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6" r:id="rId2"/>
    <p:sldMasterId id="2147483720" r:id="rId3"/>
    <p:sldMasterId id="2147483732" r:id="rId4"/>
  </p:sldMasterIdLst>
  <p:notesMasterIdLst>
    <p:notesMasterId r:id="rId75"/>
  </p:notesMasterIdLst>
  <p:handoutMasterIdLst>
    <p:handoutMasterId r:id="rId76"/>
  </p:handoutMasterIdLst>
  <p:sldIdLst>
    <p:sldId id="304" r:id="rId5"/>
    <p:sldId id="503" r:id="rId6"/>
    <p:sldId id="378" r:id="rId7"/>
    <p:sldId id="379" r:id="rId8"/>
    <p:sldId id="500" r:id="rId9"/>
    <p:sldId id="369" r:id="rId10"/>
    <p:sldId id="418" r:id="rId11"/>
    <p:sldId id="419" r:id="rId12"/>
    <p:sldId id="475" r:id="rId13"/>
    <p:sldId id="502" r:id="rId14"/>
    <p:sldId id="299" r:id="rId15"/>
    <p:sldId id="385" r:id="rId16"/>
    <p:sldId id="467" r:id="rId17"/>
    <p:sldId id="468" r:id="rId18"/>
    <p:sldId id="469" r:id="rId19"/>
    <p:sldId id="454" r:id="rId20"/>
    <p:sldId id="450" r:id="rId21"/>
    <p:sldId id="480" r:id="rId22"/>
    <p:sldId id="451" r:id="rId23"/>
    <p:sldId id="453" r:id="rId24"/>
    <p:sldId id="457" r:id="rId25"/>
    <p:sldId id="459" r:id="rId26"/>
    <p:sldId id="461" r:id="rId27"/>
    <p:sldId id="422" r:id="rId28"/>
    <p:sldId id="423" r:id="rId29"/>
    <p:sldId id="424" r:id="rId30"/>
    <p:sldId id="425" r:id="rId31"/>
    <p:sldId id="430" r:id="rId32"/>
    <p:sldId id="431" r:id="rId33"/>
    <p:sldId id="432" r:id="rId34"/>
    <p:sldId id="433" r:id="rId35"/>
    <p:sldId id="471" r:id="rId36"/>
    <p:sldId id="482" r:id="rId37"/>
    <p:sldId id="486" r:id="rId38"/>
    <p:sldId id="487" r:id="rId39"/>
    <p:sldId id="488" r:id="rId40"/>
    <p:sldId id="499" r:id="rId41"/>
    <p:sldId id="483" r:id="rId42"/>
    <p:sldId id="498" r:id="rId43"/>
    <p:sldId id="505" r:id="rId44"/>
    <p:sldId id="501" r:id="rId45"/>
    <p:sldId id="477" r:id="rId46"/>
    <p:sldId id="448" r:id="rId47"/>
    <p:sldId id="396" r:id="rId48"/>
    <p:sldId id="398" r:id="rId49"/>
    <p:sldId id="504" r:id="rId50"/>
    <p:sldId id="491" r:id="rId51"/>
    <p:sldId id="524" r:id="rId52"/>
    <p:sldId id="529" r:id="rId53"/>
    <p:sldId id="525" r:id="rId54"/>
    <p:sldId id="526" r:id="rId55"/>
    <p:sldId id="527" r:id="rId56"/>
    <p:sldId id="528" r:id="rId57"/>
    <p:sldId id="506" r:id="rId58"/>
    <p:sldId id="507" r:id="rId59"/>
    <p:sldId id="508" r:id="rId60"/>
    <p:sldId id="509" r:id="rId61"/>
    <p:sldId id="510" r:id="rId62"/>
    <p:sldId id="511" r:id="rId63"/>
    <p:sldId id="512" r:id="rId64"/>
    <p:sldId id="513" r:id="rId65"/>
    <p:sldId id="514" r:id="rId66"/>
    <p:sldId id="517" r:id="rId67"/>
    <p:sldId id="518" r:id="rId68"/>
    <p:sldId id="519" r:id="rId69"/>
    <p:sldId id="520" r:id="rId70"/>
    <p:sldId id="521" r:id="rId71"/>
    <p:sldId id="522" r:id="rId72"/>
    <p:sldId id="523" r:id="rId73"/>
    <p:sldId id="530" r:id="rId74"/>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97" autoAdjust="0"/>
    <p:restoredTop sz="94444" autoAdjust="0"/>
  </p:normalViewPr>
  <p:slideViewPr>
    <p:cSldViewPr>
      <p:cViewPr>
        <p:scale>
          <a:sx n="75" d="100"/>
          <a:sy n="75" d="100"/>
        </p:scale>
        <p:origin x="-2292" y="-11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565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55652"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5653"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0195DA5C-4276-461B-B2DF-83EEACB0BF0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03317679-DB04-4A3A-8EDF-D16DDA25E04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dirty="0" smtClean="0"/>
              <a:t>What is a synthesis and how is it done?</a:t>
            </a:r>
            <a:r>
              <a:rPr lang="en-US" baseline="0" dirty="0" smtClean="0"/>
              <a:t>  Important (have a large impact or a high risk of having a large one) and likely (either already seeing it an/or all of the evidence points that way) </a:t>
            </a:r>
            <a:endParaRPr lang="en-US" dirty="0" smtClean="0"/>
          </a:p>
        </p:txBody>
      </p:sp>
      <p:sp>
        <p:nvSpPr>
          <p:cNvPr id="84996" name="Slide Number Placeholder 3"/>
          <p:cNvSpPr>
            <a:spLocks noGrp="1"/>
          </p:cNvSpPr>
          <p:nvPr>
            <p:ph type="sldNum" sz="quarter" idx="5"/>
          </p:nvPr>
        </p:nvSpPr>
        <p:spPr>
          <a:noFill/>
        </p:spPr>
        <p:txBody>
          <a:bodyPr/>
          <a:lstStyle/>
          <a:p>
            <a:fld id="{43F9DBFD-A8BD-46B2-8F5F-0C0AA438FFD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108548" name="Slide Number Placeholder 3"/>
          <p:cNvSpPr>
            <a:spLocks noGrp="1"/>
          </p:cNvSpPr>
          <p:nvPr>
            <p:ph type="sldNum" sz="quarter" idx="5"/>
          </p:nvPr>
        </p:nvSpPr>
        <p:spPr>
          <a:noFill/>
        </p:spPr>
        <p:txBody>
          <a:bodyPr/>
          <a:lstStyle/>
          <a:p>
            <a:fld id="{9FAC8AB8-3152-4AA5-9D90-C38BF2667E04}"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4FF3D0BE-AFC5-4D19-B18C-E0B6F14F7865}"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dirty="0" smtClean="0"/>
          </a:p>
        </p:txBody>
      </p:sp>
      <p:sp>
        <p:nvSpPr>
          <p:cNvPr id="111620" name="Slide Number Placeholder 3"/>
          <p:cNvSpPr>
            <a:spLocks noGrp="1"/>
          </p:cNvSpPr>
          <p:nvPr>
            <p:ph type="sldNum" sz="quarter" idx="5"/>
          </p:nvPr>
        </p:nvSpPr>
        <p:spPr>
          <a:noFill/>
        </p:spPr>
        <p:txBody>
          <a:bodyPr/>
          <a:lstStyle/>
          <a:p>
            <a:fld id="{4853BCDE-66C6-44DD-97B3-24E6BC963437}"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113668" name="Slide Number Placeholder 3"/>
          <p:cNvSpPr>
            <a:spLocks noGrp="1"/>
          </p:cNvSpPr>
          <p:nvPr>
            <p:ph type="sldNum" sz="quarter" idx="5"/>
          </p:nvPr>
        </p:nvSpPr>
        <p:spPr>
          <a:noFill/>
        </p:spPr>
        <p:txBody>
          <a:bodyPr/>
          <a:lstStyle/>
          <a:p>
            <a:fld id="{436EE0ED-9CA5-4D08-927C-2DB99A209EF7}"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114692" name="Slide Number Placeholder 3"/>
          <p:cNvSpPr>
            <a:spLocks noGrp="1"/>
          </p:cNvSpPr>
          <p:nvPr>
            <p:ph type="sldNum" sz="quarter" idx="5"/>
          </p:nvPr>
        </p:nvSpPr>
        <p:spPr>
          <a:noFill/>
        </p:spPr>
        <p:txBody>
          <a:bodyPr/>
          <a:lstStyle/>
          <a:p>
            <a:fld id="{A03A170C-44A1-4CA1-BC7B-8A26CAE51185}"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US" smtClean="0"/>
          </a:p>
        </p:txBody>
      </p:sp>
      <p:sp>
        <p:nvSpPr>
          <p:cNvPr id="115716" name="Slide Number Placeholder 3"/>
          <p:cNvSpPr>
            <a:spLocks noGrp="1"/>
          </p:cNvSpPr>
          <p:nvPr>
            <p:ph type="sldNum" sz="quarter" idx="5"/>
          </p:nvPr>
        </p:nvSpPr>
        <p:spPr>
          <a:noFill/>
        </p:spPr>
        <p:txBody>
          <a:bodyPr/>
          <a:lstStyle/>
          <a:p>
            <a:fld id="{162D13FC-69E0-400F-A469-5EEAA43BAD55}"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r>
              <a:rPr lang="en-US" smtClean="0"/>
              <a:t>U.S. Temperature and Precipitation Changes by 2030. This figure shows how U.S. temperatures and precipitation would change by 2030 if we follow IPCC emissions scenario A1B, which would increase the atmospheric concentration of greenhouse gases to about 700 parts per million by 2100 (this is roughly double the pre-industrial level). The changes are shown as the difference between two 20-year averages (2020-2040 minus 1980-1999). These results are based on simulations from nine different climate models from the IPCC AR4 multi-model ensemble. The simulations were created on supercomputers at research centers in France, Japan, Russia, and the United States. Adapted by Lawrence Buja and Julie Arblaster from from Tebaldi et al. 2006: Climatic Change, Going to the extremes; An intercomparison of model-simulated historical and future changes in extreme events, Climatic Change, 79, 185-211.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120836" name="Slide Number Placeholder 3"/>
          <p:cNvSpPr>
            <a:spLocks noGrp="1"/>
          </p:cNvSpPr>
          <p:nvPr>
            <p:ph type="sldNum" sz="quarter" idx="5"/>
          </p:nvPr>
        </p:nvSpPr>
        <p:spPr>
          <a:noFill/>
        </p:spPr>
        <p:txBody>
          <a:bodyPr/>
          <a:lstStyle/>
          <a:p>
            <a:fld id="{92569767-C0F8-4597-A94C-5AC4FB7CC764}"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121860" name="Slide Number Placeholder 3"/>
          <p:cNvSpPr>
            <a:spLocks noGrp="1"/>
          </p:cNvSpPr>
          <p:nvPr>
            <p:ph type="sldNum" sz="quarter" idx="5"/>
          </p:nvPr>
        </p:nvSpPr>
        <p:spPr>
          <a:noFill/>
        </p:spPr>
        <p:txBody>
          <a:bodyPr/>
          <a:lstStyle/>
          <a:p>
            <a:fld id="{99D36CBD-78E4-4913-A63F-81EBEB227076}"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122884" name="Slide Number Placeholder 3"/>
          <p:cNvSpPr>
            <a:spLocks noGrp="1"/>
          </p:cNvSpPr>
          <p:nvPr>
            <p:ph type="sldNum" sz="quarter" idx="5"/>
          </p:nvPr>
        </p:nvSpPr>
        <p:spPr>
          <a:noFill/>
        </p:spPr>
        <p:txBody>
          <a:bodyPr/>
          <a:lstStyle/>
          <a:p>
            <a:fld id="{FB1D8463-E0C3-40BA-9DE2-049B1AB3491E}"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Slide Number Placeholder 3"/>
          <p:cNvSpPr>
            <a:spLocks noGrp="1"/>
          </p:cNvSpPr>
          <p:nvPr>
            <p:ph type="sldNum" sz="quarter" idx="5"/>
          </p:nvPr>
        </p:nvSpPr>
        <p:spPr>
          <a:noFill/>
        </p:spPr>
        <p:txBody>
          <a:bodyPr/>
          <a:lstStyle/>
          <a:p>
            <a:fld id="{9EE1D805-5FFF-4523-8A32-6DB6E3763550}"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algn="r"/>
            <a:fld id="{903AB4B8-1B28-4289-B671-6EAED922982D}" type="slidenum">
              <a:rPr lang="en-US" sz="1200">
                <a:solidFill>
                  <a:srgbClr val="000000"/>
                </a:solidFill>
              </a:rPr>
              <a:pPr algn="r"/>
              <a:t>22</a:t>
            </a:fld>
            <a:endParaRPr lang="en-US" sz="1200">
              <a:solidFill>
                <a:srgbClr val="000000"/>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C35C5478-77E2-48AF-9829-3A960DC4B849}"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smtClean="0"/>
          </a:p>
        </p:txBody>
      </p:sp>
      <p:sp>
        <p:nvSpPr>
          <p:cNvPr id="137220" name="Slide Number Placeholder 3"/>
          <p:cNvSpPr>
            <a:spLocks noGrp="1"/>
          </p:cNvSpPr>
          <p:nvPr>
            <p:ph type="sldNum" sz="quarter" idx="5"/>
          </p:nvPr>
        </p:nvSpPr>
        <p:spPr>
          <a:noFill/>
        </p:spPr>
        <p:txBody>
          <a:bodyPr/>
          <a:lstStyle/>
          <a:p>
            <a:fld id="{6E32BD8B-F3BB-4E28-89AB-673E05444B88}"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smtClean="0"/>
          </a:p>
        </p:txBody>
      </p:sp>
      <p:sp>
        <p:nvSpPr>
          <p:cNvPr id="138244" name="Slide Number Placeholder 3"/>
          <p:cNvSpPr>
            <a:spLocks noGrp="1"/>
          </p:cNvSpPr>
          <p:nvPr>
            <p:ph type="sldNum" sz="quarter" idx="5"/>
          </p:nvPr>
        </p:nvSpPr>
        <p:spPr>
          <a:noFill/>
        </p:spPr>
        <p:txBody>
          <a:bodyPr/>
          <a:lstStyle/>
          <a:p>
            <a:fld id="{9FDD47F7-767F-4250-ACB0-A21C968B921F}"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2EBF308A-B197-45F5-9DA0-1CDFD8DAA39D}"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141316" name="Slide Number Placeholder 3"/>
          <p:cNvSpPr>
            <a:spLocks noGrp="1"/>
          </p:cNvSpPr>
          <p:nvPr>
            <p:ph type="sldNum" sz="quarter" idx="5"/>
          </p:nvPr>
        </p:nvSpPr>
        <p:spPr>
          <a:noFill/>
        </p:spPr>
        <p:txBody>
          <a:bodyPr/>
          <a:lstStyle/>
          <a:p>
            <a:fld id="{95AB6D95-72A0-4EB4-9A6E-069FCB6D7C78}"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142340" name="Slide Number Placeholder 3"/>
          <p:cNvSpPr>
            <a:spLocks noGrp="1"/>
          </p:cNvSpPr>
          <p:nvPr>
            <p:ph type="sldNum" sz="quarter" idx="5"/>
          </p:nvPr>
        </p:nvSpPr>
        <p:spPr>
          <a:noFill/>
        </p:spPr>
        <p:txBody>
          <a:bodyPr/>
          <a:lstStyle/>
          <a:p>
            <a:fld id="{696D82ED-B57C-4E7E-9354-35C0D0186979}"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6D36226A-1A0C-4A52-A682-68A85C57600B}" type="slidenum">
              <a:rPr lang="en-US" smtClean="0"/>
              <a:pPr/>
              <a:t>3</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smtClean="0"/>
          </a:p>
        </p:txBody>
      </p:sp>
      <p:sp>
        <p:nvSpPr>
          <p:cNvPr id="143364" name="Slide Number Placeholder 3"/>
          <p:cNvSpPr>
            <a:spLocks noGrp="1"/>
          </p:cNvSpPr>
          <p:nvPr>
            <p:ph type="sldNum" sz="quarter" idx="5"/>
          </p:nvPr>
        </p:nvSpPr>
        <p:spPr>
          <a:noFill/>
        </p:spPr>
        <p:txBody>
          <a:bodyPr/>
          <a:lstStyle/>
          <a:p>
            <a:fld id="{7E344E24-EFD5-49EB-B4AD-E08FECBF5378}"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fld id="{CFCCA1F5-F3A6-4898-B792-4D1A556C1FF0}"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145412" name="Slide Number Placeholder 3"/>
          <p:cNvSpPr>
            <a:spLocks noGrp="1"/>
          </p:cNvSpPr>
          <p:nvPr>
            <p:ph type="sldNum" sz="quarter" idx="5"/>
          </p:nvPr>
        </p:nvSpPr>
        <p:spPr>
          <a:noFill/>
        </p:spPr>
        <p:txBody>
          <a:bodyPr/>
          <a:lstStyle/>
          <a:p>
            <a:fld id="{560DBC6C-D2E7-4FC4-8288-BD4FEC6CDEC0}"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p>
        </p:txBody>
      </p:sp>
      <p:sp>
        <p:nvSpPr>
          <p:cNvPr id="147460" name="Slide Number Placeholder 3"/>
          <p:cNvSpPr>
            <a:spLocks noGrp="1"/>
          </p:cNvSpPr>
          <p:nvPr>
            <p:ph type="sldNum" sz="quarter" idx="5"/>
          </p:nvPr>
        </p:nvSpPr>
        <p:spPr>
          <a:noFill/>
        </p:spPr>
        <p:txBody>
          <a:bodyPr/>
          <a:lstStyle/>
          <a:p>
            <a:fld id="{5CAF5F8B-8F8A-4F1B-8C7D-FB9991033369}"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DD3DDDE6-E85E-4845-9582-A0BC0EDE38BD}" type="slidenum">
              <a:rPr lang="en-US" smtClean="0"/>
              <a:pPr/>
              <a:t>34</a:t>
            </a:fld>
            <a:endParaRPr lang="en-US" smtClean="0"/>
          </a:p>
        </p:txBody>
      </p:sp>
      <p:sp>
        <p:nvSpPr>
          <p:cNvPr id="152579" name="Rectangle 2"/>
          <p:cNvSpPr>
            <a:spLocks noGrp="1" noRot="1" noChangeAspect="1" noChangeArrowheads="1" noTextEdit="1"/>
          </p:cNvSpPr>
          <p:nvPr>
            <p:ph type="sldImg"/>
          </p:nvPr>
        </p:nvSpPr>
        <p:spPr>
          <a:xfrm>
            <a:off x="1106488" y="696913"/>
            <a:ext cx="4646612" cy="3486150"/>
          </a:xfrm>
          <a:solidFill>
            <a:srgbClr val="FFFFFF"/>
          </a:solidFill>
          <a:ln/>
        </p:spPr>
      </p:sp>
      <p:sp>
        <p:nvSpPr>
          <p:cNvPr id="152580" name="Rectangle 3"/>
          <p:cNvSpPr>
            <a:spLocks noGrp="1" noChangeArrowheads="1"/>
          </p:cNvSpPr>
          <p:nvPr>
            <p:ph type="body" idx="1"/>
          </p:nvPr>
        </p:nvSpPr>
        <p:spPr>
          <a:xfrm>
            <a:off x="914400" y="4416425"/>
            <a:ext cx="5029200" cy="4183063"/>
          </a:xfrm>
          <a:solidFill>
            <a:srgbClr val="FFFFFF"/>
          </a:solidFill>
          <a:ln>
            <a:solidFill>
              <a:srgbClr val="000000"/>
            </a:solidFill>
          </a:ln>
        </p:spPr>
        <p:txBody>
          <a:bodyPr/>
          <a:lstStyle/>
          <a:p>
            <a:pPr eaLnBrk="1" hangingPunct="1"/>
            <a:r>
              <a:rPr lang="en-US" smtClean="0"/>
              <a:t>This figure shows how ocean pH (left axis) decreases as atmospheric CO2 increases.  The blue line is atmos. CO2 concentraion and the purple, green and red blobs are what ocean pH is like under thos conditions.  </a:t>
            </a:r>
          </a:p>
          <a:p>
            <a:pPr eaLnBrk="1" hangingPunct="1"/>
            <a:endParaRPr lang="en-US" smtClean="0"/>
          </a:p>
          <a:p>
            <a:pPr eaLnBrk="1" hangingPunct="1"/>
            <a:r>
              <a:rPr lang="en-US" smtClean="0"/>
              <a:t>Presently, average ocean pH has already decreased by 0.1 pH units Note that because pH is on the logarithmic scale, like the Richter scale, a 0.1 decrease in pH equals a 30% INCREASE in hydrogen ion concentration.  That’s what we mean by “Ocean Acidification” - the oceans are becoming more acidic.</a:t>
            </a:r>
          </a:p>
          <a:p>
            <a:pPr eaLnBrk="1" hangingPunct="1"/>
            <a:endParaRPr lang="en-US" smtClean="0"/>
          </a:p>
          <a:p>
            <a:pPr eaLnBrk="1" hangingPunct="1"/>
            <a:r>
              <a:rPr lang="en-US" smtClean="0"/>
              <a:t>It doesn’t matter whether you ‘believe’ climate change is a consequence of CO2 increases or not.  This is a DIRECT consequence of increasing atmospheric CO2.</a:t>
            </a:r>
          </a:p>
          <a:p>
            <a:pPr eaLnBrk="1" hangingPunct="1"/>
            <a:endParaRPr lang="en-US" smtClean="0"/>
          </a:p>
          <a:p>
            <a:pPr eaLnBrk="1" hangingPunct="1"/>
            <a:r>
              <a:rPr lang="en-US" smtClean="0"/>
              <a:t>Many scientists now consider this to be one of the greatest threats to the planet, in part because it now appears more and more likely that some of the BIG extinction events in the past were caused by ocean acidification.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5D598B39-2B66-4498-B66D-8D10C3EA3F59}" type="slidenum">
              <a:rPr lang="en-US" smtClean="0"/>
              <a:pPr/>
              <a:t>35</a:t>
            </a:fld>
            <a:endParaRPr lang="en-US" smtClean="0"/>
          </a:p>
        </p:txBody>
      </p:sp>
      <p:sp>
        <p:nvSpPr>
          <p:cNvPr id="153603" name="Rectangle 2"/>
          <p:cNvSpPr>
            <a:spLocks noGrp="1" noRot="1" noChangeAspect="1" noChangeArrowheads="1" noTextEdit="1"/>
          </p:cNvSpPr>
          <p:nvPr>
            <p:ph type="sldImg"/>
          </p:nvPr>
        </p:nvSpPr>
        <p:spPr>
          <a:xfrm>
            <a:off x="1104900" y="696913"/>
            <a:ext cx="4648200" cy="3487737"/>
          </a:xfrm>
          <a:ln/>
        </p:spPr>
      </p:sp>
      <p:sp>
        <p:nvSpPr>
          <p:cNvPr id="153604" name="Rectangle 3"/>
          <p:cNvSpPr>
            <a:spLocks noGrp="1" noChangeArrowheads="1"/>
          </p:cNvSpPr>
          <p:nvPr>
            <p:ph type="body" idx="1"/>
          </p:nvPr>
        </p:nvSpPr>
        <p:spPr>
          <a:noFill/>
          <a:ln/>
        </p:spPr>
        <p:txBody>
          <a:bodyPr/>
          <a:lstStyle/>
          <a:p>
            <a:pPr marL="228600" indent="-228600" eaLnBrk="1" hangingPunct="1">
              <a:lnSpc>
                <a:spcPct val="90000"/>
              </a:lnSpc>
            </a:pPr>
            <a:r>
              <a:rPr lang="en-US" b="1" smtClean="0"/>
              <a:t>Why do we care if the oceans become more acidic?</a:t>
            </a:r>
            <a:endParaRPr lang="en-US" smtClean="0"/>
          </a:p>
          <a:p>
            <a:pPr marL="228600" indent="-228600" eaLnBrk="1" hangingPunct="1">
              <a:lnSpc>
                <a:spcPct val="90000"/>
              </a:lnSpc>
            </a:pPr>
            <a:r>
              <a:rPr lang="en-US" smtClean="0"/>
              <a:t>We care because ocean acidity, or pH, is a </a:t>
            </a:r>
            <a:r>
              <a:rPr lang="en-US" u="sng" smtClean="0"/>
              <a:t>fundamental</a:t>
            </a:r>
            <a:r>
              <a:rPr lang="en-US" smtClean="0"/>
              <a:t> property of seawater, and there are many ways that ocean acidification can affect organisms.</a:t>
            </a:r>
          </a:p>
          <a:p>
            <a:pPr marL="228600" indent="-228600" eaLnBrk="1" hangingPunct="1">
              <a:lnSpc>
                <a:spcPct val="90000"/>
              </a:lnSpc>
            </a:pPr>
            <a:r>
              <a:rPr lang="en-US" smtClean="0"/>
              <a:t>This is a hypothetical organism, and I’ll go over 4 general ways organisms can be affected.</a:t>
            </a:r>
          </a:p>
          <a:p>
            <a:pPr marL="228600" indent="-228600" eaLnBrk="1" hangingPunct="1">
              <a:lnSpc>
                <a:spcPct val="90000"/>
              </a:lnSpc>
            </a:pPr>
            <a:r>
              <a:rPr lang="en-US" smtClean="0"/>
              <a:t>First, a lower pH can affect their health, or physiology.  Their bodies have to do more work to deal with that, and over time they become stressed.  Even if the organism doesn’t appear highly stressed, it may reproduce less, or produce few eggs or offspring.   Also, even if the adults aren’t badly affected, their eggs or offspring might be.  </a:t>
            </a:r>
          </a:p>
          <a:p>
            <a:pPr marL="228600" indent="-228600" eaLnBrk="1" hangingPunct="1">
              <a:lnSpc>
                <a:spcPct val="90000"/>
              </a:lnSpc>
            </a:pPr>
            <a:r>
              <a:rPr lang="en-US" smtClean="0"/>
              <a:t>Finally, even if none of these things affects this organism, there is likely to be some effect in the food chains that will eventually alter this organism’s food supply.</a:t>
            </a:r>
          </a:p>
          <a:p>
            <a:pPr marL="228600" indent="-228600" eaLnBrk="1" hangingPunct="1">
              <a:lnSpc>
                <a:spcPct val="90000"/>
              </a:lnSpc>
            </a:pPr>
            <a:endParaRPr lang="en-US" smtClean="0"/>
          </a:p>
          <a:p>
            <a:pPr marL="228600" indent="-228600" eaLnBrk="1" hangingPunct="1">
              <a:lnSpc>
                <a:spcPct val="90000"/>
              </a:lnSpc>
            </a:pPr>
            <a:r>
              <a:rPr lang="en-US" smtClean="0"/>
              <a:t>As an analogy, imagine that oxygen levels suddenly decreased in our atmosphere.  Humans would probably be chronically stressed, would reproduce less, our children might not develop as well as they should, and a lot of things we eat would be affected too. </a:t>
            </a:r>
          </a:p>
          <a:p>
            <a:pPr marL="228600" indent="-228600" eaLnBrk="1" hangingPunct="1">
              <a:lnSpc>
                <a:spcPct val="90000"/>
              </a:lnSpc>
            </a:pPr>
            <a:r>
              <a:rPr lang="en-US" smtClean="0"/>
              <a:t>Unfortunately, we don’t have a lot of specific information about these particular effects.  But we DO have a lot of information about a very important aspect of marine life – and that has to do with organisms that secrete shells of calcium carbonate.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8E47B483-ADC4-42BA-9813-7B7BCBE0479D}" type="slidenum">
              <a:rPr lang="en-US" smtClean="0"/>
              <a:pPr/>
              <a:t>36</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p>
        </p:txBody>
      </p:sp>
      <p:sp>
        <p:nvSpPr>
          <p:cNvPr id="148484" name="Slide Number Placeholder 3"/>
          <p:cNvSpPr>
            <a:spLocks noGrp="1"/>
          </p:cNvSpPr>
          <p:nvPr>
            <p:ph type="sldNum" sz="quarter" idx="5"/>
          </p:nvPr>
        </p:nvSpPr>
        <p:spPr>
          <a:noFill/>
        </p:spPr>
        <p:txBody>
          <a:bodyPr/>
          <a:lstStyle/>
          <a:p>
            <a:fld id="{105E38EC-F7E2-4118-9EC0-0B4505E329D8}"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smtClean="0"/>
          </a:p>
        </p:txBody>
      </p:sp>
      <p:sp>
        <p:nvSpPr>
          <p:cNvPr id="149508" name="Slide Number Placeholder 3"/>
          <p:cNvSpPr>
            <a:spLocks noGrp="1"/>
          </p:cNvSpPr>
          <p:nvPr>
            <p:ph type="sldNum" sz="quarter" idx="5"/>
          </p:nvPr>
        </p:nvSpPr>
        <p:spPr>
          <a:noFill/>
        </p:spPr>
        <p:txBody>
          <a:bodyPr/>
          <a:lstStyle/>
          <a:p>
            <a:fld id="{246BCDCB-2A1E-4A10-A774-12A70E28641D}"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239CFFA9-7BC5-478B-9B0B-74B2702DAB6D}"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A5ED33E7-9034-424B-808A-B233D59C4AA7}"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155652" name="Slide Number Placeholder 3"/>
          <p:cNvSpPr>
            <a:spLocks noGrp="1"/>
          </p:cNvSpPr>
          <p:nvPr>
            <p:ph type="sldNum" sz="quarter" idx="5"/>
          </p:nvPr>
        </p:nvSpPr>
        <p:spPr>
          <a:noFill/>
        </p:spPr>
        <p:txBody>
          <a:bodyPr/>
          <a:lstStyle/>
          <a:p>
            <a:fld id="{D9F7632E-F230-4A78-AAE4-9771F2BE2051}"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8DDB88E9-8976-4D5C-91B2-534E038806E1}" type="slidenum">
              <a:rPr lang="en-US" smtClean="0"/>
              <a:pPr/>
              <a:t>41</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243E68B6-6036-48E0-ADEC-01E9590D346F}" type="slidenum">
              <a:rPr lang="en-US" smtClean="0"/>
              <a:pPr/>
              <a:t>42</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BA8ACA0-B4C9-4820-8139-4716B4786B6F}" type="slidenum">
              <a:rPr lang="en-US" smtClean="0"/>
              <a:pPr/>
              <a:t>43</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D61E7A1-91D8-46E1-9DD2-B24682863649}" type="slidenum">
              <a:rPr lang="en-US" smtClean="0"/>
              <a:pPr/>
              <a:t>44</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283E1A39-88E7-4F93-993A-754968E796E7}" type="slidenum">
              <a:rPr lang="en-US" smtClean="0"/>
              <a:pPr/>
              <a:t>45</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162820" name="Slide Number Placeholder 3"/>
          <p:cNvSpPr>
            <a:spLocks noGrp="1"/>
          </p:cNvSpPr>
          <p:nvPr>
            <p:ph type="sldNum" sz="quarter" idx="5"/>
          </p:nvPr>
        </p:nvSpPr>
        <p:spPr>
          <a:noFill/>
        </p:spPr>
        <p:txBody>
          <a:bodyPr/>
          <a:lstStyle/>
          <a:p>
            <a:fld id="{0CC00C06-50AF-4899-B2CC-2907447D5360}"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163844" name="Slide Number Placeholder 3"/>
          <p:cNvSpPr>
            <a:spLocks noGrp="1"/>
          </p:cNvSpPr>
          <p:nvPr>
            <p:ph type="sldNum" sz="quarter" idx="5"/>
          </p:nvPr>
        </p:nvSpPr>
        <p:spPr>
          <a:noFill/>
        </p:spPr>
        <p:txBody>
          <a:bodyPr/>
          <a:lstStyle/>
          <a:p>
            <a:fld id="{E6E22418-4D88-400D-810C-61CA1F7D3C21}"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D3E4A5-B449-4815-BBED-3F244466A759}" type="slidenum">
              <a:rPr lang="en-US">
                <a:solidFill>
                  <a:prstClr val="black"/>
                </a:solidFill>
              </a:rPr>
              <a:pPr/>
              <a:t>48</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1186161" y="700919"/>
            <a:ext cx="4482703" cy="3472317"/>
          </a:xfrm>
          <a:ln/>
        </p:spPr>
      </p:sp>
      <p:sp>
        <p:nvSpPr>
          <p:cNvPr id="8195" name="Rectangle 3"/>
          <p:cNvSpPr>
            <a:spLocks noGrp="1" noChangeArrowheads="1"/>
          </p:cNvSpPr>
          <p:nvPr>
            <p:ph type="body" idx="1"/>
          </p:nvPr>
        </p:nvSpPr>
        <p:spPr>
          <a:xfrm>
            <a:off x="910828" y="4413024"/>
            <a:ext cx="5031879" cy="4183995"/>
          </a:xfrm>
        </p:spPr>
        <p:txBody>
          <a:bodyPr/>
          <a:lstStyle/>
          <a:p>
            <a:r>
              <a:rPr lang="en-US" b="1">
                <a:solidFill>
                  <a:srgbClr val="663300"/>
                </a:solidFill>
              </a:rPr>
              <a:t>What is the role of forests in the US carbon balance?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317679-DB04-4A3A-8EDF-D16DDA25E043}"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EBC53477-A10A-40C0-ABA5-E480D3A3481F}"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38D284-BED9-4444-93BA-BE4C146D44DB}" type="slidenum">
              <a:rPr lang="en-US">
                <a:solidFill>
                  <a:prstClr val="black"/>
                </a:solidFill>
              </a:rPr>
              <a:pPr/>
              <a:t>51</a:t>
            </a:fld>
            <a:endParaRPr lang="en-US">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pPr>
              <a:lnSpc>
                <a:spcPct val="80000"/>
              </a:lnSpc>
              <a:spcBef>
                <a:spcPct val="20000"/>
              </a:spcBef>
            </a:pPr>
            <a:r>
              <a:rPr lang="en-US">
                <a:solidFill>
                  <a:srgbClr val="663300"/>
                </a:solidFill>
              </a:rPr>
              <a:t>In US, forests and long-lived wood products offset about 20% of fossil-fuel emissions</a:t>
            </a:r>
          </a:p>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066D8B-0649-4B39-95D5-C15A4EE9CCBA}" type="slidenum">
              <a:rPr lang="en-US">
                <a:solidFill>
                  <a:prstClr val="black"/>
                </a:solidFill>
              </a:rPr>
              <a:pPr/>
              <a:t>52</a:t>
            </a:fld>
            <a:endParaRPr lang="en-US">
              <a:solidFill>
                <a:prstClr val="black"/>
              </a:solidFill>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b="1"/>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317679-DB04-4A3A-8EDF-D16DDA25E043}"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27C1D-F45C-4AEE-A640-606D7D660C24}" type="slidenum">
              <a:rPr lang="en-US">
                <a:solidFill>
                  <a:prstClr val="black"/>
                </a:solidFill>
              </a:rPr>
              <a:pPr/>
              <a:t>55</a:t>
            </a:fld>
            <a:endParaRPr lang="en-US">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b="1">
                <a:solidFill>
                  <a:schemeClr val="tx2"/>
                </a:solidFill>
              </a:rPr>
              <a:t>US Forest Carbon Balance 1950 to 2008: Forest Regrowth on a Massive Scale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D5CAD-16EB-4204-B21C-5B8E47B55885}" type="slidenum">
              <a:rPr lang="en-US">
                <a:solidFill>
                  <a:prstClr val="black"/>
                </a:solidFill>
              </a:rPr>
              <a:pPr/>
              <a:t>56</a:t>
            </a:fld>
            <a:endParaRPr lang="en-US">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b="1" dirty="0"/>
              <a:t>Wood Biomass after Disturbance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0F48D-72F9-4120-8AD0-A034081152F4}" type="slidenum">
              <a:rPr lang="en-US">
                <a:solidFill>
                  <a:prstClr val="black"/>
                </a:solidFill>
              </a:rPr>
              <a:pPr/>
              <a:t>57</a:t>
            </a:fld>
            <a:endParaRPr lang="en-US">
              <a:solidFill>
                <a:prstClr val="black"/>
              </a:solidFill>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xfrm>
            <a:off x="913805" y="4416099"/>
            <a:ext cx="5030391" cy="4182457"/>
          </a:xfrm>
        </p:spPr>
        <p:txBody>
          <a:bodyPr/>
          <a:lstStyle/>
          <a:p>
            <a:pPr>
              <a:spcBef>
                <a:spcPct val="0"/>
              </a:spcBef>
            </a:pPr>
            <a:r>
              <a:rPr lang="en-US">
                <a:solidFill>
                  <a:srgbClr val="663300"/>
                </a:solidFill>
              </a:rPr>
              <a:t>Forest carbon cycle after disturbance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4F6CD-A206-43B0-BA28-216EFE0CAC6B}" type="slidenum">
              <a:rPr lang="en-US">
                <a:solidFill>
                  <a:prstClr val="black"/>
                </a:solidFill>
              </a:rPr>
              <a:pPr/>
              <a:t>59</a:t>
            </a:fld>
            <a:endParaRPr lang="en-US">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pPr>
              <a:spcBef>
                <a:spcPct val="0"/>
              </a:spcBef>
            </a:pPr>
            <a:r>
              <a:rPr lang="en-US" b="1">
                <a:solidFill>
                  <a:srgbClr val="663300"/>
                </a:solidFill>
              </a:rPr>
              <a:t>What happens with no regeneration?</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2D0FC8B-7495-4983-92BE-CCB4965329E0}" type="slidenum">
              <a:rPr lang="en-US" smtClean="0"/>
              <a:pPr/>
              <a:t>6</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U.S. Temperature and Precipitation Changes by 2030. This figure shows how U.S. temperatures and precipitation would change by 2030 if we follow IPCC emissions scenario A1B, which would increase the atmospheric concentration of greenhouse gases to about 700 parts per million by 2100 (this is roughly double the pre-industrial level). The changes are shown as the difference between two 20-year averages (2020-2040 minus 1980-1999). These results are based on simulations from nine different climate models from the IPCC AR4 multi-model ensemble. The simulations were created on supercomputers at research centers in France, Japan, Russia, and the United States. Adapted by Lawrence Buja and Julie Arblaster from from Tebaldi et al. 2006: Climatic Change, Going to the extremes; An intercomparison of model-simulated historical and future changes in extreme events, Climatic Change, 79, 185-211.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B181C-E050-4421-A29C-FB72280E315C}" type="slidenum">
              <a:rPr lang="en-US">
                <a:solidFill>
                  <a:prstClr val="black"/>
                </a:solidFill>
              </a:rPr>
              <a:pPr/>
              <a:t>61</a:t>
            </a:fld>
            <a:endParaRPr lang="en-US">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b="1">
                <a:solidFill>
                  <a:srgbClr val="663300"/>
                </a:solidFill>
              </a:rPr>
              <a:t>How Does Fire Change Forest Carbon?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EBAF21-3F32-4A99-A87A-57522A60394F}" type="slidenum">
              <a:rPr lang="en-US">
                <a:solidFill>
                  <a:prstClr val="black"/>
                </a:solidFill>
              </a:rPr>
              <a:pPr/>
              <a:t>62</a:t>
            </a:fld>
            <a:endParaRPr lang="en-US">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a:t>Bottom Line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9D49B0-6AA8-482B-B698-BF677EAF2BE8}" type="slidenum">
              <a:rPr lang="en-US">
                <a:solidFill>
                  <a:prstClr val="black"/>
                </a:solidFill>
              </a:rPr>
              <a:pPr/>
              <a:t>63</a:t>
            </a:fld>
            <a:endParaRPr lang="en-US">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b="1"/>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3"/>
          <p:cNvSpPr>
            <a:spLocks noGrp="1"/>
          </p:cNvSpPr>
          <p:nvPr>
            <p:ph type="sldNum" sz="quarter" idx="5"/>
          </p:nvPr>
        </p:nvSpPr>
        <p:spPr>
          <a:noFill/>
        </p:spPr>
        <p:txBody>
          <a:bodyPr/>
          <a:lstStyle/>
          <a:p>
            <a:fld id="{0F0FA0A8-0A4B-4EE7-96DF-9D96AF259C31}"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026347-4653-4E5F-8848-7D712E1F50A0}"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107524" name="Slide Number Placeholder 3"/>
          <p:cNvSpPr>
            <a:spLocks noGrp="1"/>
          </p:cNvSpPr>
          <p:nvPr>
            <p:ph type="sldNum" sz="quarter" idx="5"/>
          </p:nvPr>
        </p:nvSpPr>
        <p:spPr>
          <a:noFill/>
        </p:spPr>
        <p:txBody>
          <a:bodyPr/>
          <a:lstStyle/>
          <a:p>
            <a:fld id="{853CC59E-FA06-4134-B85A-C149C9110A0A}"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99332" name="Slide Number Placeholder 3"/>
          <p:cNvSpPr>
            <a:spLocks noGrp="1"/>
          </p:cNvSpPr>
          <p:nvPr>
            <p:ph type="sldNum" sz="quarter" idx="5"/>
          </p:nvPr>
        </p:nvSpPr>
        <p:spPr>
          <a:noFill/>
        </p:spPr>
        <p:txBody>
          <a:bodyPr/>
          <a:lstStyle/>
          <a:p>
            <a:fld id="{65A2CA83-0AE7-482B-AC20-3FC605AEBC5C}"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en-US"/>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en-US"/>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en-US"/>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en-US"/>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p>
            </p:txBody>
          </p:sp>
        </p:grpSp>
      </p:grpSp>
      <p:sp>
        <p:nvSpPr>
          <p:cNvPr id="33808"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33809"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C98FE828-1BB3-4791-9CCC-0028B438946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EC1CAD8-2539-4124-B326-361B14A37F0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8005175-BB55-4BBD-A518-30E1CDFE10B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311DA854-C76E-4B88-B664-18343BC3D9E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1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09988"/>
            <a:ext cx="40386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130C93EF-4BB2-439A-80BA-F2615FC63A7E}"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485B0FCD-F5E6-4CF1-8748-8A2CB7A015E3}"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27295A37-856D-4E0F-899C-0D1021A3FA21}"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ED49C421-9861-4E5E-8E52-B05BC2D13C76}"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CFEB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CFEB9"/>
              </a:solidFill>
            </a:endParaRPr>
          </a:p>
        </p:txBody>
      </p:sp>
      <p:sp>
        <p:nvSpPr>
          <p:cNvPr id="9" name="Slide Number Placeholder 8"/>
          <p:cNvSpPr>
            <a:spLocks noGrp="1"/>
          </p:cNvSpPr>
          <p:nvPr>
            <p:ph type="sldNum" sz="quarter" idx="12"/>
          </p:nvPr>
        </p:nvSpPr>
        <p:spPr/>
        <p:txBody>
          <a:bodyPr/>
          <a:lstStyle>
            <a:lvl1pPr>
              <a:defRPr/>
            </a:lvl1pPr>
          </a:lstStyle>
          <a:p>
            <a:fld id="{27CC4FBA-9CD1-4947-B19B-B62CC0478AE6}"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CFEB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CFEB9"/>
              </a:solidFill>
            </a:endParaRPr>
          </a:p>
        </p:txBody>
      </p:sp>
      <p:sp>
        <p:nvSpPr>
          <p:cNvPr id="5" name="Slide Number Placeholder 4"/>
          <p:cNvSpPr>
            <a:spLocks noGrp="1"/>
          </p:cNvSpPr>
          <p:nvPr>
            <p:ph type="sldNum" sz="quarter" idx="12"/>
          </p:nvPr>
        </p:nvSpPr>
        <p:spPr/>
        <p:txBody>
          <a:bodyPr/>
          <a:lstStyle>
            <a:lvl1pPr>
              <a:defRPr/>
            </a:lvl1pPr>
          </a:lstStyle>
          <a:p>
            <a:fld id="{F6FA0691-9ED8-45AB-8570-4CAB1F920DF2}"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116433-DDD3-4EC8-BD95-6B85E7E51C5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CFEB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CFEB9"/>
              </a:solidFill>
            </a:endParaRPr>
          </a:p>
        </p:txBody>
      </p:sp>
      <p:sp>
        <p:nvSpPr>
          <p:cNvPr id="4" name="Slide Number Placeholder 3"/>
          <p:cNvSpPr>
            <a:spLocks noGrp="1"/>
          </p:cNvSpPr>
          <p:nvPr>
            <p:ph type="sldNum" sz="quarter" idx="12"/>
          </p:nvPr>
        </p:nvSpPr>
        <p:spPr/>
        <p:txBody>
          <a:bodyPr/>
          <a:lstStyle>
            <a:lvl1pPr>
              <a:defRPr/>
            </a:lvl1pPr>
          </a:lstStyle>
          <a:p>
            <a:fld id="{0A586BDF-B2A5-42C1-AE1B-2CA6FCE5DA88}"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C417251D-DEAC-4AF9-8126-D675457B27B1}"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302C4E2D-83F7-4D1A-B730-3A40512E0EDF}"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2E5F87F9-EE8D-465D-859A-8E957D5739D5}"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D0B819E3-3229-4E17-8073-42C5B39EE079}"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FCFEB9"/>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FCFEB9"/>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0CA71ED9-45B6-4EDF-9257-DD397C2D51BA}"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A30F6F-711B-419A-A206-17765A2E78E3}"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4E3A2C1D-428A-4F61-9E07-FC3AE32DC8C6}"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97BF9AB9-8381-447D-A13E-8C06A90B84C1}"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8D56EA7B-8445-4685-91F3-9BC73C30EA5C}"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8FFE48C-85A8-4D6A-858D-31E4E0845ED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0B119CC1-63CA-4FC4-B672-86276DC8396E}"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CFEB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CFEB9"/>
              </a:solidFill>
            </a:endParaRPr>
          </a:p>
        </p:txBody>
      </p:sp>
      <p:sp>
        <p:nvSpPr>
          <p:cNvPr id="9" name="Slide Number Placeholder 8"/>
          <p:cNvSpPr>
            <a:spLocks noGrp="1"/>
          </p:cNvSpPr>
          <p:nvPr>
            <p:ph type="sldNum" sz="quarter" idx="12"/>
          </p:nvPr>
        </p:nvSpPr>
        <p:spPr/>
        <p:txBody>
          <a:bodyPr/>
          <a:lstStyle>
            <a:lvl1pPr>
              <a:defRPr/>
            </a:lvl1pPr>
          </a:lstStyle>
          <a:p>
            <a:fld id="{AE40DF92-D8C1-458E-AAD3-85D35E22C4EC}"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CFEB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CFEB9"/>
              </a:solidFill>
            </a:endParaRPr>
          </a:p>
        </p:txBody>
      </p:sp>
      <p:sp>
        <p:nvSpPr>
          <p:cNvPr id="5" name="Slide Number Placeholder 4"/>
          <p:cNvSpPr>
            <a:spLocks noGrp="1"/>
          </p:cNvSpPr>
          <p:nvPr>
            <p:ph type="sldNum" sz="quarter" idx="12"/>
          </p:nvPr>
        </p:nvSpPr>
        <p:spPr/>
        <p:txBody>
          <a:bodyPr/>
          <a:lstStyle>
            <a:lvl1pPr>
              <a:defRPr/>
            </a:lvl1pPr>
          </a:lstStyle>
          <a:p>
            <a:fld id="{278721E2-11BC-4376-99CE-FD8CD5D78C8E}"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CFEB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CFEB9"/>
              </a:solidFill>
            </a:endParaRPr>
          </a:p>
        </p:txBody>
      </p:sp>
      <p:sp>
        <p:nvSpPr>
          <p:cNvPr id="4" name="Slide Number Placeholder 3"/>
          <p:cNvSpPr>
            <a:spLocks noGrp="1"/>
          </p:cNvSpPr>
          <p:nvPr>
            <p:ph type="sldNum" sz="quarter" idx="12"/>
          </p:nvPr>
        </p:nvSpPr>
        <p:spPr/>
        <p:txBody>
          <a:bodyPr/>
          <a:lstStyle>
            <a:lvl1pPr>
              <a:defRPr/>
            </a:lvl1pPr>
          </a:lstStyle>
          <a:p>
            <a:fld id="{0BC59924-7902-49DE-B0C3-742D361B9660}"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4157A571-60B5-4FA7-98F6-C6A0054B9036}"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F80A789B-5036-4B80-B6D4-5F246BA9BCC5}"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600E154C-93D4-422F-9FD1-2D3D9F915836}"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171317C4-D809-49EA-BBAD-22C385C21120}"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130C93EF-4BB2-439A-80BA-F2615FC63A7E}"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485B0FCD-F5E6-4CF1-8748-8A2CB7A015E3}"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C2475EE-7B31-421E-BBF1-B704B33EADFC}"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27295A37-856D-4E0F-899C-0D1021A3FA21}"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ED49C421-9861-4E5E-8E52-B05BC2D13C76}"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CFEB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CFEB9"/>
              </a:solidFill>
            </a:endParaRPr>
          </a:p>
        </p:txBody>
      </p:sp>
      <p:sp>
        <p:nvSpPr>
          <p:cNvPr id="9" name="Slide Number Placeholder 8"/>
          <p:cNvSpPr>
            <a:spLocks noGrp="1"/>
          </p:cNvSpPr>
          <p:nvPr>
            <p:ph type="sldNum" sz="quarter" idx="12"/>
          </p:nvPr>
        </p:nvSpPr>
        <p:spPr/>
        <p:txBody>
          <a:bodyPr/>
          <a:lstStyle>
            <a:lvl1pPr>
              <a:defRPr/>
            </a:lvl1pPr>
          </a:lstStyle>
          <a:p>
            <a:fld id="{27CC4FBA-9CD1-4947-B19B-B62CC0478AE6}"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CFEB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CFEB9"/>
              </a:solidFill>
            </a:endParaRPr>
          </a:p>
        </p:txBody>
      </p:sp>
      <p:sp>
        <p:nvSpPr>
          <p:cNvPr id="5" name="Slide Number Placeholder 4"/>
          <p:cNvSpPr>
            <a:spLocks noGrp="1"/>
          </p:cNvSpPr>
          <p:nvPr>
            <p:ph type="sldNum" sz="quarter" idx="12"/>
          </p:nvPr>
        </p:nvSpPr>
        <p:spPr/>
        <p:txBody>
          <a:bodyPr/>
          <a:lstStyle>
            <a:lvl1pPr>
              <a:defRPr/>
            </a:lvl1pPr>
          </a:lstStyle>
          <a:p>
            <a:fld id="{F6FA0691-9ED8-45AB-8570-4CAB1F920DF2}"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CFEB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CFEB9"/>
              </a:solidFill>
            </a:endParaRPr>
          </a:p>
        </p:txBody>
      </p:sp>
      <p:sp>
        <p:nvSpPr>
          <p:cNvPr id="4" name="Slide Number Placeholder 3"/>
          <p:cNvSpPr>
            <a:spLocks noGrp="1"/>
          </p:cNvSpPr>
          <p:nvPr>
            <p:ph type="sldNum" sz="quarter" idx="12"/>
          </p:nvPr>
        </p:nvSpPr>
        <p:spPr/>
        <p:txBody>
          <a:bodyPr/>
          <a:lstStyle>
            <a:lvl1pPr>
              <a:defRPr/>
            </a:lvl1pPr>
          </a:lstStyle>
          <a:p>
            <a:fld id="{0A586BDF-B2A5-42C1-AE1B-2CA6FCE5DA88}"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C417251D-DEAC-4AF9-8126-D675457B27B1}"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p:txBody>
          <a:bodyPr/>
          <a:lstStyle>
            <a:lvl1pPr>
              <a:defRPr/>
            </a:lvl1pPr>
          </a:lstStyle>
          <a:p>
            <a:fld id="{302C4E2D-83F7-4D1A-B730-3A40512E0EDF}"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2E5F87F9-EE8D-465D-859A-8E957D5739D5}"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CFEB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CFEB9"/>
              </a:solidFill>
            </a:endParaRPr>
          </a:p>
        </p:txBody>
      </p:sp>
      <p:sp>
        <p:nvSpPr>
          <p:cNvPr id="6" name="Slide Number Placeholder 5"/>
          <p:cNvSpPr>
            <a:spLocks noGrp="1"/>
          </p:cNvSpPr>
          <p:nvPr>
            <p:ph type="sldNum" sz="quarter" idx="12"/>
          </p:nvPr>
        </p:nvSpPr>
        <p:spPr/>
        <p:txBody>
          <a:bodyPr/>
          <a:lstStyle>
            <a:lvl1pPr>
              <a:defRPr/>
            </a:lvl1pPr>
          </a:lstStyle>
          <a:p>
            <a:fld id="{D0B819E3-3229-4E17-8073-42C5B39EE079}"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FCFEB9"/>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FCFEB9"/>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0CA71ED9-45B6-4EDF-9257-DD397C2D51BA}"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AF92F874-1AEC-4AF2-A7C0-9EE0713BBBC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CFEB9"/>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CFEB9"/>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A30F6F-711B-419A-A206-17765A2E78E3}" type="slidenum">
              <a:rPr lang="en-US">
                <a:solidFill>
                  <a:srgbClr val="FCFEB9"/>
                </a:solidFill>
              </a:rPr>
              <a:pPr/>
              <a:t>‹#›</a:t>
            </a:fld>
            <a:endParaRPr lang="en-US">
              <a:solidFill>
                <a:srgbClr val="FCFEB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A5ADE9FF-70FB-4DE5-9175-150212B0B9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D0869EC8-2F0B-4F4A-B3D9-C26A58B6E4B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6A6A924-8469-4AA0-B8D8-0E8998FFF2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4EAF300-A9E8-4926-B2DD-D0D56A9F2E7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0"/>
            <a:ext cx="9140825" cy="6851650"/>
            <a:chOff x="0" y="4"/>
            <a:chExt cx="5758" cy="4316"/>
          </a:xfrm>
        </p:grpSpPr>
        <p:sp>
          <p:nvSpPr>
            <p:cNvPr id="32771"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en-US"/>
            </a:p>
          </p:txBody>
        </p:sp>
        <p:sp>
          <p:nvSpPr>
            <p:cNvPr id="32772"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grpSp>
          <p:nvGrpSpPr>
            <p:cNvPr id="1034" name="Group 5"/>
            <p:cNvGrpSpPr>
              <a:grpSpLocks/>
            </p:cNvGrpSpPr>
            <p:nvPr userDrawn="1"/>
          </p:nvGrpSpPr>
          <p:grpSpPr bwMode="auto">
            <a:xfrm>
              <a:off x="0" y="4"/>
              <a:ext cx="5758" cy="4316"/>
              <a:chOff x="0" y="4"/>
              <a:chExt cx="5758" cy="4316"/>
            </a:xfrm>
          </p:grpSpPr>
          <p:sp>
            <p:nvSpPr>
              <p:cNvPr id="32774"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en-US"/>
              </a:p>
            </p:txBody>
          </p:sp>
          <p:sp>
            <p:nvSpPr>
              <p:cNvPr id="32775"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32776"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32777"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en-US"/>
              </a:p>
            </p:txBody>
          </p:sp>
          <p:sp>
            <p:nvSpPr>
              <p:cNvPr id="32778"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en-US"/>
              </a:p>
            </p:txBody>
          </p:sp>
          <p:sp>
            <p:nvSpPr>
              <p:cNvPr id="32779"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p>
            </p:txBody>
          </p:sp>
          <p:sp>
            <p:nvSpPr>
              <p:cNvPr id="32780"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en-US"/>
              </a:p>
            </p:txBody>
          </p:sp>
          <p:sp>
            <p:nvSpPr>
              <p:cNvPr id="32781"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en-US"/>
              </a:p>
            </p:txBody>
          </p:sp>
          <p:sp>
            <p:nvSpPr>
              <p:cNvPr id="32782"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p>
            </p:txBody>
          </p:sp>
        </p:grpSp>
      </p:grpSp>
      <p:sp>
        <p:nvSpPr>
          <p:cNvPr id="32783"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84"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785"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32786"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32787"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11C587B5-CB3B-4603-A724-6BD749F8B5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4"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5" r:id="rId13"/>
  </p:sldLayoutIdLst>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atin typeface="Times New Roman" pitchFamily="18" charset="0"/>
              </a:defRPr>
            </a:lvl1pPr>
          </a:lstStyle>
          <a:p>
            <a:endParaRPr lang="en-US">
              <a:solidFill>
                <a:srgbClr val="FCFEB9"/>
              </a:solidFill>
            </a:endParaRPr>
          </a:p>
        </p:txBody>
      </p:sp>
      <p:sp>
        <p:nvSpPr>
          <p:cNvPr id="61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atin typeface="Times New Roman" pitchFamily="18" charset="0"/>
              </a:defRPr>
            </a:lvl1pPr>
          </a:lstStyle>
          <a:p>
            <a:pPr algn="ctr"/>
            <a:endParaRPr lang="en-US">
              <a:solidFill>
                <a:srgbClr val="FCFEB9"/>
              </a:solidFill>
            </a:endParaRPr>
          </a:p>
        </p:txBody>
      </p:sp>
      <p:sp>
        <p:nvSpPr>
          <p:cNvPr id="614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Times New Roman" pitchFamily="18" charset="0"/>
              </a:defRPr>
            </a:lvl1pPr>
          </a:lstStyle>
          <a:p>
            <a:fld id="{ED5B63BF-1465-46D1-8469-0542CF98CCAA}" type="slidenum">
              <a:rPr lang="en-US">
                <a:solidFill>
                  <a:srgbClr val="FCFEB9"/>
                </a:solidFill>
              </a:rPr>
              <a:pPr/>
              <a:t>‹#›</a:t>
            </a:fld>
            <a:endParaRPr lang="en-US">
              <a:solidFill>
                <a:srgbClr val="FCFEB9"/>
              </a:solidFill>
            </a:endParaRPr>
          </a:p>
        </p:txBody>
      </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15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ctr" rtl="0" fontAlgn="base">
        <a:spcBef>
          <a:spcPct val="0"/>
        </a:spcBef>
        <a:spcAft>
          <a:spcPct val="0"/>
        </a:spcAft>
        <a:defRPr sz="4400">
          <a:solidFill>
            <a:srgbClr val="663300"/>
          </a:solidFill>
          <a:latin typeface="+mj-lt"/>
          <a:ea typeface="+mj-ea"/>
          <a:cs typeface="+mj-cs"/>
        </a:defRPr>
      </a:lvl1pPr>
      <a:lvl2pPr algn="ctr" rtl="0" fontAlgn="base">
        <a:spcBef>
          <a:spcPct val="0"/>
        </a:spcBef>
        <a:spcAft>
          <a:spcPct val="0"/>
        </a:spcAft>
        <a:defRPr sz="4400">
          <a:solidFill>
            <a:srgbClr val="663300"/>
          </a:solidFill>
          <a:latin typeface="Comic Sans MS" pitchFamily="66" charset="0"/>
        </a:defRPr>
      </a:lvl2pPr>
      <a:lvl3pPr algn="ctr" rtl="0" fontAlgn="base">
        <a:spcBef>
          <a:spcPct val="0"/>
        </a:spcBef>
        <a:spcAft>
          <a:spcPct val="0"/>
        </a:spcAft>
        <a:defRPr sz="4400">
          <a:solidFill>
            <a:srgbClr val="663300"/>
          </a:solidFill>
          <a:latin typeface="Comic Sans MS" pitchFamily="66" charset="0"/>
        </a:defRPr>
      </a:lvl3pPr>
      <a:lvl4pPr algn="ctr" rtl="0" fontAlgn="base">
        <a:spcBef>
          <a:spcPct val="0"/>
        </a:spcBef>
        <a:spcAft>
          <a:spcPct val="0"/>
        </a:spcAft>
        <a:defRPr sz="4400">
          <a:solidFill>
            <a:srgbClr val="663300"/>
          </a:solidFill>
          <a:latin typeface="Comic Sans MS" pitchFamily="66" charset="0"/>
        </a:defRPr>
      </a:lvl4pPr>
      <a:lvl5pPr algn="ctr" rtl="0" fontAlgn="base">
        <a:spcBef>
          <a:spcPct val="0"/>
        </a:spcBef>
        <a:spcAft>
          <a:spcPct val="0"/>
        </a:spcAft>
        <a:defRPr sz="4400">
          <a:solidFill>
            <a:srgbClr val="663300"/>
          </a:solidFill>
          <a:latin typeface="Comic Sans MS" pitchFamily="66" charset="0"/>
        </a:defRPr>
      </a:lvl5pPr>
      <a:lvl6pPr marL="457200" algn="ctr" rtl="0" fontAlgn="base">
        <a:spcBef>
          <a:spcPct val="0"/>
        </a:spcBef>
        <a:spcAft>
          <a:spcPct val="0"/>
        </a:spcAft>
        <a:defRPr sz="4400">
          <a:solidFill>
            <a:srgbClr val="663300"/>
          </a:solidFill>
          <a:latin typeface="Comic Sans MS" pitchFamily="66" charset="0"/>
        </a:defRPr>
      </a:lvl6pPr>
      <a:lvl7pPr marL="914400" algn="ctr" rtl="0" fontAlgn="base">
        <a:spcBef>
          <a:spcPct val="0"/>
        </a:spcBef>
        <a:spcAft>
          <a:spcPct val="0"/>
        </a:spcAft>
        <a:defRPr sz="4400">
          <a:solidFill>
            <a:srgbClr val="663300"/>
          </a:solidFill>
          <a:latin typeface="Comic Sans MS" pitchFamily="66" charset="0"/>
        </a:defRPr>
      </a:lvl7pPr>
      <a:lvl8pPr marL="1371600" algn="ctr" rtl="0" fontAlgn="base">
        <a:spcBef>
          <a:spcPct val="0"/>
        </a:spcBef>
        <a:spcAft>
          <a:spcPct val="0"/>
        </a:spcAft>
        <a:defRPr sz="4400">
          <a:solidFill>
            <a:srgbClr val="663300"/>
          </a:solidFill>
          <a:latin typeface="Comic Sans MS" pitchFamily="66" charset="0"/>
        </a:defRPr>
      </a:lvl8pPr>
      <a:lvl9pPr marL="1828800" algn="ctr" rtl="0" fontAlgn="base">
        <a:spcBef>
          <a:spcPct val="0"/>
        </a:spcBef>
        <a:spcAft>
          <a:spcPct val="0"/>
        </a:spcAft>
        <a:defRPr sz="4400">
          <a:solidFill>
            <a:srgbClr val="663300"/>
          </a:solidFill>
          <a:latin typeface="Comic Sans MS" pitchFamily="66" charset="0"/>
        </a:defRPr>
      </a:lvl9pPr>
    </p:titleStyle>
    <p:bodyStyle>
      <a:lvl1pPr marL="342900" indent="-342900" algn="l" rtl="0" fontAlgn="base">
        <a:spcBef>
          <a:spcPct val="20000"/>
        </a:spcBef>
        <a:spcAft>
          <a:spcPct val="0"/>
        </a:spcAft>
        <a:buSzPct val="100000"/>
        <a:buChar char="•"/>
        <a:defRPr sz="3200">
          <a:solidFill>
            <a:srgbClr val="663300"/>
          </a:solidFill>
          <a:latin typeface="+mn-lt"/>
          <a:ea typeface="+mn-ea"/>
          <a:cs typeface="+mn-cs"/>
        </a:defRPr>
      </a:lvl1pPr>
      <a:lvl2pPr marL="742950" indent="-285750" algn="l" rtl="0" fontAlgn="base">
        <a:spcBef>
          <a:spcPct val="20000"/>
        </a:spcBef>
        <a:spcAft>
          <a:spcPct val="0"/>
        </a:spcAft>
        <a:buSzPct val="100000"/>
        <a:buChar char="–"/>
        <a:defRPr sz="2800">
          <a:solidFill>
            <a:srgbClr val="663300"/>
          </a:solidFill>
          <a:latin typeface="+mn-lt"/>
        </a:defRPr>
      </a:lvl2pPr>
      <a:lvl3pPr marL="1143000" indent="-228600" algn="l" rtl="0" fontAlgn="base">
        <a:spcBef>
          <a:spcPct val="20000"/>
        </a:spcBef>
        <a:spcAft>
          <a:spcPct val="0"/>
        </a:spcAft>
        <a:buSzPct val="100000"/>
        <a:buChar char="•"/>
        <a:defRPr sz="2400">
          <a:solidFill>
            <a:srgbClr val="663300"/>
          </a:solidFill>
          <a:latin typeface="+mn-lt"/>
        </a:defRPr>
      </a:lvl3pPr>
      <a:lvl4pPr marL="1600200" indent="-228600" algn="l" rtl="0" fontAlgn="base">
        <a:spcBef>
          <a:spcPct val="20000"/>
        </a:spcBef>
        <a:spcAft>
          <a:spcPct val="0"/>
        </a:spcAft>
        <a:buSzPct val="100000"/>
        <a:buChar char="–"/>
        <a:defRPr sz="2000">
          <a:solidFill>
            <a:srgbClr val="663300"/>
          </a:solidFill>
          <a:latin typeface="+mn-lt"/>
        </a:defRPr>
      </a:lvl4pPr>
      <a:lvl5pPr marL="2057400" indent="-228600" algn="l" rtl="0" fontAlgn="base">
        <a:spcBef>
          <a:spcPct val="20000"/>
        </a:spcBef>
        <a:spcAft>
          <a:spcPct val="0"/>
        </a:spcAft>
        <a:buSzPct val="100000"/>
        <a:buChar char="•"/>
        <a:defRPr sz="2000">
          <a:solidFill>
            <a:srgbClr val="663300"/>
          </a:solidFill>
          <a:latin typeface="+mn-lt"/>
        </a:defRPr>
      </a:lvl5pPr>
      <a:lvl6pPr marL="2514600" indent="-228600" algn="l" rtl="0" fontAlgn="base">
        <a:spcBef>
          <a:spcPct val="20000"/>
        </a:spcBef>
        <a:spcAft>
          <a:spcPct val="0"/>
        </a:spcAft>
        <a:buSzPct val="100000"/>
        <a:buChar char="•"/>
        <a:defRPr sz="2000">
          <a:solidFill>
            <a:srgbClr val="663300"/>
          </a:solidFill>
          <a:latin typeface="+mn-lt"/>
        </a:defRPr>
      </a:lvl6pPr>
      <a:lvl7pPr marL="2971800" indent="-228600" algn="l" rtl="0" fontAlgn="base">
        <a:spcBef>
          <a:spcPct val="20000"/>
        </a:spcBef>
        <a:spcAft>
          <a:spcPct val="0"/>
        </a:spcAft>
        <a:buSzPct val="100000"/>
        <a:buChar char="•"/>
        <a:defRPr sz="2000">
          <a:solidFill>
            <a:srgbClr val="663300"/>
          </a:solidFill>
          <a:latin typeface="+mn-lt"/>
        </a:defRPr>
      </a:lvl7pPr>
      <a:lvl8pPr marL="3429000" indent="-228600" algn="l" rtl="0" fontAlgn="base">
        <a:spcBef>
          <a:spcPct val="20000"/>
        </a:spcBef>
        <a:spcAft>
          <a:spcPct val="0"/>
        </a:spcAft>
        <a:buSzPct val="100000"/>
        <a:buChar char="•"/>
        <a:defRPr sz="2000">
          <a:solidFill>
            <a:srgbClr val="663300"/>
          </a:solidFill>
          <a:latin typeface="+mn-lt"/>
        </a:defRPr>
      </a:lvl8pPr>
      <a:lvl9pPr marL="3886200" indent="-228600" algn="l" rtl="0" fontAlgn="base">
        <a:spcBef>
          <a:spcPct val="20000"/>
        </a:spcBef>
        <a:spcAft>
          <a:spcPct val="0"/>
        </a:spcAft>
        <a:buSzPct val="100000"/>
        <a:buChar char="•"/>
        <a:defRPr sz="20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tx1"/>
                </a:solidFill>
                <a:latin typeface="Times New Roman" pitchFamily="18" charset="0"/>
              </a:defRPr>
            </a:lvl1pPr>
          </a:lstStyle>
          <a:p>
            <a:endParaRPr lang="en-US">
              <a:solidFill>
                <a:srgbClr val="FCFEB9"/>
              </a:solidFill>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tx1"/>
                </a:solidFill>
                <a:latin typeface="Times New Roman" pitchFamily="18" charset="0"/>
              </a:defRPr>
            </a:lvl1pPr>
          </a:lstStyle>
          <a:p>
            <a:endParaRPr lang="en-US">
              <a:solidFill>
                <a:srgbClr val="FCFEB9"/>
              </a:solidFill>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1"/>
                </a:solidFill>
                <a:latin typeface="Times New Roman" pitchFamily="18" charset="0"/>
              </a:defRPr>
            </a:lvl1pPr>
          </a:lstStyle>
          <a:p>
            <a:fld id="{54FA0B89-2877-468C-BDAA-D9F2A5A7A138}" type="slidenum">
              <a:rPr lang="en-US">
                <a:solidFill>
                  <a:srgbClr val="FCFEB9"/>
                </a:solidFill>
              </a:rPr>
              <a:pPr/>
              <a:t>‹#›</a:t>
            </a:fld>
            <a:endParaRPr lang="en-US">
              <a:solidFill>
                <a:srgbClr val="FCFEB9"/>
              </a:solidFill>
            </a:endParaRPr>
          </a:p>
        </p:txBody>
      </p:sp>
      <p:sp>
        <p:nvSpPr>
          <p:cNvPr id="102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rgbClr val="663300"/>
          </a:solidFill>
          <a:latin typeface="+mj-lt"/>
          <a:ea typeface="+mj-ea"/>
          <a:cs typeface="+mj-cs"/>
        </a:defRPr>
      </a:lvl1pPr>
      <a:lvl2pPr algn="ctr" rtl="0" eaLnBrk="0" fontAlgn="base" hangingPunct="0">
        <a:spcBef>
          <a:spcPct val="0"/>
        </a:spcBef>
        <a:spcAft>
          <a:spcPct val="0"/>
        </a:spcAft>
        <a:defRPr sz="4400">
          <a:solidFill>
            <a:srgbClr val="663300"/>
          </a:solidFill>
          <a:latin typeface="Comic Sans MS" pitchFamily="66" charset="0"/>
        </a:defRPr>
      </a:lvl2pPr>
      <a:lvl3pPr algn="ctr" rtl="0" eaLnBrk="0" fontAlgn="base" hangingPunct="0">
        <a:spcBef>
          <a:spcPct val="0"/>
        </a:spcBef>
        <a:spcAft>
          <a:spcPct val="0"/>
        </a:spcAft>
        <a:defRPr sz="4400">
          <a:solidFill>
            <a:srgbClr val="663300"/>
          </a:solidFill>
          <a:latin typeface="Comic Sans MS" pitchFamily="66" charset="0"/>
        </a:defRPr>
      </a:lvl3pPr>
      <a:lvl4pPr algn="ctr" rtl="0" eaLnBrk="0" fontAlgn="base" hangingPunct="0">
        <a:spcBef>
          <a:spcPct val="0"/>
        </a:spcBef>
        <a:spcAft>
          <a:spcPct val="0"/>
        </a:spcAft>
        <a:defRPr sz="4400">
          <a:solidFill>
            <a:srgbClr val="663300"/>
          </a:solidFill>
          <a:latin typeface="Comic Sans MS" pitchFamily="66" charset="0"/>
        </a:defRPr>
      </a:lvl4pPr>
      <a:lvl5pPr algn="ctr" rtl="0" eaLnBrk="0" fontAlgn="base" hangingPunct="0">
        <a:spcBef>
          <a:spcPct val="0"/>
        </a:spcBef>
        <a:spcAft>
          <a:spcPct val="0"/>
        </a:spcAft>
        <a:defRPr sz="4400">
          <a:solidFill>
            <a:srgbClr val="663300"/>
          </a:solidFill>
          <a:latin typeface="Comic Sans MS" pitchFamily="66" charset="0"/>
        </a:defRPr>
      </a:lvl5pPr>
      <a:lvl6pPr marL="457200" algn="ctr" rtl="0" eaLnBrk="0" fontAlgn="base" hangingPunct="0">
        <a:spcBef>
          <a:spcPct val="0"/>
        </a:spcBef>
        <a:spcAft>
          <a:spcPct val="0"/>
        </a:spcAft>
        <a:defRPr sz="4400">
          <a:solidFill>
            <a:srgbClr val="663300"/>
          </a:solidFill>
          <a:latin typeface="Comic Sans MS" pitchFamily="66" charset="0"/>
        </a:defRPr>
      </a:lvl6pPr>
      <a:lvl7pPr marL="914400" algn="ctr" rtl="0" eaLnBrk="0" fontAlgn="base" hangingPunct="0">
        <a:spcBef>
          <a:spcPct val="0"/>
        </a:spcBef>
        <a:spcAft>
          <a:spcPct val="0"/>
        </a:spcAft>
        <a:defRPr sz="4400">
          <a:solidFill>
            <a:srgbClr val="663300"/>
          </a:solidFill>
          <a:latin typeface="Comic Sans MS" pitchFamily="66" charset="0"/>
        </a:defRPr>
      </a:lvl7pPr>
      <a:lvl8pPr marL="1371600" algn="ctr" rtl="0" eaLnBrk="0" fontAlgn="base" hangingPunct="0">
        <a:spcBef>
          <a:spcPct val="0"/>
        </a:spcBef>
        <a:spcAft>
          <a:spcPct val="0"/>
        </a:spcAft>
        <a:defRPr sz="4400">
          <a:solidFill>
            <a:srgbClr val="663300"/>
          </a:solidFill>
          <a:latin typeface="Comic Sans MS" pitchFamily="66" charset="0"/>
        </a:defRPr>
      </a:lvl8pPr>
      <a:lvl9pPr marL="1828800" algn="ctr" rtl="0" eaLnBrk="0" fontAlgn="base" hangingPunct="0">
        <a:spcBef>
          <a:spcPct val="0"/>
        </a:spcBef>
        <a:spcAft>
          <a:spcPct val="0"/>
        </a:spcAft>
        <a:defRPr sz="4400">
          <a:solidFill>
            <a:srgbClr val="663300"/>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rgbClr val="663300"/>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663300"/>
          </a:solidFill>
          <a:latin typeface="+mn-lt"/>
        </a:defRPr>
      </a:lvl2pPr>
      <a:lvl3pPr marL="1143000" indent="-228600" algn="l" rtl="0" eaLnBrk="0" fontAlgn="base" hangingPunct="0">
        <a:spcBef>
          <a:spcPct val="20000"/>
        </a:spcBef>
        <a:spcAft>
          <a:spcPct val="0"/>
        </a:spcAft>
        <a:buSzPct val="100000"/>
        <a:buChar char="•"/>
        <a:defRPr sz="2400">
          <a:solidFill>
            <a:srgbClr val="663300"/>
          </a:solidFill>
          <a:latin typeface="+mn-lt"/>
        </a:defRPr>
      </a:lvl3pPr>
      <a:lvl4pPr marL="1600200" indent="-228600" algn="l" rtl="0" eaLnBrk="0" fontAlgn="base" hangingPunct="0">
        <a:spcBef>
          <a:spcPct val="20000"/>
        </a:spcBef>
        <a:spcAft>
          <a:spcPct val="0"/>
        </a:spcAft>
        <a:buSzPct val="100000"/>
        <a:buChar char="–"/>
        <a:defRPr sz="2000">
          <a:solidFill>
            <a:srgbClr val="663300"/>
          </a:solidFill>
          <a:latin typeface="+mn-lt"/>
        </a:defRPr>
      </a:lvl4pPr>
      <a:lvl5pPr marL="2057400" indent="-228600" algn="l" rtl="0" eaLnBrk="0" fontAlgn="base" hangingPunct="0">
        <a:spcBef>
          <a:spcPct val="20000"/>
        </a:spcBef>
        <a:spcAft>
          <a:spcPct val="0"/>
        </a:spcAft>
        <a:buSzPct val="100000"/>
        <a:buChar char="•"/>
        <a:defRPr sz="2000">
          <a:solidFill>
            <a:srgbClr val="663300"/>
          </a:solidFill>
          <a:latin typeface="+mn-lt"/>
        </a:defRPr>
      </a:lvl5pPr>
      <a:lvl6pPr marL="2514600" indent="-228600" algn="l" rtl="0" eaLnBrk="0" fontAlgn="base" hangingPunct="0">
        <a:spcBef>
          <a:spcPct val="20000"/>
        </a:spcBef>
        <a:spcAft>
          <a:spcPct val="0"/>
        </a:spcAft>
        <a:buSzPct val="100000"/>
        <a:buChar char="•"/>
        <a:defRPr sz="2000">
          <a:solidFill>
            <a:srgbClr val="663300"/>
          </a:solidFill>
          <a:latin typeface="+mn-lt"/>
        </a:defRPr>
      </a:lvl6pPr>
      <a:lvl7pPr marL="2971800" indent="-228600" algn="l" rtl="0" eaLnBrk="0" fontAlgn="base" hangingPunct="0">
        <a:spcBef>
          <a:spcPct val="20000"/>
        </a:spcBef>
        <a:spcAft>
          <a:spcPct val="0"/>
        </a:spcAft>
        <a:buSzPct val="100000"/>
        <a:buChar char="•"/>
        <a:defRPr sz="2000">
          <a:solidFill>
            <a:srgbClr val="663300"/>
          </a:solidFill>
          <a:latin typeface="+mn-lt"/>
        </a:defRPr>
      </a:lvl7pPr>
      <a:lvl8pPr marL="3429000" indent="-228600" algn="l" rtl="0" eaLnBrk="0" fontAlgn="base" hangingPunct="0">
        <a:spcBef>
          <a:spcPct val="20000"/>
        </a:spcBef>
        <a:spcAft>
          <a:spcPct val="0"/>
        </a:spcAft>
        <a:buSzPct val="100000"/>
        <a:buChar char="•"/>
        <a:defRPr sz="2000">
          <a:solidFill>
            <a:srgbClr val="663300"/>
          </a:solidFill>
          <a:latin typeface="+mn-lt"/>
        </a:defRPr>
      </a:lvl8pPr>
      <a:lvl9pPr marL="3886200" indent="-228600" algn="l" rtl="0" eaLnBrk="0" fontAlgn="base" hangingPunct="0">
        <a:spcBef>
          <a:spcPct val="20000"/>
        </a:spcBef>
        <a:spcAft>
          <a:spcPct val="0"/>
        </a:spcAft>
        <a:buSzPct val="100000"/>
        <a:buChar char="•"/>
        <a:defRPr sz="20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atin typeface="Times New Roman" pitchFamily="18" charset="0"/>
              </a:defRPr>
            </a:lvl1pPr>
          </a:lstStyle>
          <a:p>
            <a:endParaRPr lang="en-US">
              <a:solidFill>
                <a:srgbClr val="FCFEB9"/>
              </a:solidFill>
            </a:endParaRPr>
          </a:p>
        </p:txBody>
      </p:sp>
      <p:sp>
        <p:nvSpPr>
          <p:cNvPr id="61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atin typeface="Times New Roman" pitchFamily="18" charset="0"/>
              </a:defRPr>
            </a:lvl1pPr>
          </a:lstStyle>
          <a:p>
            <a:pPr algn="ctr"/>
            <a:endParaRPr lang="en-US">
              <a:solidFill>
                <a:srgbClr val="FCFEB9"/>
              </a:solidFill>
            </a:endParaRPr>
          </a:p>
        </p:txBody>
      </p:sp>
      <p:sp>
        <p:nvSpPr>
          <p:cNvPr id="614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Times New Roman" pitchFamily="18" charset="0"/>
              </a:defRPr>
            </a:lvl1pPr>
          </a:lstStyle>
          <a:p>
            <a:fld id="{ED5B63BF-1465-46D1-8469-0542CF98CCAA}" type="slidenum">
              <a:rPr lang="en-US">
                <a:solidFill>
                  <a:srgbClr val="FCFEB9"/>
                </a:solidFill>
              </a:rPr>
              <a:pPr/>
              <a:t>‹#›</a:t>
            </a:fld>
            <a:endParaRPr lang="en-US">
              <a:solidFill>
                <a:srgbClr val="FCFEB9"/>
              </a:solidFill>
            </a:endParaRPr>
          </a:p>
        </p:txBody>
      </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15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rtl="0" fontAlgn="base">
        <a:spcBef>
          <a:spcPct val="0"/>
        </a:spcBef>
        <a:spcAft>
          <a:spcPct val="0"/>
        </a:spcAft>
        <a:defRPr sz="4400">
          <a:solidFill>
            <a:srgbClr val="663300"/>
          </a:solidFill>
          <a:latin typeface="+mj-lt"/>
          <a:ea typeface="+mj-ea"/>
          <a:cs typeface="+mj-cs"/>
        </a:defRPr>
      </a:lvl1pPr>
      <a:lvl2pPr algn="ctr" rtl="0" fontAlgn="base">
        <a:spcBef>
          <a:spcPct val="0"/>
        </a:spcBef>
        <a:spcAft>
          <a:spcPct val="0"/>
        </a:spcAft>
        <a:defRPr sz="4400">
          <a:solidFill>
            <a:srgbClr val="663300"/>
          </a:solidFill>
          <a:latin typeface="Comic Sans MS" pitchFamily="66" charset="0"/>
        </a:defRPr>
      </a:lvl2pPr>
      <a:lvl3pPr algn="ctr" rtl="0" fontAlgn="base">
        <a:spcBef>
          <a:spcPct val="0"/>
        </a:spcBef>
        <a:spcAft>
          <a:spcPct val="0"/>
        </a:spcAft>
        <a:defRPr sz="4400">
          <a:solidFill>
            <a:srgbClr val="663300"/>
          </a:solidFill>
          <a:latin typeface="Comic Sans MS" pitchFamily="66" charset="0"/>
        </a:defRPr>
      </a:lvl3pPr>
      <a:lvl4pPr algn="ctr" rtl="0" fontAlgn="base">
        <a:spcBef>
          <a:spcPct val="0"/>
        </a:spcBef>
        <a:spcAft>
          <a:spcPct val="0"/>
        </a:spcAft>
        <a:defRPr sz="4400">
          <a:solidFill>
            <a:srgbClr val="663300"/>
          </a:solidFill>
          <a:latin typeface="Comic Sans MS" pitchFamily="66" charset="0"/>
        </a:defRPr>
      </a:lvl4pPr>
      <a:lvl5pPr algn="ctr" rtl="0" fontAlgn="base">
        <a:spcBef>
          <a:spcPct val="0"/>
        </a:spcBef>
        <a:spcAft>
          <a:spcPct val="0"/>
        </a:spcAft>
        <a:defRPr sz="4400">
          <a:solidFill>
            <a:srgbClr val="663300"/>
          </a:solidFill>
          <a:latin typeface="Comic Sans MS" pitchFamily="66" charset="0"/>
        </a:defRPr>
      </a:lvl5pPr>
      <a:lvl6pPr marL="457200" algn="ctr" rtl="0" fontAlgn="base">
        <a:spcBef>
          <a:spcPct val="0"/>
        </a:spcBef>
        <a:spcAft>
          <a:spcPct val="0"/>
        </a:spcAft>
        <a:defRPr sz="4400">
          <a:solidFill>
            <a:srgbClr val="663300"/>
          </a:solidFill>
          <a:latin typeface="Comic Sans MS" pitchFamily="66" charset="0"/>
        </a:defRPr>
      </a:lvl6pPr>
      <a:lvl7pPr marL="914400" algn="ctr" rtl="0" fontAlgn="base">
        <a:spcBef>
          <a:spcPct val="0"/>
        </a:spcBef>
        <a:spcAft>
          <a:spcPct val="0"/>
        </a:spcAft>
        <a:defRPr sz="4400">
          <a:solidFill>
            <a:srgbClr val="663300"/>
          </a:solidFill>
          <a:latin typeface="Comic Sans MS" pitchFamily="66" charset="0"/>
        </a:defRPr>
      </a:lvl7pPr>
      <a:lvl8pPr marL="1371600" algn="ctr" rtl="0" fontAlgn="base">
        <a:spcBef>
          <a:spcPct val="0"/>
        </a:spcBef>
        <a:spcAft>
          <a:spcPct val="0"/>
        </a:spcAft>
        <a:defRPr sz="4400">
          <a:solidFill>
            <a:srgbClr val="663300"/>
          </a:solidFill>
          <a:latin typeface="Comic Sans MS" pitchFamily="66" charset="0"/>
        </a:defRPr>
      </a:lvl8pPr>
      <a:lvl9pPr marL="1828800" algn="ctr" rtl="0" fontAlgn="base">
        <a:spcBef>
          <a:spcPct val="0"/>
        </a:spcBef>
        <a:spcAft>
          <a:spcPct val="0"/>
        </a:spcAft>
        <a:defRPr sz="4400">
          <a:solidFill>
            <a:srgbClr val="663300"/>
          </a:solidFill>
          <a:latin typeface="Comic Sans MS" pitchFamily="66" charset="0"/>
        </a:defRPr>
      </a:lvl9pPr>
    </p:titleStyle>
    <p:bodyStyle>
      <a:lvl1pPr marL="342900" indent="-342900" algn="l" rtl="0" fontAlgn="base">
        <a:spcBef>
          <a:spcPct val="20000"/>
        </a:spcBef>
        <a:spcAft>
          <a:spcPct val="0"/>
        </a:spcAft>
        <a:buSzPct val="100000"/>
        <a:buChar char="•"/>
        <a:defRPr sz="3200">
          <a:solidFill>
            <a:srgbClr val="663300"/>
          </a:solidFill>
          <a:latin typeface="+mn-lt"/>
          <a:ea typeface="+mn-ea"/>
          <a:cs typeface="+mn-cs"/>
        </a:defRPr>
      </a:lvl1pPr>
      <a:lvl2pPr marL="742950" indent="-285750" algn="l" rtl="0" fontAlgn="base">
        <a:spcBef>
          <a:spcPct val="20000"/>
        </a:spcBef>
        <a:spcAft>
          <a:spcPct val="0"/>
        </a:spcAft>
        <a:buSzPct val="100000"/>
        <a:buChar char="–"/>
        <a:defRPr sz="2800">
          <a:solidFill>
            <a:srgbClr val="663300"/>
          </a:solidFill>
          <a:latin typeface="+mn-lt"/>
        </a:defRPr>
      </a:lvl2pPr>
      <a:lvl3pPr marL="1143000" indent="-228600" algn="l" rtl="0" fontAlgn="base">
        <a:spcBef>
          <a:spcPct val="20000"/>
        </a:spcBef>
        <a:spcAft>
          <a:spcPct val="0"/>
        </a:spcAft>
        <a:buSzPct val="100000"/>
        <a:buChar char="•"/>
        <a:defRPr sz="2400">
          <a:solidFill>
            <a:srgbClr val="663300"/>
          </a:solidFill>
          <a:latin typeface="+mn-lt"/>
        </a:defRPr>
      </a:lvl3pPr>
      <a:lvl4pPr marL="1600200" indent="-228600" algn="l" rtl="0" fontAlgn="base">
        <a:spcBef>
          <a:spcPct val="20000"/>
        </a:spcBef>
        <a:spcAft>
          <a:spcPct val="0"/>
        </a:spcAft>
        <a:buSzPct val="100000"/>
        <a:buChar char="–"/>
        <a:defRPr sz="2000">
          <a:solidFill>
            <a:srgbClr val="663300"/>
          </a:solidFill>
          <a:latin typeface="+mn-lt"/>
        </a:defRPr>
      </a:lvl4pPr>
      <a:lvl5pPr marL="2057400" indent="-228600" algn="l" rtl="0" fontAlgn="base">
        <a:spcBef>
          <a:spcPct val="20000"/>
        </a:spcBef>
        <a:spcAft>
          <a:spcPct val="0"/>
        </a:spcAft>
        <a:buSzPct val="100000"/>
        <a:buChar char="•"/>
        <a:defRPr sz="2000">
          <a:solidFill>
            <a:srgbClr val="663300"/>
          </a:solidFill>
          <a:latin typeface="+mn-lt"/>
        </a:defRPr>
      </a:lvl5pPr>
      <a:lvl6pPr marL="2514600" indent="-228600" algn="l" rtl="0" fontAlgn="base">
        <a:spcBef>
          <a:spcPct val="20000"/>
        </a:spcBef>
        <a:spcAft>
          <a:spcPct val="0"/>
        </a:spcAft>
        <a:buSzPct val="100000"/>
        <a:buChar char="•"/>
        <a:defRPr sz="2000">
          <a:solidFill>
            <a:srgbClr val="663300"/>
          </a:solidFill>
          <a:latin typeface="+mn-lt"/>
        </a:defRPr>
      </a:lvl6pPr>
      <a:lvl7pPr marL="2971800" indent="-228600" algn="l" rtl="0" fontAlgn="base">
        <a:spcBef>
          <a:spcPct val="20000"/>
        </a:spcBef>
        <a:spcAft>
          <a:spcPct val="0"/>
        </a:spcAft>
        <a:buSzPct val="100000"/>
        <a:buChar char="•"/>
        <a:defRPr sz="2000">
          <a:solidFill>
            <a:srgbClr val="663300"/>
          </a:solidFill>
          <a:latin typeface="+mn-lt"/>
        </a:defRPr>
      </a:lvl7pPr>
      <a:lvl8pPr marL="3429000" indent="-228600" algn="l" rtl="0" fontAlgn="base">
        <a:spcBef>
          <a:spcPct val="20000"/>
        </a:spcBef>
        <a:spcAft>
          <a:spcPct val="0"/>
        </a:spcAft>
        <a:buSzPct val="100000"/>
        <a:buChar char="•"/>
        <a:defRPr sz="2000">
          <a:solidFill>
            <a:srgbClr val="663300"/>
          </a:solidFill>
          <a:latin typeface="+mn-lt"/>
        </a:defRPr>
      </a:lvl8pPr>
      <a:lvl9pPr marL="3886200" indent="-228600" algn="l" rtl="0" fontAlgn="base">
        <a:spcBef>
          <a:spcPct val="20000"/>
        </a:spcBef>
        <a:spcAft>
          <a:spcPct val="0"/>
        </a:spcAft>
        <a:buSzPct val="100000"/>
        <a:buChar char="•"/>
        <a:defRPr sz="20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8.xml"/><Relationship Id="rId1" Type="http://schemas.openxmlformats.org/officeDocument/2006/relationships/slideLayout" Target="../slideLayouts/slideLayout44.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49.w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59.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8.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
          <p:cNvSpPr>
            <a:spLocks noGrp="1" noChangeArrowheads="1"/>
          </p:cNvSpPr>
          <p:nvPr>
            <p:ph type="sldNum" sz="quarter" idx="12"/>
          </p:nvPr>
        </p:nvSpPr>
        <p:spPr/>
        <p:txBody>
          <a:bodyPr/>
          <a:lstStyle/>
          <a:p>
            <a:pPr>
              <a:defRPr/>
            </a:pPr>
            <a:fld id="{BA898855-4AD1-40AA-AE9D-8640A1A1DA22}" type="slidenum">
              <a:rPr lang="en-US"/>
              <a:pPr>
                <a:defRPr/>
              </a:pPr>
              <a:t>1</a:t>
            </a:fld>
            <a:endParaRPr lang="en-US"/>
          </a:p>
        </p:txBody>
      </p:sp>
      <p:sp>
        <p:nvSpPr>
          <p:cNvPr id="80898" name="Rectangle 2"/>
          <p:cNvSpPr>
            <a:spLocks noGrp="1" noChangeArrowheads="1"/>
          </p:cNvSpPr>
          <p:nvPr>
            <p:ph type="ctrTitle"/>
          </p:nvPr>
        </p:nvSpPr>
        <p:spPr>
          <a:xfrm>
            <a:off x="1066800" y="1905000"/>
            <a:ext cx="7772400" cy="914400"/>
          </a:xfrm>
        </p:spPr>
        <p:txBody>
          <a:bodyPr/>
          <a:lstStyle/>
          <a:p>
            <a:pPr eaLnBrk="1" hangingPunct="1">
              <a:defRPr/>
            </a:pPr>
            <a:r>
              <a:rPr lang="en-US" sz="3600" b="0" dirty="0" smtClean="0">
                <a:effectLst/>
              </a:rPr>
              <a:t>Climate Impacts Overview – SAP 4.3 - 2008</a:t>
            </a:r>
            <a:endParaRPr lang="en-US" sz="5400" b="0" dirty="0" smtClean="0"/>
          </a:p>
        </p:txBody>
      </p:sp>
      <p:pic>
        <p:nvPicPr>
          <p:cNvPr id="4100" name="Picture 4" descr="Globe"/>
          <p:cNvPicPr>
            <a:picLocks noChangeAspect="1" noChangeArrowheads="1"/>
          </p:cNvPicPr>
          <p:nvPr/>
        </p:nvPicPr>
        <p:blipFill>
          <a:blip r:embed="rId3" cstate="print"/>
          <a:srcRect/>
          <a:stretch>
            <a:fillRect/>
          </a:stretch>
        </p:blipFill>
        <p:spPr bwMode="auto">
          <a:xfrm>
            <a:off x="6553200" y="4267200"/>
            <a:ext cx="2371725" cy="2381250"/>
          </a:xfrm>
          <a:prstGeom prst="rect">
            <a:avLst/>
          </a:prstGeom>
          <a:noFill/>
          <a:ln w="9525">
            <a:noFill/>
            <a:miter lim="800000"/>
            <a:headEnd/>
            <a:tailEnd/>
          </a:ln>
        </p:spPr>
      </p:pic>
      <p:sp>
        <p:nvSpPr>
          <p:cNvPr id="6" name="Slide Number Placeholder 5"/>
          <p:cNvSpPr txBox="1">
            <a:spLocks/>
          </p:cNvSpPr>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432150-9D0A-4039-B53B-91BC7E4B95DC}" type="slidenum">
              <a:rPr kumimoji="0" lang="en-US" sz="10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Tahoma" pitchFamily="34" charset="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C2BA9A40-D6A6-4557-BC60-71BF1414892F}" type="slidenum">
              <a:rPr lang="en-US"/>
              <a:pPr>
                <a:defRPr/>
              </a:pPr>
              <a:t>10</a:t>
            </a:fld>
            <a:endParaRPr lang="en-US" dirty="0"/>
          </a:p>
        </p:txBody>
      </p:sp>
      <p:sp>
        <p:nvSpPr>
          <p:cNvPr id="257026" name="Rectangle 2"/>
          <p:cNvSpPr>
            <a:spLocks noGrp="1" noChangeArrowheads="1"/>
          </p:cNvSpPr>
          <p:nvPr>
            <p:ph type="title"/>
          </p:nvPr>
        </p:nvSpPr>
        <p:spPr>
          <a:xfrm>
            <a:off x="1295400" y="2133600"/>
            <a:ext cx="7543800" cy="1431925"/>
          </a:xfrm>
        </p:spPr>
        <p:txBody>
          <a:bodyPr/>
          <a:lstStyle/>
          <a:p>
            <a:pPr eaLnBrk="1" hangingPunct="1"/>
            <a:r>
              <a:rPr lang="en-US" b="0" dirty="0" smtClean="0"/>
              <a:t>Poll Question # 2:</a:t>
            </a:r>
            <a:br>
              <a:rPr lang="en-US" b="0" dirty="0" smtClean="0"/>
            </a:br>
            <a:r>
              <a:rPr lang="en-US" b="0" dirty="0" smtClean="0"/>
              <a:t/>
            </a:r>
            <a:br>
              <a:rPr lang="en-US" b="0" dirty="0" smtClean="0"/>
            </a:br>
            <a:r>
              <a:rPr lang="en-US" sz="3200" b="0" dirty="0" smtClean="0"/>
              <a:t>Are adaptation and emissions reductions both needed to address climate change?</a:t>
            </a:r>
            <a:br>
              <a:rPr lang="en-US" sz="3200" b="0" dirty="0" smtClean="0"/>
            </a:br>
            <a:r>
              <a:rPr lang="en-US" sz="3200" b="0" dirty="0" smtClean="0"/>
              <a:t/>
            </a:r>
            <a:br>
              <a:rPr lang="en-US" sz="3200" b="0" dirty="0" smtClean="0"/>
            </a:br>
            <a:r>
              <a:rPr lang="en-US" sz="3200" b="0" dirty="0" smtClean="0"/>
              <a:t>A. Yes</a:t>
            </a:r>
            <a:br>
              <a:rPr lang="en-US" sz="3200" b="0" dirty="0" smtClean="0"/>
            </a:br>
            <a:r>
              <a:rPr lang="en-US" sz="3200" b="0" dirty="0" smtClean="0"/>
              <a:t>B. Not sure</a:t>
            </a:r>
            <a:br>
              <a:rPr lang="en-US" sz="3200" b="0" dirty="0" smtClean="0"/>
            </a:br>
            <a:r>
              <a:rPr lang="en-US" sz="3200" b="0" dirty="0" smtClean="0"/>
              <a:t>C. No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1626B0CC-D69F-445C-A31C-85403CA2A728}" type="slidenum">
              <a:rPr lang="en-US"/>
              <a:pPr>
                <a:defRPr/>
              </a:pPr>
              <a:t>11</a:t>
            </a:fld>
            <a:endParaRPr lang="en-US"/>
          </a:p>
        </p:txBody>
      </p:sp>
      <p:pic>
        <p:nvPicPr>
          <p:cNvPr id="29699" name="Picture 5" descr="Field"/>
          <p:cNvPicPr>
            <a:picLocks noChangeAspect="1" noChangeArrowheads="1"/>
          </p:cNvPicPr>
          <p:nvPr/>
        </p:nvPicPr>
        <p:blipFill>
          <a:blip r:embed="rId3" cstate="print">
            <a:lum bright="30000" contrast="-26000"/>
          </a:blip>
          <a:srcRect/>
          <a:stretch>
            <a:fillRect/>
          </a:stretch>
        </p:blipFill>
        <p:spPr bwMode="auto">
          <a:xfrm>
            <a:off x="0" y="1143000"/>
            <a:ext cx="9144000" cy="5284788"/>
          </a:xfrm>
          <a:prstGeom prst="rect">
            <a:avLst/>
          </a:prstGeom>
          <a:noFill/>
          <a:ln w="9525">
            <a:noFill/>
            <a:miter lim="800000"/>
            <a:headEnd/>
            <a:tailEnd/>
          </a:ln>
        </p:spPr>
      </p:pic>
      <p:sp>
        <p:nvSpPr>
          <p:cNvPr id="75778" name="Rectangle 2"/>
          <p:cNvSpPr>
            <a:spLocks noGrp="1" noChangeArrowheads="1"/>
          </p:cNvSpPr>
          <p:nvPr>
            <p:ph type="title"/>
          </p:nvPr>
        </p:nvSpPr>
        <p:spPr>
          <a:xfrm>
            <a:off x="914400" y="76200"/>
            <a:ext cx="7772400" cy="1143000"/>
          </a:xfrm>
        </p:spPr>
        <p:txBody>
          <a:bodyPr/>
          <a:lstStyle/>
          <a:p>
            <a:pPr eaLnBrk="1" hangingPunct="1">
              <a:defRPr/>
            </a:pPr>
            <a:r>
              <a:rPr lang="en-US" sz="4000" b="0" dirty="0" smtClean="0"/>
              <a:t>SAP 4.3 Conclusions</a:t>
            </a:r>
          </a:p>
        </p:txBody>
      </p:sp>
      <p:sp>
        <p:nvSpPr>
          <p:cNvPr id="29701" name="Rectangle 3"/>
          <p:cNvSpPr>
            <a:spLocks noGrp="1" noChangeArrowheads="1"/>
          </p:cNvSpPr>
          <p:nvPr>
            <p:ph type="body" idx="1"/>
          </p:nvPr>
        </p:nvSpPr>
        <p:spPr>
          <a:xfrm>
            <a:off x="990600" y="1371600"/>
            <a:ext cx="7772400" cy="3962400"/>
          </a:xfrm>
        </p:spPr>
        <p:txBody>
          <a:bodyPr/>
          <a:lstStyle/>
          <a:p>
            <a:pPr eaLnBrk="1" hangingPunct="1">
              <a:spcBef>
                <a:spcPct val="40000"/>
              </a:spcBef>
              <a:buClr>
                <a:schemeClr val="bg1"/>
              </a:buClr>
            </a:pPr>
            <a:r>
              <a:rPr lang="en-US" sz="2400" dirty="0" smtClean="0">
                <a:solidFill>
                  <a:schemeClr val="bg1"/>
                </a:solidFill>
                <a:effectLst/>
              </a:rPr>
              <a:t>Changes – temperature increases, increasing CO</a:t>
            </a:r>
            <a:r>
              <a:rPr lang="en-US" sz="2400" baseline="-25000" dirty="0" smtClean="0">
                <a:solidFill>
                  <a:schemeClr val="bg1"/>
                </a:solidFill>
                <a:effectLst/>
              </a:rPr>
              <a:t>2</a:t>
            </a:r>
            <a:r>
              <a:rPr lang="en-US" sz="2400" dirty="0" smtClean="0">
                <a:solidFill>
                  <a:schemeClr val="bg1"/>
                </a:solidFill>
                <a:effectLst/>
              </a:rPr>
              <a:t>, and altered precipitation – are already affecting U.S. water resources, agriculture, land resources, and biodiversity. </a:t>
            </a:r>
          </a:p>
          <a:p>
            <a:pPr eaLnBrk="1" hangingPunct="1">
              <a:spcBef>
                <a:spcPct val="40000"/>
              </a:spcBef>
              <a:buClr>
                <a:schemeClr val="bg1"/>
              </a:buClr>
            </a:pPr>
            <a:endParaRPr lang="en-US" sz="2400" dirty="0" smtClean="0">
              <a:solidFill>
                <a:schemeClr val="bg1"/>
              </a:solidFill>
              <a:effectLst/>
            </a:endParaRPr>
          </a:p>
          <a:p>
            <a:pPr eaLnBrk="1" hangingPunct="1">
              <a:spcBef>
                <a:spcPct val="40000"/>
              </a:spcBef>
              <a:buClr>
                <a:schemeClr val="bg1"/>
              </a:buClr>
            </a:pPr>
            <a:r>
              <a:rPr lang="en-US" sz="2400" dirty="0" smtClean="0">
                <a:solidFill>
                  <a:schemeClr val="bg1"/>
                </a:solidFill>
                <a:effectLst/>
              </a:rPr>
              <a:t>Climate change will continue to have significant effects on these resources over the next few decades and beyond.</a:t>
            </a:r>
          </a:p>
          <a:p>
            <a:pPr eaLnBrk="1" hangingPunct="1">
              <a:spcBef>
                <a:spcPct val="40000"/>
              </a:spcBef>
              <a:buClr>
                <a:schemeClr val="bg1"/>
              </a:buClr>
            </a:pPr>
            <a:endParaRPr lang="en-US" sz="2400" dirty="0" smtClean="0">
              <a:solidFill>
                <a:schemeClr val="bg1"/>
              </a:solidFill>
              <a:effectLst/>
            </a:endParaRPr>
          </a:p>
          <a:p>
            <a:pPr eaLnBrk="1" hangingPunct="1">
              <a:spcBef>
                <a:spcPct val="40000"/>
              </a:spcBef>
              <a:buClr>
                <a:schemeClr val="bg1"/>
              </a:buClr>
            </a:pPr>
            <a:r>
              <a:rPr lang="en-US" sz="2400" dirty="0" smtClean="0">
                <a:solidFill>
                  <a:schemeClr val="bg1"/>
                </a:solidFill>
                <a:effectLst/>
              </a:rPr>
              <a:t>Many other stresses and disturbances are also affecting these resources.</a:t>
            </a:r>
          </a:p>
          <a:p>
            <a:pPr eaLnBrk="1" hangingPunct="1">
              <a:spcBef>
                <a:spcPct val="40000"/>
              </a:spcBef>
              <a:buClr>
                <a:schemeClr val="bg1"/>
              </a:buClr>
              <a:buFont typeface="Wingdings" pitchFamily="2" charset="2"/>
              <a:buNone/>
            </a:pPr>
            <a:endParaRPr lang="en-US" sz="2400" dirty="0" smtClean="0">
              <a:solidFill>
                <a:schemeClr val="bg1"/>
              </a:solidFill>
              <a:effectLst/>
            </a:endParaRPr>
          </a:p>
          <a:p>
            <a:pPr eaLnBrk="1" hangingPunct="1">
              <a:spcBef>
                <a:spcPct val="40000"/>
              </a:spcBef>
            </a:pPr>
            <a:endParaRPr lang="en-US" sz="2000" b="1" dirty="0" smtClean="0">
              <a:solidFill>
                <a:schemeClr val="bg1"/>
              </a:solidFill>
              <a:effectLst/>
            </a:endParaRPr>
          </a:p>
          <a:p>
            <a:pPr eaLnBrk="1" hangingPunct="1">
              <a:lnSpc>
                <a:spcPct val="80000"/>
              </a:lnSpc>
              <a:buFont typeface="Wingdings" pitchFamily="2" charset="2"/>
              <a:buNone/>
            </a:pPr>
            <a:endParaRPr lang="en-US" sz="2000" b="1" dirty="0" smtClean="0">
              <a:solidFill>
                <a:schemeClr val="bg1"/>
              </a:solidFill>
              <a:effectLst/>
            </a:endParaRPr>
          </a:p>
        </p:txBody>
      </p:sp>
      <p:sp>
        <p:nvSpPr>
          <p:cNvPr id="6" name="Slide Number Placeholder 5"/>
          <p:cNvSpPr txBox="1">
            <a:spLocks/>
          </p:cNvSpPr>
          <p:nvPr/>
        </p:nvSpPr>
        <p:spPr bwMode="auto">
          <a:xfrm>
            <a:off x="71628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BA9A40-D6A6-4557-BC60-71BF1414892F}" type="slidenum">
              <a:rPr kumimoji="0" lang="en-US" sz="10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Tahoma" pitchFamily="34" charset="0"/>
              <a:ea typeface="+mn-ea"/>
              <a:cs typeface="+mn-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0892AC06-2455-4BF5-8562-B19EBA989CF8}" type="slidenum">
              <a:rPr lang="en-US"/>
              <a:pPr>
                <a:defRPr/>
              </a:pPr>
              <a:t>12</a:t>
            </a:fld>
            <a:endParaRPr lang="en-US"/>
          </a:p>
        </p:txBody>
      </p:sp>
      <p:pic>
        <p:nvPicPr>
          <p:cNvPr id="30723" name="Picture 2" descr="Field"/>
          <p:cNvPicPr>
            <a:picLocks noChangeAspect="1" noChangeArrowheads="1"/>
          </p:cNvPicPr>
          <p:nvPr/>
        </p:nvPicPr>
        <p:blipFill>
          <a:blip r:embed="rId3" cstate="print">
            <a:lum bright="30000" contrast="-26000"/>
          </a:blip>
          <a:srcRect/>
          <a:stretch>
            <a:fillRect/>
          </a:stretch>
        </p:blipFill>
        <p:spPr bwMode="auto">
          <a:xfrm>
            <a:off x="0" y="1143000"/>
            <a:ext cx="9144000" cy="5284788"/>
          </a:xfrm>
          <a:prstGeom prst="rect">
            <a:avLst/>
          </a:prstGeom>
          <a:noFill/>
          <a:ln w="9525">
            <a:noFill/>
            <a:miter lim="800000"/>
            <a:headEnd/>
            <a:tailEnd/>
          </a:ln>
        </p:spPr>
      </p:pic>
      <p:sp>
        <p:nvSpPr>
          <p:cNvPr id="30725" name="Rectangle 4"/>
          <p:cNvSpPr>
            <a:spLocks noGrp="1" noChangeArrowheads="1"/>
          </p:cNvSpPr>
          <p:nvPr>
            <p:ph type="body" idx="1"/>
          </p:nvPr>
        </p:nvSpPr>
        <p:spPr>
          <a:xfrm>
            <a:off x="990600" y="1371600"/>
            <a:ext cx="7772400" cy="3962400"/>
          </a:xfrm>
        </p:spPr>
        <p:txBody>
          <a:bodyPr/>
          <a:lstStyle/>
          <a:p>
            <a:pPr eaLnBrk="1" hangingPunct="1">
              <a:spcBef>
                <a:spcPct val="40000"/>
              </a:spcBef>
              <a:buClr>
                <a:schemeClr val="bg1"/>
              </a:buClr>
            </a:pPr>
            <a:r>
              <a:rPr lang="en-US" sz="2800" dirty="0" smtClean="0">
                <a:solidFill>
                  <a:schemeClr val="bg1"/>
                </a:solidFill>
                <a:effectLst/>
              </a:rPr>
              <a:t>Climate change will affect the services that ecosystems provide, but we don’t understand enough to predict the timing, magnitude, and consequences</a:t>
            </a:r>
          </a:p>
          <a:p>
            <a:pPr eaLnBrk="1" hangingPunct="1">
              <a:spcBef>
                <a:spcPct val="40000"/>
              </a:spcBef>
              <a:buClr>
                <a:schemeClr val="bg1"/>
              </a:buClr>
            </a:pPr>
            <a:endParaRPr lang="en-US" sz="2800" dirty="0" smtClean="0">
              <a:solidFill>
                <a:schemeClr val="bg1"/>
              </a:solidFill>
              <a:effectLst/>
            </a:endParaRPr>
          </a:p>
          <a:p>
            <a:pPr eaLnBrk="1" hangingPunct="1">
              <a:spcBef>
                <a:spcPct val="40000"/>
              </a:spcBef>
              <a:buClr>
                <a:schemeClr val="bg1"/>
              </a:buClr>
            </a:pPr>
            <a:r>
              <a:rPr lang="en-US" sz="2800" dirty="0" smtClean="0">
                <a:solidFill>
                  <a:schemeClr val="bg1"/>
                </a:solidFill>
                <a:effectLst/>
              </a:rPr>
              <a:t>Existing monitoring systems are not optimized for detecting the impacts of climate change on ecosystems.</a:t>
            </a:r>
          </a:p>
          <a:p>
            <a:pPr eaLnBrk="1" hangingPunct="1">
              <a:spcBef>
                <a:spcPct val="40000"/>
              </a:spcBef>
            </a:pPr>
            <a:endParaRPr lang="en-US" sz="2800" dirty="0" smtClean="0">
              <a:solidFill>
                <a:schemeClr val="bg1"/>
              </a:solidFill>
              <a:effectLst/>
            </a:endParaRPr>
          </a:p>
          <a:p>
            <a:pPr eaLnBrk="1" hangingPunct="1">
              <a:lnSpc>
                <a:spcPct val="80000"/>
              </a:lnSpc>
              <a:buFont typeface="Wingdings" pitchFamily="2" charset="2"/>
              <a:buNone/>
            </a:pPr>
            <a:endParaRPr lang="en-US" sz="2800" dirty="0" smtClean="0">
              <a:solidFill>
                <a:schemeClr val="bg1"/>
              </a:solidFill>
              <a:effectLst/>
            </a:endParaRPr>
          </a:p>
        </p:txBody>
      </p:sp>
      <p:sp>
        <p:nvSpPr>
          <p:cNvPr id="6" name="Slide Number Placeholder 5"/>
          <p:cNvSpPr txBox="1">
            <a:spLocks/>
          </p:cNvSpPr>
          <p:nvPr/>
        </p:nvSpPr>
        <p:spPr bwMode="auto">
          <a:xfrm>
            <a:off x="71628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BA9A40-D6A6-4557-BC60-71BF1414892F}" type="slidenum">
              <a:rPr kumimoji="0" lang="en-US" sz="10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Tahoma" pitchFamily="34" charset="0"/>
              <a:ea typeface="+mn-ea"/>
              <a:cs typeface="+mn-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E3404A7C-EC88-46E7-8E8C-B4C901B649E1}" type="slidenum">
              <a:rPr lang="en-US"/>
              <a:pPr>
                <a:defRPr/>
              </a:pPr>
              <a:t>13</a:t>
            </a:fld>
            <a:endParaRPr lang="en-US"/>
          </a:p>
        </p:txBody>
      </p:sp>
      <p:sp>
        <p:nvSpPr>
          <p:cNvPr id="5" name="Slide Number Placeholder 5"/>
          <p:cNvSpPr txBox="1">
            <a:spLocks noGrp="1"/>
          </p:cNvSpPr>
          <p:nvPr/>
        </p:nvSpPr>
        <p:spPr bwMode="auto">
          <a:xfrm>
            <a:off x="6705600" y="6248400"/>
            <a:ext cx="1905000" cy="457200"/>
          </a:xfrm>
          <a:prstGeom prst="rect">
            <a:avLst/>
          </a:prstGeom>
          <a:noFill/>
          <a:ln>
            <a:miter lim="800000"/>
            <a:headEnd/>
            <a:tailEnd/>
          </a:ln>
        </p:spPr>
        <p:txBody>
          <a:bodyPr/>
          <a:lstStyle/>
          <a:p>
            <a:pPr algn="r" eaLnBrk="1" hangingPunct="1">
              <a:defRPr/>
            </a:pPr>
            <a:fld id="{3B6D7B70-B107-4DA0-83A9-3B88C78C030A}" type="slidenum">
              <a:rPr lang="en-US" sz="1000">
                <a:effectLst>
                  <a:outerShdw blurRad="38100" dist="38100" dir="2700000" algn="tl">
                    <a:srgbClr val="000000"/>
                  </a:outerShdw>
                </a:effectLst>
                <a:ea typeface="ＭＳ Ｐゴシック" pitchFamily="-65" charset="-128"/>
              </a:rPr>
              <a:pPr algn="r" eaLnBrk="1" hangingPunct="1">
                <a:defRPr/>
              </a:pPr>
              <a:t>13</a:t>
            </a:fld>
            <a:endParaRPr lang="en-US" sz="1000">
              <a:effectLst>
                <a:outerShdw blurRad="38100" dist="38100" dir="2700000" algn="tl">
                  <a:srgbClr val="000000"/>
                </a:outerShdw>
              </a:effectLst>
              <a:ea typeface="ＭＳ Ｐゴシック" pitchFamily="-65" charset="-128"/>
            </a:endParaRPr>
          </a:p>
        </p:txBody>
      </p:sp>
      <p:sp>
        <p:nvSpPr>
          <p:cNvPr id="114690" name="Rectangle 2"/>
          <p:cNvSpPr>
            <a:spLocks noGrp="1" noChangeArrowheads="1"/>
          </p:cNvSpPr>
          <p:nvPr>
            <p:ph type="title" idx="4294967295"/>
          </p:nvPr>
        </p:nvSpPr>
        <p:spPr>
          <a:xfrm>
            <a:off x="914400" y="228600"/>
            <a:ext cx="8458200" cy="1143000"/>
          </a:xfrm>
        </p:spPr>
        <p:txBody>
          <a:bodyPr/>
          <a:lstStyle/>
          <a:p>
            <a:pPr eaLnBrk="1" hangingPunct="1">
              <a:defRPr/>
            </a:pPr>
            <a:r>
              <a:rPr lang="en-US" sz="3600" b="0" dirty="0" smtClean="0"/>
              <a:t>Water Resources</a:t>
            </a:r>
          </a:p>
        </p:txBody>
      </p:sp>
      <p:sp>
        <p:nvSpPr>
          <p:cNvPr id="245764" name="Rectangle 3"/>
          <p:cNvSpPr>
            <a:spLocks noGrp="1" noChangeArrowheads="1"/>
          </p:cNvSpPr>
          <p:nvPr>
            <p:ph type="body" idx="4294967295"/>
          </p:nvPr>
        </p:nvSpPr>
        <p:spPr>
          <a:xfrm>
            <a:off x="990600" y="1447800"/>
            <a:ext cx="7848600" cy="4724400"/>
          </a:xfrm>
        </p:spPr>
        <p:txBody>
          <a:bodyPr/>
          <a:lstStyle/>
          <a:p>
            <a:pPr eaLnBrk="1" hangingPunct="1">
              <a:buClr>
                <a:schemeClr val="bg1"/>
              </a:buClr>
              <a:defRPr/>
            </a:pPr>
            <a:r>
              <a:rPr lang="en-US" sz="2600" dirty="0" smtClean="0"/>
              <a:t>Precipitation and streamflow increased during the second half of the 20</a:t>
            </a:r>
            <a:r>
              <a:rPr lang="en-US" sz="2600" baseline="30000" dirty="0" smtClean="0"/>
              <a:t>th</a:t>
            </a:r>
            <a:r>
              <a:rPr lang="en-US" sz="2600" dirty="0" smtClean="0"/>
              <a:t> century in response to decadal-scale variability and long-term change. </a:t>
            </a:r>
          </a:p>
          <a:p>
            <a:pPr eaLnBrk="1" hangingPunct="1">
              <a:buClr>
                <a:schemeClr val="bg1"/>
              </a:buClr>
              <a:defRPr/>
            </a:pPr>
            <a:endParaRPr lang="en-US" sz="2600" dirty="0" smtClean="0"/>
          </a:p>
          <a:p>
            <a:pPr eaLnBrk="1" hangingPunct="1">
              <a:buClr>
                <a:schemeClr val="bg1"/>
              </a:buClr>
              <a:defRPr/>
            </a:pPr>
            <a:r>
              <a:rPr lang="en-US" sz="2600" dirty="0" smtClean="0"/>
              <a:t>Most of the continental US had reduced drought over the 20th century.  Drought increased in the western and southwestern US. </a:t>
            </a:r>
          </a:p>
          <a:p>
            <a:pPr eaLnBrk="1" hangingPunct="1">
              <a:buClr>
                <a:schemeClr val="bg1"/>
              </a:buClr>
              <a:defRPr/>
            </a:pPr>
            <a:endParaRPr lang="en-US" sz="2600" dirty="0" smtClean="0"/>
          </a:p>
          <a:p>
            <a:pPr eaLnBrk="1" hangingPunct="1">
              <a:buClr>
                <a:schemeClr val="bg1"/>
              </a:buClr>
              <a:defRPr/>
            </a:pPr>
            <a:r>
              <a:rPr lang="en-US" sz="2600" dirty="0" smtClean="0"/>
              <a:t>Mountain snowpack is declining, snow melt runoff peaks earlier for much of the western US.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4" descr="Dam"/>
          <p:cNvPicPr>
            <a:picLocks noChangeAspect="1" noChangeArrowheads="1"/>
          </p:cNvPicPr>
          <p:nvPr/>
        </p:nvPicPr>
        <p:blipFill>
          <a:blip r:embed="rId3" cstate="print"/>
          <a:srcRect/>
          <a:stretch>
            <a:fillRect/>
          </a:stretch>
        </p:blipFill>
        <p:spPr bwMode="auto">
          <a:xfrm>
            <a:off x="2590800" y="4648200"/>
            <a:ext cx="4267200" cy="2016125"/>
          </a:xfrm>
          <a:prstGeom prst="rect">
            <a:avLst/>
          </a:prstGeom>
          <a:noFill/>
          <a:ln w="9525">
            <a:noFill/>
            <a:miter lim="800000"/>
            <a:headEnd/>
            <a:tailEnd/>
          </a:ln>
        </p:spPr>
      </p:pic>
      <p:sp>
        <p:nvSpPr>
          <p:cNvPr id="6" name="Slide Number Placeholder 3"/>
          <p:cNvSpPr>
            <a:spLocks noGrp="1"/>
          </p:cNvSpPr>
          <p:nvPr>
            <p:ph type="sldNum" sz="quarter" idx="12"/>
          </p:nvPr>
        </p:nvSpPr>
        <p:spPr/>
        <p:txBody>
          <a:bodyPr/>
          <a:lstStyle/>
          <a:p>
            <a:pPr>
              <a:defRPr/>
            </a:pPr>
            <a:fld id="{9FC4D3A6-1045-444C-BB2A-AD78439E8746}" type="slidenum">
              <a:rPr lang="en-US"/>
              <a:pPr>
                <a:defRPr/>
              </a:pPr>
              <a:t>14</a:t>
            </a:fld>
            <a:endParaRPr lang="en-US"/>
          </a:p>
        </p:txBody>
      </p:sp>
      <p:sp>
        <p:nvSpPr>
          <p:cNvPr id="5" name="Slide Number Placeholder 5"/>
          <p:cNvSpPr txBox="1">
            <a:spLocks noGrp="1"/>
          </p:cNvSpPr>
          <p:nvPr/>
        </p:nvSpPr>
        <p:spPr bwMode="auto">
          <a:xfrm>
            <a:off x="6705600" y="6248400"/>
            <a:ext cx="1905000" cy="457200"/>
          </a:xfrm>
          <a:prstGeom prst="rect">
            <a:avLst/>
          </a:prstGeom>
          <a:noFill/>
          <a:ln>
            <a:miter lim="800000"/>
            <a:headEnd/>
            <a:tailEnd/>
          </a:ln>
        </p:spPr>
        <p:txBody>
          <a:bodyPr/>
          <a:lstStyle/>
          <a:p>
            <a:pPr algn="r" eaLnBrk="1" hangingPunct="1">
              <a:defRPr/>
            </a:pPr>
            <a:fld id="{52BDF355-F3BF-42BE-B365-5ED4214F87C0}" type="slidenum">
              <a:rPr lang="en-US" sz="1000">
                <a:effectLst>
                  <a:outerShdw blurRad="38100" dist="38100" dir="2700000" algn="tl">
                    <a:srgbClr val="000000"/>
                  </a:outerShdw>
                </a:effectLst>
                <a:ea typeface="ＭＳ Ｐゴシック" pitchFamily="-65" charset="-128"/>
              </a:rPr>
              <a:pPr algn="r" eaLnBrk="1" hangingPunct="1">
                <a:defRPr/>
              </a:pPr>
              <a:t>14</a:t>
            </a:fld>
            <a:endParaRPr lang="en-US" sz="1000">
              <a:effectLst>
                <a:outerShdw blurRad="38100" dist="38100" dir="2700000" algn="tl">
                  <a:srgbClr val="000000"/>
                </a:outerShdw>
              </a:effectLst>
              <a:ea typeface="ＭＳ Ｐゴシック" pitchFamily="-65" charset="-128"/>
            </a:endParaRPr>
          </a:p>
        </p:txBody>
      </p:sp>
      <p:sp>
        <p:nvSpPr>
          <p:cNvPr id="149506" name="Rectangle 2"/>
          <p:cNvSpPr>
            <a:spLocks noGrp="1" noChangeArrowheads="1"/>
          </p:cNvSpPr>
          <p:nvPr>
            <p:ph type="title" idx="4294967295"/>
          </p:nvPr>
        </p:nvSpPr>
        <p:spPr>
          <a:xfrm>
            <a:off x="914400" y="228600"/>
            <a:ext cx="8458200" cy="914400"/>
          </a:xfrm>
        </p:spPr>
        <p:txBody>
          <a:bodyPr/>
          <a:lstStyle/>
          <a:p>
            <a:pPr eaLnBrk="1" hangingPunct="1">
              <a:defRPr/>
            </a:pPr>
            <a:r>
              <a:rPr lang="en-US" sz="4000" b="0" dirty="0" smtClean="0"/>
              <a:t>Water Resources</a:t>
            </a:r>
            <a:endParaRPr lang="en-US" sz="3600" b="0" dirty="0" smtClean="0"/>
          </a:p>
        </p:txBody>
      </p:sp>
      <p:sp>
        <p:nvSpPr>
          <p:cNvPr id="149507" name="Rectangle 3"/>
          <p:cNvSpPr>
            <a:spLocks noGrp="1" noChangeArrowheads="1"/>
          </p:cNvSpPr>
          <p:nvPr>
            <p:ph type="body" idx="4294967295"/>
          </p:nvPr>
        </p:nvSpPr>
        <p:spPr>
          <a:xfrm>
            <a:off x="838200" y="990600"/>
            <a:ext cx="7848600" cy="3733800"/>
          </a:xfrm>
        </p:spPr>
        <p:txBody>
          <a:bodyPr/>
          <a:lstStyle/>
          <a:p>
            <a:pPr eaLnBrk="1" hangingPunct="1">
              <a:lnSpc>
                <a:spcPct val="90000"/>
              </a:lnSpc>
              <a:buFont typeface="Wingdings" pitchFamily="2" charset="2"/>
              <a:buNone/>
              <a:defRPr/>
            </a:pPr>
            <a:endParaRPr lang="en-US" sz="2000" dirty="0" smtClean="0"/>
          </a:p>
          <a:p>
            <a:pPr eaLnBrk="1" hangingPunct="1">
              <a:lnSpc>
                <a:spcPct val="90000"/>
              </a:lnSpc>
              <a:spcAft>
                <a:spcPts val="400"/>
              </a:spcAft>
              <a:defRPr/>
            </a:pPr>
            <a:r>
              <a:rPr lang="en-US" sz="2400" dirty="0" smtClean="0"/>
              <a:t>Patterns of reduced snowpack and earlier snowmelt may degrade the performance of reservoir systems.</a:t>
            </a:r>
          </a:p>
          <a:p>
            <a:pPr eaLnBrk="1" hangingPunct="1">
              <a:lnSpc>
                <a:spcPct val="90000"/>
              </a:lnSpc>
              <a:spcAft>
                <a:spcPts val="400"/>
              </a:spcAft>
              <a:defRPr/>
            </a:pPr>
            <a:r>
              <a:rPr lang="en-US" sz="2400" dirty="0" smtClean="0"/>
              <a:t> Pressures for reallocation of water will be greatest in areas of highest population growth, such as the Southwest. </a:t>
            </a:r>
          </a:p>
          <a:p>
            <a:pPr eaLnBrk="1" hangingPunct="1">
              <a:lnSpc>
                <a:spcPct val="90000"/>
              </a:lnSpc>
              <a:spcAft>
                <a:spcPts val="400"/>
              </a:spcAft>
              <a:defRPr/>
            </a:pPr>
            <a:r>
              <a:rPr lang="en-US" sz="2400" dirty="0" smtClean="0"/>
              <a:t>Water use efficiency will continue to increase and will help mitigate the impacts of climate change on water resources.</a:t>
            </a:r>
          </a:p>
          <a:p>
            <a:pPr eaLnBrk="1" hangingPunct="1">
              <a:lnSpc>
                <a:spcPct val="90000"/>
              </a:lnSpc>
              <a:spcAft>
                <a:spcPts val="400"/>
              </a:spcAft>
              <a:buFont typeface="Wingdings" pitchFamily="2" charset="2"/>
              <a:buNone/>
              <a:defRPr/>
            </a:pPr>
            <a:r>
              <a:rPr lang="en-US" sz="2400" dirty="0" smtClean="0"/>
              <a:t> </a:t>
            </a:r>
          </a:p>
          <a:p>
            <a:pPr eaLnBrk="1" hangingPunct="1">
              <a:lnSpc>
                <a:spcPct val="90000"/>
              </a:lnSpc>
              <a:buFont typeface="Wingdings" pitchFamily="2" charset="2"/>
              <a:buNone/>
              <a:defRPr/>
            </a:pPr>
            <a:endParaRPr lang="en-US" sz="2000" dirty="0" smtClean="0"/>
          </a:p>
          <a:p>
            <a:pPr eaLnBrk="1" hangingPunct="1">
              <a:lnSpc>
                <a:spcPct val="90000"/>
              </a:lnSpc>
              <a:defRPr/>
            </a:pPr>
            <a:endParaRPr lang="en-US" dirty="0" smtClean="0"/>
          </a:p>
          <a:p>
            <a:pPr lvl="1" eaLnBrk="1" hangingPunct="1">
              <a:lnSpc>
                <a:spcPct val="90000"/>
              </a:lnSpc>
              <a:defRPr/>
            </a:pPr>
            <a:endParaRPr lang="en-US" sz="3200" dirty="0" smtClean="0"/>
          </a:p>
          <a:p>
            <a:pPr eaLnBrk="1" hangingPunct="1">
              <a:lnSpc>
                <a:spcPct val="90000"/>
              </a:lnSpc>
              <a:defRPr/>
            </a:pPr>
            <a:endParaRPr lang="en-US" sz="2800"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81995716-1195-4FAE-BD1A-8997DDADCE10}" type="slidenum">
              <a:rPr lang="en-US"/>
              <a:pPr>
                <a:defRPr/>
              </a:pPr>
              <a:t>15</a:t>
            </a:fld>
            <a:endParaRPr lang="en-US"/>
          </a:p>
        </p:txBody>
      </p:sp>
      <p:sp>
        <p:nvSpPr>
          <p:cNvPr id="5" name="Slide Number Placeholder 6"/>
          <p:cNvSpPr txBox="1">
            <a:spLocks noGrp="1"/>
          </p:cNvSpPr>
          <p:nvPr/>
        </p:nvSpPr>
        <p:spPr bwMode="auto">
          <a:xfrm>
            <a:off x="6705600" y="6248400"/>
            <a:ext cx="1905000" cy="457200"/>
          </a:xfrm>
          <a:prstGeom prst="rect">
            <a:avLst/>
          </a:prstGeom>
          <a:noFill/>
          <a:ln>
            <a:miter lim="800000"/>
            <a:headEnd/>
            <a:tailEnd/>
          </a:ln>
        </p:spPr>
        <p:txBody>
          <a:bodyPr/>
          <a:lstStyle/>
          <a:p>
            <a:pPr algn="r" eaLnBrk="1" hangingPunct="1">
              <a:defRPr/>
            </a:pPr>
            <a:fld id="{EA51F38E-FA9E-4C53-A18B-604F86FBB119}" type="slidenum">
              <a:rPr lang="en-US" sz="1000">
                <a:effectLst>
                  <a:outerShdw blurRad="38100" dist="38100" dir="2700000" algn="tl">
                    <a:srgbClr val="000000"/>
                  </a:outerShdw>
                </a:effectLst>
                <a:ea typeface="ＭＳ Ｐゴシック" pitchFamily="-65" charset="-128"/>
              </a:rPr>
              <a:pPr algn="r" eaLnBrk="1" hangingPunct="1">
                <a:defRPr/>
              </a:pPr>
              <a:t>15</a:t>
            </a:fld>
            <a:endParaRPr lang="en-US" sz="1000">
              <a:effectLst>
                <a:outerShdw blurRad="38100" dist="38100" dir="2700000" algn="tl">
                  <a:srgbClr val="000000"/>
                </a:outerShdw>
              </a:effectLst>
              <a:ea typeface="ＭＳ Ｐゴシック" pitchFamily="-65" charset="-128"/>
            </a:endParaRPr>
          </a:p>
        </p:txBody>
      </p:sp>
      <p:sp>
        <p:nvSpPr>
          <p:cNvPr id="176130" name="Rectangle 2"/>
          <p:cNvSpPr>
            <a:spLocks noGrp="1" noChangeArrowheads="1"/>
          </p:cNvSpPr>
          <p:nvPr>
            <p:ph type="title" idx="4294967295"/>
          </p:nvPr>
        </p:nvSpPr>
        <p:spPr>
          <a:xfrm>
            <a:off x="1295400" y="152400"/>
            <a:ext cx="7543800" cy="838200"/>
          </a:xfrm>
        </p:spPr>
        <p:txBody>
          <a:bodyPr/>
          <a:lstStyle/>
          <a:p>
            <a:pPr eaLnBrk="1" hangingPunct="1">
              <a:defRPr/>
            </a:pPr>
            <a:r>
              <a:rPr lang="en-US" sz="3600" b="0" dirty="0" smtClean="0"/>
              <a:t>Water Resources</a:t>
            </a:r>
          </a:p>
        </p:txBody>
      </p:sp>
      <p:sp>
        <p:nvSpPr>
          <p:cNvPr id="176131" name="Rectangle 3"/>
          <p:cNvSpPr>
            <a:spLocks noGrp="1" noChangeArrowheads="1"/>
          </p:cNvSpPr>
          <p:nvPr>
            <p:ph type="body" sz="half" idx="4294967295"/>
          </p:nvPr>
        </p:nvSpPr>
        <p:spPr>
          <a:xfrm>
            <a:off x="533400" y="5334000"/>
            <a:ext cx="8382000" cy="1524000"/>
          </a:xfrm>
        </p:spPr>
        <p:txBody>
          <a:bodyPr/>
          <a:lstStyle/>
          <a:p>
            <a:pPr eaLnBrk="1" hangingPunct="1">
              <a:lnSpc>
                <a:spcPct val="80000"/>
              </a:lnSpc>
              <a:defRPr/>
            </a:pPr>
            <a:r>
              <a:rPr lang="en-US" sz="2400" dirty="0" smtClean="0"/>
              <a:t>Simulations show that the US may experience increased runoff in the east, little change in the Missouri and lower Mississippi, and substantial decreases in annual runoff in the interior west</a:t>
            </a:r>
            <a:r>
              <a:rPr lang="en-US" sz="2000" dirty="0" smtClean="0"/>
              <a:t>.</a:t>
            </a:r>
          </a:p>
          <a:p>
            <a:pPr eaLnBrk="1" hangingPunct="1">
              <a:lnSpc>
                <a:spcPct val="80000"/>
              </a:lnSpc>
              <a:defRPr/>
            </a:pPr>
            <a:endParaRPr lang="en-US" sz="2000" dirty="0" smtClean="0"/>
          </a:p>
          <a:p>
            <a:pPr lvl="1" eaLnBrk="1" hangingPunct="1">
              <a:lnSpc>
                <a:spcPct val="80000"/>
              </a:lnSpc>
              <a:defRPr/>
            </a:pPr>
            <a:endParaRPr lang="en-US" dirty="0" smtClean="0"/>
          </a:p>
          <a:p>
            <a:pPr eaLnBrk="1" hangingPunct="1">
              <a:lnSpc>
                <a:spcPct val="80000"/>
              </a:lnSpc>
              <a:defRPr/>
            </a:pPr>
            <a:endParaRPr lang="en-US" sz="2400" dirty="0" smtClean="0"/>
          </a:p>
        </p:txBody>
      </p:sp>
      <p:pic>
        <p:nvPicPr>
          <p:cNvPr id="34822" name="Picture 4" descr="exported-images_Page_146_Image_0001"/>
          <p:cNvPicPr>
            <a:picLocks noGrp="1" noChangeAspect="1" noChangeArrowheads="1"/>
          </p:cNvPicPr>
          <p:nvPr>
            <p:ph sz="half" idx="4294967295"/>
          </p:nvPr>
        </p:nvPicPr>
        <p:blipFill>
          <a:blip r:embed="rId3" cstate="print"/>
          <a:srcRect/>
          <a:stretch>
            <a:fillRect/>
          </a:stretch>
        </p:blipFill>
        <p:spPr>
          <a:xfrm>
            <a:off x="685800" y="1143000"/>
            <a:ext cx="7848600" cy="3843338"/>
          </a:xfr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1905000" y="2590800"/>
            <a:ext cx="5943600" cy="3406775"/>
            <a:chOff x="672" y="1584"/>
            <a:chExt cx="3514" cy="2096"/>
          </a:xfrm>
        </p:grpSpPr>
        <p:pic>
          <p:nvPicPr>
            <p:cNvPr id="45061" name="Picture 3" descr="1"/>
            <p:cNvPicPr>
              <a:picLocks noChangeAspect="1" noChangeArrowheads="1"/>
            </p:cNvPicPr>
            <p:nvPr/>
          </p:nvPicPr>
          <p:blipFill>
            <a:blip r:embed="rId3" cstate="print"/>
            <a:srcRect/>
            <a:stretch>
              <a:fillRect/>
            </a:stretch>
          </p:blipFill>
          <p:spPr bwMode="auto">
            <a:xfrm>
              <a:off x="2592" y="1584"/>
              <a:ext cx="1594" cy="2096"/>
            </a:xfrm>
            <a:prstGeom prst="rect">
              <a:avLst/>
            </a:prstGeom>
            <a:noFill/>
            <a:ln w="9525">
              <a:noFill/>
              <a:miter lim="800000"/>
              <a:headEnd/>
              <a:tailEnd/>
            </a:ln>
          </p:spPr>
        </p:pic>
        <p:pic>
          <p:nvPicPr>
            <p:cNvPr id="45062" name="Picture 4" descr="1"/>
            <p:cNvPicPr>
              <a:picLocks noChangeAspect="1" noChangeArrowheads="1"/>
            </p:cNvPicPr>
            <p:nvPr/>
          </p:nvPicPr>
          <p:blipFill>
            <a:blip r:embed="rId4" cstate="print"/>
            <a:srcRect/>
            <a:stretch>
              <a:fillRect/>
            </a:stretch>
          </p:blipFill>
          <p:spPr bwMode="auto">
            <a:xfrm>
              <a:off x="672" y="1584"/>
              <a:ext cx="1728" cy="2088"/>
            </a:xfrm>
            <a:prstGeom prst="rect">
              <a:avLst/>
            </a:prstGeom>
            <a:noFill/>
            <a:ln w="9525">
              <a:noFill/>
              <a:miter lim="800000"/>
              <a:headEnd/>
              <a:tailEnd/>
            </a:ln>
          </p:spPr>
        </p:pic>
      </p:grpSp>
      <p:sp>
        <p:nvSpPr>
          <p:cNvPr id="45059" name="Rectangle 5"/>
          <p:cNvSpPr>
            <a:spLocks noChangeArrowheads="1"/>
          </p:cNvSpPr>
          <p:nvPr/>
        </p:nvSpPr>
        <p:spPr bwMode="auto">
          <a:xfrm>
            <a:off x="1447800" y="6172200"/>
            <a:ext cx="6292850" cy="396875"/>
          </a:xfrm>
          <a:prstGeom prst="rect">
            <a:avLst/>
          </a:prstGeom>
          <a:noFill/>
          <a:ln w="9525">
            <a:noFill/>
            <a:miter lim="800000"/>
            <a:headEnd/>
            <a:tailEnd/>
          </a:ln>
        </p:spPr>
        <p:txBody>
          <a:bodyPr wrap="none">
            <a:spAutoFit/>
          </a:bodyPr>
          <a:lstStyle/>
          <a:p>
            <a:r>
              <a:rPr lang="en-US" sz="2000"/>
              <a:t>U.S. Temperature and Precipitation Changes by 2030.</a:t>
            </a:r>
          </a:p>
        </p:txBody>
      </p:sp>
      <p:sp>
        <p:nvSpPr>
          <p:cNvPr id="7" name="Content Placeholder 2"/>
          <p:cNvSpPr>
            <a:spLocks noGrp="1"/>
          </p:cNvSpPr>
          <p:nvPr>
            <p:ph type="title"/>
          </p:nvPr>
        </p:nvSpPr>
        <p:spPr>
          <a:xfrm>
            <a:off x="1143000" y="304800"/>
            <a:ext cx="7772400" cy="1752600"/>
          </a:xfrm>
        </p:spPr>
        <p:txBody>
          <a:bodyPr/>
          <a:lstStyle/>
          <a:p>
            <a:pPr eaLnBrk="1" hangingPunct="1">
              <a:defRPr/>
            </a:pPr>
            <a:r>
              <a:rPr lang="en-US" b="0" dirty="0" smtClean="0">
                <a:solidFill>
                  <a:srgbClr val="EAEAEA"/>
                </a:solidFill>
              </a:rPr>
              <a:t>Agriculture</a:t>
            </a:r>
            <a:br>
              <a:rPr lang="en-US" b="0" dirty="0" smtClean="0">
                <a:solidFill>
                  <a:srgbClr val="EAEAEA"/>
                </a:solidFill>
              </a:rPr>
            </a:br>
            <a:r>
              <a:rPr lang="en-US" sz="2400" b="0" dirty="0" smtClean="0"/>
              <a:t>Diversity of climate, agriculture, and climate change across the US</a:t>
            </a:r>
          </a:p>
          <a:p>
            <a:pPr lvl="1" eaLnBrk="1" hangingPunct="1">
              <a:defRPr/>
            </a:pPr>
            <a:r>
              <a:rPr lang="en-US" sz="2400" b="0" dirty="0" smtClean="0"/>
              <a:t>Responses will not be the same and all sectors of agriculture not be impacted equally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990600" y="152400"/>
            <a:ext cx="7772400" cy="1143000"/>
          </a:xfrm>
        </p:spPr>
        <p:txBody>
          <a:bodyPr/>
          <a:lstStyle/>
          <a:p>
            <a:pPr eaLnBrk="1" hangingPunct="1">
              <a:defRPr/>
            </a:pPr>
            <a:r>
              <a:rPr lang="en-US" b="0" dirty="0" smtClean="0"/>
              <a:t>Agriculture</a:t>
            </a:r>
          </a:p>
        </p:txBody>
      </p:sp>
      <p:sp>
        <p:nvSpPr>
          <p:cNvPr id="34819" name="Rectangle 3"/>
          <p:cNvSpPr>
            <a:spLocks noGrp="1"/>
          </p:cNvSpPr>
          <p:nvPr>
            <p:ph type="body" idx="1"/>
          </p:nvPr>
        </p:nvSpPr>
        <p:spPr>
          <a:xfrm>
            <a:off x="1066800" y="1371600"/>
            <a:ext cx="7772400" cy="4876800"/>
          </a:xfrm>
        </p:spPr>
        <p:txBody>
          <a:bodyPr/>
          <a:lstStyle/>
          <a:p>
            <a:pPr eaLnBrk="1" hangingPunct="1">
              <a:lnSpc>
                <a:spcPct val="80000"/>
              </a:lnSpc>
              <a:spcBef>
                <a:spcPts val="0"/>
              </a:spcBef>
              <a:spcAft>
                <a:spcPts val="1800"/>
              </a:spcAft>
              <a:defRPr/>
            </a:pPr>
            <a:r>
              <a:rPr lang="en-US" sz="2800" dirty="0" smtClean="0"/>
              <a:t>With increased CO</a:t>
            </a:r>
            <a:r>
              <a:rPr lang="en-US" sz="2800" baseline="-25000" dirty="0" smtClean="0"/>
              <a:t>2</a:t>
            </a:r>
            <a:r>
              <a:rPr lang="en-US" sz="2800" dirty="0" smtClean="0"/>
              <a:t> and temperature, the life cycle of grain and oilseed crops will </a:t>
            </a:r>
            <a:r>
              <a:rPr lang="en-US" sz="2800" dirty="0" smtClean="0"/>
              <a:t>progress </a:t>
            </a:r>
            <a:r>
              <a:rPr lang="en-US" sz="2800" dirty="0" smtClean="0"/>
              <a:t>more rapidly. </a:t>
            </a:r>
          </a:p>
          <a:p>
            <a:pPr eaLnBrk="1" hangingPunct="1">
              <a:lnSpc>
                <a:spcPct val="80000"/>
              </a:lnSpc>
              <a:spcBef>
                <a:spcPts val="0"/>
              </a:spcBef>
              <a:spcAft>
                <a:spcPts val="1800"/>
              </a:spcAft>
              <a:defRPr/>
            </a:pPr>
            <a:r>
              <a:rPr lang="en-US" sz="2800" dirty="0" smtClean="0"/>
              <a:t>As temperature rises, these crops will </a:t>
            </a:r>
            <a:r>
              <a:rPr lang="en-US" sz="2800" dirty="0" smtClean="0"/>
              <a:t>experience </a:t>
            </a:r>
            <a:r>
              <a:rPr lang="en-US" sz="2800" dirty="0" smtClean="0"/>
              <a:t>failure, especially if climate variability increases and precipitation </a:t>
            </a:r>
            <a:r>
              <a:rPr lang="en-US" sz="2800" dirty="0" smtClean="0"/>
              <a:t>lessen</a:t>
            </a:r>
            <a:endParaRPr lang="en-US" sz="2800" dirty="0" smtClean="0"/>
          </a:p>
          <a:p>
            <a:pPr eaLnBrk="1" hangingPunct="1">
              <a:lnSpc>
                <a:spcPct val="80000"/>
              </a:lnSpc>
              <a:spcBef>
                <a:spcPts val="0"/>
              </a:spcBef>
              <a:spcAft>
                <a:spcPts val="1800"/>
              </a:spcAft>
              <a:defRPr/>
            </a:pPr>
            <a:r>
              <a:rPr lang="en-US" sz="2800" dirty="0" smtClean="0"/>
              <a:t>The yield of many horticultural crops – tomatoes, onions, fruits – is </a:t>
            </a:r>
            <a:r>
              <a:rPr lang="en-US" sz="2800" dirty="0" smtClean="0"/>
              <a:t>more </a:t>
            </a:r>
            <a:r>
              <a:rPr lang="en-US" sz="2800" dirty="0" smtClean="0"/>
              <a:t>sensitive to climate change than grain and oilseed crops.</a:t>
            </a:r>
          </a:p>
        </p:txBody>
      </p:sp>
      <p:pic>
        <p:nvPicPr>
          <p:cNvPr id="39940" name="Picture 4" descr="Cow"/>
          <p:cNvPicPr>
            <a:picLocks noChangeAspect="1" noChangeArrowheads="1"/>
          </p:cNvPicPr>
          <p:nvPr/>
        </p:nvPicPr>
        <p:blipFill>
          <a:blip r:embed="rId3" cstate="print"/>
          <a:srcRect/>
          <a:stretch>
            <a:fillRect/>
          </a:stretch>
        </p:blipFill>
        <p:spPr bwMode="auto">
          <a:xfrm>
            <a:off x="7620000" y="0"/>
            <a:ext cx="1524000" cy="1249363"/>
          </a:xfrm>
          <a:prstGeom prst="rect">
            <a:avLst/>
          </a:prstGeom>
          <a:noFill/>
          <a:ln w="9525">
            <a:noFill/>
            <a:miter lim="800000"/>
            <a:headEnd/>
            <a:tailEnd/>
          </a:ln>
        </p:spPr>
      </p:pic>
      <p:pic>
        <p:nvPicPr>
          <p:cNvPr id="39941" name="Picture 5" descr="Farmhouse"/>
          <p:cNvPicPr>
            <a:picLocks noChangeAspect="1" noChangeArrowheads="1"/>
          </p:cNvPicPr>
          <p:nvPr/>
        </p:nvPicPr>
        <p:blipFill>
          <a:blip r:embed="rId4" cstate="print"/>
          <a:srcRect/>
          <a:stretch>
            <a:fillRect/>
          </a:stretch>
        </p:blipFill>
        <p:spPr bwMode="auto">
          <a:xfrm>
            <a:off x="0" y="5562600"/>
            <a:ext cx="1098550" cy="1295400"/>
          </a:xfrm>
          <a:prstGeom prst="rect">
            <a:avLst/>
          </a:prstGeom>
          <a:noFill/>
          <a:ln w="9525">
            <a:noFill/>
            <a:miter lim="800000"/>
            <a:headEnd/>
            <a:tailEnd/>
          </a:ln>
        </p:spPr>
      </p:pic>
      <p:sp>
        <p:nvSpPr>
          <p:cNvPr id="6" name="Slide Number Placeholder 5"/>
          <p:cNvSpPr>
            <a:spLocks noGrp="1"/>
          </p:cNvSpPr>
          <p:nvPr>
            <p:ph type="sldNum" sz="quarter" idx="12"/>
          </p:nvPr>
        </p:nvSpPr>
        <p:spPr>
          <a:xfrm>
            <a:off x="7086600" y="6477000"/>
            <a:ext cx="1905000" cy="457200"/>
          </a:xfrm>
        </p:spPr>
        <p:txBody>
          <a:bodyPr/>
          <a:lstStyle/>
          <a:p>
            <a:pPr>
              <a:defRPr/>
            </a:pPr>
            <a:fld id="{C2BA9A40-D6A6-4557-BC60-71BF1414892F}" type="slidenum">
              <a:rPr lang="en-US"/>
              <a:pPr>
                <a:defRPr/>
              </a:pPr>
              <a:t>17</a:t>
            </a:fld>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990600" y="152400"/>
            <a:ext cx="7772400" cy="1143000"/>
          </a:xfrm>
        </p:spPr>
        <p:txBody>
          <a:bodyPr/>
          <a:lstStyle/>
          <a:p>
            <a:pPr eaLnBrk="1" hangingPunct="1">
              <a:defRPr/>
            </a:pPr>
            <a:r>
              <a:rPr lang="en-US" b="0" dirty="0" smtClean="0"/>
              <a:t>Agriculture</a:t>
            </a:r>
            <a:endParaRPr lang="en-US" dirty="0" smtClean="0"/>
          </a:p>
        </p:txBody>
      </p:sp>
      <p:sp>
        <p:nvSpPr>
          <p:cNvPr id="34819" name="Rectangle 3"/>
          <p:cNvSpPr>
            <a:spLocks noGrp="1"/>
          </p:cNvSpPr>
          <p:nvPr>
            <p:ph type="body" idx="1"/>
          </p:nvPr>
        </p:nvSpPr>
        <p:spPr>
          <a:xfrm>
            <a:off x="1066800" y="1371600"/>
            <a:ext cx="7772400" cy="4876800"/>
          </a:xfrm>
        </p:spPr>
        <p:txBody>
          <a:bodyPr/>
          <a:lstStyle/>
          <a:p>
            <a:pPr eaLnBrk="1" hangingPunct="1">
              <a:lnSpc>
                <a:spcPct val="80000"/>
              </a:lnSpc>
              <a:spcBef>
                <a:spcPct val="40000"/>
              </a:spcBef>
              <a:spcAft>
                <a:spcPts val="600"/>
              </a:spcAft>
              <a:defRPr/>
            </a:pPr>
            <a:r>
              <a:rPr lang="en-US" sz="2800" dirty="0" smtClean="0"/>
              <a:t>Weeds will migrate north. Many weeds respond more to increasing CO</a:t>
            </a:r>
            <a:r>
              <a:rPr lang="en-US" sz="2800" baseline="-25000" dirty="0" smtClean="0"/>
              <a:t>2</a:t>
            </a:r>
            <a:r>
              <a:rPr lang="en-US" sz="2800" dirty="0" smtClean="0"/>
              <a:t> than cash crops, </a:t>
            </a:r>
            <a:r>
              <a:rPr lang="en-US" sz="2800" dirty="0" smtClean="0"/>
              <a:t>which </a:t>
            </a:r>
            <a:r>
              <a:rPr lang="en-US" sz="2800" dirty="0" smtClean="0"/>
              <a:t>makes weed management more difficult</a:t>
            </a:r>
          </a:p>
          <a:p>
            <a:pPr eaLnBrk="1" hangingPunct="1">
              <a:lnSpc>
                <a:spcPct val="80000"/>
              </a:lnSpc>
              <a:spcBef>
                <a:spcPct val="40000"/>
              </a:spcBef>
              <a:spcAft>
                <a:spcPts val="600"/>
              </a:spcAft>
              <a:defRPr/>
            </a:pPr>
            <a:r>
              <a:rPr lang="en-US" sz="2800" dirty="0" smtClean="0"/>
              <a:t>Diseases of crops and domestic animals will increase with earlier springs and warmer winters.  Higher survival rates of pathogens and parasites. </a:t>
            </a:r>
          </a:p>
          <a:p>
            <a:pPr eaLnBrk="1" hangingPunct="1">
              <a:spcAft>
                <a:spcPts val="600"/>
              </a:spcAft>
              <a:defRPr/>
            </a:pPr>
            <a:r>
              <a:rPr lang="en-US" sz="2800" dirty="0" smtClean="0"/>
              <a:t>CO</a:t>
            </a:r>
            <a:r>
              <a:rPr lang="en-US" sz="2800" baseline="-25000" dirty="0" smtClean="0"/>
              <a:t>2</a:t>
            </a:r>
            <a:r>
              <a:rPr lang="en-US" sz="2800" dirty="0" smtClean="0"/>
              <a:t> increases plant growth and decreases the water use by plants</a:t>
            </a:r>
          </a:p>
          <a:p>
            <a:pPr eaLnBrk="1" hangingPunct="1">
              <a:spcAft>
                <a:spcPts val="600"/>
              </a:spcAft>
              <a:defRPr/>
            </a:pPr>
            <a:r>
              <a:rPr lang="en-US" sz="2800" dirty="0" smtClean="0"/>
              <a:t>Increases in CO</a:t>
            </a:r>
            <a:r>
              <a:rPr lang="en-US" sz="2800" baseline="-25000" dirty="0" smtClean="0"/>
              <a:t>2</a:t>
            </a:r>
            <a:r>
              <a:rPr lang="en-US" sz="2800" dirty="0" smtClean="0"/>
              <a:t> will decrease forage quality</a:t>
            </a:r>
          </a:p>
          <a:p>
            <a:pPr eaLnBrk="1" hangingPunct="1">
              <a:lnSpc>
                <a:spcPct val="80000"/>
              </a:lnSpc>
              <a:spcBef>
                <a:spcPct val="40000"/>
              </a:spcBef>
              <a:defRPr/>
            </a:pPr>
            <a:endParaRPr lang="en-US" sz="2400" dirty="0" smtClean="0"/>
          </a:p>
          <a:p>
            <a:pPr eaLnBrk="1" hangingPunct="1">
              <a:lnSpc>
                <a:spcPct val="80000"/>
              </a:lnSpc>
              <a:spcBef>
                <a:spcPct val="40000"/>
              </a:spcBef>
              <a:defRPr/>
            </a:pPr>
            <a:endParaRPr lang="en-US" sz="700" dirty="0" smtClean="0"/>
          </a:p>
          <a:p>
            <a:pPr eaLnBrk="1" hangingPunct="1">
              <a:lnSpc>
                <a:spcPct val="80000"/>
              </a:lnSpc>
              <a:defRPr/>
            </a:pPr>
            <a:endParaRPr lang="en-US" sz="1700" dirty="0" smtClean="0"/>
          </a:p>
        </p:txBody>
      </p:sp>
      <p:pic>
        <p:nvPicPr>
          <p:cNvPr id="40964" name="Picture 4" descr="Cow"/>
          <p:cNvPicPr>
            <a:picLocks noChangeAspect="1" noChangeArrowheads="1"/>
          </p:cNvPicPr>
          <p:nvPr/>
        </p:nvPicPr>
        <p:blipFill>
          <a:blip r:embed="rId3" cstate="print"/>
          <a:srcRect/>
          <a:stretch>
            <a:fillRect/>
          </a:stretch>
        </p:blipFill>
        <p:spPr bwMode="auto">
          <a:xfrm>
            <a:off x="7620000" y="0"/>
            <a:ext cx="1524000" cy="1249363"/>
          </a:xfrm>
          <a:prstGeom prst="rect">
            <a:avLst/>
          </a:prstGeom>
          <a:noFill/>
          <a:ln w="9525">
            <a:noFill/>
            <a:miter lim="800000"/>
            <a:headEnd/>
            <a:tailEnd/>
          </a:ln>
        </p:spPr>
      </p:pic>
      <p:pic>
        <p:nvPicPr>
          <p:cNvPr id="40965" name="Picture 5" descr="Farmhouse"/>
          <p:cNvPicPr>
            <a:picLocks noChangeAspect="1" noChangeArrowheads="1"/>
          </p:cNvPicPr>
          <p:nvPr/>
        </p:nvPicPr>
        <p:blipFill>
          <a:blip r:embed="rId4" cstate="print"/>
          <a:srcRect/>
          <a:stretch>
            <a:fillRect/>
          </a:stretch>
        </p:blipFill>
        <p:spPr bwMode="auto">
          <a:xfrm>
            <a:off x="0" y="5562600"/>
            <a:ext cx="1098550"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1219200" y="0"/>
            <a:ext cx="7543800" cy="762000"/>
          </a:xfrm>
        </p:spPr>
        <p:txBody>
          <a:bodyPr/>
          <a:lstStyle/>
          <a:p>
            <a:pPr eaLnBrk="1" hangingPunct="1">
              <a:defRPr/>
            </a:pPr>
            <a:r>
              <a:rPr lang="en-US" sz="3600" b="0" dirty="0" smtClean="0"/>
              <a:t>Agriculture</a:t>
            </a:r>
            <a:endParaRPr lang="en-US" sz="3600" dirty="0" smtClean="0"/>
          </a:p>
        </p:txBody>
      </p:sp>
      <p:pic>
        <p:nvPicPr>
          <p:cNvPr id="41987" name="Picture 3" descr="Fig"/>
          <p:cNvPicPr>
            <a:picLocks noGrp="1" noChangeAspect="1" noChangeArrowheads="1"/>
          </p:cNvPicPr>
          <p:nvPr>
            <p:ph idx="1"/>
          </p:nvPr>
        </p:nvPicPr>
        <p:blipFill>
          <a:blip r:embed="rId3" cstate="print"/>
          <a:srcRect/>
          <a:stretch>
            <a:fillRect/>
          </a:stretch>
        </p:blipFill>
        <p:spPr>
          <a:xfrm>
            <a:off x="1295400" y="914400"/>
            <a:ext cx="6629400" cy="4267200"/>
          </a:xfrm>
          <a:noFill/>
        </p:spPr>
      </p:pic>
      <p:sp>
        <p:nvSpPr>
          <p:cNvPr id="41988" name="Text Box 4"/>
          <p:cNvSpPr txBox="1">
            <a:spLocks noChangeArrowheads="1"/>
          </p:cNvSpPr>
          <p:nvPr/>
        </p:nvSpPr>
        <p:spPr bwMode="auto">
          <a:xfrm>
            <a:off x="2133600" y="5638800"/>
            <a:ext cx="685800" cy="366713"/>
          </a:xfrm>
          <a:prstGeom prst="rect">
            <a:avLst/>
          </a:prstGeom>
          <a:noFill/>
          <a:ln w="9525">
            <a:noFill/>
            <a:miter lim="800000"/>
            <a:headEnd/>
            <a:tailEnd/>
          </a:ln>
        </p:spPr>
        <p:txBody>
          <a:bodyPr>
            <a:spAutoFit/>
          </a:bodyPr>
          <a:lstStyle/>
          <a:p>
            <a:pPr>
              <a:spcBef>
                <a:spcPct val="50000"/>
              </a:spcBef>
            </a:pPr>
            <a:endParaRPr lang="en-US"/>
          </a:p>
        </p:txBody>
      </p:sp>
      <p:sp>
        <p:nvSpPr>
          <p:cNvPr id="41989" name="Text Box 5"/>
          <p:cNvSpPr txBox="1">
            <a:spLocks noChangeArrowheads="1"/>
          </p:cNvSpPr>
          <p:nvPr/>
        </p:nvSpPr>
        <p:spPr bwMode="auto">
          <a:xfrm>
            <a:off x="457200" y="5487988"/>
            <a:ext cx="8382000" cy="1588127"/>
          </a:xfrm>
          <a:prstGeom prst="rect">
            <a:avLst/>
          </a:prstGeom>
          <a:noFill/>
          <a:ln w="9525">
            <a:noFill/>
            <a:miter lim="800000"/>
            <a:headEnd/>
            <a:tailEnd/>
          </a:ln>
        </p:spPr>
        <p:txBody>
          <a:bodyPr>
            <a:spAutoFit/>
          </a:bodyPr>
          <a:lstStyle/>
          <a:p>
            <a:pPr>
              <a:lnSpc>
                <a:spcPct val="80000"/>
              </a:lnSpc>
              <a:spcBef>
                <a:spcPct val="20000"/>
              </a:spcBef>
              <a:buClr>
                <a:schemeClr val="hlink"/>
              </a:buClr>
              <a:buSzPct val="70000"/>
              <a:buFont typeface="Wingdings" pitchFamily="2" charset="2"/>
              <a:buNone/>
            </a:pPr>
            <a:r>
              <a:rPr lang="en-US" sz="2400" dirty="0"/>
              <a:t>Higher temperatures will </a:t>
            </a:r>
            <a:r>
              <a:rPr lang="en-US" sz="2400" dirty="0" smtClean="0"/>
              <a:t>reduce </a:t>
            </a:r>
            <a:r>
              <a:rPr lang="en-US" sz="2400" dirty="0"/>
              <a:t>livestock production during the </a:t>
            </a:r>
            <a:r>
              <a:rPr lang="en-US" sz="2400" dirty="0" smtClean="0"/>
              <a:t>summer.  Most ruminants do </a:t>
            </a:r>
            <a:r>
              <a:rPr lang="en-US" sz="2400" dirty="0"/>
              <a:t>not </a:t>
            </a:r>
            <a:r>
              <a:rPr lang="en-US" sz="2400" dirty="0" smtClean="0"/>
              <a:t>have </a:t>
            </a:r>
            <a:r>
              <a:rPr lang="en-US" sz="2400" dirty="0"/>
              <a:t>shelter </a:t>
            </a:r>
            <a:r>
              <a:rPr lang="en-US" sz="2400" dirty="0" smtClean="0"/>
              <a:t>from sun to </a:t>
            </a:r>
            <a:r>
              <a:rPr lang="en-US" sz="2400" dirty="0"/>
              <a:t>buffer the </a:t>
            </a:r>
            <a:r>
              <a:rPr lang="en-US" sz="2400" dirty="0" smtClean="0"/>
              <a:t>higher temperatures, like swine </a:t>
            </a:r>
            <a:r>
              <a:rPr lang="en-US" sz="2400" dirty="0"/>
              <a:t>and </a:t>
            </a:r>
            <a:r>
              <a:rPr lang="en-US" sz="2400" dirty="0" smtClean="0"/>
              <a:t>poultry do.</a:t>
            </a:r>
            <a:endParaRPr lang="en-US" sz="2400" dirty="0"/>
          </a:p>
          <a:p>
            <a:pPr>
              <a:lnSpc>
                <a:spcPct val="80000"/>
              </a:lnSpc>
              <a:spcBef>
                <a:spcPct val="40000"/>
              </a:spcBef>
              <a:buClr>
                <a:schemeClr val="hlink"/>
              </a:buClr>
              <a:buSzPct val="70000"/>
              <a:buFont typeface="Wingdings" pitchFamily="2" charset="2"/>
              <a:buChar char="n"/>
            </a:pPr>
            <a:endParaRPr lang="en-US" dirty="0"/>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AB0979DD-562F-4110-8AA5-C9C9016FC788}" type="slidenum">
              <a:rPr lang="en-US"/>
              <a:pPr>
                <a:defRPr/>
              </a:pPr>
              <a:t>2</a:t>
            </a:fld>
            <a:endParaRPr lang="en-US"/>
          </a:p>
        </p:txBody>
      </p:sp>
      <p:sp>
        <p:nvSpPr>
          <p:cNvPr id="257026" name="Rectangle 2"/>
          <p:cNvSpPr>
            <a:spLocks noGrp="1" noChangeArrowheads="1"/>
          </p:cNvSpPr>
          <p:nvPr>
            <p:ph type="title"/>
          </p:nvPr>
        </p:nvSpPr>
        <p:spPr>
          <a:xfrm>
            <a:off x="1295400" y="2133600"/>
            <a:ext cx="7543800" cy="1431925"/>
          </a:xfrm>
        </p:spPr>
        <p:txBody>
          <a:bodyPr/>
          <a:lstStyle/>
          <a:p>
            <a:pPr eaLnBrk="1" hangingPunct="1"/>
            <a:r>
              <a:rPr lang="en-US" b="0" dirty="0" smtClean="0"/>
              <a:t>Poll Question # 1:</a:t>
            </a:r>
            <a:br>
              <a:rPr lang="en-US" b="0" dirty="0" smtClean="0"/>
            </a:br>
            <a:r>
              <a:rPr lang="en-US" b="0" dirty="0" smtClean="0"/>
              <a:t/>
            </a:r>
            <a:br>
              <a:rPr lang="en-US" b="0" dirty="0" smtClean="0"/>
            </a:br>
            <a:r>
              <a:rPr lang="en-US" sz="3200" b="0" dirty="0" smtClean="0"/>
              <a:t>Do you believe that climate change impacts are a serious problem for the United States?</a:t>
            </a:r>
            <a:br>
              <a:rPr lang="en-US" sz="3200" b="0" dirty="0" smtClean="0"/>
            </a:br>
            <a:r>
              <a:rPr lang="en-US" sz="3200" b="0" dirty="0" smtClean="0"/>
              <a:t/>
            </a:r>
            <a:br>
              <a:rPr lang="en-US" sz="3200" b="0" dirty="0" smtClean="0"/>
            </a:br>
            <a:r>
              <a:rPr lang="en-US" sz="3200" b="0" dirty="0" smtClean="0"/>
              <a:t>A. Yes</a:t>
            </a:r>
            <a:br>
              <a:rPr lang="en-US" sz="3200" b="0" dirty="0" smtClean="0"/>
            </a:br>
            <a:r>
              <a:rPr lang="en-US" sz="3200" b="0" dirty="0" smtClean="0"/>
              <a:t>B. Not sure</a:t>
            </a:r>
            <a:br>
              <a:rPr lang="en-US" sz="3200" b="0" dirty="0" smtClean="0"/>
            </a:br>
            <a:r>
              <a:rPr lang="en-US" sz="3200" b="0" dirty="0" smtClean="0"/>
              <a:t>C. No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defRPr/>
            </a:pPr>
            <a:r>
              <a:rPr lang="en-US" b="0" dirty="0" smtClean="0">
                <a:solidFill>
                  <a:srgbClr val="EAEAEA"/>
                </a:solidFill>
              </a:rPr>
              <a:t>Agriculture</a:t>
            </a:r>
            <a:endParaRPr lang="en-US" sz="3200" dirty="0" smtClean="0"/>
          </a:p>
        </p:txBody>
      </p:sp>
      <p:sp>
        <p:nvSpPr>
          <p:cNvPr id="8195" name="Content Placeholder 2"/>
          <p:cNvSpPr>
            <a:spLocks noGrp="1"/>
          </p:cNvSpPr>
          <p:nvPr>
            <p:ph sz="quarter" idx="1"/>
          </p:nvPr>
        </p:nvSpPr>
        <p:spPr>
          <a:xfrm>
            <a:off x="1066800" y="1600200"/>
            <a:ext cx="7543800" cy="4495800"/>
          </a:xfrm>
        </p:spPr>
        <p:txBody>
          <a:bodyPr/>
          <a:lstStyle/>
          <a:p>
            <a:pPr eaLnBrk="1" hangingPunct="1">
              <a:defRPr/>
            </a:pPr>
            <a:r>
              <a:rPr lang="en-US" sz="2400" dirty="0" smtClean="0"/>
              <a:t>Warmer temperature will cause plants to grow more quickly</a:t>
            </a:r>
          </a:p>
          <a:p>
            <a:pPr eaLnBrk="1" hangingPunct="1">
              <a:defRPr/>
            </a:pPr>
            <a:r>
              <a:rPr lang="en-US" sz="2400" dirty="0" smtClean="0"/>
              <a:t>High temperature during pollination decreases pollen survival</a:t>
            </a:r>
          </a:p>
          <a:p>
            <a:pPr eaLnBrk="1" hangingPunct="1">
              <a:defRPr/>
            </a:pPr>
            <a:r>
              <a:rPr lang="en-US" sz="2400" dirty="0" smtClean="0"/>
              <a:t>Warmer nighttime temperatures increases the respiration rate and reduces grain size</a:t>
            </a:r>
          </a:p>
          <a:p>
            <a:pPr eaLnBrk="1" hangingPunct="1">
              <a:defRPr/>
            </a:pPr>
            <a:r>
              <a:rPr lang="en-US" sz="2400" dirty="0" smtClean="0"/>
              <a:t>Warmer temperatures increase the likelihood of overwinter survival of insects and diseases</a:t>
            </a:r>
          </a:p>
          <a:p>
            <a:pPr eaLnBrk="1" hangingPunct="1">
              <a:defRPr/>
            </a:pPr>
            <a:r>
              <a:rPr lang="en-US" sz="2400" dirty="0" smtClean="0"/>
              <a:t>Increased temperature will increase the growing season and extend forage production, reducing the need for winter reserves</a:t>
            </a:r>
            <a:endParaRPr lang="en-US" sz="2800" b="1" dirty="0" smtClean="0"/>
          </a:p>
          <a:p>
            <a:pPr eaLnBrk="1" hangingPunct="1">
              <a:buFont typeface="Arial" charset="0"/>
              <a:buChar char="•"/>
              <a:defRPr/>
            </a:pPr>
            <a:endParaRPr lang="en-US" sz="2800" b="1" dirty="0" smtClean="0"/>
          </a:p>
          <a:p>
            <a:pPr eaLnBrk="1" hangingPunct="1">
              <a:buFont typeface="Arial" charset="0"/>
              <a:buChar char="•"/>
              <a:defRPr/>
            </a:pPr>
            <a:endParaRPr lang="en-US" dirty="0" smtClean="0"/>
          </a:p>
          <a:p>
            <a:pPr eaLnBrk="1" hangingPunct="1">
              <a:buFont typeface="Arial" charset="0"/>
              <a:buChar char="•"/>
              <a:defRPr/>
            </a:pPr>
            <a:endParaRPr lang="en-US" dirty="0" smtClean="0"/>
          </a:p>
          <a:p>
            <a:pPr eaLnBrk="1" hangingPunct="1">
              <a:buFont typeface="Arial" charset="0"/>
              <a:buChar char="•"/>
              <a:defRPr/>
            </a:pPr>
            <a:endParaRPr lang="en-US" dirty="0" smtClean="0"/>
          </a:p>
          <a:p>
            <a:pPr eaLnBrk="1" hangingPunct="1">
              <a:buFont typeface="Arial" charset="0"/>
              <a:buChar char="•"/>
              <a:defRPr/>
            </a:pPr>
            <a:endParaRPr lang="en-US" dirty="0" smtClean="0"/>
          </a:p>
          <a:p>
            <a:pPr eaLnBrk="1" hangingPunct="1">
              <a:buFont typeface="Arial" charset="0"/>
              <a:buChar char="•"/>
              <a:defRPr/>
            </a:pPr>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defRPr/>
            </a:pPr>
            <a:r>
              <a:rPr lang="en-US" b="0" dirty="0" smtClean="0">
                <a:solidFill>
                  <a:srgbClr val="EAEAEA"/>
                </a:solidFill>
              </a:rPr>
              <a:t>Agriculture</a:t>
            </a:r>
            <a:endParaRPr lang="en-US" sz="3200" dirty="0" smtClean="0"/>
          </a:p>
        </p:txBody>
      </p:sp>
      <p:sp>
        <p:nvSpPr>
          <p:cNvPr id="9219" name="Content Placeholder 2"/>
          <p:cNvSpPr>
            <a:spLocks noGrp="1"/>
          </p:cNvSpPr>
          <p:nvPr>
            <p:ph sz="quarter" idx="1"/>
          </p:nvPr>
        </p:nvSpPr>
        <p:spPr>
          <a:xfrm>
            <a:off x="1066800" y="1752600"/>
            <a:ext cx="7543800" cy="4114800"/>
          </a:xfrm>
        </p:spPr>
        <p:txBody>
          <a:bodyPr/>
          <a:lstStyle/>
          <a:p>
            <a:pPr lvl="1" eaLnBrk="1" hangingPunct="1">
              <a:spcAft>
                <a:spcPts val="600"/>
              </a:spcAft>
              <a:buFont typeface="Wingdings" pitchFamily="2" charset="2"/>
              <a:buChar char="§"/>
              <a:defRPr/>
            </a:pPr>
            <a:r>
              <a:rPr lang="en-US" dirty="0" smtClean="0"/>
              <a:t>Increased variability in precipitation (both deficit and excessive) will impact plant growth</a:t>
            </a:r>
          </a:p>
          <a:p>
            <a:pPr lvl="1" eaLnBrk="1" hangingPunct="1">
              <a:spcAft>
                <a:spcPts val="600"/>
              </a:spcAft>
              <a:buFont typeface="Wingdings" pitchFamily="2" charset="2"/>
              <a:buChar char="§"/>
              <a:defRPr/>
            </a:pPr>
            <a:r>
              <a:rPr lang="en-US" dirty="0" smtClean="0"/>
              <a:t>Increased precipitation intensity may increase erosion and efficacy of conservation practices</a:t>
            </a:r>
          </a:p>
          <a:p>
            <a:pPr lvl="1" eaLnBrk="1" hangingPunct="1">
              <a:spcAft>
                <a:spcPts val="600"/>
              </a:spcAft>
              <a:buFont typeface="Wingdings" pitchFamily="2" charset="2"/>
              <a:buChar char="§"/>
              <a:defRPr/>
            </a:pPr>
            <a:r>
              <a:rPr lang="en-US" dirty="0" smtClean="0"/>
              <a:t>Increased variability in precipitation will affect irrigation water supplies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066800" y="304801"/>
            <a:ext cx="7543800" cy="914400"/>
          </a:xfrm>
        </p:spPr>
        <p:txBody>
          <a:bodyPr/>
          <a:lstStyle/>
          <a:p>
            <a:pPr eaLnBrk="1" hangingPunct="1">
              <a:defRPr/>
            </a:pPr>
            <a:r>
              <a:rPr lang="en-US" sz="3200" b="0" dirty="0" smtClean="0">
                <a:solidFill>
                  <a:srgbClr val="EAEAEA"/>
                </a:solidFill>
              </a:rPr>
              <a:t>Agriculture:  </a:t>
            </a:r>
            <a:r>
              <a:rPr lang="en-GB" sz="3200" b="0" dirty="0" smtClean="0"/>
              <a:t>Irrigation water</a:t>
            </a:r>
          </a:p>
        </p:txBody>
      </p:sp>
      <p:pic>
        <p:nvPicPr>
          <p:cNvPr id="48131" name="Picture 4" descr="runoff-2-3"/>
          <p:cNvPicPr>
            <a:picLocks noChangeAspect="1" noChangeArrowheads="1"/>
          </p:cNvPicPr>
          <p:nvPr/>
        </p:nvPicPr>
        <p:blipFill>
          <a:blip r:embed="rId3" cstate="print"/>
          <a:srcRect/>
          <a:stretch>
            <a:fillRect/>
          </a:stretch>
        </p:blipFill>
        <p:spPr bwMode="auto">
          <a:xfrm>
            <a:off x="1066800" y="1219200"/>
            <a:ext cx="7467600" cy="4441125"/>
          </a:xfrm>
          <a:prstGeom prst="rect">
            <a:avLst/>
          </a:prstGeom>
          <a:noFill/>
          <a:ln w="9525">
            <a:noFill/>
            <a:miter lim="800000"/>
            <a:headEnd/>
            <a:tailEnd/>
          </a:ln>
        </p:spPr>
      </p:pic>
      <p:sp>
        <p:nvSpPr>
          <p:cNvPr id="37892" name="Rectangle 5"/>
          <p:cNvSpPr>
            <a:spLocks noGrp="1" noChangeArrowheads="1"/>
          </p:cNvSpPr>
          <p:nvPr>
            <p:ph type="body" idx="4294967295"/>
          </p:nvPr>
        </p:nvSpPr>
        <p:spPr>
          <a:xfrm>
            <a:off x="304800" y="5668963"/>
            <a:ext cx="8458200" cy="579437"/>
          </a:xfrm>
        </p:spPr>
        <p:txBody>
          <a:bodyPr/>
          <a:lstStyle/>
          <a:p>
            <a:pPr eaLnBrk="1" hangingPunct="1">
              <a:buFontTx/>
              <a:buNone/>
              <a:defRPr/>
            </a:pPr>
            <a:r>
              <a:rPr lang="en-GB" sz="2000" dirty="0" err="1" smtClean="0"/>
              <a:t>Scholze</a:t>
            </a:r>
            <a:r>
              <a:rPr lang="en-GB" sz="2000" dirty="0" smtClean="0"/>
              <a:t> et al. (2006)</a:t>
            </a:r>
            <a:endParaRPr lang="en-US" sz="2000" dirty="0" smtClean="0"/>
          </a:p>
        </p:txBody>
      </p:sp>
      <p:sp>
        <p:nvSpPr>
          <p:cNvPr id="29701" name="Text Box 6"/>
          <p:cNvSpPr txBox="1">
            <a:spLocks noChangeArrowheads="1"/>
          </p:cNvSpPr>
          <p:nvPr/>
        </p:nvSpPr>
        <p:spPr bwMode="auto">
          <a:xfrm>
            <a:off x="3492500" y="5721459"/>
            <a:ext cx="4319588" cy="1031051"/>
          </a:xfrm>
          <a:prstGeom prst="rect">
            <a:avLst/>
          </a:prstGeom>
          <a:noFill/>
          <a:ln w="9525">
            <a:noFill/>
            <a:miter lim="800000"/>
            <a:headEnd/>
            <a:tailEnd/>
          </a:ln>
        </p:spPr>
        <p:txBody>
          <a:bodyPr>
            <a:spAutoFit/>
          </a:bodyPr>
          <a:lstStyle/>
          <a:p>
            <a:pPr>
              <a:spcBef>
                <a:spcPts val="600"/>
              </a:spcBef>
              <a:defRPr/>
            </a:pPr>
            <a:r>
              <a:rPr lang="en-GB" sz="2800" dirty="0">
                <a:solidFill>
                  <a:srgbClr val="3333FF"/>
                </a:solidFill>
              </a:rPr>
              <a:t>Blue</a:t>
            </a:r>
            <a:r>
              <a:rPr lang="en-GB" sz="2800" dirty="0">
                <a:solidFill>
                  <a:srgbClr val="000000"/>
                </a:solidFill>
              </a:rPr>
              <a:t> 	</a:t>
            </a:r>
            <a:r>
              <a:rPr lang="en-GB" sz="2800" dirty="0" smtClean="0">
                <a:solidFill>
                  <a:schemeClr val="bg1">
                    <a:lumMod val="60000"/>
                    <a:lumOff val="40000"/>
                  </a:schemeClr>
                </a:solidFill>
              </a:rPr>
              <a:t>Increase</a:t>
            </a:r>
            <a:endParaRPr lang="en-GB" sz="2800" dirty="0">
              <a:solidFill>
                <a:schemeClr val="bg1">
                  <a:lumMod val="60000"/>
                  <a:lumOff val="40000"/>
                </a:schemeClr>
              </a:solidFill>
            </a:endParaRPr>
          </a:p>
          <a:p>
            <a:pPr>
              <a:spcBef>
                <a:spcPts val="600"/>
              </a:spcBef>
              <a:defRPr/>
            </a:pPr>
            <a:r>
              <a:rPr lang="en-GB" sz="2800" dirty="0">
                <a:solidFill>
                  <a:srgbClr val="FF0000"/>
                </a:solidFill>
              </a:rPr>
              <a:t>Red</a:t>
            </a:r>
            <a:r>
              <a:rPr lang="en-GB" sz="2800" dirty="0">
                <a:solidFill>
                  <a:srgbClr val="000000"/>
                </a:solidFill>
              </a:rPr>
              <a:t>	</a:t>
            </a:r>
            <a:r>
              <a:rPr lang="en-GB" sz="2800" dirty="0" smtClean="0">
                <a:solidFill>
                  <a:srgbClr val="FF0000"/>
                </a:solidFill>
              </a:rPr>
              <a:t>Decrease</a:t>
            </a:r>
            <a:endParaRPr lang="en-US" sz="2800" dirty="0">
              <a:solidFill>
                <a:srgbClr val="FF0000"/>
              </a:solidFill>
            </a:endParaRPr>
          </a:p>
        </p:txBody>
      </p:sp>
      <p:sp>
        <p:nvSpPr>
          <p:cNvPr id="16391" name="Oval 7"/>
          <p:cNvSpPr>
            <a:spLocks noChangeArrowheads="1"/>
          </p:cNvSpPr>
          <p:nvPr/>
        </p:nvSpPr>
        <p:spPr bwMode="auto">
          <a:xfrm>
            <a:off x="1258888" y="2276475"/>
            <a:ext cx="792162" cy="576263"/>
          </a:xfrm>
          <a:prstGeom prst="ellipse">
            <a:avLst/>
          </a:prstGeom>
          <a:noFill/>
          <a:ln w="76200">
            <a:solidFill>
              <a:srgbClr val="FFCC00"/>
            </a:solidFill>
            <a:round/>
            <a:headEnd/>
            <a:tailEnd/>
          </a:ln>
        </p:spPr>
        <p:txBody>
          <a:bodyPr wrap="none" anchor="ctr"/>
          <a:lstStyle/>
          <a:p>
            <a:endParaRPr lang="en-GB">
              <a:solidFill>
                <a:srgbClr val="000000"/>
              </a:solidFill>
            </a:endParaRPr>
          </a:p>
        </p:txBody>
      </p:sp>
      <p:sp>
        <p:nvSpPr>
          <p:cNvPr id="16392" name="Oval 8"/>
          <p:cNvSpPr>
            <a:spLocks noChangeArrowheads="1"/>
          </p:cNvSpPr>
          <p:nvPr/>
        </p:nvSpPr>
        <p:spPr bwMode="auto">
          <a:xfrm>
            <a:off x="3886200" y="2362200"/>
            <a:ext cx="2130425" cy="649288"/>
          </a:xfrm>
          <a:prstGeom prst="ellipse">
            <a:avLst/>
          </a:prstGeom>
          <a:noFill/>
          <a:ln w="76200">
            <a:solidFill>
              <a:srgbClr val="FFCC00"/>
            </a:solidFill>
            <a:round/>
            <a:headEnd/>
            <a:tailEnd/>
          </a:ln>
        </p:spPr>
        <p:txBody>
          <a:bodyPr wrap="none" anchor="ctr"/>
          <a:lstStyle/>
          <a:p>
            <a:endParaRPr lang="en-GB">
              <a:solidFill>
                <a:srgbClr val="000000"/>
              </a:solidFill>
            </a:endParaRPr>
          </a:p>
        </p:txBody>
      </p:sp>
      <p:sp>
        <p:nvSpPr>
          <p:cNvPr id="16393" name="Oval 9"/>
          <p:cNvSpPr>
            <a:spLocks noChangeArrowheads="1"/>
          </p:cNvSpPr>
          <p:nvPr/>
        </p:nvSpPr>
        <p:spPr bwMode="auto">
          <a:xfrm>
            <a:off x="4343400" y="4038600"/>
            <a:ext cx="865188" cy="576263"/>
          </a:xfrm>
          <a:prstGeom prst="ellipse">
            <a:avLst/>
          </a:prstGeom>
          <a:noFill/>
          <a:ln w="76200">
            <a:solidFill>
              <a:srgbClr val="FFCC00"/>
            </a:solidFill>
            <a:round/>
            <a:headEnd/>
            <a:tailEnd/>
          </a:ln>
        </p:spPr>
        <p:txBody>
          <a:bodyPr wrap="none" anchor="ctr"/>
          <a:lstStyle/>
          <a:p>
            <a:endParaRPr lang="en-GB">
              <a:solidFill>
                <a:srgbClr val="000000"/>
              </a:solidFill>
            </a:endParaRPr>
          </a:p>
        </p:txBody>
      </p:sp>
      <p:sp>
        <p:nvSpPr>
          <p:cNvPr id="16394" name="Oval 10"/>
          <p:cNvSpPr>
            <a:spLocks noChangeArrowheads="1"/>
          </p:cNvSpPr>
          <p:nvPr/>
        </p:nvSpPr>
        <p:spPr bwMode="auto">
          <a:xfrm>
            <a:off x="6705600" y="4343400"/>
            <a:ext cx="792163" cy="576263"/>
          </a:xfrm>
          <a:prstGeom prst="ellipse">
            <a:avLst/>
          </a:prstGeom>
          <a:noFill/>
          <a:ln w="76200">
            <a:solidFill>
              <a:srgbClr val="FFCC00"/>
            </a:solidFill>
            <a:round/>
            <a:headEnd/>
            <a:tailEnd/>
          </a:ln>
        </p:spPr>
        <p:txBody>
          <a:bodyPr wrap="none" anchor="ctr"/>
          <a:lstStyle/>
          <a:p>
            <a:endParaRPr lang="en-GB">
              <a:solidFill>
                <a:srgbClr val="000000"/>
              </a:solidFill>
            </a:endParaRPr>
          </a:p>
        </p:txBody>
      </p:sp>
      <p:sp>
        <p:nvSpPr>
          <p:cNvPr id="16396" name="Oval 12"/>
          <p:cNvSpPr>
            <a:spLocks noChangeArrowheads="1"/>
          </p:cNvSpPr>
          <p:nvPr/>
        </p:nvSpPr>
        <p:spPr bwMode="auto">
          <a:xfrm>
            <a:off x="6172200" y="2514600"/>
            <a:ext cx="792163" cy="576263"/>
          </a:xfrm>
          <a:prstGeom prst="ellipse">
            <a:avLst/>
          </a:prstGeom>
          <a:noFill/>
          <a:ln w="76200">
            <a:solidFill>
              <a:srgbClr val="FFCC00"/>
            </a:solidFill>
            <a:round/>
            <a:headEnd/>
            <a:tailEnd/>
          </a:ln>
        </p:spPr>
        <p:txBody>
          <a:bodyPr wrap="none" anchor="ctr"/>
          <a:lstStyle/>
          <a:p>
            <a:endParaRPr lang="en-GB">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92" grpId="0" animBg="1"/>
      <p:bldP spid="16393" grpId="0" animBg="1"/>
      <p:bldP spid="16394" grpId="0" animBg="1"/>
      <p:bldP spid="163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066800" y="304800"/>
            <a:ext cx="7543800" cy="914400"/>
          </a:xfrm>
        </p:spPr>
        <p:txBody>
          <a:bodyPr/>
          <a:lstStyle/>
          <a:p>
            <a:pPr eaLnBrk="1" hangingPunct="1">
              <a:defRPr/>
            </a:pPr>
            <a:r>
              <a:rPr lang="en-US" b="0" dirty="0" smtClean="0">
                <a:solidFill>
                  <a:srgbClr val="EAEAEA"/>
                </a:solidFill>
              </a:rPr>
              <a:t>Agriculture: </a:t>
            </a:r>
            <a:r>
              <a:rPr lang="en-US" b="0" dirty="0" smtClean="0"/>
              <a:t>Conclusions</a:t>
            </a:r>
            <a:endParaRPr lang="en-US" sz="3200" b="0" dirty="0" smtClean="0"/>
          </a:p>
        </p:txBody>
      </p:sp>
      <p:sp>
        <p:nvSpPr>
          <p:cNvPr id="13315" name="Content Placeholder 2"/>
          <p:cNvSpPr>
            <a:spLocks noGrp="1"/>
          </p:cNvSpPr>
          <p:nvPr>
            <p:ph sz="quarter" idx="1"/>
          </p:nvPr>
        </p:nvSpPr>
        <p:spPr>
          <a:xfrm>
            <a:off x="990600" y="1219200"/>
            <a:ext cx="7924800" cy="5029200"/>
          </a:xfrm>
        </p:spPr>
        <p:txBody>
          <a:bodyPr/>
          <a:lstStyle/>
          <a:p>
            <a:pPr eaLnBrk="1" hangingPunct="1">
              <a:defRPr/>
            </a:pPr>
            <a:r>
              <a:rPr lang="en-US" sz="2400" dirty="0" smtClean="0"/>
              <a:t>Climate impacts are not a simple relationship to one variable but the interaction among temperature, precipitation, and CO</a:t>
            </a:r>
            <a:r>
              <a:rPr lang="en-US" sz="2400" baseline="-25000" dirty="0" smtClean="0"/>
              <a:t>2 </a:t>
            </a:r>
            <a:r>
              <a:rPr lang="en-US" sz="2400" dirty="0" smtClean="0"/>
              <a:t>changes</a:t>
            </a:r>
          </a:p>
          <a:p>
            <a:pPr eaLnBrk="1" hangingPunct="1">
              <a:defRPr/>
            </a:pPr>
            <a:r>
              <a:rPr lang="en-US" sz="2400" dirty="0" smtClean="0"/>
              <a:t>Overall yields are likely to decrease slightly over next 30-50 years, but there will be much variation across crops ands regions</a:t>
            </a:r>
          </a:p>
          <a:p>
            <a:pPr eaLnBrk="1" hangingPunct="1">
              <a:defRPr/>
            </a:pPr>
            <a:r>
              <a:rPr lang="en-US" sz="2400" dirty="0" smtClean="0"/>
              <a:t>Agriculture is a sector where adaptation is very important</a:t>
            </a:r>
          </a:p>
          <a:p>
            <a:pPr eaLnBrk="1" hangingPunct="1">
              <a:defRPr/>
            </a:pPr>
            <a:r>
              <a:rPr lang="en-US" sz="2400" dirty="0" smtClean="0"/>
              <a:t>Observational networks and integration with models are critical to quantifying the response of agricultural systems to climate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pPr>
              <a:defRPr/>
            </a:pPr>
            <a:fld id="{AC696B92-7F99-44E0-8701-FF078ECE2DD5}" type="slidenum">
              <a:rPr lang="en-US"/>
              <a:pPr>
                <a:defRPr/>
              </a:pPr>
              <a:t>24</a:t>
            </a:fld>
            <a:endParaRPr lang="en-US"/>
          </a:p>
        </p:txBody>
      </p:sp>
      <p:sp>
        <p:nvSpPr>
          <p:cNvPr id="229378" name="Rectangle 2"/>
          <p:cNvSpPr>
            <a:spLocks noGrp="1" noChangeArrowheads="1"/>
          </p:cNvSpPr>
          <p:nvPr>
            <p:ph type="body" sz="half" idx="1"/>
          </p:nvPr>
        </p:nvSpPr>
        <p:spPr>
          <a:xfrm>
            <a:off x="381000" y="685800"/>
            <a:ext cx="4114800" cy="5410200"/>
          </a:xfrm>
        </p:spPr>
        <p:txBody>
          <a:bodyPr/>
          <a:lstStyle/>
          <a:p>
            <a:pPr eaLnBrk="1" hangingPunct="1">
              <a:spcAft>
                <a:spcPct val="40000"/>
              </a:spcAft>
              <a:buFont typeface="Wingdings" pitchFamily="2" charset="2"/>
              <a:buNone/>
              <a:defRPr/>
            </a:pPr>
            <a:r>
              <a:rPr lang="en-US" sz="3600" dirty="0" smtClean="0"/>
              <a:t>Forests: Background</a:t>
            </a:r>
          </a:p>
          <a:p>
            <a:pPr eaLnBrk="1" hangingPunct="1">
              <a:spcAft>
                <a:spcPct val="40000"/>
              </a:spcAft>
              <a:defRPr/>
            </a:pPr>
            <a:r>
              <a:rPr lang="en-US" sz="2800" dirty="0" smtClean="0"/>
              <a:t>Disturbance resets forests.  Processes vary with forest age.</a:t>
            </a:r>
          </a:p>
          <a:p>
            <a:pPr eaLnBrk="1" hangingPunct="1">
              <a:spcAft>
                <a:spcPct val="40000"/>
              </a:spcAft>
              <a:defRPr/>
            </a:pPr>
            <a:endParaRPr lang="en-US" sz="2800" dirty="0" smtClean="0"/>
          </a:p>
          <a:p>
            <a:pPr eaLnBrk="1" hangingPunct="1">
              <a:spcAft>
                <a:spcPct val="40000"/>
              </a:spcAft>
              <a:defRPr/>
            </a:pPr>
            <a:r>
              <a:rPr lang="en-US" sz="2800" dirty="0" smtClean="0"/>
              <a:t>Climate defines an envelope for tree species.</a:t>
            </a:r>
          </a:p>
        </p:txBody>
      </p:sp>
      <p:pic>
        <p:nvPicPr>
          <p:cNvPr id="55300" name="Picture 3"/>
          <p:cNvPicPr>
            <a:picLocks noGrp="1" noChangeAspect="1" noChangeArrowheads="1"/>
          </p:cNvPicPr>
          <p:nvPr>
            <p:ph sz="quarter" idx="2"/>
          </p:nvPr>
        </p:nvPicPr>
        <p:blipFill>
          <a:blip r:embed="rId3" cstate="print">
            <a:lum bright="-18000" contrast="12000"/>
          </a:blip>
          <a:srcRect/>
          <a:stretch>
            <a:fillRect/>
          </a:stretch>
        </p:blipFill>
        <p:spPr>
          <a:xfrm>
            <a:off x="4876800" y="152400"/>
            <a:ext cx="4038600" cy="2813050"/>
          </a:xfrm>
          <a:noFill/>
          <a:ln w="28575" cap="flat" algn="ctr">
            <a:solidFill>
              <a:srgbClr val="663300"/>
            </a:solidFill>
            <a:headEnd type="none" w="sm" len="sm"/>
            <a:tailEnd type="none" w="sm" len="sm"/>
          </a:ln>
        </p:spPr>
      </p:pic>
      <p:pic>
        <p:nvPicPr>
          <p:cNvPr id="55301" name="Picture 4"/>
          <p:cNvPicPr>
            <a:picLocks noGrp="1" noChangeAspect="1" noChangeArrowheads="1"/>
          </p:cNvPicPr>
          <p:nvPr>
            <p:ph sz="quarter" idx="3"/>
          </p:nvPr>
        </p:nvPicPr>
        <p:blipFill>
          <a:blip r:embed="rId4" cstate="print">
            <a:lum bright="-30000" contrast="18000"/>
          </a:blip>
          <a:srcRect/>
          <a:stretch>
            <a:fillRect/>
          </a:stretch>
        </p:blipFill>
        <p:spPr>
          <a:xfrm>
            <a:off x="4953000" y="3581400"/>
            <a:ext cx="3810000" cy="3067050"/>
          </a:xfrm>
          <a:noFill/>
          <a:ln w="28575" cap="flat" algn="ctr">
            <a:solidFill>
              <a:srgbClr val="663300"/>
            </a:solidFill>
            <a:headEnd type="none" w="sm" len="sm"/>
            <a:tailEnd type="none" w="sm" len="sm"/>
          </a:ln>
        </p:spPr>
      </p:pic>
      <p:sp>
        <p:nvSpPr>
          <p:cNvPr id="55302" name="Text Box 5"/>
          <p:cNvSpPr txBox="1">
            <a:spLocks noChangeArrowheads="1"/>
          </p:cNvSpPr>
          <p:nvPr/>
        </p:nvSpPr>
        <p:spPr bwMode="auto">
          <a:xfrm>
            <a:off x="5029200" y="3048000"/>
            <a:ext cx="3810000" cy="304800"/>
          </a:xfrm>
          <a:prstGeom prst="rect">
            <a:avLst/>
          </a:prstGeom>
          <a:noFill/>
          <a:ln w="9525">
            <a:noFill/>
            <a:miter lim="800000"/>
            <a:headEnd/>
            <a:tailEnd/>
          </a:ln>
        </p:spPr>
        <p:txBody>
          <a:bodyPr>
            <a:spAutoFit/>
          </a:bodyPr>
          <a:lstStyle/>
          <a:p>
            <a:pPr eaLnBrk="1" hangingPunct="1">
              <a:spcBef>
                <a:spcPct val="50000"/>
              </a:spcBef>
            </a:pPr>
            <a:r>
              <a:rPr lang="en-US" sz="1400">
                <a:solidFill>
                  <a:srgbClr val="663300"/>
                </a:solidFill>
                <a:latin typeface="Arial" charset="0"/>
              </a:rPr>
              <a:t>Kashian et al. (BioScience 2006)</a:t>
            </a:r>
          </a:p>
        </p:txBody>
      </p:sp>
      <p:sp>
        <p:nvSpPr>
          <p:cNvPr id="55303" name="Text Box 6"/>
          <p:cNvSpPr txBox="1">
            <a:spLocks noChangeArrowheads="1"/>
          </p:cNvSpPr>
          <p:nvPr/>
        </p:nvSpPr>
        <p:spPr bwMode="auto">
          <a:xfrm>
            <a:off x="1371600" y="6324600"/>
            <a:ext cx="3810000" cy="304800"/>
          </a:xfrm>
          <a:prstGeom prst="rect">
            <a:avLst/>
          </a:prstGeom>
          <a:noFill/>
          <a:ln w="9525">
            <a:noFill/>
            <a:miter lim="800000"/>
            <a:headEnd/>
            <a:tailEnd/>
          </a:ln>
        </p:spPr>
        <p:txBody>
          <a:bodyPr>
            <a:spAutoFit/>
          </a:bodyPr>
          <a:lstStyle/>
          <a:p>
            <a:pPr eaLnBrk="1" hangingPunct="1">
              <a:spcBef>
                <a:spcPct val="50000"/>
              </a:spcBef>
            </a:pPr>
            <a:r>
              <a:rPr lang="en-US" sz="1400">
                <a:solidFill>
                  <a:srgbClr val="663300"/>
                </a:solidFill>
                <a:latin typeface="Arial" charset="0"/>
              </a:rPr>
              <a:t>Chuine and Beaubien (Ecol. Letters. 2001)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50F12EB-0D97-42FA-AE93-FC9A0FDB7451}" type="slidenum">
              <a:rPr lang="en-US"/>
              <a:pPr>
                <a:defRPr/>
              </a:pPr>
              <a:t>25</a:t>
            </a:fld>
            <a:endParaRPr lang="en-US"/>
          </a:p>
        </p:txBody>
      </p:sp>
      <p:sp>
        <p:nvSpPr>
          <p:cNvPr id="230402" name="Rectangle 2"/>
          <p:cNvSpPr>
            <a:spLocks noGrp="1" noChangeArrowheads="1"/>
          </p:cNvSpPr>
          <p:nvPr>
            <p:ph type="title"/>
          </p:nvPr>
        </p:nvSpPr>
        <p:spPr>
          <a:xfrm>
            <a:off x="762000" y="304800"/>
            <a:ext cx="7772400" cy="685800"/>
          </a:xfrm>
        </p:spPr>
        <p:txBody>
          <a:bodyPr/>
          <a:lstStyle/>
          <a:p>
            <a:pPr eaLnBrk="1" hangingPunct="1">
              <a:defRPr/>
            </a:pPr>
            <a:r>
              <a:rPr lang="en-US" b="0" dirty="0" smtClean="0"/>
              <a:t>Forests</a:t>
            </a:r>
          </a:p>
        </p:txBody>
      </p:sp>
      <p:sp>
        <p:nvSpPr>
          <p:cNvPr id="230403" name="Rectangle 3"/>
          <p:cNvSpPr>
            <a:spLocks noGrp="1" noChangeArrowheads="1"/>
          </p:cNvSpPr>
          <p:nvPr>
            <p:ph type="body" idx="1"/>
          </p:nvPr>
        </p:nvSpPr>
        <p:spPr>
          <a:xfrm>
            <a:off x="914400" y="1143000"/>
            <a:ext cx="8001000" cy="2057400"/>
          </a:xfrm>
        </p:spPr>
        <p:txBody>
          <a:bodyPr/>
          <a:lstStyle/>
          <a:p>
            <a:pPr marL="0" indent="0" eaLnBrk="1" hangingPunct="1">
              <a:buNone/>
              <a:defRPr/>
            </a:pPr>
            <a:r>
              <a:rPr lang="en-US" sz="2400" dirty="0" smtClean="0"/>
              <a:t>Climate change has increased the size and number of forest fires, insect outbreaks, and tree mortality in the interior west, the Southwest, and Alaska, and these will continue</a:t>
            </a:r>
          </a:p>
          <a:p>
            <a:pPr eaLnBrk="1" hangingPunct="1">
              <a:defRPr/>
            </a:pPr>
            <a:endParaRPr lang="en-US" sz="2000" dirty="0" smtClean="0"/>
          </a:p>
        </p:txBody>
      </p:sp>
      <p:pic>
        <p:nvPicPr>
          <p:cNvPr id="56325" name="Picture 4"/>
          <p:cNvPicPr>
            <a:picLocks noChangeAspect="1" noChangeArrowheads="1"/>
          </p:cNvPicPr>
          <p:nvPr/>
        </p:nvPicPr>
        <p:blipFill>
          <a:blip r:embed="rId3" cstate="print"/>
          <a:srcRect/>
          <a:stretch>
            <a:fillRect/>
          </a:stretch>
        </p:blipFill>
        <p:spPr bwMode="auto">
          <a:xfrm>
            <a:off x="76200" y="2819400"/>
            <a:ext cx="4343400" cy="3733800"/>
          </a:xfrm>
          <a:prstGeom prst="rect">
            <a:avLst/>
          </a:prstGeom>
          <a:noFill/>
          <a:ln w="28575" algn="ctr">
            <a:noFill/>
            <a:miter lim="800000"/>
            <a:headEnd type="none" w="sm" len="sm"/>
            <a:tailEnd type="none" w="sm" len="sm"/>
          </a:ln>
        </p:spPr>
      </p:pic>
      <p:pic>
        <p:nvPicPr>
          <p:cNvPr id="56326" name="Picture 5" descr="100-0056_IMG"/>
          <p:cNvPicPr>
            <a:picLocks noChangeAspect="1" noChangeArrowheads="1"/>
          </p:cNvPicPr>
          <p:nvPr/>
        </p:nvPicPr>
        <p:blipFill>
          <a:blip r:embed="rId4" cstate="print"/>
          <a:srcRect/>
          <a:stretch>
            <a:fillRect/>
          </a:stretch>
        </p:blipFill>
        <p:spPr bwMode="auto">
          <a:xfrm>
            <a:off x="4551363" y="2819400"/>
            <a:ext cx="4516437" cy="3733800"/>
          </a:xfrm>
          <a:prstGeom prst="rect">
            <a:avLst/>
          </a:prstGeom>
          <a:noFill/>
          <a:ln w="9525">
            <a:noFill/>
            <a:miter lim="800000"/>
            <a:headEnd/>
            <a:tailEnd/>
          </a:ln>
        </p:spPr>
      </p:pic>
      <p:sp>
        <p:nvSpPr>
          <p:cNvPr id="7" name="Slide Number Placeholder 5"/>
          <p:cNvSpPr txBox="1">
            <a:spLocks/>
          </p:cNvSpPr>
          <p:nvPr/>
        </p:nvSpPr>
        <p:spPr bwMode="auto">
          <a:xfrm>
            <a:off x="71628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703A9F-6657-4C56-9EA9-3BF8A7613D0E}" type="slidenum">
              <a:rPr kumimoji="0" lang="en-US" sz="10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Tahoma" pitchFamily="34" charset="0"/>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33703A9F-6657-4C56-9EA9-3BF8A7613D0E}" type="slidenum">
              <a:rPr lang="en-US"/>
              <a:pPr>
                <a:defRPr/>
              </a:pPr>
              <a:t>26</a:t>
            </a:fld>
            <a:endParaRPr lang="en-US" dirty="0"/>
          </a:p>
        </p:txBody>
      </p:sp>
      <p:sp>
        <p:nvSpPr>
          <p:cNvPr id="231426" name="Rectangle 2"/>
          <p:cNvSpPr>
            <a:spLocks noGrp="1" noChangeArrowheads="1"/>
          </p:cNvSpPr>
          <p:nvPr>
            <p:ph type="title"/>
          </p:nvPr>
        </p:nvSpPr>
        <p:spPr>
          <a:xfrm>
            <a:off x="762000" y="304800"/>
            <a:ext cx="7772400" cy="685800"/>
          </a:xfrm>
        </p:spPr>
        <p:txBody>
          <a:bodyPr/>
          <a:lstStyle/>
          <a:p>
            <a:pPr eaLnBrk="1" hangingPunct="1">
              <a:defRPr/>
            </a:pPr>
            <a:r>
              <a:rPr lang="en-US" b="0" dirty="0" smtClean="0"/>
              <a:t>Forests</a:t>
            </a:r>
          </a:p>
        </p:txBody>
      </p:sp>
      <p:sp>
        <p:nvSpPr>
          <p:cNvPr id="231427" name="Rectangle 3"/>
          <p:cNvSpPr>
            <a:spLocks noGrp="1" noChangeArrowheads="1"/>
          </p:cNvSpPr>
          <p:nvPr>
            <p:ph type="body" idx="1"/>
          </p:nvPr>
        </p:nvSpPr>
        <p:spPr>
          <a:xfrm>
            <a:off x="4724400" y="1371600"/>
            <a:ext cx="4419600" cy="4876800"/>
          </a:xfrm>
        </p:spPr>
        <p:txBody>
          <a:bodyPr/>
          <a:lstStyle/>
          <a:p>
            <a:pPr marL="0" indent="0" eaLnBrk="1" hangingPunct="1">
              <a:lnSpc>
                <a:spcPct val="90000"/>
              </a:lnSpc>
              <a:buNone/>
              <a:defRPr/>
            </a:pPr>
            <a:r>
              <a:rPr lang="en-US" dirty="0" smtClean="0"/>
              <a:t>Rising CO</a:t>
            </a:r>
            <a:r>
              <a:rPr lang="en-US" baseline="-25000" dirty="0" smtClean="0"/>
              <a:t>2</a:t>
            </a:r>
            <a:r>
              <a:rPr lang="en-US" dirty="0" smtClean="0"/>
              <a:t> will increase photosynthesis, but the increased photosynthesis will only increase wood production in young forests on fertile soils.</a:t>
            </a:r>
          </a:p>
        </p:txBody>
      </p:sp>
      <p:pic>
        <p:nvPicPr>
          <p:cNvPr id="57349" name="Picture 4"/>
          <p:cNvPicPr>
            <a:picLocks noChangeAspect="1" noChangeArrowheads="1"/>
          </p:cNvPicPr>
          <p:nvPr/>
        </p:nvPicPr>
        <p:blipFill>
          <a:blip r:embed="rId3" cstate="print"/>
          <a:srcRect/>
          <a:stretch>
            <a:fillRect/>
          </a:stretch>
        </p:blipFill>
        <p:spPr bwMode="auto">
          <a:xfrm>
            <a:off x="304800" y="1371600"/>
            <a:ext cx="4235450" cy="4419600"/>
          </a:xfrm>
          <a:prstGeom prst="rect">
            <a:avLst/>
          </a:prstGeom>
          <a:noFill/>
          <a:ln w="28575" algn="ctr">
            <a:noFill/>
            <a:miter lim="800000"/>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445A70B6-B10C-4EDA-8063-32D2D7B3A22B}" type="slidenum">
              <a:rPr lang="en-US"/>
              <a:pPr>
                <a:defRPr/>
              </a:pPr>
              <a:t>27</a:t>
            </a:fld>
            <a:endParaRPr lang="en-US"/>
          </a:p>
        </p:txBody>
      </p:sp>
      <p:sp>
        <p:nvSpPr>
          <p:cNvPr id="232451" name="Rectangle 3"/>
          <p:cNvSpPr>
            <a:spLocks noGrp="1" noChangeArrowheads="1"/>
          </p:cNvSpPr>
          <p:nvPr>
            <p:ph type="body" idx="1"/>
          </p:nvPr>
        </p:nvSpPr>
        <p:spPr>
          <a:xfrm>
            <a:off x="4343400" y="1371600"/>
            <a:ext cx="4724400" cy="4876800"/>
          </a:xfrm>
        </p:spPr>
        <p:txBody>
          <a:bodyPr/>
          <a:lstStyle/>
          <a:p>
            <a:pPr eaLnBrk="1" hangingPunct="1">
              <a:defRPr/>
            </a:pPr>
            <a:r>
              <a:rPr lang="en-US" dirty="0" smtClean="0"/>
              <a:t>Nitrogen deposition and warmer temperatures have increased forest growth where water is not limiting and this will continue</a:t>
            </a:r>
          </a:p>
        </p:txBody>
      </p:sp>
      <p:pic>
        <p:nvPicPr>
          <p:cNvPr id="58373" name="Picture 4" descr="IMG_1850"/>
          <p:cNvPicPr>
            <a:picLocks noChangeAspect="1" noChangeArrowheads="1"/>
          </p:cNvPicPr>
          <p:nvPr/>
        </p:nvPicPr>
        <p:blipFill>
          <a:blip r:embed="rId3" cstate="print"/>
          <a:srcRect/>
          <a:stretch>
            <a:fillRect/>
          </a:stretch>
        </p:blipFill>
        <p:spPr bwMode="auto">
          <a:xfrm>
            <a:off x="304800" y="989013"/>
            <a:ext cx="4041775" cy="5335587"/>
          </a:xfrm>
          <a:prstGeom prst="rect">
            <a:avLst/>
          </a:prstGeom>
          <a:noFill/>
          <a:ln w="9525">
            <a:noFill/>
            <a:miter lim="800000"/>
            <a:headEnd/>
            <a:tailEnd/>
          </a:ln>
        </p:spPr>
      </p:pic>
      <p:sp>
        <p:nvSpPr>
          <p:cNvPr id="7" name="Rectangle 2"/>
          <p:cNvSpPr>
            <a:spLocks noGrp="1" noChangeArrowheads="1"/>
          </p:cNvSpPr>
          <p:nvPr>
            <p:ph type="title"/>
          </p:nvPr>
        </p:nvSpPr>
        <p:spPr>
          <a:xfrm>
            <a:off x="762000" y="304800"/>
            <a:ext cx="7772400" cy="685800"/>
          </a:xfrm>
        </p:spPr>
        <p:txBody>
          <a:bodyPr/>
          <a:lstStyle/>
          <a:p>
            <a:pPr eaLnBrk="1" hangingPunct="1">
              <a:defRPr/>
            </a:pPr>
            <a:r>
              <a:rPr lang="en-US" b="0" dirty="0" smtClean="0"/>
              <a:t>Forests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85011926-367C-44E5-81A3-3C4D5FBE29B9}" type="slidenum">
              <a:rPr lang="en-US"/>
              <a:pPr>
                <a:defRPr/>
              </a:pPr>
              <a:t>28</a:t>
            </a:fld>
            <a:endParaRPr lang="en-US"/>
          </a:p>
        </p:txBody>
      </p:sp>
      <p:pic>
        <p:nvPicPr>
          <p:cNvPr id="60419" name="Picture 1" descr="SAP 4.3 Fig. 3.2.jpg"/>
          <p:cNvPicPr>
            <a:picLocks noChangeAspect="1"/>
          </p:cNvPicPr>
          <p:nvPr/>
        </p:nvPicPr>
        <p:blipFill>
          <a:blip r:embed="rId3" cstate="print"/>
          <a:srcRect/>
          <a:stretch>
            <a:fillRect/>
          </a:stretch>
        </p:blipFill>
        <p:spPr bwMode="auto">
          <a:xfrm>
            <a:off x="1873250" y="1371600"/>
            <a:ext cx="5365750" cy="5197475"/>
          </a:xfrm>
          <a:prstGeom prst="rect">
            <a:avLst/>
          </a:prstGeom>
          <a:noFill/>
          <a:ln w="9525">
            <a:noFill/>
            <a:miter lim="800000"/>
            <a:headEnd/>
            <a:tailEnd/>
          </a:ln>
        </p:spPr>
      </p:pic>
      <p:sp>
        <p:nvSpPr>
          <p:cNvPr id="4" name="Rectangle 3"/>
          <p:cNvSpPr/>
          <p:nvPr/>
        </p:nvSpPr>
        <p:spPr>
          <a:xfrm>
            <a:off x="3124200" y="381000"/>
            <a:ext cx="3034805" cy="830997"/>
          </a:xfrm>
          <a:prstGeom prst="rect">
            <a:avLst/>
          </a:prstGeom>
        </p:spPr>
        <p:txBody>
          <a:bodyPr wrap="none">
            <a:spAutoFit/>
          </a:bodyPr>
          <a:lstStyle/>
          <a:p>
            <a:pPr lvl="0">
              <a:defRPr/>
            </a:pPr>
            <a:r>
              <a:rPr lang="en-US" sz="4800" dirty="0">
                <a:solidFill>
                  <a:srgbClr val="FFFFFF"/>
                </a:solidFill>
                <a:effectLst>
                  <a:outerShdw blurRad="38100" dist="38100" dir="2700000" algn="tl">
                    <a:srgbClr val="000000"/>
                  </a:outerShdw>
                </a:effectLst>
                <a:latin typeface="Tahoma"/>
                <a:ea typeface="ＭＳ Ｐゴシック" pitchFamily="-65" charset="-128"/>
              </a:rPr>
              <a:t>Arid Lands</a:t>
            </a:r>
            <a:endParaRPr lang="en-US" sz="4000" dirty="0">
              <a:solidFill>
                <a:srgbClr val="FFFFFF"/>
              </a:solidFill>
              <a:effectLst>
                <a:outerShdw blurRad="38100" dist="38100" dir="2700000" algn="tl">
                  <a:srgbClr val="000000"/>
                </a:outerShdw>
              </a:effectLst>
              <a:latin typeface="Tahoma"/>
              <a:ea typeface="ＭＳ Ｐゴシック" pitchFamily="-65"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ED77442D-86A4-45D1-8582-DFF4D1D32D4A}" type="slidenum">
              <a:rPr lang="en-US"/>
              <a:pPr>
                <a:defRPr/>
              </a:pPr>
              <a:t>29</a:t>
            </a:fld>
            <a:endParaRPr lang="en-US"/>
          </a:p>
        </p:txBody>
      </p:sp>
      <p:sp>
        <p:nvSpPr>
          <p:cNvPr id="2" name="TextBox 1"/>
          <p:cNvSpPr txBox="1"/>
          <p:nvPr/>
        </p:nvSpPr>
        <p:spPr>
          <a:xfrm>
            <a:off x="342900" y="152400"/>
            <a:ext cx="8458200" cy="5940088"/>
          </a:xfrm>
          <a:prstGeom prst="rect">
            <a:avLst/>
          </a:prstGeom>
          <a:noFill/>
        </p:spPr>
        <p:txBody>
          <a:bodyPr>
            <a:spAutoFit/>
          </a:bodyPr>
          <a:lstStyle/>
          <a:p>
            <a:pPr>
              <a:defRPr/>
            </a:pPr>
            <a:r>
              <a:rPr lang="en-US" sz="3600" b="1" dirty="0" smtClean="0">
                <a:latin typeface="Times" pitchFamily="-65" charset="0"/>
                <a:ea typeface="ＭＳ Ｐゴシック" pitchFamily="-65" charset="-128"/>
              </a:rPr>
              <a:t>                         </a:t>
            </a:r>
            <a:r>
              <a:rPr lang="en-US" sz="4400" dirty="0" smtClean="0">
                <a:effectLst>
                  <a:outerShdw blurRad="38100" dist="38100" dir="2700000" algn="tl">
                    <a:srgbClr val="000000"/>
                  </a:outerShdw>
                </a:effectLst>
                <a:latin typeface="+mj-lt"/>
                <a:ea typeface="ＭＳ Ｐゴシック" pitchFamily="-65" charset="-128"/>
              </a:rPr>
              <a:t>Arid Lands</a:t>
            </a:r>
            <a:endParaRPr lang="en-US" sz="3600" dirty="0" smtClean="0">
              <a:effectLst>
                <a:outerShdw blurRad="38100" dist="38100" dir="2700000" algn="tl">
                  <a:srgbClr val="000000"/>
                </a:outerShdw>
              </a:effectLst>
              <a:latin typeface="+mj-lt"/>
              <a:ea typeface="ＭＳ Ｐゴシック" pitchFamily="-65" charset="-128"/>
            </a:endParaRPr>
          </a:p>
          <a:p>
            <a:pPr>
              <a:defRPr/>
            </a:pPr>
            <a:endParaRPr lang="en-US" sz="2800" b="1" dirty="0" smtClean="0">
              <a:effectLst>
                <a:outerShdw blurRad="38100" dist="38100" dir="2700000" algn="tl">
                  <a:srgbClr val="000000"/>
                </a:outerShdw>
              </a:effectLst>
              <a:latin typeface="Times" pitchFamily="-65" charset="0"/>
              <a:ea typeface="ＭＳ Ｐゴシック" pitchFamily="-65" charset="-128"/>
            </a:endParaRPr>
          </a:p>
          <a:p>
            <a:pPr>
              <a:defRPr/>
            </a:pPr>
            <a:r>
              <a:rPr lang="en-US" sz="2800" dirty="0" smtClean="0">
                <a:effectLst>
                  <a:outerShdw blurRad="38100" dist="38100" dir="2700000" algn="tl">
                    <a:srgbClr val="000000"/>
                  </a:outerShdw>
                </a:effectLst>
                <a:latin typeface="+mj-lt"/>
                <a:ea typeface="ＭＳ Ｐゴシック" pitchFamily="-65" charset="-128"/>
              </a:rPr>
              <a:t>Projected climate changes will:</a:t>
            </a:r>
          </a:p>
          <a:p>
            <a:pPr>
              <a:defRPr/>
            </a:pPr>
            <a:endParaRPr lang="en-US" sz="2800" dirty="0" smtClean="0">
              <a:effectLst>
                <a:outerShdw blurRad="38100" dist="38100" dir="2700000" algn="tl">
                  <a:srgbClr val="000000"/>
                </a:outerShdw>
              </a:effectLst>
              <a:latin typeface="+mj-lt"/>
              <a:ea typeface="ＭＳ Ｐゴシック" pitchFamily="-65" charset="-128"/>
            </a:endParaRPr>
          </a:p>
          <a:p>
            <a:pPr>
              <a:buFontTx/>
              <a:buChar char="-"/>
              <a:defRPr/>
            </a:pPr>
            <a:r>
              <a:rPr lang="en-US" sz="2800" dirty="0" smtClean="0">
                <a:effectLst>
                  <a:outerShdw blurRad="38100" dist="38100" dir="2700000" algn="tl">
                    <a:srgbClr val="000000"/>
                  </a:outerShdw>
                </a:effectLst>
                <a:latin typeface="+mj-lt"/>
                <a:ea typeface="ＭＳ Ｐゴシック" pitchFamily="-65" charset="-128"/>
              </a:rPr>
              <a:t> Increase sensitivity to grazing, </a:t>
            </a:r>
          </a:p>
          <a:p>
            <a:pPr>
              <a:defRPr/>
            </a:pPr>
            <a:r>
              <a:rPr lang="en-US" sz="2800" dirty="0" smtClean="0">
                <a:effectLst>
                  <a:outerShdw blurRad="38100" dist="38100" dir="2700000" algn="tl">
                    <a:srgbClr val="000000"/>
                  </a:outerShdw>
                </a:effectLst>
                <a:latin typeface="+mj-lt"/>
                <a:ea typeface="ＭＳ Ｐゴシック" pitchFamily="-65" charset="-128"/>
              </a:rPr>
              <a:t>   fire, off  road vehicle use </a:t>
            </a:r>
          </a:p>
          <a:p>
            <a:pPr>
              <a:defRPr/>
            </a:pPr>
            <a:r>
              <a:rPr lang="en-US" sz="2800" dirty="0" smtClean="0">
                <a:effectLst>
                  <a:outerShdw blurRad="38100" dist="38100" dir="2700000" algn="tl">
                    <a:srgbClr val="000000"/>
                  </a:outerShdw>
                </a:effectLst>
                <a:latin typeface="+mj-lt"/>
                <a:ea typeface="ＭＳ Ｐゴシック" pitchFamily="-65" charset="-128"/>
              </a:rPr>
              <a:t> </a:t>
            </a:r>
          </a:p>
          <a:p>
            <a:pPr>
              <a:buFontTx/>
              <a:buChar char="-"/>
              <a:defRPr/>
            </a:pPr>
            <a:r>
              <a:rPr lang="en-US" sz="2800" dirty="0" smtClean="0">
                <a:effectLst>
                  <a:outerShdw blurRad="38100" dist="38100" dir="2700000" algn="tl">
                    <a:srgbClr val="000000"/>
                  </a:outerShdw>
                </a:effectLst>
                <a:latin typeface="+mj-lt"/>
                <a:ea typeface="ＭＳ Ｐゴシック" pitchFamily="-65" charset="-128"/>
              </a:rPr>
              <a:t> limit the ability to </a:t>
            </a:r>
          </a:p>
          <a:p>
            <a:pPr>
              <a:defRPr/>
            </a:pPr>
            <a:r>
              <a:rPr lang="en-US" sz="2800" dirty="0" smtClean="0">
                <a:effectLst>
                  <a:outerShdw blurRad="38100" dist="38100" dir="2700000" algn="tl">
                    <a:srgbClr val="000000"/>
                  </a:outerShdw>
                </a:effectLst>
                <a:latin typeface="+mj-lt"/>
                <a:ea typeface="ＭＳ Ｐゴシック" pitchFamily="-65" charset="-128"/>
              </a:rPr>
              <a:t>  recover from    </a:t>
            </a:r>
          </a:p>
          <a:p>
            <a:pPr>
              <a:defRPr/>
            </a:pPr>
            <a:r>
              <a:rPr lang="en-US" sz="2800" dirty="0" smtClean="0">
                <a:effectLst>
                  <a:outerShdw blurRad="38100" dist="38100" dir="2700000" algn="tl">
                    <a:srgbClr val="000000"/>
                  </a:outerShdw>
                </a:effectLst>
                <a:latin typeface="+mj-lt"/>
                <a:ea typeface="ＭＳ Ｐゴシック" pitchFamily="-65" charset="-128"/>
              </a:rPr>
              <a:t>  disturbances </a:t>
            </a:r>
          </a:p>
          <a:p>
            <a:pPr>
              <a:defRPr/>
            </a:pPr>
            <a:endParaRPr lang="en-US" sz="2800" dirty="0" smtClean="0">
              <a:effectLst>
                <a:outerShdw blurRad="38100" dist="38100" dir="2700000" algn="tl">
                  <a:srgbClr val="000000"/>
                </a:outerShdw>
              </a:effectLst>
              <a:latin typeface="+mj-lt"/>
              <a:ea typeface="ＭＳ Ｐゴシック" pitchFamily="-65" charset="-128"/>
            </a:endParaRPr>
          </a:p>
          <a:p>
            <a:pPr>
              <a:buFontTx/>
              <a:buChar char="-"/>
              <a:defRPr/>
            </a:pPr>
            <a:r>
              <a:rPr lang="en-US" sz="2800" dirty="0" smtClean="0">
                <a:effectLst>
                  <a:outerShdw blurRad="38100" dist="38100" dir="2700000" algn="tl">
                    <a:srgbClr val="000000"/>
                  </a:outerShdw>
                </a:effectLst>
                <a:latin typeface="+mj-lt"/>
                <a:ea typeface="ＭＳ Ｐゴシック" pitchFamily="-65" charset="-128"/>
              </a:rPr>
              <a:t>promote </a:t>
            </a:r>
          </a:p>
          <a:p>
            <a:pPr>
              <a:defRPr/>
            </a:pPr>
            <a:r>
              <a:rPr lang="en-US" sz="2800" dirty="0" smtClean="0">
                <a:effectLst>
                  <a:outerShdw blurRad="38100" dist="38100" dir="2700000" algn="tl">
                    <a:srgbClr val="000000"/>
                  </a:outerShdw>
                </a:effectLst>
                <a:latin typeface="+mj-lt"/>
                <a:ea typeface="ＭＳ Ｐゴシック" pitchFamily="-65" charset="-128"/>
              </a:rPr>
              <a:t> desertification</a:t>
            </a:r>
            <a:endParaRPr lang="en-US" sz="2800" dirty="0">
              <a:effectLst>
                <a:outerShdw blurRad="38100" dist="38100" dir="2700000" algn="tl">
                  <a:srgbClr val="000000"/>
                </a:outerShdw>
              </a:effectLst>
              <a:latin typeface="+mj-lt"/>
              <a:ea typeface="ＭＳ Ｐゴシック" pitchFamily="-65" charset="-128"/>
            </a:endParaRPr>
          </a:p>
        </p:txBody>
      </p:sp>
      <p:pic>
        <p:nvPicPr>
          <p:cNvPr id="61444" name="Picture 2" descr="SAP 4.3  FIg 3.12.tif"/>
          <p:cNvPicPr>
            <a:picLocks noChangeAspect="1"/>
          </p:cNvPicPr>
          <p:nvPr/>
        </p:nvPicPr>
        <p:blipFill>
          <a:blip r:embed="rId3" cstate="print"/>
          <a:srcRect/>
          <a:stretch>
            <a:fillRect/>
          </a:stretch>
        </p:blipFill>
        <p:spPr bwMode="auto">
          <a:xfrm>
            <a:off x="4038600" y="3327400"/>
            <a:ext cx="4953000" cy="3302000"/>
          </a:xfrm>
          <a:prstGeom prst="rect">
            <a:avLst/>
          </a:prstGeom>
          <a:noFill/>
          <a:ln w="9525">
            <a:noFill/>
            <a:miter lim="800000"/>
            <a:headEnd/>
            <a:tailEnd/>
          </a:ln>
        </p:spPr>
      </p:pic>
      <p:pic>
        <p:nvPicPr>
          <p:cNvPr id="61445" name="Picture 2" descr="IMG_0343"/>
          <p:cNvPicPr>
            <a:picLocks noChangeAspect="1" noChangeArrowheads="1"/>
          </p:cNvPicPr>
          <p:nvPr/>
        </p:nvPicPr>
        <p:blipFill>
          <a:blip r:embed="rId4" cstate="print"/>
          <a:srcRect/>
          <a:stretch>
            <a:fillRect/>
          </a:stretch>
        </p:blipFill>
        <p:spPr bwMode="auto">
          <a:xfrm>
            <a:off x="6096000" y="838200"/>
            <a:ext cx="2667000" cy="20002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B37D789-08EC-4641-BEAC-5F8148EA0639}" type="slidenum">
              <a:rPr lang="en-US"/>
              <a:pPr>
                <a:defRPr/>
              </a:pPr>
              <a:t>3</a:t>
            </a:fld>
            <a:endParaRPr lang="en-US"/>
          </a:p>
        </p:txBody>
      </p:sp>
      <p:sp>
        <p:nvSpPr>
          <p:cNvPr id="169986" name="Rectangle 2"/>
          <p:cNvSpPr>
            <a:spLocks noGrp="1" noChangeArrowheads="1"/>
          </p:cNvSpPr>
          <p:nvPr>
            <p:ph type="title"/>
          </p:nvPr>
        </p:nvSpPr>
        <p:spPr>
          <a:xfrm>
            <a:off x="1066800" y="0"/>
            <a:ext cx="7848600" cy="990600"/>
          </a:xfrm>
        </p:spPr>
        <p:txBody>
          <a:bodyPr/>
          <a:lstStyle/>
          <a:p>
            <a:pPr eaLnBrk="1" hangingPunct="1">
              <a:defRPr/>
            </a:pPr>
            <a:r>
              <a:rPr lang="en-US" sz="3200" b="0" dirty="0" smtClean="0"/>
              <a:t>US Temperature Change, 1901-2006</a:t>
            </a:r>
          </a:p>
        </p:txBody>
      </p:sp>
      <p:pic>
        <p:nvPicPr>
          <p:cNvPr id="21508" name="Picture 3" descr="Figure-1"/>
          <p:cNvPicPr>
            <a:picLocks noGrp="1" noChangeAspect="1" noChangeArrowheads="1"/>
          </p:cNvPicPr>
          <p:nvPr>
            <p:ph idx="1"/>
          </p:nvPr>
        </p:nvPicPr>
        <p:blipFill>
          <a:blip r:embed="rId3" cstate="print"/>
          <a:srcRect/>
          <a:stretch>
            <a:fillRect/>
          </a:stretch>
        </p:blipFill>
        <p:spPr>
          <a:xfrm>
            <a:off x="381000" y="990600"/>
            <a:ext cx="8420806" cy="5029200"/>
          </a:xfr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05DC5D29-AA0E-428C-B735-E46AF0D9BE5F}" type="slidenum">
              <a:rPr lang="en-US"/>
              <a:pPr>
                <a:defRPr/>
              </a:pPr>
              <a:t>30</a:t>
            </a:fld>
            <a:endParaRPr lang="en-US"/>
          </a:p>
        </p:txBody>
      </p:sp>
      <p:pic>
        <p:nvPicPr>
          <p:cNvPr id="62467" name="Picture 5" descr="BromusFire Travis.jpg"/>
          <p:cNvPicPr>
            <a:picLocks noChangeAspect="1"/>
          </p:cNvPicPr>
          <p:nvPr/>
        </p:nvPicPr>
        <p:blipFill>
          <a:blip r:embed="rId3" cstate="print"/>
          <a:srcRect/>
          <a:stretch>
            <a:fillRect/>
          </a:stretch>
        </p:blipFill>
        <p:spPr bwMode="auto">
          <a:xfrm>
            <a:off x="6248400" y="1143000"/>
            <a:ext cx="2743200" cy="2470150"/>
          </a:xfrm>
          <a:prstGeom prst="rect">
            <a:avLst/>
          </a:prstGeom>
          <a:noFill/>
          <a:ln w="9525">
            <a:noFill/>
            <a:miter lim="800000"/>
            <a:headEnd/>
            <a:tailEnd/>
          </a:ln>
        </p:spPr>
      </p:pic>
      <p:sp>
        <p:nvSpPr>
          <p:cNvPr id="62468" name="TextBox 1"/>
          <p:cNvSpPr txBox="1">
            <a:spLocks noChangeArrowheads="1"/>
          </p:cNvSpPr>
          <p:nvPr/>
        </p:nvSpPr>
        <p:spPr bwMode="auto">
          <a:xfrm>
            <a:off x="2743200" y="-76200"/>
            <a:ext cx="3124200" cy="769441"/>
          </a:xfrm>
          <a:prstGeom prst="rect">
            <a:avLst/>
          </a:prstGeom>
          <a:noFill/>
          <a:ln w="9525">
            <a:noFill/>
            <a:miter lim="800000"/>
            <a:headEnd/>
            <a:tailEnd/>
          </a:ln>
        </p:spPr>
        <p:txBody>
          <a:bodyPr wrap="square">
            <a:spAutoFit/>
          </a:bodyPr>
          <a:lstStyle/>
          <a:p>
            <a:r>
              <a:rPr lang="en-US" sz="3600" b="1" dirty="0">
                <a:latin typeface="Times" pitchFamily="-65" charset="0"/>
                <a:ea typeface="ＭＳ Ｐゴシック" pitchFamily="-65" charset="-128"/>
              </a:rPr>
              <a:t> </a:t>
            </a:r>
            <a:r>
              <a:rPr lang="en-US" sz="4400" dirty="0">
                <a:solidFill>
                  <a:srgbClr val="FFFFFF"/>
                </a:solidFill>
                <a:effectLst>
                  <a:outerShdw blurRad="38100" dist="38100" dir="2700000" algn="tl">
                    <a:srgbClr val="000000"/>
                  </a:outerShdw>
                </a:effectLst>
                <a:latin typeface="Tahoma"/>
                <a:ea typeface="ＭＳ Ｐゴシック" pitchFamily="-65" charset="-128"/>
              </a:rPr>
              <a:t>Arid Lands</a:t>
            </a:r>
            <a:endParaRPr lang="en-US" sz="1200" b="1" dirty="0">
              <a:latin typeface="Times" pitchFamily="-65" charset="0"/>
              <a:ea typeface="ＭＳ Ｐゴシック" pitchFamily="-65" charset="-128"/>
            </a:endParaRPr>
          </a:p>
        </p:txBody>
      </p:sp>
      <p:sp>
        <p:nvSpPr>
          <p:cNvPr id="62469" name="TextBox 2"/>
          <p:cNvSpPr txBox="1">
            <a:spLocks noChangeArrowheads="1"/>
          </p:cNvSpPr>
          <p:nvPr/>
        </p:nvSpPr>
        <p:spPr bwMode="auto">
          <a:xfrm>
            <a:off x="228600" y="685800"/>
            <a:ext cx="8305800" cy="3786188"/>
          </a:xfrm>
          <a:prstGeom prst="rect">
            <a:avLst/>
          </a:prstGeom>
          <a:noFill/>
          <a:ln w="9525">
            <a:noFill/>
            <a:miter lim="800000"/>
            <a:headEnd/>
            <a:tailEnd/>
          </a:ln>
        </p:spPr>
        <p:txBody>
          <a:bodyPr>
            <a:spAutoFit/>
          </a:bodyPr>
          <a:lstStyle/>
          <a:p>
            <a:r>
              <a:rPr lang="en-US" sz="2400" dirty="0">
                <a:latin typeface="+mj-lt"/>
                <a:ea typeface="ＭＳ Ｐゴシック" pitchFamily="-65" charset="-128"/>
              </a:rPr>
              <a:t>Higher temperatures, increased drought and more intense thunderstorms will: </a:t>
            </a:r>
          </a:p>
          <a:p>
            <a:endParaRPr lang="en-US" sz="1200" dirty="0">
              <a:latin typeface="+mj-lt"/>
              <a:ea typeface="ＭＳ Ｐゴシック" pitchFamily="-65" charset="-128"/>
            </a:endParaRPr>
          </a:p>
          <a:p>
            <a:pPr>
              <a:buFontTx/>
              <a:buChar char="-"/>
            </a:pPr>
            <a:r>
              <a:rPr lang="en-US" sz="2400" dirty="0">
                <a:latin typeface="+mj-lt"/>
                <a:ea typeface="ＭＳ Ｐゴシック" pitchFamily="-65" charset="-128"/>
              </a:rPr>
              <a:t> promote invasion of exotic grasses </a:t>
            </a:r>
          </a:p>
          <a:p>
            <a:pPr>
              <a:buFontTx/>
              <a:buChar char="-"/>
            </a:pPr>
            <a:r>
              <a:rPr lang="en-US" sz="2400" dirty="0">
                <a:latin typeface="+mj-lt"/>
                <a:ea typeface="ＭＳ Ｐゴシック" pitchFamily="-65" charset="-128"/>
              </a:rPr>
              <a:t> create physical conditions conducive </a:t>
            </a:r>
          </a:p>
          <a:p>
            <a:r>
              <a:rPr lang="en-US" sz="2400" dirty="0">
                <a:latin typeface="+mj-lt"/>
                <a:ea typeface="ＭＳ Ｐゴシック" pitchFamily="-65" charset="-128"/>
              </a:rPr>
              <a:t>  to wildfire</a:t>
            </a:r>
          </a:p>
          <a:p>
            <a:pPr>
              <a:buFontTx/>
              <a:buChar char="-"/>
            </a:pPr>
            <a:r>
              <a:rPr lang="en-US" sz="2400" dirty="0">
                <a:latin typeface="+mj-lt"/>
                <a:ea typeface="ＭＳ Ｐゴシック" pitchFamily="-65" charset="-128"/>
              </a:rPr>
              <a:t> increase risk loosing iconic, </a:t>
            </a:r>
          </a:p>
          <a:p>
            <a:r>
              <a:rPr lang="en-US" sz="2400" dirty="0">
                <a:latin typeface="+mj-lt"/>
                <a:ea typeface="ＭＳ Ｐゴシック" pitchFamily="-65" charset="-128"/>
              </a:rPr>
              <a:t>  charismatic mega flora </a:t>
            </a:r>
          </a:p>
          <a:p>
            <a:r>
              <a:rPr lang="en-US" sz="2400" dirty="0">
                <a:latin typeface="+mj-lt"/>
                <a:ea typeface="ＭＳ Ｐゴシック" pitchFamily="-65" charset="-128"/>
              </a:rPr>
              <a:t>  (e.g., Saguaro cacti, Joshua trees)</a:t>
            </a:r>
          </a:p>
          <a:p>
            <a:endParaRPr lang="en-US" sz="3600" dirty="0">
              <a:latin typeface="+mj-lt"/>
              <a:ea typeface="ＭＳ Ｐゴシック" pitchFamily="-65" charset="-128"/>
            </a:endParaRPr>
          </a:p>
        </p:txBody>
      </p:sp>
      <p:pic>
        <p:nvPicPr>
          <p:cNvPr id="62470" name="Picture 3" descr="SAP 4.3 Fig 3.14 left.jpg"/>
          <p:cNvPicPr>
            <a:picLocks noChangeAspect="1"/>
          </p:cNvPicPr>
          <p:nvPr/>
        </p:nvPicPr>
        <p:blipFill>
          <a:blip r:embed="rId4" cstate="print"/>
          <a:srcRect/>
          <a:stretch>
            <a:fillRect/>
          </a:stretch>
        </p:blipFill>
        <p:spPr bwMode="auto">
          <a:xfrm>
            <a:off x="1371600" y="4038600"/>
            <a:ext cx="3760788" cy="2819400"/>
          </a:xfrm>
          <a:prstGeom prst="rect">
            <a:avLst/>
          </a:prstGeom>
          <a:noFill/>
          <a:ln w="9525">
            <a:noFill/>
            <a:miter lim="800000"/>
            <a:headEnd/>
            <a:tailEnd/>
          </a:ln>
        </p:spPr>
      </p:pic>
      <p:pic>
        <p:nvPicPr>
          <p:cNvPr id="62471" name="Picture 4" descr="Burned Saguaro.jpg"/>
          <p:cNvPicPr>
            <a:picLocks noChangeAspect="1"/>
          </p:cNvPicPr>
          <p:nvPr/>
        </p:nvPicPr>
        <p:blipFill>
          <a:blip r:embed="rId5" cstate="print"/>
          <a:srcRect/>
          <a:stretch>
            <a:fillRect/>
          </a:stretch>
        </p:blipFill>
        <p:spPr bwMode="auto">
          <a:xfrm>
            <a:off x="6248400" y="3733800"/>
            <a:ext cx="2108200" cy="28956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37CBEA82-9D8A-4BB7-88F3-1699DF914022}" type="slidenum">
              <a:rPr lang="en-US"/>
              <a:pPr>
                <a:defRPr/>
              </a:pPr>
              <a:t>31</a:t>
            </a:fld>
            <a:endParaRPr lang="en-US"/>
          </a:p>
        </p:txBody>
      </p:sp>
      <p:sp>
        <p:nvSpPr>
          <p:cNvPr id="63491" name="TextBox 3"/>
          <p:cNvSpPr txBox="1">
            <a:spLocks noChangeArrowheads="1"/>
          </p:cNvSpPr>
          <p:nvPr/>
        </p:nvSpPr>
        <p:spPr bwMode="auto">
          <a:xfrm>
            <a:off x="914400" y="3810000"/>
            <a:ext cx="8229600" cy="3416300"/>
          </a:xfrm>
          <a:prstGeom prst="rect">
            <a:avLst/>
          </a:prstGeom>
          <a:noFill/>
          <a:ln w="9525">
            <a:noFill/>
            <a:miter lim="800000"/>
            <a:headEnd/>
            <a:tailEnd/>
          </a:ln>
        </p:spPr>
        <p:txBody>
          <a:bodyPr>
            <a:spAutoFit/>
          </a:bodyPr>
          <a:lstStyle/>
          <a:p>
            <a:r>
              <a:rPr lang="en-US" sz="2400" dirty="0">
                <a:latin typeface="+mj-lt"/>
                <a:ea typeface="ＭＳ Ｐゴシック" pitchFamily="-65" charset="-128"/>
              </a:rPr>
              <a:t>Springs, river and riparian ecosystems:</a:t>
            </a:r>
            <a:r>
              <a:rPr lang="en-US" sz="2400" b="1" dirty="0">
                <a:latin typeface="Times" pitchFamily="-65" charset="0"/>
                <a:ea typeface="ＭＳ Ｐゴシック" pitchFamily="-65" charset="-128"/>
              </a:rPr>
              <a:t> </a:t>
            </a:r>
            <a:r>
              <a:rPr lang="en-US" sz="2400" b="1" dirty="0">
                <a:latin typeface="Wingdings" pitchFamily="2" charset="2"/>
                <a:ea typeface="ＭＳ Ｐゴシック" pitchFamily="-65" charset="-128"/>
              </a:rPr>
              <a:t></a:t>
            </a:r>
            <a:r>
              <a:rPr lang="en-US" sz="2400" b="1" dirty="0">
                <a:latin typeface="Times" pitchFamily="-65" charset="0"/>
                <a:ea typeface="ＭＳ Ｐゴシック" pitchFamily="-65" charset="-128"/>
              </a:rPr>
              <a:t> </a:t>
            </a:r>
            <a:r>
              <a:rPr lang="en-US" sz="2400" dirty="0">
                <a:latin typeface="+mj-lt"/>
                <a:ea typeface="ＭＳ Ｐゴシック" pitchFamily="-65" charset="-128"/>
              </a:rPr>
              <a:t>stream flow,</a:t>
            </a:r>
            <a:r>
              <a:rPr lang="en-US" sz="2400" b="1" dirty="0">
                <a:latin typeface="Times" pitchFamily="-65" charset="0"/>
                <a:ea typeface="ＭＳ Ｐゴシック" pitchFamily="-65" charset="-128"/>
              </a:rPr>
              <a:t> </a:t>
            </a:r>
            <a:r>
              <a:rPr lang="en-US" sz="2400" b="1" dirty="0">
                <a:latin typeface="Wingdings" pitchFamily="2" charset="2"/>
                <a:ea typeface="ＭＳ Ｐゴシック" pitchFamily="-65" charset="-128"/>
              </a:rPr>
              <a:t></a:t>
            </a:r>
            <a:r>
              <a:rPr lang="en-US" sz="2400" b="1" dirty="0">
                <a:latin typeface="Times" pitchFamily="-65" charset="0"/>
                <a:ea typeface="ＭＳ Ｐゴシック" pitchFamily="-65" charset="-128"/>
              </a:rPr>
              <a:t> </a:t>
            </a:r>
            <a:r>
              <a:rPr lang="en-US" sz="2400" dirty="0">
                <a:latin typeface="+mj-lt"/>
                <a:ea typeface="ＭＳ Ｐゴシック" pitchFamily="-65" charset="-128"/>
              </a:rPr>
              <a:t>water removal,</a:t>
            </a:r>
            <a:r>
              <a:rPr lang="en-US" sz="2400" b="1" dirty="0">
                <a:latin typeface="Times" pitchFamily="-65" charset="0"/>
                <a:ea typeface="ＭＳ Ｐゴシック" pitchFamily="-65" charset="-128"/>
              </a:rPr>
              <a:t> </a:t>
            </a:r>
            <a:r>
              <a:rPr lang="en-US" sz="2400" b="1" dirty="0">
                <a:latin typeface="Wingdings" pitchFamily="2" charset="2"/>
                <a:ea typeface="ＭＳ Ｐゴシック" pitchFamily="-65" charset="-128"/>
              </a:rPr>
              <a:t></a:t>
            </a:r>
            <a:r>
              <a:rPr lang="en-US" sz="2400" b="1" dirty="0">
                <a:latin typeface="Times" pitchFamily="-65" charset="0"/>
                <a:ea typeface="ＭＳ Ｐゴシック" pitchFamily="-65" charset="-128"/>
              </a:rPr>
              <a:t> </a:t>
            </a:r>
            <a:r>
              <a:rPr lang="en-US" sz="2400" dirty="0">
                <a:latin typeface="+mj-lt"/>
                <a:ea typeface="ＭＳ Ｐゴシック" pitchFamily="-65" charset="-128"/>
              </a:rPr>
              <a:t>competition from exotics (Russian olive, salt cedar)</a:t>
            </a:r>
          </a:p>
          <a:p>
            <a:endParaRPr lang="en-US" sz="2400" b="1" dirty="0">
              <a:latin typeface="Times" pitchFamily="-65" charset="0"/>
              <a:ea typeface="ＭＳ Ｐゴシック" pitchFamily="-65" charset="-128"/>
            </a:endParaRPr>
          </a:p>
          <a:p>
            <a:r>
              <a:rPr lang="en-US" sz="2400" dirty="0">
                <a:latin typeface="+mj-lt"/>
                <a:ea typeface="ＭＳ Ｐゴシック" pitchFamily="-65" charset="-128"/>
              </a:rPr>
              <a:t>Springs and streams will</a:t>
            </a:r>
          </a:p>
          <a:p>
            <a:r>
              <a:rPr lang="en-US" sz="2400" dirty="0">
                <a:latin typeface="+mj-lt"/>
                <a:ea typeface="ＭＳ Ｐゴシック" pitchFamily="-65" charset="-128"/>
              </a:rPr>
              <a:t> likely contract; more</a:t>
            </a:r>
          </a:p>
          <a:p>
            <a:r>
              <a:rPr lang="en-US" sz="2400" dirty="0">
                <a:latin typeface="+mj-lt"/>
                <a:ea typeface="ＭＳ Ｐゴシック" pitchFamily="-65" charset="-128"/>
              </a:rPr>
              <a:t> susceptible to stress</a:t>
            </a:r>
          </a:p>
          <a:p>
            <a:endParaRPr lang="en-US" sz="2400" dirty="0">
              <a:latin typeface="+mj-lt"/>
              <a:ea typeface="ＭＳ Ｐゴシック" pitchFamily="-65" charset="-128"/>
            </a:endParaRPr>
          </a:p>
          <a:p>
            <a:endParaRPr lang="en-US" sz="2400" dirty="0">
              <a:latin typeface="+mj-lt"/>
              <a:ea typeface="ＭＳ Ｐゴシック" pitchFamily="-65" charset="-128"/>
            </a:endParaRPr>
          </a:p>
        </p:txBody>
      </p:sp>
      <p:pic>
        <p:nvPicPr>
          <p:cNvPr id="63492" name="Picture 6" descr="sc_forest.jpg"/>
          <p:cNvPicPr>
            <a:picLocks noChangeAspect="1"/>
          </p:cNvPicPr>
          <p:nvPr/>
        </p:nvPicPr>
        <p:blipFill>
          <a:blip r:embed="rId3" cstate="print"/>
          <a:srcRect/>
          <a:stretch>
            <a:fillRect/>
          </a:stretch>
        </p:blipFill>
        <p:spPr bwMode="auto">
          <a:xfrm>
            <a:off x="7010400" y="4724400"/>
            <a:ext cx="1895475" cy="1981200"/>
          </a:xfrm>
          <a:prstGeom prst="rect">
            <a:avLst/>
          </a:prstGeom>
          <a:noFill/>
          <a:ln w="9525">
            <a:noFill/>
            <a:miter lim="800000"/>
            <a:headEnd/>
            <a:tailEnd/>
          </a:ln>
        </p:spPr>
      </p:pic>
      <p:pic>
        <p:nvPicPr>
          <p:cNvPr id="63493" name="Picture 5" descr="cw_understory3.jpg"/>
          <p:cNvPicPr>
            <a:picLocks noChangeAspect="1"/>
          </p:cNvPicPr>
          <p:nvPr/>
        </p:nvPicPr>
        <p:blipFill>
          <a:blip r:embed="rId4" cstate="print"/>
          <a:srcRect/>
          <a:stretch>
            <a:fillRect/>
          </a:stretch>
        </p:blipFill>
        <p:spPr bwMode="auto">
          <a:xfrm>
            <a:off x="5029200" y="4724400"/>
            <a:ext cx="1620838" cy="1901825"/>
          </a:xfrm>
          <a:prstGeom prst="rect">
            <a:avLst/>
          </a:prstGeom>
          <a:noFill/>
          <a:ln w="9525">
            <a:noFill/>
            <a:miter lim="800000"/>
            <a:headEnd/>
            <a:tailEnd/>
          </a:ln>
        </p:spPr>
      </p:pic>
      <p:sp>
        <p:nvSpPr>
          <p:cNvPr id="63494" name="TextBox 1"/>
          <p:cNvSpPr txBox="1">
            <a:spLocks noChangeArrowheads="1"/>
          </p:cNvSpPr>
          <p:nvPr/>
        </p:nvSpPr>
        <p:spPr bwMode="auto">
          <a:xfrm>
            <a:off x="381000" y="304800"/>
            <a:ext cx="8458200" cy="954107"/>
          </a:xfrm>
          <a:prstGeom prst="rect">
            <a:avLst/>
          </a:prstGeom>
          <a:noFill/>
          <a:ln w="9525">
            <a:noFill/>
            <a:miter lim="800000"/>
            <a:headEnd/>
            <a:tailEnd/>
          </a:ln>
        </p:spPr>
        <p:txBody>
          <a:bodyPr>
            <a:spAutoFit/>
          </a:bodyPr>
          <a:lstStyle/>
          <a:p>
            <a:pPr algn="ctr"/>
            <a:r>
              <a:rPr lang="en-US" sz="3600" b="1" dirty="0">
                <a:latin typeface="Times" pitchFamily="-65" charset="0"/>
                <a:ea typeface="ＭＳ Ｐゴシック" pitchFamily="-65" charset="-128"/>
              </a:rPr>
              <a:t> </a:t>
            </a:r>
            <a:r>
              <a:rPr lang="en-US" sz="4400" dirty="0">
                <a:solidFill>
                  <a:srgbClr val="FFFFFF"/>
                </a:solidFill>
                <a:effectLst>
                  <a:outerShdw blurRad="38100" dist="38100" dir="2700000" algn="tl">
                    <a:srgbClr val="000000"/>
                  </a:outerShdw>
                </a:effectLst>
                <a:latin typeface="Tahoma"/>
                <a:ea typeface="ＭＳ Ｐゴシック" pitchFamily="-65" charset="-128"/>
              </a:rPr>
              <a:t>Arid Lands</a:t>
            </a:r>
            <a:endParaRPr lang="en-US" sz="3600" b="1" dirty="0">
              <a:latin typeface="Times" pitchFamily="-65" charset="0"/>
              <a:ea typeface="ＭＳ Ｐゴシック" pitchFamily="-65" charset="-128"/>
            </a:endParaRPr>
          </a:p>
          <a:p>
            <a:endParaRPr lang="en-US" sz="1200" b="1" dirty="0">
              <a:latin typeface="Times" pitchFamily="-65" charset="0"/>
              <a:ea typeface="ＭＳ Ｐゴシック" pitchFamily="-65" charset="-128"/>
            </a:endParaRPr>
          </a:p>
        </p:txBody>
      </p:sp>
      <p:sp>
        <p:nvSpPr>
          <p:cNvPr id="63495" name="TextBox 2"/>
          <p:cNvSpPr txBox="1">
            <a:spLocks noChangeArrowheads="1"/>
          </p:cNvSpPr>
          <p:nvPr/>
        </p:nvSpPr>
        <p:spPr bwMode="auto">
          <a:xfrm>
            <a:off x="914400" y="1295400"/>
            <a:ext cx="7620000" cy="2308324"/>
          </a:xfrm>
          <a:prstGeom prst="rect">
            <a:avLst/>
          </a:prstGeom>
          <a:noFill/>
          <a:ln w="9525">
            <a:noFill/>
            <a:miter lim="800000"/>
            <a:headEnd/>
            <a:tailEnd/>
          </a:ln>
        </p:spPr>
        <p:txBody>
          <a:bodyPr>
            <a:spAutoFit/>
          </a:bodyPr>
          <a:lstStyle/>
          <a:p>
            <a:r>
              <a:rPr lang="en-US" sz="2400" dirty="0">
                <a:latin typeface="+mj-lt"/>
                <a:ea typeface="ＭＳ Ｐゴシック" pitchFamily="-65" charset="-128"/>
              </a:rPr>
              <a:t>Likely do not offer a large capacity to serve as C sink; will likely lose C as climate-induced disturbances increase</a:t>
            </a:r>
          </a:p>
          <a:p>
            <a:endParaRPr lang="en-US" sz="2400" dirty="0">
              <a:latin typeface="+mj-lt"/>
              <a:ea typeface="ＭＳ Ｐゴシック" pitchFamily="-65" charset="-128"/>
            </a:endParaRPr>
          </a:p>
          <a:p>
            <a:pPr>
              <a:buFont typeface="Wingdings" pitchFamily="2" charset="2"/>
              <a:buChar char="ê"/>
            </a:pPr>
            <a:r>
              <a:rPr lang="en-US" sz="2400" dirty="0">
                <a:latin typeface="+mj-lt"/>
                <a:ea typeface="ＭＳ Ｐゴシック" pitchFamily="-65" charset="-128"/>
              </a:rPr>
              <a:t>vegetation cover &amp;</a:t>
            </a:r>
            <a:r>
              <a:rPr lang="en-US" sz="2400" b="1" dirty="0">
                <a:latin typeface="Times" pitchFamily="-65" charset="0"/>
                <a:ea typeface="ＭＳ Ｐゴシック" pitchFamily="-65" charset="-128"/>
              </a:rPr>
              <a:t> </a:t>
            </a:r>
            <a:r>
              <a:rPr lang="en-US" sz="2400" b="1" dirty="0">
                <a:latin typeface="Wingdings" pitchFamily="2" charset="2"/>
                <a:ea typeface="ＭＳ Ｐゴシック" pitchFamily="-65" charset="-128"/>
              </a:rPr>
              <a:t></a:t>
            </a:r>
            <a:r>
              <a:rPr lang="en-US" sz="2400" b="1" dirty="0">
                <a:latin typeface="Times" pitchFamily="-65" charset="0"/>
                <a:ea typeface="ＭＳ Ｐゴシック" pitchFamily="-65" charset="-128"/>
              </a:rPr>
              <a:t> </a:t>
            </a:r>
            <a:r>
              <a:rPr lang="en-US" sz="2400" dirty="0">
                <a:latin typeface="+mj-lt"/>
                <a:ea typeface="ＭＳ Ｐゴシック" pitchFamily="-65" charset="-128"/>
              </a:rPr>
              <a:t>erosion will reduce N availability and hence NPP </a:t>
            </a:r>
            <a:endParaRPr lang="en-US" sz="3600" dirty="0">
              <a:latin typeface="+mj-lt"/>
              <a:ea typeface="ＭＳ Ｐゴシック" pitchFamily="-65"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DAD06AE4-55CB-47E5-9467-E045D5051DF0}" type="slidenum">
              <a:rPr lang="en-US"/>
              <a:pPr>
                <a:defRPr/>
              </a:pPr>
              <a:t>32</a:t>
            </a:fld>
            <a:endParaRPr lang="en-US"/>
          </a:p>
        </p:txBody>
      </p:sp>
      <p:sp>
        <p:nvSpPr>
          <p:cNvPr id="64515" name="TextBox 1"/>
          <p:cNvSpPr txBox="1">
            <a:spLocks noChangeArrowheads="1"/>
          </p:cNvSpPr>
          <p:nvPr/>
        </p:nvSpPr>
        <p:spPr bwMode="auto">
          <a:xfrm>
            <a:off x="342900" y="0"/>
            <a:ext cx="8458200" cy="954107"/>
          </a:xfrm>
          <a:prstGeom prst="rect">
            <a:avLst/>
          </a:prstGeom>
          <a:noFill/>
          <a:ln w="9525">
            <a:noFill/>
            <a:miter lim="800000"/>
            <a:headEnd/>
            <a:tailEnd/>
          </a:ln>
        </p:spPr>
        <p:txBody>
          <a:bodyPr>
            <a:spAutoFit/>
          </a:bodyPr>
          <a:lstStyle/>
          <a:p>
            <a:pPr algn="ctr"/>
            <a:r>
              <a:rPr lang="en-US" sz="3600" b="1" dirty="0">
                <a:latin typeface="Times" pitchFamily="-65" charset="0"/>
                <a:ea typeface="ＭＳ Ｐゴシック" pitchFamily="-65" charset="-128"/>
              </a:rPr>
              <a:t> </a:t>
            </a:r>
            <a:r>
              <a:rPr lang="en-US" sz="4400" dirty="0">
                <a:solidFill>
                  <a:srgbClr val="FFFFFF"/>
                </a:solidFill>
                <a:effectLst>
                  <a:outerShdw blurRad="38100" dist="38100" dir="2700000" algn="tl">
                    <a:srgbClr val="000000"/>
                  </a:outerShdw>
                </a:effectLst>
                <a:latin typeface="Tahoma"/>
                <a:ea typeface="ＭＳ Ｐゴシック" pitchFamily="-65" charset="-128"/>
              </a:rPr>
              <a:t>Arid Lands</a:t>
            </a:r>
            <a:endParaRPr lang="en-US" sz="3600" b="1" dirty="0">
              <a:latin typeface="Times" pitchFamily="-65" charset="0"/>
              <a:ea typeface="ＭＳ Ｐゴシック" pitchFamily="-65" charset="-128"/>
            </a:endParaRPr>
          </a:p>
          <a:p>
            <a:endParaRPr lang="en-US" sz="1200" b="1" dirty="0">
              <a:latin typeface="Times" pitchFamily="-65" charset="0"/>
              <a:ea typeface="ＭＳ Ｐゴシック" pitchFamily="-65" charset="-128"/>
            </a:endParaRPr>
          </a:p>
        </p:txBody>
      </p:sp>
      <p:sp>
        <p:nvSpPr>
          <p:cNvPr id="64516" name="TextBox 2"/>
          <p:cNvSpPr txBox="1">
            <a:spLocks noChangeArrowheads="1"/>
          </p:cNvSpPr>
          <p:nvPr/>
        </p:nvSpPr>
        <p:spPr bwMode="auto">
          <a:xfrm>
            <a:off x="304800" y="844550"/>
            <a:ext cx="8382000" cy="5632450"/>
          </a:xfrm>
          <a:prstGeom prst="rect">
            <a:avLst/>
          </a:prstGeom>
          <a:noFill/>
          <a:ln w="9525">
            <a:noFill/>
            <a:miter lim="800000"/>
            <a:headEnd/>
            <a:tailEnd/>
          </a:ln>
        </p:spPr>
        <p:txBody>
          <a:bodyPr>
            <a:spAutoFit/>
          </a:bodyPr>
          <a:lstStyle/>
          <a:p>
            <a:r>
              <a:rPr lang="en-US" sz="2400" dirty="0">
                <a:latin typeface="+mj-lt"/>
                <a:ea typeface="ＭＳ Ｐゴシック" pitchFamily="-65" charset="-128"/>
              </a:rPr>
              <a:t>Loss of vegetation cover</a:t>
            </a:r>
            <a:r>
              <a:rPr lang="en-US" sz="2400" b="1" dirty="0">
                <a:latin typeface="Times" pitchFamily="-65" charset="0"/>
                <a:ea typeface="ＭＳ Ｐゴシック" pitchFamily="-65" charset="-128"/>
              </a:rPr>
              <a:t> </a:t>
            </a:r>
            <a:r>
              <a:rPr lang="en-US" sz="2400" b="1" dirty="0">
                <a:latin typeface="Times" pitchFamily="-65" charset="0"/>
                <a:ea typeface="ＭＳ Ｐゴシック" pitchFamily="-65" charset="-128"/>
                <a:sym typeface="Wingdings" pitchFamily="2" charset="2"/>
              </a:rPr>
              <a:t> </a:t>
            </a:r>
            <a:r>
              <a:rPr lang="en-US" sz="2400" dirty="0">
                <a:latin typeface="+mj-lt"/>
                <a:ea typeface="ＭＳ Ｐゴシック" pitchFamily="-65" charset="-128"/>
                <a:sym typeface="Wingdings" pitchFamily="2" charset="2"/>
              </a:rPr>
              <a:t>accelerated </a:t>
            </a:r>
            <a:r>
              <a:rPr lang="en-US" sz="2400" dirty="0">
                <a:latin typeface="+mj-lt"/>
                <a:ea typeface="ＭＳ Ｐゴシック" pitchFamily="-65" charset="-128"/>
              </a:rPr>
              <a:t>wind </a:t>
            </a:r>
          </a:p>
          <a:p>
            <a:r>
              <a:rPr lang="en-US" sz="2400" dirty="0">
                <a:latin typeface="+mj-lt"/>
                <a:ea typeface="ＭＳ Ｐゴシック" pitchFamily="-65" charset="-128"/>
              </a:rPr>
              <a:t>and water erosion </a:t>
            </a:r>
            <a:r>
              <a:rPr lang="en-US" sz="2400" b="1" dirty="0">
                <a:latin typeface="Times" pitchFamily="-65" charset="0"/>
                <a:ea typeface="ＭＳ Ｐゴシック" pitchFamily="-65" charset="-128"/>
                <a:sym typeface="Wingdings" pitchFamily="2" charset="2"/>
              </a:rPr>
              <a:t> </a:t>
            </a:r>
            <a:r>
              <a:rPr lang="en-US" sz="2400" dirty="0">
                <a:latin typeface="+mj-lt"/>
                <a:ea typeface="ＭＳ Ｐゴシック" pitchFamily="-65" charset="-128"/>
              </a:rPr>
              <a:t>increase sediment loads </a:t>
            </a:r>
          </a:p>
          <a:p>
            <a:r>
              <a:rPr lang="en-US" sz="2400" dirty="0">
                <a:latin typeface="+mj-lt"/>
                <a:ea typeface="ＭＳ Ｐゴシック" pitchFamily="-65" charset="-128"/>
              </a:rPr>
              <a:t>in streams &amp; frequency of dust storms.</a:t>
            </a:r>
          </a:p>
          <a:p>
            <a:endParaRPr lang="en-US" sz="2400" b="1" dirty="0">
              <a:latin typeface="Times" pitchFamily="-65" charset="0"/>
              <a:ea typeface="ＭＳ Ｐゴシック" pitchFamily="-65" charset="-128"/>
            </a:endParaRPr>
          </a:p>
          <a:p>
            <a:endParaRPr lang="en-US" sz="2400" b="1" dirty="0">
              <a:latin typeface="Times" pitchFamily="-65" charset="0"/>
              <a:ea typeface="ＭＳ Ｐゴシック" pitchFamily="-65" charset="-128"/>
            </a:endParaRPr>
          </a:p>
          <a:p>
            <a:endParaRPr lang="en-US" sz="2400" b="1" dirty="0">
              <a:latin typeface="Times" pitchFamily="-65" charset="0"/>
              <a:ea typeface="ＭＳ Ｐゴシック" pitchFamily="-65" charset="-128"/>
            </a:endParaRPr>
          </a:p>
          <a:p>
            <a:endParaRPr lang="en-US" sz="2400" b="1" dirty="0">
              <a:latin typeface="Times" pitchFamily="-65" charset="0"/>
              <a:ea typeface="ＭＳ Ｐゴシック" pitchFamily="-65" charset="-128"/>
            </a:endParaRPr>
          </a:p>
          <a:p>
            <a:endParaRPr lang="en-US" sz="2400" b="1" dirty="0">
              <a:latin typeface="Times" pitchFamily="-65" charset="0"/>
              <a:ea typeface="ＭＳ Ｐゴシック" pitchFamily="-65" charset="-128"/>
            </a:endParaRPr>
          </a:p>
          <a:p>
            <a:endParaRPr lang="en-US" sz="2400" b="1" dirty="0">
              <a:latin typeface="Times" pitchFamily="-65" charset="0"/>
              <a:ea typeface="ＭＳ Ｐゴシック" pitchFamily="-65" charset="-128"/>
            </a:endParaRPr>
          </a:p>
          <a:p>
            <a:r>
              <a:rPr lang="en-US" sz="2400" dirty="0">
                <a:latin typeface="+mj-lt"/>
                <a:ea typeface="ＭＳ Ｐゴシック" pitchFamily="-65" charset="-128"/>
              </a:rPr>
              <a:t>Dust deposition on alpine snow pack: </a:t>
            </a:r>
          </a:p>
          <a:p>
            <a:r>
              <a:rPr lang="en-US" sz="2400" dirty="0">
                <a:latin typeface="+mj-lt"/>
                <a:ea typeface="ＭＳ Ｐゴシック" pitchFamily="-65" charset="-128"/>
              </a:rPr>
              <a:t>accelerate spring snowmelt </a:t>
            </a:r>
            <a:r>
              <a:rPr lang="en-US" sz="2400" b="1" dirty="0">
                <a:latin typeface="Times" pitchFamily="-65" charset="0"/>
                <a:ea typeface="ＭＳ Ｐゴシック" pitchFamily="-65" charset="-128"/>
              </a:rPr>
              <a:t> </a:t>
            </a:r>
            <a:r>
              <a:rPr lang="en-US" sz="2400" b="1" dirty="0">
                <a:latin typeface="Times" pitchFamily="-65" charset="0"/>
                <a:ea typeface="ＭＳ Ｐゴシック" pitchFamily="-65" charset="-128"/>
                <a:sym typeface="Wingdings" pitchFamily="2" charset="2"/>
              </a:rPr>
              <a:t> </a:t>
            </a:r>
            <a:r>
              <a:rPr lang="en-US" sz="2400" dirty="0">
                <a:latin typeface="+mj-lt"/>
                <a:ea typeface="ＭＳ Ｐゴシック" pitchFamily="-65" charset="-128"/>
              </a:rPr>
              <a:t>earlier</a:t>
            </a:r>
          </a:p>
          <a:p>
            <a:r>
              <a:rPr lang="en-US" sz="2400" dirty="0">
                <a:latin typeface="+mj-lt"/>
                <a:ea typeface="ＭＳ Ｐゴシック" pitchFamily="-65" charset="-128"/>
              </a:rPr>
              <a:t> seasonal drought conditions in lower </a:t>
            </a:r>
          </a:p>
          <a:p>
            <a:r>
              <a:rPr lang="en-US" sz="2400" dirty="0">
                <a:latin typeface="+mj-lt"/>
                <a:ea typeface="ＭＳ Ｐゴシック" pitchFamily="-65" charset="-128"/>
              </a:rPr>
              <a:t>stream reaches. </a:t>
            </a:r>
          </a:p>
          <a:p>
            <a:endParaRPr lang="en-US" sz="2400" b="1" dirty="0">
              <a:latin typeface="Times" pitchFamily="-65" charset="0"/>
              <a:ea typeface="ＭＳ Ｐゴシック" pitchFamily="-65" charset="-128"/>
            </a:endParaRPr>
          </a:p>
          <a:p>
            <a:endParaRPr lang="en-US" sz="2400" b="1" dirty="0">
              <a:latin typeface="Times" pitchFamily="-65" charset="0"/>
              <a:ea typeface="ＭＳ Ｐゴシック" pitchFamily="-65" charset="-128"/>
            </a:endParaRPr>
          </a:p>
        </p:txBody>
      </p:sp>
      <p:pic>
        <p:nvPicPr>
          <p:cNvPr id="64517" name="Picture 3" descr="Dust Storm.jpg"/>
          <p:cNvPicPr>
            <a:picLocks noChangeAspect="1"/>
          </p:cNvPicPr>
          <p:nvPr/>
        </p:nvPicPr>
        <p:blipFill>
          <a:blip r:embed="rId3" cstate="print"/>
          <a:srcRect/>
          <a:stretch>
            <a:fillRect/>
          </a:stretch>
        </p:blipFill>
        <p:spPr bwMode="auto">
          <a:xfrm>
            <a:off x="7162800" y="268288"/>
            <a:ext cx="1981200" cy="3160712"/>
          </a:xfrm>
          <a:prstGeom prst="rect">
            <a:avLst/>
          </a:prstGeom>
          <a:noFill/>
          <a:ln w="9525">
            <a:noFill/>
            <a:miter lim="800000"/>
            <a:headEnd/>
            <a:tailEnd/>
          </a:ln>
        </p:spPr>
      </p:pic>
      <p:pic>
        <p:nvPicPr>
          <p:cNvPr id="64518" name="Picture 4" descr="Picture 3.png"/>
          <p:cNvPicPr>
            <a:picLocks noChangeAspect="1"/>
          </p:cNvPicPr>
          <p:nvPr/>
        </p:nvPicPr>
        <p:blipFill>
          <a:blip r:embed="rId4" cstate="print"/>
          <a:srcRect/>
          <a:stretch>
            <a:fillRect/>
          </a:stretch>
        </p:blipFill>
        <p:spPr bwMode="auto">
          <a:xfrm>
            <a:off x="609600" y="2320925"/>
            <a:ext cx="5205413" cy="1641475"/>
          </a:xfrm>
          <a:prstGeom prst="rect">
            <a:avLst/>
          </a:prstGeom>
          <a:noFill/>
          <a:ln w="9525">
            <a:noFill/>
            <a:miter lim="800000"/>
            <a:headEnd/>
            <a:tailEnd/>
          </a:ln>
        </p:spPr>
      </p:pic>
      <p:pic>
        <p:nvPicPr>
          <p:cNvPr id="64519" name="Picture 2" descr="ian_mc0016"/>
          <p:cNvPicPr>
            <a:picLocks noChangeAspect="1" noChangeArrowheads="1"/>
          </p:cNvPicPr>
          <p:nvPr/>
        </p:nvPicPr>
        <p:blipFill>
          <a:blip r:embed="rId5" cstate="print">
            <a:lum bright="-30000" contrast="72000"/>
          </a:blip>
          <a:srcRect/>
          <a:stretch>
            <a:fillRect/>
          </a:stretch>
        </p:blipFill>
        <p:spPr bwMode="auto">
          <a:xfrm>
            <a:off x="6019800" y="4133850"/>
            <a:ext cx="3048000" cy="25717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8CCCB430-7ABB-445E-AE46-43FD8E685CC1}" type="slidenum">
              <a:rPr lang="en-US"/>
              <a:pPr>
                <a:defRPr/>
              </a:pPr>
              <a:t>33</a:t>
            </a:fld>
            <a:endParaRPr lang="en-US"/>
          </a:p>
        </p:txBody>
      </p:sp>
      <p:pic>
        <p:nvPicPr>
          <p:cNvPr id="66563" name="Picture 2" descr="Fish"/>
          <p:cNvPicPr>
            <a:picLocks noChangeAspect="1" noChangeArrowheads="1"/>
          </p:cNvPicPr>
          <p:nvPr/>
        </p:nvPicPr>
        <p:blipFill>
          <a:blip r:embed="rId3" cstate="print">
            <a:lum bright="10000" contrast="-6000"/>
          </a:blip>
          <a:srcRect/>
          <a:stretch>
            <a:fillRect/>
          </a:stretch>
        </p:blipFill>
        <p:spPr bwMode="auto">
          <a:xfrm>
            <a:off x="1676400" y="2417763"/>
            <a:ext cx="6096000" cy="4032250"/>
          </a:xfrm>
          <a:prstGeom prst="rect">
            <a:avLst/>
          </a:prstGeom>
          <a:noFill/>
          <a:ln w="9525">
            <a:noFill/>
            <a:miter lim="800000"/>
            <a:headEnd/>
            <a:tailEnd/>
          </a:ln>
        </p:spPr>
      </p:pic>
      <p:sp>
        <p:nvSpPr>
          <p:cNvPr id="250883" name="Rectangle 3"/>
          <p:cNvSpPr>
            <a:spLocks noGrp="1" noChangeArrowheads="1"/>
          </p:cNvSpPr>
          <p:nvPr>
            <p:ph type="title"/>
          </p:nvPr>
        </p:nvSpPr>
        <p:spPr>
          <a:xfrm>
            <a:off x="990600" y="152400"/>
            <a:ext cx="7772400" cy="1143000"/>
          </a:xfrm>
        </p:spPr>
        <p:txBody>
          <a:bodyPr/>
          <a:lstStyle/>
          <a:p>
            <a:pPr algn="ctr" eaLnBrk="1" hangingPunct="1">
              <a:defRPr/>
            </a:pPr>
            <a:r>
              <a:rPr lang="en-US" sz="4000" b="0" dirty="0" smtClean="0"/>
              <a:t>Biodiversity</a:t>
            </a:r>
            <a:endParaRPr lang="en-US" sz="3600" b="0" dirty="0" smtClean="0"/>
          </a:p>
        </p:txBody>
      </p:sp>
      <p:sp>
        <p:nvSpPr>
          <p:cNvPr id="66565" name="Rectangle 4"/>
          <p:cNvSpPr>
            <a:spLocks noGrp="1" noChangeArrowheads="1"/>
          </p:cNvSpPr>
          <p:nvPr>
            <p:ph type="body" idx="1"/>
          </p:nvPr>
        </p:nvSpPr>
        <p:spPr>
          <a:xfrm>
            <a:off x="457200" y="1143000"/>
            <a:ext cx="8458200" cy="1828800"/>
          </a:xfrm>
        </p:spPr>
        <p:txBody>
          <a:bodyPr/>
          <a:lstStyle/>
          <a:p>
            <a:pPr eaLnBrk="1" hangingPunct="1">
              <a:spcBef>
                <a:spcPct val="45000"/>
              </a:spcBef>
              <a:buClr>
                <a:schemeClr val="bg1"/>
              </a:buClr>
              <a:buFont typeface="Wingdings" pitchFamily="2" charset="2"/>
              <a:buNone/>
            </a:pPr>
            <a:r>
              <a:rPr lang="en-US" sz="2400" dirty="0" smtClean="0">
                <a:effectLst/>
              </a:rPr>
              <a:t>	Corals in many tropical regions are dying from increasing water temperatures and storm intensity, and a reduction in pH, on top of other challenges from development and tourism, fishing, and pollution.</a:t>
            </a:r>
          </a:p>
          <a:p>
            <a:pPr eaLnBrk="1" hangingPunct="1">
              <a:spcBef>
                <a:spcPct val="45000"/>
              </a:spcBef>
              <a:buClr>
                <a:schemeClr val="bg1"/>
              </a:buClr>
            </a:pPr>
            <a:endParaRPr lang="en-US" sz="2400" dirty="0" smtClean="0">
              <a:effectLst/>
            </a:endParaRPr>
          </a:p>
          <a:p>
            <a:pPr eaLnBrk="1" hangingPunct="1">
              <a:spcBef>
                <a:spcPct val="45000"/>
              </a:spcBef>
              <a:buClr>
                <a:schemeClr val="bg1"/>
              </a:buClr>
            </a:pPr>
            <a:endParaRPr lang="en-US" sz="2400" dirty="0" smtClean="0">
              <a:effectLst/>
            </a:endParaRPr>
          </a:p>
          <a:p>
            <a:pPr eaLnBrk="1" hangingPunct="1">
              <a:spcBef>
                <a:spcPct val="45000"/>
              </a:spcBef>
              <a:buClr>
                <a:schemeClr val="bg1"/>
              </a:buClr>
            </a:pPr>
            <a:endParaRPr lang="en-US" sz="2400" dirty="0" smtClean="0">
              <a:effectLst/>
            </a:endParaRPr>
          </a:p>
          <a:p>
            <a:pPr eaLnBrk="1" hangingPunct="1">
              <a:spcBef>
                <a:spcPct val="45000"/>
              </a:spcBef>
              <a:buClr>
                <a:schemeClr val="bg1"/>
              </a:buClr>
            </a:pPr>
            <a:endParaRPr lang="en-US" sz="2400" dirty="0" smtClean="0">
              <a:effectLst/>
            </a:endParaRPr>
          </a:p>
          <a:p>
            <a:pPr eaLnBrk="1" hangingPunct="1">
              <a:spcBef>
                <a:spcPct val="45000"/>
              </a:spcBef>
              <a:buClr>
                <a:schemeClr val="bg1"/>
              </a:buClr>
              <a:buFont typeface="Wingdings" pitchFamily="2" charset="2"/>
              <a:buNone/>
            </a:pPr>
            <a:endParaRPr lang="en-US" sz="2400" dirty="0" smtClean="0">
              <a:effectLst/>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MBER_figure"/>
          <p:cNvPicPr>
            <a:picLocks noChangeAspect="1" noChangeArrowheads="1"/>
          </p:cNvPicPr>
          <p:nvPr/>
        </p:nvPicPr>
        <p:blipFill>
          <a:blip r:embed="rId3" cstate="print"/>
          <a:srcRect/>
          <a:stretch>
            <a:fillRect/>
          </a:stretch>
        </p:blipFill>
        <p:spPr bwMode="auto">
          <a:xfrm>
            <a:off x="209550" y="503238"/>
            <a:ext cx="8723313" cy="5849937"/>
          </a:xfrm>
          <a:prstGeom prst="rect">
            <a:avLst/>
          </a:prstGeom>
          <a:noFill/>
          <a:ln w="9525">
            <a:noFill/>
            <a:miter lim="800000"/>
            <a:headEnd/>
            <a:tailEnd/>
          </a:ln>
        </p:spPr>
      </p:pic>
      <p:sp>
        <p:nvSpPr>
          <p:cNvPr id="71683" name="Text Box 3"/>
          <p:cNvSpPr txBox="1">
            <a:spLocks noChangeArrowheads="1"/>
          </p:cNvSpPr>
          <p:nvPr/>
        </p:nvSpPr>
        <p:spPr bwMode="auto">
          <a:xfrm>
            <a:off x="5527675" y="5834063"/>
            <a:ext cx="3001963" cy="915987"/>
          </a:xfrm>
          <a:prstGeom prst="rect">
            <a:avLst/>
          </a:prstGeom>
          <a:solidFill>
            <a:schemeClr val="bg1"/>
          </a:solidFill>
          <a:ln w="9525">
            <a:noFill/>
            <a:miter lim="800000"/>
            <a:headEnd/>
            <a:tailEnd/>
          </a:ln>
        </p:spPr>
        <p:txBody>
          <a:bodyPr wrap="none">
            <a:spAutoFit/>
          </a:bodyPr>
          <a:lstStyle/>
          <a:p>
            <a:pPr algn="ctr"/>
            <a:endParaRPr lang="en-US" i="1"/>
          </a:p>
          <a:p>
            <a:pPr algn="ctr"/>
            <a:r>
              <a:rPr lang="en-US" i="1"/>
              <a:t>      </a:t>
            </a:r>
          </a:p>
          <a:p>
            <a:pPr algn="ctr"/>
            <a:r>
              <a:rPr lang="en-US" sz="1600" i="1"/>
              <a:t>   IMBER Science Plan 2005</a:t>
            </a:r>
            <a:r>
              <a:rPr lang="en-US" i="1"/>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1143000"/>
          </a:xfrm>
        </p:spPr>
        <p:txBody>
          <a:bodyPr/>
          <a:lstStyle/>
          <a:p>
            <a:pPr eaLnBrk="1" hangingPunct="1">
              <a:defRPr/>
            </a:pPr>
            <a:r>
              <a:rPr lang="en-US" smtClean="0"/>
              <a:t>Effects of Increasing Acidity</a:t>
            </a:r>
          </a:p>
        </p:txBody>
      </p:sp>
      <p:pic>
        <p:nvPicPr>
          <p:cNvPr id="1102851" name="Picture 3" descr="MCj02379260000[1]"/>
          <p:cNvPicPr>
            <a:picLocks noGrp="1" noChangeAspect="1" noChangeArrowheads="1"/>
          </p:cNvPicPr>
          <p:nvPr>
            <p:ph sz="half" idx="1"/>
          </p:nvPr>
        </p:nvPicPr>
        <p:blipFill>
          <a:blip r:embed="rId3" cstate="print"/>
          <a:srcRect/>
          <a:stretch>
            <a:fillRect/>
          </a:stretch>
        </p:blipFill>
        <p:spPr>
          <a:xfrm>
            <a:off x="2232025" y="2065338"/>
            <a:ext cx="4518025" cy="2911475"/>
          </a:xfrm>
          <a:noFill/>
        </p:spPr>
      </p:pic>
      <p:sp>
        <p:nvSpPr>
          <p:cNvPr id="1102852" name="Text Box 4"/>
          <p:cNvSpPr txBox="1">
            <a:spLocks noChangeArrowheads="1"/>
          </p:cNvSpPr>
          <p:nvPr/>
        </p:nvSpPr>
        <p:spPr bwMode="auto">
          <a:xfrm>
            <a:off x="228600" y="1524000"/>
            <a:ext cx="2352675" cy="1552575"/>
          </a:xfrm>
          <a:prstGeom prst="rect">
            <a:avLst/>
          </a:prstGeom>
          <a:noFill/>
          <a:ln w="9525">
            <a:noFill/>
            <a:miter lim="800000"/>
            <a:headEnd/>
            <a:tailEnd/>
          </a:ln>
        </p:spPr>
        <p:txBody>
          <a:bodyPr wrap="none">
            <a:spAutoFit/>
          </a:bodyPr>
          <a:lstStyle/>
          <a:p>
            <a:r>
              <a:rPr lang="en-US" sz="2400" b="1"/>
              <a:t>Physiology:</a:t>
            </a:r>
          </a:p>
          <a:p>
            <a:r>
              <a:rPr lang="en-US" sz="2400"/>
              <a:t>Respiration rate</a:t>
            </a:r>
          </a:p>
          <a:p>
            <a:r>
              <a:rPr lang="en-US" sz="2400"/>
              <a:t>Blood chemistry</a:t>
            </a:r>
          </a:p>
          <a:p>
            <a:r>
              <a:rPr lang="en-US" sz="2400"/>
              <a:t>Growth rate</a:t>
            </a:r>
          </a:p>
        </p:txBody>
      </p:sp>
      <p:sp>
        <p:nvSpPr>
          <p:cNvPr id="1102853" name="Text Box 5"/>
          <p:cNvSpPr txBox="1">
            <a:spLocks noChangeArrowheads="1"/>
          </p:cNvSpPr>
          <p:nvPr/>
        </p:nvSpPr>
        <p:spPr bwMode="auto">
          <a:xfrm>
            <a:off x="533400" y="5019675"/>
            <a:ext cx="2174875" cy="466725"/>
          </a:xfrm>
          <a:prstGeom prst="rect">
            <a:avLst/>
          </a:prstGeom>
          <a:noFill/>
          <a:ln w="9525">
            <a:solidFill>
              <a:schemeClr val="bg1"/>
            </a:solidFill>
            <a:miter lim="800000"/>
            <a:headEnd/>
            <a:tailEnd/>
          </a:ln>
        </p:spPr>
        <p:txBody>
          <a:bodyPr wrap="none">
            <a:spAutoFit/>
          </a:bodyPr>
          <a:lstStyle/>
          <a:p>
            <a:r>
              <a:rPr lang="en-US" sz="2400" b="1"/>
              <a:t>Reproduction</a:t>
            </a:r>
          </a:p>
        </p:txBody>
      </p:sp>
      <p:sp>
        <p:nvSpPr>
          <p:cNvPr id="1102854" name="Text Box 6"/>
          <p:cNvSpPr txBox="1">
            <a:spLocks noChangeArrowheads="1"/>
          </p:cNvSpPr>
          <p:nvPr/>
        </p:nvSpPr>
        <p:spPr bwMode="auto">
          <a:xfrm>
            <a:off x="5486400" y="4879975"/>
            <a:ext cx="2395538" cy="466725"/>
          </a:xfrm>
          <a:prstGeom prst="rect">
            <a:avLst/>
          </a:prstGeom>
          <a:noFill/>
          <a:ln w="9525">
            <a:solidFill>
              <a:schemeClr val="bg1"/>
            </a:solidFill>
            <a:miter lim="800000"/>
            <a:headEnd/>
            <a:tailEnd/>
          </a:ln>
        </p:spPr>
        <p:txBody>
          <a:bodyPr wrap="none">
            <a:spAutoFit/>
          </a:bodyPr>
          <a:lstStyle/>
          <a:p>
            <a:r>
              <a:rPr lang="en-US" sz="2400" b="1"/>
              <a:t>Eggs or Larvae</a:t>
            </a:r>
          </a:p>
        </p:txBody>
      </p:sp>
      <p:sp>
        <p:nvSpPr>
          <p:cNvPr id="1102855" name="Text Box 7"/>
          <p:cNvSpPr txBox="1">
            <a:spLocks noChangeArrowheads="1"/>
          </p:cNvSpPr>
          <p:nvPr/>
        </p:nvSpPr>
        <p:spPr bwMode="auto">
          <a:xfrm>
            <a:off x="6629400" y="1600200"/>
            <a:ext cx="2039938" cy="466725"/>
          </a:xfrm>
          <a:prstGeom prst="rect">
            <a:avLst/>
          </a:prstGeom>
          <a:noFill/>
          <a:ln w="9525">
            <a:solidFill>
              <a:schemeClr val="bg1"/>
            </a:solidFill>
            <a:prstDash val="dash"/>
            <a:miter lim="800000"/>
            <a:headEnd/>
            <a:tailEnd/>
          </a:ln>
        </p:spPr>
        <p:txBody>
          <a:bodyPr wrap="none">
            <a:spAutoFit/>
          </a:bodyPr>
          <a:lstStyle/>
          <a:p>
            <a:r>
              <a:rPr lang="en-US" sz="2400" b="1"/>
              <a:t>Food Supply</a:t>
            </a:r>
          </a:p>
        </p:txBody>
      </p:sp>
      <p:grpSp>
        <p:nvGrpSpPr>
          <p:cNvPr id="2" name="Group 8"/>
          <p:cNvGrpSpPr>
            <a:grpSpLocks/>
          </p:cNvGrpSpPr>
          <p:nvPr/>
        </p:nvGrpSpPr>
        <p:grpSpPr bwMode="auto">
          <a:xfrm>
            <a:off x="5486400" y="5575300"/>
            <a:ext cx="762000" cy="609600"/>
            <a:chOff x="3456" y="3512"/>
            <a:chExt cx="480" cy="384"/>
          </a:xfrm>
        </p:grpSpPr>
        <p:sp>
          <p:nvSpPr>
            <p:cNvPr id="73211" name="Oval 9"/>
            <p:cNvSpPr>
              <a:spLocks noChangeArrowheads="1"/>
            </p:cNvSpPr>
            <p:nvPr/>
          </p:nvSpPr>
          <p:spPr bwMode="auto">
            <a:xfrm>
              <a:off x="3552" y="3512"/>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2" name="Oval 10"/>
            <p:cNvSpPr>
              <a:spLocks noChangeArrowheads="1"/>
            </p:cNvSpPr>
            <p:nvPr/>
          </p:nvSpPr>
          <p:spPr bwMode="auto">
            <a:xfrm>
              <a:off x="3648" y="3608"/>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3" name="Oval 11"/>
            <p:cNvSpPr>
              <a:spLocks noChangeArrowheads="1"/>
            </p:cNvSpPr>
            <p:nvPr/>
          </p:nvSpPr>
          <p:spPr bwMode="auto">
            <a:xfrm>
              <a:off x="3552" y="370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4" name="Oval 12"/>
            <p:cNvSpPr>
              <a:spLocks noChangeArrowheads="1"/>
            </p:cNvSpPr>
            <p:nvPr/>
          </p:nvSpPr>
          <p:spPr bwMode="auto">
            <a:xfrm>
              <a:off x="3648" y="3752"/>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5" name="Oval 13"/>
            <p:cNvSpPr>
              <a:spLocks noChangeArrowheads="1"/>
            </p:cNvSpPr>
            <p:nvPr/>
          </p:nvSpPr>
          <p:spPr bwMode="auto">
            <a:xfrm>
              <a:off x="3648" y="3512"/>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6" name="Oval 14"/>
            <p:cNvSpPr>
              <a:spLocks noChangeArrowheads="1"/>
            </p:cNvSpPr>
            <p:nvPr/>
          </p:nvSpPr>
          <p:spPr bwMode="auto">
            <a:xfrm>
              <a:off x="3744" y="370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7" name="Oval 15"/>
            <p:cNvSpPr>
              <a:spLocks noChangeArrowheads="1"/>
            </p:cNvSpPr>
            <p:nvPr/>
          </p:nvSpPr>
          <p:spPr bwMode="auto">
            <a:xfrm>
              <a:off x="3456" y="3752"/>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8" name="Oval 16"/>
            <p:cNvSpPr>
              <a:spLocks noChangeArrowheads="1"/>
            </p:cNvSpPr>
            <p:nvPr/>
          </p:nvSpPr>
          <p:spPr bwMode="auto">
            <a:xfrm>
              <a:off x="3456" y="3608"/>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219" name="Oval 17"/>
            <p:cNvSpPr>
              <a:spLocks noChangeArrowheads="1"/>
            </p:cNvSpPr>
            <p:nvPr/>
          </p:nvSpPr>
          <p:spPr bwMode="auto">
            <a:xfrm>
              <a:off x="3792" y="3752"/>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3" name="Group 18"/>
          <p:cNvGrpSpPr>
            <a:grpSpLocks/>
          </p:cNvGrpSpPr>
          <p:nvPr/>
        </p:nvGrpSpPr>
        <p:grpSpPr bwMode="auto">
          <a:xfrm>
            <a:off x="7967663" y="3127375"/>
            <a:ext cx="798512" cy="493713"/>
            <a:chOff x="5019" y="1970"/>
            <a:chExt cx="503" cy="311"/>
          </a:xfrm>
        </p:grpSpPr>
        <p:sp>
          <p:nvSpPr>
            <p:cNvPr id="73200" name="Freeform 19"/>
            <p:cNvSpPr>
              <a:spLocks/>
            </p:cNvSpPr>
            <p:nvPr/>
          </p:nvSpPr>
          <p:spPr bwMode="auto">
            <a:xfrm rot="1583851">
              <a:off x="5169" y="2017"/>
              <a:ext cx="314" cy="264"/>
            </a:xfrm>
            <a:custGeom>
              <a:avLst/>
              <a:gdLst>
                <a:gd name="T0" fmla="*/ 0 w 314"/>
                <a:gd name="T1" fmla="*/ 62 h 264"/>
                <a:gd name="T2" fmla="*/ 68 w 314"/>
                <a:gd name="T3" fmla="*/ 62 h 264"/>
                <a:gd name="T4" fmla="*/ 139 w 314"/>
                <a:gd name="T5" fmla="*/ 113 h 264"/>
                <a:gd name="T6" fmla="*/ 203 w 314"/>
                <a:gd name="T7" fmla="*/ 46 h 264"/>
                <a:gd name="T8" fmla="*/ 314 w 314"/>
                <a:gd name="T9" fmla="*/ 0 h 264"/>
                <a:gd name="T10" fmla="*/ 284 w 314"/>
                <a:gd name="T11" fmla="*/ 65 h 264"/>
                <a:gd name="T12" fmla="*/ 193 w 314"/>
                <a:gd name="T13" fmla="*/ 146 h 264"/>
                <a:gd name="T14" fmla="*/ 262 w 314"/>
                <a:gd name="T15" fmla="*/ 258 h 264"/>
                <a:gd name="T16" fmla="*/ 236 w 314"/>
                <a:gd name="T17" fmla="*/ 264 h 264"/>
                <a:gd name="T18" fmla="*/ 139 w 314"/>
                <a:gd name="T19" fmla="*/ 167 h 264"/>
                <a:gd name="T20" fmla="*/ 97 w 314"/>
                <a:gd name="T21" fmla="*/ 210 h 264"/>
                <a:gd name="T22" fmla="*/ 30 w 314"/>
                <a:gd name="T23" fmla="*/ 233 h 264"/>
                <a:gd name="T24" fmla="*/ 6 w 314"/>
                <a:gd name="T25" fmla="*/ 233 h 264"/>
                <a:gd name="T26" fmla="*/ 23 w 314"/>
                <a:gd name="T27" fmla="*/ 141 h 264"/>
                <a:gd name="T28" fmla="*/ 0 w 314"/>
                <a:gd name="T29" fmla="*/ 62 h 264"/>
                <a:gd name="T30" fmla="*/ 0 w 314"/>
                <a:gd name="T31" fmla="*/ 62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
                <a:gd name="T49" fmla="*/ 0 h 264"/>
                <a:gd name="T50" fmla="*/ 314 w 314"/>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 h="264">
                  <a:moveTo>
                    <a:pt x="0" y="62"/>
                  </a:moveTo>
                  <a:lnTo>
                    <a:pt x="68" y="62"/>
                  </a:lnTo>
                  <a:lnTo>
                    <a:pt x="139" y="113"/>
                  </a:lnTo>
                  <a:lnTo>
                    <a:pt x="203" y="46"/>
                  </a:lnTo>
                  <a:lnTo>
                    <a:pt x="314" y="0"/>
                  </a:lnTo>
                  <a:lnTo>
                    <a:pt x="284" y="65"/>
                  </a:lnTo>
                  <a:lnTo>
                    <a:pt x="193" y="146"/>
                  </a:lnTo>
                  <a:lnTo>
                    <a:pt x="262" y="258"/>
                  </a:lnTo>
                  <a:lnTo>
                    <a:pt x="236" y="264"/>
                  </a:lnTo>
                  <a:lnTo>
                    <a:pt x="139" y="167"/>
                  </a:lnTo>
                  <a:lnTo>
                    <a:pt x="97" y="210"/>
                  </a:lnTo>
                  <a:lnTo>
                    <a:pt x="30" y="233"/>
                  </a:lnTo>
                  <a:lnTo>
                    <a:pt x="6" y="233"/>
                  </a:lnTo>
                  <a:lnTo>
                    <a:pt x="23" y="141"/>
                  </a:lnTo>
                  <a:lnTo>
                    <a:pt x="0" y="62"/>
                  </a:lnTo>
                  <a:close/>
                </a:path>
              </a:pathLst>
            </a:custGeom>
            <a:solidFill>
              <a:srgbClr val="F57575"/>
            </a:solidFill>
            <a:ln w="9525">
              <a:noFill/>
              <a:round/>
              <a:headEnd/>
              <a:tailEnd/>
            </a:ln>
          </p:spPr>
          <p:txBody>
            <a:bodyPr/>
            <a:lstStyle/>
            <a:p>
              <a:endParaRPr lang="en-US"/>
            </a:p>
          </p:txBody>
        </p:sp>
        <p:sp>
          <p:nvSpPr>
            <p:cNvPr id="73201" name="Freeform 20"/>
            <p:cNvSpPr>
              <a:spLocks/>
            </p:cNvSpPr>
            <p:nvPr/>
          </p:nvSpPr>
          <p:spPr bwMode="auto">
            <a:xfrm rot="1583851">
              <a:off x="5049" y="1983"/>
              <a:ext cx="159" cy="171"/>
            </a:xfrm>
            <a:custGeom>
              <a:avLst/>
              <a:gdLst>
                <a:gd name="T0" fmla="*/ 142 w 159"/>
                <a:gd name="T1" fmla="*/ 0 h 171"/>
                <a:gd name="T2" fmla="*/ 159 w 159"/>
                <a:gd name="T3" fmla="*/ 82 h 171"/>
                <a:gd name="T4" fmla="*/ 136 w 159"/>
                <a:gd name="T5" fmla="*/ 171 h 171"/>
                <a:gd name="T6" fmla="*/ 53 w 159"/>
                <a:gd name="T7" fmla="*/ 132 h 171"/>
                <a:gd name="T8" fmla="*/ 0 w 159"/>
                <a:gd name="T9" fmla="*/ 61 h 171"/>
                <a:gd name="T10" fmla="*/ 142 w 159"/>
                <a:gd name="T11" fmla="*/ 0 h 171"/>
                <a:gd name="T12" fmla="*/ 142 w 159"/>
                <a:gd name="T13" fmla="*/ 0 h 171"/>
                <a:gd name="T14" fmla="*/ 0 60000 65536"/>
                <a:gd name="T15" fmla="*/ 0 60000 65536"/>
                <a:gd name="T16" fmla="*/ 0 60000 65536"/>
                <a:gd name="T17" fmla="*/ 0 60000 65536"/>
                <a:gd name="T18" fmla="*/ 0 60000 65536"/>
                <a:gd name="T19" fmla="*/ 0 60000 65536"/>
                <a:gd name="T20" fmla="*/ 0 60000 65536"/>
                <a:gd name="T21" fmla="*/ 0 w 159"/>
                <a:gd name="T22" fmla="*/ 0 h 171"/>
                <a:gd name="T23" fmla="*/ 159 w 15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171">
                  <a:moveTo>
                    <a:pt x="142" y="0"/>
                  </a:moveTo>
                  <a:lnTo>
                    <a:pt x="159" y="82"/>
                  </a:lnTo>
                  <a:lnTo>
                    <a:pt x="136" y="171"/>
                  </a:lnTo>
                  <a:lnTo>
                    <a:pt x="53" y="132"/>
                  </a:lnTo>
                  <a:lnTo>
                    <a:pt x="0" y="61"/>
                  </a:lnTo>
                  <a:lnTo>
                    <a:pt x="142" y="0"/>
                  </a:lnTo>
                  <a:close/>
                </a:path>
              </a:pathLst>
            </a:custGeom>
            <a:solidFill>
              <a:srgbClr val="FFBFA3"/>
            </a:solidFill>
            <a:ln w="9525">
              <a:noFill/>
              <a:round/>
              <a:headEnd/>
              <a:tailEnd/>
            </a:ln>
          </p:spPr>
          <p:txBody>
            <a:bodyPr/>
            <a:lstStyle/>
            <a:p>
              <a:endParaRPr lang="en-US"/>
            </a:p>
          </p:txBody>
        </p:sp>
        <p:sp>
          <p:nvSpPr>
            <p:cNvPr id="73202" name="Freeform 21"/>
            <p:cNvSpPr>
              <a:spLocks/>
            </p:cNvSpPr>
            <p:nvPr/>
          </p:nvSpPr>
          <p:spPr bwMode="auto">
            <a:xfrm rot="1583851">
              <a:off x="5031" y="1970"/>
              <a:ext cx="491" cy="293"/>
            </a:xfrm>
            <a:custGeom>
              <a:avLst/>
              <a:gdLst>
                <a:gd name="T0" fmla="*/ 286 w 491"/>
                <a:gd name="T1" fmla="*/ 94 h 293"/>
                <a:gd name="T2" fmla="*/ 244 w 491"/>
                <a:gd name="T3" fmla="*/ 71 h 293"/>
                <a:gd name="T4" fmla="*/ 210 w 491"/>
                <a:gd name="T5" fmla="*/ 61 h 293"/>
                <a:gd name="T6" fmla="*/ 175 w 491"/>
                <a:gd name="T7" fmla="*/ 57 h 293"/>
                <a:gd name="T8" fmla="*/ 136 w 491"/>
                <a:gd name="T9" fmla="*/ 60 h 293"/>
                <a:gd name="T10" fmla="*/ 96 w 491"/>
                <a:gd name="T11" fmla="*/ 71 h 293"/>
                <a:gd name="T12" fmla="*/ 52 w 491"/>
                <a:gd name="T13" fmla="*/ 94 h 293"/>
                <a:gd name="T14" fmla="*/ 7 w 491"/>
                <a:gd name="T15" fmla="*/ 129 h 293"/>
                <a:gd name="T16" fmla="*/ 17 w 491"/>
                <a:gd name="T17" fmla="*/ 161 h 293"/>
                <a:gd name="T18" fmla="*/ 61 w 491"/>
                <a:gd name="T19" fmla="*/ 205 h 293"/>
                <a:gd name="T20" fmla="*/ 96 w 491"/>
                <a:gd name="T21" fmla="*/ 228 h 293"/>
                <a:gd name="T22" fmla="*/ 129 w 491"/>
                <a:gd name="T23" fmla="*/ 244 h 293"/>
                <a:gd name="T24" fmla="*/ 165 w 491"/>
                <a:gd name="T25" fmla="*/ 251 h 293"/>
                <a:gd name="T26" fmla="*/ 204 w 491"/>
                <a:gd name="T27" fmla="*/ 248 h 293"/>
                <a:gd name="T28" fmla="*/ 245 w 491"/>
                <a:gd name="T29" fmla="*/ 232 h 293"/>
                <a:gd name="T30" fmla="*/ 286 w 491"/>
                <a:gd name="T31" fmla="*/ 200 h 293"/>
                <a:gd name="T32" fmla="*/ 322 w 491"/>
                <a:gd name="T33" fmla="*/ 222 h 293"/>
                <a:gd name="T34" fmla="*/ 348 w 491"/>
                <a:gd name="T35" fmla="*/ 248 h 293"/>
                <a:gd name="T36" fmla="*/ 375 w 491"/>
                <a:gd name="T37" fmla="*/ 273 h 293"/>
                <a:gd name="T38" fmla="*/ 429 w 491"/>
                <a:gd name="T39" fmla="*/ 276 h 293"/>
                <a:gd name="T40" fmla="*/ 413 w 491"/>
                <a:gd name="T41" fmla="*/ 239 h 293"/>
                <a:gd name="T42" fmla="*/ 394 w 491"/>
                <a:gd name="T43" fmla="*/ 206 h 293"/>
                <a:gd name="T44" fmla="*/ 378 w 491"/>
                <a:gd name="T45" fmla="*/ 176 h 293"/>
                <a:gd name="T46" fmla="*/ 373 w 491"/>
                <a:gd name="T47" fmla="*/ 148 h 293"/>
                <a:gd name="T48" fmla="*/ 406 w 491"/>
                <a:gd name="T49" fmla="*/ 118 h 293"/>
                <a:gd name="T50" fmla="*/ 436 w 491"/>
                <a:gd name="T51" fmla="*/ 84 h 293"/>
                <a:gd name="T52" fmla="*/ 468 w 491"/>
                <a:gd name="T53" fmla="*/ 44 h 293"/>
                <a:gd name="T54" fmla="*/ 490 w 491"/>
                <a:gd name="T55" fmla="*/ 3 h 293"/>
                <a:gd name="T56" fmla="*/ 465 w 491"/>
                <a:gd name="T57" fmla="*/ 0 h 293"/>
                <a:gd name="T58" fmla="*/ 433 w 491"/>
                <a:gd name="T59" fmla="*/ 5 h 293"/>
                <a:gd name="T60" fmla="*/ 390 w 491"/>
                <a:gd name="T61" fmla="*/ 22 h 293"/>
                <a:gd name="T62" fmla="*/ 346 w 491"/>
                <a:gd name="T63" fmla="*/ 54 h 293"/>
                <a:gd name="T64" fmla="*/ 320 w 491"/>
                <a:gd name="T65" fmla="*/ 81 h 293"/>
                <a:gd name="T66" fmla="*/ 345 w 491"/>
                <a:gd name="T67" fmla="*/ 90 h 293"/>
                <a:gd name="T68" fmla="*/ 381 w 491"/>
                <a:gd name="T69" fmla="*/ 55 h 293"/>
                <a:gd name="T70" fmla="*/ 412 w 491"/>
                <a:gd name="T71" fmla="*/ 38 h 293"/>
                <a:gd name="T72" fmla="*/ 442 w 491"/>
                <a:gd name="T73" fmla="*/ 29 h 293"/>
                <a:gd name="T74" fmla="*/ 439 w 491"/>
                <a:gd name="T75" fmla="*/ 47 h 293"/>
                <a:gd name="T76" fmla="*/ 412 w 491"/>
                <a:gd name="T77" fmla="*/ 77 h 293"/>
                <a:gd name="T78" fmla="*/ 375 w 491"/>
                <a:gd name="T79" fmla="*/ 110 h 293"/>
                <a:gd name="T80" fmla="*/ 333 w 491"/>
                <a:gd name="T81" fmla="*/ 145 h 293"/>
                <a:gd name="T82" fmla="*/ 338 w 491"/>
                <a:gd name="T83" fmla="*/ 170 h 293"/>
                <a:gd name="T84" fmla="*/ 364 w 491"/>
                <a:gd name="T85" fmla="*/ 205 h 293"/>
                <a:gd name="T86" fmla="*/ 380 w 491"/>
                <a:gd name="T87" fmla="*/ 234 h 293"/>
                <a:gd name="T88" fmla="*/ 386 w 491"/>
                <a:gd name="T89" fmla="*/ 253 h 293"/>
                <a:gd name="T90" fmla="*/ 351 w 491"/>
                <a:gd name="T91" fmla="*/ 219 h 293"/>
                <a:gd name="T92" fmla="*/ 306 w 491"/>
                <a:gd name="T93" fmla="*/ 170 h 293"/>
                <a:gd name="T94" fmla="*/ 283 w 491"/>
                <a:gd name="T95" fmla="*/ 168 h 293"/>
                <a:gd name="T96" fmla="*/ 248 w 491"/>
                <a:gd name="T97" fmla="*/ 200 h 293"/>
                <a:gd name="T98" fmla="*/ 206 w 491"/>
                <a:gd name="T99" fmla="*/ 224 h 293"/>
                <a:gd name="T100" fmla="*/ 177 w 491"/>
                <a:gd name="T101" fmla="*/ 231 h 293"/>
                <a:gd name="T102" fmla="*/ 144 w 491"/>
                <a:gd name="T103" fmla="*/ 228 h 293"/>
                <a:gd name="T104" fmla="*/ 110 w 491"/>
                <a:gd name="T105" fmla="*/ 215 h 293"/>
                <a:gd name="T106" fmla="*/ 75 w 491"/>
                <a:gd name="T107" fmla="*/ 186 h 293"/>
                <a:gd name="T108" fmla="*/ 42 w 491"/>
                <a:gd name="T109" fmla="*/ 141 h 293"/>
                <a:gd name="T110" fmla="*/ 62 w 491"/>
                <a:gd name="T111" fmla="*/ 122 h 293"/>
                <a:gd name="T112" fmla="*/ 101 w 491"/>
                <a:gd name="T113" fmla="*/ 99 h 293"/>
                <a:gd name="T114" fmla="*/ 146 w 491"/>
                <a:gd name="T115" fmla="*/ 83 h 293"/>
                <a:gd name="T116" fmla="*/ 177 w 491"/>
                <a:gd name="T117" fmla="*/ 81 h 293"/>
                <a:gd name="T118" fmla="*/ 210 w 491"/>
                <a:gd name="T119" fmla="*/ 84 h 293"/>
                <a:gd name="T120" fmla="*/ 244 w 491"/>
                <a:gd name="T121" fmla="*/ 99 h 293"/>
                <a:gd name="T122" fmla="*/ 278 w 491"/>
                <a:gd name="T123" fmla="*/ 122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6" y="110"/>
                  </a:moveTo>
                  <a:lnTo>
                    <a:pt x="304" y="109"/>
                  </a:lnTo>
                  <a:lnTo>
                    <a:pt x="300" y="105"/>
                  </a:lnTo>
                  <a:lnTo>
                    <a:pt x="296" y="102"/>
                  </a:lnTo>
                  <a:lnTo>
                    <a:pt x="291" y="99"/>
                  </a:lnTo>
                  <a:lnTo>
                    <a:pt x="286" y="94"/>
                  </a:lnTo>
                  <a:lnTo>
                    <a:pt x="281" y="92"/>
                  </a:lnTo>
                  <a:lnTo>
                    <a:pt x="275" y="87"/>
                  </a:lnTo>
                  <a:lnTo>
                    <a:pt x="268" y="83"/>
                  </a:lnTo>
                  <a:lnTo>
                    <a:pt x="259" y="79"/>
                  </a:lnTo>
                  <a:lnTo>
                    <a:pt x="252" y="76"/>
                  </a:lnTo>
                  <a:lnTo>
                    <a:pt x="244" y="71"/>
                  </a:lnTo>
                  <a:lnTo>
                    <a:pt x="235" y="68"/>
                  </a:lnTo>
                  <a:lnTo>
                    <a:pt x="229" y="67"/>
                  </a:lnTo>
                  <a:lnTo>
                    <a:pt x="225" y="65"/>
                  </a:lnTo>
                  <a:lnTo>
                    <a:pt x="220" y="64"/>
                  </a:lnTo>
                  <a:lnTo>
                    <a:pt x="216" y="63"/>
                  </a:lnTo>
                  <a:lnTo>
                    <a:pt x="210" y="61"/>
                  </a:lnTo>
                  <a:lnTo>
                    <a:pt x="204" y="61"/>
                  </a:lnTo>
                  <a:lnTo>
                    <a:pt x="199" y="60"/>
                  </a:lnTo>
                  <a:lnTo>
                    <a:pt x="193" y="60"/>
                  </a:lnTo>
                  <a:lnTo>
                    <a:pt x="187" y="57"/>
                  </a:lnTo>
                  <a:lnTo>
                    <a:pt x="180" y="57"/>
                  </a:lnTo>
                  <a:lnTo>
                    <a:pt x="175" y="57"/>
                  </a:lnTo>
                  <a:lnTo>
                    <a:pt x="168" y="57"/>
                  </a:lnTo>
                  <a:lnTo>
                    <a:pt x="162" y="57"/>
                  </a:lnTo>
                  <a:lnTo>
                    <a:pt x="157" y="57"/>
                  </a:lnTo>
                  <a:lnTo>
                    <a:pt x="149" y="57"/>
                  </a:lnTo>
                  <a:lnTo>
                    <a:pt x="144" y="60"/>
                  </a:lnTo>
                  <a:lnTo>
                    <a:pt x="136" y="60"/>
                  </a:lnTo>
                  <a:lnTo>
                    <a:pt x="130" y="61"/>
                  </a:lnTo>
                  <a:lnTo>
                    <a:pt x="123" y="63"/>
                  </a:lnTo>
                  <a:lnTo>
                    <a:pt x="117" y="65"/>
                  </a:lnTo>
                  <a:lnTo>
                    <a:pt x="110" y="67"/>
                  </a:lnTo>
                  <a:lnTo>
                    <a:pt x="103" y="68"/>
                  </a:lnTo>
                  <a:lnTo>
                    <a:pt x="96" y="71"/>
                  </a:lnTo>
                  <a:lnTo>
                    <a:pt x="88" y="74"/>
                  </a:lnTo>
                  <a:lnTo>
                    <a:pt x="81" y="77"/>
                  </a:lnTo>
                  <a:lnTo>
                    <a:pt x="74" y="81"/>
                  </a:lnTo>
                  <a:lnTo>
                    <a:pt x="67" y="84"/>
                  </a:lnTo>
                  <a:lnTo>
                    <a:pt x="61" y="90"/>
                  </a:lnTo>
                  <a:lnTo>
                    <a:pt x="52" y="94"/>
                  </a:lnTo>
                  <a:lnTo>
                    <a:pt x="45" y="99"/>
                  </a:lnTo>
                  <a:lnTo>
                    <a:pt x="38" y="105"/>
                  </a:lnTo>
                  <a:lnTo>
                    <a:pt x="29" y="110"/>
                  </a:lnTo>
                  <a:lnTo>
                    <a:pt x="22" y="116"/>
                  </a:lnTo>
                  <a:lnTo>
                    <a:pt x="15" y="122"/>
                  </a:lnTo>
                  <a:lnTo>
                    <a:pt x="7" y="129"/>
                  </a:lnTo>
                  <a:lnTo>
                    <a:pt x="0" y="138"/>
                  </a:lnTo>
                  <a:lnTo>
                    <a:pt x="0" y="139"/>
                  </a:lnTo>
                  <a:lnTo>
                    <a:pt x="6" y="147"/>
                  </a:lnTo>
                  <a:lnTo>
                    <a:pt x="9" y="151"/>
                  </a:lnTo>
                  <a:lnTo>
                    <a:pt x="15" y="157"/>
                  </a:lnTo>
                  <a:lnTo>
                    <a:pt x="17" y="161"/>
                  </a:lnTo>
                  <a:lnTo>
                    <a:pt x="25" y="170"/>
                  </a:lnTo>
                  <a:lnTo>
                    <a:pt x="29" y="176"/>
                  </a:lnTo>
                  <a:lnTo>
                    <a:pt x="38" y="183"/>
                  </a:lnTo>
                  <a:lnTo>
                    <a:pt x="45" y="190"/>
                  </a:lnTo>
                  <a:lnTo>
                    <a:pt x="52" y="197"/>
                  </a:lnTo>
                  <a:lnTo>
                    <a:pt x="61" y="205"/>
                  </a:lnTo>
                  <a:lnTo>
                    <a:pt x="71" y="212"/>
                  </a:lnTo>
                  <a:lnTo>
                    <a:pt x="75" y="215"/>
                  </a:lnTo>
                  <a:lnTo>
                    <a:pt x="80" y="219"/>
                  </a:lnTo>
                  <a:lnTo>
                    <a:pt x="86" y="222"/>
                  </a:lnTo>
                  <a:lnTo>
                    <a:pt x="91" y="226"/>
                  </a:lnTo>
                  <a:lnTo>
                    <a:pt x="96" y="228"/>
                  </a:lnTo>
                  <a:lnTo>
                    <a:pt x="101" y="231"/>
                  </a:lnTo>
                  <a:lnTo>
                    <a:pt x="106" y="234"/>
                  </a:lnTo>
                  <a:lnTo>
                    <a:pt x="112" y="237"/>
                  </a:lnTo>
                  <a:lnTo>
                    <a:pt x="117" y="238"/>
                  </a:lnTo>
                  <a:lnTo>
                    <a:pt x="123" y="241"/>
                  </a:lnTo>
                  <a:lnTo>
                    <a:pt x="129" y="244"/>
                  </a:lnTo>
                  <a:lnTo>
                    <a:pt x="135" y="247"/>
                  </a:lnTo>
                  <a:lnTo>
                    <a:pt x="141" y="247"/>
                  </a:lnTo>
                  <a:lnTo>
                    <a:pt x="148" y="248"/>
                  </a:lnTo>
                  <a:lnTo>
                    <a:pt x="152" y="250"/>
                  </a:lnTo>
                  <a:lnTo>
                    <a:pt x="159" y="251"/>
                  </a:lnTo>
                  <a:lnTo>
                    <a:pt x="165" y="251"/>
                  </a:lnTo>
                  <a:lnTo>
                    <a:pt x="173" y="253"/>
                  </a:lnTo>
                  <a:lnTo>
                    <a:pt x="178" y="253"/>
                  </a:lnTo>
                  <a:lnTo>
                    <a:pt x="186" y="253"/>
                  </a:lnTo>
                  <a:lnTo>
                    <a:pt x="191" y="251"/>
                  </a:lnTo>
                  <a:lnTo>
                    <a:pt x="199" y="250"/>
                  </a:lnTo>
                  <a:lnTo>
                    <a:pt x="204" y="248"/>
                  </a:lnTo>
                  <a:lnTo>
                    <a:pt x="212" y="248"/>
                  </a:lnTo>
                  <a:lnTo>
                    <a:pt x="217" y="245"/>
                  </a:lnTo>
                  <a:lnTo>
                    <a:pt x="223" y="242"/>
                  </a:lnTo>
                  <a:lnTo>
                    <a:pt x="230" y="239"/>
                  </a:lnTo>
                  <a:lnTo>
                    <a:pt x="238" y="237"/>
                  </a:lnTo>
                  <a:lnTo>
                    <a:pt x="245" y="232"/>
                  </a:lnTo>
                  <a:lnTo>
                    <a:pt x="251" y="228"/>
                  </a:lnTo>
                  <a:lnTo>
                    <a:pt x="258" y="224"/>
                  </a:lnTo>
                  <a:lnTo>
                    <a:pt x="265" y="219"/>
                  </a:lnTo>
                  <a:lnTo>
                    <a:pt x="273" y="213"/>
                  </a:lnTo>
                  <a:lnTo>
                    <a:pt x="280" y="208"/>
                  </a:lnTo>
                  <a:lnTo>
                    <a:pt x="286" y="200"/>
                  </a:lnTo>
                  <a:lnTo>
                    <a:pt x="294" y="195"/>
                  </a:lnTo>
                  <a:lnTo>
                    <a:pt x="297" y="197"/>
                  </a:lnTo>
                  <a:lnTo>
                    <a:pt x="302" y="202"/>
                  </a:lnTo>
                  <a:lnTo>
                    <a:pt x="307" y="208"/>
                  </a:lnTo>
                  <a:lnTo>
                    <a:pt x="313" y="215"/>
                  </a:lnTo>
                  <a:lnTo>
                    <a:pt x="322" y="222"/>
                  </a:lnTo>
                  <a:lnTo>
                    <a:pt x="325" y="226"/>
                  </a:lnTo>
                  <a:lnTo>
                    <a:pt x="329" y="231"/>
                  </a:lnTo>
                  <a:lnTo>
                    <a:pt x="333" y="234"/>
                  </a:lnTo>
                  <a:lnTo>
                    <a:pt x="339" y="239"/>
                  </a:lnTo>
                  <a:lnTo>
                    <a:pt x="344" y="244"/>
                  </a:lnTo>
                  <a:lnTo>
                    <a:pt x="348" y="248"/>
                  </a:lnTo>
                  <a:lnTo>
                    <a:pt x="352" y="253"/>
                  </a:lnTo>
                  <a:lnTo>
                    <a:pt x="357" y="255"/>
                  </a:lnTo>
                  <a:lnTo>
                    <a:pt x="361" y="260"/>
                  </a:lnTo>
                  <a:lnTo>
                    <a:pt x="367" y="264"/>
                  </a:lnTo>
                  <a:lnTo>
                    <a:pt x="371" y="268"/>
                  </a:lnTo>
                  <a:lnTo>
                    <a:pt x="375" y="273"/>
                  </a:lnTo>
                  <a:lnTo>
                    <a:pt x="384" y="280"/>
                  </a:lnTo>
                  <a:lnTo>
                    <a:pt x="393" y="286"/>
                  </a:lnTo>
                  <a:lnTo>
                    <a:pt x="399" y="289"/>
                  </a:lnTo>
                  <a:lnTo>
                    <a:pt x="406" y="293"/>
                  </a:lnTo>
                  <a:lnTo>
                    <a:pt x="430" y="277"/>
                  </a:lnTo>
                  <a:lnTo>
                    <a:pt x="429" y="276"/>
                  </a:lnTo>
                  <a:lnTo>
                    <a:pt x="428" y="273"/>
                  </a:lnTo>
                  <a:lnTo>
                    <a:pt x="426" y="268"/>
                  </a:lnTo>
                  <a:lnTo>
                    <a:pt x="423" y="264"/>
                  </a:lnTo>
                  <a:lnTo>
                    <a:pt x="420" y="255"/>
                  </a:lnTo>
                  <a:lnTo>
                    <a:pt x="417" y="248"/>
                  </a:lnTo>
                  <a:lnTo>
                    <a:pt x="413" y="239"/>
                  </a:lnTo>
                  <a:lnTo>
                    <a:pt x="409" y="232"/>
                  </a:lnTo>
                  <a:lnTo>
                    <a:pt x="406" y="226"/>
                  </a:lnTo>
                  <a:lnTo>
                    <a:pt x="403" y="221"/>
                  </a:lnTo>
                  <a:lnTo>
                    <a:pt x="400" y="216"/>
                  </a:lnTo>
                  <a:lnTo>
                    <a:pt x="399" y="210"/>
                  </a:lnTo>
                  <a:lnTo>
                    <a:pt x="394" y="206"/>
                  </a:lnTo>
                  <a:lnTo>
                    <a:pt x="393" y="200"/>
                  </a:lnTo>
                  <a:lnTo>
                    <a:pt x="390" y="196"/>
                  </a:lnTo>
                  <a:lnTo>
                    <a:pt x="387" y="192"/>
                  </a:lnTo>
                  <a:lnTo>
                    <a:pt x="384" y="186"/>
                  </a:lnTo>
                  <a:lnTo>
                    <a:pt x="381" y="181"/>
                  </a:lnTo>
                  <a:lnTo>
                    <a:pt x="378" y="176"/>
                  </a:lnTo>
                  <a:lnTo>
                    <a:pt x="375" y="171"/>
                  </a:lnTo>
                  <a:lnTo>
                    <a:pt x="370" y="161"/>
                  </a:lnTo>
                  <a:lnTo>
                    <a:pt x="365" y="154"/>
                  </a:lnTo>
                  <a:lnTo>
                    <a:pt x="365" y="152"/>
                  </a:lnTo>
                  <a:lnTo>
                    <a:pt x="368" y="151"/>
                  </a:lnTo>
                  <a:lnTo>
                    <a:pt x="373" y="148"/>
                  </a:lnTo>
                  <a:lnTo>
                    <a:pt x="378" y="144"/>
                  </a:lnTo>
                  <a:lnTo>
                    <a:pt x="384" y="138"/>
                  </a:lnTo>
                  <a:lnTo>
                    <a:pt x="393" y="131"/>
                  </a:lnTo>
                  <a:lnTo>
                    <a:pt x="396" y="126"/>
                  </a:lnTo>
                  <a:lnTo>
                    <a:pt x="402" y="122"/>
                  </a:lnTo>
                  <a:lnTo>
                    <a:pt x="406" y="118"/>
                  </a:lnTo>
                  <a:lnTo>
                    <a:pt x="412" y="115"/>
                  </a:lnTo>
                  <a:lnTo>
                    <a:pt x="416" y="108"/>
                  </a:lnTo>
                  <a:lnTo>
                    <a:pt x="422" y="103"/>
                  </a:lnTo>
                  <a:lnTo>
                    <a:pt x="426" y="97"/>
                  </a:lnTo>
                  <a:lnTo>
                    <a:pt x="432" y="92"/>
                  </a:lnTo>
                  <a:lnTo>
                    <a:pt x="436" y="84"/>
                  </a:lnTo>
                  <a:lnTo>
                    <a:pt x="442" y="79"/>
                  </a:lnTo>
                  <a:lnTo>
                    <a:pt x="446" y="73"/>
                  </a:lnTo>
                  <a:lnTo>
                    <a:pt x="454" y="67"/>
                  </a:lnTo>
                  <a:lnTo>
                    <a:pt x="458" y="60"/>
                  </a:lnTo>
                  <a:lnTo>
                    <a:pt x="462" y="51"/>
                  </a:lnTo>
                  <a:lnTo>
                    <a:pt x="468" y="44"/>
                  </a:lnTo>
                  <a:lnTo>
                    <a:pt x="473" y="36"/>
                  </a:lnTo>
                  <a:lnTo>
                    <a:pt x="477" y="28"/>
                  </a:lnTo>
                  <a:lnTo>
                    <a:pt x="483" y="21"/>
                  </a:lnTo>
                  <a:lnTo>
                    <a:pt x="486" y="12"/>
                  </a:lnTo>
                  <a:lnTo>
                    <a:pt x="491" y="5"/>
                  </a:lnTo>
                  <a:lnTo>
                    <a:pt x="490" y="3"/>
                  </a:lnTo>
                  <a:lnTo>
                    <a:pt x="487" y="2"/>
                  </a:lnTo>
                  <a:lnTo>
                    <a:pt x="483" y="0"/>
                  </a:lnTo>
                  <a:lnTo>
                    <a:pt x="477" y="0"/>
                  </a:lnTo>
                  <a:lnTo>
                    <a:pt x="473" y="0"/>
                  </a:lnTo>
                  <a:lnTo>
                    <a:pt x="468" y="0"/>
                  </a:lnTo>
                  <a:lnTo>
                    <a:pt x="465" y="0"/>
                  </a:lnTo>
                  <a:lnTo>
                    <a:pt x="461" y="0"/>
                  </a:lnTo>
                  <a:lnTo>
                    <a:pt x="455" y="0"/>
                  </a:lnTo>
                  <a:lnTo>
                    <a:pt x="451" y="0"/>
                  </a:lnTo>
                  <a:lnTo>
                    <a:pt x="445" y="2"/>
                  </a:lnTo>
                  <a:lnTo>
                    <a:pt x="439" y="3"/>
                  </a:lnTo>
                  <a:lnTo>
                    <a:pt x="433" y="5"/>
                  </a:lnTo>
                  <a:lnTo>
                    <a:pt x="426" y="6"/>
                  </a:lnTo>
                  <a:lnTo>
                    <a:pt x="420" y="7"/>
                  </a:lnTo>
                  <a:lnTo>
                    <a:pt x="413" y="10"/>
                  </a:lnTo>
                  <a:lnTo>
                    <a:pt x="406" y="13"/>
                  </a:lnTo>
                  <a:lnTo>
                    <a:pt x="399" y="18"/>
                  </a:lnTo>
                  <a:lnTo>
                    <a:pt x="390" y="22"/>
                  </a:lnTo>
                  <a:lnTo>
                    <a:pt x="384" y="26"/>
                  </a:lnTo>
                  <a:lnTo>
                    <a:pt x="375" y="31"/>
                  </a:lnTo>
                  <a:lnTo>
                    <a:pt x="367" y="36"/>
                  </a:lnTo>
                  <a:lnTo>
                    <a:pt x="358" y="44"/>
                  </a:lnTo>
                  <a:lnTo>
                    <a:pt x="351" y="51"/>
                  </a:lnTo>
                  <a:lnTo>
                    <a:pt x="346" y="54"/>
                  </a:lnTo>
                  <a:lnTo>
                    <a:pt x="342" y="58"/>
                  </a:lnTo>
                  <a:lnTo>
                    <a:pt x="338" y="63"/>
                  </a:lnTo>
                  <a:lnTo>
                    <a:pt x="333" y="67"/>
                  </a:lnTo>
                  <a:lnTo>
                    <a:pt x="329" y="71"/>
                  </a:lnTo>
                  <a:lnTo>
                    <a:pt x="325" y="77"/>
                  </a:lnTo>
                  <a:lnTo>
                    <a:pt x="320" y="81"/>
                  </a:lnTo>
                  <a:lnTo>
                    <a:pt x="316" y="87"/>
                  </a:lnTo>
                  <a:lnTo>
                    <a:pt x="333" y="102"/>
                  </a:lnTo>
                  <a:lnTo>
                    <a:pt x="333" y="100"/>
                  </a:lnTo>
                  <a:lnTo>
                    <a:pt x="336" y="99"/>
                  </a:lnTo>
                  <a:lnTo>
                    <a:pt x="339" y="94"/>
                  </a:lnTo>
                  <a:lnTo>
                    <a:pt x="345" y="90"/>
                  </a:lnTo>
                  <a:lnTo>
                    <a:pt x="349" y="83"/>
                  </a:lnTo>
                  <a:lnTo>
                    <a:pt x="357" y="77"/>
                  </a:lnTo>
                  <a:lnTo>
                    <a:pt x="364" y="70"/>
                  </a:lnTo>
                  <a:lnTo>
                    <a:pt x="373" y="63"/>
                  </a:lnTo>
                  <a:lnTo>
                    <a:pt x="377" y="60"/>
                  </a:lnTo>
                  <a:lnTo>
                    <a:pt x="381" y="55"/>
                  </a:lnTo>
                  <a:lnTo>
                    <a:pt x="386" y="52"/>
                  </a:lnTo>
                  <a:lnTo>
                    <a:pt x="391" y="50"/>
                  </a:lnTo>
                  <a:lnTo>
                    <a:pt x="396" y="45"/>
                  </a:lnTo>
                  <a:lnTo>
                    <a:pt x="402" y="44"/>
                  </a:lnTo>
                  <a:lnTo>
                    <a:pt x="406" y="41"/>
                  </a:lnTo>
                  <a:lnTo>
                    <a:pt x="412" y="38"/>
                  </a:lnTo>
                  <a:lnTo>
                    <a:pt x="416" y="35"/>
                  </a:lnTo>
                  <a:lnTo>
                    <a:pt x="422" y="34"/>
                  </a:lnTo>
                  <a:lnTo>
                    <a:pt x="426" y="32"/>
                  </a:lnTo>
                  <a:lnTo>
                    <a:pt x="432" y="31"/>
                  </a:lnTo>
                  <a:lnTo>
                    <a:pt x="438" y="29"/>
                  </a:lnTo>
                  <a:lnTo>
                    <a:pt x="442" y="29"/>
                  </a:lnTo>
                  <a:lnTo>
                    <a:pt x="446" y="29"/>
                  </a:lnTo>
                  <a:lnTo>
                    <a:pt x="454" y="29"/>
                  </a:lnTo>
                  <a:lnTo>
                    <a:pt x="451" y="32"/>
                  </a:lnTo>
                  <a:lnTo>
                    <a:pt x="448" y="38"/>
                  </a:lnTo>
                  <a:lnTo>
                    <a:pt x="444" y="41"/>
                  </a:lnTo>
                  <a:lnTo>
                    <a:pt x="439" y="47"/>
                  </a:lnTo>
                  <a:lnTo>
                    <a:pt x="435" y="52"/>
                  </a:lnTo>
                  <a:lnTo>
                    <a:pt x="429" y="61"/>
                  </a:lnTo>
                  <a:lnTo>
                    <a:pt x="425" y="64"/>
                  </a:lnTo>
                  <a:lnTo>
                    <a:pt x="420" y="68"/>
                  </a:lnTo>
                  <a:lnTo>
                    <a:pt x="416" y="73"/>
                  </a:lnTo>
                  <a:lnTo>
                    <a:pt x="412" y="77"/>
                  </a:lnTo>
                  <a:lnTo>
                    <a:pt x="406" y="83"/>
                  </a:lnTo>
                  <a:lnTo>
                    <a:pt x="402" y="87"/>
                  </a:lnTo>
                  <a:lnTo>
                    <a:pt x="396" y="93"/>
                  </a:lnTo>
                  <a:lnTo>
                    <a:pt x="390" y="99"/>
                  </a:lnTo>
                  <a:lnTo>
                    <a:pt x="383" y="105"/>
                  </a:lnTo>
                  <a:lnTo>
                    <a:pt x="375" y="110"/>
                  </a:lnTo>
                  <a:lnTo>
                    <a:pt x="368" y="116"/>
                  </a:lnTo>
                  <a:lnTo>
                    <a:pt x="361" y="123"/>
                  </a:lnTo>
                  <a:lnTo>
                    <a:pt x="351" y="131"/>
                  </a:lnTo>
                  <a:lnTo>
                    <a:pt x="344" y="138"/>
                  </a:lnTo>
                  <a:lnTo>
                    <a:pt x="338" y="142"/>
                  </a:lnTo>
                  <a:lnTo>
                    <a:pt x="333" y="145"/>
                  </a:lnTo>
                  <a:lnTo>
                    <a:pt x="329" y="150"/>
                  </a:lnTo>
                  <a:lnTo>
                    <a:pt x="325" y="154"/>
                  </a:lnTo>
                  <a:lnTo>
                    <a:pt x="326" y="155"/>
                  </a:lnTo>
                  <a:lnTo>
                    <a:pt x="332" y="161"/>
                  </a:lnTo>
                  <a:lnTo>
                    <a:pt x="333" y="164"/>
                  </a:lnTo>
                  <a:lnTo>
                    <a:pt x="338" y="170"/>
                  </a:lnTo>
                  <a:lnTo>
                    <a:pt x="344" y="176"/>
                  </a:lnTo>
                  <a:lnTo>
                    <a:pt x="348" y="183"/>
                  </a:lnTo>
                  <a:lnTo>
                    <a:pt x="354" y="189"/>
                  </a:lnTo>
                  <a:lnTo>
                    <a:pt x="358" y="196"/>
                  </a:lnTo>
                  <a:lnTo>
                    <a:pt x="361" y="200"/>
                  </a:lnTo>
                  <a:lnTo>
                    <a:pt x="364" y="205"/>
                  </a:lnTo>
                  <a:lnTo>
                    <a:pt x="367" y="209"/>
                  </a:lnTo>
                  <a:lnTo>
                    <a:pt x="370" y="215"/>
                  </a:lnTo>
                  <a:lnTo>
                    <a:pt x="373" y="219"/>
                  </a:lnTo>
                  <a:lnTo>
                    <a:pt x="374" y="224"/>
                  </a:lnTo>
                  <a:lnTo>
                    <a:pt x="377" y="228"/>
                  </a:lnTo>
                  <a:lnTo>
                    <a:pt x="380" y="234"/>
                  </a:lnTo>
                  <a:lnTo>
                    <a:pt x="383" y="238"/>
                  </a:lnTo>
                  <a:lnTo>
                    <a:pt x="384" y="244"/>
                  </a:lnTo>
                  <a:lnTo>
                    <a:pt x="387" y="250"/>
                  </a:lnTo>
                  <a:lnTo>
                    <a:pt x="390" y="255"/>
                  </a:lnTo>
                  <a:lnTo>
                    <a:pt x="388" y="254"/>
                  </a:lnTo>
                  <a:lnTo>
                    <a:pt x="386" y="253"/>
                  </a:lnTo>
                  <a:lnTo>
                    <a:pt x="381" y="248"/>
                  </a:lnTo>
                  <a:lnTo>
                    <a:pt x="377" y="244"/>
                  </a:lnTo>
                  <a:lnTo>
                    <a:pt x="371" y="238"/>
                  </a:lnTo>
                  <a:lnTo>
                    <a:pt x="365" y="232"/>
                  </a:lnTo>
                  <a:lnTo>
                    <a:pt x="357" y="226"/>
                  </a:lnTo>
                  <a:lnTo>
                    <a:pt x="351" y="219"/>
                  </a:lnTo>
                  <a:lnTo>
                    <a:pt x="342" y="210"/>
                  </a:lnTo>
                  <a:lnTo>
                    <a:pt x="333" y="203"/>
                  </a:lnTo>
                  <a:lnTo>
                    <a:pt x="326" y="195"/>
                  </a:lnTo>
                  <a:lnTo>
                    <a:pt x="319" y="187"/>
                  </a:lnTo>
                  <a:lnTo>
                    <a:pt x="312" y="177"/>
                  </a:lnTo>
                  <a:lnTo>
                    <a:pt x="306" y="170"/>
                  </a:lnTo>
                  <a:lnTo>
                    <a:pt x="300" y="161"/>
                  </a:lnTo>
                  <a:lnTo>
                    <a:pt x="297" y="154"/>
                  </a:lnTo>
                  <a:lnTo>
                    <a:pt x="294" y="155"/>
                  </a:lnTo>
                  <a:lnTo>
                    <a:pt x="290" y="161"/>
                  </a:lnTo>
                  <a:lnTo>
                    <a:pt x="287" y="164"/>
                  </a:lnTo>
                  <a:lnTo>
                    <a:pt x="283" y="168"/>
                  </a:lnTo>
                  <a:lnTo>
                    <a:pt x="278" y="173"/>
                  </a:lnTo>
                  <a:lnTo>
                    <a:pt x="274" y="179"/>
                  </a:lnTo>
                  <a:lnTo>
                    <a:pt x="267" y="184"/>
                  </a:lnTo>
                  <a:lnTo>
                    <a:pt x="261" y="189"/>
                  </a:lnTo>
                  <a:lnTo>
                    <a:pt x="255" y="195"/>
                  </a:lnTo>
                  <a:lnTo>
                    <a:pt x="248" y="200"/>
                  </a:lnTo>
                  <a:lnTo>
                    <a:pt x="239" y="206"/>
                  </a:lnTo>
                  <a:lnTo>
                    <a:pt x="232" y="210"/>
                  </a:lnTo>
                  <a:lnTo>
                    <a:pt x="223" y="216"/>
                  </a:lnTo>
                  <a:lnTo>
                    <a:pt x="216" y="221"/>
                  </a:lnTo>
                  <a:lnTo>
                    <a:pt x="210" y="222"/>
                  </a:lnTo>
                  <a:lnTo>
                    <a:pt x="206" y="224"/>
                  </a:lnTo>
                  <a:lnTo>
                    <a:pt x="200" y="225"/>
                  </a:lnTo>
                  <a:lnTo>
                    <a:pt x="196" y="226"/>
                  </a:lnTo>
                  <a:lnTo>
                    <a:pt x="190" y="228"/>
                  </a:lnTo>
                  <a:lnTo>
                    <a:pt x="186" y="229"/>
                  </a:lnTo>
                  <a:lnTo>
                    <a:pt x="180" y="231"/>
                  </a:lnTo>
                  <a:lnTo>
                    <a:pt x="177" y="231"/>
                  </a:lnTo>
                  <a:lnTo>
                    <a:pt x="171" y="231"/>
                  </a:lnTo>
                  <a:lnTo>
                    <a:pt x="165" y="231"/>
                  </a:lnTo>
                  <a:lnTo>
                    <a:pt x="159" y="231"/>
                  </a:lnTo>
                  <a:lnTo>
                    <a:pt x="155" y="231"/>
                  </a:lnTo>
                  <a:lnTo>
                    <a:pt x="149" y="229"/>
                  </a:lnTo>
                  <a:lnTo>
                    <a:pt x="144" y="228"/>
                  </a:lnTo>
                  <a:lnTo>
                    <a:pt x="138" y="226"/>
                  </a:lnTo>
                  <a:lnTo>
                    <a:pt x="133" y="226"/>
                  </a:lnTo>
                  <a:lnTo>
                    <a:pt x="128" y="222"/>
                  </a:lnTo>
                  <a:lnTo>
                    <a:pt x="122" y="221"/>
                  </a:lnTo>
                  <a:lnTo>
                    <a:pt x="116" y="216"/>
                  </a:lnTo>
                  <a:lnTo>
                    <a:pt x="110" y="215"/>
                  </a:lnTo>
                  <a:lnTo>
                    <a:pt x="104" y="210"/>
                  </a:lnTo>
                  <a:lnTo>
                    <a:pt x="99" y="206"/>
                  </a:lnTo>
                  <a:lnTo>
                    <a:pt x="93" y="202"/>
                  </a:lnTo>
                  <a:lnTo>
                    <a:pt x="87" y="197"/>
                  </a:lnTo>
                  <a:lnTo>
                    <a:pt x="81" y="192"/>
                  </a:lnTo>
                  <a:lnTo>
                    <a:pt x="75" y="186"/>
                  </a:lnTo>
                  <a:lnTo>
                    <a:pt x="70" y="179"/>
                  </a:lnTo>
                  <a:lnTo>
                    <a:pt x="65" y="173"/>
                  </a:lnTo>
                  <a:lnTo>
                    <a:pt x="59" y="166"/>
                  </a:lnTo>
                  <a:lnTo>
                    <a:pt x="52" y="158"/>
                  </a:lnTo>
                  <a:lnTo>
                    <a:pt x="48" y="150"/>
                  </a:lnTo>
                  <a:lnTo>
                    <a:pt x="42" y="141"/>
                  </a:lnTo>
                  <a:lnTo>
                    <a:pt x="44" y="139"/>
                  </a:lnTo>
                  <a:lnTo>
                    <a:pt x="48" y="135"/>
                  </a:lnTo>
                  <a:lnTo>
                    <a:pt x="49" y="132"/>
                  </a:lnTo>
                  <a:lnTo>
                    <a:pt x="54" y="129"/>
                  </a:lnTo>
                  <a:lnTo>
                    <a:pt x="58" y="126"/>
                  </a:lnTo>
                  <a:lnTo>
                    <a:pt x="62" y="122"/>
                  </a:lnTo>
                  <a:lnTo>
                    <a:pt x="68" y="118"/>
                  </a:lnTo>
                  <a:lnTo>
                    <a:pt x="74" y="113"/>
                  </a:lnTo>
                  <a:lnTo>
                    <a:pt x="80" y="109"/>
                  </a:lnTo>
                  <a:lnTo>
                    <a:pt x="87" y="106"/>
                  </a:lnTo>
                  <a:lnTo>
                    <a:pt x="94" y="102"/>
                  </a:lnTo>
                  <a:lnTo>
                    <a:pt x="101" y="99"/>
                  </a:lnTo>
                  <a:lnTo>
                    <a:pt x="110" y="94"/>
                  </a:lnTo>
                  <a:lnTo>
                    <a:pt x="120" y="92"/>
                  </a:lnTo>
                  <a:lnTo>
                    <a:pt x="128" y="89"/>
                  </a:lnTo>
                  <a:lnTo>
                    <a:pt x="138" y="86"/>
                  </a:lnTo>
                  <a:lnTo>
                    <a:pt x="141" y="84"/>
                  </a:lnTo>
                  <a:lnTo>
                    <a:pt x="146" y="83"/>
                  </a:lnTo>
                  <a:lnTo>
                    <a:pt x="151" y="83"/>
                  </a:lnTo>
                  <a:lnTo>
                    <a:pt x="157" y="83"/>
                  </a:lnTo>
                  <a:lnTo>
                    <a:pt x="161" y="81"/>
                  </a:lnTo>
                  <a:lnTo>
                    <a:pt x="167" y="81"/>
                  </a:lnTo>
                  <a:lnTo>
                    <a:pt x="171" y="81"/>
                  </a:lnTo>
                  <a:lnTo>
                    <a:pt x="177" y="81"/>
                  </a:lnTo>
                  <a:lnTo>
                    <a:pt x="181" y="81"/>
                  </a:lnTo>
                  <a:lnTo>
                    <a:pt x="187" y="81"/>
                  </a:lnTo>
                  <a:lnTo>
                    <a:pt x="193" y="81"/>
                  </a:lnTo>
                  <a:lnTo>
                    <a:pt x="199" y="83"/>
                  </a:lnTo>
                  <a:lnTo>
                    <a:pt x="204" y="83"/>
                  </a:lnTo>
                  <a:lnTo>
                    <a:pt x="210" y="84"/>
                  </a:lnTo>
                  <a:lnTo>
                    <a:pt x="216" y="86"/>
                  </a:lnTo>
                  <a:lnTo>
                    <a:pt x="222" y="89"/>
                  </a:lnTo>
                  <a:lnTo>
                    <a:pt x="226" y="90"/>
                  </a:lnTo>
                  <a:lnTo>
                    <a:pt x="232" y="93"/>
                  </a:lnTo>
                  <a:lnTo>
                    <a:pt x="238" y="94"/>
                  </a:lnTo>
                  <a:lnTo>
                    <a:pt x="244" y="99"/>
                  </a:lnTo>
                  <a:lnTo>
                    <a:pt x="249" y="100"/>
                  </a:lnTo>
                  <a:lnTo>
                    <a:pt x="255" y="105"/>
                  </a:lnTo>
                  <a:lnTo>
                    <a:pt x="261" y="108"/>
                  </a:lnTo>
                  <a:lnTo>
                    <a:pt x="267" y="113"/>
                  </a:lnTo>
                  <a:lnTo>
                    <a:pt x="273" y="118"/>
                  </a:lnTo>
                  <a:lnTo>
                    <a:pt x="278" y="122"/>
                  </a:lnTo>
                  <a:lnTo>
                    <a:pt x="284" y="128"/>
                  </a:lnTo>
                  <a:lnTo>
                    <a:pt x="291" y="134"/>
                  </a:lnTo>
                  <a:lnTo>
                    <a:pt x="306" y="110"/>
                  </a:lnTo>
                  <a:close/>
                </a:path>
              </a:pathLst>
            </a:custGeom>
            <a:solidFill>
              <a:srgbClr val="FFFFFF"/>
            </a:solidFill>
            <a:ln w="9525">
              <a:noFill/>
              <a:round/>
              <a:headEnd/>
              <a:tailEnd/>
            </a:ln>
          </p:spPr>
          <p:txBody>
            <a:bodyPr/>
            <a:lstStyle/>
            <a:p>
              <a:endParaRPr lang="en-US"/>
            </a:p>
          </p:txBody>
        </p:sp>
        <p:sp>
          <p:nvSpPr>
            <p:cNvPr id="73203" name="Freeform 22"/>
            <p:cNvSpPr>
              <a:spLocks/>
            </p:cNvSpPr>
            <p:nvPr/>
          </p:nvSpPr>
          <p:spPr bwMode="auto">
            <a:xfrm rot="1583851">
              <a:off x="5176" y="2010"/>
              <a:ext cx="49" cy="175"/>
            </a:xfrm>
            <a:custGeom>
              <a:avLst/>
              <a:gdLst>
                <a:gd name="T0" fmla="*/ 4 w 49"/>
                <a:gd name="T1" fmla="*/ 5 h 175"/>
                <a:gd name="T2" fmla="*/ 6 w 49"/>
                <a:gd name="T3" fmla="*/ 8 h 175"/>
                <a:gd name="T4" fmla="*/ 9 w 49"/>
                <a:gd name="T5" fmla="*/ 13 h 175"/>
                <a:gd name="T6" fmla="*/ 12 w 49"/>
                <a:gd name="T7" fmla="*/ 18 h 175"/>
                <a:gd name="T8" fmla="*/ 14 w 49"/>
                <a:gd name="T9" fmla="*/ 26 h 175"/>
                <a:gd name="T10" fmla="*/ 17 w 49"/>
                <a:gd name="T11" fmla="*/ 34 h 175"/>
                <a:gd name="T12" fmla="*/ 19 w 49"/>
                <a:gd name="T13" fmla="*/ 40 h 175"/>
                <a:gd name="T14" fmla="*/ 20 w 49"/>
                <a:gd name="T15" fmla="*/ 45 h 175"/>
                <a:gd name="T16" fmla="*/ 22 w 49"/>
                <a:gd name="T17" fmla="*/ 50 h 175"/>
                <a:gd name="T18" fmla="*/ 23 w 49"/>
                <a:gd name="T19" fmla="*/ 56 h 175"/>
                <a:gd name="T20" fmla="*/ 23 w 49"/>
                <a:gd name="T21" fmla="*/ 62 h 175"/>
                <a:gd name="T22" fmla="*/ 25 w 49"/>
                <a:gd name="T23" fmla="*/ 68 h 175"/>
                <a:gd name="T24" fmla="*/ 26 w 49"/>
                <a:gd name="T25" fmla="*/ 74 h 175"/>
                <a:gd name="T26" fmla="*/ 26 w 49"/>
                <a:gd name="T27" fmla="*/ 81 h 175"/>
                <a:gd name="T28" fmla="*/ 26 w 49"/>
                <a:gd name="T29" fmla="*/ 87 h 175"/>
                <a:gd name="T30" fmla="*/ 26 w 49"/>
                <a:gd name="T31" fmla="*/ 94 h 175"/>
                <a:gd name="T32" fmla="*/ 25 w 49"/>
                <a:gd name="T33" fmla="*/ 101 h 175"/>
                <a:gd name="T34" fmla="*/ 25 w 49"/>
                <a:gd name="T35" fmla="*/ 108 h 175"/>
                <a:gd name="T36" fmla="*/ 22 w 49"/>
                <a:gd name="T37" fmla="*/ 116 h 175"/>
                <a:gd name="T38" fmla="*/ 20 w 49"/>
                <a:gd name="T39" fmla="*/ 123 h 175"/>
                <a:gd name="T40" fmla="*/ 17 w 49"/>
                <a:gd name="T41" fmla="*/ 130 h 175"/>
                <a:gd name="T42" fmla="*/ 16 w 49"/>
                <a:gd name="T43" fmla="*/ 139 h 175"/>
                <a:gd name="T44" fmla="*/ 12 w 49"/>
                <a:gd name="T45" fmla="*/ 146 h 175"/>
                <a:gd name="T46" fmla="*/ 9 w 49"/>
                <a:gd name="T47" fmla="*/ 155 h 175"/>
                <a:gd name="T48" fmla="*/ 4 w 49"/>
                <a:gd name="T49" fmla="*/ 162 h 175"/>
                <a:gd name="T50" fmla="*/ 0 w 49"/>
                <a:gd name="T51" fmla="*/ 171 h 175"/>
                <a:gd name="T52" fmla="*/ 28 w 49"/>
                <a:gd name="T53" fmla="*/ 175 h 175"/>
                <a:gd name="T54" fmla="*/ 28 w 49"/>
                <a:gd name="T55" fmla="*/ 174 h 175"/>
                <a:gd name="T56" fmla="*/ 29 w 49"/>
                <a:gd name="T57" fmla="*/ 171 h 175"/>
                <a:gd name="T58" fmla="*/ 30 w 49"/>
                <a:gd name="T59" fmla="*/ 166 h 175"/>
                <a:gd name="T60" fmla="*/ 33 w 49"/>
                <a:gd name="T61" fmla="*/ 161 h 175"/>
                <a:gd name="T62" fmla="*/ 36 w 49"/>
                <a:gd name="T63" fmla="*/ 153 h 175"/>
                <a:gd name="T64" fmla="*/ 39 w 49"/>
                <a:gd name="T65" fmla="*/ 145 h 175"/>
                <a:gd name="T66" fmla="*/ 41 w 49"/>
                <a:gd name="T67" fmla="*/ 140 h 175"/>
                <a:gd name="T68" fmla="*/ 42 w 49"/>
                <a:gd name="T69" fmla="*/ 134 h 175"/>
                <a:gd name="T70" fmla="*/ 43 w 49"/>
                <a:gd name="T71" fmla="*/ 129 h 175"/>
                <a:gd name="T72" fmla="*/ 45 w 49"/>
                <a:gd name="T73" fmla="*/ 124 h 175"/>
                <a:gd name="T74" fmla="*/ 46 w 49"/>
                <a:gd name="T75" fmla="*/ 117 h 175"/>
                <a:gd name="T76" fmla="*/ 48 w 49"/>
                <a:gd name="T77" fmla="*/ 111 h 175"/>
                <a:gd name="T78" fmla="*/ 48 w 49"/>
                <a:gd name="T79" fmla="*/ 104 h 175"/>
                <a:gd name="T80" fmla="*/ 49 w 49"/>
                <a:gd name="T81" fmla="*/ 98 h 175"/>
                <a:gd name="T82" fmla="*/ 48 w 49"/>
                <a:gd name="T83" fmla="*/ 91 h 175"/>
                <a:gd name="T84" fmla="*/ 48 w 49"/>
                <a:gd name="T85" fmla="*/ 84 h 175"/>
                <a:gd name="T86" fmla="*/ 48 w 49"/>
                <a:gd name="T87" fmla="*/ 75 h 175"/>
                <a:gd name="T88" fmla="*/ 48 w 49"/>
                <a:gd name="T89" fmla="*/ 68 h 175"/>
                <a:gd name="T90" fmla="*/ 46 w 49"/>
                <a:gd name="T91" fmla="*/ 59 h 175"/>
                <a:gd name="T92" fmla="*/ 45 w 49"/>
                <a:gd name="T93" fmla="*/ 52 h 175"/>
                <a:gd name="T94" fmla="*/ 43 w 49"/>
                <a:gd name="T95" fmla="*/ 43 h 175"/>
                <a:gd name="T96" fmla="*/ 42 w 49"/>
                <a:gd name="T97" fmla="*/ 34 h 175"/>
                <a:gd name="T98" fmla="*/ 38 w 49"/>
                <a:gd name="T99" fmla="*/ 26 h 175"/>
                <a:gd name="T100" fmla="*/ 35 w 49"/>
                <a:gd name="T101" fmla="*/ 17 h 175"/>
                <a:gd name="T102" fmla="*/ 30 w 49"/>
                <a:gd name="T103" fmla="*/ 8 h 175"/>
                <a:gd name="T104" fmla="*/ 28 w 49"/>
                <a:gd name="T105" fmla="*/ 0 h 175"/>
                <a:gd name="T106" fmla="*/ 4 w 49"/>
                <a:gd name="T107" fmla="*/ 5 h 175"/>
                <a:gd name="T108" fmla="*/ 4 w 49"/>
                <a:gd name="T109" fmla="*/ 5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
                <a:gd name="T166" fmla="*/ 0 h 175"/>
                <a:gd name="T167" fmla="*/ 49 w 49"/>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 h="175">
                  <a:moveTo>
                    <a:pt x="4" y="5"/>
                  </a:moveTo>
                  <a:lnTo>
                    <a:pt x="6" y="8"/>
                  </a:lnTo>
                  <a:lnTo>
                    <a:pt x="9" y="13"/>
                  </a:lnTo>
                  <a:lnTo>
                    <a:pt x="12" y="18"/>
                  </a:lnTo>
                  <a:lnTo>
                    <a:pt x="14" y="26"/>
                  </a:lnTo>
                  <a:lnTo>
                    <a:pt x="17" y="34"/>
                  </a:lnTo>
                  <a:lnTo>
                    <a:pt x="19" y="40"/>
                  </a:lnTo>
                  <a:lnTo>
                    <a:pt x="20" y="45"/>
                  </a:lnTo>
                  <a:lnTo>
                    <a:pt x="22" y="50"/>
                  </a:lnTo>
                  <a:lnTo>
                    <a:pt x="23" y="56"/>
                  </a:lnTo>
                  <a:lnTo>
                    <a:pt x="23" y="62"/>
                  </a:lnTo>
                  <a:lnTo>
                    <a:pt x="25" y="68"/>
                  </a:lnTo>
                  <a:lnTo>
                    <a:pt x="26" y="74"/>
                  </a:lnTo>
                  <a:lnTo>
                    <a:pt x="26" y="81"/>
                  </a:lnTo>
                  <a:lnTo>
                    <a:pt x="26" y="87"/>
                  </a:lnTo>
                  <a:lnTo>
                    <a:pt x="26" y="94"/>
                  </a:lnTo>
                  <a:lnTo>
                    <a:pt x="25" y="101"/>
                  </a:lnTo>
                  <a:lnTo>
                    <a:pt x="25" y="108"/>
                  </a:lnTo>
                  <a:lnTo>
                    <a:pt x="22" y="116"/>
                  </a:lnTo>
                  <a:lnTo>
                    <a:pt x="20" y="123"/>
                  </a:lnTo>
                  <a:lnTo>
                    <a:pt x="17" y="130"/>
                  </a:lnTo>
                  <a:lnTo>
                    <a:pt x="16" y="139"/>
                  </a:lnTo>
                  <a:lnTo>
                    <a:pt x="12" y="146"/>
                  </a:lnTo>
                  <a:lnTo>
                    <a:pt x="9" y="155"/>
                  </a:lnTo>
                  <a:lnTo>
                    <a:pt x="4" y="162"/>
                  </a:lnTo>
                  <a:lnTo>
                    <a:pt x="0" y="171"/>
                  </a:lnTo>
                  <a:lnTo>
                    <a:pt x="28" y="175"/>
                  </a:lnTo>
                  <a:lnTo>
                    <a:pt x="28" y="174"/>
                  </a:lnTo>
                  <a:lnTo>
                    <a:pt x="29" y="171"/>
                  </a:lnTo>
                  <a:lnTo>
                    <a:pt x="30" y="166"/>
                  </a:lnTo>
                  <a:lnTo>
                    <a:pt x="33" y="161"/>
                  </a:lnTo>
                  <a:lnTo>
                    <a:pt x="36" y="153"/>
                  </a:lnTo>
                  <a:lnTo>
                    <a:pt x="39" y="145"/>
                  </a:lnTo>
                  <a:lnTo>
                    <a:pt x="41" y="140"/>
                  </a:lnTo>
                  <a:lnTo>
                    <a:pt x="42" y="134"/>
                  </a:lnTo>
                  <a:lnTo>
                    <a:pt x="43" y="129"/>
                  </a:lnTo>
                  <a:lnTo>
                    <a:pt x="45" y="124"/>
                  </a:lnTo>
                  <a:lnTo>
                    <a:pt x="46" y="117"/>
                  </a:lnTo>
                  <a:lnTo>
                    <a:pt x="48" y="111"/>
                  </a:lnTo>
                  <a:lnTo>
                    <a:pt x="48" y="104"/>
                  </a:lnTo>
                  <a:lnTo>
                    <a:pt x="49" y="98"/>
                  </a:lnTo>
                  <a:lnTo>
                    <a:pt x="48" y="91"/>
                  </a:lnTo>
                  <a:lnTo>
                    <a:pt x="48" y="84"/>
                  </a:lnTo>
                  <a:lnTo>
                    <a:pt x="48" y="75"/>
                  </a:lnTo>
                  <a:lnTo>
                    <a:pt x="48" y="68"/>
                  </a:lnTo>
                  <a:lnTo>
                    <a:pt x="46" y="59"/>
                  </a:lnTo>
                  <a:lnTo>
                    <a:pt x="45" y="52"/>
                  </a:lnTo>
                  <a:lnTo>
                    <a:pt x="43" y="43"/>
                  </a:lnTo>
                  <a:lnTo>
                    <a:pt x="42" y="34"/>
                  </a:lnTo>
                  <a:lnTo>
                    <a:pt x="38" y="26"/>
                  </a:lnTo>
                  <a:lnTo>
                    <a:pt x="35" y="17"/>
                  </a:lnTo>
                  <a:lnTo>
                    <a:pt x="30" y="8"/>
                  </a:lnTo>
                  <a:lnTo>
                    <a:pt x="28" y="0"/>
                  </a:lnTo>
                  <a:lnTo>
                    <a:pt x="4" y="5"/>
                  </a:lnTo>
                  <a:close/>
                </a:path>
              </a:pathLst>
            </a:custGeom>
            <a:solidFill>
              <a:srgbClr val="FFFFFF"/>
            </a:solidFill>
            <a:ln w="9525">
              <a:noFill/>
              <a:round/>
              <a:headEnd/>
              <a:tailEnd/>
            </a:ln>
          </p:spPr>
          <p:txBody>
            <a:bodyPr/>
            <a:lstStyle/>
            <a:p>
              <a:endParaRPr lang="en-US"/>
            </a:p>
          </p:txBody>
        </p:sp>
        <p:sp>
          <p:nvSpPr>
            <p:cNvPr id="73204" name="Freeform 23"/>
            <p:cNvSpPr>
              <a:spLocks/>
            </p:cNvSpPr>
            <p:nvPr/>
          </p:nvSpPr>
          <p:spPr bwMode="auto">
            <a:xfrm rot="1583851">
              <a:off x="5153" y="2028"/>
              <a:ext cx="36" cy="26"/>
            </a:xfrm>
            <a:custGeom>
              <a:avLst/>
              <a:gdLst>
                <a:gd name="T0" fmla="*/ 0 w 36"/>
                <a:gd name="T1" fmla="*/ 19 h 26"/>
                <a:gd name="T2" fmla="*/ 0 w 36"/>
                <a:gd name="T3" fmla="*/ 16 h 26"/>
                <a:gd name="T4" fmla="*/ 1 w 36"/>
                <a:gd name="T5" fmla="*/ 15 h 26"/>
                <a:gd name="T6" fmla="*/ 4 w 36"/>
                <a:gd name="T7" fmla="*/ 10 h 26"/>
                <a:gd name="T8" fmla="*/ 7 w 36"/>
                <a:gd name="T9" fmla="*/ 6 h 26"/>
                <a:gd name="T10" fmla="*/ 10 w 36"/>
                <a:gd name="T11" fmla="*/ 2 h 26"/>
                <a:gd name="T12" fmla="*/ 16 w 36"/>
                <a:gd name="T13" fmla="*/ 0 h 26"/>
                <a:gd name="T14" fmla="*/ 22 w 36"/>
                <a:gd name="T15" fmla="*/ 0 h 26"/>
                <a:gd name="T16" fmla="*/ 29 w 36"/>
                <a:gd name="T17" fmla="*/ 3 h 26"/>
                <a:gd name="T18" fmla="*/ 33 w 36"/>
                <a:gd name="T19" fmla="*/ 8 h 26"/>
                <a:gd name="T20" fmla="*/ 36 w 36"/>
                <a:gd name="T21" fmla="*/ 12 h 26"/>
                <a:gd name="T22" fmla="*/ 36 w 36"/>
                <a:gd name="T23" fmla="*/ 15 h 26"/>
                <a:gd name="T24" fmla="*/ 35 w 36"/>
                <a:gd name="T25" fmla="*/ 19 h 26"/>
                <a:gd name="T26" fmla="*/ 30 w 36"/>
                <a:gd name="T27" fmla="*/ 22 h 26"/>
                <a:gd name="T28" fmla="*/ 29 w 36"/>
                <a:gd name="T29" fmla="*/ 25 h 26"/>
                <a:gd name="T30" fmla="*/ 28 w 36"/>
                <a:gd name="T31" fmla="*/ 25 h 26"/>
                <a:gd name="T32" fmla="*/ 23 w 36"/>
                <a:gd name="T33" fmla="*/ 26 h 26"/>
                <a:gd name="T34" fmla="*/ 17 w 36"/>
                <a:gd name="T35" fmla="*/ 26 h 26"/>
                <a:gd name="T36" fmla="*/ 13 w 36"/>
                <a:gd name="T37" fmla="*/ 26 h 26"/>
                <a:gd name="T38" fmla="*/ 7 w 36"/>
                <a:gd name="T39" fmla="*/ 26 h 26"/>
                <a:gd name="T40" fmla="*/ 3 w 36"/>
                <a:gd name="T41" fmla="*/ 25 h 26"/>
                <a:gd name="T42" fmla="*/ 0 w 36"/>
                <a:gd name="T43" fmla="*/ 22 h 26"/>
                <a:gd name="T44" fmla="*/ 0 w 36"/>
                <a:gd name="T45" fmla="*/ 19 h 26"/>
                <a:gd name="T46" fmla="*/ 0 w 36"/>
                <a:gd name="T47" fmla="*/ 19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9"/>
                  </a:moveTo>
                  <a:lnTo>
                    <a:pt x="0" y="16"/>
                  </a:lnTo>
                  <a:lnTo>
                    <a:pt x="1" y="15"/>
                  </a:lnTo>
                  <a:lnTo>
                    <a:pt x="4" y="10"/>
                  </a:lnTo>
                  <a:lnTo>
                    <a:pt x="7" y="6"/>
                  </a:lnTo>
                  <a:lnTo>
                    <a:pt x="10" y="2"/>
                  </a:lnTo>
                  <a:lnTo>
                    <a:pt x="16" y="0"/>
                  </a:lnTo>
                  <a:lnTo>
                    <a:pt x="22" y="0"/>
                  </a:lnTo>
                  <a:lnTo>
                    <a:pt x="29" y="3"/>
                  </a:lnTo>
                  <a:lnTo>
                    <a:pt x="33" y="8"/>
                  </a:lnTo>
                  <a:lnTo>
                    <a:pt x="36" y="12"/>
                  </a:lnTo>
                  <a:lnTo>
                    <a:pt x="36" y="15"/>
                  </a:lnTo>
                  <a:lnTo>
                    <a:pt x="35" y="19"/>
                  </a:lnTo>
                  <a:lnTo>
                    <a:pt x="30" y="22"/>
                  </a:lnTo>
                  <a:lnTo>
                    <a:pt x="29" y="25"/>
                  </a:lnTo>
                  <a:lnTo>
                    <a:pt x="28" y="25"/>
                  </a:lnTo>
                  <a:lnTo>
                    <a:pt x="23" y="26"/>
                  </a:lnTo>
                  <a:lnTo>
                    <a:pt x="17" y="26"/>
                  </a:lnTo>
                  <a:lnTo>
                    <a:pt x="13" y="26"/>
                  </a:lnTo>
                  <a:lnTo>
                    <a:pt x="7" y="26"/>
                  </a:lnTo>
                  <a:lnTo>
                    <a:pt x="3" y="25"/>
                  </a:lnTo>
                  <a:lnTo>
                    <a:pt x="0" y="22"/>
                  </a:lnTo>
                  <a:lnTo>
                    <a:pt x="0" y="19"/>
                  </a:lnTo>
                  <a:close/>
                </a:path>
              </a:pathLst>
            </a:custGeom>
            <a:solidFill>
              <a:srgbClr val="FFFFFF"/>
            </a:solidFill>
            <a:ln w="9525">
              <a:noFill/>
              <a:round/>
              <a:headEnd/>
              <a:tailEnd/>
            </a:ln>
          </p:spPr>
          <p:txBody>
            <a:bodyPr/>
            <a:lstStyle/>
            <a:p>
              <a:endParaRPr lang="en-US"/>
            </a:p>
          </p:txBody>
        </p:sp>
        <p:sp>
          <p:nvSpPr>
            <p:cNvPr id="73205" name="Freeform 24"/>
            <p:cNvSpPr>
              <a:spLocks/>
            </p:cNvSpPr>
            <p:nvPr/>
          </p:nvSpPr>
          <p:spPr bwMode="auto">
            <a:xfrm rot="1583851">
              <a:off x="5060" y="2062"/>
              <a:ext cx="144" cy="26"/>
            </a:xfrm>
            <a:custGeom>
              <a:avLst/>
              <a:gdLst>
                <a:gd name="T0" fmla="*/ 0 w 144"/>
                <a:gd name="T1" fmla="*/ 0 h 26"/>
                <a:gd name="T2" fmla="*/ 141 w 144"/>
                <a:gd name="T3" fmla="*/ 2 h 26"/>
                <a:gd name="T4" fmla="*/ 144 w 144"/>
                <a:gd name="T5" fmla="*/ 26 h 26"/>
                <a:gd name="T6" fmla="*/ 4 w 144"/>
                <a:gd name="T7" fmla="*/ 20 h 26"/>
                <a:gd name="T8" fmla="*/ 0 w 144"/>
                <a:gd name="T9" fmla="*/ 0 h 26"/>
                <a:gd name="T10" fmla="*/ 0 w 144"/>
                <a:gd name="T11" fmla="*/ 0 h 26"/>
                <a:gd name="T12" fmla="*/ 0 60000 65536"/>
                <a:gd name="T13" fmla="*/ 0 60000 65536"/>
                <a:gd name="T14" fmla="*/ 0 60000 65536"/>
                <a:gd name="T15" fmla="*/ 0 60000 65536"/>
                <a:gd name="T16" fmla="*/ 0 60000 65536"/>
                <a:gd name="T17" fmla="*/ 0 60000 65536"/>
                <a:gd name="T18" fmla="*/ 0 w 144"/>
                <a:gd name="T19" fmla="*/ 0 h 26"/>
                <a:gd name="T20" fmla="*/ 144 w 14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4" h="26">
                  <a:moveTo>
                    <a:pt x="0" y="0"/>
                  </a:moveTo>
                  <a:lnTo>
                    <a:pt x="141" y="2"/>
                  </a:lnTo>
                  <a:lnTo>
                    <a:pt x="144" y="26"/>
                  </a:lnTo>
                  <a:lnTo>
                    <a:pt x="4" y="20"/>
                  </a:lnTo>
                  <a:lnTo>
                    <a:pt x="0" y="0"/>
                  </a:lnTo>
                  <a:close/>
                </a:path>
              </a:pathLst>
            </a:custGeom>
            <a:solidFill>
              <a:srgbClr val="FFFFFF"/>
            </a:solidFill>
            <a:ln w="9525">
              <a:noFill/>
              <a:round/>
              <a:headEnd/>
              <a:tailEnd/>
            </a:ln>
          </p:spPr>
          <p:txBody>
            <a:bodyPr/>
            <a:lstStyle/>
            <a:p>
              <a:endParaRPr lang="en-US"/>
            </a:p>
          </p:txBody>
        </p:sp>
        <p:sp>
          <p:nvSpPr>
            <p:cNvPr id="73206" name="Freeform 25"/>
            <p:cNvSpPr>
              <a:spLocks/>
            </p:cNvSpPr>
            <p:nvPr/>
          </p:nvSpPr>
          <p:spPr bwMode="auto">
            <a:xfrm rot="1583851">
              <a:off x="5161" y="2011"/>
              <a:ext cx="51" cy="175"/>
            </a:xfrm>
            <a:custGeom>
              <a:avLst/>
              <a:gdLst>
                <a:gd name="T0" fmla="*/ 6 w 51"/>
                <a:gd name="T1" fmla="*/ 4 h 175"/>
                <a:gd name="T2" fmla="*/ 7 w 51"/>
                <a:gd name="T3" fmla="*/ 7 h 175"/>
                <a:gd name="T4" fmla="*/ 9 w 51"/>
                <a:gd name="T5" fmla="*/ 11 h 175"/>
                <a:gd name="T6" fmla="*/ 13 w 51"/>
                <a:gd name="T7" fmla="*/ 17 h 175"/>
                <a:gd name="T8" fmla="*/ 16 w 51"/>
                <a:gd name="T9" fmla="*/ 25 h 175"/>
                <a:gd name="T10" fmla="*/ 19 w 51"/>
                <a:gd name="T11" fmla="*/ 33 h 175"/>
                <a:gd name="T12" fmla="*/ 19 w 51"/>
                <a:gd name="T13" fmla="*/ 39 h 175"/>
                <a:gd name="T14" fmla="*/ 20 w 51"/>
                <a:gd name="T15" fmla="*/ 43 h 175"/>
                <a:gd name="T16" fmla="*/ 23 w 51"/>
                <a:gd name="T17" fmla="*/ 49 h 175"/>
                <a:gd name="T18" fmla="*/ 25 w 51"/>
                <a:gd name="T19" fmla="*/ 55 h 175"/>
                <a:gd name="T20" fmla="*/ 25 w 51"/>
                <a:gd name="T21" fmla="*/ 61 h 175"/>
                <a:gd name="T22" fmla="*/ 25 w 51"/>
                <a:gd name="T23" fmla="*/ 67 h 175"/>
                <a:gd name="T24" fmla="*/ 26 w 51"/>
                <a:gd name="T25" fmla="*/ 72 h 175"/>
                <a:gd name="T26" fmla="*/ 27 w 51"/>
                <a:gd name="T27" fmla="*/ 80 h 175"/>
                <a:gd name="T28" fmla="*/ 26 w 51"/>
                <a:gd name="T29" fmla="*/ 87 h 175"/>
                <a:gd name="T30" fmla="*/ 26 w 51"/>
                <a:gd name="T31" fmla="*/ 93 h 175"/>
                <a:gd name="T32" fmla="*/ 25 w 51"/>
                <a:gd name="T33" fmla="*/ 100 h 175"/>
                <a:gd name="T34" fmla="*/ 25 w 51"/>
                <a:gd name="T35" fmla="*/ 109 h 175"/>
                <a:gd name="T36" fmla="*/ 23 w 51"/>
                <a:gd name="T37" fmla="*/ 114 h 175"/>
                <a:gd name="T38" fmla="*/ 20 w 51"/>
                <a:gd name="T39" fmla="*/ 122 h 175"/>
                <a:gd name="T40" fmla="*/ 19 w 51"/>
                <a:gd name="T41" fmla="*/ 129 h 175"/>
                <a:gd name="T42" fmla="*/ 16 w 51"/>
                <a:gd name="T43" fmla="*/ 138 h 175"/>
                <a:gd name="T44" fmla="*/ 13 w 51"/>
                <a:gd name="T45" fmla="*/ 145 h 175"/>
                <a:gd name="T46" fmla="*/ 9 w 51"/>
                <a:gd name="T47" fmla="*/ 154 h 175"/>
                <a:gd name="T48" fmla="*/ 4 w 51"/>
                <a:gd name="T49" fmla="*/ 161 h 175"/>
                <a:gd name="T50" fmla="*/ 0 w 51"/>
                <a:gd name="T51" fmla="*/ 170 h 175"/>
                <a:gd name="T52" fmla="*/ 29 w 51"/>
                <a:gd name="T53" fmla="*/ 175 h 175"/>
                <a:gd name="T54" fmla="*/ 29 w 51"/>
                <a:gd name="T55" fmla="*/ 172 h 175"/>
                <a:gd name="T56" fmla="*/ 30 w 51"/>
                <a:gd name="T57" fmla="*/ 171 h 175"/>
                <a:gd name="T58" fmla="*/ 32 w 51"/>
                <a:gd name="T59" fmla="*/ 165 h 175"/>
                <a:gd name="T60" fmla="*/ 35 w 51"/>
                <a:gd name="T61" fmla="*/ 161 h 175"/>
                <a:gd name="T62" fmla="*/ 38 w 51"/>
                <a:gd name="T63" fmla="*/ 154 h 175"/>
                <a:gd name="T64" fmla="*/ 41 w 51"/>
                <a:gd name="T65" fmla="*/ 145 h 175"/>
                <a:gd name="T66" fmla="*/ 43 w 51"/>
                <a:gd name="T67" fmla="*/ 139 h 175"/>
                <a:gd name="T68" fmla="*/ 45 w 51"/>
                <a:gd name="T69" fmla="*/ 135 h 175"/>
                <a:gd name="T70" fmla="*/ 46 w 51"/>
                <a:gd name="T71" fmla="*/ 129 h 175"/>
                <a:gd name="T72" fmla="*/ 48 w 51"/>
                <a:gd name="T73" fmla="*/ 123 h 175"/>
                <a:gd name="T74" fmla="*/ 48 w 51"/>
                <a:gd name="T75" fmla="*/ 117 h 175"/>
                <a:gd name="T76" fmla="*/ 49 w 51"/>
                <a:gd name="T77" fmla="*/ 110 h 175"/>
                <a:gd name="T78" fmla="*/ 51 w 51"/>
                <a:gd name="T79" fmla="*/ 104 h 175"/>
                <a:gd name="T80" fmla="*/ 51 w 51"/>
                <a:gd name="T81" fmla="*/ 98 h 175"/>
                <a:gd name="T82" fmla="*/ 51 w 51"/>
                <a:gd name="T83" fmla="*/ 90 h 175"/>
                <a:gd name="T84" fmla="*/ 51 w 51"/>
                <a:gd name="T85" fmla="*/ 83 h 175"/>
                <a:gd name="T86" fmla="*/ 51 w 51"/>
                <a:gd name="T87" fmla="*/ 75 h 175"/>
                <a:gd name="T88" fmla="*/ 51 w 51"/>
                <a:gd name="T89" fmla="*/ 68 h 175"/>
                <a:gd name="T90" fmla="*/ 48 w 51"/>
                <a:gd name="T91" fmla="*/ 59 h 175"/>
                <a:gd name="T92" fmla="*/ 46 w 51"/>
                <a:gd name="T93" fmla="*/ 51 h 175"/>
                <a:gd name="T94" fmla="*/ 45 w 51"/>
                <a:gd name="T95" fmla="*/ 43 h 175"/>
                <a:gd name="T96" fmla="*/ 43 w 51"/>
                <a:gd name="T97" fmla="*/ 35 h 175"/>
                <a:gd name="T98" fmla="*/ 39 w 51"/>
                <a:gd name="T99" fmla="*/ 25 h 175"/>
                <a:gd name="T100" fmla="*/ 36 w 51"/>
                <a:gd name="T101" fmla="*/ 17 h 175"/>
                <a:gd name="T102" fmla="*/ 32 w 51"/>
                <a:gd name="T103" fmla="*/ 7 h 175"/>
                <a:gd name="T104" fmla="*/ 29 w 51"/>
                <a:gd name="T105" fmla="*/ 0 h 175"/>
                <a:gd name="T106" fmla="*/ 6 w 51"/>
                <a:gd name="T107" fmla="*/ 4 h 175"/>
                <a:gd name="T108" fmla="*/ 6 w 51"/>
                <a:gd name="T109" fmla="*/ 4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
                <a:gd name="T166" fmla="*/ 0 h 175"/>
                <a:gd name="T167" fmla="*/ 51 w 51"/>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 h="175">
                  <a:moveTo>
                    <a:pt x="6" y="4"/>
                  </a:moveTo>
                  <a:lnTo>
                    <a:pt x="7" y="7"/>
                  </a:lnTo>
                  <a:lnTo>
                    <a:pt x="9" y="11"/>
                  </a:lnTo>
                  <a:lnTo>
                    <a:pt x="13" y="17"/>
                  </a:lnTo>
                  <a:lnTo>
                    <a:pt x="16" y="25"/>
                  </a:lnTo>
                  <a:lnTo>
                    <a:pt x="19" y="33"/>
                  </a:lnTo>
                  <a:lnTo>
                    <a:pt x="19" y="39"/>
                  </a:lnTo>
                  <a:lnTo>
                    <a:pt x="20" y="43"/>
                  </a:lnTo>
                  <a:lnTo>
                    <a:pt x="23" y="49"/>
                  </a:lnTo>
                  <a:lnTo>
                    <a:pt x="25" y="55"/>
                  </a:lnTo>
                  <a:lnTo>
                    <a:pt x="25" y="61"/>
                  </a:lnTo>
                  <a:lnTo>
                    <a:pt x="25" y="67"/>
                  </a:lnTo>
                  <a:lnTo>
                    <a:pt x="26" y="72"/>
                  </a:lnTo>
                  <a:lnTo>
                    <a:pt x="27" y="80"/>
                  </a:lnTo>
                  <a:lnTo>
                    <a:pt x="26" y="87"/>
                  </a:lnTo>
                  <a:lnTo>
                    <a:pt x="26" y="93"/>
                  </a:lnTo>
                  <a:lnTo>
                    <a:pt x="25" y="100"/>
                  </a:lnTo>
                  <a:lnTo>
                    <a:pt x="25" y="109"/>
                  </a:lnTo>
                  <a:lnTo>
                    <a:pt x="23" y="114"/>
                  </a:lnTo>
                  <a:lnTo>
                    <a:pt x="20" y="122"/>
                  </a:lnTo>
                  <a:lnTo>
                    <a:pt x="19" y="129"/>
                  </a:lnTo>
                  <a:lnTo>
                    <a:pt x="16" y="138"/>
                  </a:lnTo>
                  <a:lnTo>
                    <a:pt x="13" y="145"/>
                  </a:lnTo>
                  <a:lnTo>
                    <a:pt x="9" y="154"/>
                  </a:lnTo>
                  <a:lnTo>
                    <a:pt x="4" y="161"/>
                  </a:lnTo>
                  <a:lnTo>
                    <a:pt x="0" y="170"/>
                  </a:lnTo>
                  <a:lnTo>
                    <a:pt x="29" y="175"/>
                  </a:lnTo>
                  <a:lnTo>
                    <a:pt x="29" y="172"/>
                  </a:lnTo>
                  <a:lnTo>
                    <a:pt x="30" y="171"/>
                  </a:lnTo>
                  <a:lnTo>
                    <a:pt x="32" y="165"/>
                  </a:lnTo>
                  <a:lnTo>
                    <a:pt x="35" y="161"/>
                  </a:lnTo>
                  <a:lnTo>
                    <a:pt x="38" y="154"/>
                  </a:lnTo>
                  <a:lnTo>
                    <a:pt x="41" y="145"/>
                  </a:lnTo>
                  <a:lnTo>
                    <a:pt x="43" y="139"/>
                  </a:lnTo>
                  <a:lnTo>
                    <a:pt x="45" y="135"/>
                  </a:lnTo>
                  <a:lnTo>
                    <a:pt x="46" y="129"/>
                  </a:lnTo>
                  <a:lnTo>
                    <a:pt x="48" y="123"/>
                  </a:lnTo>
                  <a:lnTo>
                    <a:pt x="48" y="117"/>
                  </a:lnTo>
                  <a:lnTo>
                    <a:pt x="49" y="110"/>
                  </a:lnTo>
                  <a:lnTo>
                    <a:pt x="51" y="104"/>
                  </a:lnTo>
                  <a:lnTo>
                    <a:pt x="51" y="98"/>
                  </a:lnTo>
                  <a:lnTo>
                    <a:pt x="51" y="90"/>
                  </a:lnTo>
                  <a:lnTo>
                    <a:pt x="51" y="83"/>
                  </a:lnTo>
                  <a:lnTo>
                    <a:pt x="51" y="75"/>
                  </a:lnTo>
                  <a:lnTo>
                    <a:pt x="51" y="68"/>
                  </a:lnTo>
                  <a:lnTo>
                    <a:pt x="48" y="59"/>
                  </a:lnTo>
                  <a:lnTo>
                    <a:pt x="46" y="51"/>
                  </a:lnTo>
                  <a:lnTo>
                    <a:pt x="45" y="43"/>
                  </a:lnTo>
                  <a:lnTo>
                    <a:pt x="43" y="35"/>
                  </a:lnTo>
                  <a:lnTo>
                    <a:pt x="39" y="25"/>
                  </a:lnTo>
                  <a:lnTo>
                    <a:pt x="36" y="17"/>
                  </a:lnTo>
                  <a:lnTo>
                    <a:pt x="32" y="7"/>
                  </a:lnTo>
                  <a:lnTo>
                    <a:pt x="29" y="0"/>
                  </a:lnTo>
                  <a:lnTo>
                    <a:pt x="6" y="4"/>
                  </a:lnTo>
                  <a:close/>
                </a:path>
              </a:pathLst>
            </a:custGeom>
            <a:solidFill>
              <a:srgbClr val="000000"/>
            </a:solidFill>
            <a:ln w="9525">
              <a:noFill/>
              <a:round/>
              <a:headEnd/>
              <a:tailEnd/>
            </a:ln>
          </p:spPr>
          <p:txBody>
            <a:bodyPr/>
            <a:lstStyle/>
            <a:p>
              <a:endParaRPr lang="en-US"/>
            </a:p>
          </p:txBody>
        </p:sp>
        <p:sp>
          <p:nvSpPr>
            <p:cNvPr id="73207" name="Freeform 26"/>
            <p:cNvSpPr>
              <a:spLocks/>
            </p:cNvSpPr>
            <p:nvPr/>
          </p:nvSpPr>
          <p:spPr bwMode="auto">
            <a:xfrm rot="1583851">
              <a:off x="5147" y="2032"/>
              <a:ext cx="36" cy="26"/>
            </a:xfrm>
            <a:custGeom>
              <a:avLst/>
              <a:gdLst>
                <a:gd name="T0" fmla="*/ 0 w 36"/>
                <a:gd name="T1" fmla="*/ 18 h 26"/>
                <a:gd name="T2" fmla="*/ 0 w 36"/>
                <a:gd name="T3" fmla="*/ 16 h 26"/>
                <a:gd name="T4" fmla="*/ 1 w 36"/>
                <a:gd name="T5" fmla="*/ 13 h 26"/>
                <a:gd name="T6" fmla="*/ 4 w 36"/>
                <a:gd name="T7" fmla="*/ 9 h 26"/>
                <a:gd name="T8" fmla="*/ 7 w 36"/>
                <a:gd name="T9" fmla="*/ 6 h 26"/>
                <a:gd name="T10" fmla="*/ 10 w 36"/>
                <a:gd name="T11" fmla="*/ 2 h 26"/>
                <a:gd name="T12" fmla="*/ 16 w 36"/>
                <a:gd name="T13" fmla="*/ 0 h 26"/>
                <a:gd name="T14" fmla="*/ 21 w 36"/>
                <a:gd name="T15" fmla="*/ 0 h 26"/>
                <a:gd name="T16" fmla="*/ 29 w 36"/>
                <a:gd name="T17" fmla="*/ 3 h 26"/>
                <a:gd name="T18" fmla="*/ 33 w 36"/>
                <a:gd name="T19" fmla="*/ 7 h 26"/>
                <a:gd name="T20" fmla="*/ 36 w 36"/>
                <a:gd name="T21" fmla="*/ 10 h 26"/>
                <a:gd name="T22" fmla="*/ 36 w 36"/>
                <a:gd name="T23" fmla="*/ 13 h 26"/>
                <a:gd name="T24" fmla="*/ 36 w 36"/>
                <a:gd name="T25" fmla="*/ 18 h 26"/>
                <a:gd name="T26" fmla="*/ 30 w 36"/>
                <a:gd name="T27" fmla="*/ 22 h 26"/>
                <a:gd name="T28" fmla="*/ 29 w 36"/>
                <a:gd name="T29" fmla="*/ 25 h 26"/>
                <a:gd name="T30" fmla="*/ 27 w 36"/>
                <a:gd name="T31" fmla="*/ 25 h 26"/>
                <a:gd name="T32" fmla="*/ 23 w 36"/>
                <a:gd name="T33" fmla="*/ 25 h 26"/>
                <a:gd name="T34" fmla="*/ 19 w 36"/>
                <a:gd name="T35" fmla="*/ 25 h 26"/>
                <a:gd name="T36" fmla="*/ 11 w 36"/>
                <a:gd name="T37" fmla="*/ 26 h 26"/>
                <a:gd name="T38" fmla="*/ 5 w 36"/>
                <a:gd name="T39" fmla="*/ 25 h 26"/>
                <a:gd name="T40" fmla="*/ 3 w 36"/>
                <a:gd name="T41" fmla="*/ 25 h 26"/>
                <a:gd name="T42" fmla="*/ 0 w 36"/>
                <a:gd name="T43" fmla="*/ 22 h 26"/>
                <a:gd name="T44" fmla="*/ 0 w 36"/>
                <a:gd name="T45" fmla="*/ 18 h 26"/>
                <a:gd name="T46" fmla="*/ 0 w 36"/>
                <a:gd name="T47" fmla="*/ 18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8"/>
                  </a:moveTo>
                  <a:lnTo>
                    <a:pt x="0" y="16"/>
                  </a:lnTo>
                  <a:lnTo>
                    <a:pt x="1" y="13"/>
                  </a:lnTo>
                  <a:lnTo>
                    <a:pt x="4" y="9"/>
                  </a:lnTo>
                  <a:lnTo>
                    <a:pt x="7" y="6"/>
                  </a:lnTo>
                  <a:lnTo>
                    <a:pt x="10" y="2"/>
                  </a:lnTo>
                  <a:lnTo>
                    <a:pt x="16" y="0"/>
                  </a:lnTo>
                  <a:lnTo>
                    <a:pt x="21" y="0"/>
                  </a:lnTo>
                  <a:lnTo>
                    <a:pt x="29" y="3"/>
                  </a:lnTo>
                  <a:lnTo>
                    <a:pt x="33" y="7"/>
                  </a:lnTo>
                  <a:lnTo>
                    <a:pt x="36" y="10"/>
                  </a:lnTo>
                  <a:lnTo>
                    <a:pt x="36" y="13"/>
                  </a:lnTo>
                  <a:lnTo>
                    <a:pt x="36" y="18"/>
                  </a:lnTo>
                  <a:lnTo>
                    <a:pt x="30" y="22"/>
                  </a:lnTo>
                  <a:lnTo>
                    <a:pt x="29" y="25"/>
                  </a:lnTo>
                  <a:lnTo>
                    <a:pt x="27" y="25"/>
                  </a:lnTo>
                  <a:lnTo>
                    <a:pt x="23" y="25"/>
                  </a:lnTo>
                  <a:lnTo>
                    <a:pt x="19" y="25"/>
                  </a:lnTo>
                  <a:lnTo>
                    <a:pt x="11" y="26"/>
                  </a:lnTo>
                  <a:lnTo>
                    <a:pt x="5" y="25"/>
                  </a:lnTo>
                  <a:lnTo>
                    <a:pt x="3" y="25"/>
                  </a:lnTo>
                  <a:lnTo>
                    <a:pt x="0" y="22"/>
                  </a:lnTo>
                  <a:lnTo>
                    <a:pt x="0" y="18"/>
                  </a:lnTo>
                  <a:close/>
                </a:path>
              </a:pathLst>
            </a:custGeom>
            <a:solidFill>
              <a:srgbClr val="000000"/>
            </a:solidFill>
            <a:ln w="9525">
              <a:noFill/>
              <a:round/>
              <a:headEnd/>
              <a:tailEnd/>
            </a:ln>
          </p:spPr>
          <p:txBody>
            <a:bodyPr/>
            <a:lstStyle/>
            <a:p>
              <a:endParaRPr lang="en-US"/>
            </a:p>
          </p:txBody>
        </p:sp>
        <p:sp>
          <p:nvSpPr>
            <p:cNvPr id="73208" name="Freeform 27"/>
            <p:cNvSpPr>
              <a:spLocks/>
            </p:cNvSpPr>
            <p:nvPr/>
          </p:nvSpPr>
          <p:spPr bwMode="auto">
            <a:xfrm rot="1583851">
              <a:off x="5312" y="2097"/>
              <a:ext cx="54" cy="52"/>
            </a:xfrm>
            <a:custGeom>
              <a:avLst/>
              <a:gdLst>
                <a:gd name="T0" fmla="*/ 0 w 54"/>
                <a:gd name="T1" fmla="*/ 40 h 52"/>
                <a:gd name="T2" fmla="*/ 34 w 54"/>
                <a:gd name="T3" fmla="*/ 1 h 52"/>
                <a:gd name="T4" fmla="*/ 54 w 54"/>
                <a:gd name="T5" fmla="*/ 0 h 52"/>
                <a:gd name="T6" fmla="*/ 50 w 54"/>
                <a:gd name="T7" fmla="*/ 16 h 52"/>
                <a:gd name="T8" fmla="*/ 48 w 54"/>
                <a:gd name="T9" fmla="*/ 16 h 52"/>
                <a:gd name="T10" fmla="*/ 45 w 54"/>
                <a:gd name="T11" fmla="*/ 19 h 52"/>
                <a:gd name="T12" fmla="*/ 39 w 54"/>
                <a:gd name="T13" fmla="*/ 23 h 52"/>
                <a:gd name="T14" fmla="*/ 35 w 54"/>
                <a:gd name="T15" fmla="*/ 30 h 52"/>
                <a:gd name="T16" fmla="*/ 29 w 54"/>
                <a:gd name="T17" fmla="*/ 36 h 52"/>
                <a:gd name="T18" fmla="*/ 26 w 54"/>
                <a:gd name="T19" fmla="*/ 43 h 52"/>
                <a:gd name="T20" fmla="*/ 21 w 54"/>
                <a:gd name="T21" fmla="*/ 48 h 52"/>
                <a:gd name="T22" fmla="*/ 19 w 54"/>
                <a:gd name="T23" fmla="*/ 52 h 52"/>
                <a:gd name="T24" fmla="*/ 0 w 54"/>
                <a:gd name="T25" fmla="*/ 40 h 52"/>
                <a:gd name="T26" fmla="*/ 0 w 54"/>
                <a:gd name="T27" fmla="*/ 4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52"/>
                <a:gd name="T44" fmla="*/ 54 w 5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52">
                  <a:moveTo>
                    <a:pt x="0" y="40"/>
                  </a:moveTo>
                  <a:lnTo>
                    <a:pt x="34" y="1"/>
                  </a:lnTo>
                  <a:lnTo>
                    <a:pt x="54" y="0"/>
                  </a:lnTo>
                  <a:lnTo>
                    <a:pt x="50" y="16"/>
                  </a:lnTo>
                  <a:lnTo>
                    <a:pt x="48" y="16"/>
                  </a:lnTo>
                  <a:lnTo>
                    <a:pt x="45" y="19"/>
                  </a:lnTo>
                  <a:lnTo>
                    <a:pt x="39" y="23"/>
                  </a:lnTo>
                  <a:lnTo>
                    <a:pt x="35" y="30"/>
                  </a:lnTo>
                  <a:lnTo>
                    <a:pt x="29" y="36"/>
                  </a:lnTo>
                  <a:lnTo>
                    <a:pt x="26" y="43"/>
                  </a:lnTo>
                  <a:lnTo>
                    <a:pt x="21" y="48"/>
                  </a:lnTo>
                  <a:lnTo>
                    <a:pt x="19" y="52"/>
                  </a:lnTo>
                  <a:lnTo>
                    <a:pt x="0" y="40"/>
                  </a:lnTo>
                  <a:close/>
                </a:path>
              </a:pathLst>
            </a:custGeom>
            <a:solidFill>
              <a:srgbClr val="000000"/>
            </a:solidFill>
            <a:ln w="9525">
              <a:noFill/>
              <a:round/>
              <a:headEnd/>
              <a:tailEnd/>
            </a:ln>
          </p:spPr>
          <p:txBody>
            <a:bodyPr/>
            <a:lstStyle/>
            <a:p>
              <a:endParaRPr lang="en-US"/>
            </a:p>
          </p:txBody>
        </p:sp>
        <p:sp>
          <p:nvSpPr>
            <p:cNvPr id="73209" name="Freeform 28"/>
            <p:cNvSpPr>
              <a:spLocks/>
            </p:cNvSpPr>
            <p:nvPr/>
          </p:nvSpPr>
          <p:spPr bwMode="auto">
            <a:xfrm rot="1583851">
              <a:off x="5066" y="2058"/>
              <a:ext cx="145" cy="25"/>
            </a:xfrm>
            <a:custGeom>
              <a:avLst/>
              <a:gdLst>
                <a:gd name="T0" fmla="*/ 0 w 145"/>
                <a:gd name="T1" fmla="*/ 0 h 25"/>
                <a:gd name="T2" fmla="*/ 142 w 145"/>
                <a:gd name="T3" fmla="*/ 3 h 25"/>
                <a:gd name="T4" fmla="*/ 145 w 145"/>
                <a:gd name="T5" fmla="*/ 25 h 25"/>
                <a:gd name="T6" fmla="*/ 6 w 145"/>
                <a:gd name="T7" fmla="*/ 20 h 25"/>
                <a:gd name="T8" fmla="*/ 0 w 145"/>
                <a:gd name="T9" fmla="*/ 0 h 25"/>
                <a:gd name="T10" fmla="*/ 0 w 145"/>
                <a:gd name="T11" fmla="*/ 0 h 25"/>
                <a:gd name="T12" fmla="*/ 0 60000 65536"/>
                <a:gd name="T13" fmla="*/ 0 60000 65536"/>
                <a:gd name="T14" fmla="*/ 0 60000 65536"/>
                <a:gd name="T15" fmla="*/ 0 60000 65536"/>
                <a:gd name="T16" fmla="*/ 0 60000 65536"/>
                <a:gd name="T17" fmla="*/ 0 60000 65536"/>
                <a:gd name="T18" fmla="*/ 0 w 145"/>
                <a:gd name="T19" fmla="*/ 0 h 25"/>
                <a:gd name="T20" fmla="*/ 145 w 14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5" h="25">
                  <a:moveTo>
                    <a:pt x="0" y="0"/>
                  </a:moveTo>
                  <a:lnTo>
                    <a:pt x="142" y="3"/>
                  </a:lnTo>
                  <a:lnTo>
                    <a:pt x="145" y="25"/>
                  </a:lnTo>
                  <a:lnTo>
                    <a:pt x="6" y="20"/>
                  </a:lnTo>
                  <a:lnTo>
                    <a:pt x="0" y="0"/>
                  </a:lnTo>
                  <a:close/>
                </a:path>
              </a:pathLst>
            </a:custGeom>
            <a:solidFill>
              <a:srgbClr val="000000"/>
            </a:solidFill>
            <a:ln w="9525">
              <a:noFill/>
              <a:round/>
              <a:headEnd/>
              <a:tailEnd/>
            </a:ln>
          </p:spPr>
          <p:txBody>
            <a:bodyPr/>
            <a:lstStyle/>
            <a:p>
              <a:endParaRPr lang="en-US"/>
            </a:p>
          </p:txBody>
        </p:sp>
        <p:sp>
          <p:nvSpPr>
            <p:cNvPr id="73210" name="Freeform 29"/>
            <p:cNvSpPr>
              <a:spLocks/>
            </p:cNvSpPr>
            <p:nvPr/>
          </p:nvSpPr>
          <p:spPr bwMode="auto">
            <a:xfrm rot="1583851">
              <a:off x="5019" y="1978"/>
              <a:ext cx="491" cy="293"/>
            </a:xfrm>
            <a:custGeom>
              <a:avLst/>
              <a:gdLst>
                <a:gd name="T0" fmla="*/ 287 w 491"/>
                <a:gd name="T1" fmla="*/ 96 h 293"/>
                <a:gd name="T2" fmla="*/ 245 w 491"/>
                <a:gd name="T3" fmla="*/ 72 h 293"/>
                <a:gd name="T4" fmla="*/ 210 w 491"/>
                <a:gd name="T5" fmla="*/ 62 h 293"/>
                <a:gd name="T6" fmla="*/ 175 w 491"/>
                <a:gd name="T7" fmla="*/ 58 h 293"/>
                <a:gd name="T8" fmla="*/ 136 w 491"/>
                <a:gd name="T9" fmla="*/ 59 h 293"/>
                <a:gd name="T10" fmla="*/ 95 w 491"/>
                <a:gd name="T11" fmla="*/ 72 h 293"/>
                <a:gd name="T12" fmla="*/ 52 w 491"/>
                <a:gd name="T13" fmla="*/ 96 h 293"/>
                <a:gd name="T14" fmla="*/ 7 w 491"/>
                <a:gd name="T15" fmla="*/ 132 h 293"/>
                <a:gd name="T16" fmla="*/ 19 w 491"/>
                <a:gd name="T17" fmla="*/ 164 h 293"/>
                <a:gd name="T18" fmla="*/ 62 w 491"/>
                <a:gd name="T19" fmla="*/ 204 h 293"/>
                <a:gd name="T20" fmla="*/ 97 w 491"/>
                <a:gd name="T21" fmla="*/ 229 h 293"/>
                <a:gd name="T22" fmla="*/ 129 w 491"/>
                <a:gd name="T23" fmla="*/ 243 h 293"/>
                <a:gd name="T24" fmla="*/ 166 w 491"/>
                <a:gd name="T25" fmla="*/ 252 h 293"/>
                <a:gd name="T26" fmla="*/ 204 w 491"/>
                <a:gd name="T27" fmla="*/ 249 h 293"/>
                <a:gd name="T28" fmla="*/ 245 w 491"/>
                <a:gd name="T29" fmla="*/ 235 h 293"/>
                <a:gd name="T30" fmla="*/ 287 w 491"/>
                <a:gd name="T31" fmla="*/ 201 h 293"/>
                <a:gd name="T32" fmla="*/ 322 w 491"/>
                <a:gd name="T33" fmla="*/ 223 h 293"/>
                <a:gd name="T34" fmla="*/ 348 w 491"/>
                <a:gd name="T35" fmla="*/ 249 h 293"/>
                <a:gd name="T36" fmla="*/ 375 w 491"/>
                <a:gd name="T37" fmla="*/ 274 h 293"/>
                <a:gd name="T38" fmla="*/ 430 w 491"/>
                <a:gd name="T39" fmla="*/ 277 h 293"/>
                <a:gd name="T40" fmla="*/ 413 w 491"/>
                <a:gd name="T41" fmla="*/ 241 h 293"/>
                <a:gd name="T42" fmla="*/ 395 w 491"/>
                <a:gd name="T43" fmla="*/ 207 h 293"/>
                <a:gd name="T44" fmla="*/ 380 w 491"/>
                <a:gd name="T45" fmla="*/ 177 h 293"/>
                <a:gd name="T46" fmla="*/ 365 w 491"/>
                <a:gd name="T47" fmla="*/ 152 h 293"/>
                <a:gd name="T48" fmla="*/ 397 w 491"/>
                <a:gd name="T49" fmla="*/ 126 h 293"/>
                <a:gd name="T50" fmla="*/ 427 w 491"/>
                <a:gd name="T51" fmla="*/ 97 h 293"/>
                <a:gd name="T52" fmla="*/ 458 w 491"/>
                <a:gd name="T53" fmla="*/ 59 h 293"/>
                <a:gd name="T54" fmla="*/ 487 w 491"/>
                <a:gd name="T55" fmla="*/ 13 h 293"/>
                <a:gd name="T56" fmla="*/ 474 w 491"/>
                <a:gd name="T57" fmla="*/ 0 h 293"/>
                <a:gd name="T58" fmla="*/ 445 w 491"/>
                <a:gd name="T59" fmla="*/ 1 h 293"/>
                <a:gd name="T60" fmla="*/ 406 w 491"/>
                <a:gd name="T61" fmla="*/ 13 h 293"/>
                <a:gd name="T62" fmla="*/ 359 w 491"/>
                <a:gd name="T63" fmla="*/ 43 h 293"/>
                <a:gd name="T64" fmla="*/ 320 w 491"/>
                <a:gd name="T65" fmla="*/ 82 h 293"/>
                <a:gd name="T66" fmla="*/ 346 w 491"/>
                <a:gd name="T67" fmla="*/ 91 h 293"/>
                <a:gd name="T68" fmla="*/ 382 w 491"/>
                <a:gd name="T69" fmla="*/ 56 h 293"/>
                <a:gd name="T70" fmla="*/ 413 w 491"/>
                <a:gd name="T71" fmla="*/ 39 h 293"/>
                <a:gd name="T72" fmla="*/ 445 w 491"/>
                <a:gd name="T73" fmla="*/ 29 h 293"/>
                <a:gd name="T74" fmla="*/ 442 w 491"/>
                <a:gd name="T75" fmla="*/ 48 h 293"/>
                <a:gd name="T76" fmla="*/ 413 w 491"/>
                <a:gd name="T77" fmla="*/ 78 h 293"/>
                <a:gd name="T78" fmla="*/ 375 w 491"/>
                <a:gd name="T79" fmla="*/ 111 h 293"/>
                <a:gd name="T80" fmla="*/ 335 w 491"/>
                <a:gd name="T81" fmla="*/ 146 h 293"/>
                <a:gd name="T82" fmla="*/ 339 w 491"/>
                <a:gd name="T83" fmla="*/ 171 h 293"/>
                <a:gd name="T84" fmla="*/ 364 w 491"/>
                <a:gd name="T85" fmla="*/ 206 h 293"/>
                <a:gd name="T86" fmla="*/ 381 w 491"/>
                <a:gd name="T87" fmla="*/ 235 h 293"/>
                <a:gd name="T88" fmla="*/ 387 w 491"/>
                <a:gd name="T89" fmla="*/ 254 h 293"/>
                <a:gd name="T90" fmla="*/ 351 w 491"/>
                <a:gd name="T91" fmla="*/ 220 h 293"/>
                <a:gd name="T92" fmla="*/ 306 w 491"/>
                <a:gd name="T93" fmla="*/ 169 h 293"/>
                <a:gd name="T94" fmla="*/ 284 w 491"/>
                <a:gd name="T95" fmla="*/ 168 h 293"/>
                <a:gd name="T96" fmla="*/ 248 w 491"/>
                <a:gd name="T97" fmla="*/ 201 h 293"/>
                <a:gd name="T98" fmla="*/ 206 w 491"/>
                <a:gd name="T99" fmla="*/ 225 h 293"/>
                <a:gd name="T100" fmla="*/ 177 w 491"/>
                <a:gd name="T101" fmla="*/ 232 h 293"/>
                <a:gd name="T102" fmla="*/ 145 w 491"/>
                <a:gd name="T103" fmla="*/ 229 h 293"/>
                <a:gd name="T104" fmla="*/ 111 w 491"/>
                <a:gd name="T105" fmla="*/ 216 h 293"/>
                <a:gd name="T106" fmla="*/ 78 w 491"/>
                <a:gd name="T107" fmla="*/ 187 h 293"/>
                <a:gd name="T108" fmla="*/ 45 w 491"/>
                <a:gd name="T109" fmla="*/ 142 h 293"/>
                <a:gd name="T110" fmla="*/ 65 w 491"/>
                <a:gd name="T111" fmla="*/ 123 h 293"/>
                <a:gd name="T112" fmla="*/ 103 w 491"/>
                <a:gd name="T113" fmla="*/ 100 h 293"/>
                <a:gd name="T114" fmla="*/ 148 w 491"/>
                <a:gd name="T115" fmla="*/ 84 h 293"/>
                <a:gd name="T116" fmla="*/ 178 w 491"/>
                <a:gd name="T117" fmla="*/ 82 h 293"/>
                <a:gd name="T118" fmla="*/ 210 w 491"/>
                <a:gd name="T119" fmla="*/ 87 h 293"/>
                <a:gd name="T120" fmla="*/ 245 w 491"/>
                <a:gd name="T121" fmla="*/ 98 h 293"/>
                <a:gd name="T122" fmla="*/ 280 w 491"/>
                <a:gd name="T123" fmla="*/ 123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7" y="111"/>
                  </a:moveTo>
                  <a:lnTo>
                    <a:pt x="306" y="110"/>
                  </a:lnTo>
                  <a:lnTo>
                    <a:pt x="301" y="106"/>
                  </a:lnTo>
                  <a:lnTo>
                    <a:pt x="297" y="103"/>
                  </a:lnTo>
                  <a:lnTo>
                    <a:pt x="293" y="98"/>
                  </a:lnTo>
                  <a:lnTo>
                    <a:pt x="287" y="96"/>
                  </a:lnTo>
                  <a:lnTo>
                    <a:pt x="282" y="93"/>
                  </a:lnTo>
                  <a:lnTo>
                    <a:pt x="275" y="88"/>
                  </a:lnTo>
                  <a:lnTo>
                    <a:pt x="269" y="84"/>
                  </a:lnTo>
                  <a:lnTo>
                    <a:pt x="261" y="80"/>
                  </a:lnTo>
                  <a:lnTo>
                    <a:pt x="253" y="77"/>
                  </a:lnTo>
                  <a:lnTo>
                    <a:pt x="245" y="72"/>
                  </a:lnTo>
                  <a:lnTo>
                    <a:pt x="236" y="69"/>
                  </a:lnTo>
                  <a:lnTo>
                    <a:pt x="230" y="67"/>
                  </a:lnTo>
                  <a:lnTo>
                    <a:pt x="226" y="67"/>
                  </a:lnTo>
                  <a:lnTo>
                    <a:pt x="220" y="65"/>
                  </a:lnTo>
                  <a:lnTo>
                    <a:pt x="216" y="64"/>
                  </a:lnTo>
                  <a:lnTo>
                    <a:pt x="210" y="62"/>
                  </a:lnTo>
                  <a:lnTo>
                    <a:pt x="204" y="61"/>
                  </a:lnTo>
                  <a:lnTo>
                    <a:pt x="198" y="59"/>
                  </a:lnTo>
                  <a:lnTo>
                    <a:pt x="194" y="59"/>
                  </a:lnTo>
                  <a:lnTo>
                    <a:pt x="187" y="58"/>
                  </a:lnTo>
                  <a:lnTo>
                    <a:pt x="181" y="58"/>
                  </a:lnTo>
                  <a:lnTo>
                    <a:pt x="175" y="58"/>
                  </a:lnTo>
                  <a:lnTo>
                    <a:pt x="169" y="58"/>
                  </a:lnTo>
                  <a:lnTo>
                    <a:pt x="162" y="58"/>
                  </a:lnTo>
                  <a:lnTo>
                    <a:pt x="156" y="58"/>
                  </a:lnTo>
                  <a:lnTo>
                    <a:pt x="151" y="58"/>
                  </a:lnTo>
                  <a:lnTo>
                    <a:pt x="145" y="59"/>
                  </a:lnTo>
                  <a:lnTo>
                    <a:pt x="136" y="59"/>
                  </a:lnTo>
                  <a:lnTo>
                    <a:pt x="130" y="61"/>
                  </a:lnTo>
                  <a:lnTo>
                    <a:pt x="123" y="62"/>
                  </a:lnTo>
                  <a:lnTo>
                    <a:pt x="117" y="65"/>
                  </a:lnTo>
                  <a:lnTo>
                    <a:pt x="110" y="67"/>
                  </a:lnTo>
                  <a:lnTo>
                    <a:pt x="103" y="69"/>
                  </a:lnTo>
                  <a:lnTo>
                    <a:pt x="95" y="72"/>
                  </a:lnTo>
                  <a:lnTo>
                    <a:pt x="90" y="75"/>
                  </a:lnTo>
                  <a:lnTo>
                    <a:pt x="81" y="78"/>
                  </a:lnTo>
                  <a:lnTo>
                    <a:pt x="75" y="82"/>
                  </a:lnTo>
                  <a:lnTo>
                    <a:pt x="68" y="87"/>
                  </a:lnTo>
                  <a:lnTo>
                    <a:pt x="61" y="91"/>
                  </a:lnTo>
                  <a:lnTo>
                    <a:pt x="52" y="96"/>
                  </a:lnTo>
                  <a:lnTo>
                    <a:pt x="45" y="100"/>
                  </a:lnTo>
                  <a:lnTo>
                    <a:pt x="37" y="106"/>
                  </a:lnTo>
                  <a:lnTo>
                    <a:pt x="30" y="111"/>
                  </a:lnTo>
                  <a:lnTo>
                    <a:pt x="23" y="117"/>
                  </a:lnTo>
                  <a:lnTo>
                    <a:pt x="14" y="123"/>
                  </a:lnTo>
                  <a:lnTo>
                    <a:pt x="7" y="132"/>
                  </a:lnTo>
                  <a:lnTo>
                    <a:pt x="0" y="139"/>
                  </a:lnTo>
                  <a:lnTo>
                    <a:pt x="1" y="142"/>
                  </a:lnTo>
                  <a:lnTo>
                    <a:pt x="6" y="148"/>
                  </a:lnTo>
                  <a:lnTo>
                    <a:pt x="8" y="152"/>
                  </a:lnTo>
                  <a:lnTo>
                    <a:pt x="14" y="158"/>
                  </a:lnTo>
                  <a:lnTo>
                    <a:pt x="19" y="164"/>
                  </a:lnTo>
                  <a:lnTo>
                    <a:pt x="24" y="171"/>
                  </a:lnTo>
                  <a:lnTo>
                    <a:pt x="30" y="177"/>
                  </a:lnTo>
                  <a:lnTo>
                    <a:pt x="37" y="184"/>
                  </a:lnTo>
                  <a:lnTo>
                    <a:pt x="45" y="191"/>
                  </a:lnTo>
                  <a:lnTo>
                    <a:pt x="53" y="198"/>
                  </a:lnTo>
                  <a:lnTo>
                    <a:pt x="62" y="204"/>
                  </a:lnTo>
                  <a:lnTo>
                    <a:pt x="71" y="213"/>
                  </a:lnTo>
                  <a:lnTo>
                    <a:pt x="75" y="216"/>
                  </a:lnTo>
                  <a:lnTo>
                    <a:pt x="81" y="219"/>
                  </a:lnTo>
                  <a:lnTo>
                    <a:pt x="85" y="222"/>
                  </a:lnTo>
                  <a:lnTo>
                    <a:pt x="91" y="226"/>
                  </a:lnTo>
                  <a:lnTo>
                    <a:pt x="97" y="229"/>
                  </a:lnTo>
                  <a:lnTo>
                    <a:pt x="101" y="232"/>
                  </a:lnTo>
                  <a:lnTo>
                    <a:pt x="107" y="235"/>
                  </a:lnTo>
                  <a:lnTo>
                    <a:pt x="113" y="238"/>
                  </a:lnTo>
                  <a:lnTo>
                    <a:pt x="117" y="239"/>
                  </a:lnTo>
                  <a:lnTo>
                    <a:pt x="123" y="242"/>
                  </a:lnTo>
                  <a:lnTo>
                    <a:pt x="129" y="243"/>
                  </a:lnTo>
                  <a:lnTo>
                    <a:pt x="136" y="246"/>
                  </a:lnTo>
                  <a:lnTo>
                    <a:pt x="140" y="248"/>
                  </a:lnTo>
                  <a:lnTo>
                    <a:pt x="148" y="249"/>
                  </a:lnTo>
                  <a:lnTo>
                    <a:pt x="153" y="249"/>
                  </a:lnTo>
                  <a:lnTo>
                    <a:pt x="159" y="252"/>
                  </a:lnTo>
                  <a:lnTo>
                    <a:pt x="166" y="252"/>
                  </a:lnTo>
                  <a:lnTo>
                    <a:pt x="172" y="252"/>
                  </a:lnTo>
                  <a:lnTo>
                    <a:pt x="178" y="252"/>
                  </a:lnTo>
                  <a:lnTo>
                    <a:pt x="185" y="254"/>
                  </a:lnTo>
                  <a:lnTo>
                    <a:pt x="191" y="252"/>
                  </a:lnTo>
                  <a:lnTo>
                    <a:pt x="198" y="251"/>
                  </a:lnTo>
                  <a:lnTo>
                    <a:pt x="204" y="249"/>
                  </a:lnTo>
                  <a:lnTo>
                    <a:pt x="211" y="248"/>
                  </a:lnTo>
                  <a:lnTo>
                    <a:pt x="217" y="246"/>
                  </a:lnTo>
                  <a:lnTo>
                    <a:pt x="224" y="243"/>
                  </a:lnTo>
                  <a:lnTo>
                    <a:pt x="230" y="241"/>
                  </a:lnTo>
                  <a:lnTo>
                    <a:pt x="239" y="238"/>
                  </a:lnTo>
                  <a:lnTo>
                    <a:pt x="245" y="235"/>
                  </a:lnTo>
                  <a:lnTo>
                    <a:pt x="252" y="230"/>
                  </a:lnTo>
                  <a:lnTo>
                    <a:pt x="258" y="225"/>
                  </a:lnTo>
                  <a:lnTo>
                    <a:pt x="266" y="220"/>
                  </a:lnTo>
                  <a:lnTo>
                    <a:pt x="272" y="214"/>
                  </a:lnTo>
                  <a:lnTo>
                    <a:pt x="280" y="209"/>
                  </a:lnTo>
                  <a:lnTo>
                    <a:pt x="287" y="201"/>
                  </a:lnTo>
                  <a:lnTo>
                    <a:pt x="294" y="196"/>
                  </a:lnTo>
                  <a:lnTo>
                    <a:pt x="297" y="198"/>
                  </a:lnTo>
                  <a:lnTo>
                    <a:pt x="301" y="203"/>
                  </a:lnTo>
                  <a:lnTo>
                    <a:pt x="307" y="209"/>
                  </a:lnTo>
                  <a:lnTo>
                    <a:pt x="313" y="216"/>
                  </a:lnTo>
                  <a:lnTo>
                    <a:pt x="322" y="223"/>
                  </a:lnTo>
                  <a:lnTo>
                    <a:pt x="324" y="227"/>
                  </a:lnTo>
                  <a:lnTo>
                    <a:pt x="329" y="232"/>
                  </a:lnTo>
                  <a:lnTo>
                    <a:pt x="335" y="236"/>
                  </a:lnTo>
                  <a:lnTo>
                    <a:pt x="339" y="241"/>
                  </a:lnTo>
                  <a:lnTo>
                    <a:pt x="343" y="245"/>
                  </a:lnTo>
                  <a:lnTo>
                    <a:pt x="348" y="249"/>
                  </a:lnTo>
                  <a:lnTo>
                    <a:pt x="352" y="254"/>
                  </a:lnTo>
                  <a:lnTo>
                    <a:pt x="358" y="258"/>
                  </a:lnTo>
                  <a:lnTo>
                    <a:pt x="362" y="261"/>
                  </a:lnTo>
                  <a:lnTo>
                    <a:pt x="366" y="265"/>
                  </a:lnTo>
                  <a:lnTo>
                    <a:pt x="371" y="270"/>
                  </a:lnTo>
                  <a:lnTo>
                    <a:pt x="375" y="274"/>
                  </a:lnTo>
                  <a:lnTo>
                    <a:pt x="384" y="280"/>
                  </a:lnTo>
                  <a:lnTo>
                    <a:pt x="393" y="285"/>
                  </a:lnTo>
                  <a:lnTo>
                    <a:pt x="400" y="290"/>
                  </a:lnTo>
                  <a:lnTo>
                    <a:pt x="406" y="293"/>
                  </a:lnTo>
                  <a:lnTo>
                    <a:pt x="430" y="280"/>
                  </a:lnTo>
                  <a:lnTo>
                    <a:pt x="430" y="277"/>
                  </a:lnTo>
                  <a:lnTo>
                    <a:pt x="429" y="275"/>
                  </a:lnTo>
                  <a:lnTo>
                    <a:pt x="426" y="270"/>
                  </a:lnTo>
                  <a:lnTo>
                    <a:pt x="424" y="265"/>
                  </a:lnTo>
                  <a:lnTo>
                    <a:pt x="420" y="258"/>
                  </a:lnTo>
                  <a:lnTo>
                    <a:pt x="417" y="249"/>
                  </a:lnTo>
                  <a:lnTo>
                    <a:pt x="413" y="241"/>
                  </a:lnTo>
                  <a:lnTo>
                    <a:pt x="409" y="232"/>
                  </a:lnTo>
                  <a:lnTo>
                    <a:pt x="407" y="227"/>
                  </a:lnTo>
                  <a:lnTo>
                    <a:pt x="404" y="222"/>
                  </a:lnTo>
                  <a:lnTo>
                    <a:pt x="401" y="217"/>
                  </a:lnTo>
                  <a:lnTo>
                    <a:pt x="400" y="213"/>
                  </a:lnTo>
                  <a:lnTo>
                    <a:pt x="395" y="207"/>
                  </a:lnTo>
                  <a:lnTo>
                    <a:pt x="393" y="201"/>
                  </a:lnTo>
                  <a:lnTo>
                    <a:pt x="391" y="197"/>
                  </a:lnTo>
                  <a:lnTo>
                    <a:pt x="388" y="191"/>
                  </a:lnTo>
                  <a:lnTo>
                    <a:pt x="385" y="187"/>
                  </a:lnTo>
                  <a:lnTo>
                    <a:pt x="382" y="181"/>
                  </a:lnTo>
                  <a:lnTo>
                    <a:pt x="380" y="177"/>
                  </a:lnTo>
                  <a:lnTo>
                    <a:pt x="377" y="171"/>
                  </a:lnTo>
                  <a:lnTo>
                    <a:pt x="374" y="167"/>
                  </a:lnTo>
                  <a:lnTo>
                    <a:pt x="371" y="161"/>
                  </a:lnTo>
                  <a:lnTo>
                    <a:pt x="368" y="158"/>
                  </a:lnTo>
                  <a:lnTo>
                    <a:pt x="365" y="154"/>
                  </a:lnTo>
                  <a:lnTo>
                    <a:pt x="365" y="152"/>
                  </a:lnTo>
                  <a:lnTo>
                    <a:pt x="369" y="151"/>
                  </a:lnTo>
                  <a:lnTo>
                    <a:pt x="374" y="148"/>
                  </a:lnTo>
                  <a:lnTo>
                    <a:pt x="380" y="143"/>
                  </a:lnTo>
                  <a:lnTo>
                    <a:pt x="385" y="138"/>
                  </a:lnTo>
                  <a:lnTo>
                    <a:pt x="393" y="130"/>
                  </a:lnTo>
                  <a:lnTo>
                    <a:pt x="397" y="126"/>
                  </a:lnTo>
                  <a:lnTo>
                    <a:pt x="403" y="122"/>
                  </a:lnTo>
                  <a:lnTo>
                    <a:pt x="407" y="117"/>
                  </a:lnTo>
                  <a:lnTo>
                    <a:pt x="413" y="114"/>
                  </a:lnTo>
                  <a:lnTo>
                    <a:pt x="417" y="109"/>
                  </a:lnTo>
                  <a:lnTo>
                    <a:pt x="422" y="103"/>
                  </a:lnTo>
                  <a:lnTo>
                    <a:pt x="427" y="97"/>
                  </a:lnTo>
                  <a:lnTo>
                    <a:pt x="432" y="93"/>
                  </a:lnTo>
                  <a:lnTo>
                    <a:pt x="436" y="85"/>
                  </a:lnTo>
                  <a:lnTo>
                    <a:pt x="442" y="80"/>
                  </a:lnTo>
                  <a:lnTo>
                    <a:pt x="448" y="72"/>
                  </a:lnTo>
                  <a:lnTo>
                    <a:pt x="453" y="67"/>
                  </a:lnTo>
                  <a:lnTo>
                    <a:pt x="458" y="59"/>
                  </a:lnTo>
                  <a:lnTo>
                    <a:pt x="464" y="52"/>
                  </a:lnTo>
                  <a:lnTo>
                    <a:pt x="468" y="45"/>
                  </a:lnTo>
                  <a:lnTo>
                    <a:pt x="474" y="38"/>
                  </a:lnTo>
                  <a:lnTo>
                    <a:pt x="478" y="29"/>
                  </a:lnTo>
                  <a:lnTo>
                    <a:pt x="482" y="22"/>
                  </a:lnTo>
                  <a:lnTo>
                    <a:pt x="487" y="13"/>
                  </a:lnTo>
                  <a:lnTo>
                    <a:pt x="491" y="4"/>
                  </a:lnTo>
                  <a:lnTo>
                    <a:pt x="490" y="4"/>
                  </a:lnTo>
                  <a:lnTo>
                    <a:pt x="487" y="3"/>
                  </a:lnTo>
                  <a:lnTo>
                    <a:pt x="482" y="1"/>
                  </a:lnTo>
                  <a:lnTo>
                    <a:pt x="478" y="1"/>
                  </a:lnTo>
                  <a:lnTo>
                    <a:pt x="474" y="0"/>
                  </a:lnTo>
                  <a:lnTo>
                    <a:pt x="469" y="0"/>
                  </a:lnTo>
                  <a:lnTo>
                    <a:pt x="465" y="0"/>
                  </a:lnTo>
                  <a:lnTo>
                    <a:pt x="461" y="0"/>
                  </a:lnTo>
                  <a:lnTo>
                    <a:pt x="456" y="0"/>
                  </a:lnTo>
                  <a:lnTo>
                    <a:pt x="451" y="0"/>
                  </a:lnTo>
                  <a:lnTo>
                    <a:pt x="445" y="1"/>
                  </a:lnTo>
                  <a:lnTo>
                    <a:pt x="440" y="3"/>
                  </a:lnTo>
                  <a:lnTo>
                    <a:pt x="433" y="4"/>
                  </a:lnTo>
                  <a:lnTo>
                    <a:pt x="427" y="6"/>
                  </a:lnTo>
                  <a:lnTo>
                    <a:pt x="420" y="9"/>
                  </a:lnTo>
                  <a:lnTo>
                    <a:pt x="413" y="10"/>
                  </a:lnTo>
                  <a:lnTo>
                    <a:pt x="406" y="13"/>
                  </a:lnTo>
                  <a:lnTo>
                    <a:pt x="398" y="17"/>
                  </a:lnTo>
                  <a:lnTo>
                    <a:pt x="391" y="22"/>
                  </a:lnTo>
                  <a:lnTo>
                    <a:pt x="384" y="26"/>
                  </a:lnTo>
                  <a:lnTo>
                    <a:pt x="375" y="32"/>
                  </a:lnTo>
                  <a:lnTo>
                    <a:pt x="368" y="38"/>
                  </a:lnTo>
                  <a:lnTo>
                    <a:pt x="359" y="43"/>
                  </a:lnTo>
                  <a:lnTo>
                    <a:pt x="352" y="51"/>
                  </a:lnTo>
                  <a:lnTo>
                    <a:pt x="342" y="58"/>
                  </a:lnTo>
                  <a:lnTo>
                    <a:pt x="335" y="67"/>
                  </a:lnTo>
                  <a:lnTo>
                    <a:pt x="329" y="72"/>
                  </a:lnTo>
                  <a:lnTo>
                    <a:pt x="324" y="77"/>
                  </a:lnTo>
                  <a:lnTo>
                    <a:pt x="320" y="82"/>
                  </a:lnTo>
                  <a:lnTo>
                    <a:pt x="317" y="88"/>
                  </a:lnTo>
                  <a:lnTo>
                    <a:pt x="336" y="104"/>
                  </a:lnTo>
                  <a:lnTo>
                    <a:pt x="336" y="103"/>
                  </a:lnTo>
                  <a:lnTo>
                    <a:pt x="339" y="100"/>
                  </a:lnTo>
                  <a:lnTo>
                    <a:pt x="340" y="96"/>
                  </a:lnTo>
                  <a:lnTo>
                    <a:pt x="346" y="91"/>
                  </a:lnTo>
                  <a:lnTo>
                    <a:pt x="352" y="84"/>
                  </a:lnTo>
                  <a:lnTo>
                    <a:pt x="358" y="78"/>
                  </a:lnTo>
                  <a:lnTo>
                    <a:pt x="365" y="71"/>
                  </a:lnTo>
                  <a:lnTo>
                    <a:pt x="375" y="65"/>
                  </a:lnTo>
                  <a:lnTo>
                    <a:pt x="378" y="61"/>
                  </a:lnTo>
                  <a:lnTo>
                    <a:pt x="382" y="56"/>
                  </a:lnTo>
                  <a:lnTo>
                    <a:pt x="387" y="53"/>
                  </a:lnTo>
                  <a:lnTo>
                    <a:pt x="393" y="51"/>
                  </a:lnTo>
                  <a:lnTo>
                    <a:pt x="397" y="46"/>
                  </a:lnTo>
                  <a:lnTo>
                    <a:pt x="403" y="43"/>
                  </a:lnTo>
                  <a:lnTo>
                    <a:pt x="407" y="42"/>
                  </a:lnTo>
                  <a:lnTo>
                    <a:pt x="413" y="39"/>
                  </a:lnTo>
                  <a:lnTo>
                    <a:pt x="417" y="36"/>
                  </a:lnTo>
                  <a:lnTo>
                    <a:pt x="423" y="33"/>
                  </a:lnTo>
                  <a:lnTo>
                    <a:pt x="427" y="32"/>
                  </a:lnTo>
                  <a:lnTo>
                    <a:pt x="433" y="30"/>
                  </a:lnTo>
                  <a:lnTo>
                    <a:pt x="439" y="29"/>
                  </a:lnTo>
                  <a:lnTo>
                    <a:pt x="445" y="29"/>
                  </a:lnTo>
                  <a:lnTo>
                    <a:pt x="449" y="29"/>
                  </a:lnTo>
                  <a:lnTo>
                    <a:pt x="455" y="29"/>
                  </a:lnTo>
                  <a:lnTo>
                    <a:pt x="453" y="32"/>
                  </a:lnTo>
                  <a:lnTo>
                    <a:pt x="449" y="38"/>
                  </a:lnTo>
                  <a:lnTo>
                    <a:pt x="446" y="42"/>
                  </a:lnTo>
                  <a:lnTo>
                    <a:pt x="442" y="48"/>
                  </a:lnTo>
                  <a:lnTo>
                    <a:pt x="436" y="53"/>
                  </a:lnTo>
                  <a:lnTo>
                    <a:pt x="430" y="61"/>
                  </a:lnTo>
                  <a:lnTo>
                    <a:pt x="426" y="65"/>
                  </a:lnTo>
                  <a:lnTo>
                    <a:pt x="422" y="69"/>
                  </a:lnTo>
                  <a:lnTo>
                    <a:pt x="417" y="72"/>
                  </a:lnTo>
                  <a:lnTo>
                    <a:pt x="413" y="78"/>
                  </a:lnTo>
                  <a:lnTo>
                    <a:pt x="407" y="82"/>
                  </a:lnTo>
                  <a:lnTo>
                    <a:pt x="403" y="88"/>
                  </a:lnTo>
                  <a:lnTo>
                    <a:pt x="397" y="94"/>
                  </a:lnTo>
                  <a:lnTo>
                    <a:pt x="391" y="100"/>
                  </a:lnTo>
                  <a:lnTo>
                    <a:pt x="384" y="104"/>
                  </a:lnTo>
                  <a:lnTo>
                    <a:pt x="375" y="111"/>
                  </a:lnTo>
                  <a:lnTo>
                    <a:pt x="368" y="117"/>
                  </a:lnTo>
                  <a:lnTo>
                    <a:pt x="361" y="125"/>
                  </a:lnTo>
                  <a:lnTo>
                    <a:pt x="352" y="132"/>
                  </a:lnTo>
                  <a:lnTo>
                    <a:pt x="343" y="138"/>
                  </a:lnTo>
                  <a:lnTo>
                    <a:pt x="339" y="142"/>
                  </a:lnTo>
                  <a:lnTo>
                    <a:pt x="335" y="146"/>
                  </a:lnTo>
                  <a:lnTo>
                    <a:pt x="329" y="149"/>
                  </a:lnTo>
                  <a:lnTo>
                    <a:pt x="324" y="154"/>
                  </a:lnTo>
                  <a:lnTo>
                    <a:pt x="327" y="155"/>
                  </a:lnTo>
                  <a:lnTo>
                    <a:pt x="332" y="161"/>
                  </a:lnTo>
                  <a:lnTo>
                    <a:pt x="335" y="165"/>
                  </a:lnTo>
                  <a:lnTo>
                    <a:pt x="339" y="171"/>
                  </a:lnTo>
                  <a:lnTo>
                    <a:pt x="345" y="175"/>
                  </a:lnTo>
                  <a:lnTo>
                    <a:pt x="349" y="183"/>
                  </a:lnTo>
                  <a:lnTo>
                    <a:pt x="355" y="190"/>
                  </a:lnTo>
                  <a:lnTo>
                    <a:pt x="359" y="198"/>
                  </a:lnTo>
                  <a:lnTo>
                    <a:pt x="362" y="201"/>
                  </a:lnTo>
                  <a:lnTo>
                    <a:pt x="364" y="206"/>
                  </a:lnTo>
                  <a:lnTo>
                    <a:pt x="366" y="210"/>
                  </a:lnTo>
                  <a:lnTo>
                    <a:pt x="369" y="216"/>
                  </a:lnTo>
                  <a:lnTo>
                    <a:pt x="372" y="220"/>
                  </a:lnTo>
                  <a:lnTo>
                    <a:pt x="375" y="225"/>
                  </a:lnTo>
                  <a:lnTo>
                    <a:pt x="378" y="230"/>
                  </a:lnTo>
                  <a:lnTo>
                    <a:pt x="381" y="235"/>
                  </a:lnTo>
                  <a:lnTo>
                    <a:pt x="384" y="241"/>
                  </a:lnTo>
                  <a:lnTo>
                    <a:pt x="385" y="245"/>
                  </a:lnTo>
                  <a:lnTo>
                    <a:pt x="388" y="251"/>
                  </a:lnTo>
                  <a:lnTo>
                    <a:pt x="391" y="256"/>
                  </a:lnTo>
                  <a:lnTo>
                    <a:pt x="390" y="255"/>
                  </a:lnTo>
                  <a:lnTo>
                    <a:pt x="387" y="254"/>
                  </a:lnTo>
                  <a:lnTo>
                    <a:pt x="382" y="249"/>
                  </a:lnTo>
                  <a:lnTo>
                    <a:pt x="378" y="246"/>
                  </a:lnTo>
                  <a:lnTo>
                    <a:pt x="372" y="241"/>
                  </a:lnTo>
                  <a:lnTo>
                    <a:pt x="365" y="235"/>
                  </a:lnTo>
                  <a:lnTo>
                    <a:pt x="358" y="227"/>
                  </a:lnTo>
                  <a:lnTo>
                    <a:pt x="351" y="220"/>
                  </a:lnTo>
                  <a:lnTo>
                    <a:pt x="342" y="212"/>
                  </a:lnTo>
                  <a:lnTo>
                    <a:pt x="335" y="204"/>
                  </a:lnTo>
                  <a:lnTo>
                    <a:pt x="327" y="194"/>
                  </a:lnTo>
                  <a:lnTo>
                    <a:pt x="319" y="187"/>
                  </a:lnTo>
                  <a:lnTo>
                    <a:pt x="311" y="178"/>
                  </a:lnTo>
                  <a:lnTo>
                    <a:pt x="306" y="169"/>
                  </a:lnTo>
                  <a:lnTo>
                    <a:pt x="301" y="161"/>
                  </a:lnTo>
                  <a:lnTo>
                    <a:pt x="297" y="154"/>
                  </a:lnTo>
                  <a:lnTo>
                    <a:pt x="295" y="155"/>
                  </a:lnTo>
                  <a:lnTo>
                    <a:pt x="291" y="161"/>
                  </a:lnTo>
                  <a:lnTo>
                    <a:pt x="287" y="164"/>
                  </a:lnTo>
                  <a:lnTo>
                    <a:pt x="284" y="168"/>
                  </a:lnTo>
                  <a:lnTo>
                    <a:pt x="278" y="174"/>
                  </a:lnTo>
                  <a:lnTo>
                    <a:pt x="274" y="180"/>
                  </a:lnTo>
                  <a:lnTo>
                    <a:pt x="268" y="184"/>
                  </a:lnTo>
                  <a:lnTo>
                    <a:pt x="262" y="190"/>
                  </a:lnTo>
                  <a:lnTo>
                    <a:pt x="255" y="194"/>
                  </a:lnTo>
                  <a:lnTo>
                    <a:pt x="248" y="201"/>
                  </a:lnTo>
                  <a:lnTo>
                    <a:pt x="240" y="207"/>
                  </a:lnTo>
                  <a:lnTo>
                    <a:pt x="233" y="212"/>
                  </a:lnTo>
                  <a:lnTo>
                    <a:pt x="224" y="216"/>
                  </a:lnTo>
                  <a:lnTo>
                    <a:pt x="216" y="222"/>
                  </a:lnTo>
                  <a:lnTo>
                    <a:pt x="211" y="222"/>
                  </a:lnTo>
                  <a:lnTo>
                    <a:pt x="206" y="225"/>
                  </a:lnTo>
                  <a:lnTo>
                    <a:pt x="201" y="226"/>
                  </a:lnTo>
                  <a:lnTo>
                    <a:pt x="195" y="227"/>
                  </a:lnTo>
                  <a:lnTo>
                    <a:pt x="191" y="227"/>
                  </a:lnTo>
                  <a:lnTo>
                    <a:pt x="185" y="230"/>
                  </a:lnTo>
                  <a:lnTo>
                    <a:pt x="181" y="230"/>
                  </a:lnTo>
                  <a:lnTo>
                    <a:pt x="177" y="232"/>
                  </a:lnTo>
                  <a:lnTo>
                    <a:pt x="171" y="232"/>
                  </a:lnTo>
                  <a:lnTo>
                    <a:pt x="166" y="232"/>
                  </a:lnTo>
                  <a:lnTo>
                    <a:pt x="159" y="232"/>
                  </a:lnTo>
                  <a:lnTo>
                    <a:pt x="155" y="232"/>
                  </a:lnTo>
                  <a:lnTo>
                    <a:pt x="149" y="230"/>
                  </a:lnTo>
                  <a:lnTo>
                    <a:pt x="145" y="229"/>
                  </a:lnTo>
                  <a:lnTo>
                    <a:pt x="139" y="227"/>
                  </a:lnTo>
                  <a:lnTo>
                    <a:pt x="135" y="226"/>
                  </a:lnTo>
                  <a:lnTo>
                    <a:pt x="129" y="225"/>
                  </a:lnTo>
                  <a:lnTo>
                    <a:pt x="123" y="222"/>
                  </a:lnTo>
                  <a:lnTo>
                    <a:pt x="117" y="219"/>
                  </a:lnTo>
                  <a:lnTo>
                    <a:pt x="111" y="216"/>
                  </a:lnTo>
                  <a:lnTo>
                    <a:pt x="106" y="212"/>
                  </a:lnTo>
                  <a:lnTo>
                    <a:pt x="100" y="207"/>
                  </a:lnTo>
                  <a:lnTo>
                    <a:pt x="94" y="203"/>
                  </a:lnTo>
                  <a:lnTo>
                    <a:pt x="90" y="198"/>
                  </a:lnTo>
                  <a:lnTo>
                    <a:pt x="84" y="193"/>
                  </a:lnTo>
                  <a:lnTo>
                    <a:pt x="78" y="187"/>
                  </a:lnTo>
                  <a:lnTo>
                    <a:pt x="72" y="180"/>
                  </a:lnTo>
                  <a:lnTo>
                    <a:pt x="66" y="174"/>
                  </a:lnTo>
                  <a:lnTo>
                    <a:pt x="61" y="167"/>
                  </a:lnTo>
                  <a:lnTo>
                    <a:pt x="55" y="159"/>
                  </a:lnTo>
                  <a:lnTo>
                    <a:pt x="49" y="151"/>
                  </a:lnTo>
                  <a:lnTo>
                    <a:pt x="45" y="142"/>
                  </a:lnTo>
                  <a:lnTo>
                    <a:pt x="45" y="140"/>
                  </a:lnTo>
                  <a:lnTo>
                    <a:pt x="49" y="136"/>
                  </a:lnTo>
                  <a:lnTo>
                    <a:pt x="52" y="133"/>
                  </a:lnTo>
                  <a:lnTo>
                    <a:pt x="56" y="130"/>
                  </a:lnTo>
                  <a:lnTo>
                    <a:pt x="59" y="127"/>
                  </a:lnTo>
                  <a:lnTo>
                    <a:pt x="65" y="123"/>
                  </a:lnTo>
                  <a:lnTo>
                    <a:pt x="69" y="119"/>
                  </a:lnTo>
                  <a:lnTo>
                    <a:pt x="75" y="114"/>
                  </a:lnTo>
                  <a:lnTo>
                    <a:pt x="81" y="110"/>
                  </a:lnTo>
                  <a:lnTo>
                    <a:pt x="90" y="107"/>
                  </a:lnTo>
                  <a:lnTo>
                    <a:pt x="95" y="103"/>
                  </a:lnTo>
                  <a:lnTo>
                    <a:pt x="103" y="100"/>
                  </a:lnTo>
                  <a:lnTo>
                    <a:pt x="111" y="96"/>
                  </a:lnTo>
                  <a:lnTo>
                    <a:pt x="122" y="93"/>
                  </a:lnTo>
                  <a:lnTo>
                    <a:pt x="129" y="90"/>
                  </a:lnTo>
                  <a:lnTo>
                    <a:pt x="139" y="87"/>
                  </a:lnTo>
                  <a:lnTo>
                    <a:pt x="142" y="85"/>
                  </a:lnTo>
                  <a:lnTo>
                    <a:pt x="148" y="84"/>
                  </a:lnTo>
                  <a:lnTo>
                    <a:pt x="152" y="84"/>
                  </a:lnTo>
                  <a:lnTo>
                    <a:pt x="158" y="84"/>
                  </a:lnTo>
                  <a:lnTo>
                    <a:pt x="162" y="82"/>
                  </a:lnTo>
                  <a:lnTo>
                    <a:pt x="168" y="82"/>
                  </a:lnTo>
                  <a:lnTo>
                    <a:pt x="172" y="82"/>
                  </a:lnTo>
                  <a:lnTo>
                    <a:pt x="178" y="82"/>
                  </a:lnTo>
                  <a:lnTo>
                    <a:pt x="182" y="82"/>
                  </a:lnTo>
                  <a:lnTo>
                    <a:pt x="188" y="82"/>
                  </a:lnTo>
                  <a:lnTo>
                    <a:pt x="194" y="82"/>
                  </a:lnTo>
                  <a:lnTo>
                    <a:pt x="200" y="84"/>
                  </a:lnTo>
                  <a:lnTo>
                    <a:pt x="206" y="84"/>
                  </a:lnTo>
                  <a:lnTo>
                    <a:pt x="210" y="87"/>
                  </a:lnTo>
                  <a:lnTo>
                    <a:pt x="216" y="87"/>
                  </a:lnTo>
                  <a:lnTo>
                    <a:pt x="222" y="88"/>
                  </a:lnTo>
                  <a:lnTo>
                    <a:pt x="227" y="90"/>
                  </a:lnTo>
                  <a:lnTo>
                    <a:pt x="233" y="93"/>
                  </a:lnTo>
                  <a:lnTo>
                    <a:pt x="239" y="96"/>
                  </a:lnTo>
                  <a:lnTo>
                    <a:pt x="245" y="98"/>
                  </a:lnTo>
                  <a:lnTo>
                    <a:pt x="249" y="101"/>
                  </a:lnTo>
                  <a:lnTo>
                    <a:pt x="256" y="106"/>
                  </a:lnTo>
                  <a:lnTo>
                    <a:pt x="261" y="109"/>
                  </a:lnTo>
                  <a:lnTo>
                    <a:pt x="268" y="114"/>
                  </a:lnTo>
                  <a:lnTo>
                    <a:pt x="274" y="117"/>
                  </a:lnTo>
                  <a:lnTo>
                    <a:pt x="280" y="123"/>
                  </a:lnTo>
                  <a:lnTo>
                    <a:pt x="285" y="127"/>
                  </a:lnTo>
                  <a:lnTo>
                    <a:pt x="291" y="133"/>
                  </a:lnTo>
                  <a:lnTo>
                    <a:pt x="307" y="111"/>
                  </a:lnTo>
                  <a:close/>
                </a:path>
              </a:pathLst>
            </a:custGeom>
            <a:solidFill>
              <a:srgbClr val="000000"/>
            </a:solidFill>
            <a:ln w="9525">
              <a:noFill/>
              <a:round/>
              <a:headEnd/>
              <a:tailEnd/>
            </a:ln>
          </p:spPr>
          <p:txBody>
            <a:bodyPr/>
            <a:lstStyle/>
            <a:p>
              <a:endParaRPr lang="en-US"/>
            </a:p>
          </p:txBody>
        </p:sp>
      </p:grpSp>
      <p:grpSp>
        <p:nvGrpSpPr>
          <p:cNvPr id="4" name="Group 30"/>
          <p:cNvGrpSpPr>
            <a:grpSpLocks/>
          </p:cNvGrpSpPr>
          <p:nvPr/>
        </p:nvGrpSpPr>
        <p:grpSpPr bwMode="auto">
          <a:xfrm>
            <a:off x="7820025" y="3581400"/>
            <a:ext cx="790575" cy="484188"/>
            <a:chOff x="4926" y="2256"/>
            <a:chExt cx="498" cy="305"/>
          </a:xfrm>
        </p:grpSpPr>
        <p:sp>
          <p:nvSpPr>
            <p:cNvPr id="73189" name="Freeform 31"/>
            <p:cNvSpPr>
              <a:spLocks/>
            </p:cNvSpPr>
            <p:nvPr/>
          </p:nvSpPr>
          <p:spPr bwMode="auto">
            <a:xfrm>
              <a:off x="5081" y="2278"/>
              <a:ext cx="314" cy="264"/>
            </a:xfrm>
            <a:custGeom>
              <a:avLst/>
              <a:gdLst>
                <a:gd name="T0" fmla="*/ 0 w 314"/>
                <a:gd name="T1" fmla="*/ 62 h 264"/>
                <a:gd name="T2" fmla="*/ 68 w 314"/>
                <a:gd name="T3" fmla="*/ 62 h 264"/>
                <a:gd name="T4" fmla="*/ 139 w 314"/>
                <a:gd name="T5" fmla="*/ 113 h 264"/>
                <a:gd name="T6" fmla="*/ 203 w 314"/>
                <a:gd name="T7" fmla="*/ 46 h 264"/>
                <a:gd name="T8" fmla="*/ 314 w 314"/>
                <a:gd name="T9" fmla="*/ 0 h 264"/>
                <a:gd name="T10" fmla="*/ 284 w 314"/>
                <a:gd name="T11" fmla="*/ 65 h 264"/>
                <a:gd name="T12" fmla="*/ 193 w 314"/>
                <a:gd name="T13" fmla="*/ 146 h 264"/>
                <a:gd name="T14" fmla="*/ 262 w 314"/>
                <a:gd name="T15" fmla="*/ 258 h 264"/>
                <a:gd name="T16" fmla="*/ 236 w 314"/>
                <a:gd name="T17" fmla="*/ 264 h 264"/>
                <a:gd name="T18" fmla="*/ 139 w 314"/>
                <a:gd name="T19" fmla="*/ 167 h 264"/>
                <a:gd name="T20" fmla="*/ 97 w 314"/>
                <a:gd name="T21" fmla="*/ 210 h 264"/>
                <a:gd name="T22" fmla="*/ 30 w 314"/>
                <a:gd name="T23" fmla="*/ 233 h 264"/>
                <a:gd name="T24" fmla="*/ 6 w 314"/>
                <a:gd name="T25" fmla="*/ 233 h 264"/>
                <a:gd name="T26" fmla="*/ 23 w 314"/>
                <a:gd name="T27" fmla="*/ 141 h 264"/>
                <a:gd name="T28" fmla="*/ 0 w 314"/>
                <a:gd name="T29" fmla="*/ 62 h 264"/>
                <a:gd name="T30" fmla="*/ 0 w 314"/>
                <a:gd name="T31" fmla="*/ 62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
                <a:gd name="T49" fmla="*/ 0 h 264"/>
                <a:gd name="T50" fmla="*/ 314 w 314"/>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 h="264">
                  <a:moveTo>
                    <a:pt x="0" y="62"/>
                  </a:moveTo>
                  <a:lnTo>
                    <a:pt x="68" y="62"/>
                  </a:lnTo>
                  <a:lnTo>
                    <a:pt x="139" y="113"/>
                  </a:lnTo>
                  <a:lnTo>
                    <a:pt x="203" y="46"/>
                  </a:lnTo>
                  <a:lnTo>
                    <a:pt x="314" y="0"/>
                  </a:lnTo>
                  <a:lnTo>
                    <a:pt x="284" y="65"/>
                  </a:lnTo>
                  <a:lnTo>
                    <a:pt x="193" y="146"/>
                  </a:lnTo>
                  <a:lnTo>
                    <a:pt x="262" y="258"/>
                  </a:lnTo>
                  <a:lnTo>
                    <a:pt x="236" y="264"/>
                  </a:lnTo>
                  <a:lnTo>
                    <a:pt x="139" y="167"/>
                  </a:lnTo>
                  <a:lnTo>
                    <a:pt x="97" y="210"/>
                  </a:lnTo>
                  <a:lnTo>
                    <a:pt x="30" y="233"/>
                  </a:lnTo>
                  <a:lnTo>
                    <a:pt x="6" y="233"/>
                  </a:lnTo>
                  <a:lnTo>
                    <a:pt x="23" y="141"/>
                  </a:lnTo>
                  <a:lnTo>
                    <a:pt x="0" y="62"/>
                  </a:lnTo>
                  <a:close/>
                </a:path>
              </a:pathLst>
            </a:custGeom>
            <a:solidFill>
              <a:srgbClr val="F57575"/>
            </a:solidFill>
            <a:ln w="9525">
              <a:noFill/>
              <a:round/>
              <a:headEnd/>
              <a:tailEnd/>
            </a:ln>
          </p:spPr>
          <p:txBody>
            <a:bodyPr/>
            <a:lstStyle/>
            <a:p>
              <a:endParaRPr lang="en-US"/>
            </a:p>
          </p:txBody>
        </p:sp>
        <p:sp>
          <p:nvSpPr>
            <p:cNvPr id="73190" name="Freeform 32"/>
            <p:cNvSpPr>
              <a:spLocks/>
            </p:cNvSpPr>
            <p:nvPr/>
          </p:nvSpPr>
          <p:spPr bwMode="auto">
            <a:xfrm>
              <a:off x="4945" y="2340"/>
              <a:ext cx="159" cy="171"/>
            </a:xfrm>
            <a:custGeom>
              <a:avLst/>
              <a:gdLst>
                <a:gd name="T0" fmla="*/ 142 w 159"/>
                <a:gd name="T1" fmla="*/ 0 h 171"/>
                <a:gd name="T2" fmla="*/ 159 w 159"/>
                <a:gd name="T3" fmla="*/ 82 h 171"/>
                <a:gd name="T4" fmla="*/ 136 w 159"/>
                <a:gd name="T5" fmla="*/ 171 h 171"/>
                <a:gd name="T6" fmla="*/ 53 w 159"/>
                <a:gd name="T7" fmla="*/ 132 h 171"/>
                <a:gd name="T8" fmla="*/ 0 w 159"/>
                <a:gd name="T9" fmla="*/ 61 h 171"/>
                <a:gd name="T10" fmla="*/ 142 w 159"/>
                <a:gd name="T11" fmla="*/ 0 h 171"/>
                <a:gd name="T12" fmla="*/ 142 w 159"/>
                <a:gd name="T13" fmla="*/ 0 h 171"/>
                <a:gd name="T14" fmla="*/ 0 60000 65536"/>
                <a:gd name="T15" fmla="*/ 0 60000 65536"/>
                <a:gd name="T16" fmla="*/ 0 60000 65536"/>
                <a:gd name="T17" fmla="*/ 0 60000 65536"/>
                <a:gd name="T18" fmla="*/ 0 60000 65536"/>
                <a:gd name="T19" fmla="*/ 0 60000 65536"/>
                <a:gd name="T20" fmla="*/ 0 60000 65536"/>
                <a:gd name="T21" fmla="*/ 0 w 159"/>
                <a:gd name="T22" fmla="*/ 0 h 171"/>
                <a:gd name="T23" fmla="*/ 159 w 15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171">
                  <a:moveTo>
                    <a:pt x="142" y="0"/>
                  </a:moveTo>
                  <a:lnTo>
                    <a:pt x="159" y="82"/>
                  </a:lnTo>
                  <a:lnTo>
                    <a:pt x="136" y="171"/>
                  </a:lnTo>
                  <a:lnTo>
                    <a:pt x="53" y="132"/>
                  </a:lnTo>
                  <a:lnTo>
                    <a:pt x="0" y="61"/>
                  </a:lnTo>
                  <a:lnTo>
                    <a:pt x="142" y="0"/>
                  </a:lnTo>
                  <a:close/>
                </a:path>
              </a:pathLst>
            </a:custGeom>
            <a:solidFill>
              <a:srgbClr val="FFBFA3"/>
            </a:solidFill>
            <a:ln w="9525">
              <a:noFill/>
              <a:round/>
              <a:headEnd/>
              <a:tailEnd/>
            </a:ln>
          </p:spPr>
          <p:txBody>
            <a:bodyPr/>
            <a:lstStyle/>
            <a:p>
              <a:endParaRPr lang="en-US"/>
            </a:p>
          </p:txBody>
        </p:sp>
        <p:sp>
          <p:nvSpPr>
            <p:cNvPr id="73191" name="Freeform 33"/>
            <p:cNvSpPr>
              <a:spLocks/>
            </p:cNvSpPr>
            <p:nvPr/>
          </p:nvSpPr>
          <p:spPr bwMode="auto">
            <a:xfrm>
              <a:off x="4933" y="2256"/>
              <a:ext cx="491" cy="293"/>
            </a:xfrm>
            <a:custGeom>
              <a:avLst/>
              <a:gdLst>
                <a:gd name="T0" fmla="*/ 286 w 491"/>
                <a:gd name="T1" fmla="*/ 94 h 293"/>
                <a:gd name="T2" fmla="*/ 244 w 491"/>
                <a:gd name="T3" fmla="*/ 71 h 293"/>
                <a:gd name="T4" fmla="*/ 210 w 491"/>
                <a:gd name="T5" fmla="*/ 61 h 293"/>
                <a:gd name="T6" fmla="*/ 175 w 491"/>
                <a:gd name="T7" fmla="*/ 57 h 293"/>
                <a:gd name="T8" fmla="*/ 136 w 491"/>
                <a:gd name="T9" fmla="*/ 60 h 293"/>
                <a:gd name="T10" fmla="*/ 96 w 491"/>
                <a:gd name="T11" fmla="*/ 71 h 293"/>
                <a:gd name="T12" fmla="*/ 52 w 491"/>
                <a:gd name="T13" fmla="*/ 94 h 293"/>
                <a:gd name="T14" fmla="*/ 7 w 491"/>
                <a:gd name="T15" fmla="*/ 129 h 293"/>
                <a:gd name="T16" fmla="*/ 17 w 491"/>
                <a:gd name="T17" fmla="*/ 161 h 293"/>
                <a:gd name="T18" fmla="*/ 61 w 491"/>
                <a:gd name="T19" fmla="*/ 205 h 293"/>
                <a:gd name="T20" fmla="*/ 96 w 491"/>
                <a:gd name="T21" fmla="*/ 228 h 293"/>
                <a:gd name="T22" fmla="*/ 129 w 491"/>
                <a:gd name="T23" fmla="*/ 244 h 293"/>
                <a:gd name="T24" fmla="*/ 165 w 491"/>
                <a:gd name="T25" fmla="*/ 251 h 293"/>
                <a:gd name="T26" fmla="*/ 204 w 491"/>
                <a:gd name="T27" fmla="*/ 248 h 293"/>
                <a:gd name="T28" fmla="*/ 245 w 491"/>
                <a:gd name="T29" fmla="*/ 232 h 293"/>
                <a:gd name="T30" fmla="*/ 286 w 491"/>
                <a:gd name="T31" fmla="*/ 200 h 293"/>
                <a:gd name="T32" fmla="*/ 322 w 491"/>
                <a:gd name="T33" fmla="*/ 222 h 293"/>
                <a:gd name="T34" fmla="*/ 348 w 491"/>
                <a:gd name="T35" fmla="*/ 248 h 293"/>
                <a:gd name="T36" fmla="*/ 375 w 491"/>
                <a:gd name="T37" fmla="*/ 273 h 293"/>
                <a:gd name="T38" fmla="*/ 429 w 491"/>
                <a:gd name="T39" fmla="*/ 276 h 293"/>
                <a:gd name="T40" fmla="*/ 413 w 491"/>
                <a:gd name="T41" fmla="*/ 239 h 293"/>
                <a:gd name="T42" fmla="*/ 394 w 491"/>
                <a:gd name="T43" fmla="*/ 206 h 293"/>
                <a:gd name="T44" fmla="*/ 378 w 491"/>
                <a:gd name="T45" fmla="*/ 176 h 293"/>
                <a:gd name="T46" fmla="*/ 373 w 491"/>
                <a:gd name="T47" fmla="*/ 148 h 293"/>
                <a:gd name="T48" fmla="*/ 406 w 491"/>
                <a:gd name="T49" fmla="*/ 118 h 293"/>
                <a:gd name="T50" fmla="*/ 436 w 491"/>
                <a:gd name="T51" fmla="*/ 84 h 293"/>
                <a:gd name="T52" fmla="*/ 468 w 491"/>
                <a:gd name="T53" fmla="*/ 44 h 293"/>
                <a:gd name="T54" fmla="*/ 490 w 491"/>
                <a:gd name="T55" fmla="*/ 3 h 293"/>
                <a:gd name="T56" fmla="*/ 465 w 491"/>
                <a:gd name="T57" fmla="*/ 0 h 293"/>
                <a:gd name="T58" fmla="*/ 433 w 491"/>
                <a:gd name="T59" fmla="*/ 5 h 293"/>
                <a:gd name="T60" fmla="*/ 390 w 491"/>
                <a:gd name="T61" fmla="*/ 22 h 293"/>
                <a:gd name="T62" fmla="*/ 346 w 491"/>
                <a:gd name="T63" fmla="*/ 54 h 293"/>
                <a:gd name="T64" fmla="*/ 320 w 491"/>
                <a:gd name="T65" fmla="*/ 81 h 293"/>
                <a:gd name="T66" fmla="*/ 345 w 491"/>
                <a:gd name="T67" fmla="*/ 90 h 293"/>
                <a:gd name="T68" fmla="*/ 381 w 491"/>
                <a:gd name="T69" fmla="*/ 55 h 293"/>
                <a:gd name="T70" fmla="*/ 412 w 491"/>
                <a:gd name="T71" fmla="*/ 38 h 293"/>
                <a:gd name="T72" fmla="*/ 442 w 491"/>
                <a:gd name="T73" fmla="*/ 29 h 293"/>
                <a:gd name="T74" fmla="*/ 439 w 491"/>
                <a:gd name="T75" fmla="*/ 47 h 293"/>
                <a:gd name="T76" fmla="*/ 412 w 491"/>
                <a:gd name="T77" fmla="*/ 77 h 293"/>
                <a:gd name="T78" fmla="*/ 375 w 491"/>
                <a:gd name="T79" fmla="*/ 110 h 293"/>
                <a:gd name="T80" fmla="*/ 333 w 491"/>
                <a:gd name="T81" fmla="*/ 145 h 293"/>
                <a:gd name="T82" fmla="*/ 338 w 491"/>
                <a:gd name="T83" fmla="*/ 170 h 293"/>
                <a:gd name="T84" fmla="*/ 364 w 491"/>
                <a:gd name="T85" fmla="*/ 205 h 293"/>
                <a:gd name="T86" fmla="*/ 380 w 491"/>
                <a:gd name="T87" fmla="*/ 234 h 293"/>
                <a:gd name="T88" fmla="*/ 386 w 491"/>
                <a:gd name="T89" fmla="*/ 253 h 293"/>
                <a:gd name="T90" fmla="*/ 351 w 491"/>
                <a:gd name="T91" fmla="*/ 219 h 293"/>
                <a:gd name="T92" fmla="*/ 306 w 491"/>
                <a:gd name="T93" fmla="*/ 170 h 293"/>
                <a:gd name="T94" fmla="*/ 283 w 491"/>
                <a:gd name="T95" fmla="*/ 168 h 293"/>
                <a:gd name="T96" fmla="*/ 248 w 491"/>
                <a:gd name="T97" fmla="*/ 200 h 293"/>
                <a:gd name="T98" fmla="*/ 206 w 491"/>
                <a:gd name="T99" fmla="*/ 224 h 293"/>
                <a:gd name="T100" fmla="*/ 177 w 491"/>
                <a:gd name="T101" fmla="*/ 231 h 293"/>
                <a:gd name="T102" fmla="*/ 144 w 491"/>
                <a:gd name="T103" fmla="*/ 228 h 293"/>
                <a:gd name="T104" fmla="*/ 110 w 491"/>
                <a:gd name="T105" fmla="*/ 215 h 293"/>
                <a:gd name="T106" fmla="*/ 75 w 491"/>
                <a:gd name="T107" fmla="*/ 186 h 293"/>
                <a:gd name="T108" fmla="*/ 42 w 491"/>
                <a:gd name="T109" fmla="*/ 141 h 293"/>
                <a:gd name="T110" fmla="*/ 62 w 491"/>
                <a:gd name="T111" fmla="*/ 122 h 293"/>
                <a:gd name="T112" fmla="*/ 101 w 491"/>
                <a:gd name="T113" fmla="*/ 99 h 293"/>
                <a:gd name="T114" fmla="*/ 146 w 491"/>
                <a:gd name="T115" fmla="*/ 83 h 293"/>
                <a:gd name="T116" fmla="*/ 177 w 491"/>
                <a:gd name="T117" fmla="*/ 81 h 293"/>
                <a:gd name="T118" fmla="*/ 210 w 491"/>
                <a:gd name="T119" fmla="*/ 84 h 293"/>
                <a:gd name="T120" fmla="*/ 244 w 491"/>
                <a:gd name="T121" fmla="*/ 99 h 293"/>
                <a:gd name="T122" fmla="*/ 278 w 491"/>
                <a:gd name="T123" fmla="*/ 122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6" y="110"/>
                  </a:moveTo>
                  <a:lnTo>
                    <a:pt x="304" y="109"/>
                  </a:lnTo>
                  <a:lnTo>
                    <a:pt x="300" y="105"/>
                  </a:lnTo>
                  <a:lnTo>
                    <a:pt x="296" y="102"/>
                  </a:lnTo>
                  <a:lnTo>
                    <a:pt x="291" y="99"/>
                  </a:lnTo>
                  <a:lnTo>
                    <a:pt x="286" y="94"/>
                  </a:lnTo>
                  <a:lnTo>
                    <a:pt x="281" y="92"/>
                  </a:lnTo>
                  <a:lnTo>
                    <a:pt x="275" y="87"/>
                  </a:lnTo>
                  <a:lnTo>
                    <a:pt x="268" y="83"/>
                  </a:lnTo>
                  <a:lnTo>
                    <a:pt x="259" y="79"/>
                  </a:lnTo>
                  <a:lnTo>
                    <a:pt x="252" y="76"/>
                  </a:lnTo>
                  <a:lnTo>
                    <a:pt x="244" y="71"/>
                  </a:lnTo>
                  <a:lnTo>
                    <a:pt x="235" y="68"/>
                  </a:lnTo>
                  <a:lnTo>
                    <a:pt x="229" y="67"/>
                  </a:lnTo>
                  <a:lnTo>
                    <a:pt x="225" y="65"/>
                  </a:lnTo>
                  <a:lnTo>
                    <a:pt x="220" y="64"/>
                  </a:lnTo>
                  <a:lnTo>
                    <a:pt x="216" y="63"/>
                  </a:lnTo>
                  <a:lnTo>
                    <a:pt x="210" y="61"/>
                  </a:lnTo>
                  <a:lnTo>
                    <a:pt x="204" y="61"/>
                  </a:lnTo>
                  <a:lnTo>
                    <a:pt x="199" y="60"/>
                  </a:lnTo>
                  <a:lnTo>
                    <a:pt x="193" y="60"/>
                  </a:lnTo>
                  <a:lnTo>
                    <a:pt x="187" y="57"/>
                  </a:lnTo>
                  <a:lnTo>
                    <a:pt x="180" y="57"/>
                  </a:lnTo>
                  <a:lnTo>
                    <a:pt x="175" y="57"/>
                  </a:lnTo>
                  <a:lnTo>
                    <a:pt x="168" y="57"/>
                  </a:lnTo>
                  <a:lnTo>
                    <a:pt x="162" y="57"/>
                  </a:lnTo>
                  <a:lnTo>
                    <a:pt x="157" y="57"/>
                  </a:lnTo>
                  <a:lnTo>
                    <a:pt x="149" y="57"/>
                  </a:lnTo>
                  <a:lnTo>
                    <a:pt x="144" y="60"/>
                  </a:lnTo>
                  <a:lnTo>
                    <a:pt x="136" y="60"/>
                  </a:lnTo>
                  <a:lnTo>
                    <a:pt x="130" y="61"/>
                  </a:lnTo>
                  <a:lnTo>
                    <a:pt x="123" y="63"/>
                  </a:lnTo>
                  <a:lnTo>
                    <a:pt x="117" y="65"/>
                  </a:lnTo>
                  <a:lnTo>
                    <a:pt x="110" y="67"/>
                  </a:lnTo>
                  <a:lnTo>
                    <a:pt x="103" y="68"/>
                  </a:lnTo>
                  <a:lnTo>
                    <a:pt x="96" y="71"/>
                  </a:lnTo>
                  <a:lnTo>
                    <a:pt x="88" y="74"/>
                  </a:lnTo>
                  <a:lnTo>
                    <a:pt x="81" y="77"/>
                  </a:lnTo>
                  <a:lnTo>
                    <a:pt x="74" y="81"/>
                  </a:lnTo>
                  <a:lnTo>
                    <a:pt x="67" y="84"/>
                  </a:lnTo>
                  <a:lnTo>
                    <a:pt x="61" y="90"/>
                  </a:lnTo>
                  <a:lnTo>
                    <a:pt x="52" y="94"/>
                  </a:lnTo>
                  <a:lnTo>
                    <a:pt x="45" y="99"/>
                  </a:lnTo>
                  <a:lnTo>
                    <a:pt x="38" y="105"/>
                  </a:lnTo>
                  <a:lnTo>
                    <a:pt x="29" y="110"/>
                  </a:lnTo>
                  <a:lnTo>
                    <a:pt x="22" y="116"/>
                  </a:lnTo>
                  <a:lnTo>
                    <a:pt x="15" y="122"/>
                  </a:lnTo>
                  <a:lnTo>
                    <a:pt x="7" y="129"/>
                  </a:lnTo>
                  <a:lnTo>
                    <a:pt x="0" y="138"/>
                  </a:lnTo>
                  <a:lnTo>
                    <a:pt x="0" y="139"/>
                  </a:lnTo>
                  <a:lnTo>
                    <a:pt x="6" y="147"/>
                  </a:lnTo>
                  <a:lnTo>
                    <a:pt x="9" y="151"/>
                  </a:lnTo>
                  <a:lnTo>
                    <a:pt x="15" y="157"/>
                  </a:lnTo>
                  <a:lnTo>
                    <a:pt x="17" y="161"/>
                  </a:lnTo>
                  <a:lnTo>
                    <a:pt x="25" y="170"/>
                  </a:lnTo>
                  <a:lnTo>
                    <a:pt x="29" y="176"/>
                  </a:lnTo>
                  <a:lnTo>
                    <a:pt x="38" y="183"/>
                  </a:lnTo>
                  <a:lnTo>
                    <a:pt x="45" y="190"/>
                  </a:lnTo>
                  <a:lnTo>
                    <a:pt x="52" y="197"/>
                  </a:lnTo>
                  <a:lnTo>
                    <a:pt x="61" y="205"/>
                  </a:lnTo>
                  <a:lnTo>
                    <a:pt x="71" y="212"/>
                  </a:lnTo>
                  <a:lnTo>
                    <a:pt x="75" y="215"/>
                  </a:lnTo>
                  <a:lnTo>
                    <a:pt x="80" y="219"/>
                  </a:lnTo>
                  <a:lnTo>
                    <a:pt x="86" y="222"/>
                  </a:lnTo>
                  <a:lnTo>
                    <a:pt x="91" y="226"/>
                  </a:lnTo>
                  <a:lnTo>
                    <a:pt x="96" y="228"/>
                  </a:lnTo>
                  <a:lnTo>
                    <a:pt x="101" y="231"/>
                  </a:lnTo>
                  <a:lnTo>
                    <a:pt x="106" y="234"/>
                  </a:lnTo>
                  <a:lnTo>
                    <a:pt x="112" y="237"/>
                  </a:lnTo>
                  <a:lnTo>
                    <a:pt x="117" y="238"/>
                  </a:lnTo>
                  <a:lnTo>
                    <a:pt x="123" y="241"/>
                  </a:lnTo>
                  <a:lnTo>
                    <a:pt x="129" y="244"/>
                  </a:lnTo>
                  <a:lnTo>
                    <a:pt x="135" y="247"/>
                  </a:lnTo>
                  <a:lnTo>
                    <a:pt x="141" y="247"/>
                  </a:lnTo>
                  <a:lnTo>
                    <a:pt x="148" y="248"/>
                  </a:lnTo>
                  <a:lnTo>
                    <a:pt x="152" y="250"/>
                  </a:lnTo>
                  <a:lnTo>
                    <a:pt x="159" y="251"/>
                  </a:lnTo>
                  <a:lnTo>
                    <a:pt x="165" y="251"/>
                  </a:lnTo>
                  <a:lnTo>
                    <a:pt x="173" y="253"/>
                  </a:lnTo>
                  <a:lnTo>
                    <a:pt x="178" y="253"/>
                  </a:lnTo>
                  <a:lnTo>
                    <a:pt x="186" y="253"/>
                  </a:lnTo>
                  <a:lnTo>
                    <a:pt x="191" y="251"/>
                  </a:lnTo>
                  <a:lnTo>
                    <a:pt x="199" y="250"/>
                  </a:lnTo>
                  <a:lnTo>
                    <a:pt x="204" y="248"/>
                  </a:lnTo>
                  <a:lnTo>
                    <a:pt x="212" y="248"/>
                  </a:lnTo>
                  <a:lnTo>
                    <a:pt x="217" y="245"/>
                  </a:lnTo>
                  <a:lnTo>
                    <a:pt x="223" y="242"/>
                  </a:lnTo>
                  <a:lnTo>
                    <a:pt x="230" y="239"/>
                  </a:lnTo>
                  <a:lnTo>
                    <a:pt x="238" y="237"/>
                  </a:lnTo>
                  <a:lnTo>
                    <a:pt x="245" y="232"/>
                  </a:lnTo>
                  <a:lnTo>
                    <a:pt x="251" y="228"/>
                  </a:lnTo>
                  <a:lnTo>
                    <a:pt x="258" y="224"/>
                  </a:lnTo>
                  <a:lnTo>
                    <a:pt x="265" y="219"/>
                  </a:lnTo>
                  <a:lnTo>
                    <a:pt x="273" y="213"/>
                  </a:lnTo>
                  <a:lnTo>
                    <a:pt x="280" y="208"/>
                  </a:lnTo>
                  <a:lnTo>
                    <a:pt x="286" y="200"/>
                  </a:lnTo>
                  <a:lnTo>
                    <a:pt x="294" y="195"/>
                  </a:lnTo>
                  <a:lnTo>
                    <a:pt x="297" y="197"/>
                  </a:lnTo>
                  <a:lnTo>
                    <a:pt x="302" y="202"/>
                  </a:lnTo>
                  <a:lnTo>
                    <a:pt x="307" y="208"/>
                  </a:lnTo>
                  <a:lnTo>
                    <a:pt x="313" y="215"/>
                  </a:lnTo>
                  <a:lnTo>
                    <a:pt x="322" y="222"/>
                  </a:lnTo>
                  <a:lnTo>
                    <a:pt x="325" y="226"/>
                  </a:lnTo>
                  <a:lnTo>
                    <a:pt x="329" y="231"/>
                  </a:lnTo>
                  <a:lnTo>
                    <a:pt x="333" y="234"/>
                  </a:lnTo>
                  <a:lnTo>
                    <a:pt x="339" y="239"/>
                  </a:lnTo>
                  <a:lnTo>
                    <a:pt x="344" y="244"/>
                  </a:lnTo>
                  <a:lnTo>
                    <a:pt x="348" y="248"/>
                  </a:lnTo>
                  <a:lnTo>
                    <a:pt x="352" y="253"/>
                  </a:lnTo>
                  <a:lnTo>
                    <a:pt x="357" y="255"/>
                  </a:lnTo>
                  <a:lnTo>
                    <a:pt x="361" y="260"/>
                  </a:lnTo>
                  <a:lnTo>
                    <a:pt x="367" y="264"/>
                  </a:lnTo>
                  <a:lnTo>
                    <a:pt x="371" y="268"/>
                  </a:lnTo>
                  <a:lnTo>
                    <a:pt x="375" y="273"/>
                  </a:lnTo>
                  <a:lnTo>
                    <a:pt x="384" y="280"/>
                  </a:lnTo>
                  <a:lnTo>
                    <a:pt x="393" y="286"/>
                  </a:lnTo>
                  <a:lnTo>
                    <a:pt x="399" y="289"/>
                  </a:lnTo>
                  <a:lnTo>
                    <a:pt x="406" y="293"/>
                  </a:lnTo>
                  <a:lnTo>
                    <a:pt x="430" y="277"/>
                  </a:lnTo>
                  <a:lnTo>
                    <a:pt x="429" y="276"/>
                  </a:lnTo>
                  <a:lnTo>
                    <a:pt x="428" y="273"/>
                  </a:lnTo>
                  <a:lnTo>
                    <a:pt x="426" y="268"/>
                  </a:lnTo>
                  <a:lnTo>
                    <a:pt x="423" y="264"/>
                  </a:lnTo>
                  <a:lnTo>
                    <a:pt x="420" y="255"/>
                  </a:lnTo>
                  <a:lnTo>
                    <a:pt x="417" y="248"/>
                  </a:lnTo>
                  <a:lnTo>
                    <a:pt x="413" y="239"/>
                  </a:lnTo>
                  <a:lnTo>
                    <a:pt x="409" y="232"/>
                  </a:lnTo>
                  <a:lnTo>
                    <a:pt x="406" y="226"/>
                  </a:lnTo>
                  <a:lnTo>
                    <a:pt x="403" y="221"/>
                  </a:lnTo>
                  <a:lnTo>
                    <a:pt x="400" y="216"/>
                  </a:lnTo>
                  <a:lnTo>
                    <a:pt x="399" y="210"/>
                  </a:lnTo>
                  <a:lnTo>
                    <a:pt x="394" y="206"/>
                  </a:lnTo>
                  <a:lnTo>
                    <a:pt x="393" y="200"/>
                  </a:lnTo>
                  <a:lnTo>
                    <a:pt x="390" y="196"/>
                  </a:lnTo>
                  <a:lnTo>
                    <a:pt x="387" y="192"/>
                  </a:lnTo>
                  <a:lnTo>
                    <a:pt x="384" y="186"/>
                  </a:lnTo>
                  <a:lnTo>
                    <a:pt x="381" y="181"/>
                  </a:lnTo>
                  <a:lnTo>
                    <a:pt x="378" y="176"/>
                  </a:lnTo>
                  <a:lnTo>
                    <a:pt x="375" y="171"/>
                  </a:lnTo>
                  <a:lnTo>
                    <a:pt x="370" y="161"/>
                  </a:lnTo>
                  <a:lnTo>
                    <a:pt x="365" y="154"/>
                  </a:lnTo>
                  <a:lnTo>
                    <a:pt x="365" y="152"/>
                  </a:lnTo>
                  <a:lnTo>
                    <a:pt x="368" y="151"/>
                  </a:lnTo>
                  <a:lnTo>
                    <a:pt x="373" y="148"/>
                  </a:lnTo>
                  <a:lnTo>
                    <a:pt x="378" y="144"/>
                  </a:lnTo>
                  <a:lnTo>
                    <a:pt x="384" y="138"/>
                  </a:lnTo>
                  <a:lnTo>
                    <a:pt x="393" y="131"/>
                  </a:lnTo>
                  <a:lnTo>
                    <a:pt x="396" y="126"/>
                  </a:lnTo>
                  <a:lnTo>
                    <a:pt x="402" y="122"/>
                  </a:lnTo>
                  <a:lnTo>
                    <a:pt x="406" y="118"/>
                  </a:lnTo>
                  <a:lnTo>
                    <a:pt x="412" y="115"/>
                  </a:lnTo>
                  <a:lnTo>
                    <a:pt x="416" y="108"/>
                  </a:lnTo>
                  <a:lnTo>
                    <a:pt x="422" y="103"/>
                  </a:lnTo>
                  <a:lnTo>
                    <a:pt x="426" y="97"/>
                  </a:lnTo>
                  <a:lnTo>
                    <a:pt x="432" y="92"/>
                  </a:lnTo>
                  <a:lnTo>
                    <a:pt x="436" y="84"/>
                  </a:lnTo>
                  <a:lnTo>
                    <a:pt x="442" y="79"/>
                  </a:lnTo>
                  <a:lnTo>
                    <a:pt x="446" y="73"/>
                  </a:lnTo>
                  <a:lnTo>
                    <a:pt x="454" y="67"/>
                  </a:lnTo>
                  <a:lnTo>
                    <a:pt x="458" y="60"/>
                  </a:lnTo>
                  <a:lnTo>
                    <a:pt x="462" y="51"/>
                  </a:lnTo>
                  <a:lnTo>
                    <a:pt x="468" y="44"/>
                  </a:lnTo>
                  <a:lnTo>
                    <a:pt x="473" y="36"/>
                  </a:lnTo>
                  <a:lnTo>
                    <a:pt x="477" y="28"/>
                  </a:lnTo>
                  <a:lnTo>
                    <a:pt x="483" y="21"/>
                  </a:lnTo>
                  <a:lnTo>
                    <a:pt x="486" y="12"/>
                  </a:lnTo>
                  <a:lnTo>
                    <a:pt x="491" y="5"/>
                  </a:lnTo>
                  <a:lnTo>
                    <a:pt x="490" y="3"/>
                  </a:lnTo>
                  <a:lnTo>
                    <a:pt x="487" y="2"/>
                  </a:lnTo>
                  <a:lnTo>
                    <a:pt x="483" y="0"/>
                  </a:lnTo>
                  <a:lnTo>
                    <a:pt x="477" y="0"/>
                  </a:lnTo>
                  <a:lnTo>
                    <a:pt x="473" y="0"/>
                  </a:lnTo>
                  <a:lnTo>
                    <a:pt x="468" y="0"/>
                  </a:lnTo>
                  <a:lnTo>
                    <a:pt x="465" y="0"/>
                  </a:lnTo>
                  <a:lnTo>
                    <a:pt x="461" y="0"/>
                  </a:lnTo>
                  <a:lnTo>
                    <a:pt x="455" y="0"/>
                  </a:lnTo>
                  <a:lnTo>
                    <a:pt x="451" y="0"/>
                  </a:lnTo>
                  <a:lnTo>
                    <a:pt x="445" y="2"/>
                  </a:lnTo>
                  <a:lnTo>
                    <a:pt x="439" y="3"/>
                  </a:lnTo>
                  <a:lnTo>
                    <a:pt x="433" y="5"/>
                  </a:lnTo>
                  <a:lnTo>
                    <a:pt x="426" y="6"/>
                  </a:lnTo>
                  <a:lnTo>
                    <a:pt x="420" y="7"/>
                  </a:lnTo>
                  <a:lnTo>
                    <a:pt x="413" y="10"/>
                  </a:lnTo>
                  <a:lnTo>
                    <a:pt x="406" y="13"/>
                  </a:lnTo>
                  <a:lnTo>
                    <a:pt x="399" y="18"/>
                  </a:lnTo>
                  <a:lnTo>
                    <a:pt x="390" y="22"/>
                  </a:lnTo>
                  <a:lnTo>
                    <a:pt x="384" y="26"/>
                  </a:lnTo>
                  <a:lnTo>
                    <a:pt x="375" y="31"/>
                  </a:lnTo>
                  <a:lnTo>
                    <a:pt x="367" y="36"/>
                  </a:lnTo>
                  <a:lnTo>
                    <a:pt x="358" y="44"/>
                  </a:lnTo>
                  <a:lnTo>
                    <a:pt x="351" y="51"/>
                  </a:lnTo>
                  <a:lnTo>
                    <a:pt x="346" y="54"/>
                  </a:lnTo>
                  <a:lnTo>
                    <a:pt x="342" y="58"/>
                  </a:lnTo>
                  <a:lnTo>
                    <a:pt x="338" y="63"/>
                  </a:lnTo>
                  <a:lnTo>
                    <a:pt x="333" y="67"/>
                  </a:lnTo>
                  <a:lnTo>
                    <a:pt x="329" y="71"/>
                  </a:lnTo>
                  <a:lnTo>
                    <a:pt x="325" y="77"/>
                  </a:lnTo>
                  <a:lnTo>
                    <a:pt x="320" y="81"/>
                  </a:lnTo>
                  <a:lnTo>
                    <a:pt x="316" y="87"/>
                  </a:lnTo>
                  <a:lnTo>
                    <a:pt x="333" y="102"/>
                  </a:lnTo>
                  <a:lnTo>
                    <a:pt x="333" y="100"/>
                  </a:lnTo>
                  <a:lnTo>
                    <a:pt x="336" y="99"/>
                  </a:lnTo>
                  <a:lnTo>
                    <a:pt x="339" y="94"/>
                  </a:lnTo>
                  <a:lnTo>
                    <a:pt x="345" y="90"/>
                  </a:lnTo>
                  <a:lnTo>
                    <a:pt x="349" y="83"/>
                  </a:lnTo>
                  <a:lnTo>
                    <a:pt x="357" y="77"/>
                  </a:lnTo>
                  <a:lnTo>
                    <a:pt x="364" y="70"/>
                  </a:lnTo>
                  <a:lnTo>
                    <a:pt x="373" y="63"/>
                  </a:lnTo>
                  <a:lnTo>
                    <a:pt x="377" y="60"/>
                  </a:lnTo>
                  <a:lnTo>
                    <a:pt x="381" y="55"/>
                  </a:lnTo>
                  <a:lnTo>
                    <a:pt x="386" y="52"/>
                  </a:lnTo>
                  <a:lnTo>
                    <a:pt x="391" y="50"/>
                  </a:lnTo>
                  <a:lnTo>
                    <a:pt x="396" y="45"/>
                  </a:lnTo>
                  <a:lnTo>
                    <a:pt x="402" y="44"/>
                  </a:lnTo>
                  <a:lnTo>
                    <a:pt x="406" y="41"/>
                  </a:lnTo>
                  <a:lnTo>
                    <a:pt x="412" y="38"/>
                  </a:lnTo>
                  <a:lnTo>
                    <a:pt x="416" y="35"/>
                  </a:lnTo>
                  <a:lnTo>
                    <a:pt x="422" y="34"/>
                  </a:lnTo>
                  <a:lnTo>
                    <a:pt x="426" y="32"/>
                  </a:lnTo>
                  <a:lnTo>
                    <a:pt x="432" y="31"/>
                  </a:lnTo>
                  <a:lnTo>
                    <a:pt x="438" y="29"/>
                  </a:lnTo>
                  <a:lnTo>
                    <a:pt x="442" y="29"/>
                  </a:lnTo>
                  <a:lnTo>
                    <a:pt x="446" y="29"/>
                  </a:lnTo>
                  <a:lnTo>
                    <a:pt x="454" y="29"/>
                  </a:lnTo>
                  <a:lnTo>
                    <a:pt x="451" y="32"/>
                  </a:lnTo>
                  <a:lnTo>
                    <a:pt x="448" y="38"/>
                  </a:lnTo>
                  <a:lnTo>
                    <a:pt x="444" y="41"/>
                  </a:lnTo>
                  <a:lnTo>
                    <a:pt x="439" y="47"/>
                  </a:lnTo>
                  <a:lnTo>
                    <a:pt x="435" y="52"/>
                  </a:lnTo>
                  <a:lnTo>
                    <a:pt x="429" y="61"/>
                  </a:lnTo>
                  <a:lnTo>
                    <a:pt x="425" y="64"/>
                  </a:lnTo>
                  <a:lnTo>
                    <a:pt x="420" y="68"/>
                  </a:lnTo>
                  <a:lnTo>
                    <a:pt x="416" y="73"/>
                  </a:lnTo>
                  <a:lnTo>
                    <a:pt x="412" y="77"/>
                  </a:lnTo>
                  <a:lnTo>
                    <a:pt x="406" y="83"/>
                  </a:lnTo>
                  <a:lnTo>
                    <a:pt x="402" y="87"/>
                  </a:lnTo>
                  <a:lnTo>
                    <a:pt x="396" y="93"/>
                  </a:lnTo>
                  <a:lnTo>
                    <a:pt x="390" y="99"/>
                  </a:lnTo>
                  <a:lnTo>
                    <a:pt x="383" y="105"/>
                  </a:lnTo>
                  <a:lnTo>
                    <a:pt x="375" y="110"/>
                  </a:lnTo>
                  <a:lnTo>
                    <a:pt x="368" y="116"/>
                  </a:lnTo>
                  <a:lnTo>
                    <a:pt x="361" y="123"/>
                  </a:lnTo>
                  <a:lnTo>
                    <a:pt x="351" y="131"/>
                  </a:lnTo>
                  <a:lnTo>
                    <a:pt x="344" y="138"/>
                  </a:lnTo>
                  <a:lnTo>
                    <a:pt x="338" y="142"/>
                  </a:lnTo>
                  <a:lnTo>
                    <a:pt x="333" y="145"/>
                  </a:lnTo>
                  <a:lnTo>
                    <a:pt x="329" y="150"/>
                  </a:lnTo>
                  <a:lnTo>
                    <a:pt x="325" y="154"/>
                  </a:lnTo>
                  <a:lnTo>
                    <a:pt x="326" y="155"/>
                  </a:lnTo>
                  <a:lnTo>
                    <a:pt x="332" y="161"/>
                  </a:lnTo>
                  <a:lnTo>
                    <a:pt x="333" y="164"/>
                  </a:lnTo>
                  <a:lnTo>
                    <a:pt x="338" y="170"/>
                  </a:lnTo>
                  <a:lnTo>
                    <a:pt x="344" y="176"/>
                  </a:lnTo>
                  <a:lnTo>
                    <a:pt x="348" y="183"/>
                  </a:lnTo>
                  <a:lnTo>
                    <a:pt x="354" y="189"/>
                  </a:lnTo>
                  <a:lnTo>
                    <a:pt x="358" y="196"/>
                  </a:lnTo>
                  <a:lnTo>
                    <a:pt x="361" y="200"/>
                  </a:lnTo>
                  <a:lnTo>
                    <a:pt x="364" y="205"/>
                  </a:lnTo>
                  <a:lnTo>
                    <a:pt x="367" y="209"/>
                  </a:lnTo>
                  <a:lnTo>
                    <a:pt x="370" y="215"/>
                  </a:lnTo>
                  <a:lnTo>
                    <a:pt x="373" y="219"/>
                  </a:lnTo>
                  <a:lnTo>
                    <a:pt x="374" y="224"/>
                  </a:lnTo>
                  <a:lnTo>
                    <a:pt x="377" y="228"/>
                  </a:lnTo>
                  <a:lnTo>
                    <a:pt x="380" y="234"/>
                  </a:lnTo>
                  <a:lnTo>
                    <a:pt x="383" y="238"/>
                  </a:lnTo>
                  <a:lnTo>
                    <a:pt x="384" y="244"/>
                  </a:lnTo>
                  <a:lnTo>
                    <a:pt x="387" y="250"/>
                  </a:lnTo>
                  <a:lnTo>
                    <a:pt x="390" y="255"/>
                  </a:lnTo>
                  <a:lnTo>
                    <a:pt x="388" y="254"/>
                  </a:lnTo>
                  <a:lnTo>
                    <a:pt x="386" y="253"/>
                  </a:lnTo>
                  <a:lnTo>
                    <a:pt x="381" y="248"/>
                  </a:lnTo>
                  <a:lnTo>
                    <a:pt x="377" y="244"/>
                  </a:lnTo>
                  <a:lnTo>
                    <a:pt x="371" y="238"/>
                  </a:lnTo>
                  <a:lnTo>
                    <a:pt x="365" y="232"/>
                  </a:lnTo>
                  <a:lnTo>
                    <a:pt x="357" y="226"/>
                  </a:lnTo>
                  <a:lnTo>
                    <a:pt x="351" y="219"/>
                  </a:lnTo>
                  <a:lnTo>
                    <a:pt x="342" y="210"/>
                  </a:lnTo>
                  <a:lnTo>
                    <a:pt x="333" y="203"/>
                  </a:lnTo>
                  <a:lnTo>
                    <a:pt x="326" y="195"/>
                  </a:lnTo>
                  <a:lnTo>
                    <a:pt x="319" y="187"/>
                  </a:lnTo>
                  <a:lnTo>
                    <a:pt x="312" y="177"/>
                  </a:lnTo>
                  <a:lnTo>
                    <a:pt x="306" y="170"/>
                  </a:lnTo>
                  <a:lnTo>
                    <a:pt x="300" y="161"/>
                  </a:lnTo>
                  <a:lnTo>
                    <a:pt x="297" y="154"/>
                  </a:lnTo>
                  <a:lnTo>
                    <a:pt x="294" y="155"/>
                  </a:lnTo>
                  <a:lnTo>
                    <a:pt x="290" y="161"/>
                  </a:lnTo>
                  <a:lnTo>
                    <a:pt x="287" y="164"/>
                  </a:lnTo>
                  <a:lnTo>
                    <a:pt x="283" y="168"/>
                  </a:lnTo>
                  <a:lnTo>
                    <a:pt x="278" y="173"/>
                  </a:lnTo>
                  <a:lnTo>
                    <a:pt x="274" y="179"/>
                  </a:lnTo>
                  <a:lnTo>
                    <a:pt x="267" y="184"/>
                  </a:lnTo>
                  <a:lnTo>
                    <a:pt x="261" y="189"/>
                  </a:lnTo>
                  <a:lnTo>
                    <a:pt x="255" y="195"/>
                  </a:lnTo>
                  <a:lnTo>
                    <a:pt x="248" y="200"/>
                  </a:lnTo>
                  <a:lnTo>
                    <a:pt x="239" y="206"/>
                  </a:lnTo>
                  <a:lnTo>
                    <a:pt x="232" y="210"/>
                  </a:lnTo>
                  <a:lnTo>
                    <a:pt x="223" y="216"/>
                  </a:lnTo>
                  <a:lnTo>
                    <a:pt x="216" y="221"/>
                  </a:lnTo>
                  <a:lnTo>
                    <a:pt x="210" y="222"/>
                  </a:lnTo>
                  <a:lnTo>
                    <a:pt x="206" y="224"/>
                  </a:lnTo>
                  <a:lnTo>
                    <a:pt x="200" y="225"/>
                  </a:lnTo>
                  <a:lnTo>
                    <a:pt x="196" y="226"/>
                  </a:lnTo>
                  <a:lnTo>
                    <a:pt x="190" y="228"/>
                  </a:lnTo>
                  <a:lnTo>
                    <a:pt x="186" y="229"/>
                  </a:lnTo>
                  <a:lnTo>
                    <a:pt x="180" y="231"/>
                  </a:lnTo>
                  <a:lnTo>
                    <a:pt x="177" y="231"/>
                  </a:lnTo>
                  <a:lnTo>
                    <a:pt x="171" y="231"/>
                  </a:lnTo>
                  <a:lnTo>
                    <a:pt x="165" y="231"/>
                  </a:lnTo>
                  <a:lnTo>
                    <a:pt x="159" y="231"/>
                  </a:lnTo>
                  <a:lnTo>
                    <a:pt x="155" y="231"/>
                  </a:lnTo>
                  <a:lnTo>
                    <a:pt x="149" y="229"/>
                  </a:lnTo>
                  <a:lnTo>
                    <a:pt x="144" y="228"/>
                  </a:lnTo>
                  <a:lnTo>
                    <a:pt x="138" y="226"/>
                  </a:lnTo>
                  <a:lnTo>
                    <a:pt x="133" y="226"/>
                  </a:lnTo>
                  <a:lnTo>
                    <a:pt x="128" y="222"/>
                  </a:lnTo>
                  <a:lnTo>
                    <a:pt x="122" y="221"/>
                  </a:lnTo>
                  <a:lnTo>
                    <a:pt x="116" y="216"/>
                  </a:lnTo>
                  <a:lnTo>
                    <a:pt x="110" y="215"/>
                  </a:lnTo>
                  <a:lnTo>
                    <a:pt x="104" y="210"/>
                  </a:lnTo>
                  <a:lnTo>
                    <a:pt x="99" y="206"/>
                  </a:lnTo>
                  <a:lnTo>
                    <a:pt x="93" y="202"/>
                  </a:lnTo>
                  <a:lnTo>
                    <a:pt x="87" y="197"/>
                  </a:lnTo>
                  <a:lnTo>
                    <a:pt x="81" y="192"/>
                  </a:lnTo>
                  <a:lnTo>
                    <a:pt x="75" y="186"/>
                  </a:lnTo>
                  <a:lnTo>
                    <a:pt x="70" y="179"/>
                  </a:lnTo>
                  <a:lnTo>
                    <a:pt x="65" y="173"/>
                  </a:lnTo>
                  <a:lnTo>
                    <a:pt x="59" y="166"/>
                  </a:lnTo>
                  <a:lnTo>
                    <a:pt x="52" y="158"/>
                  </a:lnTo>
                  <a:lnTo>
                    <a:pt x="48" y="150"/>
                  </a:lnTo>
                  <a:lnTo>
                    <a:pt x="42" y="141"/>
                  </a:lnTo>
                  <a:lnTo>
                    <a:pt x="44" y="139"/>
                  </a:lnTo>
                  <a:lnTo>
                    <a:pt x="48" y="135"/>
                  </a:lnTo>
                  <a:lnTo>
                    <a:pt x="49" y="132"/>
                  </a:lnTo>
                  <a:lnTo>
                    <a:pt x="54" y="129"/>
                  </a:lnTo>
                  <a:lnTo>
                    <a:pt x="58" y="126"/>
                  </a:lnTo>
                  <a:lnTo>
                    <a:pt x="62" y="122"/>
                  </a:lnTo>
                  <a:lnTo>
                    <a:pt x="68" y="118"/>
                  </a:lnTo>
                  <a:lnTo>
                    <a:pt x="74" y="113"/>
                  </a:lnTo>
                  <a:lnTo>
                    <a:pt x="80" y="109"/>
                  </a:lnTo>
                  <a:lnTo>
                    <a:pt x="87" y="106"/>
                  </a:lnTo>
                  <a:lnTo>
                    <a:pt x="94" y="102"/>
                  </a:lnTo>
                  <a:lnTo>
                    <a:pt x="101" y="99"/>
                  </a:lnTo>
                  <a:lnTo>
                    <a:pt x="110" y="94"/>
                  </a:lnTo>
                  <a:lnTo>
                    <a:pt x="120" y="92"/>
                  </a:lnTo>
                  <a:lnTo>
                    <a:pt x="128" y="89"/>
                  </a:lnTo>
                  <a:lnTo>
                    <a:pt x="138" y="86"/>
                  </a:lnTo>
                  <a:lnTo>
                    <a:pt x="141" y="84"/>
                  </a:lnTo>
                  <a:lnTo>
                    <a:pt x="146" y="83"/>
                  </a:lnTo>
                  <a:lnTo>
                    <a:pt x="151" y="83"/>
                  </a:lnTo>
                  <a:lnTo>
                    <a:pt x="157" y="83"/>
                  </a:lnTo>
                  <a:lnTo>
                    <a:pt x="161" y="81"/>
                  </a:lnTo>
                  <a:lnTo>
                    <a:pt x="167" y="81"/>
                  </a:lnTo>
                  <a:lnTo>
                    <a:pt x="171" y="81"/>
                  </a:lnTo>
                  <a:lnTo>
                    <a:pt x="177" y="81"/>
                  </a:lnTo>
                  <a:lnTo>
                    <a:pt x="181" y="81"/>
                  </a:lnTo>
                  <a:lnTo>
                    <a:pt x="187" y="81"/>
                  </a:lnTo>
                  <a:lnTo>
                    <a:pt x="193" y="81"/>
                  </a:lnTo>
                  <a:lnTo>
                    <a:pt x="199" y="83"/>
                  </a:lnTo>
                  <a:lnTo>
                    <a:pt x="204" y="83"/>
                  </a:lnTo>
                  <a:lnTo>
                    <a:pt x="210" y="84"/>
                  </a:lnTo>
                  <a:lnTo>
                    <a:pt x="216" y="86"/>
                  </a:lnTo>
                  <a:lnTo>
                    <a:pt x="222" y="89"/>
                  </a:lnTo>
                  <a:lnTo>
                    <a:pt x="226" y="90"/>
                  </a:lnTo>
                  <a:lnTo>
                    <a:pt x="232" y="93"/>
                  </a:lnTo>
                  <a:lnTo>
                    <a:pt x="238" y="94"/>
                  </a:lnTo>
                  <a:lnTo>
                    <a:pt x="244" y="99"/>
                  </a:lnTo>
                  <a:lnTo>
                    <a:pt x="249" y="100"/>
                  </a:lnTo>
                  <a:lnTo>
                    <a:pt x="255" y="105"/>
                  </a:lnTo>
                  <a:lnTo>
                    <a:pt x="261" y="108"/>
                  </a:lnTo>
                  <a:lnTo>
                    <a:pt x="267" y="113"/>
                  </a:lnTo>
                  <a:lnTo>
                    <a:pt x="273" y="118"/>
                  </a:lnTo>
                  <a:lnTo>
                    <a:pt x="278" y="122"/>
                  </a:lnTo>
                  <a:lnTo>
                    <a:pt x="284" y="128"/>
                  </a:lnTo>
                  <a:lnTo>
                    <a:pt x="291" y="134"/>
                  </a:lnTo>
                  <a:lnTo>
                    <a:pt x="306" y="110"/>
                  </a:lnTo>
                  <a:close/>
                </a:path>
              </a:pathLst>
            </a:custGeom>
            <a:solidFill>
              <a:srgbClr val="FFFFFF"/>
            </a:solidFill>
            <a:ln w="9525">
              <a:noFill/>
              <a:round/>
              <a:headEnd/>
              <a:tailEnd/>
            </a:ln>
          </p:spPr>
          <p:txBody>
            <a:bodyPr/>
            <a:lstStyle/>
            <a:p>
              <a:endParaRPr lang="en-US"/>
            </a:p>
          </p:txBody>
        </p:sp>
        <p:sp>
          <p:nvSpPr>
            <p:cNvPr id="73192" name="Freeform 34"/>
            <p:cNvSpPr>
              <a:spLocks/>
            </p:cNvSpPr>
            <p:nvPr/>
          </p:nvSpPr>
          <p:spPr bwMode="auto">
            <a:xfrm>
              <a:off x="5078" y="2332"/>
              <a:ext cx="49" cy="175"/>
            </a:xfrm>
            <a:custGeom>
              <a:avLst/>
              <a:gdLst>
                <a:gd name="T0" fmla="*/ 4 w 49"/>
                <a:gd name="T1" fmla="*/ 5 h 175"/>
                <a:gd name="T2" fmla="*/ 6 w 49"/>
                <a:gd name="T3" fmla="*/ 8 h 175"/>
                <a:gd name="T4" fmla="*/ 9 w 49"/>
                <a:gd name="T5" fmla="*/ 13 h 175"/>
                <a:gd name="T6" fmla="*/ 12 w 49"/>
                <a:gd name="T7" fmla="*/ 18 h 175"/>
                <a:gd name="T8" fmla="*/ 14 w 49"/>
                <a:gd name="T9" fmla="*/ 26 h 175"/>
                <a:gd name="T10" fmla="*/ 17 w 49"/>
                <a:gd name="T11" fmla="*/ 34 h 175"/>
                <a:gd name="T12" fmla="*/ 19 w 49"/>
                <a:gd name="T13" fmla="*/ 40 h 175"/>
                <a:gd name="T14" fmla="*/ 20 w 49"/>
                <a:gd name="T15" fmla="*/ 45 h 175"/>
                <a:gd name="T16" fmla="*/ 22 w 49"/>
                <a:gd name="T17" fmla="*/ 50 h 175"/>
                <a:gd name="T18" fmla="*/ 23 w 49"/>
                <a:gd name="T19" fmla="*/ 56 h 175"/>
                <a:gd name="T20" fmla="*/ 23 w 49"/>
                <a:gd name="T21" fmla="*/ 62 h 175"/>
                <a:gd name="T22" fmla="*/ 25 w 49"/>
                <a:gd name="T23" fmla="*/ 68 h 175"/>
                <a:gd name="T24" fmla="*/ 26 w 49"/>
                <a:gd name="T25" fmla="*/ 74 h 175"/>
                <a:gd name="T26" fmla="*/ 26 w 49"/>
                <a:gd name="T27" fmla="*/ 81 h 175"/>
                <a:gd name="T28" fmla="*/ 26 w 49"/>
                <a:gd name="T29" fmla="*/ 87 h 175"/>
                <a:gd name="T30" fmla="*/ 26 w 49"/>
                <a:gd name="T31" fmla="*/ 94 h 175"/>
                <a:gd name="T32" fmla="*/ 25 w 49"/>
                <a:gd name="T33" fmla="*/ 101 h 175"/>
                <a:gd name="T34" fmla="*/ 25 w 49"/>
                <a:gd name="T35" fmla="*/ 108 h 175"/>
                <a:gd name="T36" fmla="*/ 22 w 49"/>
                <a:gd name="T37" fmla="*/ 116 h 175"/>
                <a:gd name="T38" fmla="*/ 20 w 49"/>
                <a:gd name="T39" fmla="*/ 123 h 175"/>
                <a:gd name="T40" fmla="*/ 17 w 49"/>
                <a:gd name="T41" fmla="*/ 130 h 175"/>
                <a:gd name="T42" fmla="*/ 16 w 49"/>
                <a:gd name="T43" fmla="*/ 139 h 175"/>
                <a:gd name="T44" fmla="*/ 12 w 49"/>
                <a:gd name="T45" fmla="*/ 146 h 175"/>
                <a:gd name="T46" fmla="*/ 9 w 49"/>
                <a:gd name="T47" fmla="*/ 155 h 175"/>
                <a:gd name="T48" fmla="*/ 4 w 49"/>
                <a:gd name="T49" fmla="*/ 162 h 175"/>
                <a:gd name="T50" fmla="*/ 0 w 49"/>
                <a:gd name="T51" fmla="*/ 171 h 175"/>
                <a:gd name="T52" fmla="*/ 28 w 49"/>
                <a:gd name="T53" fmla="*/ 175 h 175"/>
                <a:gd name="T54" fmla="*/ 28 w 49"/>
                <a:gd name="T55" fmla="*/ 174 h 175"/>
                <a:gd name="T56" fmla="*/ 29 w 49"/>
                <a:gd name="T57" fmla="*/ 171 h 175"/>
                <a:gd name="T58" fmla="*/ 30 w 49"/>
                <a:gd name="T59" fmla="*/ 166 h 175"/>
                <a:gd name="T60" fmla="*/ 33 w 49"/>
                <a:gd name="T61" fmla="*/ 161 h 175"/>
                <a:gd name="T62" fmla="*/ 36 w 49"/>
                <a:gd name="T63" fmla="*/ 153 h 175"/>
                <a:gd name="T64" fmla="*/ 39 w 49"/>
                <a:gd name="T65" fmla="*/ 145 h 175"/>
                <a:gd name="T66" fmla="*/ 41 w 49"/>
                <a:gd name="T67" fmla="*/ 140 h 175"/>
                <a:gd name="T68" fmla="*/ 42 w 49"/>
                <a:gd name="T69" fmla="*/ 134 h 175"/>
                <a:gd name="T70" fmla="*/ 43 w 49"/>
                <a:gd name="T71" fmla="*/ 129 h 175"/>
                <a:gd name="T72" fmla="*/ 45 w 49"/>
                <a:gd name="T73" fmla="*/ 124 h 175"/>
                <a:gd name="T74" fmla="*/ 46 w 49"/>
                <a:gd name="T75" fmla="*/ 117 h 175"/>
                <a:gd name="T76" fmla="*/ 48 w 49"/>
                <a:gd name="T77" fmla="*/ 111 h 175"/>
                <a:gd name="T78" fmla="*/ 48 w 49"/>
                <a:gd name="T79" fmla="*/ 104 h 175"/>
                <a:gd name="T80" fmla="*/ 49 w 49"/>
                <a:gd name="T81" fmla="*/ 98 h 175"/>
                <a:gd name="T82" fmla="*/ 48 w 49"/>
                <a:gd name="T83" fmla="*/ 91 h 175"/>
                <a:gd name="T84" fmla="*/ 48 w 49"/>
                <a:gd name="T85" fmla="*/ 84 h 175"/>
                <a:gd name="T86" fmla="*/ 48 w 49"/>
                <a:gd name="T87" fmla="*/ 75 h 175"/>
                <a:gd name="T88" fmla="*/ 48 w 49"/>
                <a:gd name="T89" fmla="*/ 68 h 175"/>
                <a:gd name="T90" fmla="*/ 46 w 49"/>
                <a:gd name="T91" fmla="*/ 59 h 175"/>
                <a:gd name="T92" fmla="*/ 45 w 49"/>
                <a:gd name="T93" fmla="*/ 52 h 175"/>
                <a:gd name="T94" fmla="*/ 43 w 49"/>
                <a:gd name="T95" fmla="*/ 43 h 175"/>
                <a:gd name="T96" fmla="*/ 42 w 49"/>
                <a:gd name="T97" fmla="*/ 34 h 175"/>
                <a:gd name="T98" fmla="*/ 38 w 49"/>
                <a:gd name="T99" fmla="*/ 26 h 175"/>
                <a:gd name="T100" fmla="*/ 35 w 49"/>
                <a:gd name="T101" fmla="*/ 17 h 175"/>
                <a:gd name="T102" fmla="*/ 30 w 49"/>
                <a:gd name="T103" fmla="*/ 8 h 175"/>
                <a:gd name="T104" fmla="*/ 28 w 49"/>
                <a:gd name="T105" fmla="*/ 0 h 175"/>
                <a:gd name="T106" fmla="*/ 4 w 49"/>
                <a:gd name="T107" fmla="*/ 5 h 175"/>
                <a:gd name="T108" fmla="*/ 4 w 49"/>
                <a:gd name="T109" fmla="*/ 5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
                <a:gd name="T166" fmla="*/ 0 h 175"/>
                <a:gd name="T167" fmla="*/ 49 w 49"/>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 h="175">
                  <a:moveTo>
                    <a:pt x="4" y="5"/>
                  </a:moveTo>
                  <a:lnTo>
                    <a:pt x="6" y="8"/>
                  </a:lnTo>
                  <a:lnTo>
                    <a:pt x="9" y="13"/>
                  </a:lnTo>
                  <a:lnTo>
                    <a:pt x="12" y="18"/>
                  </a:lnTo>
                  <a:lnTo>
                    <a:pt x="14" y="26"/>
                  </a:lnTo>
                  <a:lnTo>
                    <a:pt x="17" y="34"/>
                  </a:lnTo>
                  <a:lnTo>
                    <a:pt x="19" y="40"/>
                  </a:lnTo>
                  <a:lnTo>
                    <a:pt x="20" y="45"/>
                  </a:lnTo>
                  <a:lnTo>
                    <a:pt x="22" y="50"/>
                  </a:lnTo>
                  <a:lnTo>
                    <a:pt x="23" y="56"/>
                  </a:lnTo>
                  <a:lnTo>
                    <a:pt x="23" y="62"/>
                  </a:lnTo>
                  <a:lnTo>
                    <a:pt x="25" y="68"/>
                  </a:lnTo>
                  <a:lnTo>
                    <a:pt x="26" y="74"/>
                  </a:lnTo>
                  <a:lnTo>
                    <a:pt x="26" y="81"/>
                  </a:lnTo>
                  <a:lnTo>
                    <a:pt x="26" y="87"/>
                  </a:lnTo>
                  <a:lnTo>
                    <a:pt x="26" y="94"/>
                  </a:lnTo>
                  <a:lnTo>
                    <a:pt x="25" y="101"/>
                  </a:lnTo>
                  <a:lnTo>
                    <a:pt x="25" y="108"/>
                  </a:lnTo>
                  <a:lnTo>
                    <a:pt x="22" y="116"/>
                  </a:lnTo>
                  <a:lnTo>
                    <a:pt x="20" y="123"/>
                  </a:lnTo>
                  <a:lnTo>
                    <a:pt x="17" y="130"/>
                  </a:lnTo>
                  <a:lnTo>
                    <a:pt x="16" y="139"/>
                  </a:lnTo>
                  <a:lnTo>
                    <a:pt x="12" y="146"/>
                  </a:lnTo>
                  <a:lnTo>
                    <a:pt x="9" y="155"/>
                  </a:lnTo>
                  <a:lnTo>
                    <a:pt x="4" y="162"/>
                  </a:lnTo>
                  <a:lnTo>
                    <a:pt x="0" y="171"/>
                  </a:lnTo>
                  <a:lnTo>
                    <a:pt x="28" y="175"/>
                  </a:lnTo>
                  <a:lnTo>
                    <a:pt x="28" y="174"/>
                  </a:lnTo>
                  <a:lnTo>
                    <a:pt x="29" y="171"/>
                  </a:lnTo>
                  <a:lnTo>
                    <a:pt x="30" y="166"/>
                  </a:lnTo>
                  <a:lnTo>
                    <a:pt x="33" y="161"/>
                  </a:lnTo>
                  <a:lnTo>
                    <a:pt x="36" y="153"/>
                  </a:lnTo>
                  <a:lnTo>
                    <a:pt x="39" y="145"/>
                  </a:lnTo>
                  <a:lnTo>
                    <a:pt x="41" y="140"/>
                  </a:lnTo>
                  <a:lnTo>
                    <a:pt x="42" y="134"/>
                  </a:lnTo>
                  <a:lnTo>
                    <a:pt x="43" y="129"/>
                  </a:lnTo>
                  <a:lnTo>
                    <a:pt x="45" y="124"/>
                  </a:lnTo>
                  <a:lnTo>
                    <a:pt x="46" y="117"/>
                  </a:lnTo>
                  <a:lnTo>
                    <a:pt x="48" y="111"/>
                  </a:lnTo>
                  <a:lnTo>
                    <a:pt x="48" y="104"/>
                  </a:lnTo>
                  <a:lnTo>
                    <a:pt x="49" y="98"/>
                  </a:lnTo>
                  <a:lnTo>
                    <a:pt x="48" y="91"/>
                  </a:lnTo>
                  <a:lnTo>
                    <a:pt x="48" y="84"/>
                  </a:lnTo>
                  <a:lnTo>
                    <a:pt x="48" y="75"/>
                  </a:lnTo>
                  <a:lnTo>
                    <a:pt x="48" y="68"/>
                  </a:lnTo>
                  <a:lnTo>
                    <a:pt x="46" y="59"/>
                  </a:lnTo>
                  <a:lnTo>
                    <a:pt x="45" y="52"/>
                  </a:lnTo>
                  <a:lnTo>
                    <a:pt x="43" y="43"/>
                  </a:lnTo>
                  <a:lnTo>
                    <a:pt x="42" y="34"/>
                  </a:lnTo>
                  <a:lnTo>
                    <a:pt x="38" y="26"/>
                  </a:lnTo>
                  <a:lnTo>
                    <a:pt x="35" y="17"/>
                  </a:lnTo>
                  <a:lnTo>
                    <a:pt x="30" y="8"/>
                  </a:lnTo>
                  <a:lnTo>
                    <a:pt x="28" y="0"/>
                  </a:lnTo>
                  <a:lnTo>
                    <a:pt x="4" y="5"/>
                  </a:lnTo>
                  <a:close/>
                </a:path>
              </a:pathLst>
            </a:custGeom>
            <a:solidFill>
              <a:srgbClr val="FFFFFF"/>
            </a:solidFill>
            <a:ln w="9525">
              <a:noFill/>
              <a:round/>
              <a:headEnd/>
              <a:tailEnd/>
            </a:ln>
          </p:spPr>
          <p:txBody>
            <a:bodyPr/>
            <a:lstStyle/>
            <a:p>
              <a:endParaRPr lang="en-US"/>
            </a:p>
          </p:txBody>
        </p:sp>
        <p:sp>
          <p:nvSpPr>
            <p:cNvPr id="73193" name="Freeform 35"/>
            <p:cNvSpPr>
              <a:spLocks/>
            </p:cNvSpPr>
            <p:nvPr/>
          </p:nvSpPr>
          <p:spPr bwMode="auto">
            <a:xfrm>
              <a:off x="5033" y="2369"/>
              <a:ext cx="36" cy="26"/>
            </a:xfrm>
            <a:custGeom>
              <a:avLst/>
              <a:gdLst>
                <a:gd name="T0" fmla="*/ 0 w 36"/>
                <a:gd name="T1" fmla="*/ 19 h 26"/>
                <a:gd name="T2" fmla="*/ 0 w 36"/>
                <a:gd name="T3" fmla="*/ 16 h 26"/>
                <a:gd name="T4" fmla="*/ 1 w 36"/>
                <a:gd name="T5" fmla="*/ 15 h 26"/>
                <a:gd name="T6" fmla="*/ 4 w 36"/>
                <a:gd name="T7" fmla="*/ 10 h 26"/>
                <a:gd name="T8" fmla="*/ 7 w 36"/>
                <a:gd name="T9" fmla="*/ 6 h 26"/>
                <a:gd name="T10" fmla="*/ 10 w 36"/>
                <a:gd name="T11" fmla="*/ 2 h 26"/>
                <a:gd name="T12" fmla="*/ 16 w 36"/>
                <a:gd name="T13" fmla="*/ 0 h 26"/>
                <a:gd name="T14" fmla="*/ 22 w 36"/>
                <a:gd name="T15" fmla="*/ 0 h 26"/>
                <a:gd name="T16" fmla="*/ 29 w 36"/>
                <a:gd name="T17" fmla="*/ 3 h 26"/>
                <a:gd name="T18" fmla="*/ 33 w 36"/>
                <a:gd name="T19" fmla="*/ 8 h 26"/>
                <a:gd name="T20" fmla="*/ 36 w 36"/>
                <a:gd name="T21" fmla="*/ 12 h 26"/>
                <a:gd name="T22" fmla="*/ 36 w 36"/>
                <a:gd name="T23" fmla="*/ 15 h 26"/>
                <a:gd name="T24" fmla="*/ 35 w 36"/>
                <a:gd name="T25" fmla="*/ 19 h 26"/>
                <a:gd name="T26" fmla="*/ 30 w 36"/>
                <a:gd name="T27" fmla="*/ 22 h 26"/>
                <a:gd name="T28" fmla="*/ 29 w 36"/>
                <a:gd name="T29" fmla="*/ 25 h 26"/>
                <a:gd name="T30" fmla="*/ 28 w 36"/>
                <a:gd name="T31" fmla="*/ 25 h 26"/>
                <a:gd name="T32" fmla="*/ 23 w 36"/>
                <a:gd name="T33" fmla="*/ 26 h 26"/>
                <a:gd name="T34" fmla="*/ 17 w 36"/>
                <a:gd name="T35" fmla="*/ 26 h 26"/>
                <a:gd name="T36" fmla="*/ 13 w 36"/>
                <a:gd name="T37" fmla="*/ 26 h 26"/>
                <a:gd name="T38" fmla="*/ 7 w 36"/>
                <a:gd name="T39" fmla="*/ 26 h 26"/>
                <a:gd name="T40" fmla="*/ 3 w 36"/>
                <a:gd name="T41" fmla="*/ 25 h 26"/>
                <a:gd name="T42" fmla="*/ 0 w 36"/>
                <a:gd name="T43" fmla="*/ 22 h 26"/>
                <a:gd name="T44" fmla="*/ 0 w 36"/>
                <a:gd name="T45" fmla="*/ 19 h 26"/>
                <a:gd name="T46" fmla="*/ 0 w 36"/>
                <a:gd name="T47" fmla="*/ 19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9"/>
                  </a:moveTo>
                  <a:lnTo>
                    <a:pt x="0" y="16"/>
                  </a:lnTo>
                  <a:lnTo>
                    <a:pt x="1" y="15"/>
                  </a:lnTo>
                  <a:lnTo>
                    <a:pt x="4" y="10"/>
                  </a:lnTo>
                  <a:lnTo>
                    <a:pt x="7" y="6"/>
                  </a:lnTo>
                  <a:lnTo>
                    <a:pt x="10" y="2"/>
                  </a:lnTo>
                  <a:lnTo>
                    <a:pt x="16" y="0"/>
                  </a:lnTo>
                  <a:lnTo>
                    <a:pt x="22" y="0"/>
                  </a:lnTo>
                  <a:lnTo>
                    <a:pt x="29" y="3"/>
                  </a:lnTo>
                  <a:lnTo>
                    <a:pt x="33" y="8"/>
                  </a:lnTo>
                  <a:lnTo>
                    <a:pt x="36" y="12"/>
                  </a:lnTo>
                  <a:lnTo>
                    <a:pt x="36" y="15"/>
                  </a:lnTo>
                  <a:lnTo>
                    <a:pt x="35" y="19"/>
                  </a:lnTo>
                  <a:lnTo>
                    <a:pt x="30" y="22"/>
                  </a:lnTo>
                  <a:lnTo>
                    <a:pt x="29" y="25"/>
                  </a:lnTo>
                  <a:lnTo>
                    <a:pt x="28" y="25"/>
                  </a:lnTo>
                  <a:lnTo>
                    <a:pt x="23" y="26"/>
                  </a:lnTo>
                  <a:lnTo>
                    <a:pt x="17" y="26"/>
                  </a:lnTo>
                  <a:lnTo>
                    <a:pt x="13" y="26"/>
                  </a:lnTo>
                  <a:lnTo>
                    <a:pt x="7" y="26"/>
                  </a:lnTo>
                  <a:lnTo>
                    <a:pt x="3" y="25"/>
                  </a:lnTo>
                  <a:lnTo>
                    <a:pt x="0" y="22"/>
                  </a:lnTo>
                  <a:lnTo>
                    <a:pt x="0" y="19"/>
                  </a:lnTo>
                  <a:close/>
                </a:path>
              </a:pathLst>
            </a:custGeom>
            <a:solidFill>
              <a:srgbClr val="FFFFFF"/>
            </a:solidFill>
            <a:ln w="9525">
              <a:noFill/>
              <a:round/>
              <a:headEnd/>
              <a:tailEnd/>
            </a:ln>
          </p:spPr>
          <p:txBody>
            <a:bodyPr/>
            <a:lstStyle/>
            <a:p>
              <a:endParaRPr lang="en-US"/>
            </a:p>
          </p:txBody>
        </p:sp>
        <p:sp>
          <p:nvSpPr>
            <p:cNvPr id="73194" name="Freeform 36"/>
            <p:cNvSpPr>
              <a:spLocks/>
            </p:cNvSpPr>
            <p:nvPr/>
          </p:nvSpPr>
          <p:spPr bwMode="auto">
            <a:xfrm>
              <a:off x="4959" y="2417"/>
              <a:ext cx="144" cy="26"/>
            </a:xfrm>
            <a:custGeom>
              <a:avLst/>
              <a:gdLst>
                <a:gd name="T0" fmla="*/ 0 w 144"/>
                <a:gd name="T1" fmla="*/ 0 h 26"/>
                <a:gd name="T2" fmla="*/ 141 w 144"/>
                <a:gd name="T3" fmla="*/ 2 h 26"/>
                <a:gd name="T4" fmla="*/ 144 w 144"/>
                <a:gd name="T5" fmla="*/ 26 h 26"/>
                <a:gd name="T6" fmla="*/ 4 w 144"/>
                <a:gd name="T7" fmla="*/ 20 h 26"/>
                <a:gd name="T8" fmla="*/ 0 w 144"/>
                <a:gd name="T9" fmla="*/ 0 h 26"/>
                <a:gd name="T10" fmla="*/ 0 w 144"/>
                <a:gd name="T11" fmla="*/ 0 h 26"/>
                <a:gd name="T12" fmla="*/ 0 60000 65536"/>
                <a:gd name="T13" fmla="*/ 0 60000 65536"/>
                <a:gd name="T14" fmla="*/ 0 60000 65536"/>
                <a:gd name="T15" fmla="*/ 0 60000 65536"/>
                <a:gd name="T16" fmla="*/ 0 60000 65536"/>
                <a:gd name="T17" fmla="*/ 0 60000 65536"/>
                <a:gd name="T18" fmla="*/ 0 w 144"/>
                <a:gd name="T19" fmla="*/ 0 h 26"/>
                <a:gd name="T20" fmla="*/ 144 w 14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4" h="26">
                  <a:moveTo>
                    <a:pt x="0" y="0"/>
                  </a:moveTo>
                  <a:lnTo>
                    <a:pt x="141" y="2"/>
                  </a:lnTo>
                  <a:lnTo>
                    <a:pt x="144" y="26"/>
                  </a:lnTo>
                  <a:lnTo>
                    <a:pt x="4" y="20"/>
                  </a:lnTo>
                  <a:lnTo>
                    <a:pt x="0" y="0"/>
                  </a:lnTo>
                  <a:close/>
                </a:path>
              </a:pathLst>
            </a:custGeom>
            <a:solidFill>
              <a:srgbClr val="FFFFFF"/>
            </a:solidFill>
            <a:ln w="9525">
              <a:noFill/>
              <a:round/>
              <a:headEnd/>
              <a:tailEnd/>
            </a:ln>
          </p:spPr>
          <p:txBody>
            <a:bodyPr/>
            <a:lstStyle/>
            <a:p>
              <a:endParaRPr lang="en-US"/>
            </a:p>
          </p:txBody>
        </p:sp>
        <p:sp>
          <p:nvSpPr>
            <p:cNvPr id="73195" name="Freeform 37"/>
            <p:cNvSpPr>
              <a:spLocks/>
            </p:cNvSpPr>
            <p:nvPr/>
          </p:nvSpPr>
          <p:spPr bwMode="auto">
            <a:xfrm>
              <a:off x="5065" y="2339"/>
              <a:ext cx="51" cy="175"/>
            </a:xfrm>
            <a:custGeom>
              <a:avLst/>
              <a:gdLst>
                <a:gd name="T0" fmla="*/ 6 w 51"/>
                <a:gd name="T1" fmla="*/ 4 h 175"/>
                <a:gd name="T2" fmla="*/ 7 w 51"/>
                <a:gd name="T3" fmla="*/ 7 h 175"/>
                <a:gd name="T4" fmla="*/ 9 w 51"/>
                <a:gd name="T5" fmla="*/ 11 h 175"/>
                <a:gd name="T6" fmla="*/ 13 w 51"/>
                <a:gd name="T7" fmla="*/ 17 h 175"/>
                <a:gd name="T8" fmla="*/ 16 w 51"/>
                <a:gd name="T9" fmla="*/ 25 h 175"/>
                <a:gd name="T10" fmla="*/ 19 w 51"/>
                <a:gd name="T11" fmla="*/ 33 h 175"/>
                <a:gd name="T12" fmla="*/ 19 w 51"/>
                <a:gd name="T13" fmla="*/ 39 h 175"/>
                <a:gd name="T14" fmla="*/ 20 w 51"/>
                <a:gd name="T15" fmla="*/ 43 h 175"/>
                <a:gd name="T16" fmla="*/ 23 w 51"/>
                <a:gd name="T17" fmla="*/ 49 h 175"/>
                <a:gd name="T18" fmla="*/ 25 w 51"/>
                <a:gd name="T19" fmla="*/ 55 h 175"/>
                <a:gd name="T20" fmla="*/ 25 w 51"/>
                <a:gd name="T21" fmla="*/ 61 h 175"/>
                <a:gd name="T22" fmla="*/ 25 w 51"/>
                <a:gd name="T23" fmla="*/ 67 h 175"/>
                <a:gd name="T24" fmla="*/ 26 w 51"/>
                <a:gd name="T25" fmla="*/ 72 h 175"/>
                <a:gd name="T26" fmla="*/ 27 w 51"/>
                <a:gd name="T27" fmla="*/ 80 h 175"/>
                <a:gd name="T28" fmla="*/ 26 w 51"/>
                <a:gd name="T29" fmla="*/ 87 h 175"/>
                <a:gd name="T30" fmla="*/ 26 w 51"/>
                <a:gd name="T31" fmla="*/ 93 h 175"/>
                <a:gd name="T32" fmla="*/ 25 w 51"/>
                <a:gd name="T33" fmla="*/ 100 h 175"/>
                <a:gd name="T34" fmla="*/ 25 w 51"/>
                <a:gd name="T35" fmla="*/ 109 h 175"/>
                <a:gd name="T36" fmla="*/ 23 w 51"/>
                <a:gd name="T37" fmla="*/ 114 h 175"/>
                <a:gd name="T38" fmla="*/ 20 w 51"/>
                <a:gd name="T39" fmla="*/ 122 h 175"/>
                <a:gd name="T40" fmla="*/ 19 w 51"/>
                <a:gd name="T41" fmla="*/ 129 h 175"/>
                <a:gd name="T42" fmla="*/ 16 w 51"/>
                <a:gd name="T43" fmla="*/ 138 h 175"/>
                <a:gd name="T44" fmla="*/ 13 w 51"/>
                <a:gd name="T45" fmla="*/ 145 h 175"/>
                <a:gd name="T46" fmla="*/ 9 w 51"/>
                <a:gd name="T47" fmla="*/ 154 h 175"/>
                <a:gd name="T48" fmla="*/ 4 w 51"/>
                <a:gd name="T49" fmla="*/ 161 h 175"/>
                <a:gd name="T50" fmla="*/ 0 w 51"/>
                <a:gd name="T51" fmla="*/ 170 h 175"/>
                <a:gd name="T52" fmla="*/ 29 w 51"/>
                <a:gd name="T53" fmla="*/ 175 h 175"/>
                <a:gd name="T54" fmla="*/ 29 w 51"/>
                <a:gd name="T55" fmla="*/ 172 h 175"/>
                <a:gd name="T56" fmla="*/ 30 w 51"/>
                <a:gd name="T57" fmla="*/ 171 h 175"/>
                <a:gd name="T58" fmla="*/ 32 w 51"/>
                <a:gd name="T59" fmla="*/ 165 h 175"/>
                <a:gd name="T60" fmla="*/ 35 w 51"/>
                <a:gd name="T61" fmla="*/ 161 h 175"/>
                <a:gd name="T62" fmla="*/ 38 w 51"/>
                <a:gd name="T63" fmla="*/ 154 h 175"/>
                <a:gd name="T64" fmla="*/ 41 w 51"/>
                <a:gd name="T65" fmla="*/ 145 h 175"/>
                <a:gd name="T66" fmla="*/ 43 w 51"/>
                <a:gd name="T67" fmla="*/ 139 h 175"/>
                <a:gd name="T68" fmla="*/ 45 w 51"/>
                <a:gd name="T69" fmla="*/ 135 h 175"/>
                <a:gd name="T70" fmla="*/ 46 w 51"/>
                <a:gd name="T71" fmla="*/ 129 h 175"/>
                <a:gd name="T72" fmla="*/ 48 w 51"/>
                <a:gd name="T73" fmla="*/ 123 h 175"/>
                <a:gd name="T74" fmla="*/ 48 w 51"/>
                <a:gd name="T75" fmla="*/ 117 h 175"/>
                <a:gd name="T76" fmla="*/ 49 w 51"/>
                <a:gd name="T77" fmla="*/ 110 h 175"/>
                <a:gd name="T78" fmla="*/ 51 w 51"/>
                <a:gd name="T79" fmla="*/ 104 h 175"/>
                <a:gd name="T80" fmla="*/ 51 w 51"/>
                <a:gd name="T81" fmla="*/ 98 h 175"/>
                <a:gd name="T82" fmla="*/ 51 w 51"/>
                <a:gd name="T83" fmla="*/ 90 h 175"/>
                <a:gd name="T84" fmla="*/ 51 w 51"/>
                <a:gd name="T85" fmla="*/ 83 h 175"/>
                <a:gd name="T86" fmla="*/ 51 w 51"/>
                <a:gd name="T87" fmla="*/ 75 h 175"/>
                <a:gd name="T88" fmla="*/ 51 w 51"/>
                <a:gd name="T89" fmla="*/ 68 h 175"/>
                <a:gd name="T90" fmla="*/ 48 w 51"/>
                <a:gd name="T91" fmla="*/ 59 h 175"/>
                <a:gd name="T92" fmla="*/ 46 w 51"/>
                <a:gd name="T93" fmla="*/ 51 h 175"/>
                <a:gd name="T94" fmla="*/ 45 w 51"/>
                <a:gd name="T95" fmla="*/ 43 h 175"/>
                <a:gd name="T96" fmla="*/ 43 w 51"/>
                <a:gd name="T97" fmla="*/ 35 h 175"/>
                <a:gd name="T98" fmla="*/ 39 w 51"/>
                <a:gd name="T99" fmla="*/ 25 h 175"/>
                <a:gd name="T100" fmla="*/ 36 w 51"/>
                <a:gd name="T101" fmla="*/ 17 h 175"/>
                <a:gd name="T102" fmla="*/ 32 w 51"/>
                <a:gd name="T103" fmla="*/ 7 h 175"/>
                <a:gd name="T104" fmla="*/ 29 w 51"/>
                <a:gd name="T105" fmla="*/ 0 h 175"/>
                <a:gd name="T106" fmla="*/ 6 w 51"/>
                <a:gd name="T107" fmla="*/ 4 h 175"/>
                <a:gd name="T108" fmla="*/ 6 w 51"/>
                <a:gd name="T109" fmla="*/ 4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
                <a:gd name="T166" fmla="*/ 0 h 175"/>
                <a:gd name="T167" fmla="*/ 51 w 51"/>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 h="175">
                  <a:moveTo>
                    <a:pt x="6" y="4"/>
                  </a:moveTo>
                  <a:lnTo>
                    <a:pt x="7" y="7"/>
                  </a:lnTo>
                  <a:lnTo>
                    <a:pt x="9" y="11"/>
                  </a:lnTo>
                  <a:lnTo>
                    <a:pt x="13" y="17"/>
                  </a:lnTo>
                  <a:lnTo>
                    <a:pt x="16" y="25"/>
                  </a:lnTo>
                  <a:lnTo>
                    <a:pt x="19" y="33"/>
                  </a:lnTo>
                  <a:lnTo>
                    <a:pt x="19" y="39"/>
                  </a:lnTo>
                  <a:lnTo>
                    <a:pt x="20" y="43"/>
                  </a:lnTo>
                  <a:lnTo>
                    <a:pt x="23" y="49"/>
                  </a:lnTo>
                  <a:lnTo>
                    <a:pt x="25" y="55"/>
                  </a:lnTo>
                  <a:lnTo>
                    <a:pt x="25" y="61"/>
                  </a:lnTo>
                  <a:lnTo>
                    <a:pt x="25" y="67"/>
                  </a:lnTo>
                  <a:lnTo>
                    <a:pt x="26" y="72"/>
                  </a:lnTo>
                  <a:lnTo>
                    <a:pt x="27" y="80"/>
                  </a:lnTo>
                  <a:lnTo>
                    <a:pt x="26" y="87"/>
                  </a:lnTo>
                  <a:lnTo>
                    <a:pt x="26" y="93"/>
                  </a:lnTo>
                  <a:lnTo>
                    <a:pt x="25" y="100"/>
                  </a:lnTo>
                  <a:lnTo>
                    <a:pt x="25" y="109"/>
                  </a:lnTo>
                  <a:lnTo>
                    <a:pt x="23" y="114"/>
                  </a:lnTo>
                  <a:lnTo>
                    <a:pt x="20" y="122"/>
                  </a:lnTo>
                  <a:lnTo>
                    <a:pt x="19" y="129"/>
                  </a:lnTo>
                  <a:lnTo>
                    <a:pt x="16" y="138"/>
                  </a:lnTo>
                  <a:lnTo>
                    <a:pt x="13" y="145"/>
                  </a:lnTo>
                  <a:lnTo>
                    <a:pt x="9" y="154"/>
                  </a:lnTo>
                  <a:lnTo>
                    <a:pt x="4" y="161"/>
                  </a:lnTo>
                  <a:lnTo>
                    <a:pt x="0" y="170"/>
                  </a:lnTo>
                  <a:lnTo>
                    <a:pt x="29" y="175"/>
                  </a:lnTo>
                  <a:lnTo>
                    <a:pt x="29" y="172"/>
                  </a:lnTo>
                  <a:lnTo>
                    <a:pt x="30" y="171"/>
                  </a:lnTo>
                  <a:lnTo>
                    <a:pt x="32" y="165"/>
                  </a:lnTo>
                  <a:lnTo>
                    <a:pt x="35" y="161"/>
                  </a:lnTo>
                  <a:lnTo>
                    <a:pt x="38" y="154"/>
                  </a:lnTo>
                  <a:lnTo>
                    <a:pt x="41" y="145"/>
                  </a:lnTo>
                  <a:lnTo>
                    <a:pt x="43" y="139"/>
                  </a:lnTo>
                  <a:lnTo>
                    <a:pt x="45" y="135"/>
                  </a:lnTo>
                  <a:lnTo>
                    <a:pt x="46" y="129"/>
                  </a:lnTo>
                  <a:lnTo>
                    <a:pt x="48" y="123"/>
                  </a:lnTo>
                  <a:lnTo>
                    <a:pt x="48" y="117"/>
                  </a:lnTo>
                  <a:lnTo>
                    <a:pt x="49" y="110"/>
                  </a:lnTo>
                  <a:lnTo>
                    <a:pt x="51" y="104"/>
                  </a:lnTo>
                  <a:lnTo>
                    <a:pt x="51" y="98"/>
                  </a:lnTo>
                  <a:lnTo>
                    <a:pt x="51" y="90"/>
                  </a:lnTo>
                  <a:lnTo>
                    <a:pt x="51" y="83"/>
                  </a:lnTo>
                  <a:lnTo>
                    <a:pt x="51" y="75"/>
                  </a:lnTo>
                  <a:lnTo>
                    <a:pt x="51" y="68"/>
                  </a:lnTo>
                  <a:lnTo>
                    <a:pt x="48" y="59"/>
                  </a:lnTo>
                  <a:lnTo>
                    <a:pt x="46" y="51"/>
                  </a:lnTo>
                  <a:lnTo>
                    <a:pt x="45" y="43"/>
                  </a:lnTo>
                  <a:lnTo>
                    <a:pt x="43" y="35"/>
                  </a:lnTo>
                  <a:lnTo>
                    <a:pt x="39" y="25"/>
                  </a:lnTo>
                  <a:lnTo>
                    <a:pt x="36" y="17"/>
                  </a:lnTo>
                  <a:lnTo>
                    <a:pt x="32" y="7"/>
                  </a:lnTo>
                  <a:lnTo>
                    <a:pt x="29" y="0"/>
                  </a:lnTo>
                  <a:lnTo>
                    <a:pt x="6" y="4"/>
                  </a:lnTo>
                  <a:close/>
                </a:path>
              </a:pathLst>
            </a:custGeom>
            <a:solidFill>
              <a:srgbClr val="000000"/>
            </a:solidFill>
            <a:ln w="9525">
              <a:noFill/>
              <a:round/>
              <a:headEnd/>
              <a:tailEnd/>
            </a:ln>
          </p:spPr>
          <p:txBody>
            <a:bodyPr/>
            <a:lstStyle/>
            <a:p>
              <a:endParaRPr lang="en-US"/>
            </a:p>
          </p:txBody>
        </p:sp>
        <p:sp>
          <p:nvSpPr>
            <p:cNvPr id="73196" name="Freeform 38"/>
            <p:cNvSpPr>
              <a:spLocks/>
            </p:cNvSpPr>
            <p:nvPr/>
          </p:nvSpPr>
          <p:spPr bwMode="auto">
            <a:xfrm>
              <a:off x="5029" y="2375"/>
              <a:ext cx="36" cy="26"/>
            </a:xfrm>
            <a:custGeom>
              <a:avLst/>
              <a:gdLst>
                <a:gd name="T0" fmla="*/ 0 w 36"/>
                <a:gd name="T1" fmla="*/ 18 h 26"/>
                <a:gd name="T2" fmla="*/ 0 w 36"/>
                <a:gd name="T3" fmla="*/ 16 h 26"/>
                <a:gd name="T4" fmla="*/ 1 w 36"/>
                <a:gd name="T5" fmla="*/ 13 h 26"/>
                <a:gd name="T6" fmla="*/ 4 w 36"/>
                <a:gd name="T7" fmla="*/ 9 h 26"/>
                <a:gd name="T8" fmla="*/ 7 w 36"/>
                <a:gd name="T9" fmla="*/ 6 h 26"/>
                <a:gd name="T10" fmla="*/ 10 w 36"/>
                <a:gd name="T11" fmla="*/ 2 h 26"/>
                <a:gd name="T12" fmla="*/ 16 w 36"/>
                <a:gd name="T13" fmla="*/ 0 h 26"/>
                <a:gd name="T14" fmla="*/ 21 w 36"/>
                <a:gd name="T15" fmla="*/ 0 h 26"/>
                <a:gd name="T16" fmla="*/ 29 w 36"/>
                <a:gd name="T17" fmla="*/ 3 h 26"/>
                <a:gd name="T18" fmla="*/ 33 w 36"/>
                <a:gd name="T19" fmla="*/ 7 h 26"/>
                <a:gd name="T20" fmla="*/ 36 w 36"/>
                <a:gd name="T21" fmla="*/ 10 h 26"/>
                <a:gd name="T22" fmla="*/ 36 w 36"/>
                <a:gd name="T23" fmla="*/ 13 h 26"/>
                <a:gd name="T24" fmla="*/ 36 w 36"/>
                <a:gd name="T25" fmla="*/ 18 h 26"/>
                <a:gd name="T26" fmla="*/ 30 w 36"/>
                <a:gd name="T27" fmla="*/ 22 h 26"/>
                <a:gd name="T28" fmla="*/ 29 w 36"/>
                <a:gd name="T29" fmla="*/ 25 h 26"/>
                <a:gd name="T30" fmla="*/ 27 w 36"/>
                <a:gd name="T31" fmla="*/ 25 h 26"/>
                <a:gd name="T32" fmla="*/ 23 w 36"/>
                <a:gd name="T33" fmla="*/ 25 h 26"/>
                <a:gd name="T34" fmla="*/ 19 w 36"/>
                <a:gd name="T35" fmla="*/ 25 h 26"/>
                <a:gd name="T36" fmla="*/ 11 w 36"/>
                <a:gd name="T37" fmla="*/ 26 h 26"/>
                <a:gd name="T38" fmla="*/ 5 w 36"/>
                <a:gd name="T39" fmla="*/ 25 h 26"/>
                <a:gd name="T40" fmla="*/ 3 w 36"/>
                <a:gd name="T41" fmla="*/ 25 h 26"/>
                <a:gd name="T42" fmla="*/ 0 w 36"/>
                <a:gd name="T43" fmla="*/ 22 h 26"/>
                <a:gd name="T44" fmla="*/ 0 w 36"/>
                <a:gd name="T45" fmla="*/ 18 h 26"/>
                <a:gd name="T46" fmla="*/ 0 w 36"/>
                <a:gd name="T47" fmla="*/ 18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8"/>
                  </a:moveTo>
                  <a:lnTo>
                    <a:pt x="0" y="16"/>
                  </a:lnTo>
                  <a:lnTo>
                    <a:pt x="1" y="13"/>
                  </a:lnTo>
                  <a:lnTo>
                    <a:pt x="4" y="9"/>
                  </a:lnTo>
                  <a:lnTo>
                    <a:pt x="7" y="6"/>
                  </a:lnTo>
                  <a:lnTo>
                    <a:pt x="10" y="2"/>
                  </a:lnTo>
                  <a:lnTo>
                    <a:pt x="16" y="0"/>
                  </a:lnTo>
                  <a:lnTo>
                    <a:pt x="21" y="0"/>
                  </a:lnTo>
                  <a:lnTo>
                    <a:pt x="29" y="3"/>
                  </a:lnTo>
                  <a:lnTo>
                    <a:pt x="33" y="7"/>
                  </a:lnTo>
                  <a:lnTo>
                    <a:pt x="36" y="10"/>
                  </a:lnTo>
                  <a:lnTo>
                    <a:pt x="36" y="13"/>
                  </a:lnTo>
                  <a:lnTo>
                    <a:pt x="36" y="18"/>
                  </a:lnTo>
                  <a:lnTo>
                    <a:pt x="30" y="22"/>
                  </a:lnTo>
                  <a:lnTo>
                    <a:pt x="29" y="25"/>
                  </a:lnTo>
                  <a:lnTo>
                    <a:pt x="27" y="25"/>
                  </a:lnTo>
                  <a:lnTo>
                    <a:pt x="23" y="25"/>
                  </a:lnTo>
                  <a:lnTo>
                    <a:pt x="19" y="25"/>
                  </a:lnTo>
                  <a:lnTo>
                    <a:pt x="11" y="26"/>
                  </a:lnTo>
                  <a:lnTo>
                    <a:pt x="5" y="25"/>
                  </a:lnTo>
                  <a:lnTo>
                    <a:pt x="3" y="25"/>
                  </a:lnTo>
                  <a:lnTo>
                    <a:pt x="0" y="22"/>
                  </a:lnTo>
                  <a:lnTo>
                    <a:pt x="0" y="18"/>
                  </a:lnTo>
                  <a:close/>
                </a:path>
              </a:pathLst>
            </a:custGeom>
            <a:solidFill>
              <a:srgbClr val="000000"/>
            </a:solidFill>
            <a:ln w="9525">
              <a:noFill/>
              <a:round/>
              <a:headEnd/>
              <a:tailEnd/>
            </a:ln>
          </p:spPr>
          <p:txBody>
            <a:bodyPr/>
            <a:lstStyle/>
            <a:p>
              <a:endParaRPr lang="en-US"/>
            </a:p>
          </p:txBody>
        </p:sp>
        <p:sp>
          <p:nvSpPr>
            <p:cNvPr id="73197" name="Freeform 39"/>
            <p:cNvSpPr>
              <a:spLocks/>
            </p:cNvSpPr>
            <p:nvPr/>
          </p:nvSpPr>
          <p:spPr bwMode="auto">
            <a:xfrm>
              <a:off x="5211" y="2355"/>
              <a:ext cx="54" cy="52"/>
            </a:xfrm>
            <a:custGeom>
              <a:avLst/>
              <a:gdLst>
                <a:gd name="T0" fmla="*/ 0 w 54"/>
                <a:gd name="T1" fmla="*/ 40 h 52"/>
                <a:gd name="T2" fmla="*/ 34 w 54"/>
                <a:gd name="T3" fmla="*/ 1 h 52"/>
                <a:gd name="T4" fmla="*/ 54 w 54"/>
                <a:gd name="T5" fmla="*/ 0 h 52"/>
                <a:gd name="T6" fmla="*/ 50 w 54"/>
                <a:gd name="T7" fmla="*/ 16 h 52"/>
                <a:gd name="T8" fmla="*/ 48 w 54"/>
                <a:gd name="T9" fmla="*/ 16 h 52"/>
                <a:gd name="T10" fmla="*/ 45 w 54"/>
                <a:gd name="T11" fmla="*/ 19 h 52"/>
                <a:gd name="T12" fmla="*/ 39 w 54"/>
                <a:gd name="T13" fmla="*/ 23 h 52"/>
                <a:gd name="T14" fmla="*/ 35 w 54"/>
                <a:gd name="T15" fmla="*/ 30 h 52"/>
                <a:gd name="T16" fmla="*/ 29 w 54"/>
                <a:gd name="T17" fmla="*/ 36 h 52"/>
                <a:gd name="T18" fmla="*/ 26 w 54"/>
                <a:gd name="T19" fmla="*/ 43 h 52"/>
                <a:gd name="T20" fmla="*/ 21 w 54"/>
                <a:gd name="T21" fmla="*/ 48 h 52"/>
                <a:gd name="T22" fmla="*/ 19 w 54"/>
                <a:gd name="T23" fmla="*/ 52 h 52"/>
                <a:gd name="T24" fmla="*/ 0 w 54"/>
                <a:gd name="T25" fmla="*/ 40 h 52"/>
                <a:gd name="T26" fmla="*/ 0 w 54"/>
                <a:gd name="T27" fmla="*/ 4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52"/>
                <a:gd name="T44" fmla="*/ 54 w 5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52">
                  <a:moveTo>
                    <a:pt x="0" y="40"/>
                  </a:moveTo>
                  <a:lnTo>
                    <a:pt x="34" y="1"/>
                  </a:lnTo>
                  <a:lnTo>
                    <a:pt x="54" y="0"/>
                  </a:lnTo>
                  <a:lnTo>
                    <a:pt x="50" y="16"/>
                  </a:lnTo>
                  <a:lnTo>
                    <a:pt x="48" y="16"/>
                  </a:lnTo>
                  <a:lnTo>
                    <a:pt x="45" y="19"/>
                  </a:lnTo>
                  <a:lnTo>
                    <a:pt x="39" y="23"/>
                  </a:lnTo>
                  <a:lnTo>
                    <a:pt x="35" y="30"/>
                  </a:lnTo>
                  <a:lnTo>
                    <a:pt x="29" y="36"/>
                  </a:lnTo>
                  <a:lnTo>
                    <a:pt x="26" y="43"/>
                  </a:lnTo>
                  <a:lnTo>
                    <a:pt x="21" y="48"/>
                  </a:lnTo>
                  <a:lnTo>
                    <a:pt x="19" y="52"/>
                  </a:lnTo>
                  <a:lnTo>
                    <a:pt x="0" y="40"/>
                  </a:lnTo>
                  <a:close/>
                </a:path>
              </a:pathLst>
            </a:custGeom>
            <a:solidFill>
              <a:srgbClr val="000000"/>
            </a:solidFill>
            <a:ln w="9525">
              <a:noFill/>
              <a:round/>
              <a:headEnd/>
              <a:tailEnd/>
            </a:ln>
          </p:spPr>
          <p:txBody>
            <a:bodyPr/>
            <a:lstStyle/>
            <a:p>
              <a:endParaRPr lang="en-US"/>
            </a:p>
          </p:txBody>
        </p:sp>
        <p:sp>
          <p:nvSpPr>
            <p:cNvPr id="73198" name="Freeform 40"/>
            <p:cNvSpPr>
              <a:spLocks/>
            </p:cNvSpPr>
            <p:nvPr/>
          </p:nvSpPr>
          <p:spPr bwMode="auto">
            <a:xfrm>
              <a:off x="4962" y="2410"/>
              <a:ext cx="145" cy="25"/>
            </a:xfrm>
            <a:custGeom>
              <a:avLst/>
              <a:gdLst>
                <a:gd name="T0" fmla="*/ 0 w 145"/>
                <a:gd name="T1" fmla="*/ 0 h 25"/>
                <a:gd name="T2" fmla="*/ 142 w 145"/>
                <a:gd name="T3" fmla="*/ 3 h 25"/>
                <a:gd name="T4" fmla="*/ 145 w 145"/>
                <a:gd name="T5" fmla="*/ 25 h 25"/>
                <a:gd name="T6" fmla="*/ 6 w 145"/>
                <a:gd name="T7" fmla="*/ 20 h 25"/>
                <a:gd name="T8" fmla="*/ 0 w 145"/>
                <a:gd name="T9" fmla="*/ 0 h 25"/>
                <a:gd name="T10" fmla="*/ 0 w 145"/>
                <a:gd name="T11" fmla="*/ 0 h 25"/>
                <a:gd name="T12" fmla="*/ 0 60000 65536"/>
                <a:gd name="T13" fmla="*/ 0 60000 65536"/>
                <a:gd name="T14" fmla="*/ 0 60000 65536"/>
                <a:gd name="T15" fmla="*/ 0 60000 65536"/>
                <a:gd name="T16" fmla="*/ 0 60000 65536"/>
                <a:gd name="T17" fmla="*/ 0 60000 65536"/>
                <a:gd name="T18" fmla="*/ 0 w 145"/>
                <a:gd name="T19" fmla="*/ 0 h 25"/>
                <a:gd name="T20" fmla="*/ 145 w 14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5" h="25">
                  <a:moveTo>
                    <a:pt x="0" y="0"/>
                  </a:moveTo>
                  <a:lnTo>
                    <a:pt x="142" y="3"/>
                  </a:lnTo>
                  <a:lnTo>
                    <a:pt x="145" y="25"/>
                  </a:lnTo>
                  <a:lnTo>
                    <a:pt x="6" y="20"/>
                  </a:lnTo>
                  <a:lnTo>
                    <a:pt x="0" y="0"/>
                  </a:lnTo>
                  <a:close/>
                </a:path>
              </a:pathLst>
            </a:custGeom>
            <a:solidFill>
              <a:srgbClr val="000000"/>
            </a:solidFill>
            <a:ln w="9525">
              <a:noFill/>
              <a:round/>
              <a:headEnd/>
              <a:tailEnd/>
            </a:ln>
          </p:spPr>
          <p:txBody>
            <a:bodyPr/>
            <a:lstStyle/>
            <a:p>
              <a:endParaRPr lang="en-US"/>
            </a:p>
          </p:txBody>
        </p:sp>
        <p:sp>
          <p:nvSpPr>
            <p:cNvPr id="73199" name="Freeform 41"/>
            <p:cNvSpPr>
              <a:spLocks/>
            </p:cNvSpPr>
            <p:nvPr/>
          </p:nvSpPr>
          <p:spPr bwMode="auto">
            <a:xfrm>
              <a:off x="4926" y="2268"/>
              <a:ext cx="491" cy="293"/>
            </a:xfrm>
            <a:custGeom>
              <a:avLst/>
              <a:gdLst>
                <a:gd name="T0" fmla="*/ 287 w 491"/>
                <a:gd name="T1" fmla="*/ 96 h 293"/>
                <a:gd name="T2" fmla="*/ 245 w 491"/>
                <a:gd name="T3" fmla="*/ 72 h 293"/>
                <a:gd name="T4" fmla="*/ 210 w 491"/>
                <a:gd name="T5" fmla="*/ 62 h 293"/>
                <a:gd name="T6" fmla="*/ 175 w 491"/>
                <a:gd name="T7" fmla="*/ 58 h 293"/>
                <a:gd name="T8" fmla="*/ 136 w 491"/>
                <a:gd name="T9" fmla="*/ 59 h 293"/>
                <a:gd name="T10" fmla="*/ 95 w 491"/>
                <a:gd name="T11" fmla="*/ 72 h 293"/>
                <a:gd name="T12" fmla="*/ 52 w 491"/>
                <a:gd name="T13" fmla="*/ 96 h 293"/>
                <a:gd name="T14" fmla="*/ 7 w 491"/>
                <a:gd name="T15" fmla="*/ 132 h 293"/>
                <a:gd name="T16" fmla="*/ 19 w 491"/>
                <a:gd name="T17" fmla="*/ 164 h 293"/>
                <a:gd name="T18" fmla="*/ 62 w 491"/>
                <a:gd name="T19" fmla="*/ 204 h 293"/>
                <a:gd name="T20" fmla="*/ 97 w 491"/>
                <a:gd name="T21" fmla="*/ 229 h 293"/>
                <a:gd name="T22" fmla="*/ 129 w 491"/>
                <a:gd name="T23" fmla="*/ 243 h 293"/>
                <a:gd name="T24" fmla="*/ 166 w 491"/>
                <a:gd name="T25" fmla="*/ 252 h 293"/>
                <a:gd name="T26" fmla="*/ 204 w 491"/>
                <a:gd name="T27" fmla="*/ 249 h 293"/>
                <a:gd name="T28" fmla="*/ 245 w 491"/>
                <a:gd name="T29" fmla="*/ 235 h 293"/>
                <a:gd name="T30" fmla="*/ 287 w 491"/>
                <a:gd name="T31" fmla="*/ 201 h 293"/>
                <a:gd name="T32" fmla="*/ 322 w 491"/>
                <a:gd name="T33" fmla="*/ 223 h 293"/>
                <a:gd name="T34" fmla="*/ 348 w 491"/>
                <a:gd name="T35" fmla="*/ 249 h 293"/>
                <a:gd name="T36" fmla="*/ 375 w 491"/>
                <a:gd name="T37" fmla="*/ 274 h 293"/>
                <a:gd name="T38" fmla="*/ 430 w 491"/>
                <a:gd name="T39" fmla="*/ 277 h 293"/>
                <a:gd name="T40" fmla="*/ 413 w 491"/>
                <a:gd name="T41" fmla="*/ 241 h 293"/>
                <a:gd name="T42" fmla="*/ 395 w 491"/>
                <a:gd name="T43" fmla="*/ 207 h 293"/>
                <a:gd name="T44" fmla="*/ 380 w 491"/>
                <a:gd name="T45" fmla="*/ 177 h 293"/>
                <a:gd name="T46" fmla="*/ 365 w 491"/>
                <a:gd name="T47" fmla="*/ 152 h 293"/>
                <a:gd name="T48" fmla="*/ 397 w 491"/>
                <a:gd name="T49" fmla="*/ 126 h 293"/>
                <a:gd name="T50" fmla="*/ 427 w 491"/>
                <a:gd name="T51" fmla="*/ 97 h 293"/>
                <a:gd name="T52" fmla="*/ 458 w 491"/>
                <a:gd name="T53" fmla="*/ 59 h 293"/>
                <a:gd name="T54" fmla="*/ 487 w 491"/>
                <a:gd name="T55" fmla="*/ 13 h 293"/>
                <a:gd name="T56" fmla="*/ 474 w 491"/>
                <a:gd name="T57" fmla="*/ 0 h 293"/>
                <a:gd name="T58" fmla="*/ 445 w 491"/>
                <a:gd name="T59" fmla="*/ 1 h 293"/>
                <a:gd name="T60" fmla="*/ 406 w 491"/>
                <a:gd name="T61" fmla="*/ 13 h 293"/>
                <a:gd name="T62" fmla="*/ 359 w 491"/>
                <a:gd name="T63" fmla="*/ 43 h 293"/>
                <a:gd name="T64" fmla="*/ 320 w 491"/>
                <a:gd name="T65" fmla="*/ 82 h 293"/>
                <a:gd name="T66" fmla="*/ 346 w 491"/>
                <a:gd name="T67" fmla="*/ 91 h 293"/>
                <a:gd name="T68" fmla="*/ 382 w 491"/>
                <a:gd name="T69" fmla="*/ 56 h 293"/>
                <a:gd name="T70" fmla="*/ 413 w 491"/>
                <a:gd name="T71" fmla="*/ 39 h 293"/>
                <a:gd name="T72" fmla="*/ 445 w 491"/>
                <a:gd name="T73" fmla="*/ 29 h 293"/>
                <a:gd name="T74" fmla="*/ 442 w 491"/>
                <a:gd name="T75" fmla="*/ 48 h 293"/>
                <a:gd name="T76" fmla="*/ 413 w 491"/>
                <a:gd name="T77" fmla="*/ 78 h 293"/>
                <a:gd name="T78" fmla="*/ 375 w 491"/>
                <a:gd name="T79" fmla="*/ 111 h 293"/>
                <a:gd name="T80" fmla="*/ 335 w 491"/>
                <a:gd name="T81" fmla="*/ 146 h 293"/>
                <a:gd name="T82" fmla="*/ 339 w 491"/>
                <a:gd name="T83" fmla="*/ 171 h 293"/>
                <a:gd name="T84" fmla="*/ 364 w 491"/>
                <a:gd name="T85" fmla="*/ 206 h 293"/>
                <a:gd name="T86" fmla="*/ 381 w 491"/>
                <a:gd name="T87" fmla="*/ 235 h 293"/>
                <a:gd name="T88" fmla="*/ 387 w 491"/>
                <a:gd name="T89" fmla="*/ 254 h 293"/>
                <a:gd name="T90" fmla="*/ 351 w 491"/>
                <a:gd name="T91" fmla="*/ 220 h 293"/>
                <a:gd name="T92" fmla="*/ 306 w 491"/>
                <a:gd name="T93" fmla="*/ 169 h 293"/>
                <a:gd name="T94" fmla="*/ 284 w 491"/>
                <a:gd name="T95" fmla="*/ 168 h 293"/>
                <a:gd name="T96" fmla="*/ 248 w 491"/>
                <a:gd name="T97" fmla="*/ 201 h 293"/>
                <a:gd name="T98" fmla="*/ 206 w 491"/>
                <a:gd name="T99" fmla="*/ 225 h 293"/>
                <a:gd name="T100" fmla="*/ 177 w 491"/>
                <a:gd name="T101" fmla="*/ 232 h 293"/>
                <a:gd name="T102" fmla="*/ 145 w 491"/>
                <a:gd name="T103" fmla="*/ 229 h 293"/>
                <a:gd name="T104" fmla="*/ 111 w 491"/>
                <a:gd name="T105" fmla="*/ 216 h 293"/>
                <a:gd name="T106" fmla="*/ 78 w 491"/>
                <a:gd name="T107" fmla="*/ 187 h 293"/>
                <a:gd name="T108" fmla="*/ 45 w 491"/>
                <a:gd name="T109" fmla="*/ 142 h 293"/>
                <a:gd name="T110" fmla="*/ 65 w 491"/>
                <a:gd name="T111" fmla="*/ 123 h 293"/>
                <a:gd name="T112" fmla="*/ 103 w 491"/>
                <a:gd name="T113" fmla="*/ 100 h 293"/>
                <a:gd name="T114" fmla="*/ 148 w 491"/>
                <a:gd name="T115" fmla="*/ 84 h 293"/>
                <a:gd name="T116" fmla="*/ 178 w 491"/>
                <a:gd name="T117" fmla="*/ 82 h 293"/>
                <a:gd name="T118" fmla="*/ 210 w 491"/>
                <a:gd name="T119" fmla="*/ 87 h 293"/>
                <a:gd name="T120" fmla="*/ 245 w 491"/>
                <a:gd name="T121" fmla="*/ 98 h 293"/>
                <a:gd name="T122" fmla="*/ 280 w 491"/>
                <a:gd name="T123" fmla="*/ 123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7" y="111"/>
                  </a:moveTo>
                  <a:lnTo>
                    <a:pt x="306" y="110"/>
                  </a:lnTo>
                  <a:lnTo>
                    <a:pt x="301" y="106"/>
                  </a:lnTo>
                  <a:lnTo>
                    <a:pt x="297" y="103"/>
                  </a:lnTo>
                  <a:lnTo>
                    <a:pt x="293" y="98"/>
                  </a:lnTo>
                  <a:lnTo>
                    <a:pt x="287" y="96"/>
                  </a:lnTo>
                  <a:lnTo>
                    <a:pt x="282" y="93"/>
                  </a:lnTo>
                  <a:lnTo>
                    <a:pt x="275" y="88"/>
                  </a:lnTo>
                  <a:lnTo>
                    <a:pt x="269" y="84"/>
                  </a:lnTo>
                  <a:lnTo>
                    <a:pt x="261" y="80"/>
                  </a:lnTo>
                  <a:lnTo>
                    <a:pt x="253" y="77"/>
                  </a:lnTo>
                  <a:lnTo>
                    <a:pt x="245" y="72"/>
                  </a:lnTo>
                  <a:lnTo>
                    <a:pt x="236" y="69"/>
                  </a:lnTo>
                  <a:lnTo>
                    <a:pt x="230" y="67"/>
                  </a:lnTo>
                  <a:lnTo>
                    <a:pt x="226" y="67"/>
                  </a:lnTo>
                  <a:lnTo>
                    <a:pt x="220" y="65"/>
                  </a:lnTo>
                  <a:lnTo>
                    <a:pt x="216" y="64"/>
                  </a:lnTo>
                  <a:lnTo>
                    <a:pt x="210" y="62"/>
                  </a:lnTo>
                  <a:lnTo>
                    <a:pt x="204" y="61"/>
                  </a:lnTo>
                  <a:lnTo>
                    <a:pt x="198" y="59"/>
                  </a:lnTo>
                  <a:lnTo>
                    <a:pt x="194" y="59"/>
                  </a:lnTo>
                  <a:lnTo>
                    <a:pt x="187" y="58"/>
                  </a:lnTo>
                  <a:lnTo>
                    <a:pt x="181" y="58"/>
                  </a:lnTo>
                  <a:lnTo>
                    <a:pt x="175" y="58"/>
                  </a:lnTo>
                  <a:lnTo>
                    <a:pt x="169" y="58"/>
                  </a:lnTo>
                  <a:lnTo>
                    <a:pt x="162" y="58"/>
                  </a:lnTo>
                  <a:lnTo>
                    <a:pt x="156" y="58"/>
                  </a:lnTo>
                  <a:lnTo>
                    <a:pt x="151" y="58"/>
                  </a:lnTo>
                  <a:lnTo>
                    <a:pt x="145" y="59"/>
                  </a:lnTo>
                  <a:lnTo>
                    <a:pt x="136" y="59"/>
                  </a:lnTo>
                  <a:lnTo>
                    <a:pt x="130" y="61"/>
                  </a:lnTo>
                  <a:lnTo>
                    <a:pt x="123" y="62"/>
                  </a:lnTo>
                  <a:lnTo>
                    <a:pt x="117" y="65"/>
                  </a:lnTo>
                  <a:lnTo>
                    <a:pt x="110" y="67"/>
                  </a:lnTo>
                  <a:lnTo>
                    <a:pt x="103" y="69"/>
                  </a:lnTo>
                  <a:lnTo>
                    <a:pt x="95" y="72"/>
                  </a:lnTo>
                  <a:lnTo>
                    <a:pt x="90" y="75"/>
                  </a:lnTo>
                  <a:lnTo>
                    <a:pt x="81" y="78"/>
                  </a:lnTo>
                  <a:lnTo>
                    <a:pt x="75" y="82"/>
                  </a:lnTo>
                  <a:lnTo>
                    <a:pt x="68" y="87"/>
                  </a:lnTo>
                  <a:lnTo>
                    <a:pt x="61" y="91"/>
                  </a:lnTo>
                  <a:lnTo>
                    <a:pt x="52" y="96"/>
                  </a:lnTo>
                  <a:lnTo>
                    <a:pt x="45" y="100"/>
                  </a:lnTo>
                  <a:lnTo>
                    <a:pt x="37" y="106"/>
                  </a:lnTo>
                  <a:lnTo>
                    <a:pt x="30" y="111"/>
                  </a:lnTo>
                  <a:lnTo>
                    <a:pt x="23" y="117"/>
                  </a:lnTo>
                  <a:lnTo>
                    <a:pt x="14" y="123"/>
                  </a:lnTo>
                  <a:lnTo>
                    <a:pt x="7" y="132"/>
                  </a:lnTo>
                  <a:lnTo>
                    <a:pt x="0" y="139"/>
                  </a:lnTo>
                  <a:lnTo>
                    <a:pt x="1" y="142"/>
                  </a:lnTo>
                  <a:lnTo>
                    <a:pt x="6" y="148"/>
                  </a:lnTo>
                  <a:lnTo>
                    <a:pt x="8" y="152"/>
                  </a:lnTo>
                  <a:lnTo>
                    <a:pt x="14" y="158"/>
                  </a:lnTo>
                  <a:lnTo>
                    <a:pt x="19" y="164"/>
                  </a:lnTo>
                  <a:lnTo>
                    <a:pt x="24" y="171"/>
                  </a:lnTo>
                  <a:lnTo>
                    <a:pt x="30" y="177"/>
                  </a:lnTo>
                  <a:lnTo>
                    <a:pt x="37" y="184"/>
                  </a:lnTo>
                  <a:lnTo>
                    <a:pt x="45" y="191"/>
                  </a:lnTo>
                  <a:lnTo>
                    <a:pt x="53" y="198"/>
                  </a:lnTo>
                  <a:lnTo>
                    <a:pt x="62" y="204"/>
                  </a:lnTo>
                  <a:lnTo>
                    <a:pt x="71" y="213"/>
                  </a:lnTo>
                  <a:lnTo>
                    <a:pt x="75" y="216"/>
                  </a:lnTo>
                  <a:lnTo>
                    <a:pt x="81" y="219"/>
                  </a:lnTo>
                  <a:lnTo>
                    <a:pt x="85" y="222"/>
                  </a:lnTo>
                  <a:lnTo>
                    <a:pt x="91" y="226"/>
                  </a:lnTo>
                  <a:lnTo>
                    <a:pt x="97" y="229"/>
                  </a:lnTo>
                  <a:lnTo>
                    <a:pt x="101" y="232"/>
                  </a:lnTo>
                  <a:lnTo>
                    <a:pt x="107" y="235"/>
                  </a:lnTo>
                  <a:lnTo>
                    <a:pt x="113" y="238"/>
                  </a:lnTo>
                  <a:lnTo>
                    <a:pt x="117" y="239"/>
                  </a:lnTo>
                  <a:lnTo>
                    <a:pt x="123" y="242"/>
                  </a:lnTo>
                  <a:lnTo>
                    <a:pt x="129" y="243"/>
                  </a:lnTo>
                  <a:lnTo>
                    <a:pt x="136" y="246"/>
                  </a:lnTo>
                  <a:lnTo>
                    <a:pt x="140" y="248"/>
                  </a:lnTo>
                  <a:lnTo>
                    <a:pt x="148" y="249"/>
                  </a:lnTo>
                  <a:lnTo>
                    <a:pt x="153" y="249"/>
                  </a:lnTo>
                  <a:lnTo>
                    <a:pt x="159" y="252"/>
                  </a:lnTo>
                  <a:lnTo>
                    <a:pt x="166" y="252"/>
                  </a:lnTo>
                  <a:lnTo>
                    <a:pt x="172" y="252"/>
                  </a:lnTo>
                  <a:lnTo>
                    <a:pt x="178" y="252"/>
                  </a:lnTo>
                  <a:lnTo>
                    <a:pt x="185" y="254"/>
                  </a:lnTo>
                  <a:lnTo>
                    <a:pt x="191" y="252"/>
                  </a:lnTo>
                  <a:lnTo>
                    <a:pt x="198" y="251"/>
                  </a:lnTo>
                  <a:lnTo>
                    <a:pt x="204" y="249"/>
                  </a:lnTo>
                  <a:lnTo>
                    <a:pt x="211" y="248"/>
                  </a:lnTo>
                  <a:lnTo>
                    <a:pt x="217" y="246"/>
                  </a:lnTo>
                  <a:lnTo>
                    <a:pt x="224" y="243"/>
                  </a:lnTo>
                  <a:lnTo>
                    <a:pt x="230" y="241"/>
                  </a:lnTo>
                  <a:lnTo>
                    <a:pt x="239" y="238"/>
                  </a:lnTo>
                  <a:lnTo>
                    <a:pt x="245" y="235"/>
                  </a:lnTo>
                  <a:lnTo>
                    <a:pt x="252" y="230"/>
                  </a:lnTo>
                  <a:lnTo>
                    <a:pt x="258" y="225"/>
                  </a:lnTo>
                  <a:lnTo>
                    <a:pt x="266" y="220"/>
                  </a:lnTo>
                  <a:lnTo>
                    <a:pt x="272" y="214"/>
                  </a:lnTo>
                  <a:lnTo>
                    <a:pt x="280" y="209"/>
                  </a:lnTo>
                  <a:lnTo>
                    <a:pt x="287" y="201"/>
                  </a:lnTo>
                  <a:lnTo>
                    <a:pt x="294" y="196"/>
                  </a:lnTo>
                  <a:lnTo>
                    <a:pt x="297" y="198"/>
                  </a:lnTo>
                  <a:lnTo>
                    <a:pt x="301" y="203"/>
                  </a:lnTo>
                  <a:lnTo>
                    <a:pt x="307" y="209"/>
                  </a:lnTo>
                  <a:lnTo>
                    <a:pt x="313" y="216"/>
                  </a:lnTo>
                  <a:lnTo>
                    <a:pt x="322" y="223"/>
                  </a:lnTo>
                  <a:lnTo>
                    <a:pt x="324" y="227"/>
                  </a:lnTo>
                  <a:lnTo>
                    <a:pt x="329" y="232"/>
                  </a:lnTo>
                  <a:lnTo>
                    <a:pt x="335" y="236"/>
                  </a:lnTo>
                  <a:lnTo>
                    <a:pt x="339" y="241"/>
                  </a:lnTo>
                  <a:lnTo>
                    <a:pt x="343" y="245"/>
                  </a:lnTo>
                  <a:lnTo>
                    <a:pt x="348" y="249"/>
                  </a:lnTo>
                  <a:lnTo>
                    <a:pt x="352" y="254"/>
                  </a:lnTo>
                  <a:lnTo>
                    <a:pt x="358" y="258"/>
                  </a:lnTo>
                  <a:lnTo>
                    <a:pt x="362" y="261"/>
                  </a:lnTo>
                  <a:lnTo>
                    <a:pt x="366" y="265"/>
                  </a:lnTo>
                  <a:lnTo>
                    <a:pt x="371" y="270"/>
                  </a:lnTo>
                  <a:lnTo>
                    <a:pt x="375" y="274"/>
                  </a:lnTo>
                  <a:lnTo>
                    <a:pt x="384" y="280"/>
                  </a:lnTo>
                  <a:lnTo>
                    <a:pt x="393" y="285"/>
                  </a:lnTo>
                  <a:lnTo>
                    <a:pt x="400" y="290"/>
                  </a:lnTo>
                  <a:lnTo>
                    <a:pt x="406" y="293"/>
                  </a:lnTo>
                  <a:lnTo>
                    <a:pt x="430" y="280"/>
                  </a:lnTo>
                  <a:lnTo>
                    <a:pt x="430" y="277"/>
                  </a:lnTo>
                  <a:lnTo>
                    <a:pt x="429" y="275"/>
                  </a:lnTo>
                  <a:lnTo>
                    <a:pt x="426" y="270"/>
                  </a:lnTo>
                  <a:lnTo>
                    <a:pt x="424" y="265"/>
                  </a:lnTo>
                  <a:lnTo>
                    <a:pt x="420" y="258"/>
                  </a:lnTo>
                  <a:lnTo>
                    <a:pt x="417" y="249"/>
                  </a:lnTo>
                  <a:lnTo>
                    <a:pt x="413" y="241"/>
                  </a:lnTo>
                  <a:lnTo>
                    <a:pt x="409" y="232"/>
                  </a:lnTo>
                  <a:lnTo>
                    <a:pt x="407" y="227"/>
                  </a:lnTo>
                  <a:lnTo>
                    <a:pt x="404" y="222"/>
                  </a:lnTo>
                  <a:lnTo>
                    <a:pt x="401" y="217"/>
                  </a:lnTo>
                  <a:lnTo>
                    <a:pt x="400" y="213"/>
                  </a:lnTo>
                  <a:lnTo>
                    <a:pt x="395" y="207"/>
                  </a:lnTo>
                  <a:lnTo>
                    <a:pt x="393" y="201"/>
                  </a:lnTo>
                  <a:lnTo>
                    <a:pt x="391" y="197"/>
                  </a:lnTo>
                  <a:lnTo>
                    <a:pt x="388" y="191"/>
                  </a:lnTo>
                  <a:lnTo>
                    <a:pt x="385" y="187"/>
                  </a:lnTo>
                  <a:lnTo>
                    <a:pt x="382" y="181"/>
                  </a:lnTo>
                  <a:lnTo>
                    <a:pt x="380" y="177"/>
                  </a:lnTo>
                  <a:lnTo>
                    <a:pt x="377" y="171"/>
                  </a:lnTo>
                  <a:lnTo>
                    <a:pt x="374" y="167"/>
                  </a:lnTo>
                  <a:lnTo>
                    <a:pt x="371" y="161"/>
                  </a:lnTo>
                  <a:lnTo>
                    <a:pt x="368" y="158"/>
                  </a:lnTo>
                  <a:lnTo>
                    <a:pt x="365" y="154"/>
                  </a:lnTo>
                  <a:lnTo>
                    <a:pt x="365" y="152"/>
                  </a:lnTo>
                  <a:lnTo>
                    <a:pt x="369" y="151"/>
                  </a:lnTo>
                  <a:lnTo>
                    <a:pt x="374" y="148"/>
                  </a:lnTo>
                  <a:lnTo>
                    <a:pt x="380" y="143"/>
                  </a:lnTo>
                  <a:lnTo>
                    <a:pt x="385" y="138"/>
                  </a:lnTo>
                  <a:lnTo>
                    <a:pt x="393" y="130"/>
                  </a:lnTo>
                  <a:lnTo>
                    <a:pt x="397" y="126"/>
                  </a:lnTo>
                  <a:lnTo>
                    <a:pt x="403" y="122"/>
                  </a:lnTo>
                  <a:lnTo>
                    <a:pt x="407" y="117"/>
                  </a:lnTo>
                  <a:lnTo>
                    <a:pt x="413" y="114"/>
                  </a:lnTo>
                  <a:lnTo>
                    <a:pt x="417" y="109"/>
                  </a:lnTo>
                  <a:lnTo>
                    <a:pt x="422" y="103"/>
                  </a:lnTo>
                  <a:lnTo>
                    <a:pt x="427" y="97"/>
                  </a:lnTo>
                  <a:lnTo>
                    <a:pt x="432" y="93"/>
                  </a:lnTo>
                  <a:lnTo>
                    <a:pt x="436" y="85"/>
                  </a:lnTo>
                  <a:lnTo>
                    <a:pt x="442" y="80"/>
                  </a:lnTo>
                  <a:lnTo>
                    <a:pt x="448" y="72"/>
                  </a:lnTo>
                  <a:lnTo>
                    <a:pt x="453" y="67"/>
                  </a:lnTo>
                  <a:lnTo>
                    <a:pt x="458" y="59"/>
                  </a:lnTo>
                  <a:lnTo>
                    <a:pt x="464" y="52"/>
                  </a:lnTo>
                  <a:lnTo>
                    <a:pt x="468" y="45"/>
                  </a:lnTo>
                  <a:lnTo>
                    <a:pt x="474" y="38"/>
                  </a:lnTo>
                  <a:lnTo>
                    <a:pt x="478" y="29"/>
                  </a:lnTo>
                  <a:lnTo>
                    <a:pt x="482" y="22"/>
                  </a:lnTo>
                  <a:lnTo>
                    <a:pt x="487" y="13"/>
                  </a:lnTo>
                  <a:lnTo>
                    <a:pt x="491" y="4"/>
                  </a:lnTo>
                  <a:lnTo>
                    <a:pt x="490" y="4"/>
                  </a:lnTo>
                  <a:lnTo>
                    <a:pt x="487" y="3"/>
                  </a:lnTo>
                  <a:lnTo>
                    <a:pt x="482" y="1"/>
                  </a:lnTo>
                  <a:lnTo>
                    <a:pt x="478" y="1"/>
                  </a:lnTo>
                  <a:lnTo>
                    <a:pt x="474" y="0"/>
                  </a:lnTo>
                  <a:lnTo>
                    <a:pt x="469" y="0"/>
                  </a:lnTo>
                  <a:lnTo>
                    <a:pt x="465" y="0"/>
                  </a:lnTo>
                  <a:lnTo>
                    <a:pt x="461" y="0"/>
                  </a:lnTo>
                  <a:lnTo>
                    <a:pt x="456" y="0"/>
                  </a:lnTo>
                  <a:lnTo>
                    <a:pt x="451" y="0"/>
                  </a:lnTo>
                  <a:lnTo>
                    <a:pt x="445" y="1"/>
                  </a:lnTo>
                  <a:lnTo>
                    <a:pt x="440" y="3"/>
                  </a:lnTo>
                  <a:lnTo>
                    <a:pt x="433" y="4"/>
                  </a:lnTo>
                  <a:lnTo>
                    <a:pt x="427" y="6"/>
                  </a:lnTo>
                  <a:lnTo>
                    <a:pt x="420" y="9"/>
                  </a:lnTo>
                  <a:lnTo>
                    <a:pt x="413" y="10"/>
                  </a:lnTo>
                  <a:lnTo>
                    <a:pt x="406" y="13"/>
                  </a:lnTo>
                  <a:lnTo>
                    <a:pt x="398" y="17"/>
                  </a:lnTo>
                  <a:lnTo>
                    <a:pt x="391" y="22"/>
                  </a:lnTo>
                  <a:lnTo>
                    <a:pt x="384" y="26"/>
                  </a:lnTo>
                  <a:lnTo>
                    <a:pt x="375" y="32"/>
                  </a:lnTo>
                  <a:lnTo>
                    <a:pt x="368" y="38"/>
                  </a:lnTo>
                  <a:lnTo>
                    <a:pt x="359" y="43"/>
                  </a:lnTo>
                  <a:lnTo>
                    <a:pt x="352" y="51"/>
                  </a:lnTo>
                  <a:lnTo>
                    <a:pt x="342" y="58"/>
                  </a:lnTo>
                  <a:lnTo>
                    <a:pt x="335" y="67"/>
                  </a:lnTo>
                  <a:lnTo>
                    <a:pt x="329" y="72"/>
                  </a:lnTo>
                  <a:lnTo>
                    <a:pt x="324" y="77"/>
                  </a:lnTo>
                  <a:lnTo>
                    <a:pt x="320" y="82"/>
                  </a:lnTo>
                  <a:lnTo>
                    <a:pt x="317" y="88"/>
                  </a:lnTo>
                  <a:lnTo>
                    <a:pt x="336" y="104"/>
                  </a:lnTo>
                  <a:lnTo>
                    <a:pt x="336" y="103"/>
                  </a:lnTo>
                  <a:lnTo>
                    <a:pt x="339" y="100"/>
                  </a:lnTo>
                  <a:lnTo>
                    <a:pt x="340" y="96"/>
                  </a:lnTo>
                  <a:lnTo>
                    <a:pt x="346" y="91"/>
                  </a:lnTo>
                  <a:lnTo>
                    <a:pt x="352" y="84"/>
                  </a:lnTo>
                  <a:lnTo>
                    <a:pt x="358" y="78"/>
                  </a:lnTo>
                  <a:lnTo>
                    <a:pt x="365" y="71"/>
                  </a:lnTo>
                  <a:lnTo>
                    <a:pt x="375" y="65"/>
                  </a:lnTo>
                  <a:lnTo>
                    <a:pt x="378" y="61"/>
                  </a:lnTo>
                  <a:lnTo>
                    <a:pt x="382" y="56"/>
                  </a:lnTo>
                  <a:lnTo>
                    <a:pt x="387" y="53"/>
                  </a:lnTo>
                  <a:lnTo>
                    <a:pt x="393" y="51"/>
                  </a:lnTo>
                  <a:lnTo>
                    <a:pt x="397" y="46"/>
                  </a:lnTo>
                  <a:lnTo>
                    <a:pt x="403" y="43"/>
                  </a:lnTo>
                  <a:lnTo>
                    <a:pt x="407" y="42"/>
                  </a:lnTo>
                  <a:lnTo>
                    <a:pt x="413" y="39"/>
                  </a:lnTo>
                  <a:lnTo>
                    <a:pt x="417" y="36"/>
                  </a:lnTo>
                  <a:lnTo>
                    <a:pt x="423" y="33"/>
                  </a:lnTo>
                  <a:lnTo>
                    <a:pt x="427" y="32"/>
                  </a:lnTo>
                  <a:lnTo>
                    <a:pt x="433" y="30"/>
                  </a:lnTo>
                  <a:lnTo>
                    <a:pt x="439" y="29"/>
                  </a:lnTo>
                  <a:lnTo>
                    <a:pt x="445" y="29"/>
                  </a:lnTo>
                  <a:lnTo>
                    <a:pt x="449" y="29"/>
                  </a:lnTo>
                  <a:lnTo>
                    <a:pt x="455" y="29"/>
                  </a:lnTo>
                  <a:lnTo>
                    <a:pt x="453" y="32"/>
                  </a:lnTo>
                  <a:lnTo>
                    <a:pt x="449" y="38"/>
                  </a:lnTo>
                  <a:lnTo>
                    <a:pt x="446" y="42"/>
                  </a:lnTo>
                  <a:lnTo>
                    <a:pt x="442" y="48"/>
                  </a:lnTo>
                  <a:lnTo>
                    <a:pt x="436" y="53"/>
                  </a:lnTo>
                  <a:lnTo>
                    <a:pt x="430" y="61"/>
                  </a:lnTo>
                  <a:lnTo>
                    <a:pt x="426" y="65"/>
                  </a:lnTo>
                  <a:lnTo>
                    <a:pt x="422" y="69"/>
                  </a:lnTo>
                  <a:lnTo>
                    <a:pt x="417" y="72"/>
                  </a:lnTo>
                  <a:lnTo>
                    <a:pt x="413" y="78"/>
                  </a:lnTo>
                  <a:lnTo>
                    <a:pt x="407" y="82"/>
                  </a:lnTo>
                  <a:lnTo>
                    <a:pt x="403" y="88"/>
                  </a:lnTo>
                  <a:lnTo>
                    <a:pt x="397" y="94"/>
                  </a:lnTo>
                  <a:lnTo>
                    <a:pt x="391" y="100"/>
                  </a:lnTo>
                  <a:lnTo>
                    <a:pt x="384" y="104"/>
                  </a:lnTo>
                  <a:lnTo>
                    <a:pt x="375" y="111"/>
                  </a:lnTo>
                  <a:lnTo>
                    <a:pt x="368" y="117"/>
                  </a:lnTo>
                  <a:lnTo>
                    <a:pt x="361" y="125"/>
                  </a:lnTo>
                  <a:lnTo>
                    <a:pt x="352" y="132"/>
                  </a:lnTo>
                  <a:lnTo>
                    <a:pt x="343" y="138"/>
                  </a:lnTo>
                  <a:lnTo>
                    <a:pt x="339" y="142"/>
                  </a:lnTo>
                  <a:lnTo>
                    <a:pt x="335" y="146"/>
                  </a:lnTo>
                  <a:lnTo>
                    <a:pt x="329" y="149"/>
                  </a:lnTo>
                  <a:lnTo>
                    <a:pt x="324" y="154"/>
                  </a:lnTo>
                  <a:lnTo>
                    <a:pt x="327" y="155"/>
                  </a:lnTo>
                  <a:lnTo>
                    <a:pt x="332" y="161"/>
                  </a:lnTo>
                  <a:lnTo>
                    <a:pt x="335" y="165"/>
                  </a:lnTo>
                  <a:lnTo>
                    <a:pt x="339" y="171"/>
                  </a:lnTo>
                  <a:lnTo>
                    <a:pt x="345" y="175"/>
                  </a:lnTo>
                  <a:lnTo>
                    <a:pt x="349" y="183"/>
                  </a:lnTo>
                  <a:lnTo>
                    <a:pt x="355" y="190"/>
                  </a:lnTo>
                  <a:lnTo>
                    <a:pt x="359" y="198"/>
                  </a:lnTo>
                  <a:lnTo>
                    <a:pt x="362" y="201"/>
                  </a:lnTo>
                  <a:lnTo>
                    <a:pt x="364" y="206"/>
                  </a:lnTo>
                  <a:lnTo>
                    <a:pt x="366" y="210"/>
                  </a:lnTo>
                  <a:lnTo>
                    <a:pt x="369" y="216"/>
                  </a:lnTo>
                  <a:lnTo>
                    <a:pt x="372" y="220"/>
                  </a:lnTo>
                  <a:lnTo>
                    <a:pt x="375" y="225"/>
                  </a:lnTo>
                  <a:lnTo>
                    <a:pt x="378" y="230"/>
                  </a:lnTo>
                  <a:lnTo>
                    <a:pt x="381" y="235"/>
                  </a:lnTo>
                  <a:lnTo>
                    <a:pt x="384" y="241"/>
                  </a:lnTo>
                  <a:lnTo>
                    <a:pt x="385" y="245"/>
                  </a:lnTo>
                  <a:lnTo>
                    <a:pt x="388" y="251"/>
                  </a:lnTo>
                  <a:lnTo>
                    <a:pt x="391" y="256"/>
                  </a:lnTo>
                  <a:lnTo>
                    <a:pt x="390" y="255"/>
                  </a:lnTo>
                  <a:lnTo>
                    <a:pt x="387" y="254"/>
                  </a:lnTo>
                  <a:lnTo>
                    <a:pt x="382" y="249"/>
                  </a:lnTo>
                  <a:lnTo>
                    <a:pt x="378" y="246"/>
                  </a:lnTo>
                  <a:lnTo>
                    <a:pt x="372" y="241"/>
                  </a:lnTo>
                  <a:lnTo>
                    <a:pt x="365" y="235"/>
                  </a:lnTo>
                  <a:lnTo>
                    <a:pt x="358" y="227"/>
                  </a:lnTo>
                  <a:lnTo>
                    <a:pt x="351" y="220"/>
                  </a:lnTo>
                  <a:lnTo>
                    <a:pt x="342" y="212"/>
                  </a:lnTo>
                  <a:lnTo>
                    <a:pt x="335" y="204"/>
                  </a:lnTo>
                  <a:lnTo>
                    <a:pt x="327" y="194"/>
                  </a:lnTo>
                  <a:lnTo>
                    <a:pt x="319" y="187"/>
                  </a:lnTo>
                  <a:lnTo>
                    <a:pt x="311" y="178"/>
                  </a:lnTo>
                  <a:lnTo>
                    <a:pt x="306" y="169"/>
                  </a:lnTo>
                  <a:lnTo>
                    <a:pt x="301" y="161"/>
                  </a:lnTo>
                  <a:lnTo>
                    <a:pt x="297" y="154"/>
                  </a:lnTo>
                  <a:lnTo>
                    <a:pt x="295" y="155"/>
                  </a:lnTo>
                  <a:lnTo>
                    <a:pt x="291" y="161"/>
                  </a:lnTo>
                  <a:lnTo>
                    <a:pt x="287" y="164"/>
                  </a:lnTo>
                  <a:lnTo>
                    <a:pt x="284" y="168"/>
                  </a:lnTo>
                  <a:lnTo>
                    <a:pt x="278" y="174"/>
                  </a:lnTo>
                  <a:lnTo>
                    <a:pt x="274" y="180"/>
                  </a:lnTo>
                  <a:lnTo>
                    <a:pt x="268" y="184"/>
                  </a:lnTo>
                  <a:lnTo>
                    <a:pt x="262" y="190"/>
                  </a:lnTo>
                  <a:lnTo>
                    <a:pt x="255" y="194"/>
                  </a:lnTo>
                  <a:lnTo>
                    <a:pt x="248" y="201"/>
                  </a:lnTo>
                  <a:lnTo>
                    <a:pt x="240" y="207"/>
                  </a:lnTo>
                  <a:lnTo>
                    <a:pt x="233" y="212"/>
                  </a:lnTo>
                  <a:lnTo>
                    <a:pt x="224" y="216"/>
                  </a:lnTo>
                  <a:lnTo>
                    <a:pt x="216" y="222"/>
                  </a:lnTo>
                  <a:lnTo>
                    <a:pt x="211" y="222"/>
                  </a:lnTo>
                  <a:lnTo>
                    <a:pt x="206" y="225"/>
                  </a:lnTo>
                  <a:lnTo>
                    <a:pt x="201" y="226"/>
                  </a:lnTo>
                  <a:lnTo>
                    <a:pt x="195" y="227"/>
                  </a:lnTo>
                  <a:lnTo>
                    <a:pt x="191" y="227"/>
                  </a:lnTo>
                  <a:lnTo>
                    <a:pt x="185" y="230"/>
                  </a:lnTo>
                  <a:lnTo>
                    <a:pt x="181" y="230"/>
                  </a:lnTo>
                  <a:lnTo>
                    <a:pt x="177" y="232"/>
                  </a:lnTo>
                  <a:lnTo>
                    <a:pt x="171" y="232"/>
                  </a:lnTo>
                  <a:lnTo>
                    <a:pt x="166" y="232"/>
                  </a:lnTo>
                  <a:lnTo>
                    <a:pt x="159" y="232"/>
                  </a:lnTo>
                  <a:lnTo>
                    <a:pt x="155" y="232"/>
                  </a:lnTo>
                  <a:lnTo>
                    <a:pt x="149" y="230"/>
                  </a:lnTo>
                  <a:lnTo>
                    <a:pt x="145" y="229"/>
                  </a:lnTo>
                  <a:lnTo>
                    <a:pt x="139" y="227"/>
                  </a:lnTo>
                  <a:lnTo>
                    <a:pt x="135" y="226"/>
                  </a:lnTo>
                  <a:lnTo>
                    <a:pt x="129" y="225"/>
                  </a:lnTo>
                  <a:lnTo>
                    <a:pt x="123" y="222"/>
                  </a:lnTo>
                  <a:lnTo>
                    <a:pt x="117" y="219"/>
                  </a:lnTo>
                  <a:lnTo>
                    <a:pt x="111" y="216"/>
                  </a:lnTo>
                  <a:lnTo>
                    <a:pt x="106" y="212"/>
                  </a:lnTo>
                  <a:lnTo>
                    <a:pt x="100" y="207"/>
                  </a:lnTo>
                  <a:lnTo>
                    <a:pt x="94" y="203"/>
                  </a:lnTo>
                  <a:lnTo>
                    <a:pt x="90" y="198"/>
                  </a:lnTo>
                  <a:lnTo>
                    <a:pt x="84" y="193"/>
                  </a:lnTo>
                  <a:lnTo>
                    <a:pt x="78" y="187"/>
                  </a:lnTo>
                  <a:lnTo>
                    <a:pt x="72" y="180"/>
                  </a:lnTo>
                  <a:lnTo>
                    <a:pt x="66" y="174"/>
                  </a:lnTo>
                  <a:lnTo>
                    <a:pt x="61" y="167"/>
                  </a:lnTo>
                  <a:lnTo>
                    <a:pt x="55" y="159"/>
                  </a:lnTo>
                  <a:lnTo>
                    <a:pt x="49" y="151"/>
                  </a:lnTo>
                  <a:lnTo>
                    <a:pt x="45" y="142"/>
                  </a:lnTo>
                  <a:lnTo>
                    <a:pt x="45" y="140"/>
                  </a:lnTo>
                  <a:lnTo>
                    <a:pt x="49" y="136"/>
                  </a:lnTo>
                  <a:lnTo>
                    <a:pt x="52" y="133"/>
                  </a:lnTo>
                  <a:lnTo>
                    <a:pt x="56" y="130"/>
                  </a:lnTo>
                  <a:lnTo>
                    <a:pt x="59" y="127"/>
                  </a:lnTo>
                  <a:lnTo>
                    <a:pt x="65" y="123"/>
                  </a:lnTo>
                  <a:lnTo>
                    <a:pt x="69" y="119"/>
                  </a:lnTo>
                  <a:lnTo>
                    <a:pt x="75" y="114"/>
                  </a:lnTo>
                  <a:lnTo>
                    <a:pt x="81" y="110"/>
                  </a:lnTo>
                  <a:lnTo>
                    <a:pt x="90" y="107"/>
                  </a:lnTo>
                  <a:lnTo>
                    <a:pt x="95" y="103"/>
                  </a:lnTo>
                  <a:lnTo>
                    <a:pt x="103" y="100"/>
                  </a:lnTo>
                  <a:lnTo>
                    <a:pt x="111" y="96"/>
                  </a:lnTo>
                  <a:lnTo>
                    <a:pt x="122" y="93"/>
                  </a:lnTo>
                  <a:lnTo>
                    <a:pt x="129" y="90"/>
                  </a:lnTo>
                  <a:lnTo>
                    <a:pt x="139" y="87"/>
                  </a:lnTo>
                  <a:lnTo>
                    <a:pt x="142" y="85"/>
                  </a:lnTo>
                  <a:lnTo>
                    <a:pt x="148" y="84"/>
                  </a:lnTo>
                  <a:lnTo>
                    <a:pt x="152" y="84"/>
                  </a:lnTo>
                  <a:lnTo>
                    <a:pt x="158" y="84"/>
                  </a:lnTo>
                  <a:lnTo>
                    <a:pt x="162" y="82"/>
                  </a:lnTo>
                  <a:lnTo>
                    <a:pt x="168" y="82"/>
                  </a:lnTo>
                  <a:lnTo>
                    <a:pt x="172" y="82"/>
                  </a:lnTo>
                  <a:lnTo>
                    <a:pt x="178" y="82"/>
                  </a:lnTo>
                  <a:lnTo>
                    <a:pt x="182" y="82"/>
                  </a:lnTo>
                  <a:lnTo>
                    <a:pt x="188" y="82"/>
                  </a:lnTo>
                  <a:lnTo>
                    <a:pt x="194" y="82"/>
                  </a:lnTo>
                  <a:lnTo>
                    <a:pt x="200" y="84"/>
                  </a:lnTo>
                  <a:lnTo>
                    <a:pt x="206" y="84"/>
                  </a:lnTo>
                  <a:lnTo>
                    <a:pt x="210" y="87"/>
                  </a:lnTo>
                  <a:lnTo>
                    <a:pt x="216" y="87"/>
                  </a:lnTo>
                  <a:lnTo>
                    <a:pt x="222" y="88"/>
                  </a:lnTo>
                  <a:lnTo>
                    <a:pt x="227" y="90"/>
                  </a:lnTo>
                  <a:lnTo>
                    <a:pt x="233" y="93"/>
                  </a:lnTo>
                  <a:lnTo>
                    <a:pt x="239" y="96"/>
                  </a:lnTo>
                  <a:lnTo>
                    <a:pt x="245" y="98"/>
                  </a:lnTo>
                  <a:lnTo>
                    <a:pt x="249" y="101"/>
                  </a:lnTo>
                  <a:lnTo>
                    <a:pt x="256" y="106"/>
                  </a:lnTo>
                  <a:lnTo>
                    <a:pt x="261" y="109"/>
                  </a:lnTo>
                  <a:lnTo>
                    <a:pt x="268" y="114"/>
                  </a:lnTo>
                  <a:lnTo>
                    <a:pt x="274" y="117"/>
                  </a:lnTo>
                  <a:lnTo>
                    <a:pt x="280" y="123"/>
                  </a:lnTo>
                  <a:lnTo>
                    <a:pt x="285" y="127"/>
                  </a:lnTo>
                  <a:lnTo>
                    <a:pt x="291" y="133"/>
                  </a:lnTo>
                  <a:lnTo>
                    <a:pt x="307" y="111"/>
                  </a:lnTo>
                  <a:close/>
                </a:path>
              </a:pathLst>
            </a:custGeom>
            <a:solidFill>
              <a:srgbClr val="000000"/>
            </a:solidFill>
            <a:ln w="9525">
              <a:noFill/>
              <a:round/>
              <a:headEnd/>
              <a:tailEnd/>
            </a:ln>
          </p:spPr>
          <p:txBody>
            <a:bodyPr/>
            <a:lstStyle/>
            <a:p>
              <a:endParaRPr lang="en-US"/>
            </a:p>
          </p:txBody>
        </p:sp>
      </p:grpSp>
      <p:grpSp>
        <p:nvGrpSpPr>
          <p:cNvPr id="5" name="Group 42"/>
          <p:cNvGrpSpPr>
            <a:grpSpLocks/>
          </p:cNvGrpSpPr>
          <p:nvPr/>
        </p:nvGrpSpPr>
        <p:grpSpPr bwMode="auto">
          <a:xfrm>
            <a:off x="6858000" y="3352800"/>
            <a:ext cx="893763" cy="573088"/>
            <a:chOff x="4173" y="2034"/>
            <a:chExt cx="563" cy="361"/>
          </a:xfrm>
        </p:grpSpPr>
        <p:sp>
          <p:nvSpPr>
            <p:cNvPr id="73178" name="Freeform 43"/>
            <p:cNvSpPr>
              <a:spLocks/>
            </p:cNvSpPr>
            <p:nvPr/>
          </p:nvSpPr>
          <p:spPr bwMode="auto">
            <a:xfrm rot="19168768" flipH="1">
              <a:off x="4225" y="2131"/>
              <a:ext cx="352" cy="264"/>
            </a:xfrm>
            <a:custGeom>
              <a:avLst/>
              <a:gdLst>
                <a:gd name="T0" fmla="*/ 0 w 314"/>
                <a:gd name="T1" fmla="*/ 62 h 264"/>
                <a:gd name="T2" fmla="*/ 85 w 314"/>
                <a:gd name="T3" fmla="*/ 62 h 264"/>
                <a:gd name="T4" fmla="*/ 175 w 314"/>
                <a:gd name="T5" fmla="*/ 113 h 264"/>
                <a:gd name="T6" fmla="*/ 256 w 314"/>
                <a:gd name="T7" fmla="*/ 46 h 264"/>
                <a:gd name="T8" fmla="*/ 395 w 314"/>
                <a:gd name="T9" fmla="*/ 0 h 264"/>
                <a:gd name="T10" fmla="*/ 356 w 314"/>
                <a:gd name="T11" fmla="*/ 65 h 264"/>
                <a:gd name="T12" fmla="*/ 242 w 314"/>
                <a:gd name="T13" fmla="*/ 146 h 264"/>
                <a:gd name="T14" fmla="*/ 330 w 314"/>
                <a:gd name="T15" fmla="*/ 258 h 264"/>
                <a:gd name="T16" fmla="*/ 297 w 314"/>
                <a:gd name="T17" fmla="*/ 264 h 264"/>
                <a:gd name="T18" fmla="*/ 175 w 314"/>
                <a:gd name="T19" fmla="*/ 167 h 264"/>
                <a:gd name="T20" fmla="*/ 122 w 314"/>
                <a:gd name="T21" fmla="*/ 210 h 264"/>
                <a:gd name="T22" fmla="*/ 38 w 314"/>
                <a:gd name="T23" fmla="*/ 233 h 264"/>
                <a:gd name="T24" fmla="*/ 8 w 314"/>
                <a:gd name="T25" fmla="*/ 233 h 264"/>
                <a:gd name="T26" fmla="*/ 29 w 314"/>
                <a:gd name="T27" fmla="*/ 141 h 264"/>
                <a:gd name="T28" fmla="*/ 0 w 314"/>
                <a:gd name="T29" fmla="*/ 62 h 264"/>
                <a:gd name="T30" fmla="*/ 0 w 314"/>
                <a:gd name="T31" fmla="*/ 62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
                <a:gd name="T49" fmla="*/ 0 h 264"/>
                <a:gd name="T50" fmla="*/ 314 w 314"/>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 h="264">
                  <a:moveTo>
                    <a:pt x="0" y="62"/>
                  </a:moveTo>
                  <a:lnTo>
                    <a:pt x="68" y="62"/>
                  </a:lnTo>
                  <a:lnTo>
                    <a:pt x="139" y="113"/>
                  </a:lnTo>
                  <a:lnTo>
                    <a:pt x="203" y="46"/>
                  </a:lnTo>
                  <a:lnTo>
                    <a:pt x="314" y="0"/>
                  </a:lnTo>
                  <a:lnTo>
                    <a:pt x="284" y="65"/>
                  </a:lnTo>
                  <a:lnTo>
                    <a:pt x="193" y="146"/>
                  </a:lnTo>
                  <a:lnTo>
                    <a:pt x="262" y="258"/>
                  </a:lnTo>
                  <a:lnTo>
                    <a:pt x="236" y="264"/>
                  </a:lnTo>
                  <a:lnTo>
                    <a:pt x="139" y="167"/>
                  </a:lnTo>
                  <a:lnTo>
                    <a:pt x="97" y="210"/>
                  </a:lnTo>
                  <a:lnTo>
                    <a:pt x="30" y="233"/>
                  </a:lnTo>
                  <a:lnTo>
                    <a:pt x="6" y="233"/>
                  </a:lnTo>
                  <a:lnTo>
                    <a:pt x="23" y="141"/>
                  </a:lnTo>
                  <a:lnTo>
                    <a:pt x="0" y="62"/>
                  </a:lnTo>
                  <a:close/>
                </a:path>
              </a:pathLst>
            </a:custGeom>
            <a:solidFill>
              <a:srgbClr val="F57575"/>
            </a:solidFill>
            <a:ln w="9525">
              <a:noFill/>
              <a:round/>
              <a:headEnd/>
              <a:tailEnd/>
            </a:ln>
          </p:spPr>
          <p:txBody>
            <a:bodyPr/>
            <a:lstStyle/>
            <a:p>
              <a:endParaRPr lang="en-US"/>
            </a:p>
          </p:txBody>
        </p:sp>
        <p:sp>
          <p:nvSpPr>
            <p:cNvPr id="73179" name="Freeform 44"/>
            <p:cNvSpPr>
              <a:spLocks/>
            </p:cNvSpPr>
            <p:nvPr/>
          </p:nvSpPr>
          <p:spPr bwMode="auto">
            <a:xfrm rot="19168768" flipH="1">
              <a:off x="4505" y="2034"/>
              <a:ext cx="178" cy="171"/>
            </a:xfrm>
            <a:custGeom>
              <a:avLst/>
              <a:gdLst>
                <a:gd name="T0" fmla="*/ 178 w 159"/>
                <a:gd name="T1" fmla="*/ 0 h 171"/>
                <a:gd name="T2" fmla="*/ 199 w 159"/>
                <a:gd name="T3" fmla="*/ 82 h 171"/>
                <a:gd name="T4" fmla="*/ 170 w 159"/>
                <a:gd name="T5" fmla="*/ 171 h 171"/>
                <a:gd name="T6" fmla="*/ 66 w 159"/>
                <a:gd name="T7" fmla="*/ 132 h 171"/>
                <a:gd name="T8" fmla="*/ 0 w 159"/>
                <a:gd name="T9" fmla="*/ 61 h 171"/>
                <a:gd name="T10" fmla="*/ 178 w 159"/>
                <a:gd name="T11" fmla="*/ 0 h 171"/>
                <a:gd name="T12" fmla="*/ 178 w 159"/>
                <a:gd name="T13" fmla="*/ 0 h 171"/>
                <a:gd name="T14" fmla="*/ 0 60000 65536"/>
                <a:gd name="T15" fmla="*/ 0 60000 65536"/>
                <a:gd name="T16" fmla="*/ 0 60000 65536"/>
                <a:gd name="T17" fmla="*/ 0 60000 65536"/>
                <a:gd name="T18" fmla="*/ 0 60000 65536"/>
                <a:gd name="T19" fmla="*/ 0 60000 65536"/>
                <a:gd name="T20" fmla="*/ 0 60000 65536"/>
                <a:gd name="T21" fmla="*/ 0 w 159"/>
                <a:gd name="T22" fmla="*/ 0 h 171"/>
                <a:gd name="T23" fmla="*/ 159 w 15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171">
                  <a:moveTo>
                    <a:pt x="142" y="0"/>
                  </a:moveTo>
                  <a:lnTo>
                    <a:pt x="159" y="82"/>
                  </a:lnTo>
                  <a:lnTo>
                    <a:pt x="136" y="171"/>
                  </a:lnTo>
                  <a:lnTo>
                    <a:pt x="53" y="132"/>
                  </a:lnTo>
                  <a:lnTo>
                    <a:pt x="0" y="61"/>
                  </a:lnTo>
                  <a:lnTo>
                    <a:pt x="142" y="0"/>
                  </a:lnTo>
                  <a:close/>
                </a:path>
              </a:pathLst>
            </a:custGeom>
            <a:solidFill>
              <a:srgbClr val="FFBFA3"/>
            </a:solidFill>
            <a:ln w="9525">
              <a:noFill/>
              <a:round/>
              <a:headEnd/>
              <a:tailEnd/>
            </a:ln>
          </p:spPr>
          <p:txBody>
            <a:bodyPr/>
            <a:lstStyle/>
            <a:p>
              <a:endParaRPr lang="en-US"/>
            </a:p>
          </p:txBody>
        </p:sp>
        <p:sp>
          <p:nvSpPr>
            <p:cNvPr id="73180" name="Freeform 45"/>
            <p:cNvSpPr>
              <a:spLocks/>
            </p:cNvSpPr>
            <p:nvPr/>
          </p:nvSpPr>
          <p:spPr bwMode="auto">
            <a:xfrm rot="19168768" flipH="1">
              <a:off x="4173" y="2068"/>
              <a:ext cx="550" cy="293"/>
            </a:xfrm>
            <a:custGeom>
              <a:avLst/>
              <a:gdLst>
                <a:gd name="T0" fmla="*/ 358 w 491"/>
                <a:gd name="T1" fmla="*/ 94 h 293"/>
                <a:gd name="T2" fmla="*/ 306 w 491"/>
                <a:gd name="T3" fmla="*/ 71 h 293"/>
                <a:gd name="T4" fmla="*/ 263 w 491"/>
                <a:gd name="T5" fmla="*/ 61 h 293"/>
                <a:gd name="T6" fmla="*/ 220 w 491"/>
                <a:gd name="T7" fmla="*/ 57 h 293"/>
                <a:gd name="T8" fmla="*/ 170 w 491"/>
                <a:gd name="T9" fmla="*/ 60 h 293"/>
                <a:gd name="T10" fmla="*/ 121 w 491"/>
                <a:gd name="T11" fmla="*/ 71 h 293"/>
                <a:gd name="T12" fmla="*/ 65 w 491"/>
                <a:gd name="T13" fmla="*/ 94 h 293"/>
                <a:gd name="T14" fmla="*/ 9 w 491"/>
                <a:gd name="T15" fmla="*/ 129 h 293"/>
                <a:gd name="T16" fmla="*/ 21 w 491"/>
                <a:gd name="T17" fmla="*/ 161 h 293"/>
                <a:gd name="T18" fmla="*/ 76 w 491"/>
                <a:gd name="T19" fmla="*/ 205 h 293"/>
                <a:gd name="T20" fmla="*/ 121 w 491"/>
                <a:gd name="T21" fmla="*/ 228 h 293"/>
                <a:gd name="T22" fmla="*/ 162 w 491"/>
                <a:gd name="T23" fmla="*/ 244 h 293"/>
                <a:gd name="T24" fmla="*/ 207 w 491"/>
                <a:gd name="T25" fmla="*/ 251 h 293"/>
                <a:gd name="T26" fmla="*/ 257 w 491"/>
                <a:gd name="T27" fmla="*/ 248 h 293"/>
                <a:gd name="T28" fmla="*/ 307 w 491"/>
                <a:gd name="T29" fmla="*/ 232 h 293"/>
                <a:gd name="T30" fmla="*/ 358 w 491"/>
                <a:gd name="T31" fmla="*/ 200 h 293"/>
                <a:gd name="T32" fmla="*/ 404 w 491"/>
                <a:gd name="T33" fmla="*/ 222 h 293"/>
                <a:gd name="T34" fmla="*/ 437 w 491"/>
                <a:gd name="T35" fmla="*/ 248 h 293"/>
                <a:gd name="T36" fmla="*/ 470 w 491"/>
                <a:gd name="T37" fmla="*/ 273 h 293"/>
                <a:gd name="T38" fmla="*/ 539 w 491"/>
                <a:gd name="T39" fmla="*/ 276 h 293"/>
                <a:gd name="T40" fmla="*/ 519 w 491"/>
                <a:gd name="T41" fmla="*/ 239 h 293"/>
                <a:gd name="T42" fmla="*/ 494 w 491"/>
                <a:gd name="T43" fmla="*/ 206 h 293"/>
                <a:gd name="T44" fmla="*/ 474 w 491"/>
                <a:gd name="T45" fmla="*/ 176 h 293"/>
                <a:gd name="T46" fmla="*/ 468 w 491"/>
                <a:gd name="T47" fmla="*/ 148 h 293"/>
                <a:gd name="T48" fmla="*/ 510 w 491"/>
                <a:gd name="T49" fmla="*/ 118 h 293"/>
                <a:gd name="T50" fmla="*/ 547 w 491"/>
                <a:gd name="T51" fmla="*/ 84 h 293"/>
                <a:gd name="T52" fmla="*/ 587 w 491"/>
                <a:gd name="T53" fmla="*/ 44 h 293"/>
                <a:gd name="T54" fmla="*/ 615 w 491"/>
                <a:gd name="T55" fmla="*/ 3 h 293"/>
                <a:gd name="T56" fmla="*/ 584 w 491"/>
                <a:gd name="T57" fmla="*/ 0 h 293"/>
                <a:gd name="T58" fmla="*/ 543 w 491"/>
                <a:gd name="T59" fmla="*/ 5 h 293"/>
                <a:gd name="T60" fmla="*/ 490 w 491"/>
                <a:gd name="T61" fmla="*/ 22 h 293"/>
                <a:gd name="T62" fmla="*/ 435 w 491"/>
                <a:gd name="T63" fmla="*/ 54 h 293"/>
                <a:gd name="T64" fmla="*/ 401 w 491"/>
                <a:gd name="T65" fmla="*/ 81 h 293"/>
                <a:gd name="T66" fmla="*/ 432 w 491"/>
                <a:gd name="T67" fmla="*/ 90 h 293"/>
                <a:gd name="T68" fmla="*/ 478 w 491"/>
                <a:gd name="T69" fmla="*/ 55 h 293"/>
                <a:gd name="T70" fmla="*/ 518 w 491"/>
                <a:gd name="T71" fmla="*/ 38 h 293"/>
                <a:gd name="T72" fmla="*/ 554 w 491"/>
                <a:gd name="T73" fmla="*/ 29 h 293"/>
                <a:gd name="T74" fmla="*/ 551 w 491"/>
                <a:gd name="T75" fmla="*/ 47 h 293"/>
                <a:gd name="T76" fmla="*/ 518 w 491"/>
                <a:gd name="T77" fmla="*/ 77 h 293"/>
                <a:gd name="T78" fmla="*/ 470 w 491"/>
                <a:gd name="T79" fmla="*/ 110 h 293"/>
                <a:gd name="T80" fmla="*/ 418 w 491"/>
                <a:gd name="T81" fmla="*/ 145 h 293"/>
                <a:gd name="T82" fmla="*/ 425 w 491"/>
                <a:gd name="T83" fmla="*/ 170 h 293"/>
                <a:gd name="T84" fmla="*/ 457 w 491"/>
                <a:gd name="T85" fmla="*/ 205 h 293"/>
                <a:gd name="T86" fmla="*/ 477 w 491"/>
                <a:gd name="T87" fmla="*/ 234 h 293"/>
                <a:gd name="T88" fmla="*/ 484 w 491"/>
                <a:gd name="T89" fmla="*/ 253 h 293"/>
                <a:gd name="T90" fmla="*/ 440 w 491"/>
                <a:gd name="T91" fmla="*/ 219 h 293"/>
                <a:gd name="T92" fmla="*/ 384 w 491"/>
                <a:gd name="T93" fmla="*/ 170 h 293"/>
                <a:gd name="T94" fmla="*/ 355 w 491"/>
                <a:gd name="T95" fmla="*/ 168 h 293"/>
                <a:gd name="T96" fmla="*/ 311 w 491"/>
                <a:gd name="T97" fmla="*/ 200 h 293"/>
                <a:gd name="T98" fmla="*/ 259 w 491"/>
                <a:gd name="T99" fmla="*/ 224 h 293"/>
                <a:gd name="T100" fmla="*/ 222 w 491"/>
                <a:gd name="T101" fmla="*/ 231 h 293"/>
                <a:gd name="T102" fmla="*/ 180 w 491"/>
                <a:gd name="T103" fmla="*/ 228 h 293"/>
                <a:gd name="T104" fmla="*/ 138 w 491"/>
                <a:gd name="T105" fmla="*/ 215 h 293"/>
                <a:gd name="T106" fmla="*/ 94 w 491"/>
                <a:gd name="T107" fmla="*/ 186 h 293"/>
                <a:gd name="T108" fmla="*/ 53 w 491"/>
                <a:gd name="T109" fmla="*/ 141 h 293"/>
                <a:gd name="T110" fmla="*/ 77 w 491"/>
                <a:gd name="T111" fmla="*/ 122 h 293"/>
                <a:gd name="T112" fmla="*/ 127 w 491"/>
                <a:gd name="T113" fmla="*/ 99 h 293"/>
                <a:gd name="T114" fmla="*/ 184 w 491"/>
                <a:gd name="T115" fmla="*/ 83 h 293"/>
                <a:gd name="T116" fmla="*/ 222 w 491"/>
                <a:gd name="T117" fmla="*/ 81 h 293"/>
                <a:gd name="T118" fmla="*/ 263 w 491"/>
                <a:gd name="T119" fmla="*/ 84 h 293"/>
                <a:gd name="T120" fmla="*/ 306 w 491"/>
                <a:gd name="T121" fmla="*/ 99 h 293"/>
                <a:gd name="T122" fmla="*/ 348 w 491"/>
                <a:gd name="T123" fmla="*/ 122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6" y="110"/>
                  </a:moveTo>
                  <a:lnTo>
                    <a:pt x="304" y="109"/>
                  </a:lnTo>
                  <a:lnTo>
                    <a:pt x="300" y="105"/>
                  </a:lnTo>
                  <a:lnTo>
                    <a:pt x="296" y="102"/>
                  </a:lnTo>
                  <a:lnTo>
                    <a:pt x="291" y="99"/>
                  </a:lnTo>
                  <a:lnTo>
                    <a:pt x="286" y="94"/>
                  </a:lnTo>
                  <a:lnTo>
                    <a:pt x="281" y="92"/>
                  </a:lnTo>
                  <a:lnTo>
                    <a:pt x="275" y="87"/>
                  </a:lnTo>
                  <a:lnTo>
                    <a:pt x="268" y="83"/>
                  </a:lnTo>
                  <a:lnTo>
                    <a:pt x="259" y="79"/>
                  </a:lnTo>
                  <a:lnTo>
                    <a:pt x="252" y="76"/>
                  </a:lnTo>
                  <a:lnTo>
                    <a:pt x="244" y="71"/>
                  </a:lnTo>
                  <a:lnTo>
                    <a:pt x="235" y="68"/>
                  </a:lnTo>
                  <a:lnTo>
                    <a:pt x="229" y="67"/>
                  </a:lnTo>
                  <a:lnTo>
                    <a:pt x="225" y="65"/>
                  </a:lnTo>
                  <a:lnTo>
                    <a:pt x="220" y="64"/>
                  </a:lnTo>
                  <a:lnTo>
                    <a:pt x="216" y="63"/>
                  </a:lnTo>
                  <a:lnTo>
                    <a:pt x="210" y="61"/>
                  </a:lnTo>
                  <a:lnTo>
                    <a:pt x="204" y="61"/>
                  </a:lnTo>
                  <a:lnTo>
                    <a:pt x="199" y="60"/>
                  </a:lnTo>
                  <a:lnTo>
                    <a:pt x="193" y="60"/>
                  </a:lnTo>
                  <a:lnTo>
                    <a:pt x="187" y="57"/>
                  </a:lnTo>
                  <a:lnTo>
                    <a:pt x="180" y="57"/>
                  </a:lnTo>
                  <a:lnTo>
                    <a:pt x="175" y="57"/>
                  </a:lnTo>
                  <a:lnTo>
                    <a:pt x="168" y="57"/>
                  </a:lnTo>
                  <a:lnTo>
                    <a:pt x="162" y="57"/>
                  </a:lnTo>
                  <a:lnTo>
                    <a:pt x="157" y="57"/>
                  </a:lnTo>
                  <a:lnTo>
                    <a:pt x="149" y="57"/>
                  </a:lnTo>
                  <a:lnTo>
                    <a:pt x="144" y="60"/>
                  </a:lnTo>
                  <a:lnTo>
                    <a:pt x="136" y="60"/>
                  </a:lnTo>
                  <a:lnTo>
                    <a:pt x="130" y="61"/>
                  </a:lnTo>
                  <a:lnTo>
                    <a:pt x="123" y="63"/>
                  </a:lnTo>
                  <a:lnTo>
                    <a:pt x="117" y="65"/>
                  </a:lnTo>
                  <a:lnTo>
                    <a:pt x="110" y="67"/>
                  </a:lnTo>
                  <a:lnTo>
                    <a:pt x="103" y="68"/>
                  </a:lnTo>
                  <a:lnTo>
                    <a:pt x="96" y="71"/>
                  </a:lnTo>
                  <a:lnTo>
                    <a:pt x="88" y="74"/>
                  </a:lnTo>
                  <a:lnTo>
                    <a:pt x="81" y="77"/>
                  </a:lnTo>
                  <a:lnTo>
                    <a:pt x="74" y="81"/>
                  </a:lnTo>
                  <a:lnTo>
                    <a:pt x="67" y="84"/>
                  </a:lnTo>
                  <a:lnTo>
                    <a:pt x="61" y="90"/>
                  </a:lnTo>
                  <a:lnTo>
                    <a:pt x="52" y="94"/>
                  </a:lnTo>
                  <a:lnTo>
                    <a:pt x="45" y="99"/>
                  </a:lnTo>
                  <a:lnTo>
                    <a:pt x="38" y="105"/>
                  </a:lnTo>
                  <a:lnTo>
                    <a:pt x="29" y="110"/>
                  </a:lnTo>
                  <a:lnTo>
                    <a:pt x="22" y="116"/>
                  </a:lnTo>
                  <a:lnTo>
                    <a:pt x="15" y="122"/>
                  </a:lnTo>
                  <a:lnTo>
                    <a:pt x="7" y="129"/>
                  </a:lnTo>
                  <a:lnTo>
                    <a:pt x="0" y="138"/>
                  </a:lnTo>
                  <a:lnTo>
                    <a:pt x="0" y="139"/>
                  </a:lnTo>
                  <a:lnTo>
                    <a:pt x="6" y="147"/>
                  </a:lnTo>
                  <a:lnTo>
                    <a:pt x="9" y="151"/>
                  </a:lnTo>
                  <a:lnTo>
                    <a:pt x="15" y="157"/>
                  </a:lnTo>
                  <a:lnTo>
                    <a:pt x="17" y="161"/>
                  </a:lnTo>
                  <a:lnTo>
                    <a:pt x="25" y="170"/>
                  </a:lnTo>
                  <a:lnTo>
                    <a:pt x="29" y="176"/>
                  </a:lnTo>
                  <a:lnTo>
                    <a:pt x="38" y="183"/>
                  </a:lnTo>
                  <a:lnTo>
                    <a:pt x="45" y="190"/>
                  </a:lnTo>
                  <a:lnTo>
                    <a:pt x="52" y="197"/>
                  </a:lnTo>
                  <a:lnTo>
                    <a:pt x="61" y="205"/>
                  </a:lnTo>
                  <a:lnTo>
                    <a:pt x="71" y="212"/>
                  </a:lnTo>
                  <a:lnTo>
                    <a:pt x="75" y="215"/>
                  </a:lnTo>
                  <a:lnTo>
                    <a:pt x="80" y="219"/>
                  </a:lnTo>
                  <a:lnTo>
                    <a:pt x="86" y="222"/>
                  </a:lnTo>
                  <a:lnTo>
                    <a:pt x="91" y="226"/>
                  </a:lnTo>
                  <a:lnTo>
                    <a:pt x="96" y="228"/>
                  </a:lnTo>
                  <a:lnTo>
                    <a:pt x="101" y="231"/>
                  </a:lnTo>
                  <a:lnTo>
                    <a:pt x="106" y="234"/>
                  </a:lnTo>
                  <a:lnTo>
                    <a:pt x="112" y="237"/>
                  </a:lnTo>
                  <a:lnTo>
                    <a:pt x="117" y="238"/>
                  </a:lnTo>
                  <a:lnTo>
                    <a:pt x="123" y="241"/>
                  </a:lnTo>
                  <a:lnTo>
                    <a:pt x="129" y="244"/>
                  </a:lnTo>
                  <a:lnTo>
                    <a:pt x="135" y="247"/>
                  </a:lnTo>
                  <a:lnTo>
                    <a:pt x="141" y="247"/>
                  </a:lnTo>
                  <a:lnTo>
                    <a:pt x="148" y="248"/>
                  </a:lnTo>
                  <a:lnTo>
                    <a:pt x="152" y="250"/>
                  </a:lnTo>
                  <a:lnTo>
                    <a:pt x="159" y="251"/>
                  </a:lnTo>
                  <a:lnTo>
                    <a:pt x="165" y="251"/>
                  </a:lnTo>
                  <a:lnTo>
                    <a:pt x="173" y="253"/>
                  </a:lnTo>
                  <a:lnTo>
                    <a:pt x="178" y="253"/>
                  </a:lnTo>
                  <a:lnTo>
                    <a:pt x="186" y="253"/>
                  </a:lnTo>
                  <a:lnTo>
                    <a:pt x="191" y="251"/>
                  </a:lnTo>
                  <a:lnTo>
                    <a:pt x="199" y="250"/>
                  </a:lnTo>
                  <a:lnTo>
                    <a:pt x="204" y="248"/>
                  </a:lnTo>
                  <a:lnTo>
                    <a:pt x="212" y="248"/>
                  </a:lnTo>
                  <a:lnTo>
                    <a:pt x="217" y="245"/>
                  </a:lnTo>
                  <a:lnTo>
                    <a:pt x="223" y="242"/>
                  </a:lnTo>
                  <a:lnTo>
                    <a:pt x="230" y="239"/>
                  </a:lnTo>
                  <a:lnTo>
                    <a:pt x="238" y="237"/>
                  </a:lnTo>
                  <a:lnTo>
                    <a:pt x="245" y="232"/>
                  </a:lnTo>
                  <a:lnTo>
                    <a:pt x="251" y="228"/>
                  </a:lnTo>
                  <a:lnTo>
                    <a:pt x="258" y="224"/>
                  </a:lnTo>
                  <a:lnTo>
                    <a:pt x="265" y="219"/>
                  </a:lnTo>
                  <a:lnTo>
                    <a:pt x="273" y="213"/>
                  </a:lnTo>
                  <a:lnTo>
                    <a:pt x="280" y="208"/>
                  </a:lnTo>
                  <a:lnTo>
                    <a:pt x="286" y="200"/>
                  </a:lnTo>
                  <a:lnTo>
                    <a:pt x="294" y="195"/>
                  </a:lnTo>
                  <a:lnTo>
                    <a:pt x="297" y="197"/>
                  </a:lnTo>
                  <a:lnTo>
                    <a:pt x="302" y="202"/>
                  </a:lnTo>
                  <a:lnTo>
                    <a:pt x="307" y="208"/>
                  </a:lnTo>
                  <a:lnTo>
                    <a:pt x="313" y="215"/>
                  </a:lnTo>
                  <a:lnTo>
                    <a:pt x="322" y="222"/>
                  </a:lnTo>
                  <a:lnTo>
                    <a:pt x="325" y="226"/>
                  </a:lnTo>
                  <a:lnTo>
                    <a:pt x="329" y="231"/>
                  </a:lnTo>
                  <a:lnTo>
                    <a:pt x="333" y="234"/>
                  </a:lnTo>
                  <a:lnTo>
                    <a:pt x="339" y="239"/>
                  </a:lnTo>
                  <a:lnTo>
                    <a:pt x="344" y="244"/>
                  </a:lnTo>
                  <a:lnTo>
                    <a:pt x="348" y="248"/>
                  </a:lnTo>
                  <a:lnTo>
                    <a:pt x="352" y="253"/>
                  </a:lnTo>
                  <a:lnTo>
                    <a:pt x="357" y="255"/>
                  </a:lnTo>
                  <a:lnTo>
                    <a:pt x="361" y="260"/>
                  </a:lnTo>
                  <a:lnTo>
                    <a:pt x="367" y="264"/>
                  </a:lnTo>
                  <a:lnTo>
                    <a:pt x="371" y="268"/>
                  </a:lnTo>
                  <a:lnTo>
                    <a:pt x="375" y="273"/>
                  </a:lnTo>
                  <a:lnTo>
                    <a:pt x="384" y="280"/>
                  </a:lnTo>
                  <a:lnTo>
                    <a:pt x="393" y="286"/>
                  </a:lnTo>
                  <a:lnTo>
                    <a:pt x="399" y="289"/>
                  </a:lnTo>
                  <a:lnTo>
                    <a:pt x="406" y="293"/>
                  </a:lnTo>
                  <a:lnTo>
                    <a:pt x="430" y="277"/>
                  </a:lnTo>
                  <a:lnTo>
                    <a:pt x="429" y="276"/>
                  </a:lnTo>
                  <a:lnTo>
                    <a:pt x="428" y="273"/>
                  </a:lnTo>
                  <a:lnTo>
                    <a:pt x="426" y="268"/>
                  </a:lnTo>
                  <a:lnTo>
                    <a:pt x="423" y="264"/>
                  </a:lnTo>
                  <a:lnTo>
                    <a:pt x="420" y="255"/>
                  </a:lnTo>
                  <a:lnTo>
                    <a:pt x="417" y="248"/>
                  </a:lnTo>
                  <a:lnTo>
                    <a:pt x="413" y="239"/>
                  </a:lnTo>
                  <a:lnTo>
                    <a:pt x="409" y="232"/>
                  </a:lnTo>
                  <a:lnTo>
                    <a:pt x="406" y="226"/>
                  </a:lnTo>
                  <a:lnTo>
                    <a:pt x="403" y="221"/>
                  </a:lnTo>
                  <a:lnTo>
                    <a:pt x="400" y="216"/>
                  </a:lnTo>
                  <a:lnTo>
                    <a:pt x="399" y="210"/>
                  </a:lnTo>
                  <a:lnTo>
                    <a:pt x="394" y="206"/>
                  </a:lnTo>
                  <a:lnTo>
                    <a:pt x="393" y="200"/>
                  </a:lnTo>
                  <a:lnTo>
                    <a:pt x="390" y="196"/>
                  </a:lnTo>
                  <a:lnTo>
                    <a:pt x="387" y="192"/>
                  </a:lnTo>
                  <a:lnTo>
                    <a:pt x="384" y="186"/>
                  </a:lnTo>
                  <a:lnTo>
                    <a:pt x="381" y="181"/>
                  </a:lnTo>
                  <a:lnTo>
                    <a:pt x="378" y="176"/>
                  </a:lnTo>
                  <a:lnTo>
                    <a:pt x="375" y="171"/>
                  </a:lnTo>
                  <a:lnTo>
                    <a:pt x="370" y="161"/>
                  </a:lnTo>
                  <a:lnTo>
                    <a:pt x="365" y="154"/>
                  </a:lnTo>
                  <a:lnTo>
                    <a:pt x="365" y="152"/>
                  </a:lnTo>
                  <a:lnTo>
                    <a:pt x="368" y="151"/>
                  </a:lnTo>
                  <a:lnTo>
                    <a:pt x="373" y="148"/>
                  </a:lnTo>
                  <a:lnTo>
                    <a:pt x="378" y="144"/>
                  </a:lnTo>
                  <a:lnTo>
                    <a:pt x="384" y="138"/>
                  </a:lnTo>
                  <a:lnTo>
                    <a:pt x="393" y="131"/>
                  </a:lnTo>
                  <a:lnTo>
                    <a:pt x="396" y="126"/>
                  </a:lnTo>
                  <a:lnTo>
                    <a:pt x="402" y="122"/>
                  </a:lnTo>
                  <a:lnTo>
                    <a:pt x="406" y="118"/>
                  </a:lnTo>
                  <a:lnTo>
                    <a:pt x="412" y="115"/>
                  </a:lnTo>
                  <a:lnTo>
                    <a:pt x="416" y="108"/>
                  </a:lnTo>
                  <a:lnTo>
                    <a:pt x="422" y="103"/>
                  </a:lnTo>
                  <a:lnTo>
                    <a:pt x="426" y="97"/>
                  </a:lnTo>
                  <a:lnTo>
                    <a:pt x="432" y="92"/>
                  </a:lnTo>
                  <a:lnTo>
                    <a:pt x="436" y="84"/>
                  </a:lnTo>
                  <a:lnTo>
                    <a:pt x="442" y="79"/>
                  </a:lnTo>
                  <a:lnTo>
                    <a:pt x="446" y="73"/>
                  </a:lnTo>
                  <a:lnTo>
                    <a:pt x="454" y="67"/>
                  </a:lnTo>
                  <a:lnTo>
                    <a:pt x="458" y="60"/>
                  </a:lnTo>
                  <a:lnTo>
                    <a:pt x="462" y="51"/>
                  </a:lnTo>
                  <a:lnTo>
                    <a:pt x="468" y="44"/>
                  </a:lnTo>
                  <a:lnTo>
                    <a:pt x="473" y="36"/>
                  </a:lnTo>
                  <a:lnTo>
                    <a:pt x="477" y="28"/>
                  </a:lnTo>
                  <a:lnTo>
                    <a:pt x="483" y="21"/>
                  </a:lnTo>
                  <a:lnTo>
                    <a:pt x="486" y="12"/>
                  </a:lnTo>
                  <a:lnTo>
                    <a:pt x="491" y="5"/>
                  </a:lnTo>
                  <a:lnTo>
                    <a:pt x="490" y="3"/>
                  </a:lnTo>
                  <a:lnTo>
                    <a:pt x="487" y="2"/>
                  </a:lnTo>
                  <a:lnTo>
                    <a:pt x="483" y="0"/>
                  </a:lnTo>
                  <a:lnTo>
                    <a:pt x="477" y="0"/>
                  </a:lnTo>
                  <a:lnTo>
                    <a:pt x="473" y="0"/>
                  </a:lnTo>
                  <a:lnTo>
                    <a:pt x="468" y="0"/>
                  </a:lnTo>
                  <a:lnTo>
                    <a:pt x="465" y="0"/>
                  </a:lnTo>
                  <a:lnTo>
                    <a:pt x="461" y="0"/>
                  </a:lnTo>
                  <a:lnTo>
                    <a:pt x="455" y="0"/>
                  </a:lnTo>
                  <a:lnTo>
                    <a:pt x="451" y="0"/>
                  </a:lnTo>
                  <a:lnTo>
                    <a:pt x="445" y="2"/>
                  </a:lnTo>
                  <a:lnTo>
                    <a:pt x="439" y="3"/>
                  </a:lnTo>
                  <a:lnTo>
                    <a:pt x="433" y="5"/>
                  </a:lnTo>
                  <a:lnTo>
                    <a:pt x="426" y="6"/>
                  </a:lnTo>
                  <a:lnTo>
                    <a:pt x="420" y="7"/>
                  </a:lnTo>
                  <a:lnTo>
                    <a:pt x="413" y="10"/>
                  </a:lnTo>
                  <a:lnTo>
                    <a:pt x="406" y="13"/>
                  </a:lnTo>
                  <a:lnTo>
                    <a:pt x="399" y="18"/>
                  </a:lnTo>
                  <a:lnTo>
                    <a:pt x="390" y="22"/>
                  </a:lnTo>
                  <a:lnTo>
                    <a:pt x="384" y="26"/>
                  </a:lnTo>
                  <a:lnTo>
                    <a:pt x="375" y="31"/>
                  </a:lnTo>
                  <a:lnTo>
                    <a:pt x="367" y="36"/>
                  </a:lnTo>
                  <a:lnTo>
                    <a:pt x="358" y="44"/>
                  </a:lnTo>
                  <a:lnTo>
                    <a:pt x="351" y="51"/>
                  </a:lnTo>
                  <a:lnTo>
                    <a:pt x="346" y="54"/>
                  </a:lnTo>
                  <a:lnTo>
                    <a:pt x="342" y="58"/>
                  </a:lnTo>
                  <a:lnTo>
                    <a:pt x="338" y="63"/>
                  </a:lnTo>
                  <a:lnTo>
                    <a:pt x="333" y="67"/>
                  </a:lnTo>
                  <a:lnTo>
                    <a:pt x="329" y="71"/>
                  </a:lnTo>
                  <a:lnTo>
                    <a:pt x="325" y="77"/>
                  </a:lnTo>
                  <a:lnTo>
                    <a:pt x="320" y="81"/>
                  </a:lnTo>
                  <a:lnTo>
                    <a:pt x="316" y="87"/>
                  </a:lnTo>
                  <a:lnTo>
                    <a:pt x="333" y="102"/>
                  </a:lnTo>
                  <a:lnTo>
                    <a:pt x="333" y="100"/>
                  </a:lnTo>
                  <a:lnTo>
                    <a:pt x="336" y="99"/>
                  </a:lnTo>
                  <a:lnTo>
                    <a:pt x="339" y="94"/>
                  </a:lnTo>
                  <a:lnTo>
                    <a:pt x="345" y="90"/>
                  </a:lnTo>
                  <a:lnTo>
                    <a:pt x="349" y="83"/>
                  </a:lnTo>
                  <a:lnTo>
                    <a:pt x="357" y="77"/>
                  </a:lnTo>
                  <a:lnTo>
                    <a:pt x="364" y="70"/>
                  </a:lnTo>
                  <a:lnTo>
                    <a:pt x="373" y="63"/>
                  </a:lnTo>
                  <a:lnTo>
                    <a:pt x="377" y="60"/>
                  </a:lnTo>
                  <a:lnTo>
                    <a:pt x="381" y="55"/>
                  </a:lnTo>
                  <a:lnTo>
                    <a:pt x="386" y="52"/>
                  </a:lnTo>
                  <a:lnTo>
                    <a:pt x="391" y="50"/>
                  </a:lnTo>
                  <a:lnTo>
                    <a:pt x="396" y="45"/>
                  </a:lnTo>
                  <a:lnTo>
                    <a:pt x="402" y="44"/>
                  </a:lnTo>
                  <a:lnTo>
                    <a:pt x="406" y="41"/>
                  </a:lnTo>
                  <a:lnTo>
                    <a:pt x="412" y="38"/>
                  </a:lnTo>
                  <a:lnTo>
                    <a:pt x="416" y="35"/>
                  </a:lnTo>
                  <a:lnTo>
                    <a:pt x="422" y="34"/>
                  </a:lnTo>
                  <a:lnTo>
                    <a:pt x="426" y="32"/>
                  </a:lnTo>
                  <a:lnTo>
                    <a:pt x="432" y="31"/>
                  </a:lnTo>
                  <a:lnTo>
                    <a:pt x="438" y="29"/>
                  </a:lnTo>
                  <a:lnTo>
                    <a:pt x="442" y="29"/>
                  </a:lnTo>
                  <a:lnTo>
                    <a:pt x="446" y="29"/>
                  </a:lnTo>
                  <a:lnTo>
                    <a:pt x="454" y="29"/>
                  </a:lnTo>
                  <a:lnTo>
                    <a:pt x="451" y="32"/>
                  </a:lnTo>
                  <a:lnTo>
                    <a:pt x="448" y="38"/>
                  </a:lnTo>
                  <a:lnTo>
                    <a:pt x="444" y="41"/>
                  </a:lnTo>
                  <a:lnTo>
                    <a:pt x="439" y="47"/>
                  </a:lnTo>
                  <a:lnTo>
                    <a:pt x="435" y="52"/>
                  </a:lnTo>
                  <a:lnTo>
                    <a:pt x="429" y="61"/>
                  </a:lnTo>
                  <a:lnTo>
                    <a:pt x="425" y="64"/>
                  </a:lnTo>
                  <a:lnTo>
                    <a:pt x="420" y="68"/>
                  </a:lnTo>
                  <a:lnTo>
                    <a:pt x="416" y="73"/>
                  </a:lnTo>
                  <a:lnTo>
                    <a:pt x="412" y="77"/>
                  </a:lnTo>
                  <a:lnTo>
                    <a:pt x="406" y="83"/>
                  </a:lnTo>
                  <a:lnTo>
                    <a:pt x="402" y="87"/>
                  </a:lnTo>
                  <a:lnTo>
                    <a:pt x="396" y="93"/>
                  </a:lnTo>
                  <a:lnTo>
                    <a:pt x="390" y="99"/>
                  </a:lnTo>
                  <a:lnTo>
                    <a:pt x="383" y="105"/>
                  </a:lnTo>
                  <a:lnTo>
                    <a:pt x="375" y="110"/>
                  </a:lnTo>
                  <a:lnTo>
                    <a:pt x="368" y="116"/>
                  </a:lnTo>
                  <a:lnTo>
                    <a:pt x="361" y="123"/>
                  </a:lnTo>
                  <a:lnTo>
                    <a:pt x="351" y="131"/>
                  </a:lnTo>
                  <a:lnTo>
                    <a:pt x="344" y="138"/>
                  </a:lnTo>
                  <a:lnTo>
                    <a:pt x="338" y="142"/>
                  </a:lnTo>
                  <a:lnTo>
                    <a:pt x="333" y="145"/>
                  </a:lnTo>
                  <a:lnTo>
                    <a:pt x="329" y="150"/>
                  </a:lnTo>
                  <a:lnTo>
                    <a:pt x="325" y="154"/>
                  </a:lnTo>
                  <a:lnTo>
                    <a:pt x="326" y="155"/>
                  </a:lnTo>
                  <a:lnTo>
                    <a:pt x="332" y="161"/>
                  </a:lnTo>
                  <a:lnTo>
                    <a:pt x="333" y="164"/>
                  </a:lnTo>
                  <a:lnTo>
                    <a:pt x="338" y="170"/>
                  </a:lnTo>
                  <a:lnTo>
                    <a:pt x="344" y="176"/>
                  </a:lnTo>
                  <a:lnTo>
                    <a:pt x="348" y="183"/>
                  </a:lnTo>
                  <a:lnTo>
                    <a:pt x="354" y="189"/>
                  </a:lnTo>
                  <a:lnTo>
                    <a:pt x="358" y="196"/>
                  </a:lnTo>
                  <a:lnTo>
                    <a:pt x="361" y="200"/>
                  </a:lnTo>
                  <a:lnTo>
                    <a:pt x="364" y="205"/>
                  </a:lnTo>
                  <a:lnTo>
                    <a:pt x="367" y="209"/>
                  </a:lnTo>
                  <a:lnTo>
                    <a:pt x="370" y="215"/>
                  </a:lnTo>
                  <a:lnTo>
                    <a:pt x="373" y="219"/>
                  </a:lnTo>
                  <a:lnTo>
                    <a:pt x="374" y="224"/>
                  </a:lnTo>
                  <a:lnTo>
                    <a:pt x="377" y="228"/>
                  </a:lnTo>
                  <a:lnTo>
                    <a:pt x="380" y="234"/>
                  </a:lnTo>
                  <a:lnTo>
                    <a:pt x="383" y="238"/>
                  </a:lnTo>
                  <a:lnTo>
                    <a:pt x="384" y="244"/>
                  </a:lnTo>
                  <a:lnTo>
                    <a:pt x="387" y="250"/>
                  </a:lnTo>
                  <a:lnTo>
                    <a:pt x="390" y="255"/>
                  </a:lnTo>
                  <a:lnTo>
                    <a:pt x="388" y="254"/>
                  </a:lnTo>
                  <a:lnTo>
                    <a:pt x="386" y="253"/>
                  </a:lnTo>
                  <a:lnTo>
                    <a:pt x="381" y="248"/>
                  </a:lnTo>
                  <a:lnTo>
                    <a:pt x="377" y="244"/>
                  </a:lnTo>
                  <a:lnTo>
                    <a:pt x="371" y="238"/>
                  </a:lnTo>
                  <a:lnTo>
                    <a:pt x="365" y="232"/>
                  </a:lnTo>
                  <a:lnTo>
                    <a:pt x="357" y="226"/>
                  </a:lnTo>
                  <a:lnTo>
                    <a:pt x="351" y="219"/>
                  </a:lnTo>
                  <a:lnTo>
                    <a:pt x="342" y="210"/>
                  </a:lnTo>
                  <a:lnTo>
                    <a:pt x="333" y="203"/>
                  </a:lnTo>
                  <a:lnTo>
                    <a:pt x="326" y="195"/>
                  </a:lnTo>
                  <a:lnTo>
                    <a:pt x="319" y="187"/>
                  </a:lnTo>
                  <a:lnTo>
                    <a:pt x="312" y="177"/>
                  </a:lnTo>
                  <a:lnTo>
                    <a:pt x="306" y="170"/>
                  </a:lnTo>
                  <a:lnTo>
                    <a:pt x="300" y="161"/>
                  </a:lnTo>
                  <a:lnTo>
                    <a:pt x="297" y="154"/>
                  </a:lnTo>
                  <a:lnTo>
                    <a:pt x="294" y="155"/>
                  </a:lnTo>
                  <a:lnTo>
                    <a:pt x="290" y="161"/>
                  </a:lnTo>
                  <a:lnTo>
                    <a:pt x="287" y="164"/>
                  </a:lnTo>
                  <a:lnTo>
                    <a:pt x="283" y="168"/>
                  </a:lnTo>
                  <a:lnTo>
                    <a:pt x="278" y="173"/>
                  </a:lnTo>
                  <a:lnTo>
                    <a:pt x="274" y="179"/>
                  </a:lnTo>
                  <a:lnTo>
                    <a:pt x="267" y="184"/>
                  </a:lnTo>
                  <a:lnTo>
                    <a:pt x="261" y="189"/>
                  </a:lnTo>
                  <a:lnTo>
                    <a:pt x="255" y="195"/>
                  </a:lnTo>
                  <a:lnTo>
                    <a:pt x="248" y="200"/>
                  </a:lnTo>
                  <a:lnTo>
                    <a:pt x="239" y="206"/>
                  </a:lnTo>
                  <a:lnTo>
                    <a:pt x="232" y="210"/>
                  </a:lnTo>
                  <a:lnTo>
                    <a:pt x="223" y="216"/>
                  </a:lnTo>
                  <a:lnTo>
                    <a:pt x="216" y="221"/>
                  </a:lnTo>
                  <a:lnTo>
                    <a:pt x="210" y="222"/>
                  </a:lnTo>
                  <a:lnTo>
                    <a:pt x="206" y="224"/>
                  </a:lnTo>
                  <a:lnTo>
                    <a:pt x="200" y="225"/>
                  </a:lnTo>
                  <a:lnTo>
                    <a:pt x="196" y="226"/>
                  </a:lnTo>
                  <a:lnTo>
                    <a:pt x="190" y="228"/>
                  </a:lnTo>
                  <a:lnTo>
                    <a:pt x="186" y="229"/>
                  </a:lnTo>
                  <a:lnTo>
                    <a:pt x="180" y="231"/>
                  </a:lnTo>
                  <a:lnTo>
                    <a:pt x="177" y="231"/>
                  </a:lnTo>
                  <a:lnTo>
                    <a:pt x="171" y="231"/>
                  </a:lnTo>
                  <a:lnTo>
                    <a:pt x="165" y="231"/>
                  </a:lnTo>
                  <a:lnTo>
                    <a:pt x="159" y="231"/>
                  </a:lnTo>
                  <a:lnTo>
                    <a:pt x="155" y="231"/>
                  </a:lnTo>
                  <a:lnTo>
                    <a:pt x="149" y="229"/>
                  </a:lnTo>
                  <a:lnTo>
                    <a:pt x="144" y="228"/>
                  </a:lnTo>
                  <a:lnTo>
                    <a:pt x="138" y="226"/>
                  </a:lnTo>
                  <a:lnTo>
                    <a:pt x="133" y="226"/>
                  </a:lnTo>
                  <a:lnTo>
                    <a:pt x="128" y="222"/>
                  </a:lnTo>
                  <a:lnTo>
                    <a:pt x="122" y="221"/>
                  </a:lnTo>
                  <a:lnTo>
                    <a:pt x="116" y="216"/>
                  </a:lnTo>
                  <a:lnTo>
                    <a:pt x="110" y="215"/>
                  </a:lnTo>
                  <a:lnTo>
                    <a:pt x="104" y="210"/>
                  </a:lnTo>
                  <a:lnTo>
                    <a:pt x="99" y="206"/>
                  </a:lnTo>
                  <a:lnTo>
                    <a:pt x="93" y="202"/>
                  </a:lnTo>
                  <a:lnTo>
                    <a:pt x="87" y="197"/>
                  </a:lnTo>
                  <a:lnTo>
                    <a:pt x="81" y="192"/>
                  </a:lnTo>
                  <a:lnTo>
                    <a:pt x="75" y="186"/>
                  </a:lnTo>
                  <a:lnTo>
                    <a:pt x="70" y="179"/>
                  </a:lnTo>
                  <a:lnTo>
                    <a:pt x="65" y="173"/>
                  </a:lnTo>
                  <a:lnTo>
                    <a:pt x="59" y="166"/>
                  </a:lnTo>
                  <a:lnTo>
                    <a:pt x="52" y="158"/>
                  </a:lnTo>
                  <a:lnTo>
                    <a:pt x="48" y="150"/>
                  </a:lnTo>
                  <a:lnTo>
                    <a:pt x="42" y="141"/>
                  </a:lnTo>
                  <a:lnTo>
                    <a:pt x="44" y="139"/>
                  </a:lnTo>
                  <a:lnTo>
                    <a:pt x="48" y="135"/>
                  </a:lnTo>
                  <a:lnTo>
                    <a:pt x="49" y="132"/>
                  </a:lnTo>
                  <a:lnTo>
                    <a:pt x="54" y="129"/>
                  </a:lnTo>
                  <a:lnTo>
                    <a:pt x="58" y="126"/>
                  </a:lnTo>
                  <a:lnTo>
                    <a:pt x="62" y="122"/>
                  </a:lnTo>
                  <a:lnTo>
                    <a:pt x="68" y="118"/>
                  </a:lnTo>
                  <a:lnTo>
                    <a:pt x="74" y="113"/>
                  </a:lnTo>
                  <a:lnTo>
                    <a:pt x="80" y="109"/>
                  </a:lnTo>
                  <a:lnTo>
                    <a:pt x="87" y="106"/>
                  </a:lnTo>
                  <a:lnTo>
                    <a:pt x="94" y="102"/>
                  </a:lnTo>
                  <a:lnTo>
                    <a:pt x="101" y="99"/>
                  </a:lnTo>
                  <a:lnTo>
                    <a:pt x="110" y="94"/>
                  </a:lnTo>
                  <a:lnTo>
                    <a:pt x="120" y="92"/>
                  </a:lnTo>
                  <a:lnTo>
                    <a:pt x="128" y="89"/>
                  </a:lnTo>
                  <a:lnTo>
                    <a:pt x="138" y="86"/>
                  </a:lnTo>
                  <a:lnTo>
                    <a:pt x="141" y="84"/>
                  </a:lnTo>
                  <a:lnTo>
                    <a:pt x="146" y="83"/>
                  </a:lnTo>
                  <a:lnTo>
                    <a:pt x="151" y="83"/>
                  </a:lnTo>
                  <a:lnTo>
                    <a:pt x="157" y="83"/>
                  </a:lnTo>
                  <a:lnTo>
                    <a:pt x="161" y="81"/>
                  </a:lnTo>
                  <a:lnTo>
                    <a:pt x="167" y="81"/>
                  </a:lnTo>
                  <a:lnTo>
                    <a:pt x="171" y="81"/>
                  </a:lnTo>
                  <a:lnTo>
                    <a:pt x="177" y="81"/>
                  </a:lnTo>
                  <a:lnTo>
                    <a:pt x="181" y="81"/>
                  </a:lnTo>
                  <a:lnTo>
                    <a:pt x="187" y="81"/>
                  </a:lnTo>
                  <a:lnTo>
                    <a:pt x="193" y="81"/>
                  </a:lnTo>
                  <a:lnTo>
                    <a:pt x="199" y="83"/>
                  </a:lnTo>
                  <a:lnTo>
                    <a:pt x="204" y="83"/>
                  </a:lnTo>
                  <a:lnTo>
                    <a:pt x="210" y="84"/>
                  </a:lnTo>
                  <a:lnTo>
                    <a:pt x="216" y="86"/>
                  </a:lnTo>
                  <a:lnTo>
                    <a:pt x="222" y="89"/>
                  </a:lnTo>
                  <a:lnTo>
                    <a:pt x="226" y="90"/>
                  </a:lnTo>
                  <a:lnTo>
                    <a:pt x="232" y="93"/>
                  </a:lnTo>
                  <a:lnTo>
                    <a:pt x="238" y="94"/>
                  </a:lnTo>
                  <a:lnTo>
                    <a:pt x="244" y="99"/>
                  </a:lnTo>
                  <a:lnTo>
                    <a:pt x="249" y="100"/>
                  </a:lnTo>
                  <a:lnTo>
                    <a:pt x="255" y="105"/>
                  </a:lnTo>
                  <a:lnTo>
                    <a:pt x="261" y="108"/>
                  </a:lnTo>
                  <a:lnTo>
                    <a:pt x="267" y="113"/>
                  </a:lnTo>
                  <a:lnTo>
                    <a:pt x="273" y="118"/>
                  </a:lnTo>
                  <a:lnTo>
                    <a:pt x="278" y="122"/>
                  </a:lnTo>
                  <a:lnTo>
                    <a:pt x="284" y="128"/>
                  </a:lnTo>
                  <a:lnTo>
                    <a:pt x="291" y="134"/>
                  </a:lnTo>
                  <a:lnTo>
                    <a:pt x="306" y="110"/>
                  </a:lnTo>
                  <a:close/>
                </a:path>
              </a:pathLst>
            </a:custGeom>
            <a:solidFill>
              <a:srgbClr val="FFFFFF"/>
            </a:solidFill>
            <a:ln w="9525">
              <a:noFill/>
              <a:round/>
              <a:headEnd/>
              <a:tailEnd/>
            </a:ln>
          </p:spPr>
          <p:txBody>
            <a:bodyPr/>
            <a:lstStyle/>
            <a:p>
              <a:endParaRPr lang="en-US"/>
            </a:p>
          </p:txBody>
        </p:sp>
        <p:sp>
          <p:nvSpPr>
            <p:cNvPr id="73181" name="Freeform 46"/>
            <p:cNvSpPr>
              <a:spLocks/>
            </p:cNvSpPr>
            <p:nvPr/>
          </p:nvSpPr>
          <p:spPr bwMode="auto">
            <a:xfrm rot="19168768" flipH="1">
              <a:off x="4496" y="2084"/>
              <a:ext cx="55" cy="175"/>
            </a:xfrm>
            <a:custGeom>
              <a:avLst/>
              <a:gdLst>
                <a:gd name="T0" fmla="*/ 4 w 49"/>
                <a:gd name="T1" fmla="*/ 5 h 175"/>
                <a:gd name="T2" fmla="*/ 8 w 49"/>
                <a:gd name="T3" fmla="*/ 8 h 175"/>
                <a:gd name="T4" fmla="*/ 11 w 49"/>
                <a:gd name="T5" fmla="*/ 13 h 175"/>
                <a:gd name="T6" fmla="*/ 15 w 49"/>
                <a:gd name="T7" fmla="*/ 18 h 175"/>
                <a:gd name="T8" fmla="*/ 18 w 49"/>
                <a:gd name="T9" fmla="*/ 26 h 175"/>
                <a:gd name="T10" fmla="*/ 21 w 49"/>
                <a:gd name="T11" fmla="*/ 34 h 175"/>
                <a:gd name="T12" fmla="*/ 24 w 49"/>
                <a:gd name="T13" fmla="*/ 40 h 175"/>
                <a:gd name="T14" fmla="*/ 25 w 49"/>
                <a:gd name="T15" fmla="*/ 45 h 175"/>
                <a:gd name="T16" fmla="*/ 28 w 49"/>
                <a:gd name="T17" fmla="*/ 50 h 175"/>
                <a:gd name="T18" fmla="*/ 29 w 49"/>
                <a:gd name="T19" fmla="*/ 56 h 175"/>
                <a:gd name="T20" fmla="*/ 29 w 49"/>
                <a:gd name="T21" fmla="*/ 62 h 175"/>
                <a:gd name="T22" fmla="*/ 31 w 49"/>
                <a:gd name="T23" fmla="*/ 68 h 175"/>
                <a:gd name="T24" fmla="*/ 33 w 49"/>
                <a:gd name="T25" fmla="*/ 74 h 175"/>
                <a:gd name="T26" fmla="*/ 33 w 49"/>
                <a:gd name="T27" fmla="*/ 81 h 175"/>
                <a:gd name="T28" fmla="*/ 33 w 49"/>
                <a:gd name="T29" fmla="*/ 87 h 175"/>
                <a:gd name="T30" fmla="*/ 33 w 49"/>
                <a:gd name="T31" fmla="*/ 94 h 175"/>
                <a:gd name="T32" fmla="*/ 31 w 49"/>
                <a:gd name="T33" fmla="*/ 101 h 175"/>
                <a:gd name="T34" fmla="*/ 31 w 49"/>
                <a:gd name="T35" fmla="*/ 108 h 175"/>
                <a:gd name="T36" fmla="*/ 28 w 49"/>
                <a:gd name="T37" fmla="*/ 116 h 175"/>
                <a:gd name="T38" fmla="*/ 25 w 49"/>
                <a:gd name="T39" fmla="*/ 123 h 175"/>
                <a:gd name="T40" fmla="*/ 21 w 49"/>
                <a:gd name="T41" fmla="*/ 130 h 175"/>
                <a:gd name="T42" fmla="*/ 20 w 49"/>
                <a:gd name="T43" fmla="*/ 139 h 175"/>
                <a:gd name="T44" fmla="*/ 15 w 49"/>
                <a:gd name="T45" fmla="*/ 146 h 175"/>
                <a:gd name="T46" fmla="*/ 11 w 49"/>
                <a:gd name="T47" fmla="*/ 155 h 175"/>
                <a:gd name="T48" fmla="*/ 4 w 49"/>
                <a:gd name="T49" fmla="*/ 162 h 175"/>
                <a:gd name="T50" fmla="*/ 0 w 49"/>
                <a:gd name="T51" fmla="*/ 171 h 175"/>
                <a:gd name="T52" fmla="*/ 35 w 49"/>
                <a:gd name="T53" fmla="*/ 175 h 175"/>
                <a:gd name="T54" fmla="*/ 35 w 49"/>
                <a:gd name="T55" fmla="*/ 174 h 175"/>
                <a:gd name="T56" fmla="*/ 37 w 49"/>
                <a:gd name="T57" fmla="*/ 171 h 175"/>
                <a:gd name="T58" fmla="*/ 38 w 49"/>
                <a:gd name="T59" fmla="*/ 166 h 175"/>
                <a:gd name="T60" fmla="*/ 42 w 49"/>
                <a:gd name="T61" fmla="*/ 161 h 175"/>
                <a:gd name="T62" fmla="*/ 45 w 49"/>
                <a:gd name="T63" fmla="*/ 153 h 175"/>
                <a:gd name="T64" fmla="*/ 49 w 49"/>
                <a:gd name="T65" fmla="*/ 145 h 175"/>
                <a:gd name="T66" fmla="*/ 52 w 49"/>
                <a:gd name="T67" fmla="*/ 140 h 175"/>
                <a:gd name="T68" fmla="*/ 53 w 49"/>
                <a:gd name="T69" fmla="*/ 134 h 175"/>
                <a:gd name="T70" fmla="*/ 54 w 49"/>
                <a:gd name="T71" fmla="*/ 129 h 175"/>
                <a:gd name="T72" fmla="*/ 57 w 49"/>
                <a:gd name="T73" fmla="*/ 124 h 175"/>
                <a:gd name="T74" fmla="*/ 58 w 49"/>
                <a:gd name="T75" fmla="*/ 117 h 175"/>
                <a:gd name="T76" fmla="*/ 61 w 49"/>
                <a:gd name="T77" fmla="*/ 111 h 175"/>
                <a:gd name="T78" fmla="*/ 61 w 49"/>
                <a:gd name="T79" fmla="*/ 104 h 175"/>
                <a:gd name="T80" fmla="*/ 62 w 49"/>
                <a:gd name="T81" fmla="*/ 98 h 175"/>
                <a:gd name="T82" fmla="*/ 61 w 49"/>
                <a:gd name="T83" fmla="*/ 91 h 175"/>
                <a:gd name="T84" fmla="*/ 61 w 49"/>
                <a:gd name="T85" fmla="*/ 84 h 175"/>
                <a:gd name="T86" fmla="*/ 61 w 49"/>
                <a:gd name="T87" fmla="*/ 75 h 175"/>
                <a:gd name="T88" fmla="*/ 61 w 49"/>
                <a:gd name="T89" fmla="*/ 68 h 175"/>
                <a:gd name="T90" fmla="*/ 58 w 49"/>
                <a:gd name="T91" fmla="*/ 59 h 175"/>
                <a:gd name="T92" fmla="*/ 57 w 49"/>
                <a:gd name="T93" fmla="*/ 52 h 175"/>
                <a:gd name="T94" fmla="*/ 54 w 49"/>
                <a:gd name="T95" fmla="*/ 43 h 175"/>
                <a:gd name="T96" fmla="*/ 53 w 49"/>
                <a:gd name="T97" fmla="*/ 34 h 175"/>
                <a:gd name="T98" fmla="*/ 48 w 49"/>
                <a:gd name="T99" fmla="*/ 26 h 175"/>
                <a:gd name="T100" fmla="*/ 44 w 49"/>
                <a:gd name="T101" fmla="*/ 17 h 175"/>
                <a:gd name="T102" fmla="*/ 38 w 49"/>
                <a:gd name="T103" fmla="*/ 8 h 175"/>
                <a:gd name="T104" fmla="*/ 35 w 49"/>
                <a:gd name="T105" fmla="*/ 0 h 175"/>
                <a:gd name="T106" fmla="*/ 4 w 49"/>
                <a:gd name="T107" fmla="*/ 5 h 175"/>
                <a:gd name="T108" fmla="*/ 4 w 49"/>
                <a:gd name="T109" fmla="*/ 5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
                <a:gd name="T166" fmla="*/ 0 h 175"/>
                <a:gd name="T167" fmla="*/ 49 w 49"/>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 h="175">
                  <a:moveTo>
                    <a:pt x="4" y="5"/>
                  </a:moveTo>
                  <a:lnTo>
                    <a:pt x="6" y="8"/>
                  </a:lnTo>
                  <a:lnTo>
                    <a:pt x="9" y="13"/>
                  </a:lnTo>
                  <a:lnTo>
                    <a:pt x="12" y="18"/>
                  </a:lnTo>
                  <a:lnTo>
                    <a:pt x="14" y="26"/>
                  </a:lnTo>
                  <a:lnTo>
                    <a:pt x="17" y="34"/>
                  </a:lnTo>
                  <a:lnTo>
                    <a:pt x="19" y="40"/>
                  </a:lnTo>
                  <a:lnTo>
                    <a:pt x="20" y="45"/>
                  </a:lnTo>
                  <a:lnTo>
                    <a:pt x="22" y="50"/>
                  </a:lnTo>
                  <a:lnTo>
                    <a:pt x="23" y="56"/>
                  </a:lnTo>
                  <a:lnTo>
                    <a:pt x="23" y="62"/>
                  </a:lnTo>
                  <a:lnTo>
                    <a:pt x="25" y="68"/>
                  </a:lnTo>
                  <a:lnTo>
                    <a:pt x="26" y="74"/>
                  </a:lnTo>
                  <a:lnTo>
                    <a:pt x="26" y="81"/>
                  </a:lnTo>
                  <a:lnTo>
                    <a:pt x="26" y="87"/>
                  </a:lnTo>
                  <a:lnTo>
                    <a:pt x="26" y="94"/>
                  </a:lnTo>
                  <a:lnTo>
                    <a:pt x="25" y="101"/>
                  </a:lnTo>
                  <a:lnTo>
                    <a:pt x="25" y="108"/>
                  </a:lnTo>
                  <a:lnTo>
                    <a:pt x="22" y="116"/>
                  </a:lnTo>
                  <a:lnTo>
                    <a:pt x="20" y="123"/>
                  </a:lnTo>
                  <a:lnTo>
                    <a:pt x="17" y="130"/>
                  </a:lnTo>
                  <a:lnTo>
                    <a:pt x="16" y="139"/>
                  </a:lnTo>
                  <a:lnTo>
                    <a:pt x="12" y="146"/>
                  </a:lnTo>
                  <a:lnTo>
                    <a:pt x="9" y="155"/>
                  </a:lnTo>
                  <a:lnTo>
                    <a:pt x="4" y="162"/>
                  </a:lnTo>
                  <a:lnTo>
                    <a:pt x="0" y="171"/>
                  </a:lnTo>
                  <a:lnTo>
                    <a:pt x="28" y="175"/>
                  </a:lnTo>
                  <a:lnTo>
                    <a:pt x="28" y="174"/>
                  </a:lnTo>
                  <a:lnTo>
                    <a:pt x="29" y="171"/>
                  </a:lnTo>
                  <a:lnTo>
                    <a:pt x="30" y="166"/>
                  </a:lnTo>
                  <a:lnTo>
                    <a:pt x="33" y="161"/>
                  </a:lnTo>
                  <a:lnTo>
                    <a:pt x="36" y="153"/>
                  </a:lnTo>
                  <a:lnTo>
                    <a:pt x="39" y="145"/>
                  </a:lnTo>
                  <a:lnTo>
                    <a:pt x="41" y="140"/>
                  </a:lnTo>
                  <a:lnTo>
                    <a:pt x="42" y="134"/>
                  </a:lnTo>
                  <a:lnTo>
                    <a:pt x="43" y="129"/>
                  </a:lnTo>
                  <a:lnTo>
                    <a:pt x="45" y="124"/>
                  </a:lnTo>
                  <a:lnTo>
                    <a:pt x="46" y="117"/>
                  </a:lnTo>
                  <a:lnTo>
                    <a:pt x="48" y="111"/>
                  </a:lnTo>
                  <a:lnTo>
                    <a:pt x="48" y="104"/>
                  </a:lnTo>
                  <a:lnTo>
                    <a:pt x="49" y="98"/>
                  </a:lnTo>
                  <a:lnTo>
                    <a:pt x="48" y="91"/>
                  </a:lnTo>
                  <a:lnTo>
                    <a:pt x="48" y="84"/>
                  </a:lnTo>
                  <a:lnTo>
                    <a:pt x="48" y="75"/>
                  </a:lnTo>
                  <a:lnTo>
                    <a:pt x="48" y="68"/>
                  </a:lnTo>
                  <a:lnTo>
                    <a:pt x="46" y="59"/>
                  </a:lnTo>
                  <a:lnTo>
                    <a:pt x="45" y="52"/>
                  </a:lnTo>
                  <a:lnTo>
                    <a:pt x="43" y="43"/>
                  </a:lnTo>
                  <a:lnTo>
                    <a:pt x="42" y="34"/>
                  </a:lnTo>
                  <a:lnTo>
                    <a:pt x="38" y="26"/>
                  </a:lnTo>
                  <a:lnTo>
                    <a:pt x="35" y="17"/>
                  </a:lnTo>
                  <a:lnTo>
                    <a:pt x="30" y="8"/>
                  </a:lnTo>
                  <a:lnTo>
                    <a:pt x="28" y="0"/>
                  </a:lnTo>
                  <a:lnTo>
                    <a:pt x="4" y="5"/>
                  </a:lnTo>
                  <a:close/>
                </a:path>
              </a:pathLst>
            </a:custGeom>
            <a:solidFill>
              <a:srgbClr val="FFFFFF"/>
            </a:solidFill>
            <a:ln w="9525">
              <a:noFill/>
              <a:round/>
              <a:headEnd/>
              <a:tailEnd/>
            </a:ln>
          </p:spPr>
          <p:txBody>
            <a:bodyPr/>
            <a:lstStyle/>
            <a:p>
              <a:endParaRPr lang="en-US"/>
            </a:p>
          </p:txBody>
        </p:sp>
        <p:sp>
          <p:nvSpPr>
            <p:cNvPr id="73182" name="Freeform 47"/>
            <p:cNvSpPr>
              <a:spLocks/>
            </p:cNvSpPr>
            <p:nvPr/>
          </p:nvSpPr>
          <p:spPr bwMode="auto">
            <a:xfrm rot="19168768" flipH="1">
              <a:off x="4523" y="2093"/>
              <a:ext cx="40" cy="26"/>
            </a:xfrm>
            <a:custGeom>
              <a:avLst/>
              <a:gdLst>
                <a:gd name="T0" fmla="*/ 0 w 36"/>
                <a:gd name="T1" fmla="*/ 19 h 26"/>
                <a:gd name="T2" fmla="*/ 0 w 36"/>
                <a:gd name="T3" fmla="*/ 16 h 26"/>
                <a:gd name="T4" fmla="*/ 1 w 36"/>
                <a:gd name="T5" fmla="*/ 15 h 26"/>
                <a:gd name="T6" fmla="*/ 4 w 36"/>
                <a:gd name="T7" fmla="*/ 10 h 26"/>
                <a:gd name="T8" fmla="*/ 9 w 36"/>
                <a:gd name="T9" fmla="*/ 6 h 26"/>
                <a:gd name="T10" fmla="*/ 12 w 36"/>
                <a:gd name="T11" fmla="*/ 2 h 26"/>
                <a:gd name="T12" fmla="*/ 20 w 36"/>
                <a:gd name="T13" fmla="*/ 0 h 26"/>
                <a:gd name="T14" fmla="*/ 27 w 36"/>
                <a:gd name="T15" fmla="*/ 0 h 26"/>
                <a:gd name="T16" fmla="*/ 36 w 36"/>
                <a:gd name="T17" fmla="*/ 3 h 26"/>
                <a:gd name="T18" fmla="*/ 41 w 36"/>
                <a:gd name="T19" fmla="*/ 8 h 26"/>
                <a:gd name="T20" fmla="*/ 44 w 36"/>
                <a:gd name="T21" fmla="*/ 12 h 26"/>
                <a:gd name="T22" fmla="*/ 44 w 36"/>
                <a:gd name="T23" fmla="*/ 15 h 26"/>
                <a:gd name="T24" fmla="*/ 43 w 36"/>
                <a:gd name="T25" fmla="*/ 19 h 26"/>
                <a:gd name="T26" fmla="*/ 37 w 36"/>
                <a:gd name="T27" fmla="*/ 22 h 26"/>
                <a:gd name="T28" fmla="*/ 36 w 36"/>
                <a:gd name="T29" fmla="*/ 25 h 26"/>
                <a:gd name="T30" fmla="*/ 34 w 36"/>
                <a:gd name="T31" fmla="*/ 25 h 26"/>
                <a:gd name="T32" fmla="*/ 29 w 36"/>
                <a:gd name="T33" fmla="*/ 26 h 26"/>
                <a:gd name="T34" fmla="*/ 21 w 36"/>
                <a:gd name="T35" fmla="*/ 26 h 26"/>
                <a:gd name="T36" fmla="*/ 16 w 36"/>
                <a:gd name="T37" fmla="*/ 26 h 26"/>
                <a:gd name="T38" fmla="*/ 9 w 36"/>
                <a:gd name="T39" fmla="*/ 26 h 26"/>
                <a:gd name="T40" fmla="*/ 3 w 36"/>
                <a:gd name="T41" fmla="*/ 25 h 26"/>
                <a:gd name="T42" fmla="*/ 0 w 36"/>
                <a:gd name="T43" fmla="*/ 22 h 26"/>
                <a:gd name="T44" fmla="*/ 0 w 36"/>
                <a:gd name="T45" fmla="*/ 19 h 26"/>
                <a:gd name="T46" fmla="*/ 0 w 36"/>
                <a:gd name="T47" fmla="*/ 19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9"/>
                  </a:moveTo>
                  <a:lnTo>
                    <a:pt x="0" y="16"/>
                  </a:lnTo>
                  <a:lnTo>
                    <a:pt x="1" y="15"/>
                  </a:lnTo>
                  <a:lnTo>
                    <a:pt x="4" y="10"/>
                  </a:lnTo>
                  <a:lnTo>
                    <a:pt x="7" y="6"/>
                  </a:lnTo>
                  <a:lnTo>
                    <a:pt x="10" y="2"/>
                  </a:lnTo>
                  <a:lnTo>
                    <a:pt x="16" y="0"/>
                  </a:lnTo>
                  <a:lnTo>
                    <a:pt x="22" y="0"/>
                  </a:lnTo>
                  <a:lnTo>
                    <a:pt x="29" y="3"/>
                  </a:lnTo>
                  <a:lnTo>
                    <a:pt x="33" y="8"/>
                  </a:lnTo>
                  <a:lnTo>
                    <a:pt x="36" y="12"/>
                  </a:lnTo>
                  <a:lnTo>
                    <a:pt x="36" y="15"/>
                  </a:lnTo>
                  <a:lnTo>
                    <a:pt x="35" y="19"/>
                  </a:lnTo>
                  <a:lnTo>
                    <a:pt x="30" y="22"/>
                  </a:lnTo>
                  <a:lnTo>
                    <a:pt x="29" y="25"/>
                  </a:lnTo>
                  <a:lnTo>
                    <a:pt x="28" y="25"/>
                  </a:lnTo>
                  <a:lnTo>
                    <a:pt x="23" y="26"/>
                  </a:lnTo>
                  <a:lnTo>
                    <a:pt x="17" y="26"/>
                  </a:lnTo>
                  <a:lnTo>
                    <a:pt x="13" y="26"/>
                  </a:lnTo>
                  <a:lnTo>
                    <a:pt x="7" y="26"/>
                  </a:lnTo>
                  <a:lnTo>
                    <a:pt x="3" y="25"/>
                  </a:lnTo>
                  <a:lnTo>
                    <a:pt x="0" y="22"/>
                  </a:lnTo>
                  <a:lnTo>
                    <a:pt x="0" y="19"/>
                  </a:lnTo>
                  <a:close/>
                </a:path>
              </a:pathLst>
            </a:custGeom>
            <a:solidFill>
              <a:srgbClr val="FFFFFF"/>
            </a:solidFill>
            <a:ln w="9525">
              <a:noFill/>
              <a:round/>
              <a:headEnd/>
              <a:tailEnd/>
            </a:ln>
          </p:spPr>
          <p:txBody>
            <a:bodyPr/>
            <a:lstStyle/>
            <a:p>
              <a:endParaRPr lang="en-US"/>
            </a:p>
          </p:txBody>
        </p:sp>
        <p:sp>
          <p:nvSpPr>
            <p:cNvPr id="73183" name="Freeform 48"/>
            <p:cNvSpPr>
              <a:spLocks/>
            </p:cNvSpPr>
            <p:nvPr/>
          </p:nvSpPr>
          <p:spPr bwMode="auto">
            <a:xfrm rot="19168768" flipH="1">
              <a:off x="4510" y="2114"/>
              <a:ext cx="161" cy="26"/>
            </a:xfrm>
            <a:custGeom>
              <a:avLst/>
              <a:gdLst>
                <a:gd name="T0" fmla="*/ 0 w 144"/>
                <a:gd name="T1" fmla="*/ 0 h 26"/>
                <a:gd name="T2" fmla="*/ 177 w 144"/>
                <a:gd name="T3" fmla="*/ 2 h 26"/>
                <a:gd name="T4" fmla="*/ 180 w 144"/>
                <a:gd name="T5" fmla="*/ 26 h 26"/>
                <a:gd name="T6" fmla="*/ 4 w 144"/>
                <a:gd name="T7" fmla="*/ 20 h 26"/>
                <a:gd name="T8" fmla="*/ 0 w 144"/>
                <a:gd name="T9" fmla="*/ 0 h 26"/>
                <a:gd name="T10" fmla="*/ 0 w 144"/>
                <a:gd name="T11" fmla="*/ 0 h 26"/>
                <a:gd name="T12" fmla="*/ 0 60000 65536"/>
                <a:gd name="T13" fmla="*/ 0 60000 65536"/>
                <a:gd name="T14" fmla="*/ 0 60000 65536"/>
                <a:gd name="T15" fmla="*/ 0 60000 65536"/>
                <a:gd name="T16" fmla="*/ 0 60000 65536"/>
                <a:gd name="T17" fmla="*/ 0 60000 65536"/>
                <a:gd name="T18" fmla="*/ 0 w 144"/>
                <a:gd name="T19" fmla="*/ 0 h 26"/>
                <a:gd name="T20" fmla="*/ 144 w 14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4" h="26">
                  <a:moveTo>
                    <a:pt x="0" y="0"/>
                  </a:moveTo>
                  <a:lnTo>
                    <a:pt x="141" y="2"/>
                  </a:lnTo>
                  <a:lnTo>
                    <a:pt x="144" y="26"/>
                  </a:lnTo>
                  <a:lnTo>
                    <a:pt x="4" y="20"/>
                  </a:lnTo>
                  <a:lnTo>
                    <a:pt x="0" y="0"/>
                  </a:lnTo>
                  <a:close/>
                </a:path>
              </a:pathLst>
            </a:custGeom>
            <a:solidFill>
              <a:srgbClr val="FFFFFF"/>
            </a:solidFill>
            <a:ln w="9525">
              <a:noFill/>
              <a:round/>
              <a:headEnd/>
              <a:tailEnd/>
            </a:ln>
          </p:spPr>
          <p:txBody>
            <a:bodyPr/>
            <a:lstStyle/>
            <a:p>
              <a:endParaRPr lang="en-US"/>
            </a:p>
          </p:txBody>
        </p:sp>
        <p:sp>
          <p:nvSpPr>
            <p:cNvPr id="73184" name="Freeform 49"/>
            <p:cNvSpPr>
              <a:spLocks/>
            </p:cNvSpPr>
            <p:nvPr/>
          </p:nvSpPr>
          <p:spPr bwMode="auto">
            <a:xfrm rot="19168768" flipH="1">
              <a:off x="4509" y="2080"/>
              <a:ext cx="57" cy="175"/>
            </a:xfrm>
            <a:custGeom>
              <a:avLst/>
              <a:gdLst>
                <a:gd name="T0" fmla="*/ 8 w 51"/>
                <a:gd name="T1" fmla="*/ 4 h 175"/>
                <a:gd name="T2" fmla="*/ 9 w 51"/>
                <a:gd name="T3" fmla="*/ 7 h 175"/>
                <a:gd name="T4" fmla="*/ 11 w 51"/>
                <a:gd name="T5" fmla="*/ 11 h 175"/>
                <a:gd name="T6" fmla="*/ 17 w 51"/>
                <a:gd name="T7" fmla="*/ 17 h 175"/>
                <a:gd name="T8" fmla="*/ 20 w 51"/>
                <a:gd name="T9" fmla="*/ 25 h 175"/>
                <a:gd name="T10" fmla="*/ 23 w 51"/>
                <a:gd name="T11" fmla="*/ 33 h 175"/>
                <a:gd name="T12" fmla="*/ 23 w 51"/>
                <a:gd name="T13" fmla="*/ 39 h 175"/>
                <a:gd name="T14" fmla="*/ 25 w 51"/>
                <a:gd name="T15" fmla="*/ 43 h 175"/>
                <a:gd name="T16" fmla="*/ 29 w 51"/>
                <a:gd name="T17" fmla="*/ 49 h 175"/>
                <a:gd name="T18" fmla="*/ 31 w 51"/>
                <a:gd name="T19" fmla="*/ 55 h 175"/>
                <a:gd name="T20" fmla="*/ 31 w 51"/>
                <a:gd name="T21" fmla="*/ 61 h 175"/>
                <a:gd name="T22" fmla="*/ 31 w 51"/>
                <a:gd name="T23" fmla="*/ 67 h 175"/>
                <a:gd name="T24" fmla="*/ 32 w 51"/>
                <a:gd name="T25" fmla="*/ 72 h 175"/>
                <a:gd name="T26" fmla="*/ 34 w 51"/>
                <a:gd name="T27" fmla="*/ 80 h 175"/>
                <a:gd name="T28" fmla="*/ 32 w 51"/>
                <a:gd name="T29" fmla="*/ 87 h 175"/>
                <a:gd name="T30" fmla="*/ 32 w 51"/>
                <a:gd name="T31" fmla="*/ 93 h 175"/>
                <a:gd name="T32" fmla="*/ 31 w 51"/>
                <a:gd name="T33" fmla="*/ 100 h 175"/>
                <a:gd name="T34" fmla="*/ 31 w 51"/>
                <a:gd name="T35" fmla="*/ 109 h 175"/>
                <a:gd name="T36" fmla="*/ 29 w 51"/>
                <a:gd name="T37" fmla="*/ 114 h 175"/>
                <a:gd name="T38" fmla="*/ 25 w 51"/>
                <a:gd name="T39" fmla="*/ 122 h 175"/>
                <a:gd name="T40" fmla="*/ 23 w 51"/>
                <a:gd name="T41" fmla="*/ 129 h 175"/>
                <a:gd name="T42" fmla="*/ 20 w 51"/>
                <a:gd name="T43" fmla="*/ 138 h 175"/>
                <a:gd name="T44" fmla="*/ 17 w 51"/>
                <a:gd name="T45" fmla="*/ 145 h 175"/>
                <a:gd name="T46" fmla="*/ 11 w 51"/>
                <a:gd name="T47" fmla="*/ 154 h 175"/>
                <a:gd name="T48" fmla="*/ 4 w 51"/>
                <a:gd name="T49" fmla="*/ 161 h 175"/>
                <a:gd name="T50" fmla="*/ 0 w 51"/>
                <a:gd name="T51" fmla="*/ 170 h 175"/>
                <a:gd name="T52" fmla="*/ 36 w 51"/>
                <a:gd name="T53" fmla="*/ 175 h 175"/>
                <a:gd name="T54" fmla="*/ 36 w 51"/>
                <a:gd name="T55" fmla="*/ 172 h 175"/>
                <a:gd name="T56" fmla="*/ 38 w 51"/>
                <a:gd name="T57" fmla="*/ 171 h 175"/>
                <a:gd name="T58" fmla="*/ 40 w 51"/>
                <a:gd name="T59" fmla="*/ 165 h 175"/>
                <a:gd name="T60" fmla="*/ 44 w 51"/>
                <a:gd name="T61" fmla="*/ 161 h 175"/>
                <a:gd name="T62" fmla="*/ 47 w 51"/>
                <a:gd name="T63" fmla="*/ 154 h 175"/>
                <a:gd name="T64" fmla="*/ 51 w 51"/>
                <a:gd name="T65" fmla="*/ 145 h 175"/>
                <a:gd name="T66" fmla="*/ 54 w 51"/>
                <a:gd name="T67" fmla="*/ 139 h 175"/>
                <a:gd name="T68" fmla="*/ 56 w 51"/>
                <a:gd name="T69" fmla="*/ 135 h 175"/>
                <a:gd name="T70" fmla="*/ 57 w 51"/>
                <a:gd name="T71" fmla="*/ 129 h 175"/>
                <a:gd name="T72" fmla="*/ 60 w 51"/>
                <a:gd name="T73" fmla="*/ 123 h 175"/>
                <a:gd name="T74" fmla="*/ 60 w 51"/>
                <a:gd name="T75" fmla="*/ 117 h 175"/>
                <a:gd name="T76" fmla="*/ 61 w 51"/>
                <a:gd name="T77" fmla="*/ 110 h 175"/>
                <a:gd name="T78" fmla="*/ 64 w 51"/>
                <a:gd name="T79" fmla="*/ 104 h 175"/>
                <a:gd name="T80" fmla="*/ 64 w 51"/>
                <a:gd name="T81" fmla="*/ 98 h 175"/>
                <a:gd name="T82" fmla="*/ 64 w 51"/>
                <a:gd name="T83" fmla="*/ 90 h 175"/>
                <a:gd name="T84" fmla="*/ 64 w 51"/>
                <a:gd name="T85" fmla="*/ 83 h 175"/>
                <a:gd name="T86" fmla="*/ 64 w 51"/>
                <a:gd name="T87" fmla="*/ 75 h 175"/>
                <a:gd name="T88" fmla="*/ 64 w 51"/>
                <a:gd name="T89" fmla="*/ 68 h 175"/>
                <a:gd name="T90" fmla="*/ 60 w 51"/>
                <a:gd name="T91" fmla="*/ 59 h 175"/>
                <a:gd name="T92" fmla="*/ 57 w 51"/>
                <a:gd name="T93" fmla="*/ 51 h 175"/>
                <a:gd name="T94" fmla="*/ 56 w 51"/>
                <a:gd name="T95" fmla="*/ 43 h 175"/>
                <a:gd name="T96" fmla="*/ 54 w 51"/>
                <a:gd name="T97" fmla="*/ 35 h 175"/>
                <a:gd name="T98" fmla="*/ 49 w 51"/>
                <a:gd name="T99" fmla="*/ 25 h 175"/>
                <a:gd name="T100" fmla="*/ 45 w 51"/>
                <a:gd name="T101" fmla="*/ 17 h 175"/>
                <a:gd name="T102" fmla="*/ 40 w 51"/>
                <a:gd name="T103" fmla="*/ 7 h 175"/>
                <a:gd name="T104" fmla="*/ 36 w 51"/>
                <a:gd name="T105" fmla="*/ 0 h 175"/>
                <a:gd name="T106" fmla="*/ 8 w 51"/>
                <a:gd name="T107" fmla="*/ 4 h 175"/>
                <a:gd name="T108" fmla="*/ 8 w 51"/>
                <a:gd name="T109" fmla="*/ 4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
                <a:gd name="T166" fmla="*/ 0 h 175"/>
                <a:gd name="T167" fmla="*/ 51 w 51"/>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 h="175">
                  <a:moveTo>
                    <a:pt x="6" y="4"/>
                  </a:moveTo>
                  <a:lnTo>
                    <a:pt x="7" y="7"/>
                  </a:lnTo>
                  <a:lnTo>
                    <a:pt x="9" y="11"/>
                  </a:lnTo>
                  <a:lnTo>
                    <a:pt x="13" y="17"/>
                  </a:lnTo>
                  <a:lnTo>
                    <a:pt x="16" y="25"/>
                  </a:lnTo>
                  <a:lnTo>
                    <a:pt x="19" y="33"/>
                  </a:lnTo>
                  <a:lnTo>
                    <a:pt x="19" y="39"/>
                  </a:lnTo>
                  <a:lnTo>
                    <a:pt x="20" y="43"/>
                  </a:lnTo>
                  <a:lnTo>
                    <a:pt x="23" y="49"/>
                  </a:lnTo>
                  <a:lnTo>
                    <a:pt x="25" y="55"/>
                  </a:lnTo>
                  <a:lnTo>
                    <a:pt x="25" y="61"/>
                  </a:lnTo>
                  <a:lnTo>
                    <a:pt x="25" y="67"/>
                  </a:lnTo>
                  <a:lnTo>
                    <a:pt x="26" y="72"/>
                  </a:lnTo>
                  <a:lnTo>
                    <a:pt x="27" y="80"/>
                  </a:lnTo>
                  <a:lnTo>
                    <a:pt x="26" y="87"/>
                  </a:lnTo>
                  <a:lnTo>
                    <a:pt x="26" y="93"/>
                  </a:lnTo>
                  <a:lnTo>
                    <a:pt x="25" y="100"/>
                  </a:lnTo>
                  <a:lnTo>
                    <a:pt x="25" y="109"/>
                  </a:lnTo>
                  <a:lnTo>
                    <a:pt x="23" y="114"/>
                  </a:lnTo>
                  <a:lnTo>
                    <a:pt x="20" y="122"/>
                  </a:lnTo>
                  <a:lnTo>
                    <a:pt x="19" y="129"/>
                  </a:lnTo>
                  <a:lnTo>
                    <a:pt x="16" y="138"/>
                  </a:lnTo>
                  <a:lnTo>
                    <a:pt x="13" y="145"/>
                  </a:lnTo>
                  <a:lnTo>
                    <a:pt x="9" y="154"/>
                  </a:lnTo>
                  <a:lnTo>
                    <a:pt x="4" y="161"/>
                  </a:lnTo>
                  <a:lnTo>
                    <a:pt x="0" y="170"/>
                  </a:lnTo>
                  <a:lnTo>
                    <a:pt x="29" y="175"/>
                  </a:lnTo>
                  <a:lnTo>
                    <a:pt x="29" y="172"/>
                  </a:lnTo>
                  <a:lnTo>
                    <a:pt x="30" y="171"/>
                  </a:lnTo>
                  <a:lnTo>
                    <a:pt x="32" y="165"/>
                  </a:lnTo>
                  <a:lnTo>
                    <a:pt x="35" y="161"/>
                  </a:lnTo>
                  <a:lnTo>
                    <a:pt x="38" y="154"/>
                  </a:lnTo>
                  <a:lnTo>
                    <a:pt x="41" y="145"/>
                  </a:lnTo>
                  <a:lnTo>
                    <a:pt x="43" y="139"/>
                  </a:lnTo>
                  <a:lnTo>
                    <a:pt x="45" y="135"/>
                  </a:lnTo>
                  <a:lnTo>
                    <a:pt x="46" y="129"/>
                  </a:lnTo>
                  <a:lnTo>
                    <a:pt x="48" y="123"/>
                  </a:lnTo>
                  <a:lnTo>
                    <a:pt x="48" y="117"/>
                  </a:lnTo>
                  <a:lnTo>
                    <a:pt x="49" y="110"/>
                  </a:lnTo>
                  <a:lnTo>
                    <a:pt x="51" y="104"/>
                  </a:lnTo>
                  <a:lnTo>
                    <a:pt x="51" y="98"/>
                  </a:lnTo>
                  <a:lnTo>
                    <a:pt x="51" y="90"/>
                  </a:lnTo>
                  <a:lnTo>
                    <a:pt x="51" y="83"/>
                  </a:lnTo>
                  <a:lnTo>
                    <a:pt x="51" y="75"/>
                  </a:lnTo>
                  <a:lnTo>
                    <a:pt x="51" y="68"/>
                  </a:lnTo>
                  <a:lnTo>
                    <a:pt x="48" y="59"/>
                  </a:lnTo>
                  <a:lnTo>
                    <a:pt x="46" y="51"/>
                  </a:lnTo>
                  <a:lnTo>
                    <a:pt x="45" y="43"/>
                  </a:lnTo>
                  <a:lnTo>
                    <a:pt x="43" y="35"/>
                  </a:lnTo>
                  <a:lnTo>
                    <a:pt x="39" y="25"/>
                  </a:lnTo>
                  <a:lnTo>
                    <a:pt x="36" y="17"/>
                  </a:lnTo>
                  <a:lnTo>
                    <a:pt x="32" y="7"/>
                  </a:lnTo>
                  <a:lnTo>
                    <a:pt x="29" y="0"/>
                  </a:lnTo>
                  <a:lnTo>
                    <a:pt x="6" y="4"/>
                  </a:lnTo>
                  <a:close/>
                </a:path>
              </a:pathLst>
            </a:custGeom>
            <a:solidFill>
              <a:srgbClr val="000000"/>
            </a:solidFill>
            <a:ln w="9525">
              <a:noFill/>
              <a:round/>
              <a:headEnd/>
              <a:tailEnd/>
            </a:ln>
          </p:spPr>
          <p:txBody>
            <a:bodyPr/>
            <a:lstStyle/>
            <a:p>
              <a:endParaRPr lang="en-US"/>
            </a:p>
          </p:txBody>
        </p:sp>
        <p:sp>
          <p:nvSpPr>
            <p:cNvPr id="73185" name="Freeform 50"/>
            <p:cNvSpPr>
              <a:spLocks/>
            </p:cNvSpPr>
            <p:nvPr/>
          </p:nvSpPr>
          <p:spPr bwMode="auto">
            <a:xfrm rot="19168768" flipH="1">
              <a:off x="4529" y="2094"/>
              <a:ext cx="41" cy="26"/>
            </a:xfrm>
            <a:custGeom>
              <a:avLst/>
              <a:gdLst>
                <a:gd name="T0" fmla="*/ 0 w 36"/>
                <a:gd name="T1" fmla="*/ 18 h 26"/>
                <a:gd name="T2" fmla="*/ 0 w 36"/>
                <a:gd name="T3" fmla="*/ 16 h 26"/>
                <a:gd name="T4" fmla="*/ 1 w 36"/>
                <a:gd name="T5" fmla="*/ 13 h 26"/>
                <a:gd name="T6" fmla="*/ 6 w 36"/>
                <a:gd name="T7" fmla="*/ 9 h 26"/>
                <a:gd name="T8" fmla="*/ 9 w 36"/>
                <a:gd name="T9" fmla="*/ 6 h 26"/>
                <a:gd name="T10" fmla="*/ 13 w 36"/>
                <a:gd name="T11" fmla="*/ 2 h 26"/>
                <a:gd name="T12" fmla="*/ 21 w 36"/>
                <a:gd name="T13" fmla="*/ 0 h 26"/>
                <a:gd name="T14" fmla="*/ 27 w 36"/>
                <a:gd name="T15" fmla="*/ 0 h 26"/>
                <a:gd name="T16" fmla="*/ 38 w 36"/>
                <a:gd name="T17" fmla="*/ 3 h 26"/>
                <a:gd name="T18" fmla="*/ 43 w 36"/>
                <a:gd name="T19" fmla="*/ 7 h 26"/>
                <a:gd name="T20" fmla="*/ 47 w 36"/>
                <a:gd name="T21" fmla="*/ 10 h 26"/>
                <a:gd name="T22" fmla="*/ 47 w 36"/>
                <a:gd name="T23" fmla="*/ 13 h 26"/>
                <a:gd name="T24" fmla="*/ 47 w 36"/>
                <a:gd name="T25" fmla="*/ 18 h 26"/>
                <a:gd name="T26" fmla="*/ 39 w 36"/>
                <a:gd name="T27" fmla="*/ 22 h 26"/>
                <a:gd name="T28" fmla="*/ 38 w 36"/>
                <a:gd name="T29" fmla="*/ 25 h 26"/>
                <a:gd name="T30" fmla="*/ 35 w 36"/>
                <a:gd name="T31" fmla="*/ 25 h 26"/>
                <a:gd name="T32" fmla="*/ 30 w 36"/>
                <a:gd name="T33" fmla="*/ 25 h 26"/>
                <a:gd name="T34" fmla="*/ 25 w 36"/>
                <a:gd name="T35" fmla="*/ 25 h 26"/>
                <a:gd name="T36" fmla="*/ 15 w 36"/>
                <a:gd name="T37" fmla="*/ 26 h 26"/>
                <a:gd name="T38" fmla="*/ 7 w 36"/>
                <a:gd name="T39" fmla="*/ 25 h 26"/>
                <a:gd name="T40" fmla="*/ 3 w 36"/>
                <a:gd name="T41" fmla="*/ 25 h 26"/>
                <a:gd name="T42" fmla="*/ 0 w 36"/>
                <a:gd name="T43" fmla="*/ 22 h 26"/>
                <a:gd name="T44" fmla="*/ 0 w 36"/>
                <a:gd name="T45" fmla="*/ 18 h 26"/>
                <a:gd name="T46" fmla="*/ 0 w 36"/>
                <a:gd name="T47" fmla="*/ 18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8"/>
                  </a:moveTo>
                  <a:lnTo>
                    <a:pt x="0" y="16"/>
                  </a:lnTo>
                  <a:lnTo>
                    <a:pt x="1" y="13"/>
                  </a:lnTo>
                  <a:lnTo>
                    <a:pt x="4" y="9"/>
                  </a:lnTo>
                  <a:lnTo>
                    <a:pt x="7" y="6"/>
                  </a:lnTo>
                  <a:lnTo>
                    <a:pt x="10" y="2"/>
                  </a:lnTo>
                  <a:lnTo>
                    <a:pt x="16" y="0"/>
                  </a:lnTo>
                  <a:lnTo>
                    <a:pt x="21" y="0"/>
                  </a:lnTo>
                  <a:lnTo>
                    <a:pt x="29" y="3"/>
                  </a:lnTo>
                  <a:lnTo>
                    <a:pt x="33" y="7"/>
                  </a:lnTo>
                  <a:lnTo>
                    <a:pt x="36" y="10"/>
                  </a:lnTo>
                  <a:lnTo>
                    <a:pt x="36" y="13"/>
                  </a:lnTo>
                  <a:lnTo>
                    <a:pt x="36" y="18"/>
                  </a:lnTo>
                  <a:lnTo>
                    <a:pt x="30" y="22"/>
                  </a:lnTo>
                  <a:lnTo>
                    <a:pt x="29" y="25"/>
                  </a:lnTo>
                  <a:lnTo>
                    <a:pt x="27" y="25"/>
                  </a:lnTo>
                  <a:lnTo>
                    <a:pt x="23" y="25"/>
                  </a:lnTo>
                  <a:lnTo>
                    <a:pt x="19" y="25"/>
                  </a:lnTo>
                  <a:lnTo>
                    <a:pt x="11" y="26"/>
                  </a:lnTo>
                  <a:lnTo>
                    <a:pt x="5" y="25"/>
                  </a:lnTo>
                  <a:lnTo>
                    <a:pt x="3" y="25"/>
                  </a:lnTo>
                  <a:lnTo>
                    <a:pt x="0" y="22"/>
                  </a:lnTo>
                  <a:lnTo>
                    <a:pt x="0" y="18"/>
                  </a:lnTo>
                  <a:close/>
                </a:path>
              </a:pathLst>
            </a:custGeom>
            <a:solidFill>
              <a:srgbClr val="000000"/>
            </a:solidFill>
            <a:ln w="9525">
              <a:noFill/>
              <a:round/>
              <a:headEnd/>
              <a:tailEnd/>
            </a:ln>
          </p:spPr>
          <p:txBody>
            <a:bodyPr/>
            <a:lstStyle/>
            <a:p>
              <a:endParaRPr lang="en-US"/>
            </a:p>
          </p:txBody>
        </p:sp>
        <p:sp>
          <p:nvSpPr>
            <p:cNvPr id="73186" name="Freeform 51"/>
            <p:cNvSpPr>
              <a:spLocks/>
            </p:cNvSpPr>
            <p:nvPr/>
          </p:nvSpPr>
          <p:spPr bwMode="auto">
            <a:xfrm rot="19168768" flipH="1">
              <a:off x="4352" y="2215"/>
              <a:ext cx="61" cy="52"/>
            </a:xfrm>
            <a:custGeom>
              <a:avLst/>
              <a:gdLst>
                <a:gd name="T0" fmla="*/ 0 w 54"/>
                <a:gd name="T1" fmla="*/ 40 h 52"/>
                <a:gd name="T2" fmla="*/ 43 w 54"/>
                <a:gd name="T3" fmla="*/ 1 h 52"/>
                <a:gd name="T4" fmla="*/ 69 w 54"/>
                <a:gd name="T5" fmla="*/ 0 h 52"/>
                <a:gd name="T6" fmla="*/ 63 w 54"/>
                <a:gd name="T7" fmla="*/ 16 h 52"/>
                <a:gd name="T8" fmla="*/ 61 w 54"/>
                <a:gd name="T9" fmla="*/ 16 h 52"/>
                <a:gd name="T10" fmla="*/ 58 w 54"/>
                <a:gd name="T11" fmla="*/ 19 h 52"/>
                <a:gd name="T12" fmla="*/ 50 w 54"/>
                <a:gd name="T13" fmla="*/ 23 h 52"/>
                <a:gd name="T14" fmla="*/ 45 w 54"/>
                <a:gd name="T15" fmla="*/ 30 h 52"/>
                <a:gd name="T16" fmla="*/ 37 w 54"/>
                <a:gd name="T17" fmla="*/ 36 h 52"/>
                <a:gd name="T18" fmla="*/ 33 w 54"/>
                <a:gd name="T19" fmla="*/ 43 h 52"/>
                <a:gd name="T20" fmla="*/ 27 w 54"/>
                <a:gd name="T21" fmla="*/ 48 h 52"/>
                <a:gd name="T22" fmla="*/ 24 w 54"/>
                <a:gd name="T23" fmla="*/ 52 h 52"/>
                <a:gd name="T24" fmla="*/ 0 w 54"/>
                <a:gd name="T25" fmla="*/ 40 h 52"/>
                <a:gd name="T26" fmla="*/ 0 w 54"/>
                <a:gd name="T27" fmla="*/ 4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52"/>
                <a:gd name="T44" fmla="*/ 54 w 5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52">
                  <a:moveTo>
                    <a:pt x="0" y="40"/>
                  </a:moveTo>
                  <a:lnTo>
                    <a:pt x="34" y="1"/>
                  </a:lnTo>
                  <a:lnTo>
                    <a:pt x="54" y="0"/>
                  </a:lnTo>
                  <a:lnTo>
                    <a:pt x="50" y="16"/>
                  </a:lnTo>
                  <a:lnTo>
                    <a:pt x="48" y="16"/>
                  </a:lnTo>
                  <a:lnTo>
                    <a:pt x="45" y="19"/>
                  </a:lnTo>
                  <a:lnTo>
                    <a:pt x="39" y="23"/>
                  </a:lnTo>
                  <a:lnTo>
                    <a:pt x="35" y="30"/>
                  </a:lnTo>
                  <a:lnTo>
                    <a:pt x="29" y="36"/>
                  </a:lnTo>
                  <a:lnTo>
                    <a:pt x="26" y="43"/>
                  </a:lnTo>
                  <a:lnTo>
                    <a:pt x="21" y="48"/>
                  </a:lnTo>
                  <a:lnTo>
                    <a:pt x="19" y="52"/>
                  </a:lnTo>
                  <a:lnTo>
                    <a:pt x="0" y="40"/>
                  </a:lnTo>
                  <a:close/>
                </a:path>
              </a:pathLst>
            </a:custGeom>
            <a:solidFill>
              <a:srgbClr val="000000"/>
            </a:solidFill>
            <a:ln w="9525">
              <a:noFill/>
              <a:round/>
              <a:headEnd/>
              <a:tailEnd/>
            </a:ln>
          </p:spPr>
          <p:txBody>
            <a:bodyPr/>
            <a:lstStyle/>
            <a:p>
              <a:endParaRPr lang="en-US"/>
            </a:p>
          </p:txBody>
        </p:sp>
        <p:sp>
          <p:nvSpPr>
            <p:cNvPr id="73187" name="Freeform 52"/>
            <p:cNvSpPr>
              <a:spLocks/>
            </p:cNvSpPr>
            <p:nvPr/>
          </p:nvSpPr>
          <p:spPr bwMode="auto">
            <a:xfrm rot="19168768" flipH="1">
              <a:off x="4502" y="2111"/>
              <a:ext cx="163" cy="25"/>
            </a:xfrm>
            <a:custGeom>
              <a:avLst/>
              <a:gdLst>
                <a:gd name="T0" fmla="*/ 0 w 145"/>
                <a:gd name="T1" fmla="*/ 0 h 25"/>
                <a:gd name="T2" fmla="*/ 180 w 145"/>
                <a:gd name="T3" fmla="*/ 3 h 25"/>
                <a:gd name="T4" fmla="*/ 183 w 145"/>
                <a:gd name="T5" fmla="*/ 25 h 25"/>
                <a:gd name="T6" fmla="*/ 8 w 145"/>
                <a:gd name="T7" fmla="*/ 20 h 25"/>
                <a:gd name="T8" fmla="*/ 0 w 145"/>
                <a:gd name="T9" fmla="*/ 0 h 25"/>
                <a:gd name="T10" fmla="*/ 0 w 145"/>
                <a:gd name="T11" fmla="*/ 0 h 25"/>
                <a:gd name="T12" fmla="*/ 0 60000 65536"/>
                <a:gd name="T13" fmla="*/ 0 60000 65536"/>
                <a:gd name="T14" fmla="*/ 0 60000 65536"/>
                <a:gd name="T15" fmla="*/ 0 60000 65536"/>
                <a:gd name="T16" fmla="*/ 0 60000 65536"/>
                <a:gd name="T17" fmla="*/ 0 60000 65536"/>
                <a:gd name="T18" fmla="*/ 0 w 145"/>
                <a:gd name="T19" fmla="*/ 0 h 25"/>
                <a:gd name="T20" fmla="*/ 145 w 14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5" h="25">
                  <a:moveTo>
                    <a:pt x="0" y="0"/>
                  </a:moveTo>
                  <a:lnTo>
                    <a:pt x="142" y="3"/>
                  </a:lnTo>
                  <a:lnTo>
                    <a:pt x="145" y="25"/>
                  </a:lnTo>
                  <a:lnTo>
                    <a:pt x="6" y="20"/>
                  </a:lnTo>
                  <a:lnTo>
                    <a:pt x="0" y="0"/>
                  </a:lnTo>
                  <a:close/>
                </a:path>
              </a:pathLst>
            </a:custGeom>
            <a:solidFill>
              <a:srgbClr val="000000"/>
            </a:solidFill>
            <a:ln w="9525">
              <a:noFill/>
              <a:round/>
              <a:headEnd/>
              <a:tailEnd/>
            </a:ln>
          </p:spPr>
          <p:txBody>
            <a:bodyPr/>
            <a:lstStyle/>
            <a:p>
              <a:endParaRPr lang="en-US"/>
            </a:p>
          </p:txBody>
        </p:sp>
        <p:sp>
          <p:nvSpPr>
            <p:cNvPr id="73188" name="Freeform 53"/>
            <p:cNvSpPr>
              <a:spLocks/>
            </p:cNvSpPr>
            <p:nvPr/>
          </p:nvSpPr>
          <p:spPr bwMode="auto">
            <a:xfrm rot="19168768" flipH="1">
              <a:off x="4186" y="2071"/>
              <a:ext cx="550" cy="293"/>
            </a:xfrm>
            <a:custGeom>
              <a:avLst/>
              <a:gdLst>
                <a:gd name="T0" fmla="*/ 360 w 491"/>
                <a:gd name="T1" fmla="*/ 96 h 293"/>
                <a:gd name="T2" fmla="*/ 307 w 491"/>
                <a:gd name="T3" fmla="*/ 72 h 293"/>
                <a:gd name="T4" fmla="*/ 263 w 491"/>
                <a:gd name="T5" fmla="*/ 62 h 293"/>
                <a:gd name="T6" fmla="*/ 220 w 491"/>
                <a:gd name="T7" fmla="*/ 58 h 293"/>
                <a:gd name="T8" fmla="*/ 170 w 491"/>
                <a:gd name="T9" fmla="*/ 59 h 293"/>
                <a:gd name="T10" fmla="*/ 119 w 491"/>
                <a:gd name="T11" fmla="*/ 72 h 293"/>
                <a:gd name="T12" fmla="*/ 65 w 491"/>
                <a:gd name="T13" fmla="*/ 96 h 293"/>
                <a:gd name="T14" fmla="*/ 9 w 491"/>
                <a:gd name="T15" fmla="*/ 132 h 293"/>
                <a:gd name="T16" fmla="*/ 24 w 491"/>
                <a:gd name="T17" fmla="*/ 164 h 293"/>
                <a:gd name="T18" fmla="*/ 77 w 491"/>
                <a:gd name="T19" fmla="*/ 204 h 293"/>
                <a:gd name="T20" fmla="*/ 122 w 491"/>
                <a:gd name="T21" fmla="*/ 229 h 293"/>
                <a:gd name="T22" fmla="*/ 162 w 491"/>
                <a:gd name="T23" fmla="*/ 243 h 293"/>
                <a:gd name="T24" fmla="*/ 208 w 491"/>
                <a:gd name="T25" fmla="*/ 252 h 293"/>
                <a:gd name="T26" fmla="*/ 257 w 491"/>
                <a:gd name="T27" fmla="*/ 249 h 293"/>
                <a:gd name="T28" fmla="*/ 307 w 491"/>
                <a:gd name="T29" fmla="*/ 235 h 293"/>
                <a:gd name="T30" fmla="*/ 360 w 491"/>
                <a:gd name="T31" fmla="*/ 201 h 293"/>
                <a:gd name="T32" fmla="*/ 404 w 491"/>
                <a:gd name="T33" fmla="*/ 223 h 293"/>
                <a:gd name="T34" fmla="*/ 437 w 491"/>
                <a:gd name="T35" fmla="*/ 249 h 293"/>
                <a:gd name="T36" fmla="*/ 470 w 491"/>
                <a:gd name="T37" fmla="*/ 274 h 293"/>
                <a:gd name="T38" fmla="*/ 540 w 491"/>
                <a:gd name="T39" fmla="*/ 277 h 293"/>
                <a:gd name="T40" fmla="*/ 519 w 491"/>
                <a:gd name="T41" fmla="*/ 241 h 293"/>
                <a:gd name="T42" fmla="*/ 495 w 491"/>
                <a:gd name="T43" fmla="*/ 207 h 293"/>
                <a:gd name="T44" fmla="*/ 477 w 491"/>
                <a:gd name="T45" fmla="*/ 177 h 293"/>
                <a:gd name="T46" fmla="*/ 458 w 491"/>
                <a:gd name="T47" fmla="*/ 152 h 293"/>
                <a:gd name="T48" fmla="*/ 498 w 491"/>
                <a:gd name="T49" fmla="*/ 126 h 293"/>
                <a:gd name="T50" fmla="*/ 535 w 491"/>
                <a:gd name="T51" fmla="*/ 97 h 293"/>
                <a:gd name="T52" fmla="*/ 575 w 491"/>
                <a:gd name="T53" fmla="*/ 59 h 293"/>
                <a:gd name="T54" fmla="*/ 612 w 491"/>
                <a:gd name="T55" fmla="*/ 13 h 293"/>
                <a:gd name="T56" fmla="*/ 595 w 491"/>
                <a:gd name="T57" fmla="*/ 0 h 293"/>
                <a:gd name="T58" fmla="*/ 558 w 491"/>
                <a:gd name="T59" fmla="*/ 1 h 293"/>
                <a:gd name="T60" fmla="*/ 510 w 491"/>
                <a:gd name="T61" fmla="*/ 13 h 293"/>
                <a:gd name="T62" fmla="*/ 450 w 491"/>
                <a:gd name="T63" fmla="*/ 43 h 293"/>
                <a:gd name="T64" fmla="*/ 401 w 491"/>
                <a:gd name="T65" fmla="*/ 82 h 293"/>
                <a:gd name="T66" fmla="*/ 435 w 491"/>
                <a:gd name="T67" fmla="*/ 91 h 293"/>
                <a:gd name="T68" fmla="*/ 479 w 491"/>
                <a:gd name="T69" fmla="*/ 56 h 293"/>
                <a:gd name="T70" fmla="*/ 519 w 491"/>
                <a:gd name="T71" fmla="*/ 39 h 293"/>
                <a:gd name="T72" fmla="*/ 558 w 491"/>
                <a:gd name="T73" fmla="*/ 29 h 293"/>
                <a:gd name="T74" fmla="*/ 554 w 491"/>
                <a:gd name="T75" fmla="*/ 48 h 293"/>
                <a:gd name="T76" fmla="*/ 519 w 491"/>
                <a:gd name="T77" fmla="*/ 78 h 293"/>
                <a:gd name="T78" fmla="*/ 470 w 491"/>
                <a:gd name="T79" fmla="*/ 111 h 293"/>
                <a:gd name="T80" fmla="*/ 420 w 491"/>
                <a:gd name="T81" fmla="*/ 146 h 293"/>
                <a:gd name="T82" fmla="*/ 426 w 491"/>
                <a:gd name="T83" fmla="*/ 171 h 293"/>
                <a:gd name="T84" fmla="*/ 457 w 491"/>
                <a:gd name="T85" fmla="*/ 206 h 293"/>
                <a:gd name="T86" fmla="*/ 478 w 491"/>
                <a:gd name="T87" fmla="*/ 235 h 293"/>
                <a:gd name="T88" fmla="*/ 486 w 491"/>
                <a:gd name="T89" fmla="*/ 254 h 293"/>
                <a:gd name="T90" fmla="*/ 440 w 491"/>
                <a:gd name="T91" fmla="*/ 220 h 293"/>
                <a:gd name="T92" fmla="*/ 384 w 491"/>
                <a:gd name="T93" fmla="*/ 169 h 293"/>
                <a:gd name="T94" fmla="*/ 356 w 491"/>
                <a:gd name="T95" fmla="*/ 168 h 293"/>
                <a:gd name="T96" fmla="*/ 311 w 491"/>
                <a:gd name="T97" fmla="*/ 201 h 293"/>
                <a:gd name="T98" fmla="*/ 259 w 491"/>
                <a:gd name="T99" fmla="*/ 225 h 293"/>
                <a:gd name="T100" fmla="*/ 222 w 491"/>
                <a:gd name="T101" fmla="*/ 232 h 293"/>
                <a:gd name="T102" fmla="*/ 181 w 491"/>
                <a:gd name="T103" fmla="*/ 229 h 293"/>
                <a:gd name="T104" fmla="*/ 139 w 491"/>
                <a:gd name="T105" fmla="*/ 216 h 293"/>
                <a:gd name="T106" fmla="*/ 97 w 491"/>
                <a:gd name="T107" fmla="*/ 187 h 293"/>
                <a:gd name="T108" fmla="*/ 56 w 491"/>
                <a:gd name="T109" fmla="*/ 142 h 293"/>
                <a:gd name="T110" fmla="*/ 82 w 491"/>
                <a:gd name="T111" fmla="*/ 123 h 293"/>
                <a:gd name="T112" fmla="*/ 129 w 491"/>
                <a:gd name="T113" fmla="*/ 100 h 293"/>
                <a:gd name="T114" fmla="*/ 186 w 491"/>
                <a:gd name="T115" fmla="*/ 84 h 293"/>
                <a:gd name="T116" fmla="*/ 223 w 491"/>
                <a:gd name="T117" fmla="*/ 82 h 293"/>
                <a:gd name="T118" fmla="*/ 263 w 491"/>
                <a:gd name="T119" fmla="*/ 87 h 293"/>
                <a:gd name="T120" fmla="*/ 307 w 491"/>
                <a:gd name="T121" fmla="*/ 98 h 293"/>
                <a:gd name="T122" fmla="*/ 352 w 491"/>
                <a:gd name="T123" fmla="*/ 123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7" y="111"/>
                  </a:moveTo>
                  <a:lnTo>
                    <a:pt x="306" y="110"/>
                  </a:lnTo>
                  <a:lnTo>
                    <a:pt x="301" y="106"/>
                  </a:lnTo>
                  <a:lnTo>
                    <a:pt x="297" y="103"/>
                  </a:lnTo>
                  <a:lnTo>
                    <a:pt x="293" y="98"/>
                  </a:lnTo>
                  <a:lnTo>
                    <a:pt x="287" y="96"/>
                  </a:lnTo>
                  <a:lnTo>
                    <a:pt x="282" y="93"/>
                  </a:lnTo>
                  <a:lnTo>
                    <a:pt x="275" y="88"/>
                  </a:lnTo>
                  <a:lnTo>
                    <a:pt x="269" y="84"/>
                  </a:lnTo>
                  <a:lnTo>
                    <a:pt x="261" y="80"/>
                  </a:lnTo>
                  <a:lnTo>
                    <a:pt x="253" y="77"/>
                  </a:lnTo>
                  <a:lnTo>
                    <a:pt x="245" y="72"/>
                  </a:lnTo>
                  <a:lnTo>
                    <a:pt x="236" y="69"/>
                  </a:lnTo>
                  <a:lnTo>
                    <a:pt x="230" y="67"/>
                  </a:lnTo>
                  <a:lnTo>
                    <a:pt x="226" y="67"/>
                  </a:lnTo>
                  <a:lnTo>
                    <a:pt x="220" y="65"/>
                  </a:lnTo>
                  <a:lnTo>
                    <a:pt x="216" y="64"/>
                  </a:lnTo>
                  <a:lnTo>
                    <a:pt x="210" y="62"/>
                  </a:lnTo>
                  <a:lnTo>
                    <a:pt x="204" y="61"/>
                  </a:lnTo>
                  <a:lnTo>
                    <a:pt x="198" y="59"/>
                  </a:lnTo>
                  <a:lnTo>
                    <a:pt x="194" y="59"/>
                  </a:lnTo>
                  <a:lnTo>
                    <a:pt x="187" y="58"/>
                  </a:lnTo>
                  <a:lnTo>
                    <a:pt x="181" y="58"/>
                  </a:lnTo>
                  <a:lnTo>
                    <a:pt x="175" y="58"/>
                  </a:lnTo>
                  <a:lnTo>
                    <a:pt x="169" y="58"/>
                  </a:lnTo>
                  <a:lnTo>
                    <a:pt x="162" y="58"/>
                  </a:lnTo>
                  <a:lnTo>
                    <a:pt x="156" y="58"/>
                  </a:lnTo>
                  <a:lnTo>
                    <a:pt x="151" y="58"/>
                  </a:lnTo>
                  <a:lnTo>
                    <a:pt x="145" y="59"/>
                  </a:lnTo>
                  <a:lnTo>
                    <a:pt x="136" y="59"/>
                  </a:lnTo>
                  <a:lnTo>
                    <a:pt x="130" y="61"/>
                  </a:lnTo>
                  <a:lnTo>
                    <a:pt x="123" y="62"/>
                  </a:lnTo>
                  <a:lnTo>
                    <a:pt x="117" y="65"/>
                  </a:lnTo>
                  <a:lnTo>
                    <a:pt x="110" y="67"/>
                  </a:lnTo>
                  <a:lnTo>
                    <a:pt x="103" y="69"/>
                  </a:lnTo>
                  <a:lnTo>
                    <a:pt x="95" y="72"/>
                  </a:lnTo>
                  <a:lnTo>
                    <a:pt x="90" y="75"/>
                  </a:lnTo>
                  <a:lnTo>
                    <a:pt x="81" y="78"/>
                  </a:lnTo>
                  <a:lnTo>
                    <a:pt x="75" y="82"/>
                  </a:lnTo>
                  <a:lnTo>
                    <a:pt x="68" y="87"/>
                  </a:lnTo>
                  <a:lnTo>
                    <a:pt x="61" y="91"/>
                  </a:lnTo>
                  <a:lnTo>
                    <a:pt x="52" y="96"/>
                  </a:lnTo>
                  <a:lnTo>
                    <a:pt x="45" y="100"/>
                  </a:lnTo>
                  <a:lnTo>
                    <a:pt x="37" y="106"/>
                  </a:lnTo>
                  <a:lnTo>
                    <a:pt x="30" y="111"/>
                  </a:lnTo>
                  <a:lnTo>
                    <a:pt x="23" y="117"/>
                  </a:lnTo>
                  <a:lnTo>
                    <a:pt x="14" y="123"/>
                  </a:lnTo>
                  <a:lnTo>
                    <a:pt x="7" y="132"/>
                  </a:lnTo>
                  <a:lnTo>
                    <a:pt x="0" y="139"/>
                  </a:lnTo>
                  <a:lnTo>
                    <a:pt x="1" y="142"/>
                  </a:lnTo>
                  <a:lnTo>
                    <a:pt x="6" y="148"/>
                  </a:lnTo>
                  <a:lnTo>
                    <a:pt x="8" y="152"/>
                  </a:lnTo>
                  <a:lnTo>
                    <a:pt x="14" y="158"/>
                  </a:lnTo>
                  <a:lnTo>
                    <a:pt x="19" y="164"/>
                  </a:lnTo>
                  <a:lnTo>
                    <a:pt x="24" y="171"/>
                  </a:lnTo>
                  <a:lnTo>
                    <a:pt x="30" y="177"/>
                  </a:lnTo>
                  <a:lnTo>
                    <a:pt x="37" y="184"/>
                  </a:lnTo>
                  <a:lnTo>
                    <a:pt x="45" y="191"/>
                  </a:lnTo>
                  <a:lnTo>
                    <a:pt x="53" y="198"/>
                  </a:lnTo>
                  <a:lnTo>
                    <a:pt x="62" y="204"/>
                  </a:lnTo>
                  <a:lnTo>
                    <a:pt x="71" y="213"/>
                  </a:lnTo>
                  <a:lnTo>
                    <a:pt x="75" y="216"/>
                  </a:lnTo>
                  <a:lnTo>
                    <a:pt x="81" y="219"/>
                  </a:lnTo>
                  <a:lnTo>
                    <a:pt x="85" y="222"/>
                  </a:lnTo>
                  <a:lnTo>
                    <a:pt x="91" y="226"/>
                  </a:lnTo>
                  <a:lnTo>
                    <a:pt x="97" y="229"/>
                  </a:lnTo>
                  <a:lnTo>
                    <a:pt x="101" y="232"/>
                  </a:lnTo>
                  <a:lnTo>
                    <a:pt x="107" y="235"/>
                  </a:lnTo>
                  <a:lnTo>
                    <a:pt x="113" y="238"/>
                  </a:lnTo>
                  <a:lnTo>
                    <a:pt x="117" y="239"/>
                  </a:lnTo>
                  <a:lnTo>
                    <a:pt x="123" y="242"/>
                  </a:lnTo>
                  <a:lnTo>
                    <a:pt x="129" y="243"/>
                  </a:lnTo>
                  <a:lnTo>
                    <a:pt x="136" y="246"/>
                  </a:lnTo>
                  <a:lnTo>
                    <a:pt x="140" y="248"/>
                  </a:lnTo>
                  <a:lnTo>
                    <a:pt x="148" y="249"/>
                  </a:lnTo>
                  <a:lnTo>
                    <a:pt x="153" y="249"/>
                  </a:lnTo>
                  <a:lnTo>
                    <a:pt x="159" y="252"/>
                  </a:lnTo>
                  <a:lnTo>
                    <a:pt x="166" y="252"/>
                  </a:lnTo>
                  <a:lnTo>
                    <a:pt x="172" y="252"/>
                  </a:lnTo>
                  <a:lnTo>
                    <a:pt x="178" y="252"/>
                  </a:lnTo>
                  <a:lnTo>
                    <a:pt x="185" y="254"/>
                  </a:lnTo>
                  <a:lnTo>
                    <a:pt x="191" y="252"/>
                  </a:lnTo>
                  <a:lnTo>
                    <a:pt x="198" y="251"/>
                  </a:lnTo>
                  <a:lnTo>
                    <a:pt x="204" y="249"/>
                  </a:lnTo>
                  <a:lnTo>
                    <a:pt x="211" y="248"/>
                  </a:lnTo>
                  <a:lnTo>
                    <a:pt x="217" y="246"/>
                  </a:lnTo>
                  <a:lnTo>
                    <a:pt x="224" y="243"/>
                  </a:lnTo>
                  <a:lnTo>
                    <a:pt x="230" y="241"/>
                  </a:lnTo>
                  <a:lnTo>
                    <a:pt x="239" y="238"/>
                  </a:lnTo>
                  <a:lnTo>
                    <a:pt x="245" y="235"/>
                  </a:lnTo>
                  <a:lnTo>
                    <a:pt x="252" y="230"/>
                  </a:lnTo>
                  <a:lnTo>
                    <a:pt x="258" y="225"/>
                  </a:lnTo>
                  <a:lnTo>
                    <a:pt x="266" y="220"/>
                  </a:lnTo>
                  <a:lnTo>
                    <a:pt x="272" y="214"/>
                  </a:lnTo>
                  <a:lnTo>
                    <a:pt x="280" y="209"/>
                  </a:lnTo>
                  <a:lnTo>
                    <a:pt x="287" y="201"/>
                  </a:lnTo>
                  <a:lnTo>
                    <a:pt x="294" y="196"/>
                  </a:lnTo>
                  <a:lnTo>
                    <a:pt x="297" y="198"/>
                  </a:lnTo>
                  <a:lnTo>
                    <a:pt x="301" y="203"/>
                  </a:lnTo>
                  <a:lnTo>
                    <a:pt x="307" y="209"/>
                  </a:lnTo>
                  <a:lnTo>
                    <a:pt x="313" y="216"/>
                  </a:lnTo>
                  <a:lnTo>
                    <a:pt x="322" y="223"/>
                  </a:lnTo>
                  <a:lnTo>
                    <a:pt x="324" y="227"/>
                  </a:lnTo>
                  <a:lnTo>
                    <a:pt x="329" y="232"/>
                  </a:lnTo>
                  <a:lnTo>
                    <a:pt x="335" y="236"/>
                  </a:lnTo>
                  <a:lnTo>
                    <a:pt x="339" y="241"/>
                  </a:lnTo>
                  <a:lnTo>
                    <a:pt x="343" y="245"/>
                  </a:lnTo>
                  <a:lnTo>
                    <a:pt x="348" y="249"/>
                  </a:lnTo>
                  <a:lnTo>
                    <a:pt x="352" y="254"/>
                  </a:lnTo>
                  <a:lnTo>
                    <a:pt x="358" y="258"/>
                  </a:lnTo>
                  <a:lnTo>
                    <a:pt x="362" y="261"/>
                  </a:lnTo>
                  <a:lnTo>
                    <a:pt x="366" y="265"/>
                  </a:lnTo>
                  <a:lnTo>
                    <a:pt x="371" y="270"/>
                  </a:lnTo>
                  <a:lnTo>
                    <a:pt x="375" y="274"/>
                  </a:lnTo>
                  <a:lnTo>
                    <a:pt x="384" y="280"/>
                  </a:lnTo>
                  <a:lnTo>
                    <a:pt x="393" y="285"/>
                  </a:lnTo>
                  <a:lnTo>
                    <a:pt x="400" y="290"/>
                  </a:lnTo>
                  <a:lnTo>
                    <a:pt x="406" y="293"/>
                  </a:lnTo>
                  <a:lnTo>
                    <a:pt x="430" y="280"/>
                  </a:lnTo>
                  <a:lnTo>
                    <a:pt x="430" y="277"/>
                  </a:lnTo>
                  <a:lnTo>
                    <a:pt x="429" y="275"/>
                  </a:lnTo>
                  <a:lnTo>
                    <a:pt x="426" y="270"/>
                  </a:lnTo>
                  <a:lnTo>
                    <a:pt x="424" y="265"/>
                  </a:lnTo>
                  <a:lnTo>
                    <a:pt x="420" y="258"/>
                  </a:lnTo>
                  <a:lnTo>
                    <a:pt x="417" y="249"/>
                  </a:lnTo>
                  <a:lnTo>
                    <a:pt x="413" y="241"/>
                  </a:lnTo>
                  <a:lnTo>
                    <a:pt x="409" y="232"/>
                  </a:lnTo>
                  <a:lnTo>
                    <a:pt x="407" y="227"/>
                  </a:lnTo>
                  <a:lnTo>
                    <a:pt x="404" y="222"/>
                  </a:lnTo>
                  <a:lnTo>
                    <a:pt x="401" y="217"/>
                  </a:lnTo>
                  <a:lnTo>
                    <a:pt x="400" y="213"/>
                  </a:lnTo>
                  <a:lnTo>
                    <a:pt x="395" y="207"/>
                  </a:lnTo>
                  <a:lnTo>
                    <a:pt x="393" y="201"/>
                  </a:lnTo>
                  <a:lnTo>
                    <a:pt x="391" y="197"/>
                  </a:lnTo>
                  <a:lnTo>
                    <a:pt x="388" y="191"/>
                  </a:lnTo>
                  <a:lnTo>
                    <a:pt x="385" y="187"/>
                  </a:lnTo>
                  <a:lnTo>
                    <a:pt x="382" y="181"/>
                  </a:lnTo>
                  <a:lnTo>
                    <a:pt x="380" y="177"/>
                  </a:lnTo>
                  <a:lnTo>
                    <a:pt x="377" y="171"/>
                  </a:lnTo>
                  <a:lnTo>
                    <a:pt x="374" y="167"/>
                  </a:lnTo>
                  <a:lnTo>
                    <a:pt x="371" y="161"/>
                  </a:lnTo>
                  <a:lnTo>
                    <a:pt x="368" y="158"/>
                  </a:lnTo>
                  <a:lnTo>
                    <a:pt x="365" y="154"/>
                  </a:lnTo>
                  <a:lnTo>
                    <a:pt x="365" y="152"/>
                  </a:lnTo>
                  <a:lnTo>
                    <a:pt x="369" y="151"/>
                  </a:lnTo>
                  <a:lnTo>
                    <a:pt x="374" y="148"/>
                  </a:lnTo>
                  <a:lnTo>
                    <a:pt x="380" y="143"/>
                  </a:lnTo>
                  <a:lnTo>
                    <a:pt x="385" y="138"/>
                  </a:lnTo>
                  <a:lnTo>
                    <a:pt x="393" y="130"/>
                  </a:lnTo>
                  <a:lnTo>
                    <a:pt x="397" y="126"/>
                  </a:lnTo>
                  <a:lnTo>
                    <a:pt x="403" y="122"/>
                  </a:lnTo>
                  <a:lnTo>
                    <a:pt x="407" y="117"/>
                  </a:lnTo>
                  <a:lnTo>
                    <a:pt x="413" y="114"/>
                  </a:lnTo>
                  <a:lnTo>
                    <a:pt x="417" y="109"/>
                  </a:lnTo>
                  <a:lnTo>
                    <a:pt x="422" y="103"/>
                  </a:lnTo>
                  <a:lnTo>
                    <a:pt x="427" y="97"/>
                  </a:lnTo>
                  <a:lnTo>
                    <a:pt x="432" y="93"/>
                  </a:lnTo>
                  <a:lnTo>
                    <a:pt x="436" y="85"/>
                  </a:lnTo>
                  <a:lnTo>
                    <a:pt x="442" y="80"/>
                  </a:lnTo>
                  <a:lnTo>
                    <a:pt x="448" y="72"/>
                  </a:lnTo>
                  <a:lnTo>
                    <a:pt x="453" y="67"/>
                  </a:lnTo>
                  <a:lnTo>
                    <a:pt x="458" y="59"/>
                  </a:lnTo>
                  <a:lnTo>
                    <a:pt x="464" y="52"/>
                  </a:lnTo>
                  <a:lnTo>
                    <a:pt x="468" y="45"/>
                  </a:lnTo>
                  <a:lnTo>
                    <a:pt x="474" y="38"/>
                  </a:lnTo>
                  <a:lnTo>
                    <a:pt x="478" y="29"/>
                  </a:lnTo>
                  <a:lnTo>
                    <a:pt x="482" y="22"/>
                  </a:lnTo>
                  <a:lnTo>
                    <a:pt x="487" y="13"/>
                  </a:lnTo>
                  <a:lnTo>
                    <a:pt x="491" y="4"/>
                  </a:lnTo>
                  <a:lnTo>
                    <a:pt x="490" y="4"/>
                  </a:lnTo>
                  <a:lnTo>
                    <a:pt x="487" y="3"/>
                  </a:lnTo>
                  <a:lnTo>
                    <a:pt x="482" y="1"/>
                  </a:lnTo>
                  <a:lnTo>
                    <a:pt x="478" y="1"/>
                  </a:lnTo>
                  <a:lnTo>
                    <a:pt x="474" y="0"/>
                  </a:lnTo>
                  <a:lnTo>
                    <a:pt x="469" y="0"/>
                  </a:lnTo>
                  <a:lnTo>
                    <a:pt x="465" y="0"/>
                  </a:lnTo>
                  <a:lnTo>
                    <a:pt x="461" y="0"/>
                  </a:lnTo>
                  <a:lnTo>
                    <a:pt x="456" y="0"/>
                  </a:lnTo>
                  <a:lnTo>
                    <a:pt x="451" y="0"/>
                  </a:lnTo>
                  <a:lnTo>
                    <a:pt x="445" y="1"/>
                  </a:lnTo>
                  <a:lnTo>
                    <a:pt x="440" y="3"/>
                  </a:lnTo>
                  <a:lnTo>
                    <a:pt x="433" y="4"/>
                  </a:lnTo>
                  <a:lnTo>
                    <a:pt x="427" y="6"/>
                  </a:lnTo>
                  <a:lnTo>
                    <a:pt x="420" y="9"/>
                  </a:lnTo>
                  <a:lnTo>
                    <a:pt x="413" y="10"/>
                  </a:lnTo>
                  <a:lnTo>
                    <a:pt x="406" y="13"/>
                  </a:lnTo>
                  <a:lnTo>
                    <a:pt x="398" y="17"/>
                  </a:lnTo>
                  <a:lnTo>
                    <a:pt x="391" y="22"/>
                  </a:lnTo>
                  <a:lnTo>
                    <a:pt x="384" y="26"/>
                  </a:lnTo>
                  <a:lnTo>
                    <a:pt x="375" y="32"/>
                  </a:lnTo>
                  <a:lnTo>
                    <a:pt x="368" y="38"/>
                  </a:lnTo>
                  <a:lnTo>
                    <a:pt x="359" y="43"/>
                  </a:lnTo>
                  <a:lnTo>
                    <a:pt x="352" y="51"/>
                  </a:lnTo>
                  <a:lnTo>
                    <a:pt x="342" y="58"/>
                  </a:lnTo>
                  <a:lnTo>
                    <a:pt x="335" y="67"/>
                  </a:lnTo>
                  <a:lnTo>
                    <a:pt x="329" y="72"/>
                  </a:lnTo>
                  <a:lnTo>
                    <a:pt x="324" y="77"/>
                  </a:lnTo>
                  <a:lnTo>
                    <a:pt x="320" y="82"/>
                  </a:lnTo>
                  <a:lnTo>
                    <a:pt x="317" y="88"/>
                  </a:lnTo>
                  <a:lnTo>
                    <a:pt x="336" y="104"/>
                  </a:lnTo>
                  <a:lnTo>
                    <a:pt x="336" y="103"/>
                  </a:lnTo>
                  <a:lnTo>
                    <a:pt x="339" y="100"/>
                  </a:lnTo>
                  <a:lnTo>
                    <a:pt x="340" y="96"/>
                  </a:lnTo>
                  <a:lnTo>
                    <a:pt x="346" y="91"/>
                  </a:lnTo>
                  <a:lnTo>
                    <a:pt x="352" y="84"/>
                  </a:lnTo>
                  <a:lnTo>
                    <a:pt x="358" y="78"/>
                  </a:lnTo>
                  <a:lnTo>
                    <a:pt x="365" y="71"/>
                  </a:lnTo>
                  <a:lnTo>
                    <a:pt x="375" y="65"/>
                  </a:lnTo>
                  <a:lnTo>
                    <a:pt x="378" y="61"/>
                  </a:lnTo>
                  <a:lnTo>
                    <a:pt x="382" y="56"/>
                  </a:lnTo>
                  <a:lnTo>
                    <a:pt x="387" y="53"/>
                  </a:lnTo>
                  <a:lnTo>
                    <a:pt x="393" y="51"/>
                  </a:lnTo>
                  <a:lnTo>
                    <a:pt x="397" y="46"/>
                  </a:lnTo>
                  <a:lnTo>
                    <a:pt x="403" y="43"/>
                  </a:lnTo>
                  <a:lnTo>
                    <a:pt x="407" y="42"/>
                  </a:lnTo>
                  <a:lnTo>
                    <a:pt x="413" y="39"/>
                  </a:lnTo>
                  <a:lnTo>
                    <a:pt x="417" y="36"/>
                  </a:lnTo>
                  <a:lnTo>
                    <a:pt x="423" y="33"/>
                  </a:lnTo>
                  <a:lnTo>
                    <a:pt x="427" y="32"/>
                  </a:lnTo>
                  <a:lnTo>
                    <a:pt x="433" y="30"/>
                  </a:lnTo>
                  <a:lnTo>
                    <a:pt x="439" y="29"/>
                  </a:lnTo>
                  <a:lnTo>
                    <a:pt x="445" y="29"/>
                  </a:lnTo>
                  <a:lnTo>
                    <a:pt x="449" y="29"/>
                  </a:lnTo>
                  <a:lnTo>
                    <a:pt x="455" y="29"/>
                  </a:lnTo>
                  <a:lnTo>
                    <a:pt x="453" y="32"/>
                  </a:lnTo>
                  <a:lnTo>
                    <a:pt x="449" y="38"/>
                  </a:lnTo>
                  <a:lnTo>
                    <a:pt x="446" y="42"/>
                  </a:lnTo>
                  <a:lnTo>
                    <a:pt x="442" y="48"/>
                  </a:lnTo>
                  <a:lnTo>
                    <a:pt x="436" y="53"/>
                  </a:lnTo>
                  <a:lnTo>
                    <a:pt x="430" y="61"/>
                  </a:lnTo>
                  <a:lnTo>
                    <a:pt x="426" y="65"/>
                  </a:lnTo>
                  <a:lnTo>
                    <a:pt x="422" y="69"/>
                  </a:lnTo>
                  <a:lnTo>
                    <a:pt x="417" y="72"/>
                  </a:lnTo>
                  <a:lnTo>
                    <a:pt x="413" y="78"/>
                  </a:lnTo>
                  <a:lnTo>
                    <a:pt x="407" y="82"/>
                  </a:lnTo>
                  <a:lnTo>
                    <a:pt x="403" y="88"/>
                  </a:lnTo>
                  <a:lnTo>
                    <a:pt x="397" y="94"/>
                  </a:lnTo>
                  <a:lnTo>
                    <a:pt x="391" y="100"/>
                  </a:lnTo>
                  <a:lnTo>
                    <a:pt x="384" y="104"/>
                  </a:lnTo>
                  <a:lnTo>
                    <a:pt x="375" y="111"/>
                  </a:lnTo>
                  <a:lnTo>
                    <a:pt x="368" y="117"/>
                  </a:lnTo>
                  <a:lnTo>
                    <a:pt x="361" y="125"/>
                  </a:lnTo>
                  <a:lnTo>
                    <a:pt x="352" y="132"/>
                  </a:lnTo>
                  <a:lnTo>
                    <a:pt x="343" y="138"/>
                  </a:lnTo>
                  <a:lnTo>
                    <a:pt x="339" y="142"/>
                  </a:lnTo>
                  <a:lnTo>
                    <a:pt x="335" y="146"/>
                  </a:lnTo>
                  <a:lnTo>
                    <a:pt x="329" y="149"/>
                  </a:lnTo>
                  <a:lnTo>
                    <a:pt x="324" y="154"/>
                  </a:lnTo>
                  <a:lnTo>
                    <a:pt x="327" y="155"/>
                  </a:lnTo>
                  <a:lnTo>
                    <a:pt x="332" y="161"/>
                  </a:lnTo>
                  <a:lnTo>
                    <a:pt x="335" y="165"/>
                  </a:lnTo>
                  <a:lnTo>
                    <a:pt x="339" y="171"/>
                  </a:lnTo>
                  <a:lnTo>
                    <a:pt x="345" y="175"/>
                  </a:lnTo>
                  <a:lnTo>
                    <a:pt x="349" y="183"/>
                  </a:lnTo>
                  <a:lnTo>
                    <a:pt x="355" y="190"/>
                  </a:lnTo>
                  <a:lnTo>
                    <a:pt x="359" y="198"/>
                  </a:lnTo>
                  <a:lnTo>
                    <a:pt x="362" y="201"/>
                  </a:lnTo>
                  <a:lnTo>
                    <a:pt x="364" y="206"/>
                  </a:lnTo>
                  <a:lnTo>
                    <a:pt x="366" y="210"/>
                  </a:lnTo>
                  <a:lnTo>
                    <a:pt x="369" y="216"/>
                  </a:lnTo>
                  <a:lnTo>
                    <a:pt x="372" y="220"/>
                  </a:lnTo>
                  <a:lnTo>
                    <a:pt x="375" y="225"/>
                  </a:lnTo>
                  <a:lnTo>
                    <a:pt x="378" y="230"/>
                  </a:lnTo>
                  <a:lnTo>
                    <a:pt x="381" y="235"/>
                  </a:lnTo>
                  <a:lnTo>
                    <a:pt x="384" y="241"/>
                  </a:lnTo>
                  <a:lnTo>
                    <a:pt x="385" y="245"/>
                  </a:lnTo>
                  <a:lnTo>
                    <a:pt x="388" y="251"/>
                  </a:lnTo>
                  <a:lnTo>
                    <a:pt x="391" y="256"/>
                  </a:lnTo>
                  <a:lnTo>
                    <a:pt x="390" y="255"/>
                  </a:lnTo>
                  <a:lnTo>
                    <a:pt x="387" y="254"/>
                  </a:lnTo>
                  <a:lnTo>
                    <a:pt x="382" y="249"/>
                  </a:lnTo>
                  <a:lnTo>
                    <a:pt x="378" y="246"/>
                  </a:lnTo>
                  <a:lnTo>
                    <a:pt x="372" y="241"/>
                  </a:lnTo>
                  <a:lnTo>
                    <a:pt x="365" y="235"/>
                  </a:lnTo>
                  <a:lnTo>
                    <a:pt x="358" y="227"/>
                  </a:lnTo>
                  <a:lnTo>
                    <a:pt x="351" y="220"/>
                  </a:lnTo>
                  <a:lnTo>
                    <a:pt x="342" y="212"/>
                  </a:lnTo>
                  <a:lnTo>
                    <a:pt x="335" y="204"/>
                  </a:lnTo>
                  <a:lnTo>
                    <a:pt x="327" y="194"/>
                  </a:lnTo>
                  <a:lnTo>
                    <a:pt x="319" y="187"/>
                  </a:lnTo>
                  <a:lnTo>
                    <a:pt x="311" y="178"/>
                  </a:lnTo>
                  <a:lnTo>
                    <a:pt x="306" y="169"/>
                  </a:lnTo>
                  <a:lnTo>
                    <a:pt x="301" y="161"/>
                  </a:lnTo>
                  <a:lnTo>
                    <a:pt x="297" y="154"/>
                  </a:lnTo>
                  <a:lnTo>
                    <a:pt x="295" y="155"/>
                  </a:lnTo>
                  <a:lnTo>
                    <a:pt x="291" y="161"/>
                  </a:lnTo>
                  <a:lnTo>
                    <a:pt x="287" y="164"/>
                  </a:lnTo>
                  <a:lnTo>
                    <a:pt x="284" y="168"/>
                  </a:lnTo>
                  <a:lnTo>
                    <a:pt x="278" y="174"/>
                  </a:lnTo>
                  <a:lnTo>
                    <a:pt x="274" y="180"/>
                  </a:lnTo>
                  <a:lnTo>
                    <a:pt x="268" y="184"/>
                  </a:lnTo>
                  <a:lnTo>
                    <a:pt x="262" y="190"/>
                  </a:lnTo>
                  <a:lnTo>
                    <a:pt x="255" y="194"/>
                  </a:lnTo>
                  <a:lnTo>
                    <a:pt x="248" y="201"/>
                  </a:lnTo>
                  <a:lnTo>
                    <a:pt x="240" y="207"/>
                  </a:lnTo>
                  <a:lnTo>
                    <a:pt x="233" y="212"/>
                  </a:lnTo>
                  <a:lnTo>
                    <a:pt x="224" y="216"/>
                  </a:lnTo>
                  <a:lnTo>
                    <a:pt x="216" y="222"/>
                  </a:lnTo>
                  <a:lnTo>
                    <a:pt x="211" y="222"/>
                  </a:lnTo>
                  <a:lnTo>
                    <a:pt x="206" y="225"/>
                  </a:lnTo>
                  <a:lnTo>
                    <a:pt x="201" y="226"/>
                  </a:lnTo>
                  <a:lnTo>
                    <a:pt x="195" y="227"/>
                  </a:lnTo>
                  <a:lnTo>
                    <a:pt x="191" y="227"/>
                  </a:lnTo>
                  <a:lnTo>
                    <a:pt x="185" y="230"/>
                  </a:lnTo>
                  <a:lnTo>
                    <a:pt x="181" y="230"/>
                  </a:lnTo>
                  <a:lnTo>
                    <a:pt x="177" y="232"/>
                  </a:lnTo>
                  <a:lnTo>
                    <a:pt x="171" y="232"/>
                  </a:lnTo>
                  <a:lnTo>
                    <a:pt x="166" y="232"/>
                  </a:lnTo>
                  <a:lnTo>
                    <a:pt x="159" y="232"/>
                  </a:lnTo>
                  <a:lnTo>
                    <a:pt x="155" y="232"/>
                  </a:lnTo>
                  <a:lnTo>
                    <a:pt x="149" y="230"/>
                  </a:lnTo>
                  <a:lnTo>
                    <a:pt x="145" y="229"/>
                  </a:lnTo>
                  <a:lnTo>
                    <a:pt x="139" y="227"/>
                  </a:lnTo>
                  <a:lnTo>
                    <a:pt x="135" y="226"/>
                  </a:lnTo>
                  <a:lnTo>
                    <a:pt x="129" y="225"/>
                  </a:lnTo>
                  <a:lnTo>
                    <a:pt x="123" y="222"/>
                  </a:lnTo>
                  <a:lnTo>
                    <a:pt x="117" y="219"/>
                  </a:lnTo>
                  <a:lnTo>
                    <a:pt x="111" y="216"/>
                  </a:lnTo>
                  <a:lnTo>
                    <a:pt x="106" y="212"/>
                  </a:lnTo>
                  <a:lnTo>
                    <a:pt x="100" y="207"/>
                  </a:lnTo>
                  <a:lnTo>
                    <a:pt x="94" y="203"/>
                  </a:lnTo>
                  <a:lnTo>
                    <a:pt x="90" y="198"/>
                  </a:lnTo>
                  <a:lnTo>
                    <a:pt x="84" y="193"/>
                  </a:lnTo>
                  <a:lnTo>
                    <a:pt x="78" y="187"/>
                  </a:lnTo>
                  <a:lnTo>
                    <a:pt x="72" y="180"/>
                  </a:lnTo>
                  <a:lnTo>
                    <a:pt x="66" y="174"/>
                  </a:lnTo>
                  <a:lnTo>
                    <a:pt x="61" y="167"/>
                  </a:lnTo>
                  <a:lnTo>
                    <a:pt x="55" y="159"/>
                  </a:lnTo>
                  <a:lnTo>
                    <a:pt x="49" y="151"/>
                  </a:lnTo>
                  <a:lnTo>
                    <a:pt x="45" y="142"/>
                  </a:lnTo>
                  <a:lnTo>
                    <a:pt x="45" y="140"/>
                  </a:lnTo>
                  <a:lnTo>
                    <a:pt x="49" y="136"/>
                  </a:lnTo>
                  <a:lnTo>
                    <a:pt x="52" y="133"/>
                  </a:lnTo>
                  <a:lnTo>
                    <a:pt x="56" y="130"/>
                  </a:lnTo>
                  <a:lnTo>
                    <a:pt x="59" y="127"/>
                  </a:lnTo>
                  <a:lnTo>
                    <a:pt x="65" y="123"/>
                  </a:lnTo>
                  <a:lnTo>
                    <a:pt x="69" y="119"/>
                  </a:lnTo>
                  <a:lnTo>
                    <a:pt x="75" y="114"/>
                  </a:lnTo>
                  <a:lnTo>
                    <a:pt x="81" y="110"/>
                  </a:lnTo>
                  <a:lnTo>
                    <a:pt x="90" y="107"/>
                  </a:lnTo>
                  <a:lnTo>
                    <a:pt x="95" y="103"/>
                  </a:lnTo>
                  <a:lnTo>
                    <a:pt x="103" y="100"/>
                  </a:lnTo>
                  <a:lnTo>
                    <a:pt x="111" y="96"/>
                  </a:lnTo>
                  <a:lnTo>
                    <a:pt x="122" y="93"/>
                  </a:lnTo>
                  <a:lnTo>
                    <a:pt x="129" y="90"/>
                  </a:lnTo>
                  <a:lnTo>
                    <a:pt x="139" y="87"/>
                  </a:lnTo>
                  <a:lnTo>
                    <a:pt x="142" y="85"/>
                  </a:lnTo>
                  <a:lnTo>
                    <a:pt x="148" y="84"/>
                  </a:lnTo>
                  <a:lnTo>
                    <a:pt x="152" y="84"/>
                  </a:lnTo>
                  <a:lnTo>
                    <a:pt x="158" y="84"/>
                  </a:lnTo>
                  <a:lnTo>
                    <a:pt x="162" y="82"/>
                  </a:lnTo>
                  <a:lnTo>
                    <a:pt x="168" y="82"/>
                  </a:lnTo>
                  <a:lnTo>
                    <a:pt x="172" y="82"/>
                  </a:lnTo>
                  <a:lnTo>
                    <a:pt x="178" y="82"/>
                  </a:lnTo>
                  <a:lnTo>
                    <a:pt x="182" y="82"/>
                  </a:lnTo>
                  <a:lnTo>
                    <a:pt x="188" y="82"/>
                  </a:lnTo>
                  <a:lnTo>
                    <a:pt x="194" y="82"/>
                  </a:lnTo>
                  <a:lnTo>
                    <a:pt x="200" y="84"/>
                  </a:lnTo>
                  <a:lnTo>
                    <a:pt x="206" y="84"/>
                  </a:lnTo>
                  <a:lnTo>
                    <a:pt x="210" y="87"/>
                  </a:lnTo>
                  <a:lnTo>
                    <a:pt x="216" y="87"/>
                  </a:lnTo>
                  <a:lnTo>
                    <a:pt x="222" y="88"/>
                  </a:lnTo>
                  <a:lnTo>
                    <a:pt x="227" y="90"/>
                  </a:lnTo>
                  <a:lnTo>
                    <a:pt x="233" y="93"/>
                  </a:lnTo>
                  <a:lnTo>
                    <a:pt x="239" y="96"/>
                  </a:lnTo>
                  <a:lnTo>
                    <a:pt x="245" y="98"/>
                  </a:lnTo>
                  <a:lnTo>
                    <a:pt x="249" y="101"/>
                  </a:lnTo>
                  <a:lnTo>
                    <a:pt x="256" y="106"/>
                  </a:lnTo>
                  <a:lnTo>
                    <a:pt x="261" y="109"/>
                  </a:lnTo>
                  <a:lnTo>
                    <a:pt x="268" y="114"/>
                  </a:lnTo>
                  <a:lnTo>
                    <a:pt x="274" y="117"/>
                  </a:lnTo>
                  <a:lnTo>
                    <a:pt x="280" y="123"/>
                  </a:lnTo>
                  <a:lnTo>
                    <a:pt x="285" y="127"/>
                  </a:lnTo>
                  <a:lnTo>
                    <a:pt x="291" y="133"/>
                  </a:lnTo>
                  <a:lnTo>
                    <a:pt x="307" y="111"/>
                  </a:lnTo>
                  <a:close/>
                </a:path>
              </a:pathLst>
            </a:custGeom>
            <a:solidFill>
              <a:srgbClr val="000000"/>
            </a:solidFill>
            <a:ln w="9525">
              <a:noFill/>
              <a:round/>
              <a:headEnd/>
              <a:tailEnd/>
            </a:ln>
          </p:spPr>
          <p:txBody>
            <a:bodyPr/>
            <a:lstStyle/>
            <a:p>
              <a:endParaRPr lang="en-US"/>
            </a:p>
          </p:txBody>
        </p:sp>
      </p:grpSp>
      <p:grpSp>
        <p:nvGrpSpPr>
          <p:cNvPr id="6" name="Group 54"/>
          <p:cNvGrpSpPr>
            <a:grpSpLocks/>
          </p:cNvGrpSpPr>
          <p:nvPr/>
        </p:nvGrpSpPr>
        <p:grpSpPr bwMode="auto">
          <a:xfrm>
            <a:off x="6629400" y="2895600"/>
            <a:ext cx="842963" cy="482600"/>
            <a:chOff x="4078" y="1681"/>
            <a:chExt cx="531" cy="304"/>
          </a:xfrm>
        </p:grpSpPr>
        <p:sp>
          <p:nvSpPr>
            <p:cNvPr id="73167" name="Freeform 55"/>
            <p:cNvSpPr>
              <a:spLocks/>
            </p:cNvSpPr>
            <p:nvPr/>
          </p:nvSpPr>
          <p:spPr bwMode="auto">
            <a:xfrm rot="20578769" flipH="1">
              <a:off x="4114" y="1721"/>
              <a:ext cx="333" cy="264"/>
            </a:xfrm>
            <a:custGeom>
              <a:avLst/>
              <a:gdLst>
                <a:gd name="T0" fmla="*/ 0 w 314"/>
                <a:gd name="T1" fmla="*/ 62 h 264"/>
                <a:gd name="T2" fmla="*/ 76 w 314"/>
                <a:gd name="T3" fmla="*/ 62 h 264"/>
                <a:gd name="T4" fmla="*/ 156 w 314"/>
                <a:gd name="T5" fmla="*/ 113 h 264"/>
                <a:gd name="T6" fmla="*/ 228 w 314"/>
                <a:gd name="T7" fmla="*/ 46 h 264"/>
                <a:gd name="T8" fmla="*/ 353 w 314"/>
                <a:gd name="T9" fmla="*/ 0 h 264"/>
                <a:gd name="T10" fmla="*/ 319 w 314"/>
                <a:gd name="T11" fmla="*/ 65 h 264"/>
                <a:gd name="T12" fmla="*/ 217 w 314"/>
                <a:gd name="T13" fmla="*/ 146 h 264"/>
                <a:gd name="T14" fmla="*/ 295 w 314"/>
                <a:gd name="T15" fmla="*/ 258 h 264"/>
                <a:gd name="T16" fmla="*/ 265 w 314"/>
                <a:gd name="T17" fmla="*/ 264 h 264"/>
                <a:gd name="T18" fmla="*/ 156 w 314"/>
                <a:gd name="T19" fmla="*/ 167 h 264"/>
                <a:gd name="T20" fmla="*/ 109 w 314"/>
                <a:gd name="T21" fmla="*/ 210 h 264"/>
                <a:gd name="T22" fmla="*/ 34 w 314"/>
                <a:gd name="T23" fmla="*/ 233 h 264"/>
                <a:gd name="T24" fmla="*/ 6 w 314"/>
                <a:gd name="T25" fmla="*/ 233 h 264"/>
                <a:gd name="T26" fmla="*/ 25 w 314"/>
                <a:gd name="T27" fmla="*/ 141 h 264"/>
                <a:gd name="T28" fmla="*/ 0 w 314"/>
                <a:gd name="T29" fmla="*/ 62 h 264"/>
                <a:gd name="T30" fmla="*/ 0 w 314"/>
                <a:gd name="T31" fmla="*/ 62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
                <a:gd name="T49" fmla="*/ 0 h 264"/>
                <a:gd name="T50" fmla="*/ 314 w 314"/>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 h="264">
                  <a:moveTo>
                    <a:pt x="0" y="62"/>
                  </a:moveTo>
                  <a:lnTo>
                    <a:pt x="68" y="62"/>
                  </a:lnTo>
                  <a:lnTo>
                    <a:pt x="139" y="113"/>
                  </a:lnTo>
                  <a:lnTo>
                    <a:pt x="203" y="46"/>
                  </a:lnTo>
                  <a:lnTo>
                    <a:pt x="314" y="0"/>
                  </a:lnTo>
                  <a:lnTo>
                    <a:pt x="284" y="65"/>
                  </a:lnTo>
                  <a:lnTo>
                    <a:pt x="193" y="146"/>
                  </a:lnTo>
                  <a:lnTo>
                    <a:pt x="262" y="258"/>
                  </a:lnTo>
                  <a:lnTo>
                    <a:pt x="236" y="264"/>
                  </a:lnTo>
                  <a:lnTo>
                    <a:pt x="139" y="167"/>
                  </a:lnTo>
                  <a:lnTo>
                    <a:pt x="97" y="210"/>
                  </a:lnTo>
                  <a:lnTo>
                    <a:pt x="30" y="233"/>
                  </a:lnTo>
                  <a:lnTo>
                    <a:pt x="6" y="233"/>
                  </a:lnTo>
                  <a:lnTo>
                    <a:pt x="23" y="141"/>
                  </a:lnTo>
                  <a:lnTo>
                    <a:pt x="0" y="62"/>
                  </a:lnTo>
                  <a:close/>
                </a:path>
              </a:pathLst>
            </a:custGeom>
            <a:solidFill>
              <a:srgbClr val="F57575"/>
            </a:solidFill>
            <a:ln w="9525">
              <a:noFill/>
              <a:round/>
              <a:headEnd/>
              <a:tailEnd/>
            </a:ln>
          </p:spPr>
          <p:txBody>
            <a:bodyPr/>
            <a:lstStyle/>
            <a:p>
              <a:endParaRPr lang="en-US"/>
            </a:p>
          </p:txBody>
        </p:sp>
        <p:sp>
          <p:nvSpPr>
            <p:cNvPr id="73168" name="Freeform 56"/>
            <p:cNvSpPr>
              <a:spLocks/>
            </p:cNvSpPr>
            <p:nvPr/>
          </p:nvSpPr>
          <p:spPr bwMode="auto">
            <a:xfrm rot="20578769" flipH="1">
              <a:off x="4416" y="1716"/>
              <a:ext cx="169" cy="171"/>
            </a:xfrm>
            <a:custGeom>
              <a:avLst/>
              <a:gdLst>
                <a:gd name="T0" fmla="*/ 160 w 159"/>
                <a:gd name="T1" fmla="*/ 0 h 171"/>
                <a:gd name="T2" fmla="*/ 180 w 159"/>
                <a:gd name="T3" fmla="*/ 82 h 171"/>
                <a:gd name="T4" fmla="*/ 154 w 159"/>
                <a:gd name="T5" fmla="*/ 171 h 171"/>
                <a:gd name="T6" fmla="*/ 60 w 159"/>
                <a:gd name="T7" fmla="*/ 132 h 171"/>
                <a:gd name="T8" fmla="*/ 0 w 159"/>
                <a:gd name="T9" fmla="*/ 61 h 171"/>
                <a:gd name="T10" fmla="*/ 160 w 159"/>
                <a:gd name="T11" fmla="*/ 0 h 171"/>
                <a:gd name="T12" fmla="*/ 160 w 159"/>
                <a:gd name="T13" fmla="*/ 0 h 171"/>
                <a:gd name="T14" fmla="*/ 0 60000 65536"/>
                <a:gd name="T15" fmla="*/ 0 60000 65536"/>
                <a:gd name="T16" fmla="*/ 0 60000 65536"/>
                <a:gd name="T17" fmla="*/ 0 60000 65536"/>
                <a:gd name="T18" fmla="*/ 0 60000 65536"/>
                <a:gd name="T19" fmla="*/ 0 60000 65536"/>
                <a:gd name="T20" fmla="*/ 0 60000 65536"/>
                <a:gd name="T21" fmla="*/ 0 w 159"/>
                <a:gd name="T22" fmla="*/ 0 h 171"/>
                <a:gd name="T23" fmla="*/ 159 w 15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171">
                  <a:moveTo>
                    <a:pt x="142" y="0"/>
                  </a:moveTo>
                  <a:lnTo>
                    <a:pt x="159" y="82"/>
                  </a:lnTo>
                  <a:lnTo>
                    <a:pt x="136" y="171"/>
                  </a:lnTo>
                  <a:lnTo>
                    <a:pt x="53" y="132"/>
                  </a:lnTo>
                  <a:lnTo>
                    <a:pt x="0" y="61"/>
                  </a:lnTo>
                  <a:lnTo>
                    <a:pt x="142" y="0"/>
                  </a:lnTo>
                  <a:close/>
                </a:path>
              </a:pathLst>
            </a:custGeom>
            <a:solidFill>
              <a:srgbClr val="FFBFA3"/>
            </a:solidFill>
            <a:ln w="9525">
              <a:noFill/>
              <a:round/>
              <a:headEnd/>
              <a:tailEnd/>
            </a:ln>
          </p:spPr>
          <p:txBody>
            <a:bodyPr/>
            <a:lstStyle/>
            <a:p>
              <a:endParaRPr lang="en-US"/>
            </a:p>
          </p:txBody>
        </p:sp>
        <p:sp>
          <p:nvSpPr>
            <p:cNvPr id="73169" name="Freeform 57"/>
            <p:cNvSpPr>
              <a:spLocks/>
            </p:cNvSpPr>
            <p:nvPr/>
          </p:nvSpPr>
          <p:spPr bwMode="auto">
            <a:xfrm rot="20578769" flipH="1">
              <a:off x="4078" y="1681"/>
              <a:ext cx="521" cy="293"/>
            </a:xfrm>
            <a:custGeom>
              <a:avLst/>
              <a:gdLst>
                <a:gd name="T0" fmla="*/ 322 w 491"/>
                <a:gd name="T1" fmla="*/ 94 h 293"/>
                <a:gd name="T2" fmla="*/ 275 w 491"/>
                <a:gd name="T3" fmla="*/ 71 h 293"/>
                <a:gd name="T4" fmla="*/ 237 w 491"/>
                <a:gd name="T5" fmla="*/ 61 h 293"/>
                <a:gd name="T6" fmla="*/ 197 w 491"/>
                <a:gd name="T7" fmla="*/ 57 h 293"/>
                <a:gd name="T8" fmla="*/ 153 w 491"/>
                <a:gd name="T9" fmla="*/ 60 h 293"/>
                <a:gd name="T10" fmla="*/ 108 w 491"/>
                <a:gd name="T11" fmla="*/ 71 h 293"/>
                <a:gd name="T12" fmla="*/ 58 w 491"/>
                <a:gd name="T13" fmla="*/ 94 h 293"/>
                <a:gd name="T14" fmla="*/ 7 w 491"/>
                <a:gd name="T15" fmla="*/ 129 h 293"/>
                <a:gd name="T16" fmla="*/ 19 w 491"/>
                <a:gd name="T17" fmla="*/ 161 h 293"/>
                <a:gd name="T18" fmla="*/ 69 w 491"/>
                <a:gd name="T19" fmla="*/ 205 h 293"/>
                <a:gd name="T20" fmla="*/ 108 w 491"/>
                <a:gd name="T21" fmla="*/ 228 h 293"/>
                <a:gd name="T22" fmla="*/ 145 w 491"/>
                <a:gd name="T23" fmla="*/ 244 h 293"/>
                <a:gd name="T24" fmla="*/ 186 w 491"/>
                <a:gd name="T25" fmla="*/ 251 h 293"/>
                <a:gd name="T26" fmla="*/ 229 w 491"/>
                <a:gd name="T27" fmla="*/ 248 h 293"/>
                <a:gd name="T28" fmla="*/ 276 w 491"/>
                <a:gd name="T29" fmla="*/ 232 h 293"/>
                <a:gd name="T30" fmla="*/ 322 w 491"/>
                <a:gd name="T31" fmla="*/ 200 h 293"/>
                <a:gd name="T32" fmla="*/ 363 w 491"/>
                <a:gd name="T33" fmla="*/ 222 h 293"/>
                <a:gd name="T34" fmla="*/ 392 w 491"/>
                <a:gd name="T35" fmla="*/ 248 h 293"/>
                <a:gd name="T36" fmla="*/ 422 w 491"/>
                <a:gd name="T37" fmla="*/ 273 h 293"/>
                <a:gd name="T38" fmla="*/ 483 w 491"/>
                <a:gd name="T39" fmla="*/ 276 h 293"/>
                <a:gd name="T40" fmla="*/ 465 w 491"/>
                <a:gd name="T41" fmla="*/ 239 h 293"/>
                <a:gd name="T42" fmla="*/ 444 w 491"/>
                <a:gd name="T43" fmla="*/ 206 h 293"/>
                <a:gd name="T44" fmla="*/ 426 w 491"/>
                <a:gd name="T45" fmla="*/ 176 h 293"/>
                <a:gd name="T46" fmla="*/ 420 w 491"/>
                <a:gd name="T47" fmla="*/ 148 h 293"/>
                <a:gd name="T48" fmla="*/ 457 w 491"/>
                <a:gd name="T49" fmla="*/ 118 h 293"/>
                <a:gd name="T50" fmla="*/ 491 w 491"/>
                <a:gd name="T51" fmla="*/ 84 h 293"/>
                <a:gd name="T52" fmla="*/ 527 w 491"/>
                <a:gd name="T53" fmla="*/ 44 h 293"/>
                <a:gd name="T54" fmla="*/ 552 w 491"/>
                <a:gd name="T55" fmla="*/ 3 h 293"/>
                <a:gd name="T56" fmla="*/ 523 w 491"/>
                <a:gd name="T57" fmla="*/ 0 h 293"/>
                <a:gd name="T58" fmla="*/ 487 w 491"/>
                <a:gd name="T59" fmla="*/ 5 h 293"/>
                <a:gd name="T60" fmla="*/ 439 w 491"/>
                <a:gd name="T61" fmla="*/ 22 h 293"/>
                <a:gd name="T62" fmla="*/ 389 w 491"/>
                <a:gd name="T63" fmla="*/ 54 h 293"/>
                <a:gd name="T64" fmla="*/ 361 w 491"/>
                <a:gd name="T65" fmla="*/ 81 h 293"/>
                <a:gd name="T66" fmla="*/ 388 w 491"/>
                <a:gd name="T67" fmla="*/ 90 h 293"/>
                <a:gd name="T68" fmla="*/ 429 w 491"/>
                <a:gd name="T69" fmla="*/ 55 h 293"/>
                <a:gd name="T70" fmla="*/ 464 w 491"/>
                <a:gd name="T71" fmla="*/ 38 h 293"/>
                <a:gd name="T72" fmla="*/ 498 w 491"/>
                <a:gd name="T73" fmla="*/ 29 h 293"/>
                <a:gd name="T74" fmla="*/ 494 w 491"/>
                <a:gd name="T75" fmla="*/ 47 h 293"/>
                <a:gd name="T76" fmla="*/ 464 w 491"/>
                <a:gd name="T77" fmla="*/ 77 h 293"/>
                <a:gd name="T78" fmla="*/ 422 w 491"/>
                <a:gd name="T79" fmla="*/ 110 h 293"/>
                <a:gd name="T80" fmla="*/ 375 w 491"/>
                <a:gd name="T81" fmla="*/ 145 h 293"/>
                <a:gd name="T82" fmla="*/ 381 w 491"/>
                <a:gd name="T83" fmla="*/ 170 h 293"/>
                <a:gd name="T84" fmla="*/ 410 w 491"/>
                <a:gd name="T85" fmla="*/ 205 h 293"/>
                <a:gd name="T86" fmla="*/ 428 w 491"/>
                <a:gd name="T87" fmla="*/ 234 h 293"/>
                <a:gd name="T88" fmla="*/ 435 w 491"/>
                <a:gd name="T89" fmla="*/ 253 h 293"/>
                <a:gd name="T90" fmla="*/ 395 w 491"/>
                <a:gd name="T91" fmla="*/ 219 h 293"/>
                <a:gd name="T92" fmla="*/ 345 w 491"/>
                <a:gd name="T93" fmla="*/ 170 h 293"/>
                <a:gd name="T94" fmla="*/ 318 w 491"/>
                <a:gd name="T95" fmla="*/ 168 h 293"/>
                <a:gd name="T96" fmla="*/ 279 w 491"/>
                <a:gd name="T97" fmla="*/ 200 h 293"/>
                <a:gd name="T98" fmla="*/ 232 w 491"/>
                <a:gd name="T99" fmla="*/ 224 h 293"/>
                <a:gd name="T100" fmla="*/ 199 w 491"/>
                <a:gd name="T101" fmla="*/ 231 h 293"/>
                <a:gd name="T102" fmla="*/ 162 w 491"/>
                <a:gd name="T103" fmla="*/ 228 h 293"/>
                <a:gd name="T104" fmla="*/ 124 w 491"/>
                <a:gd name="T105" fmla="*/ 215 h 293"/>
                <a:gd name="T106" fmla="*/ 85 w 491"/>
                <a:gd name="T107" fmla="*/ 186 h 293"/>
                <a:gd name="T108" fmla="*/ 48 w 491"/>
                <a:gd name="T109" fmla="*/ 141 h 293"/>
                <a:gd name="T110" fmla="*/ 70 w 491"/>
                <a:gd name="T111" fmla="*/ 122 h 293"/>
                <a:gd name="T112" fmla="*/ 114 w 491"/>
                <a:gd name="T113" fmla="*/ 99 h 293"/>
                <a:gd name="T114" fmla="*/ 164 w 491"/>
                <a:gd name="T115" fmla="*/ 83 h 293"/>
                <a:gd name="T116" fmla="*/ 199 w 491"/>
                <a:gd name="T117" fmla="*/ 81 h 293"/>
                <a:gd name="T118" fmla="*/ 237 w 491"/>
                <a:gd name="T119" fmla="*/ 84 h 293"/>
                <a:gd name="T120" fmla="*/ 275 w 491"/>
                <a:gd name="T121" fmla="*/ 99 h 293"/>
                <a:gd name="T122" fmla="*/ 313 w 491"/>
                <a:gd name="T123" fmla="*/ 122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6" y="110"/>
                  </a:moveTo>
                  <a:lnTo>
                    <a:pt x="304" y="109"/>
                  </a:lnTo>
                  <a:lnTo>
                    <a:pt x="300" y="105"/>
                  </a:lnTo>
                  <a:lnTo>
                    <a:pt x="296" y="102"/>
                  </a:lnTo>
                  <a:lnTo>
                    <a:pt x="291" y="99"/>
                  </a:lnTo>
                  <a:lnTo>
                    <a:pt x="286" y="94"/>
                  </a:lnTo>
                  <a:lnTo>
                    <a:pt x="281" y="92"/>
                  </a:lnTo>
                  <a:lnTo>
                    <a:pt x="275" y="87"/>
                  </a:lnTo>
                  <a:lnTo>
                    <a:pt x="268" y="83"/>
                  </a:lnTo>
                  <a:lnTo>
                    <a:pt x="259" y="79"/>
                  </a:lnTo>
                  <a:lnTo>
                    <a:pt x="252" y="76"/>
                  </a:lnTo>
                  <a:lnTo>
                    <a:pt x="244" y="71"/>
                  </a:lnTo>
                  <a:lnTo>
                    <a:pt x="235" y="68"/>
                  </a:lnTo>
                  <a:lnTo>
                    <a:pt x="229" y="67"/>
                  </a:lnTo>
                  <a:lnTo>
                    <a:pt x="225" y="65"/>
                  </a:lnTo>
                  <a:lnTo>
                    <a:pt x="220" y="64"/>
                  </a:lnTo>
                  <a:lnTo>
                    <a:pt x="216" y="63"/>
                  </a:lnTo>
                  <a:lnTo>
                    <a:pt x="210" y="61"/>
                  </a:lnTo>
                  <a:lnTo>
                    <a:pt x="204" y="61"/>
                  </a:lnTo>
                  <a:lnTo>
                    <a:pt x="199" y="60"/>
                  </a:lnTo>
                  <a:lnTo>
                    <a:pt x="193" y="60"/>
                  </a:lnTo>
                  <a:lnTo>
                    <a:pt x="187" y="57"/>
                  </a:lnTo>
                  <a:lnTo>
                    <a:pt x="180" y="57"/>
                  </a:lnTo>
                  <a:lnTo>
                    <a:pt x="175" y="57"/>
                  </a:lnTo>
                  <a:lnTo>
                    <a:pt x="168" y="57"/>
                  </a:lnTo>
                  <a:lnTo>
                    <a:pt x="162" y="57"/>
                  </a:lnTo>
                  <a:lnTo>
                    <a:pt x="157" y="57"/>
                  </a:lnTo>
                  <a:lnTo>
                    <a:pt x="149" y="57"/>
                  </a:lnTo>
                  <a:lnTo>
                    <a:pt x="144" y="60"/>
                  </a:lnTo>
                  <a:lnTo>
                    <a:pt x="136" y="60"/>
                  </a:lnTo>
                  <a:lnTo>
                    <a:pt x="130" y="61"/>
                  </a:lnTo>
                  <a:lnTo>
                    <a:pt x="123" y="63"/>
                  </a:lnTo>
                  <a:lnTo>
                    <a:pt x="117" y="65"/>
                  </a:lnTo>
                  <a:lnTo>
                    <a:pt x="110" y="67"/>
                  </a:lnTo>
                  <a:lnTo>
                    <a:pt x="103" y="68"/>
                  </a:lnTo>
                  <a:lnTo>
                    <a:pt x="96" y="71"/>
                  </a:lnTo>
                  <a:lnTo>
                    <a:pt x="88" y="74"/>
                  </a:lnTo>
                  <a:lnTo>
                    <a:pt x="81" y="77"/>
                  </a:lnTo>
                  <a:lnTo>
                    <a:pt x="74" y="81"/>
                  </a:lnTo>
                  <a:lnTo>
                    <a:pt x="67" y="84"/>
                  </a:lnTo>
                  <a:lnTo>
                    <a:pt x="61" y="90"/>
                  </a:lnTo>
                  <a:lnTo>
                    <a:pt x="52" y="94"/>
                  </a:lnTo>
                  <a:lnTo>
                    <a:pt x="45" y="99"/>
                  </a:lnTo>
                  <a:lnTo>
                    <a:pt x="38" y="105"/>
                  </a:lnTo>
                  <a:lnTo>
                    <a:pt x="29" y="110"/>
                  </a:lnTo>
                  <a:lnTo>
                    <a:pt x="22" y="116"/>
                  </a:lnTo>
                  <a:lnTo>
                    <a:pt x="15" y="122"/>
                  </a:lnTo>
                  <a:lnTo>
                    <a:pt x="7" y="129"/>
                  </a:lnTo>
                  <a:lnTo>
                    <a:pt x="0" y="138"/>
                  </a:lnTo>
                  <a:lnTo>
                    <a:pt x="0" y="139"/>
                  </a:lnTo>
                  <a:lnTo>
                    <a:pt x="6" y="147"/>
                  </a:lnTo>
                  <a:lnTo>
                    <a:pt x="9" y="151"/>
                  </a:lnTo>
                  <a:lnTo>
                    <a:pt x="15" y="157"/>
                  </a:lnTo>
                  <a:lnTo>
                    <a:pt x="17" y="161"/>
                  </a:lnTo>
                  <a:lnTo>
                    <a:pt x="25" y="170"/>
                  </a:lnTo>
                  <a:lnTo>
                    <a:pt x="29" y="176"/>
                  </a:lnTo>
                  <a:lnTo>
                    <a:pt x="38" y="183"/>
                  </a:lnTo>
                  <a:lnTo>
                    <a:pt x="45" y="190"/>
                  </a:lnTo>
                  <a:lnTo>
                    <a:pt x="52" y="197"/>
                  </a:lnTo>
                  <a:lnTo>
                    <a:pt x="61" y="205"/>
                  </a:lnTo>
                  <a:lnTo>
                    <a:pt x="71" y="212"/>
                  </a:lnTo>
                  <a:lnTo>
                    <a:pt x="75" y="215"/>
                  </a:lnTo>
                  <a:lnTo>
                    <a:pt x="80" y="219"/>
                  </a:lnTo>
                  <a:lnTo>
                    <a:pt x="86" y="222"/>
                  </a:lnTo>
                  <a:lnTo>
                    <a:pt x="91" y="226"/>
                  </a:lnTo>
                  <a:lnTo>
                    <a:pt x="96" y="228"/>
                  </a:lnTo>
                  <a:lnTo>
                    <a:pt x="101" y="231"/>
                  </a:lnTo>
                  <a:lnTo>
                    <a:pt x="106" y="234"/>
                  </a:lnTo>
                  <a:lnTo>
                    <a:pt x="112" y="237"/>
                  </a:lnTo>
                  <a:lnTo>
                    <a:pt x="117" y="238"/>
                  </a:lnTo>
                  <a:lnTo>
                    <a:pt x="123" y="241"/>
                  </a:lnTo>
                  <a:lnTo>
                    <a:pt x="129" y="244"/>
                  </a:lnTo>
                  <a:lnTo>
                    <a:pt x="135" y="247"/>
                  </a:lnTo>
                  <a:lnTo>
                    <a:pt x="141" y="247"/>
                  </a:lnTo>
                  <a:lnTo>
                    <a:pt x="148" y="248"/>
                  </a:lnTo>
                  <a:lnTo>
                    <a:pt x="152" y="250"/>
                  </a:lnTo>
                  <a:lnTo>
                    <a:pt x="159" y="251"/>
                  </a:lnTo>
                  <a:lnTo>
                    <a:pt x="165" y="251"/>
                  </a:lnTo>
                  <a:lnTo>
                    <a:pt x="173" y="253"/>
                  </a:lnTo>
                  <a:lnTo>
                    <a:pt x="178" y="253"/>
                  </a:lnTo>
                  <a:lnTo>
                    <a:pt x="186" y="253"/>
                  </a:lnTo>
                  <a:lnTo>
                    <a:pt x="191" y="251"/>
                  </a:lnTo>
                  <a:lnTo>
                    <a:pt x="199" y="250"/>
                  </a:lnTo>
                  <a:lnTo>
                    <a:pt x="204" y="248"/>
                  </a:lnTo>
                  <a:lnTo>
                    <a:pt x="212" y="248"/>
                  </a:lnTo>
                  <a:lnTo>
                    <a:pt x="217" y="245"/>
                  </a:lnTo>
                  <a:lnTo>
                    <a:pt x="223" y="242"/>
                  </a:lnTo>
                  <a:lnTo>
                    <a:pt x="230" y="239"/>
                  </a:lnTo>
                  <a:lnTo>
                    <a:pt x="238" y="237"/>
                  </a:lnTo>
                  <a:lnTo>
                    <a:pt x="245" y="232"/>
                  </a:lnTo>
                  <a:lnTo>
                    <a:pt x="251" y="228"/>
                  </a:lnTo>
                  <a:lnTo>
                    <a:pt x="258" y="224"/>
                  </a:lnTo>
                  <a:lnTo>
                    <a:pt x="265" y="219"/>
                  </a:lnTo>
                  <a:lnTo>
                    <a:pt x="273" y="213"/>
                  </a:lnTo>
                  <a:lnTo>
                    <a:pt x="280" y="208"/>
                  </a:lnTo>
                  <a:lnTo>
                    <a:pt x="286" y="200"/>
                  </a:lnTo>
                  <a:lnTo>
                    <a:pt x="294" y="195"/>
                  </a:lnTo>
                  <a:lnTo>
                    <a:pt x="297" y="197"/>
                  </a:lnTo>
                  <a:lnTo>
                    <a:pt x="302" y="202"/>
                  </a:lnTo>
                  <a:lnTo>
                    <a:pt x="307" y="208"/>
                  </a:lnTo>
                  <a:lnTo>
                    <a:pt x="313" y="215"/>
                  </a:lnTo>
                  <a:lnTo>
                    <a:pt x="322" y="222"/>
                  </a:lnTo>
                  <a:lnTo>
                    <a:pt x="325" y="226"/>
                  </a:lnTo>
                  <a:lnTo>
                    <a:pt x="329" y="231"/>
                  </a:lnTo>
                  <a:lnTo>
                    <a:pt x="333" y="234"/>
                  </a:lnTo>
                  <a:lnTo>
                    <a:pt x="339" y="239"/>
                  </a:lnTo>
                  <a:lnTo>
                    <a:pt x="344" y="244"/>
                  </a:lnTo>
                  <a:lnTo>
                    <a:pt x="348" y="248"/>
                  </a:lnTo>
                  <a:lnTo>
                    <a:pt x="352" y="253"/>
                  </a:lnTo>
                  <a:lnTo>
                    <a:pt x="357" y="255"/>
                  </a:lnTo>
                  <a:lnTo>
                    <a:pt x="361" y="260"/>
                  </a:lnTo>
                  <a:lnTo>
                    <a:pt x="367" y="264"/>
                  </a:lnTo>
                  <a:lnTo>
                    <a:pt x="371" y="268"/>
                  </a:lnTo>
                  <a:lnTo>
                    <a:pt x="375" y="273"/>
                  </a:lnTo>
                  <a:lnTo>
                    <a:pt x="384" y="280"/>
                  </a:lnTo>
                  <a:lnTo>
                    <a:pt x="393" y="286"/>
                  </a:lnTo>
                  <a:lnTo>
                    <a:pt x="399" y="289"/>
                  </a:lnTo>
                  <a:lnTo>
                    <a:pt x="406" y="293"/>
                  </a:lnTo>
                  <a:lnTo>
                    <a:pt x="430" y="277"/>
                  </a:lnTo>
                  <a:lnTo>
                    <a:pt x="429" y="276"/>
                  </a:lnTo>
                  <a:lnTo>
                    <a:pt x="428" y="273"/>
                  </a:lnTo>
                  <a:lnTo>
                    <a:pt x="426" y="268"/>
                  </a:lnTo>
                  <a:lnTo>
                    <a:pt x="423" y="264"/>
                  </a:lnTo>
                  <a:lnTo>
                    <a:pt x="420" y="255"/>
                  </a:lnTo>
                  <a:lnTo>
                    <a:pt x="417" y="248"/>
                  </a:lnTo>
                  <a:lnTo>
                    <a:pt x="413" y="239"/>
                  </a:lnTo>
                  <a:lnTo>
                    <a:pt x="409" y="232"/>
                  </a:lnTo>
                  <a:lnTo>
                    <a:pt x="406" y="226"/>
                  </a:lnTo>
                  <a:lnTo>
                    <a:pt x="403" y="221"/>
                  </a:lnTo>
                  <a:lnTo>
                    <a:pt x="400" y="216"/>
                  </a:lnTo>
                  <a:lnTo>
                    <a:pt x="399" y="210"/>
                  </a:lnTo>
                  <a:lnTo>
                    <a:pt x="394" y="206"/>
                  </a:lnTo>
                  <a:lnTo>
                    <a:pt x="393" y="200"/>
                  </a:lnTo>
                  <a:lnTo>
                    <a:pt x="390" y="196"/>
                  </a:lnTo>
                  <a:lnTo>
                    <a:pt x="387" y="192"/>
                  </a:lnTo>
                  <a:lnTo>
                    <a:pt x="384" y="186"/>
                  </a:lnTo>
                  <a:lnTo>
                    <a:pt x="381" y="181"/>
                  </a:lnTo>
                  <a:lnTo>
                    <a:pt x="378" y="176"/>
                  </a:lnTo>
                  <a:lnTo>
                    <a:pt x="375" y="171"/>
                  </a:lnTo>
                  <a:lnTo>
                    <a:pt x="370" y="161"/>
                  </a:lnTo>
                  <a:lnTo>
                    <a:pt x="365" y="154"/>
                  </a:lnTo>
                  <a:lnTo>
                    <a:pt x="365" y="152"/>
                  </a:lnTo>
                  <a:lnTo>
                    <a:pt x="368" y="151"/>
                  </a:lnTo>
                  <a:lnTo>
                    <a:pt x="373" y="148"/>
                  </a:lnTo>
                  <a:lnTo>
                    <a:pt x="378" y="144"/>
                  </a:lnTo>
                  <a:lnTo>
                    <a:pt x="384" y="138"/>
                  </a:lnTo>
                  <a:lnTo>
                    <a:pt x="393" y="131"/>
                  </a:lnTo>
                  <a:lnTo>
                    <a:pt x="396" y="126"/>
                  </a:lnTo>
                  <a:lnTo>
                    <a:pt x="402" y="122"/>
                  </a:lnTo>
                  <a:lnTo>
                    <a:pt x="406" y="118"/>
                  </a:lnTo>
                  <a:lnTo>
                    <a:pt x="412" y="115"/>
                  </a:lnTo>
                  <a:lnTo>
                    <a:pt x="416" y="108"/>
                  </a:lnTo>
                  <a:lnTo>
                    <a:pt x="422" y="103"/>
                  </a:lnTo>
                  <a:lnTo>
                    <a:pt x="426" y="97"/>
                  </a:lnTo>
                  <a:lnTo>
                    <a:pt x="432" y="92"/>
                  </a:lnTo>
                  <a:lnTo>
                    <a:pt x="436" y="84"/>
                  </a:lnTo>
                  <a:lnTo>
                    <a:pt x="442" y="79"/>
                  </a:lnTo>
                  <a:lnTo>
                    <a:pt x="446" y="73"/>
                  </a:lnTo>
                  <a:lnTo>
                    <a:pt x="454" y="67"/>
                  </a:lnTo>
                  <a:lnTo>
                    <a:pt x="458" y="60"/>
                  </a:lnTo>
                  <a:lnTo>
                    <a:pt x="462" y="51"/>
                  </a:lnTo>
                  <a:lnTo>
                    <a:pt x="468" y="44"/>
                  </a:lnTo>
                  <a:lnTo>
                    <a:pt x="473" y="36"/>
                  </a:lnTo>
                  <a:lnTo>
                    <a:pt x="477" y="28"/>
                  </a:lnTo>
                  <a:lnTo>
                    <a:pt x="483" y="21"/>
                  </a:lnTo>
                  <a:lnTo>
                    <a:pt x="486" y="12"/>
                  </a:lnTo>
                  <a:lnTo>
                    <a:pt x="491" y="5"/>
                  </a:lnTo>
                  <a:lnTo>
                    <a:pt x="490" y="3"/>
                  </a:lnTo>
                  <a:lnTo>
                    <a:pt x="487" y="2"/>
                  </a:lnTo>
                  <a:lnTo>
                    <a:pt x="483" y="0"/>
                  </a:lnTo>
                  <a:lnTo>
                    <a:pt x="477" y="0"/>
                  </a:lnTo>
                  <a:lnTo>
                    <a:pt x="473" y="0"/>
                  </a:lnTo>
                  <a:lnTo>
                    <a:pt x="468" y="0"/>
                  </a:lnTo>
                  <a:lnTo>
                    <a:pt x="465" y="0"/>
                  </a:lnTo>
                  <a:lnTo>
                    <a:pt x="461" y="0"/>
                  </a:lnTo>
                  <a:lnTo>
                    <a:pt x="455" y="0"/>
                  </a:lnTo>
                  <a:lnTo>
                    <a:pt x="451" y="0"/>
                  </a:lnTo>
                  <a:lnTo>
                    <a:pt x="445" y="2"/>
                  </a:lnTo>
                  <a:lnTo>
                    <a:pt x="439" y="3"/>
                  </a:lnTo>
                  <a:lnTo>
                    <a:pt x="433" y="5"/>
                  </a:lnTo>
                  <a:lnTo>
                    <a:pt x="426" y="6"/>
                  </a:lnTo>
                  <a:lnTo>
                    <a:pt x="420" y="7"/>
                  </a:lnTo>
                  <a:lnTo>
                    <a:pt x="413" y="10"/>
                  </a:lnTo>
                  <a:lnTo>
                    <a:pt x="406" y="13"/>
                  </a:lnTo>
                  <a:lnTo>
                    <a:pt x="399" y="18"/>
                  </a:lnTo>
                  <a:lnTo>
                    <a:pt x="390" y="22"/>
                  </a:lnTo>
                  <a:lnTo>
                    <a:pt x="384" y="26"/>
                  </a:lnTo>
                  <a:lnTo>
                    <a:pt x="375" y="31"/>
                  </a:lnTo>
                  <a:lnTo>
                    <a:pt x="367" y="36"/>
                  </a:lnTo>
                  <a:lnTo>
                    <a:pt x="358" y="44"/>
                  </a:lnTo>
                  <a:lnTo>
                    <a:pt x="351" y="51"/>
                  </a:lnTo>
                  <a:lnTo>
                    <a:pt x="346" y="54"/>
                  </a:lnTo>
                  <a:lnTo>
                    <a:pt x="342" y="58"/>
                  </a:lnTo>
                  <a:lnTo>
                    <a:pt x="338" y="63"/>
                  </a:lnTo>
                  <a:lnTo>
                    <a:pt x="333" y="67"/>
                  </a:lnTo>
                  <a:lnTo>
                    <a:pt x="329" y="71"/>
                  </a:lnTo>
                  <a:lnTo>
                    <a:pt x="325" y="77"/>
                  </a:lnTo>
                  <a:lnTo>
                    <a:pt x="320" y="81"/>
                  </a:lnTo>
                  <a:lnTo>
                    <a:pt x="316" y="87"/>
                  </a:lnTo>
                  <a:lnTo>
                    <a:pt x="333" y="102"/>
                  </a:lnTo>
                  <a:lnTo>
                    <a:pt x="333" y="100"/>
                  </a:lnTo>
                  <a:lnTo>
                    <a:pt x="336" y="99"/>
                  </a:lnTo>
                  <a:lnTo>
                    <a:pt x="339" y="94"/>
                  </a:lnTo>
                  <a:lnTo>
                    <a:pt x="345" y="90"/>
                  </a:lnTo>
                  <a:lnTo>
                    <a:pt x="349" y="83"/>
                  </a:lnTo>
                  <a:lnTo>
                    <a:pt x="357" y="77"/>
                  </a:lnTo>
                  <a:lnTo>
                    <a:pt x="364" y="70"/>
                  </a:lnTo>
                  <a:lnTo>
                    <a:pt x="373" y="63"/>
                  </a:lnTo>
                  <a:lnTo>
                    <a:pt x="377" y="60"/>
                  </a:lnTo>
                  <a:lnTo>
                    <a:pt x="381" y="55"/>
                  </a:lnTo>
                  <a:lnTo>
                    <a:pt x="386" y="52"/>
                  </a:lnTo>
                  <a:lnTo>
                    <a:pt x="391" y="50"/>
                  </a:lnTo>
                  <a:lnTo>
                    <a:pt x="396" y="45"/>
                  </a:lnTo>
                  <a:lnTo>
                    <a:pt x="402" y="44"/>
                  </a:lnTo>
                  <a:lnTo>
                    <a:pt x="406" y="41"/>
                  </a:lnTo>
                  <a:lnTo>
                    <a:pt x="412" y="38"/>
                  </a:lnTo>
                  <a:lnTo>
                    <a:pt x="416" y="35"/>
                  </a:lnTo>
                  <a:lnTo>
                    <a:pt x="422" y="34"/>
                  </a:lnTo>
                  <a:lnTo>
                    <a:pt x="426" y="32"/>
                  </a:lnTo>
                  <a:lnTo>
                    <a:pt x="432" y="31"/>
                  </a:lnTo>
                  <a:lnTo>
                    <a:pt x="438" y="29"/>
                  </a:lnTo>
                  <a:lnTo>
                    <a:pt x="442" y="29"/>
                  </a:lnTo>
                  <a:lnTo>
                    <a:pt x="446" y="29"/>
                  </a:lnTo>
                  <a:lnTo>
                    <a:pt x="454" y="29"/>
                  </a:lnTo>
                  <a:lnTo>
                    <a:pt x="451" y="32"/>
                  </a:lnTo>
                  <a:lnTo>
                    <a:pt x="448" y="38"/>
                  </a:lnTo>
                  <a:lnTo>
                    <a:pt x="444" y="41"/>
                  </a:lnTo>
                  <a:lnTo>
                    <a:pt x="439" y="47"/>
                  </a:lnTo>
                  <a:lnTo>
                    <a:pt x="435" y="52"/>
                  </a:lnTo>
                  <a:lnTo>
                    <a:pt x="429" y="61"/>
                  </a:lnTo>
                  <a:lnTo>
                    <a:pt x="425" y="64"/>
                  </a:lnTo>
                  <a:lnTo>
                    <a:pt x="420" y="68"/>
                  </a:lnTo>
                  <a:lnTo>
                    <a:pt x="416" y="73"/>
                  </a:lnTo>
                  <a:lnTo>
                    <a:pt x="412" y="77"/>
                  </a:lnTo>
                  <a:lnTo>
                    <a:pt x="406" y="83"/>
                  </a:lnTo>
                  <a:lnTo>
                    <a:pt x="402" y="87"/>
                  </a:lnTo>
                  <a:lnTo>
                    <a:pt x="396" y="93"/>
                  </a:lnTo>
                  <a:lnTo>
                    <a:pt x="390" y="99"/>
                  </a:lnTo>
                  <a:lnTo>
                    <a:pt x="383" y="105"/>
                  </a:lnTo>
                  <a:lnTo>
                    <a:pt x="375" y="110"/>
                  </a:lnTo>
                  <a:lnTo>
                    <a:pt x="368" y="116"/>
                  </a:lnTo>
                  <a:lnTo>
                    <a:pt x="361" y="123"/>
                  </a:lnTo>
                  <a:lnTo>
                    <a:pt x="351" y="131"/>
                  </a:lnTo>
                  <a:lnTo>
                    <a:pt x="344" y="138"/>
                  </a:lnTo>
                  <a:lnTo>
                    <a:pt x="338" y="142"/>
                  </a:lnTo>
                  <a:lnTo>
                    <a:pt x="333" y="145"/>
                  </a:lnTo>
                  <a:lnTo>
                    <a:pt x="329" y="150"/>
                  </a:lnTo>
                  <a:lnTo>
                    <a:pt x="325" y="154"/>
                  </a:lnTo>
                  <a:lnTo>
                    <a:pt x="326" y="155"/>
                  </a:lnTo>
                  <a:lnTo>
                    <a:pt x="332" y="161"/>
                  </a:lnTo>
                  <a:lnTo>
                    <a:pt x="333" y="164"/>
                  </a:lnTo>
                  <a:lnTo>
                    <a:pt x="338" y="170"/>
                  </a:lnTo>
                  <a:lnTo>
                    <a:pt x="344" y="176"/>
                  </a:lnTo>
                  <a:lnTo>
                    <a:pt x="348" y="183"/>
                  </a:lnTo>
                  <a:lnTo>
                    <a:pt x="354" y="189"/>
                  </a:lnTo>
                  <a:lnTo>
                    <a:pt x="358" y="196"/>
                  </a:lnTo>
                  <a:lnTo>
                    <a:pt x="361" y="200"/>
                  </a:lnTo>
                  <a:lnTo>
                    <a:pt x="364" y="205"/>
                  </a:lnTo>
                  <a:lnTo>
                    <a:pt x="367" y="209"/>
                  </a:lnTo>
                  <a:lnTo>
                    <a:pt x="370" y="215"/>
                  </a:lnTo>
                  <a:lnTo>
                    <a:pt x="373" y="219"/>
                  </a:lnTo>
                  <a:lnTo>
                    <a:pt x="374" y="224"/>
                  </a:lnTo>
                  <a:lnTo>
                    <a:pt x="377" y="228"/>
                  </a:lnTo>
                  <a:lnTo>
                    <a:pt x="380" y="234"/>
                  </a:lnTo>
                  <a:lnTo>
                    <a:pt x="383" y="238"/>
                  </a:lnTo>
                  <a:lnTo>
                    <a:pt x="384" y="244"/>
                  </a:lnTo>
                  <a:lnTo>
                    <a:pt x="387" y="250"/>
                  </a:lnTo>
                  <a:lnTo>
                    <a:pt x="390" y="255"/>
                  </a:lnTo>
                  <a:lnTo>
                    <a:pt x="388" y="254"/>
                  </a:lnTo>
                  <a:lnTo>
                    <a:pt x="386" y="253"/>
                  </a:lnTo>
                  <a:lnTo>
                    <a:pt x="381" y="248"/>
                  </a:lnTo>
                  <a:lnTo>
                    <a:pt x="377" y="244"/>
                  </a:lnTo>
                  <a:lnTo>
                    <a:pt x="371" y="238"/>
                  </a:lnTo>
                  <a:lnTo>
                    <a:pt x="365" y="232"/>
                  </a:lnTo>
                  <a:lnTo>
                    <a:pt x="357" y="226"/>
                  </a:lnTo>
                  <a:lnTo>
                    <a:pt x="351" y="219"/>
                  </a:lnTo>
                  <a:lnTo>
                    <a:pt x="342" y="210"/>
                  </a:lnTo>
                  <a:lnTo>
                    <a:pt x="333" y="203"/>
                  </a:lnTo>
                  <a:lnTo>
                    <a:pt x="326" y="195"/>
                  </a:lnTo>
                  <a:lnTo>
                    <a:pt x="319" y="187"/>
                  </a:lnTo>
                  <a:lnTo>
                    <a:pt x="312" y="177"/>
                  </a:lnTo>
                  <a:lnTo>
                    <a:pt x="306" y="170"/>
                  </a:lnTo>
                  <a:lnTo>
                    <a:pt x="300" y="161"/>
                  </a:lnTo>
                  <a:lnTo>
                    <a:pt x="297" y="154"/>
                  </a:lnTo>
                  <a:lnTo>
                    <a:pt x="294" y="155"/>
                  </a:lnTo>
                  <a:lnTo>
                    <a:pt x="290" y="161"/>
                  </a:lnTo>
                  <a:lnTo>
                    <a:pt x="287" y="164"/>
                  </a:lnTo>
                  <a:lnTo>
                    <a:pt x="283" y="168"/>
                  </a:lnTo>
                  <a:lnTo>
                    <a:pt x="278" y="173"/>
                  </a:lnTo>
                  <a:lnTo>
                    <a:pt x="274" y="179"/>
                  </a:lnTo>
                  <a:lnTo>
                    <a:pt x="267" y="184"/>
                  </a:lnTo>
                  <a:lnTo>
                    <a:pt x="261" y="189"/>
                  </a:lnTo>
                  <a:lnTo>
                    <a:pt x="255" y="195"/>
                  </a:lnTo>
                  <a:lnTo>
                    <a:pt x="248" y="200"/>
                  </a:lnTo>
                  <a:lnTo>
                    <a:pt x="239" y="206"/>
                  </a:lnTo>
                  <a:lnTo>
                    <a:pt x="232" y="210"/>
                  </a:lnTo>
                  <a:lnTo>
                    <a:pt x="223" y="216"/>
                  </a:lnTo>
                  <a:lnTo>
                    <a:pt x="216" y="221"/>
                  </a:lnTo>
                  <a:lnTo>
                    <a:pt x="210" y="222"/>
                  </a:lnTo>
                  <a:lnTo>
                    <a:pt x="206" y="224"/>
                  </a:lnTo>
                  <a:lnTo>
                    <a:pt x="200" y="225"/>
                  </a:lnTo>
                  <a:lnTo>
                    <a:pt x="196" y="226"/>
                  </a:lnTo>
                  <a:lnTo>
                    <a:pt x="190" y="228"/>
                  </a:lnTo>
                  <a:lnTo>
                    <a:pt x="186" y="229"/>
                  </a:lnTo>
                  <a:lnTo>
                    <a:pt x="180" y="231"/>
                  </a:lnTo>
                  <a:lnTo>
                    <a:pt x="177" y="231"/>
                  </a:lnTo>
                  <a:lnTo>
                    <a:pt x="171" y="231"/>
                  </a:lnTo>
                  <a:lnTo>
                    <a:pt x="165" y="231"/>
                  </a:lnTo>
                  <a:lnTo>
                    <a:pt x="159" y="231"/>
                  </a:lnTo>
                  <a:lnTo>
                    <a:pt x="155" y="231"/>
                  </a:lnTo>
                  <a:lnTo>
                    <a:pt x="149" y="229"/>
                  </a:lnTo>
                  <a:lnTo>
                    <a:pt x="144" y="228"/>
                  </a:lnTo>
                  <a:lnTo>
                    <a:pt x="138" y="226"/>
                  </a:lnTo>
                  <a:lnTo>
                    <a:pt x="133" y="226"/>
                  </a:lnTo>
                  <a:lnTo>
                    <a:pt x="128" y="222"/>
                  </a:lnTo>
                  <a:lnTo>
                    <a:pt x="122" y="221"/>
                  </a:lnTo>
                  <a:lnTo>
                    <a:pt x="116" y="216"/>
                  </a:lnTo>
                  <a:lnTo>
                    <a:pt x="110" y="215"/>
                  </a:lnTo>
                  <a:lnTo>
                    <a:pt x="104" y="210"/>
                  </a:lnTo>
                  <a:lnTo>
                    <a:pt x="99" y="206"/>
                  </a:lnTo>
                  <a:lnTo>
                    <a:pt x="93" y="202"/>
                  </a:lnTo>
                  <a:lnTo>
                    <a:pt x="87" y="197"/>
                  </a:lnTo>
                  <a:lnTo>
                    <a:pt x="81" y="192"/>
                  </a:lnTo>
                  <a:lnTo>
                    <a:pt x="75" y="186"/>
                  </a:lnTo>
                  <a:lnTo>
                    <a:pt x="70" y="179"/>
                  </a:lnTo>
                  <a:lnTo>
                    <a:pt x="65" y="173"/>
                  </a:lnTo>
                  <a:lnTo>
                    <a:pt x="59" y="166"/>
                  </a:lnTo>
                  <a:lnTo>
                    <a:pt x="52" y="158"/>
                  </a:lnTo>
                  <a:lnTo>
                    <a:pt x="48" y="150"/>
                  </a:lnTo>
                  <a:lnTo>
                    <a:pt x="42" y="141"/>
                  </a:lnTo>
                  <a:lnTo>
                    <a:pt x="44" y="139"/>
                  </a:lnTo>
                  <a:lnTo>
                    <a:pt x="48" y="135"/>
                  </a:lnTo>
                  <a:lnTo>
                    <a:pt x="49" y="132"/>
                  </a:lnTo>
                  <a:lnTo>
                    <a:pt x="54" y="129"/>
                  </a:lnTo>
                  <a:lnTo>
                    <a:pt x="58" y="126"/>
                  </a:lnTo>
                  <a:lnTo>
                    <a:pt x="62" y="122"/>
                  </a:lnTo>
                  <a:lnTo>
                    <a:pt x="68" y="118"/>
                  </a:lnTo>
                  <a:lnTo>
                    <a:pt x="74" y="113"/>
                  </a:lnTo>
                  <a:lnTo>
                    <a:pt x="80" y="109"/>
                  </a:lnTo>
                  <a:lnTo>
                    <a:pt x="87" y="106"/>
                  </a:lnTo>
                  <a:lnTo>
                    <a:pt x="94" y="102"/>
                  </a:lnTo>
                  <a:lnTo>
                    <a:pt x="101" y="99"/>
                  </a:lnTo>
                  <a:lnTo>
                    <a:pt x="110" y="94"/>
                  </a:lnTo>
                  <a:lnTo>
                    <a:pt x="120" y="92"/>
                  </a:lnTo>
                  <a:lnTo>
                    <a:pt x="128" y="89"/>
                  </a:lnTo>
                  <a:lnTo>
                    <a:pt x="138" y="86"/>
                  </a:lnTo>
                  <a:lnTo>
                    <a:pt x="141" y="84"/>
                  </a:lnTo>
                  <a:lnTo>
                    <a:pt x="146" y="83"/>
                  </a:lnTo>
                  <a:lnTo>
                    <a:pt x="151" y="83"/>
                  </a:lnTo>
                  <a:lnTo>
                    <a:pt x="157" y="83"/>
                  </a:lnTo>
                  <a:lnTo>
                    <a:pt x="161" y="81"/>
                  </a:lnTo>
                  <a:lnTo>
                    <a:pt x="167" y="81"/>
                  </a:lnTo>
                  <a:lnTo>
                    <a:pt x="171" y="81"/>
                  </a:lnTo>
                  <a:lnTo>
                    <a:pt x="177" y="81"/>
                  </a:lnTo>
                  <a:lnTo>
                    <a:pt x="181" y="81"/>
                  </a:lnTo>
                  <a:lnTo>
                    <a:pt x="187" y="81"/>
                  </a:lnTo>
                  <a:lnTo>
                    <a:pt x="193" y="81"/>
                  </a:lnTo>
                  <a:lnTo>
                    <a:pt x="199" y="83"/>
                  </a:lnTo>
                  <a:lnTo>
                    <a:pt x="204" y="83"/>
                  </a:lnTo>
                  <a:lnTo>
                    <a:pt x="210" y="84"/>
                  </a:lnTo>
                  <a:lnTo>
                    <a:pt x="216" y="86"/>
                  </a:lnTo>
                  <a:lnTo>
                    <a:pt x="222" y="89"/>
                  </a:lnTo>
                  <a:lnTo>
                    <a:pt x="226" y="90"/>
                  </a:lnTo>
                  <a:lnTo>
                    <a:pt x="232" y="93"/>
                  </a:lnTo>
                  <a:lnTo>
                    <a:pt x="238" y="94"/>
                  </a:lnTo>
                  <a:lnTo>
                    <a:pt x="244" y="99"/>
                  </a:lnTo>
                  <a:lnTo>
                    <a:pt x="249" y="100"/>
                  </a:lnTo>
                  <a:lnTo>
                    <a:pt x="255" y="105"/>
                  </a:lnTo>
                  <a:lnTo>
                    <a:pt x="261" y="108"/>
                  </a:lnTo>
                  <a:lnTo>
                    <a:pt x="267" y="113"/>
                  </a:lnTo>
                  <a:lnTo>
                    <a:pt x="273" y="118"/>
                  </a:lnTo>
                  <a:lnTo>
                    <a:pt x="278" y="122"/>
                  </a:lnTo>
                  <a:lnTo>
                    <a:pt x="284" y="128"/>
                  </a:lnTo>
                  <a:lnTo>
                    <a:pt x="291" y="134"/>
                  </a:lnTo>
                  <a:lnTo>
                    <a:pt x="306" y="110"/>
                  </a:lnTo>
                  <a:close/>
                </a:path>
              </a:pathLst>
            </a:custGeom>
            <a:solidFill>
              <a:srgbClr val="FFFFFF"/>
            </a:solidFill>
            <a:ln w="9525">
              <a:noFill/>
              <a:round/>
              <a:headEnd/>
              <a:tailEnd/>
            </a:ln>
          </p:spPr>
          <p:txBody>
            <a:bodyPr/>
            <a:lstStyle/>
            <a:p>
              <a:endParaRPr lang="en-US"/>
            </a:p>
          </p:txBody>
        </p:sp>
        <p:sp>
          <p:nvSpPr>
            <p:cNvPr id="73170" name="Freeform 58"/>
            <p:cNvSpPr>
              <a:spLocks/>
            </p:cNvSpPr>
            <p:nvPr/>
          </p:nvSpPr>
          <p:spPr bwMode="auto">
            <a:xfrm rot="20578769" flipH="1">
              <a:off x="4394" y="1732"/>
              <a:ext cx="52" cy="175"/>
            </a:xfrm>
            <a:custGeom>
              <a:avLst/>
              <a:gdLst>
                <a:gd name="T0" fmla="*/ 4 w 49"/>
                <a:gd name="T1" fmla="*/ 5 h 175"/>
                <a:gd name="T2" fmla="*/ 6 w 49"/>
                <a:gd name="T3" fmla="*/ 8 h 175"/>
                <a:gd name="T4" fmla="*/ 11 w 49"/>
                <a:gd name="T5" fmla="*/ 13 h 175"/>
                <a:gd name="T6" fmla="*/ 14 w 49"/>
                <a:gd name="T7" fmla="*/ 18 h 175"/>
                <a:gd name="T8" fmla="*/ 16 w 49"/>
                <a:gd name="T9" fmla="*/ 26 h 175"/>
                <a:gd name="T10" fmla="*/ 19 w 49"/>
                <a:gd name="T11" fmla="*/ 34 h 175"/>
                <a:gd name="T12" fmla="*/ 21 w 49"/>
                <a:gd name="T13" fmla="*/ 40 h 175"/>
                <a:gd name="T14" fmla="*/ 22 w 49"/>
                <a:gd name="T15" fmla="*/ 45 h 175"/>
                <a:gd name="T16" fmla="*/ 24 w 49"/>
                <a:gd name="T17" fmla="*/ 50 h 175"/>
                <a:gd name="T18" fmla="*/ 25 w 49"/>
                <a:gd name="T19" fmla="*/ 56 h 175"/>
                <a:gd name="T20" fmla="*/ 25 w 49"/>
                <a:gd name="T21" fmla="*/ 62 h 175"/>
                <a:gd name="T22" fmla="*/ 29 w 49"/>
                <a:gd name="T23" fmla="*/ 68 h 175"/>
                <a:gd name="T24" fmla="*/ 30 w 49"/>
                <a:gd name="T25" fmla="*/ 74 h 175"/>
                <a:gd name="T26" fmla="*/ 30 w 49"/>
                <a:gd name="T27" fmla="*/ 81 h 175"/>
                <a:gd name="T28" fmla="*/ 30 w 49"/>
                <a:gd name="T29" fmla="*/ 87 h 175"/>
                <a:gd name="T30" fmla="*/ 30 w 49"/>
                <a:gd name="T31" fmla="*/ 94 h 175"/>
                <a:gd name="T32" fmla="*/ 29 w 49"/>
                <a:gd name="T33" fmla="*/ 101 h 175"/>
                <a:gd name="T34" fmla="*/ 29 w 49"/>
                <a:gd name="T35" fmla="*/ 108 h 175"/>
                <a:gd name="T36" fmla="*/ 24 w 49"/>
                <a:gd name="T37" fmla="*/ 116 h 175"/>
                <a:gd name="T38" fmla="*/ 22 w 49"/>
                <a:gd name="T39" fmla="*/ 123 h 175"/>
                <a:gd name="T40" fmla="*/ 19 w 49"/>
                <a:gd name="T41" fmla="*/ 130 h 175"/>
                <a:gd name="T42" fmla="*/ 18 w 49"/>
                <a:gd name="T43" fmla="*/ 139 h 175"/>
                <a:gd name="T44" fmla="*/ 14 w 49"/>
                <a:gd name="T45" fmla="*/ 146 h 175"/>
                <a:gd name="T46" fmla="*/ 11 w 49"/>
                <a:gd name="T47" fmla="*/ 155 h 175"/>
                <a:gd name="T48" fmla="*/ 4 w 49"/>
                <a:gd name="T49" fmla="*/ 162 h 175"/>
                <a:gd name="T50" fmla="*/ 0 w 49"/>
                <a:gd name="T51" fmla="*/ 171 h 175"/>
                <a:gd name="T52" fmla="*/ 32 w 49"/>
                <a:gd name="T53" fmla="*/ 175 h 175"/>
                <a:gd name="T54" fmla="*/ 32 w 49"/>
                <a:gd name="T55" fmla="*/ 174 h 175"/>
                <a:gd name="T56" fmla="*/ 33 w 49"/>
                <a:gd name="T57" fmla="*/ 171 h 175"/>
                <a:gd name="T58" fmla="*/ 34 w 49"/>
                <a:gd name="T59" fmla="*/ 166 h 175"/>
                <a:gd name="T60" fmla="*/ 37 w 49"/>
                <a:gd name="T61" fmla="*/ 161 h 175"/>
                <a:gd name="T62" fmla="*/ 40 w 49"/>
                <a:gd name="T63" fmla="*/ 153 h 175"/>
                <a:gd name="T64" fmla="*/ 44 w 49"/>
                <a:gd name="T65" fmla="*/ 145 h 175"/>
                <a:gd name="T66" fmla="*/ 47 w 49"/>
                <a:gd name="T67" fmla="*/ 140 h 175"/>
                <a:gd name="T68" fmla="*/ 48 w 49"/>
                <a:gd name="T69" fmla="*/ 134 h 175"/>
                <a:gd name="T70" fmla="*/ 49 w 49"/>
                <a:gd name="T71" fmla="*/ 129 h 175"/>
                <a:gd name="T72" fmla="*/ 51 w 49"/>
                <a:gd name="T73" fmla="*/ 124 h 175"/>
                <a:gd name="T74" fmla="*/ 52 w 49"/>
                <a:gd name="T75" fmla="*/ 117 h 175"/>
                <a:gd name="T76" fmla="*/ 54 w 49"/>
                <a:gd name="T77" fmla="*/ 111 h 175"/>
                <a:gd name="T78" fmla="*/ 54 w 49"/>
                <a:gd name="T79" fmla="*/ 104 h 175"/>
                <a:gd name="T80" fmla="*/ 55 w 49"/>
                <a:gd name="T81" fmla="*/ 98 h 175"/>
                <a:gd name="T82" fmla="*/ 54 w 49"/>
                <a:gd name="T83" fmla="*/ 91 h 175"/>
                <a:gd name="T84" fmla="*/ 54 w 49"/>
                <a:gd name="T85" fmla="*/ 84 h 175"/>
                <a:gd name="T86" fmla="*/ 54 w 49"/>
                <a:gd name="T87" fmla="*/ 75 h 175"/>
                <a:gd name="T88" fmla="*/ 54 w 49"/>
                <a:gd name="T89" fmla="*/ 68 h 175"/>
                <a:gd name="T90" fmla="*/ 52 w 49"/>
                <a:gd name="T91" fmla="*/ 59 h 175"/>
                <a:gd name="T92" fmla="*/ 51 w 49"/>
                <a:gd name="T93" fmla="*/ 52 h 175"/>
                <a:gd name="T94" fmla="*/ 49 w 49"/>
                <a:gd name="T95" fmla="*/ 43 h 175"/>
                <a:gd name="T96" fmla="*/ 48 w 49"/>
                <a:gd name="T97" fmla="*/ 34 h 175"/>
                <a:gd name="T98" fmla="*/ 42 w 49"/>
                <a:gd name="T99" fmla="*/ 26 h 175"/>
                <a:gd name="T100" fmla="*/ 39 w 49"/>
                <a:gd name="T101" fmla="*/ 17 h 175"/>
                <a:gd name="T102" fmla="*/ 34 w 49"/>
                <a:gd name="T103" fmla="*/ 8 h 175"/>
                <a:gd name="T104" fmla="*/ 32 w 49"/>
                <a:gd name="T105" fmla="*/ 0 h 175"/>
                <a:gd name="T106" fmla="*/ 4 w 49"/>
                <a:gd name="T107" fmla="*/ 5 h 175"/>
                <a:gd name="T108" fmla="*/ 4 w 49"/>
                <a:gd name="T109" fmla="*/ 5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
                <a:gd name="T166" fmla="*/ 0 h 175"/>
                <a:gd name="T167" fmla="*/ 49 w 49"/>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 h="175">
                  <a:moveTo>
                    <a:pt x="4" y="5"/>
                  </a:moveTo>
                  <a:lnTo>
                    <a:pt x="6" y="8"/>
                  </a:lnTo>
                  <a:lnTo>
                    <a:pt x="9" y="13"/>
                  </a:lnTo>
                  <a:lnTo>
                    <a:pt x="12" y="18"/>
                  </a:lnTo>
                  <a:lnTo>
                    <a:pt x="14" y="26"/>
                  </a:lnTo>
                  <a:lnTo>
                    <a:pt x="17" y="34"/>
                  </a:lnTo>
                  <a:lnTo>
                    <a:pt x="19" y="40"/>
                  </a:lnTo>
                  <a:lnTo>
                    <a:pt x="20" y="45"/>
                  </a:lnTo>
                  <a:lnTo>
                    <a:pt x="22" y="50"/>
                  </a:lnTo>
                  <a:lnTo>
                    <a:pt x="23" y="56"/>
                  </a:lnTo>
                  <a:lnTo>
                    <a:pt x="23" y="62"/>
                  </a:lnTo>
                  <a:lnTo>
                    <a:pt x="25" y="68"/>
                  </a:lnTo>
                  <a:lnTo>
                    <a:pt x="26" y="74"/>
                  </a:lnTo>
                  <a:lnTo>
                    <a:pt x="26" y="81"/>
                  </a:lnTo>
                  <a:lnTo>
                    <a:pt x="26" y="87"/>
                  </a:lnTo>
                  <a:lnTo>
                    <a:pt x="26" y="94"/>
                  </a:lnTo>
                  <a:lnTo>
                    <a:pt x="25" y="101"/>
                  </a:lnTo>
                  <a:lnTo>
                    <a:pt x="25" y="108"/>
                  </a:lnTo>
                  <a:lnTo>
                    <a:pt x="22" y="116"/>
                  </a:lnTo>
                  <a:lnTo>
                    <a:pt x="20" y="123"/>
                  </a:lnTo>
                  <a:lnTo>
                    <a:pt x="17" y="130"/>
                  </a:lnTo>
                  <a:lnTo>
                    <a:pt x="16" y="139"/>
                  </a:lnTo>
                  <a:lnTo>
                    <a:pt x="12" y="146"/>
                  </a:lnTo>
                  <a:lnTo>
                    <a:pt x="9" y="155"/>
                  </a:lnTo>
                  <a:lnTo>
                    <a:pt x="4" y="162"/>
                  </a:lnTo>
                  <a:lnTo>
                    <a:pt x="0" y="171"/>
                  </a:lnTo>
                  <a:lnTo>
                    <a:pt x="28" y="175"/>
                  </a:lnTo>
                  <a:lnTo>
                    <a:pt x="28" y="174"/>
                  </a:lnTo>
                  <a:lnTo>
                    <a:pt x="29" y="171"/>
                  </a:lnTo>
                  <a:lnTo>
                    <a:pt x="30" y="166"/>
                  </a:lnTo>
                  <a:lnTo>
                    <a:pt x="33" y="161"/>
                  </a:lnTo>
                  <a:lnTo>
                    <a:pt x="36" y="153"/>
                  </a:lnTo>
                  <a:lnTo>
                    <a:pt x="39" y="145"/>
                  </a:lnTo>
                  <a:lnTo>
                    <a:pt x="41" y="140"/>
                  </a:lnTo>
                  <a:lnTo>
                    <a:pt x="42" y="134"/>
                  </a:lnTo>
                  <a:lnTo>
                    <a:pt x="43" y="129"/>
                  </a:lnTo>
                  <a:lnTo>
                    <a:pt x="45" y="124"/>
                  </a:lnTo>
                  <a:lnTo>
                    <a:pt x="46" y="117"/>
                  </a:lnTo>
                  <a:lnTo>
                    <a:pt x="48" y="111"/>
                  </a:lnTo>
                  <a:lnTo>
                    <a:pt x="48" y="104"/>
                  </a:lnTo>
                  <a:lnTo>
                    <a:pt x="49" y="98"/>
                  </a:lnTo>
                  <a:lnTo>
                    <a:pt x="48" y="91"/>
                  </a:lnTo>
                  <a:lnTo>
                    <a:pt x="48" y="84"/>
                  </a:lnTo>
                  <a:lnTo>
                    <a:pt x="48" y="75"/>
                  </a:lnTo>
                  <a:lnTo>
                    <a:pt x="48" y="68"/>
                  </a:lnTo>
                  <a:lnTo>
                    <a:pt x="46" y="59"/>
                  </a:lnTo>
                  <a:lnTo>
                    <a:pt x="45" y="52"/>
                  </a:lnTo>
                  <a:lnTo>
                    <a:pt x="43" y="43"/>
                  </a:lnTo>
                  <a:lnTo>
                    <a:pt x="42" y="34"/>
                  </a:lnTo>
                  <a:lnTo>
                    <a:pt x="38" y="26"/>
                  </a:lnTo>
                  <a:lnTo>
                    <a:pt x="35" y="17"/>
                  </a:lnTo>
                  <a:lnTo>
                    <a:pt x="30" y="8"/>
                  </a:lnTo>
                  <a:lnTo>
                    <a:pt x="28" y="0"/>
                  </a:lnTo>
                  <a:lnTo>
                    <a:pt x="4" y="5"/>
                  </a:lnTo>
                  <a:close/>
                </a:path>
              </a:pathLst>
            </a:custGeom>
            <a:solidFill>
              <a:srgbClr val="FFFFFF"/>
            </a:solidFill>
            <a:ln w="9525">
              <a:noFill/>
              <a:round/>
              <a:headEnd/>
              <a:tailEnd/>
            </a:ln>
          </p:spPr>
          <p:txBody>
            <a:bodyPr/>
            <a:lstStyle/>
            <a:p>
              <a:endParaRPr lang="en-US"/>
            </a:p>
          </p:txBody>
        </p:sp>
        <p:sp>
          <p:nvSpPr>
            <p:cNvPr id="73171" name="Freeform 59"/>
            <p:cNvSpPr>
              <a:spLocks/>
            </p:cNvSpPr>
            <p:nvPr/>
          </p:nvSpPr>
          <p:spPr bwMode="auto">
            <a:xfrm rot="20578769" flipH="1">
              <a:off x="4442" y="1755"/>
              <a:ext cx="39" cy="26"/>
            </a:xfrm>
            <a:custGeom>
              <a:avLst/>
              <a:gdLst>
                <a:gd name="T0" fmla="*/ 0 w 36"/>
                <a:gd name="T1" fmla="*/ 19 h 26"/>
                <a:gd name="T2" fmla="*/ 0 w 36"/>
                <a:gd name="T3" fmla="*/ 16 h 26"/>
                <a:gd name="T4" fmla="*/ 1 w 36"/>
                <a:gd name="T5" fmla="*/ 15 h 26"/>
                <a:gd name="T6" fmla="*/ 4 w 36"/>
                <a:gd name="T7" fmla="*/ 10 h 26"/>
                <a:gd name="T8" fmla="*/ 9 w 36"/>
                <a:gd name="T9" fmla="*/ 6 h 26"/>
                <a:gd name="T10" fmla="*/ 12 w 36"/>
                <a:gd name="T11" fmla="*/ 2 h 26"/>
                <a:gd name="T12" fmla="*/ 18 w 36"/>
                <a:gd name="T13" fmla="*/ 0 h 26"/>
                <a:gd name="T14" fmla="*/ 26 w 36"/>
                <a:gd name="T15" fmla="*/ 0 h 26"/>
                <a:gd name="T16" fmla="*/ 34 w 36"/>
                <a:gd name="T17" fmla="*/ 3 h 26"/>
                <a:gd name="T18" fmla="*/ 39 w 36"/>
                <a:gd name="T19" fmla="*/ 8 h 26"/>
                <a:gd name="T20" fmla="*/ 42 w 36"/>
                <a:gd name="T21" fmla="*/ 12 h 26"/>
                <a:gd name="T22" fmla="*/ 42 w 36"/>
                <a:gd name="T23" fmla="*/ 15 h 26"/>
                <a:gd name="T24" fmla="*/ 41 w 36"/>
                <a:gd name="T25" fmla="*/ 19 h 26"/>
                <a:gd name="T26" fmla="*/ 35 w 36"/>
                <a:gd name="T27" fmla="*/ 22 h 26"/>
                <a:gd name="T28" fmla="*/ 34 w 36"/>
                <a:gd name="T29" fmla="*/ 25 h 26"/>
                <a:gd name="T30" fmla="*/ 32 w 36"/>
                <a:gd name="T31" fmla="*/ 25 h 26"/>
                <a:gd name="T32" fmla="*/ 27 w 36"/>
                <a:gd name="T33" fmla="*/ 26 h 26"/>
                <a:gd name="T34" fmla="*/ 20 w 36"/>
                <a:gd name="T35" fmla="*/ 26 h 26"/>
                <a:gd name="T36" fmla="*/ 15 w 36"/>
                <a:gd name="T37" fmla="*/ 26 h 26"/>
                <a:gd name="T38" fmla="*/ 9 w 36"/>
                <a:gd name="T39" fmla="*/ 26 h 26"/>
                <a:gd name="T40" fmla="*/ 3 w 36"/>
                <a:gd name="T41" fmla="*/ 25 h 26"/>
                <a:gd name="T42" fmla="*/ 0 w 36"/>
                <a:gd name="T43" fmla="*/ 22 h 26"/>
                <a:gd name="T44" fmla="*/ 0 w 36"/>
                <a:gd name="T45" fmla="*/ 19 h 26"/>
                <a:gd name="T46" fmla="*/ 0 w 36"/>
                <a:gd name="T47" fmla="*/ 19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9"/>
                  </a:moveTo>
                  <a:lnTo>
                    <a:pt x="0" y="16"/>
                  </a:lnTo>
                  <a:lnTo>
                    <a:pt x="1" y="15"/>
                  </a:lnTo>
                  <a:lnTo>
                    <a:pt x="4" y="10"/>
                  </a:lnTo>
                  <a:lnTo>
                    <a:pt x="7" y="6"/>
                  </a:lnTo>
                  <a:lnTo>
                    <a:pt x="10" y="2"/>
                  </a:lnTo>
                  <a:lnTo>
                    <a:pt x="16" y="0"/>
                  </a:lnTo>
                  <a:lnTo>
                    <a:pt x="22" y="0"/>
                  </a:lnTo>
                  <a:lnTo>
                    <a:pt x="29" y="3"/>
                  </a:lnTo>
                  <a:lnTo>
                    <a:pt x="33" y="8"/>
                  </a:lnTo>
                  <a:lnTo>
                    <a:pt x="36" y="12"/>
                  </a:lnTo>
                  <a:lnTo>
                    <a:pt x="36" y="15"/>
                  </a:lnTo>
                  <a:lnTo>
                    <a:pt x="35" y="19"/>
                  </a:lnTo>
                  <a:lnTo>
                    <a:pt x="30" y="22"/>
                  </a:lnTo>
                  <a:lnTo>
                    <a:pt x="29" y="25"/>
                  </a:lnTo>
                  <a:lnTo>
                    <a:pt x="28" y="25"/>
                  </a:lnTo>
                  <a:lnTo>
                    <a:pt x="23" y="26"/>
                  </a:lnTo>
                  <a:lnTo>
                    <a:pt x="17" y="26"/>
                  </a:lnTo>
                  <a:lnTo>
                    <a:pt x="13" y="26"/>
                  </a:lnTo>
                  <a:lnTo>
                    <a:pt x="7" y="26"/>
                  </a:lnTo>
                  <a:lnTo>
                    <a:pt x="3" y="25"/>
                  </a:lnTo>
                  <a:lnTo>
                    <a:pt x="0" y="22"/>
                  </a:lnTo>
                  <a:lnTo>
                    <a:pt x="0" y="19"/>
                  </a:lnTo>
                  <a:close/>
                </a:path>
              </a:pathLst>
            </a:custGeom>
            <a:solidFill>
              <a:srgbClr val="FFFFFF"/>
            </a:solidFill>
            <a:ln w="9525">
              <a:noFill/>
              <a:round/>
              <a:headEnd/>
              <a:tailEnd/>
            </a:ln>
          </p:spPr>
          <p:txBody>
            <a:bodyPr/>
            <a:lstStyle/>
            <a:p>
              <a:endParaRPr lang="en-US"/>
            </a:p>
          </p:txBody>
        </p:sp>
        <p:sp>
          <p:nvSpPr>
            <p:cNvPr id="73172" name="Freeform 60"/>
            <p:cNvSpPr>
              <a:spLocks/>
            </p:cNvSpPr>
            <p:nvPr/>
          </p:nvSpPr>
          <p:spPr bwMode="auto">
            <a:xfrm rot="20578769" flipH="1">
              <a:off x="4419" y="1795"/>
              <a:ext cx="153" cy="26"/>
            </a:xfrm>
            <a:custGeom>
              <a:avLst/>
              <a:gdLst>
                <a:gd name="T0" fmla="*/ 0 w 144"/>
                <a:gd name="T1" fmla="*/ 0 h 26"/>
                <a:gd name="T2" fmla="*/ 159 w 144"/>
                <a:gd name="T3" fmla="*/ 2 h 26"/>
                <a:gd name="T4" fmla="*/ 163 w 144"/>
                <a:gd name="T5" fmla="*/ 26 h 26"/>
                <a:gd name="T6" fmla="*/ 4 w 144"/>
                <a:gd name="T7" fmla="*/ 20 h 26"/>
                <a:gd name="T8" fmla="*/ 0 w 144"/>
                <a:gd name="T9" fmla="*/ 0 h 26"/>
                <a:gd name="T10" fmla="*/ 0 w 144"/>
                <a:gd name="T11" fmla="*/ 0 h 26"/>
                <a:gd name="T12" fmla="*/ 0 60000 65536"/>
                <a:gd name="T13" fmla="*/ 0 60000 65536"/>
                <a:gd name="T14" fmla="*/ 0 60000 65536"/>
                <a:gd name="T15" fmla="*/ 0 60000 65536"/>
                <a:gd name="T16" fmla="*/ 0 60000 65536"/>
                <a:gd name="T17" fmla="*/ 0 60000 65536"/>
                <a:gd name="T18" fmla="*/ 0 w 144"/>
                <a:gd name="T19" fmla="*/ 0 h 26"/>
                <a:gd name="T20" fmla="*/ 144 w 14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4" h="26">
                  <a:moveTo>
                    <a:pt x="0" y="0"/>
                  </a:moveTo>
                  <a:lnTo>
                    <a:pt x="141" y="2"/>
                  </a:lnTo>
                  <a:lnTo>
                    <a:pt x="144" y="26"/>
                  </a:lnTo>
                  <a:lnTo>
                    <a:pt x="4" y="20"/>
                  </a:lnTo>
                  <a:lnTo>
                    <a:pt x="0" y="0"/>
                  </a:lnTo>
                  <a:close/>
                </a:path>
              </a:pathLst>
            </a:custGeom>
            <a:solidFill>
              <a:srgbClr val="FFFFFF"/>
            </a:solidFill>
            <a:ln w="9525">
              <a:noFill/>
              <a:round/>
              <a:headEnd/>
              <a:tailEnd/>
            </a:ln>
          </p:spPr>
          <p:txBody>
            <a:bodyPr/>
            <a:lstStyle/>
            <a:p>
              <a:endParaRPr lang="en-US"/>
            </a:p>
          </p:txBody>
        </p:sp>
        <p:sp>
          <p:nvSpPr>
            <p:cNvPr id="73173" name="Freeform 61"/>
            <p:cNvSpPr>
              <a:spLocks/>
            </p:cNvSpPr>
            <p:nvPr/>
          </p:nvSpPr>
          <p:spPr bwMode="auto">
            <a:xfrm rot="20578769" flipH="1">
              <a:off x="4408" y="1735"/>
              <a:ext cx="54" cy="175"/>
            </a:xfrm>
            <a:custGeom>
              <a:avLst/>
              <a:gdLst>
                <a:gd name="T0" fmla="*/ 6 w 51"/>
                <a:gd name="T1" fmla="*/ 4 h 175"/>
                <a:gd name="T2" fmla="*/ 7 w 51"/>
                <a:gd name="T3" fmla="*/ 7 h 175"/>
                <a:gd name="T4" fmla="*/ 11 w 51"/>
                <a:gd name="T5" fmla="*/ 11 h 175"/>
                <a:gd name="T6" fmla="*/ 15 w 51"/>
                <a:gd name="T7" fmla="*/ 17 h 175"/>
                <a:gd name="T8" fmla="*/ 18 w 51"/>
                <a:gd name="T9" fmla="*/ 25 h 175"/>
                <a:gd name="T10" fmla="*/ 21 w 51"/>
                <a:gd name="T11" fmla="*/ 33 h 175"/>
                <a:gd name="T12" fmla="*/ 21 w 51"/>
                <a:gd name="T13" fmla="*/ 39 h 175"/>
                <a:gd name="T14" fmla="*/ 22 w 51"/>
                <a:gd name="T15" fmla="*/ 43 h 175"/>
                <a:gd name="T16" fmla="*/ 25 w 51"/>
                <a:gd name="T17" fmla="*/ 49 h 175"/>
                <a:gd name="T18" fmla="*/ 28 w 51"/>
                <a:gd name="T19" fmla="*/ 55 h 175"/>
                <a:gd name="T20" fmla="*/ 28 w 51"/>
                <a:gd name="T21" fmla="*/ 61 h 175"/>
                <a:gd name="T22" fmla="*/ 28 w 51"/>
                <a:gd name="T23" fmla="*/ 67 h 175"/>
                <a:gd name="T24" fmla="*/ 30 w 51"/>
                <a:gd name="T25" fmla="*/ 72 h 175"/>
                <a:gd name="T26" fmla="*/ 31 w 51"/>
                <a:gd name="T27" fmla="*/ 80 h 175"/>
                <a:gd name="T28" fmla="*/ 30 w 51"/>
                <a:gd name="T29" fmla="*/ 87 h 175"/>
                <a:gd name="T30" fmla="*/ 30 w 51"/>
                <a:gd name="T31" fmla="*/ 93 h 175"/>
                <a:gd name="T32" fmla="*/ 28 w 51"/>
                <a:gd name="T33" fmla="*/ 100 h 175"/>
                <a:gd name="T34" fmla="*/ 28 w 51"/>
                <a:gd name="T35" fmla="*/ 109 h 175"/>
                <a:gd name="T36" fmla="*/ 25 w 51"/>
                <a:gd name="T37" fmla="*/ 114 h 175"/>
                <a:gd name="T38" fmla="*/ 22 w 51"/>
                <a:gd name="T39" fmla="*/ 122 h 175"/>
                <a:gd name="T40" fmla="*/ 21 w 51"/>
                <a:gd name="T41" fmla="*/ 129 h 175"/>
                <a:gd name="T42" fmla="*/ 18 w 51"/>
                <a:gd name="T43" fmla="*/ 138 h 175"/>
                <a:gd name="T44" fmla="*/ 15 w 51"/>
                <a:gd name="T45" fmla="*/ 145 h 175"/>
                <a:gd name="T46" fmla="*/ 11 w 51"/>
                <a:gd name="T47" fmla="*/ 154 h 175"/>
                <a:gd name="T48" fmla="*/ 4 w 51"/>
                <a:gd name="T49" fmla="*/ 161 h 175"/>
                <a:gd name="T50" fmla="*/ 0 w 51"/>
                <a:gd name="T51" fmla="*/ 170 h 175"/>
                <a:gd name="T52" fmla="*/ 33 w 51"/>
                <a:gd name="T53" fmla="*/ 175 h 175"/>
                <a:gd name="T54" fmla="*/ 33 w 51"/>
                <a:gd name="T55" fmla="*/ 172 h 175"/>
                <a:gd name="T56" fmla="*/ 34 w 51"/>
                <a:gd name="T57" fmla="*/ 171 h 175"/>
                <a:gd name="T58" fmla="*/ 36 w 51"/>
                <a:gd name="T59" fmla="*/ 165 h 175"/>
                <a:gd name="T60" fmla="*/ 39 w 51"/>
                <a:gd name="T61" fmla="*/ 161 h 175"/>
                <a:gd name="T62" fmla="*/ 42 w 51"/>
                <a:gd name="T63" fmla="*/ 154 h 175"/>
                <a:gd name="T64" fmla="*/ 46 w 51"/>
                <a:gd name="T65" fmla="*/ 145 h 175"/>
                <a:gd name="T66" fmla="*/ 49 w 51"/>
                <a:gd name="T67" fmla="*/ 139 h 175"/>
                <a:gd name="T68" fmla="*/ 51 w 51"/>
                <a:gd name="T69" fmla="*/ 135 h 175"/>
                <a:gd name="T70" fmla="*/ 52 w 51"/>
                <a:gd name="T71" fmla="*/ 129 h 175"/>
                <a:gd name="T72" fmla="*/ 54 w 51"/>
                <a:gd name="T73" fmla="*/ 123 h 175"/>
                <a:gd name="T74" fmla="*/ 54 w 51"/>
                <a:gd name="T75" fmla="*/ 117 h 175"/>
                <a:gd name="T76" fmla="*/ 55 w 51"/>
                <a:gd name="T77" fmla="*/ 110 h 175"/>
                <a:gd name="T78" fmla="*/ 57 w 51"/>
                <a:gd name="T79" fmla="*/ 104 h 175"/>
                <a:gd name="T80" fmla="*/ 57 w 51"/>
                <a:gd name="T81" fmla="*/ 98 h 175"/>
                <a:gd name="T82" fmla="*/ 57 w 51"/>
                <a:gd name="T83" fmla="*/ 90 h 175"/>
                <a:gd name="T84" fmla="*/ 57 w 51"/>
                <a:gd name="T85" fmla="*/ 83 h 175"/>
                <a:gd name="T86" fmla="*/ 57 w 51"/>
                <a:gd name="T87" fmla="*/ 75 h 175"/>
                <a:gd name="T88" fmla="*/ 57 w 51"/>
                <a:gd name="T89" fmla="*/ 68 h 175"/>
                <a:gd name="T90" fmla="*/ 54 w 51"/>
                <a:gd name="T91" fmla="*/ 59 h 175"/>
                <a:gd name="T92" fmla="*/ 52 w 51"/>
                <a:gd name="T93" fmla="*/ 51 h 175"/>
                <a:gd name="T94" fmla="*/ 51 w 51"/>
                <a:gd name="T95" fmla="*/ 43 h 175"/>
                <a:gd name="T96" fmla="*/ 49 w 51"/>
                <a:gd name="T97" fmla="*/ 35 h 175"/>
                <a:gd name="T98" fmla="*/ 43 w 51"/>
                <a:gd name="T99" fmla="*/ 25 h 175"/>
                <a:gd name="T100" fmla="*/ 40 w 51"/>
                <a:gd name="T101" fmla="*/ 17 h 175"/>
                <a:gd name="T102" fmla="*/ 36 w 51"/>
                <a:gd name="T103" fmla="*/ 7 h 175"/>
                <a:gd name="T104" fmla="*/ 33 w 51"/>
                <a:gd name="T105" fmla="*/ 0 h 175"/>
                <a:gd name="T106" fmla="*/ 6 w 51"/>
                <a:gd name="T107" fmla="*/ 4 h 175"/>
                <a:gd name="T108" fmla="*/ 6 w 51"/>
                <a:gd name="T109" fmla="*/ 4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
                <a:gd name="T166" fmla="*/ 0 h 175"/>
                <a:gd name="T167" fmla="*/ 51 w 51"/>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 h="175">
                  <a:moveTo>
                    <a:pt x="6" y="4"/>
                  </a:moveTo>
                  <a:lnTo>
                    <a:pt x="7" y="7"/>
                  </a:lnTo>
                  <a:lnTo>
                    <a:pt x="9" y="11"/>
                  </a:lnTo>
                  <a:lnTo>
                    <a:pt x="13" y="17"/>
                  </a:lnTo>
                  <a:lnTo>
                    <a:pt x="16" y="25"/>
                  </a:lnTo>
                  <a:lnTo>
                    <a:pt x="19" y="33"/>
                  </a:lnTo>
                  <a:lnTo>
                    <a:pt x="19" y="39"/>
                  </a:lnTo>
                  <a:lnTo>
                    <a:pt x="20" y="43"/>
                  </a:lnTo>
                  <a:lnTo>
                    <a:pt x="23" y="49"/>
                  </a:lnTo>
                  <a:lnTo>
                    <a:pt x="25" y="55"/>
                  </a:lnTo>
                  <a:lnTo>
                    <a:pt x="25" y="61"/>
                  </a:lnTo>
                  <a:lnTo>
                    <a:pt x="25" y="67"/>
                  </a:lnTo>
                  <a:lnTo>
                    <a:pt x="26" y="72"/>
                  </a:lnTo>
                  <a:lnTo>
                    <a:pt x="27" y="80"/>
                  </a:lnTo>
                  <a:lnTo>
                    <a:pt x="26" y="87"/>
                  </a:lnTo>
                  <a:lnTo>
                    <a:pt x="26" y="93"/>
                  </a:lnTo>
                  <a:lnTo>
                    <a:pt x="25" y="100"/>
                  </a:lnTo>
                  <a:lnTo>
                    <a:pt x="25" y="109"/>
                  </a:lnTo>
                  <a:lnTo>
                    <a:pt x="23" y="114"/>
                  </a:lnTo>
                  <a:lnTo>
                    <a:pt x="20" y="122"/>
                  </a:lnTo>
                  <a:lnTo>
                    <a:pt x="19" y="129"/>
                  </a:lnTo>
                  <a:lnTo>
                    <a:pt x="16" y="138"/>
                  </a:lnTo>
                  <a:lnTo>
                    <a:pt x="13" y="145"/>
                  </a:lnTo>
                  <a:lnTo>
                    <a:pt x="9" y="154"/>
                  </a:lnTo>
                  <a:lnTo>
                    <a:pt x="4" y="161"/>
                  </a:lnTo>
                  <a:lnTo>
                    <a:pt x="0" y="170"/>
                  </a:lnTo>
                  <a:lnTo>
                    <a:pt x="29" y="175"/>
                  </a:lnTo>
                  <a:lnTo>
                    <a:pt x="29" y="172"/>
                  </a:lnTo>
                  <a:lnTo>
                    <a:pt x="30" y="171"/>
                  </a:lnTo>
                  <a:lnTo>
                    <a:pt x="32" y="165"/>
                  </a:lnTo>
                  <a:lnTo>
                    <a:pt x="35" y="161"/>
                  </a:lnTo>
                  <a:lnTo>
                    <a:pt x="38" y="154"/>
                  </a:lnTo>
                  <a:lnTo>
                    <a:pt x="41" y="145"/>
                  </a:lnTo>
                  <a:lnTo>
                    <a:pt x="43" y="139"/>
                  </a:lnTo>
                  <a:lnTo>
                    <a:pt x="45" y="135"/>
                  </a:lnTo>
                  <a:lnTo>
                    <a:pt x="46" y="129"/>
                  </a:lnTo>
                  <a:lnTo>
                    <a:pt x="48" y="123"/>
                  </a:lnTo>
                  <a:lnTo>
                    <a:pt x="48" y="117"/>
                  </a:lnTo>
                  <a:lnTo>
                    <a:pt x="49" y="110"/>
                  </a:lnTo>
                  <a:lnTo>
                    <a:pt x="51" y="104"/>
                  </a:lnTo>
                  <a:lnTo>
                    <a:pt x="51" y="98"/>
                  </a:lnTo>
                  <a:lnTo>
                    <a:pt x="51" y="90"/>
                  </a:lnTo>
                  <a:lnTo>
                    <a:pt x="51" y="83"/>
                  </a:lnTo>
                  <a:lnTo>
                    <a:pt x="51" y="75"/>
                  </a:lnTo>
                  <a:lnTo>
                    <a:pt x="51" y="68"/>
                  </a:lnTo>
                  <a:lnTo>
                    <a:pt x="48" y="59"/>
                  </a:lnTo>
                  <a:lnTo>
                    <a:pt x="46" y="51"/>
                  </a:lnTo>
                  <a:lnTo>
                    <a:pt x="45" y="43"/>
                  </a:lnTo>
                  <a:lnTo>
                    <a:pt x="43" y="35"/>
                  </a:lnTo>
                  <a:lnTo>
                    <a:pt x="39" y="25"/>
                  </a:lnTo>
                  <a:lnTo>
                    <a:pt x="36" y="17"/>
                  </a:lnTo>
                  <a:lnTo>
                    <a:pt x="32" y="7"/>
                  </a:lnTo>
                  <a:lnTo>
                    <a:pt x="29" y="0"/>
                  </a:lnTo>
                  <a:lnTo>
                    <a:pt x="6" y="4"/>
                  </a:lnTo>
                  <a:close/>
                </a:path>
              </a:pathLst>
            </a:custGeom>
            <a:solidFill>
              <a:srgbClr val="000000"/>
            </a:solidFill>
            <a:ln w="9525">
              <a:noFill/>
              <a:round/>
              <a:headEnd/>
              <a:tailEnd/>
            </a:ln>
          </p:spPr>
          <p:txBody>
            <a:bodyPr/>
            <a:lstStyle/>
            <a:p>
              <a:endParaRPr lang="en-US"/>
            </a:p>
          </p:txBody>
        </p:sp>
        <p:sp>
          <p:nvSpPr>
            <p:cNvPr id="73174" name="Freeform 62"/>
            <p:cNvSpPr>
              <a:spLocks/>
            </p:cNvSpPr>
            <p:nvPr/>
          </p:nvSpPr>
          <p:spPr bwMode="auto">
            <a:xfrm rot="20578769" flipH="1">
              <a:off x="4448" y="1760"/>
              <a:ext cx="38" cy="26"/>
            </a:xfrm>
            <a:custGeom>
              <a:avLst/>
              <a:gdLst>
                <a:gd name="T0" fmla="*/ 0 w 36"/>
                <a:gd name="T1" fmla="*/ 18 h 26"/>
                <a:gd name="T2" fmla="*/ 0 w 36"/>
                <a:gd name="T3" fmla="*/ 16 h 26"/>
                <a:gd name="T4" fmla="*/ 1 w 36"/>
                <a:gd name="T5" fmla="*/ 13 h 26"/>
                <a:gd name="T6" fmla="*/ 4 w 36"/>
                <a:gd name="T7" fmla="*/ 9 h 26"/>
                <a:gd name="T8" fmla="*/ 7 w 36"/>
                <a:gd name="T9" fmla="*/ 6 h 26"/>
                <a:gd name="T10" fmla="*/ 12 w 36"/>
                <a:gd name="T11" fmla="*/ 2 h 26"/>
                <a:gd name="T12" fmla="*/ 18 w 36"/>
                <a:gd name="T13" fmla="*/ 0 h 26"/>
                <a:gd name="T14" fmla="*/ 23 w 36"/>
                <a:gd name="T15" fmla="*/ 0 h 26"/>
                <a:gd name="T16" fmla="*/ 33 w 36"/>
                <a:gd name="T17" fmla="*/ 3 h 26"/>
                <a:gd name="T18" fmla="*/ 37 w 36"/>
                <a:gd name="T19" fmla="*/ 7 h 26"/>
                <a:gd name="T20" fmla="*/ 40 w 36"/>
                <a:gd name="T21" fmla="*/ 10 h 26"/>
                <a:gd name="T22" fmla="*/ 40 w 36"/>
                <a:gd name="T23" fmla="*/ 13 h 26"/>
                <a:gd name="T24" fmla="*/ 40 w 36"/>
                <a:gd name="T25" fmla="*/ 18 h 26"/>
                <a:gd name="T26" fmla="*/ 34 w 36"/>
                <a:gd name="T27" fmla="*/ 22 h 26"/>
                <a:gd name="T28" fmla="*/ 33 w 36"/>
                <a:gd name="T29" fmla="*/ 25 h 26"/>
                <a:gd name="T30" fmla="*/ 30 w 36"/>
                <a:gd name="T31" fmla="*/ 25 h 26"/>
                <a:gd name="T32" fmla="*/ 25 w 36"/>
                <a:gd name="T33" fmla="*/ 25 h 26"/>
                <a:gd name="T34" fmla="*/ 21 w 36"/>
                <a:gd name="T35" fmla="*/ 25 h 26"/>
                <a:gd name="T36" fmla="*/ 13 w 36"/>
                <a:gd name="T37" fmla="*/ 26 h 26"/>
                <a:gd name="T38" fmla="*/ 5 w 36"/>
                <a:gd name="T39" fmla="*/ 25 h 26"/>
                <a:gd name="T40" fmla="*/ 3 w 36"/>
                <a:gd name="T41" fmla="*/ 25 h 26"/>
                <a:gd name="T42" fmla="*/ 0 w 36"/>
                <a:gd name="T43" fmla="*/ 22 h 26"/>
                <a:gd name="T44" fmla="*/ 0 w 36"/>
                <a:gd name="T45" fmla="*/ 18 h 26"/>
                <a:gd name="T46" fmla="*/ 0 w 36"/>
                <a:gd name="T47" fmla="*/ 18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26"/>
                <a:gd name="T74" fmla="*/ 36 w 3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26">
                  <a:moveTo>
                    <a:pt x="0" y="18"/>
                  </a:moveTo>
                  <a:lnTo>
                    <a:pt x="0" y="16"/>
                  </a:lnTo>
                  <a:lnTo>
                    <a:pt x="1" y="13"/>
                  </a:lnTo>
                  <a:lnTo>
                    <a:pt x="4" y="9"/>
                  </a:lnTo>
                  <a:lnTo>
                    <a:pt x="7" y="6"/>
                  </a:lnTo>
                  <a:lnTo>
                    <a:pt x="10" y="2"/>
                  </a:lnTo>
                  <a:lnTo>
                    <a:pt x="16" y="0"/>
                  </a:lnTo>
                  <a:lnTo>
                    <a:pt x="21" y="0"/>
                  </a:lnTo>
                  <a:lnTo>
                    <a:pt x="29" y="3"/>
                  </a:lnTo>
                  <a:lnTo>
                    <a:pt x="33" y="7"/>
                  </a:lnTo>
                  <a:lnTo>
                    <a:pt x="36" y="10"/>
                  </a:lnTo>
                  <a:lnTo>
                    <a:pt x="36" y="13"/>
                  </a:lnTo>
                  <a:lnTo>
                    <a:pt x="36" y="18"/>
                  </a:lnTo>
                  <a:lnTo>
                    <a:pt x="30" y="22"/>
                  </a:lnTo>
                  <a:lnTo>
                    <a:pt x="29" y="25"/>
                  </a:lnTo>
                  <a:lnTo>
                    <a:pt x="27" y="25"/>
                  </a:lnTo>
                  <a:lnTo>
                    <a:pt x="23" y="25"/>
                  </a:lnTo>
                  <a:lnTo>
                    <a:pt x="19" y="25"/>
                  </a:lnTo>
                  <a:lnTo>
                    <a:pt x="11" y="26"/>
                  </a:lnTo>
                  <a:lnTo>
                    <a:pt x="5" y="25"/>
                  </a:lnTo>
                  <a:lnTo>
                    <a:pt x="3" y="25"/>
                  </a:lnTo>
                  <a:lnTo>
                    <a:pt x="0" y="22"/>
                  </a:lnTo>
                  <a:lnTo>
                    <a:pt x="0" y="18"/>
                  </a:lnTo>
                  <a:close/>
                </a:path>
              </a:pathLst>
            </a:custGeom>
            <a:solidFill>
              <a:srgbClr val="000000"/>
            </a:solidFill>
            <a:ln w="9525">
              <a:noFill/>
              <a:round/>
              <a:headEnd/>
              <a:tailEnd/>
            </a:ln>
          </p:spPr>
          <p:txBody>
            <a:bodyPr/>
            <a:lstStyle/>
            <a:p>
              <a:endParaRPr lang="en-US"/>
            </a:p>
          </p:txBody>
        </p:sp>
        <p:sp>
          <p:nvSpPr>
            <p:cNvPr id="73175" name="Freeform 63"/>
            <p:cNvSpPr>
              <a:spLocks/>
            </p:cNvSpPr>
            <p:nvPr/>
          </p:nvSpPr>
          <p:spPr bwMode="auto">
            <a:xfrm rot="20578769" flipH="1">
              <a:off x="4243" y="1799"/>
              <a:ext cx="57" cy="52"/>
            </a:xfrm>
            <a:custGeom>
              <a:avLst/>
              <a:gdLst>
                <a:gd name="T0" fmla="*/ 0 w 54"/>
                <a:gd name="T1" fmla="*/ 40 h 52"/>
                <a:gd name="T2" fmla="*/ 38 w 54"/>
                <a:gd name="T3" fmla="*/ 1 h 52"/>
                <a:gd name="T4" fmla="*/ 60 w 54"/>
                <a:gd name="T5" fmla="*/ 0 h 52"/>
                <a:gd name="T6" fmla="*/ 56 w 54"/>
                <a:gd name="T7" fmla="*/ 16 h 52"/>
                <a:gd name="T8" fmla="*/ 54 w 54"/>
                <a:gd name="T9" fmla="*/ 16 h 52"/>
                <a:gd name="T10" fmla="*/ 51 w 54"/>
                <a:gd name="T11" fmla="*/ 19 h 52"/>
                <a:gd name="T12" fmla="*/ 43 w 54"/>
                <a:gd name="T13" fmla="*/ 23 h 52"/>
                <a:gd name="T14" fmla="*/ 39 w 54"/>
                <a:gd name="T15" fmla="*/ 30 h 52"/>
                <a:gd name="T16" fmla="*/ 33 w 54"/>
                <a:gd name="T17" fmla="*/ 36 h 52"/>
                <a:gd name="T18" fmla="*/ 28 w 54"/>
                <a:gd name="T19" fmla="*/ 43 h 52"/>
                <a:gd name="T20" fmla="*/ 23 w 54"/>
                <a:gd name="T21" fmla="*/ 48 h 52"/>
                <a:gd name="T22" fmla="*/ 21 w 54"/>
                <a:gd name="T23" fmla="*/ 52 h 52"/>
                <a:gd name="T24" fmla="*/ 0 w 54"/>
                <a:gd name="T25" fmla="*/ 40 h 52"/>
                <a:gd name="T26" fmla="*/ 0 w 54"/>
                <a:gd name="T27" fmla="*/ 4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52"/>
                <a:gd name="T44" fmla="*/ 54 w 5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52">
                  <a:moveTo>
                    <a:pt x="0" y="40"/>
                  </a:moveTo>
                  <a:lnTo>
                    <a:pt x="34" y="1"/>
                  </a:lnTo>
                  <a:lnTo>
                    <a:pt x="54" y="0"/>
                  </a:lnTo>
                  <a:lnTo>
                    <a:pt x="50" y="16"/>
                  </a:lnTo>
                  <a:lnTo>
                    <a:pt x="48" y="16"/>
                  </a:lnTo>
                  <a:lnTo>
                    <a:pt x="45" y="19"/>
                  </a:lnTo>
                  <a:lnTo>
                    <a:pt x="39" y="23"/>
                  </a:lnTo>
                  <a:lnTo>
                    <a:pt x="35" y="30"/>
                  </a:lnTo>
                  <a:lnTo>
                    <a:pt x="29" y="36"/>
                  </a:lnTo>
                  <a:lnTo>
                    <a:pt x="26" y="43"/>
                  </a:lnTo>
                  <a:lnTo>
                    <a:pt x="21" y="48"/>
                  </a:lnTo>
                  <a:lnTo>
                    <a:pt x="19" y="52"/>
                  </a:lnTo>
                  <a:lnTo>
                    <a:pt x="0" y="40"/>
                  </a:lnTo>
                  <a:close/>
                </a:path>
              </a:pathLst>
            </a:custGeom>
            <a:solidFill>
              <a:srgbClr val="000000"/>
            </a:solidFill>
            <a:ln w="9525">
              <a:noFill/>
              <a:round/>
              <a:headEnd/>
              <a:tailEnd/>
            </a:ln>
          </p:spPr>
          <p:txBody>
            <a:bodyPr/>
            <a:lstStyle/>
            <a:p>
              <a:endParaRPr lang="en-US"/>
            </a:p>
          </p:txBody>
        </p:sp>
        <p:sp>
          <p:nvSpPr>
            <p:cNvPr id="73176" name="Freeform 64"/>
            <p:cNvSpPr>
              <a:spLocks/>
            </p:cNvSpPr>
            <p:nvPr/>
          </p:nvSpPr>
          <p:spPr bwMode="auto">
            <a:xfrm rot="20578769" flipH="1">
              <a:off x="4413" y="1789"/>
              <a:ext cx="154" cy="25"/>
            </a:xfrm>
            <a:custGeom>
              <a:avLst/>
              <a:gdLst>
                <a:gd name="T0" fmla="*/ 0 w 145"/>
                <a:gd name="T1" fmla="*/ 0 h 25"/>
                <a:gd name="T2" fmla="*/ 160 w 145"/>
                <a:gd name="T3" fmla="*/ 3 h 25"/>
                <a:gd name="T4" fmla="*/ 164 w 145"/>
                <a:gd name="T5" fmla="*/ 25 h 25"/>
                <a:gd name="T6" fmla="*/ 6 w 145"/>
                <a:gd name="T7" fmla="*/ 20 h 25"/>
                <a:gd name="T8" fmla="*/ 0 w 145"/>
                <a:gd name="T9" fmla="*/ 0 h 25"/>
                <a:gd name="T10" fmla="*/ 0 w 145"/>
                <a:gd name="T11" fmla="*/ 0 h 25"/>
                <a:gd name="T12" fmla="*/ 0 60000 65536"/>
                <a:gd name="T13" fmla="*/ 0 60000 65536"/>
                <a:gd name="T14" fmla="*/ 0 60000 65536"/>
                <a:gd name="T15" fmla="*/ 0 60000 65536"/>
                <a:gd name="T16" fmla="*/ 0 60000 65536"/>
                <a:gd name="T17" fmla="*/ 0 60000 65536"/>
                <a:gd name="T18" fmla="*/ 0 w 145"/>
                <a:gd name="T19" fmla="*/ 0 h 25"/>
                <a:gd name="T20" fmla="*/ 145 w 14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5" h="25">
                  <a:moveTo>
                    <a:pt x="0" y="0"/>
                  </a:moveTo>
                  <a:lnTo>
                    <a:pt x="142" y="3"/>
                  </a:lnTo>
                  <a:lnTo>
                    <a:pt x="145" y="25"/>
                  </a:lnTo>
                  <a:lnTo>
                    <a:pt x="6" y="20"/>
                  </a:lnTo>
                  <a:lnTo>
                    <a:pt x="0" y="0"/>
                  </a:lnTo>
                  <a:close/>
                </a:path>
              </a:pathLst>
            </a:custGeom>
            <a:solidFill>
              <a:srgbClr val="000000"/>
            </a:solidFill>
            <a:ln w="9525">
              <a:noFill/>
              <a:round/>
              <a:headEnd/>
              <a:tailEnd/>
            </a:ln>
          </p:spPr>
          <p:txBody>
            <a:bodyPr/>
            <a:lstStyle/>
            <a:p>
              <a:endParaRPr lang="en-US"/>
            </a:p>
          </p:txBody>
        </p:sp>
        <p:sp>
          <p:nvSpPr>
            <p:cNvPr id="73177" name="Freeform 65"/>
            <p:cNvSpPr>
              <a:spLocks/>
            </p:cNvSpPr>
            <p:nvPr/>
          </p:nvSpPr>
          <p:spPr bwMode="auto">
            <a:xfrm rot="20578769" flipH="1">
              <a:off x="4088" y="1690"/>
              <a:ext cx="521" cy="293"/>
            </a:xfrm>
            <a:custGeom>
              <a:avLst/>
              <a:gdLst>
                <a:gd name="T0" fmla="*/ 324 w 491"/>
                <a:gd name="T1" fmla="*/ 96 h 293"/>
                <a:gd name="T2" fmla="*/ 276 w 491"/>
                <a:gd name="T3" fmla="*/ 72 h 293"/>
                <a:gd name="T4" fmla="*/ 237 w 491"/>
                <a:gd name="T5" fmla="*/ 62 h 293"/>
                <a:gd name="T6" fmla="*/ 197 w 491"/>
                <a:gd name="T7" fmla="*/ 58 h 293"/>
                <a:gd name="T8" fmla="*/ 153 w 491"/>
                <a:gd name="T9" fmla="*/ 59 h 293"/>
                <a:gd name="T10" fmla="*/ 107 w 491"/>
                <a:gd name="T11" fmla="*/ 72 h 293"/>
                <a:gd name="T12" fmla="*/ 58 w 491"/>
                <a:gd name="T13" fmla="*/ 96 h 293"/>
                <a:gd name="T14" fmla="*/ 7 w 491"/>
                <a:gd name="T15" fmla="*/ 132 h 293"/>
                <a:gd name="T16" fmla="*/ 21 w 491"/>
                <a:gd name="T17" fmla="*/ 164 h 293"/>
                <a:gd name="T18" fmla="*/ 70 w 491"/>
                <a:gd name="T19" fmla="*/ 204 h 293"/>
                <a:gd name="T20" fmla="*/ 109 w 491"/>
                <a:gd name="T21" fmla="*/ 229 h 293"/>
                <a:gd name="T22" fmla="*/ 145 w 491"/>
                <a:gd name="T23" fmla="*/ 243 h 293"/>
                <a:gd name="T24" fmla="*/ 187 w 491"/>
                <a:gd name="T25" fmla="*/ 252 h 293"/>
                <a:gd name="T26" fmla="*/ 229 w 491"/>
                <a:gd name="T27" fmla="*/ 249 h 293"/>
                <a:gd name="T28" fmla="*/ 276 w 491"/>
                <a:gd name="T29" fmla="*/ 235 h 293"/>
                <a:gd name="T30" fmla="*/ 324 w 491"/>
                <a:gd name="T31" fmla="*/ 201 h 293"/>
                <a:gd name="T32" fmla="*/ 363 w 491"/>
                <a:gd name="T33" fmla="*/ 223 h 293"/>
                <a:gd name="T34" fmla="*/ 392 w 491"/>
                <a:gd name="T35" fmla="*/ 249 h 293"/>
                <a:gd name="T36" fmla="*/ 422 w 491"/>
                <a:gd name="T37" fmla="*/ 274 h 293"/>
                <a:gd name="T38" fmla="*/ 484 w 491"/>
                <a:gd name="T39" fmla="*/ 277 h 293"/>
                <a:gd name="T40" fmla="*/ 465 w 491"/>
                <a:gd name="T41" fmla="*/ 241 h 293"/>
                <a:gd name="T42" fmla="*/ 445 w 491"/>
                <a:gd name="T43" fmla="*/ 207 h 293"/>
                <a:gd name="T44" fmla="*/ 428 w 491"/>
                <a:gd name="T45" fmla="*/ 177 h 293"/>
                <a:gd name="T46" fmla="*/ 411 w 491"/>
                <a:gd name="T47" fmla="*/ 152 h 293"/>
                <a:gd name="T48" fmla="*/ 447 w 491"/>
                <a:gd name="T49" fmla="*/ 126 h 293"/>
                <a:gd name="T50" fmla="*/ 481 w 491"/>
                <a:gd name="T51" fmla="*/ 97 h 293"/>
                <a:gd name="T52" fmla="*/ 516 w 491"/>
                <a:gd name="T53" fmla="*/ 59 h 293"/>
                <a:gd name="T54" fmla="*/ 549 w 491"/>
                <a:gd name="T55" fmla="*/ 13 h 293"/>
                <a:gd name="T56" fmla="*/ 534 w 491"/>
                <a:gd name="T57" fmla="*/ 0 h 293"/>
                <a:gd name="T58" fmla="*/ 501 w 491"/>
                <a:gd name="T59" fmla="*/ 1 h 293"/>
                <a:gd name="T60" fmla="*/ 457 w 491"/>
                <a:gd name="T61" fmla="*/ 13 h 293"/>
                <a:gd name="T62" fmla="*/ 404 w 491"/>
                <a:gd name="T63" fmla="*/ 43 h 293"/>
                <a:gd name="T64" fmla="*/ 361 w 491"/>
                <a:gd name="T65" fmla="*/ 82 h 293"/>
                <a:gd name="T66" fmla="*/ 389 w 491"/>
                <a:gd name="T67" fmla="*/ 91 h 293"/>
                <a:gd name="T68" fmla="*/ 430 w 491"/>
                <a:gd name="T69" fmla="*/ 56 h 293"/>
                <a:gd name="T70" fmla="*/ 465 w 491"/>
                <a:gd name="T71" fmla="*/ 39 h 293"/>
                <a:gd name="T72" fmla="*/ 501 w 491"/>
                <a:gd name="T73" fmla="*/ 29 h 293"/>
                <a:gd name="T74" fmla="*/ 498 w 491"/>
                <a:gd name="T75" fmla="*/ 48 h 293"/>
                <a:gd name="T76" fmla="*/ 465 w 491"/>
                <a:gd name="T77" fmla="*/ 78 h 293"/>
                <a:gd name="T78" fmla="*/ 422 w 491"/>
                <a:gd name="T79" fmla="*/ 111 h 293"/>
                <a:gd name="T80" fmla="*/ 377 w 491"/>
                <a:gd name="T81" fmla="*/ 146 h 293"/>
                <a:gd name="T82" fmla="*/ 382 w 491"/>
                <a:gd name="T83" fmla="*/ 171 h 293"/>
                <a:gd name="T84" fmla="*/ 410 w 491"/>
                <a:gd name="T85" fmla="*/ 206 h 293"/>
                <a:gd name="T86" fmla="*/ 429 w 491"/>
                <a:gd name="T87" fmla="*/ 235 h 293"/>
                <a:gd name="T88" fmla="*/ 436 w 491"/>
                <a:gd name="T89" fmla="*/ 254 h 293"/>
                <a:gd name="T90" fmla="*/ 395 w 491"/>
                <a:gd name="T91" fmla="*/ 220 h 293"/>
                <a:gd name="T92" fmla="*/ 345 w 491"/>
                <a:gd name="T93" fmla="*/ 169 h 293"/>
                <a:gd name="T94" fmla="*/ 319 w 491"/>
                <a:gd name="T95" fmla="*/ 168 h 293"/>
                <a:gd name="T96" fmla="*/ 279 w 491"/>
                <a:gd name="T97" fmla="*/ 201 h 293"/>
                <a:gd name="T98" fmla="*/ 232 w 491"/>
                <a:gd name="T99" fmla="*/ 225 h 293"/>
                <a:gd name="T100" fmla="*/ 199 w 491"/>
                <a:gd name="T101" fmla="*/ 232 h 293"/>
                <a:gd name="T102" fmla="*/ 163 w 491"/>
                <a:gd name="T103" fmla="*/ 229 h 293"/>
                <a:gd name="T104" fmla="*/ 125 w 491"/>
                <a:gd name="T105" fmla="*/ 216 h 293"/>
                <a:gd name="T106" fmla="*/ 88 w 491"/>
                <a:gd name="T107" fmla="*/ 187 h 293"/>
                <a:gd name="T108" fmla="*/ 51 w 491"/>
                <a:gd name="T109" fmla="*/ 142 h 293"/>
                <a:gd name="T110" fmla="*/ 73 w 491"/>
                <a:gd name="T111" fmla="*/ 123 h 293"/>
                <a:gd name="T112" fmla="*/ 116 w 491"/>
                <a:gd name="T113" fmla="*/ 100 h 293"/>
                <a:gd name="T114" fmla="*/ 167 w 491"/>
                <a:gd name="T115" fmla="*/ 84 h 293"/>
                <a:gd name="T116" fmla="*/ 201 w 491"/>
                <a:gd name="T117" fmla="*/ 82 h 293"/>
                <a:gd name="T118" fmla="*/ 237 w 491"/>
                <a:gd name="T119" fmla="*/ 87 h 293"/>
                <a:gd name="T120" fmla="*/ 276 w 491"/>
                <a:gd name="T121" fmla="*/ 98 h 293"/>
                <a:gd name="T122" fmla="*/ 315 w 491"/>
                <a:gd name="T123" fmla="*/ 123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1"/>
                <a:gd name="T187" fmla="*/ 0 h 293"/>
                <a:gd name="T188" fmla="*/ 491 w 491"/>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1" h="293">
                  <a:moveTo>
                    <a:pt x="307" y="111"/>
                  </a:moveTo>
                  <a:lnTo>
                    <a:pt x="306" y="110"/>
                  </a:lnTo>
                  <a:lnTo>
                    <a:pt x="301" y="106"/>
                  </a:lnTo>
                  <a:lnTo>
                    <a:pt x="297" y="103"/>
                  </a:lnTo>
                  <a:lnTo>
                    <a:pt x="293" y="98"/>
                  </a:lnTo>
                  <a:lnTo>
                    <a:pt x="287" y="96"/>
                  </a:lnTo>
                  <a:lnTo>
                    <a:pt x="282" y="93"/>
                  </a:lnTo>
                  <a:lnTo>
                    <a:pt x="275" y="88"/>
                  </a:lnTo>
                  <a:lnTo>
                    <a:pt x="269" y="84"/>
                  </a:lnTo>
                  <a:lnTo>
                    <a:pt x="261" y="80"/>
                  </a:lnTo>
                  <a:lnTo>
                    <a:pt x="253" y="77"/>
                  </a:lnTo>
                  <a:lnTo>
                    <a:pt x="245" y="72"/>
                  </a:lnTo>
                  <a:lnTo>
                    <a:pt x="236" y="69"/>
                  </a:lnTo>
                  <a:lnTo>
                    <a:pt x="230" y="67"/>
                  </a:lnTo>
                  <a:lnTo>
                    <a:pt x="226" y="67"/>
                  </a:lnTo>
                  <a:lnTo>
                    <a:pt x="220" y="65"/>
                  </a:lnTo>
                  <a:lnTo>
                    <a:pt x="216" y="64"/>
                  </a:lnTo>
                  <a:lnTo>
                    <a:pt x="210" y="62"/>
                  </a:lnTo>
                  <a:lnTo>
                    <a:pt x="204" y="61"/>
                  </a:lnTo>
                  <a:lnTo>
                    <a:pt x="198" y="59"/>
                  </a:lnTo>
                  <a:lnTo>
                    <a:pt x="194" y="59"/>
                  </a:lnTo>
                  <a:lnTo>
                    <a:pt x="187" y="58"/>
                  </a:lnTo>
                  <a:lnTo>
                    <a:pt x="181" y="58"/>
                  </a:lnTo>
                  <a:lnTo>
                    <a:pt x="175" y="58"/>
                  </a:lnTo>
                  <a:lnTo>
                    <a:pt x="169" y="58"/>
                  </a:lnTo>
                  <a:lnTo>
                    <a:pt x="162" y="58"/>
                  </a:lnTo>
                  <a:lnTo>
                    <a:pt x="156" y="58"/>
                  </a:lnTo>
                  <a:lnTo>
                    <a:pt x="151" y="58"/>
                  </a:lnTo>
                  <a:lnTo>
                    <a:pt x="145" y="59"/>
                  </a:lnTo>
                  <a:lnTo>
                    <a:pt x="136" y="59"/>
                  </a:lnTo>
                  <a:lnTo>
                    <a:pt x="130" y="61"/>
                  </a:lnTo>
                  <a:lnTo>
                    <a:pt x="123" y="62"/>
                  </a:lnTo>
                  <a:lnTo>
                    <a:pt x="117" y="65"/>
                  </a:lnTo>
                  <a:lnTo>
                    <a:pt x="110" y="67"/>
                  </a:lnTo>
                  <a:lnTo>
                    <a:pt x="103" y="69"/>
                  </a:lnTo>
                  <a:lnTo>
                    <a:pt x="95" y="72"/>
                  </a:lnTo>
                  <a:lnTo>
                    <a:pt x="90" y="75"/>
                  </a:lnTo>
                  <a:lnTo>
                    <a:pt x="81" y="78"/>
                  </a:lnTo>
                  <a:lnTo>
                    <a:pt x="75" y="82"/>
                  </a:lnTo>
                  <a:lnTo>
                    <a:pt x="68" y="87"/>
                  </a:lnTo>
                  <a:lnTo>
                    <a:pt x="61" y="91"/>
                  </a:lnTo>
                  <a:lnTo>
                    <a:pt x="52" y="96"/>
                  </a:lnTo>
                  <a:lnTo>
                    <a:pt x="45" y="100"/>
                  </a:lnTo>
                  <a:lnTo>
                    <a:pt x="37" y="106"/>
                  </a:lnTo>
                  <a:lnTo>
                    <a:pt x="30" y="111"/>
                  </a:lnTo>
                  <a:lnTo>
                    <a:pt x="23" y="117"/>
                  </a:lnTo>
                  <a:lnTo>
                    <a:pt x="14" y="123"/>
                  </a:lnTo>
                  <a:lnTo>
                    <a:pt x="7" y="132"/>
                  </a:lnTo>
                  <a:lnTo>
                    <a:pt x="0" y="139"/>
                  </a:lnTo>
                  <a:lnTo>
                    <a:pt x="1" y="142"/>
                  </a:lnTo>
                  <a:lnTo>
                    <a:pt x="6" y="148"/>
                  </a:lnTo>
                  <a:lnTo>
                    <a:pt x="8" y="152"/>
                  </a:lnTo>
                  <a:lnTo>
                    <a:pt x="14" y="158"/>
                  </a:lnTo>
                  <a:lnTo>
                    <a:pt x="19" y="164"/>
                  </a:lnTo>
                  <a:lnTo>
                    <a:pt x="24" y="171"/>
                  </a:lnTo>
                  <a:lnTo>
                    <a:pt x="30" y="177"/>
                  </a:lnTo>
                  <a:lnTo>
                    <a:pt x="37" y="184"/>
                  </a:lnTo>
                  <a:lnTo>
                    <a:pt x="45" y="191"/>
                  </a:lnTo>
                  <a:lnTo>
                    <a:pt x="53" y="198"/>
                  </a:lnTo>
                  <a:lnTo>
                    <a:pt x="62" y="204"/>
                  </a:lnTo>
                  <a:lnTo>
                    <a:pt x="71" y="213"/>
                  </a:lnTo>
                  <a:lnTo>
                    <a:pt x="75" y="216"/>
                  </a:lnTo>
                  <a:lnTo>
                    <a:pt x="81" y="219"/>
                  </a:lnTo>
                  <a:lnTo>
                    <a:pt x="85" y="222"/>
                  </a:lnTo>
                  <a:lnTo>
                    <a:pt x="91" y="226"/>
                  </a:lnTo>
                  <a:lnTo>
                    <a:pt x="97" y="229"/>
                  </a:lnTo>
                  <a:lnTo>
                    <a:pt x="101" y="232"/>
                  </a:lnTo>
                  <a:lnTo>
                    <a:pt x="107" y="235"/>
                  </a:lnTo>
                  <a:lnTo>
                    <a:pt x="113" y="238"/>
                  </a:lnTo>
                  <a:lnTo>
                    <a:pt x="117" y="239"/>
                  </a:lnTo>
                  <a:lnTo>
                    <a:pt x="123" y="242"/>
                  </a:lnTo>
                  <a:lnTo>
                    <a:pt x="129" y="243"/>
                  </a:lnTo>
                  <a:lnTo>
                    <a:pt x="136" y="246"/>
                  </a:lnTo>
                  <a:lnTo>
                    <a:pt x="140" y="248"/>
                  </a:lnTo>
                  <a:lnTo>
                    <a:pt x="148" y="249"/>
                  </a:lnTo>
                  <a:lnTo>
                    <a:pt x="153" y="249"/>
                  </a:lnTo>
                  <a:lnTo>
                    <a:pt x="159" y="252"/>
                  </a:lnTo>
                  <a:lnTo>
                    <a:pt x="166" y="252"/>
                  </a:lnTo>
                  <a:lnTo>
                    <a:pt x="172" y="252"/>
                  </a:lnTo>
                  <a:lnTo>
                    <a:pt x="178" y="252"/>
                  </a:lnTo>
                  <a:lnTo>
                    <a:pt x="185" y="254"/>
                  </a:lnTo>
                  <a:lnTo>
                    <a:pt x="191" y="252"/>
                  </a:lnTo>
                  <a:lnTo>
                    <a:pt x="198" y="251"/>
                  </a:lnTo>
                  <a:lnTo>
                    <a:pt x="204" y="249"/>
                  </a:lnTo>
                  <a:lnTo>
                    <a:pt x="211" y="248"/>
                  </a:lnTo>
                  <a:lnTo>
                    <a:pt x="217" y="246"/>
                  </a:lnTo>
                  <a:lnTo>
                    <a:pt x="224" y="243"/>
                  </a:lnTo>
                  <a:lnTo>
                    <a:pt x="230" y="241"/>
                  </a:lnTo>
                  <a:lnTo>
                    <a:pt x="239" y="238"/>
                  </a:lnTo>
                  <a:lnTo>
                    <a:pt x="245" y="235"/>
                  </a:lnTo>
                  <a:lnTo>
                    <a:pt x="252" y="230"/>
                  </a:lnTo>
                  <a:lnTo>
                    <a:pt x="258" y="225"/>
                  </a:lnTo>
                  <a:lnTo>
                    <a:pt x="266" y="220"/>
                  </a:lnTo>
                  <a:lnTo>
                    <a:pt x="272" y="214"/>
                  </a:lnTo>
                  <a:lnTo>
                    <a:pt x="280" y="209"/>
                  </a:lnTo>
                  <a:lnTo>
                    <a:pt x="287" y="201"/>
                  </a:lnTo>
                  <a:lnTo>
                    <a:pt x="294" y="196"/>
                  </a:lnTo>
                  <a:lnTo>
                    <a:pt x="297" y="198"/>
                  </a:lnTo>
                  <a:lnTo>
                    <a:pt x="301" y="203"/>
                  </a:lnTo>
                  <a:lnTo>
                    <a:pt x="307" y="209"/>
                  </a:lnTo>
                  <a:lnTo>
                    <a:pt x="313" y="216"/>
                  </a:lnTo>
                  <a:lnTo>
                    <a:pt x="322" y="223"/>
                  </a:lnTo>
                  <a:lnTo>
                    <a:pt x="324" y="227"/>
                  </a:lnTo>
                  <a:lnTo>
                    <a:pt x="329" y="232"/>
                  </a:lnTo>
                  <a:lnTo>
                    <a:pt x="335" y="236"/>
                  </a:lnTo>
                  <a:lnTo>
                    <a:pt x="339" y="241"/>
                  </a:lnTo>
                  <a:lnTo>
                    <a:pt x="343" y="245"/>
                  </a:lnTo>
                  <a:lnTo>
                    <a:pt x="348" y="249"/>
                  </a:lnTo>
                  <a:lnTo>
                    <a:pt x="352" y="254"/>
                  </a:lnTo>
                  <a:lnTo>
                    <a:pt x="358" y="258"/>
                  </a:lnTo>
                  <a:lnTo>
                    <a:pt x="362" y="261"/>
                  </a:lnTo>
                  <a:lnTo>
                    <a:pt x="366" y="265"/>
                  </a:lnTo>
                  <a:lnTo>
                    <a:pt x="371" y="270"/>
                  </a:lnTo>
                  <a:lnTo>
                    <a:pt x="375" y="274"/>
                  </a:lnTo>
                  <a:lnTo>
                    <a:pt x="384" y="280"/>
                  </a:lnTo>
                  <a:lnTo>
                    <a:pt x="393" y="285"/>
                  </a:lnTo>
                  <a:lnTo>
                    <a:pt x="400" y="290"/>
                  </a:lnTo>
                  <a:lnTo>
                    <a:pt x="406" y="293"/>
                  </a:lnTo>
                  <a:lnTo>
                    <a:pt x="430" y="280"/>
                  </a:lnTo>
                  <a:lnTo>
                    <a:pt x="430" y="277"/>
                  </a:lnTo>
                  <a:lnTo>
                    <a:pt x="429" y="275"/>
                  </a:lnTo>
                  <a:lnTo>
                    <a:pt x="426" y="270"/>
                  </a:lnTo>
                  <a:lnTo>
                    <a:pt x="424" y="265"/>
                  </a:lnTo>
                  <a:lnTo>
                    <a:pt x="420" y="258"/>
                  </a:lnTo>
                  <a:lnTo>
                    <a:pt x="417" y="249"/>
                  </a:lnTo>
                  <a:lnTo>
                    <a:pt x="413" y="241"/>
                  </a:lnTo>
                  <a:lnTo>
                    <a:pt x="409" y="232"/>
                  </a:lnTo>
                  <a:lnTo>
                    <a:pt x="407" y="227"/>
                  </a:lnTo>
                  <a:lnTo>
                    <a:pt x="404" y="222"/>
                  </a:lnTo>
                  <a:lnTo>
                    <a:pt x="401" y="217"/>
                  </a:lnTo>
                  <a:lnTo>
                    <a:pt x="400" y="213"/>
                  </a:lnTo>
                  <a:lnTo>
                    <a:pt x="395" y="207"/>
                  </a:lnTo>
                  <a:lnTo>
                    <a:pt x="393" y="201"/>
                  </a:lnTo>
                  <a:lnTo>
                    <a:pt x="391" y="197"/>
                  </a:lnTo>
                  <a:lnTo>
                    <a:pt x="388" y="191"/>
                  </a:lnTo>
                  <a:lnTo>
                    <a:pt x="385" y="187"/>
                  </a:lnTo>
                  <a:lnTo>
                    <a:pt x="382" y="181"/>
                  </a:lnTo>
                  <a:lnTo>
                    <a:pt x="380" y="177"/>
                  </a:lnTo>
                  <a:lnTo>
                    <a:pt x="377" y="171"/>
                  </a:lnTo>
                  <a:lnTo>
                    <a:pt x="374" y="167"/>
                  </a:lnTo>
                  <a:lnTo>
                    <a:pt x="371" y="161"/>
                  </a:lnTo>
                  <a:lnTo>
                    <a:pt x="368" y="158"/>
                  </a:lnTo>
                  <a:lnTo>
                    <a:pt x="365" y="154"/>
                  </a:lnTo>
                  <a:lnTo>
                    <a:pt x="365" y="152"/>
                  </a:lnTo>
                  <a:lnTo>
                    <a:pt x="369" y="151"/>
                  </a:lnTo>
                  <a:lnTo>
                    <a:pt x="374" y="148"/>
                  </a:lnTo>
                  <a:lnTo>
                    <a:pt x="380" y="143"/>
                  </a:lnTo>
                  <a:lnTo>
                    <a:pt x="385" y="138"/>
                  </a:lnTo>
                  <a:lnTo>
                    <a:pt x="393" y="130"/>
                  </a:lnTo>
                  <a:lnTo>
                    <a:pt x="397" y="126"/>
                  </a:lnTo>
                  <a:lnTo>
                    <a:pt x="403" y="122"/>
                  </a:lnTo>
                  <a:lnTo>
                    <a:pt x="407" y="117"/>
                  </a:lnTo>
                  <a:lnTo>
                    <a:pt x="413" y="114"/>
                  </a:lnTo>
                  <a:lnTo>
                    <a:pt x="417" y="109"/>
                  </a:lnTo>
                  <a:lnTo>
                    <a:pt x="422" y="103"/>
                  </a:lnTo>
                  <a:lnTo>
                    <a:pt x="427" y="97"/>
                  </a:lnTo>
                  <a:lnTo>
                    <a:pt x="432" y="93"/>
                  </a:lnTo>
                  <a:lnTo>
                    <a:pt x="436" y="85"/>
                  </a:lnTo>
                  <a:lnTo>
                    <a:pt x="442" y="80"/>
                  </a:lnTo>
                  <a:lnTo>
                    <a:pt x="448" y="72"/>
                  </a:lnTo>
                  <a:lnTo>
                    <a:pt x="453" y="67"/>
                  </a:lnTo>
                  <a:lnTo>
                    <a:pt x="458" y="59"/>
                  </a:lnTo>
                  <a:lnTo>
                    <a:pt x="464" y="52"/>
                  </a:lnTo>
                  <a:lnTo>
                    <a:pt x="468" y="45"/>
                  </a:lnTo>
                  <a:lnTo>
                    <a:pt x="474" y="38"/>
                  </a:lnTo>
                  <a:lnTo>
                    <a:pt x="478" y="29"/>
                  </a:lnTo>
                  <a:lnTo>
                    <a:pt x="482" y="22"/>
                  </a:lnTo>
                  <a:lnTo>
                    <a:pt x="487" y="13"/>
                  </a:lnTo>
                  <a:lnTo>
                    <a:pt x="491" y="4"/>
                  </a:lnTo>
                  <a:lnTo>
                    <a:pt x="490" y="4"/>
                  </a:lnTo>
                  <a:lnTo>
                    <a:pt x="487" y="3"/>
                  </a:lnTo>
                  <a:lnTo>
                    <a:pt x="482" y="1"/>
                  </a:lnTo>
                  <a:lnTo>
                    <a:pt x="478" y="1"/>
                  </a:lnTo>
                  <a:lnTo>
                    <a:pt x="474" y="0"/>
                  </a:lnTo>
                  <a:lnTo>
                    <a:pt x="469" y="0"/>
                  </a:lnTo>
                  <a:lnTo>
                    <a:pt x="465" y="0"/>
                  </a:lnTo>
                  <a:lnTo>
                    <a:pt x="461" y="0"/>
                  </a:lnTo>
                  <a:lnTo>
                    <a:pt x="456" y="0"/>
                  </a:lnTo>
                  <a:lnTo>
                    <a:pt x="451" y="0"/>
                  </a:lnTo>
                  <a:lnTo>
                    <a:pt x="445" y="1"/>
                  </a:lnTo>
                  <a:lnTo>
                    <a:pt x="440" y="3"/>
                  </a:lnTo>
                  <a:lnTo>
                    <a:pt x="433" y="4"/>
                  </a:lnTo>
                  <a:lnTo>
                    <a:pt x="427" y="6"/>
                  </a:lnTo>
                  <a:lnTo>
                    <a:pt x="420" y="9"/>
                  </a:lnTo>
                  <a:lnTo>
                    <a:pt x="413" y="10"/>
                  </a:lnTo>
                  <a:lnTo>
                    <a:pt x="406" y="13"/>
                  </a:lnTo>
                  <a:lnTo>
                    <a:pt x="398" y="17"/>
                  </a:lnTo>
                  <a:lnTo>
                    <a:pt x="391" y="22"/>
                  </a:lnTo>
                  <a:lnTo>
                    <a:pt x="384" y="26"/>
                  </a:lnTo>
                  <a:lnTo>
                    <a:pt x="375" y="32"/>
                  </a:lnTo>
                  <a:lnTo>
                    <a:pt x="368" y="38"/>
                  </a:lnTo>
                  <a:lnTo>
                    <a:pt x="359" y="43"/>
                  </a:lnTo>
                  <a:lnTo>
                    <a:pt x="352" y="51"/>
                  </a:lnTo>
                  <a:lnTo>
                    <a:pt x="342" y="58"/>
                  </a:lnTo>
                  <a:lnTo>
                    <a:pt x="335" y="67"/>
                  </a:lnTo>
                  <a:lnTo>
                    <a:pt x="329" y="72"/>
                  </a:lnTo>
                  <a:lnTo>
                    <a:pt x="324" y="77"/>
                  </a:lnTo>
                  <a:lnTo>
                    <a:pt x="320" y="82"/>
                  </a:lnTo>
                  <a:lnTo>
                    <a:pt x="317" y="88"/>
                  </a:lnTo>
                  <a:lnTo>
                    <a:pt x="336" y="104"/>
                  </a:lnTo>
                  <a:lnTo>
                    <a:pt x="336" y="103"/>
                  </a:lnTo>
                  <a:lnTo>
                    <a:pt x="339" y="100"/>
                  </a:lnTo>
                  <a:lnTo>
                    <a:pt x="340" y="96"/>
                  </a:lnTo>
                  <a:lnTo>
                    <a:pt x="346" y="91"/>
                  </a:lnTo>
                  <a:lnTo>
                    <a:pt x="352" y="84"/>
                  </a:lnTo>
                  <a:lnTo>
                    <a:pt x="358" y="78"/>
                  </a:lnTo>
                  <a:lnTo>
                    <a:pt x="365" y="71"/>
                  </a:lnTo>
                  <a:lnTo>
                    <a:pt x="375" y="65"/>
                  </a:lnTo>
                  <a:lnTo>
                    <a:pt x="378" y="61"/>
                  </a:lnTo>
                  <a:lnTo>
                    <a:pt x="382" y="56"/>
                  </a:lnTo>
                  <a:lnTo>
                    <a:pt x="387" y="53"/>
                  </a:lnTo>
                  <a:lnTo>
                    <a:pt x="393" y="51"/>
                  </a:lnTo>
                  <a:lnTo>
                    <a:pt x="397" y="46"/>
                  </a:lnTo>
                  <a:lnTo>
                    <a:pt x="403" y="43"/>
                  </a:lnTo>
                  <a:lnTo>
                    <a:pt x="407" y="42"/>
                  </a:lnTo>
                  <a:lnTo>
                    <a:pt x="413" y="39"/>
                  </a:lnTo>
                  <a:lnTo>
                    <a:pt x="417" y="36"/>
                  </a:lnTo>
                  <a:lnTo>
                    <a:pt x="423" y="33"/>
                  </a:lnTo>
                  <a:lnTo>
                    <a:pt x="427" y="32"/>
                  </a:lnTo>
                  <a:lnTo>
                    <a:pt x="433" y="30"/>
                  </a:lnTo>
                  <a:lnTo>
                    <a:pt x="439" y="29"/>
                  </a:lnTo>
                  <a:lnTo>
                    <a:pt x="445" y="29"/>
                  </a:lnTo>
                  <a:lnTo>
                    <a:pt x="449" y="29"/>
                  </a:lnTo>
                  <a:lnTo>
                    <a:pt x="455" y="29"/>
                  </a:lnTo>
                  <a:lnTo>
                    <a:pt x="453" y="32"/>
                  </a:lnTo>
                  <a:lnTo>
                    <a:pt x="449" y="38"/>
                  </a:lnTo>
                  <a:lnTo>
                    <a:pt x="446" y="42"/>
                  </a:lnTo>
                  <a:lnTo>
                    <a:pt x="442" y="48"/>
                  </a:lnTo>
                  <a:lnTo>
                    <a:pt x="436" y="53"/>
                  </a:lnTo>
                  <a:lnTo>
                    <a:pt x="430" y="61"/>
                  </a:lnTo>
                  <a:lnTo>
                    <a:pt x="426" y="65"/>
                  </a:lnTo>
                  <a:lnTo>
                    <a:pt x="422" y="69"/>
                  </a:lnTo>
                  <a:lnTo>
                    <a:pt x="417" y="72"/>
                  </a:lnTo>
                  <a:lnTo>
                    <a:pt x="413" y="78"/>
                  </a:lnTo>
                  <a:lnTo>
                    <a:pt x="407" y="82"/>
                  </a:lnTo>
                  <a:lnTo>
                    <a:pt x="403" y="88"/>
                  </a:lnTo>
                  <a:lnTo>
                    <a:pt x="397" y="94"/>
                  </a:lnTo>
                  <a:lnTo>
                    <a:pt x="391" y="100"/>
                  </a:lnTo>
                  <a:lnTo>
                    <a:pt x="384" y="104"/>
                  </a:lnTo>
                  <a:lnTo>
                    <a:pt x="375" y="111"/>
                  </a:lnTo>
                  <a:lnTo>
                    <a:pt x="368" y="117"/>
                  </a:lnTo>
                  <a:lnTo>
                    <a:pt x="361" y="125"/>
                  </a:lnTo>
                  <a:lnTo>
                    <a:pt x="352" y="132"/>
                  </a:lnTo>
                  <a:lnTo>
                    <a:pt x="343" y="138"/>
                  </a:lnTo>
                  <a:lnTo>
                    <a:pt x="339" y="142"/>
                  </a:lnTo>
                  <a:lnTo>
                    <a:pt x="335" y="146"/>
                  </a:lnTo>
                  <a:lnTo>
                    <a:pt x="329" y="149"/>
                  </a:lnTo>
                  <a:lnTo>
                    <a:pt x="324" y="154"/>
                  </a:lnTo>
                  <a:lnTo>
                    <a:pt x="327" y="155"/>
                  </a:lnTo>
                  <a:lnTo>
                    <a:pt x="332" y="161"/>
                  </a:lnTo>
                  <a:lnTo>
                    <a:pt x="335" y="165"/>
                  </a:lnTo>
                  <a:lnTo>
                    <a:pt x="339" y="171"/>
                  </a:lnTo>
                  <a:lnTo>
                    <a:pt x="345" y="175"/>
                  </a:lnTo>
                  <a:lnTo>
                    <a:pt x="349" y="183"/>
                  </a:lnTo>
                  <a:lnTo>
                    <a:pt x="355" y="190"/>
                  </a:lnTo>
                  <a:lnTo>
                    <a:pt x="359" y="198"/>
                  </a:lnTo>
                  <a:lnTo>
                    <a:pt x="362" y="201"/>
                  </a:lnTo>
                  <a:lnTo>
                    <a:pt x="364" y="206"/>
                  </a:lnTo>
                  <a:lnTo>
                    <a:pt x="366" y="210"/>
                  </a:lnTo>
                  <a:lnTo>
                    <a:pt x="369" y="216"/>
                  </a:lnTo>
                  <a:lnTo>
                    <a:pt x="372" y="220"/>
                  </a:lnTo>
                  <a:lnTo>
                    <a:pt x="375" y="225"/>
                  </a:lnTo>
                  <a:lnTo>
                    <a:pt x="378" y="230"/>
                  </a:lnTo>
                  <a:lnTo>
                    <a:pt x="381" y="235"/>
                  </a:lnTo>
                  <a:lnTo>
                    <a:pt x="384" y="241"/>
                  </a:lnTo>
                  <a:lnTo>
                    <a:pt x="385" y="245"/>
                  </a:lnTo>
                  <a:lnTo>
                    <a:pt x="388" y="251"/>
                  </a:lnTo>
                  <a:lnTo>
                    <a:pt x="391" y="256"/>
                  </a:lnTo>
                  <a:lnTo>
                    <a:pt x="390" y="255"/>
                  </a:lnTo>
                  <a:lnTo>
                    <a:pt x="387" y="254"/>
                  </a:lnTo>
                  <a:lnTo>
                    <a:pt x="382" y="249"/>
                  </a:lnTo>
                  <a:lnTo>
                    <a:pt x="378" y="246"/>
                  </a:lnTo>
                  <a:lnTo>
                    <a:pt x="372" y="241"/>
                  </a:lnTo>
                  <a:lnTo>
                    <a:pt x="365" y="235"/>
                  </a:lnTo>
                  <a:lnTo>
                    <a:pt x="358" y="227"/>
                  </a:lnTo>
                  <a:lnTo>
                    <a:pt x="351" y="220"/>
                  </a:lnTo>
                  <a:lnTo>
                    <a:pt x="342" y="212"/>
                  </a:lnTo>
                  <a:lnTo>
                    <a:pt x="335" y="204"/>
                  </a:lnTo>
                  <a:lnTo>
                    <a:pt x="327" y="194"/>
                  </a:lnTo>
                  <a:lnTo>
                    <a:pt x="319" y="187"/>
                  </a:lnTo>
                  <a:lnTo>
                    <a:pt x="311" y="178"/>
                  </a:lnTo>
                  <a:lnTo>
                    <a:pt x="306" y="169"/>
                  </a:lnTo>
                  <a:lnTo>
                    <a:pt x="301" y="161"/>
                  </a:lnTo>
                  <a:lnTo>
                    <a:pt x="297" y="154"/>
                  </a:lnTo>
                  <a:lnTo>
                    <a:pt x="295" y="155"/>
                  </a:lnTo>
                  <a:lnTo>
                    <a:pt x="291" y="161"/>
                  </a:lnTo>
                  <a:lnTo>
                    <a:pt x="287" y="164"/>
                  </a:lnTo>
                  <a:lnTo>
                    <a:pt x="284" y="168"/>
                  </a:lnTo>
                  <a:lnTo>
                    <a:pt x="278" y="174"/>
                  </a:lnTo>
                  <a:lnTo>
                    <a:pt x="274" y="180"/>
                  </a:lnTo>
                  <a:lnTo>
                    <a:pt x="268" y="184"/>
                  </a:lnTo>
                  <a:lnTo>
                    <a:pt x="262" y="190"/>
                  </a:lnTo>
                  <a:lnTo>
                    <a:pt x="255" y="194"/>
                  </a:lnTo>
                  <a:lnTo>
                    <a:pt x="248" y="201"/>
                  </a:lnTo>
                  <a:lnTo>
                    <a:pt x="240" y="207"/>
                  </a:lnTo>
                  <a:lnTo>
                    <a:pt x="233" y="212"/>
                  </a:lnTo>
                  <a:lnTo>
                    <a:pt x="224" y="216"/>
                  </a:lnTo>
                  <a:lnTo>
                    <a:pt x="216" y="222"/>
                  </a:lnTo>
                  <a:lnTo>
                    <a:pt x="211" y="222"/>
                  </a:lnTo>
                  <a:lnTo>
                    <a:pt x="206" y="225"/>
                  </a:lnTo>
                  <a:lnTo>
                    <a:pt x="201" y="226"/>
                  </a:lnTo>
                  <a:lnTo>
                    <a:pt x="195" y="227"/>
                  </a:lnTo>
                  <a:lnTo>
                    <a:pt x="191" y="227"/>
                  </a:lnTo>
                  <a:lnTo>
                    <a:pt x="185" y="230"/>
                  </a:lnTo>
                  <a:lnTo>
                    <a:pt x="181" y="230"/>
                  </a:lnTo>
                  <a:lnTo>
                    <a:pt x="177" y="232"/>
                  </a:lnTo>
                  <a:lnTo>
                    <a:pt x="171" y="232"/>
                  </a:lnTo>
                  <a:lnTo>
                    <a:pt x="166" y="232"/>
                  </a:lnTo>
                  <a:lnTo>
                    <a:pt x="159" y="232"/>
                  </a:lnTo>
                  <a:lnTo>
                    <a:pt x="155" y="232"/>
                  </a:lnTo>
                  <a:lnTo>
                    <a:pt x="149" y="230"/>
                  </a:lnTo>
                  <a:lnTo>
                    <a:pt x="145" y="229"/>
                  </a:lnTo>
                  <a:lnTo>
                    <a:pt x="139" y="227"/>
                  </a:lnTo>
                  <a:lnTo>
                    <a:pt x="135" y="226"/>
                  </a:lnTo>
                  <a:lnTo>
                    <a:pt x="129" y="225"/>
                  </a:lnTo>
                  <a:lnTo>
                    <a:pt x="123" y="222"/>
                  </a:lnTo>
                  <a:lnTo>
                    <a:pt x="117" y="219"/>
                  </a:lnTo>
                  <a:lnTo>
                    <a:pt x="111" y="216"/>
                  </a:lnTo>
                  <a:lnTo>
                    <a:pt x="106" y="212"/>
                  </a:lnTo>
                  <a:lnTo>
                    <a:pt x="100" y="207"/>
                  </a:lnTo>
                  <a:lnTo>
                    <a:pt x="94" y="203"/>
                  </a:lnTo>
                  <a:lnTo>
                    <a:pt x="90" y="198"/>
                  </a:lnTo>
                  <a:lnTo>
                    <a:pt x="84" y="193"/>
                  </a:lnTo>
                  <a:lnTo>
                    <a:pt x="78" y="187"/>
                  </a:lnTo>
                  <a:lnTo>
                    <a:pt x="72" y="180"/>
                  </a:lnTo>
                  <a:lnTo>
                    <a:pt x="66" y="174"/>
                  </a:lnTo>
                  <a:lnTo>
                    <a:pt x="61" y="167"/>
                  </a:lnTo>
                  <a:lnTo>
                    <a:pt x="55" y="159"/>
                  </a:lnTo>
                  <a:lnTo>
                    <a:pt x="49" y="151"/>
                  </a:lnTo>
                  <a:lnTo>
                    <a:pt x="45" y="142"/>
                  </a:lnTo>
                  <a:lnTo>
                    <a:pt x="45" y="140"/>
                  </a:lnTo>
                  <a:lnTo>
                    <a:pt x="49" y="136"/>
                  </a:lnTo>
                  <a:lnTo>
                    <a:pt x="52" y="133"/>
                  </a:lnTo>
                  <a:lnTo>
                    <a:pt x="56" y="130"/>
                  </a:lnTo>
                  <a:lnTo>
                    <a:pt x="59" y="127"/>
                  </a:lnTo>
                  <a:lnTo>
                    <a:pt x="65" y="123"/>
                  </a:lnTo>
                  <a:lnTo>
                    <a:pt x="69" y="119"/>
                  </a:lnTo>
                  <a:lnTo>
                    <a:pt x="75" y="114"/>
                  </a:lnTo>
                  <a:lnTo>
                    <a:pt x="81" y="110"/>
                  </a:lnTo>
                  <a:lnTo>
                    <a:pt x="90" y="107"/>
                  </a:lnTo>
                  <a:lnTo>
                    <a:pt x="95" y="103"/>
                  </a:lnTo>
                  <a:lnTo>
                    <a:pt x="103" y="100"/>
                  </a:lnTo>
                  <a:lnTo>
                    <a:pt x="111" y="96"/>
                  </a:lnTo>
                  <a:lnTo>
                    <a:pt x="122" y="93"/>
                  </a:lnTo>
                  <a:lnTo>
                    <a:pt x="129" y="90"/>
                  </a:lnTo>
                  <a:lnTo>
                    <a:pt x="139" y="87"/>
                  </a:lnTo>
                  <a:lnTo>
                    <a:pt x="142" y="85"/>
                  </a:lnTo>
                  <a:lnTo>
                    <a:pt x="148" y="84"/>
                  </a:lnTo>
                  <a:lnTo>
                    <a:pt x="152" y="84"/>
                  </a:lnTo>
                  <a:lnTo>
                    <a:pt x="158" y="84"/>
                  </a:lnTo>
                  <a:lnTo>
                    <a:pt x="162" y="82"/>
                  </a:lnTo>
                  <a:lnTo>
                    <a:pt x="168" y="82"/>
                  </a:lnTo>
                  <a:lnTo>
                    <a:pt x="172" y="82"/>
                  </a:lnTo>
                  <a:lnTo>
                    <a:pt x="178" y="82"/>
                  </a:lnTo>
                  <a:lnTo>
                    <a:pt x="182" y="82"/>
                  </a:lnTo>
                  <a:lnTo>
                    <a:pt x="188" y="82"/>
                  </a:lnTo>
                  <a:lnTo>
                    <a:pt x="194" y="82"/>
                  </a:lnTo>
                  <a:lnTo>
                    <a:pt x="200" y="84"/>
                  </a:lnTo>
                  <a:lnTo>
                    <a:pt x="206" y="84"/>
                  </a:lnTo>
                  <a:lnTo>
                    <a:pt x="210" y="87"/>
                  </a:lnTo>
                  <a:lnTo>
                    <a:pt x="216" y="87"/>
                  </a:lnTo>
                  <a:lnTo>
                    <a:pt x="222" y="88"/>
                  </a:lnTo>
                  <a:lnTo>
                    <a:pt x="227" y="90"/>
                  </a:lnTo>
                  <a:lnTo>
                    <a:pt x="233" y="93"/>
                  </a:lnTo>
                  <a:lnTo>
                    <a:pt x="239" y="96"/>
                  </a:lnTo>
                  <a:lnTo>
                    <a:pt x="245" y="98"/>
                  </a:lnTo>
                  <a:lnTo>
                    <a:pt x="249" y="101"/>
                  </a:lnTo>
                  <a:lnTo>
                    <a:pt x="256" y="106"/>
                  </a:lnTo>
                  <a:lnTo>
                    <a:pt x="261" y="109"/>
                  </a:lnTo>
                  <a:lnTo>
                    <a:pt x="268" y="114"/>
                  </a:lnTo>
                  <a:lnTo>
                    <a:pt x="274" y="117"/>
                  </a:lnTo>
                  <a:lnTo>
                    <a:pt x="280" y="123"/>
                  </a:lnTo>
                  <a:lnTo>
                    <a:pt x="285" y="127"/>
                  </a:lnTo>
                  <a:lnTo>
                    <a:pt x="291" y="133"/>
                  </a:lnTo>
                  <a:lnTo>
                    <a:pt x="307" y="111"/>
                  </a:lnTo>
                  <a:close/>
                </a:path>
              </a:pathLst>
            </a:custGeom>
            <a:solidFill>
              <a:srgbClr val="000000"/>
            </a:solidFill>
            <a:ln w="9525">
              <a:noFill/>
              <a:round/>
              <a:headEnd/>
              <a:tailEnd/>
            </a:ln>
          </p:spPr>
          <p:txBody>
            <a:bodyPr/>
            <a:lstStyle/>
            <a:p>
              <a:endParaRPr lang="en-US"/>
            </a:p>
          </p:txBody>
        </p:sp>
      </p:grpSp>
      <p:grpSp>
        <p:nvGrpSpPr>
          <p:cNvPr id="7" name="Group 66"/>
          <p:cNvGrpSpPr>
            <a:grpSpLocks noChangeAspect="1"/>
          </p:cNvGrpSpPr>
          <p:nvPr/>
        </p:nvGrpSpPr>
        <p:grpSpPr bwMode="auto">
          <a:xfrm>
            <a:off x="7620000" y="2895600"/>
            <a:ext cx="157163" cy="169863"/>
            <a:chOff x="432" y="1584"/>
            <a:chExt cx="576" cy="624"/>
          </a:xfrm>
        </p:grpSpPr>
        <p:sp>
          <p:nvSpPr>
            <p:cNvPr id="73153" name="Oval 67"/>
            <p:cNvSpPr>
              <a:spLocks noChangeAspect="1" noChangeArrowheads="1"/>
            </p:cNvSpPr>
            <p:nvPr/>
          </p:nvSpPr>
          <p:spPr bwMode="auto">
            <a:xfrm>
              <a:off x="432" y="1584"/>
              <a:ext cx="576" cy="576"/>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4" name="Oval 68"/>
            <p:cNvSpPr>
              <a:spLocks noChangeAspect="1" noChangeArrowheads="1"/>
            </p:cNvSpPr>
            <p:nvPr/>
          </p:nvSpPr>
          <p:spPr bwMode="auto">
            <a:xfrm>
              <a:off x="432"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5" name="Oval 69"/>
            <p:cNvSpPr>
              <a:spLocks noChangeAspect="1" noChangeArrowheads="1"/>
            </p:cNvSpPr>
            <p:nvPr/>
          </p:nvSpPr>
          <p:spPr bwMode="auto">
            <a:xfrm>
              <a:off x="528" y="177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6" name="Oval 70"/>
            <p:cNvSpPr>
              <a:spLocks noChangeAspect="1" noChangeArrowheads="1"/>
            </p:cNvSpPr>
            <p:nvPr/>
          </p:nvSpPr>
          <p:spPr bwMode="auto">
            <a:xfrm>
              <a:off x="481"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7" name="Oval 71"/>
            <p:cNvSpPr>
              <a:spLocks noChangeAspect="1" noChangeArrowheads="1"/>
            </p:cNvSpPr>
            <p:nvPr/>
          </p:nvSpPr>
          <p:spPr bwMode="auto">
            <a:xfrm>
              <a:off x="432"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8" name="Oval 72"/>
            <p:cNvSpPr>
              <a:spLocks noChangeAspect="1" noChangeArrowheads="1"/>
            </p:cNvSpPr>
            <p:nvPr/>
          </p:nvSpPr>
          <p:spPr bwMode="auto">
            <a:xfrm>
              <a:off x="813"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9" name="Oval 73"/>
            <p:cNvSpPr>
              <a:spLocks noChangeAspect="1" noChangeArrowheads="1"/>
            </p:cNvSpPr>
            <p:nvPr/>
          </p:nvSpPr>
          <p:spPr bwMode="auto">
            <a:xfrm>
              <a:off x="624"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60" name="Oval 74"/>
            <p:cNvSpPr>
              <a:spLocks noChangeAspect="1" noChangeArrowheads="1"/>
            </p:cNvSpPr>
            <p:nvPr/>
          </p:nvSpPr>
          <p:spPr bwMode="auto">
            <a:xfrm>
              <a:off x="673" y="172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61" name="Oval 75"/>
            <p:cNvSpPr>
              <a:spLocks noChangeAspect="1" noChangeArrowheads="1"/>
            </p:cNvSpPr>
            <p:nvPr/>
          </p:nvSpPr>
          <p:spPr bwMode="auto">
            <a:xfrm>
              <a:off x="624" y="1872"/>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62" name="Oval 76"/>
            <p:cNvSpPr>
              <a:spLocks noChangeAspect="1" noChangeArrowheads="1"/>
            </p:cNvSpPr>
            <p:nvPr/>
          </p:nvSpPr>
          <p:spPr bwMode="auto">
            <a:xfrm>
              <a:off x="720"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63" name="Oval 77"/>
            <p:cNvSpPr>
              <a:spLocks noChangeAspect="1" noChangeArrowheads="1"/>
            </p:cNvSpPr>
            <p:nvPr/>
          </p:nvSpPr>
          <p:spPr bwMode="auto">
            <a:xfrm>
              <a:off x="528"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64" name="Oval 78"/>
            <p:cNvSpPr>
              <a:spLocks noChangeAspect="1" noChangeArrowheads="1"/>
            </p:cNvSpPr>
            <p:nvPr/>
          </p:nvSpPr>
          <p:spPr bwMode="auto">
            <a:xfrm>
              <a:off x="625" y="201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65" name="Oval 79"/>
            <p:cNvSpPr>
              <a:spLocks noChangeAspect="1" noChangeArrowheads="1"/>
            </p:cNvSpPr>
            <p:nvPr/>
          </p:nvSpPr>
          <p:spPr bwMode="auto">
            <a:xfrm>
              <a:off x="769"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66" name="Oval 80"/>
            <p:cNvSpPr>
              <a:spLocks noChangeAspect="1" noChangeArrowheads="1"/>
            </p:cNvSpPr>
            <p:nvPr/>
          </p:nvSpPr>
          <p:spPr bwMode="auto">
            <a:xfrm>
              <a:off x="813"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grpSp>
      <p:grpSp>
        <p:nvGrpSpPr>
          <p:cNvPr id="8" name="Group 81"/>
          <p:cNvGrpSpPr>
            <a:grpSpLocks noChangeAspect="1"/>
          </p:cNvGrpSpPr>
          <p:nvPr/>
        </p:nvGrpSpPr>
        <p:grpSpPr bwMode="auto">
          <a:xfrm>
            <a:off x="7691438" y="2420938"/>
            <a:ext cx="157162" cy="169862"/>
            <a:chOff x="432" y="1584"/>
            <a:chExt cx="576" cy="624"/>
          </a:xfrm>
        </p:grpSpPr>
        <p:sp>
          <p:nvSpPr>
            <p:cNvPr id="73139" name="Oval 82"/>
            <p:cNvSpPr>
              <a:spLocks noChangeAspect="1" noChangeArrowheads="1"/>
            </p:cNvSpPr>
            <p:nvPr/>
          </p:nvSpPr>
          <p:spPr bwMode="auto">
            <a:xfrm>
              <a:off x="432" y="1584"/>
              <a:ext cx="576" cy="576"/>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0" name="Oval 83"/>
            <p:cNvSpPr>
              <a:spLocks noChangeAspect="1" noChangeArrowheads="1"/>
            </p:cNvSpPr>
            <p:nvPr/>
          </p:nvSpPr>
          <p:spPr bwMode="auto">
            <a:xfrm>
              <a:off x="432"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1" name="Oval 84"/>
            <p:cNvSpPr>
              <a:spLocks noChangeAspect="1" noChangeArrowheads="1"/>
            </p:cNvSpPr>
            <p:nvPr/>
          </p:nvSpPr>
          <p:spPr bwMode="auto">
            <a:xfrm>
              <a:off x="528" y="177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2" name="Oval 85"/>
            <p:cNvSpPr>
              <a:spLocks noChangeAspect="1" noChangeArrowheads="1"/>
            </p:cNvSpPr>
            <p:nvPr/>
          </p:nvSpPr>
          <p:spPr bwMode="auto">
            <a:xfrm>
              <a:off x="481"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3" name="Oval 86"/>
            <p:cNvSpPr>
              <a:spLocks noChangeAspect="1" noChangeArrowheads="1"/>
            </p:cNvSpPr>
            <p:nvPr/>
          </p:nvSpPr>
          <p:spPr bwMode="auto">
            <a:xfrm>
              <a:off x="432"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4" name="Oval 87"/>
            <p:cNvSpPr>
              <a:spLocks noChangeAspect="1" noChangeArrowheads="1"/>
            </p:cNvSpPr>
            <p:nvPr/>
          </p:nvSpPr>
          <p:spPr bwMode="auto">
            <a:xfrm>
              <a:off x="813"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5" name="Oval 88"/>
            <p:cNvSpPr>
              <a:spLocks noChangeAspect="1" noChangeArrowheads="1"/>
            </p:cNvSpPr>
            <p:nvPr/>
          </p:nvSpPr>
          <p:spPr bwMode="auto">
            <a:xfrm>
              <a:off x="624"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6" name="Oval 89"/>
            <p:cNvSpPr>
              <a:spLocks noChangeAspect="1" noChangeArrowheads="1"/>
            </p:cNvSpPr>
            <p:nvPr/>
          </p:nvSpPr>
          <p:spPr bwMode="auto">
            <a:xfrm>
              <a:off x="673" y="172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7" name="Oval 90"/>
            <p:cNvSpPr>
              <a:spLocks noChangeAspect="1" noChangeArrowheads="1"/>
            </p:cNvSpPr>
            <p:nvPr/>
          </p:nvSpPr>
          <p:spPr bwMode="auto">
            <a:xfrm>
              <a:off x="624" y="1872"/>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8" name="Oval 91"/>
            <p:cNvSpPr>
              <a:spLocks noChangeAspect="1" noChangeArrowheads="1"/>
            </p:cNvSpPr>
            <p:nvPr/>
          </p:nvSpPr>
          <p:spPr bwMode="auto">
            <a:xfrm>
              <a:off x="720"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49" name="Oval 92"/>
            <p:cNvSpPr>
              <a:spLocks noChangeAspect="1" noChangeArrowheads="1"/>
            </p:cNvSpPr>
            <p:nvPr/>
          </p:nvSpPr>
          <p:spPr bwMode="auto">
            <a:xfrm>
              <a:off x="528"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0" name="Oval 93"/>
            <p:cNvSpPr>
              <a:spLocks noChangeAspect="1" noChangeArrowheads="1"/>
            </p:cNvSpPr>
            <p:nvPr/>
          </p:nvSpPr>
          <p:spPr bwMode="auto">
            <a:xfrm>
              <a:off x="625" y="201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1" name="Oval 94"/>
            <p:cNvSpPr>
              <a:spLocks noChangeAspect="1" noChangeArrowheads="1"/>
            </p:cNvSpPr>
            <p:nvPr/>
          </p:nvSpPr>
          <p:spPr bwMode="auto">
            <a:xfrm>
              <a:off x="769"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52" name="Oval 95"/>
            <p:cNvSpPr>
              <a:spLocks noChangeAspect="1" noChangeArrowheads="1"/>
            </p:cNvSpPr>
            <p:nvPr/>
          </p:nvSpPr>
          <p:spPr bwMode="auto">
            <a:xfrm>
              <a:off x="813"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grpSp>
      <p:grpSp>
        <p:nvGrpSpPr>
          <p:cNvPr id="9" name="Group 96"/>
          <p:cNvGrpSpPr>
            <a:grpSpLocks noChangeAspect="1"/>
          </p:cNvGrpSpPr>
          <p:nvPr/>
        </p:nvGrpSpPr>
        <p:grpSpPr bwMode="auto">
          <a:xfrm>
            <a:off x="7996238" y="2420938"/>
            <a:ext cx="157162" cy="169862"/>
            <a:chOff x="432" y="1584"/>
            <a:chExt cx="576" cy="624"/>
          </a:xfrm>
        </p:grpSpPr>
        <p:sp>
          <p:nvSpPr>
            <p:cNvPr id="73125" name="Oval 97"/>
            <p:cNvSpPr>
              <a:spLocks noChangeAspect="1" noChangeArrowheads="1"/>
            </p:cNvSpPr>
            <p:nvPr/>
          </p:nvSpPr>
          <p:spPr bwMode="auto">
            <a:xfrm>
              <a:off x="432" y="1584"/>
              <a:ext cx="576" cy="576"/>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6" name="Oval 98"/>
            <p:cNvSpPr>
              <a:spLocks noChangeAspect="1" noChangeArrowheads="1"/>
            </p:cNvSpPr>
            <p:nvPr/>
          </p:nvSpPr>
          <p:spPr bwMode="auto">
            <a:xfrm>
              <a:off x="432"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7" name="Oval 99"/>
            <p:cNvSpPr>
              <a:spLocks noChangeAspect="1" noChangeArrowheads="1"/>
            </p:cNvSpPr>
            <p:nvPr/>
          </p:nvSpPr>
          <p:spPr bwMode="auto">
            <a:xfrm>
              <a:off x="528" y="177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8" name="Oval 100"/>
            <p:cNvSpPr>
              <a:spLocks noChangeAspect="1" noChangeArrowheads="1"/>
            </p:cNvSpPr>
            <p:nvPr/>
          </p:nvSpPr>
          <p:spPr bwMode="auto">
            <a:xfrm>
              <a:off x="481"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9" name="Oval 101"/>
            <p:cNvSpPr>
              <a:spLocks noChangeAspect="1" noChangeArrowheads="1"/>
            </p:cNvSpPr>
            <p:nvPr/>
          </p:nvSpPr>
          <p:spPr bwMode="auto">
            <a:xfrm>
              <a:off x="432"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0" name="Oval 102"/>
            <p:cNvSpPr>
              <a:spLocks noChangeAspect="1" noChangeArrowheads="1"/>
            </p:cNvSpPr>
            <p:nvPr/>
          </p:nvSpPr>
          <p:spPr bwMode="auto">
            <a:xfrm>
              <a:off x="813"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1" name="Oval 103"/>
            <p:cNvSpPr>
              <a:spLocks noChangeAspect="1" noChangeArrowheads="1"/>
            </p:cNvSpPr>
            <p:nvPr/>
          </p:nvSpPr>
          <p:spPr bwMode="auto">
            <a:xfrm>
              <a:off x="624"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2" name="Oval 104"/>
            <p:cNvSpPr>
              <a:spLocks noChangeAspect="1" noChangeArrowheads="1"/>
            </p:cNvSpPr>
            <p:nvPr/>
          </p:nvSpPr>
          <p:spPr bwMode="auto">
            <a:xfrm>
              <a:off x="673" y="172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3" name="Oval 105"/>
            <p:cNvSpPr>
              <a:spLocks noChangeAspect="1" noChangeArrowheads="1"/>
            </p:cNvSpPr>
            <p:nvPr/>
          </p:nvSpPr>
          <p:spPr bwMode="auto">
            <a:xfrm>
              <a:off x="624" y="1872"/>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4" name="Oval 106"/>
            <p:cNvSpPr>
              <a:spLocks noChangeAspect="1" noChangeArrowheads="1"/>
            </p:cNvSpPr>
            <p:nvPr/>
          </p:nvSpPr>
          <p:spPr bwMode="auto">
            <a:xfrm>
              <a:off x="720"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5" name="Oval 107"/>
            <p:cNvSpPr>
              <a:spLocks noChangeAspect="1" noChangeArrowheads="1"/>
            </p:cNvSpPr>
            <p:nvPr/>
          </p:nvSpPr>
          <p:spPr bwMode="auto">
            <a:xfrm>
              <a:off x="528"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6" name="Oval 108"/>
            <p:cNvSpPr>
              <a:spLocks noChangeAspect="1" noChangeArrowheads="1"/>
            </p:cNvSpPr>
            <p:nvPr/>
          </p:nvSpPr>
          <p:spPr bwMode="auto">
            <a:xfrm>
              <a:off x="625" y="201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7" name="Oval 109"/>
            <p:cNvSpPr>
              <a:spLocks noChangeAspect="1" noChangeArrowheads="1"/>
            </p:cNvSpPr>
            <p:nvPr/>
          </p:nvSpPr>
          <p:spPr bwMode="auto">
            <a:xfrm>
              <a:off x="769"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38" name="Oval 110"/>
            <p:cNvSpPr>
              <a:spLocks noChangeAspect="1" noChangeArrowheads="1"/>
            </p:cNvSpPr>
            <p:nvPr/>
          </p:nvSpPr>
          <p:spPr bwMode="auto">
            <a:xfrm>
              <a:off x="813"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grpSp>
      <p:grpSp>
        <p:nvGrpSpPr>
          <p:cNvPr id="10" name="Group 111"/>
          <p:cNvGrpSpPr>
            <a:grpSpLocks noChangeAspect="1"/>
          </p:cNvGrpSpPr>
          <p:nvPr/>
        </p:nvGrpSpPr>
        <p:grpSpPr bwMode="auto">
          <a:xfrm>
            <a:off x="8001000" y="2819400"/>
            <a:ext cx="157163" cy="169863"/>
            <a:chOff x="432" y="1584"/>
            <a:chExt cx="576" cy="624"/>
          </a:xfrm>
        </p:grpSpPr>
        <p:sp>
          <p:nvSpPr>
            <p:cNvPr id="73111" name="Oval 112"/>
            <p:cNvSpPr>
              <a:spLocks noChangeAspect="1" noChangeArrowheads="1"/>
            </p:cNvSpPr>
            <p:nvPr/>
          </p:nvSpPr>
          <p:spPr bwMode="auto">
            <a:xfrm>
              <a:off x="432" y="1584"/>
              <a:ext cx="576" cy="576"/>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2" name="Oval 113"/>
            <p:cNvSpPr>
              <a:spLocks noChangeAspect="1" noChangeArrowheads="1"/>
            </p:cNvSpPr>
            <p:nvPr/>
          </p:nvSpPr>
          <p:spPr bwMode="auto">
            <a:xfrm>
              <a:off x="432"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3" name="Oval 114"/>
            <p:cNvSpPr>
              <a:spLocks noChangeAspect="1" noChangeArrowheads="1"/>
            </p:cNvSpPr>
            <p:nvPr/>
          </p:nvSpPr>
          <p:spPr bwMode="auto">
            <a:xfrm>
              <a:off x="528" y="177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4" name="Oval 115"/>
            <p:cNvSpPr>
              <a:spLocks noChangeAspect="1" noChangeArrowheads="1"/>
            </p:cNvSpPr>
            <p:nvPr/>
          </p:nvSpPr>
          <p:spPr bwMode="auto">
            <a:xfrm>
              <a:off x="481"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5" name="Oval 116"/>
            <p:cNvSpPr>
              <a:spLocks noChangeAspect="1" noChangeArrowheads="1"/>
            </p:cNvSpPr>
            <p:nvPr/>
          </p:nvSpPr>
          <p:spPr bwMode="auto">
            <a:xfrm>
              <a:off x="432"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6" name="Oval 117"/>
            <p:cNvSpPr>
              <a:spLocks noChangeAspect="1" noChangeArrowheads="1"/>
            </p:cNvSpPr>
            <p:nvPr/>
          </p:nvSpPr>
          <p:spPr bwMode="auto">
            <a:xfrm>
              <a:off x="813"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7" name="Oval 118"/>
            <p:cNvSpPr>
              <a:spLocks noChangeAspect="1" noChangeArrowheads="1"/>
            </p:cNvSpPr>
            <p:nvPr/>
          </p:nvSpPr>
          <p:spPr bwMode="auto">
            <a:xfrm>
              <a:off x="624"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8" name="Oval 119"/>
            <p:cNvSpPr>
              <a:spLocks noChangeAspect="1" noChangeArrowheads="1"/>
            </p:cNvSpPr>
            <p:nvPr/>
          </p:nvSpPr>
          <p:spPr bwMode="auto">
            <a:xfrm>
              <a:off x="673" y="172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9" name="Oval 120"/>
            <p:cNvSpPr>
              <a:spLocks noChangeAspect="1" noChangeArrowheads="1"/>
            </p:cNvSpPr>
            <p:nvPr/>
          </p:nvSpPr>
          <p:spPr bwMode="auto">
            <a:xfrm>
              <a:off x="624" y="1872"/>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0" name="Oval 121"/>
            <p:cNvSpPr>
              <a:spLocks noChangeAspect="1" noChangeArrowheads="1"/>
            </p:cNvSpPr>
            <p:nvPr/>
          </p:nvSpPr>
          <p:spPr bwMode="auto">
            <a:xfrm>
              <a:off x="720"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1" name="Oval 122"/>
            <p:cNvSpPr>
              <a:spLocks noChangeAspect="1" noChangeArrowheads="1"/>
            </p:cNvSpPr>
            <p:nvPr/>
          </p:nvSpPr>
          <p:spPr bwMode="auto">
            <a:xfrm>
              <a:off x="528"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2" name="Oval 123"/>
            <p:cNvSpPr>
              <a:spLocks noChangeAspect="1" noChangeArrowheads="1"/>
            </p:cNvSpPr>
            <p:nvPr/>
          </p:nvSpPr>
          <p:spPr bwMode="auto">
            <a:xfrm>
              <a:off x="625" y="201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3" name="Oval 124"/>
            <p:cNvSpPr>
              <a:spLocks noChangeAspect="1" noChangeArrowheads="1"/>
            </p:cNvSpPr>
            <p:nvPr/>
          </p:nvSpPr>
          <p:spPr bwMode="auto">
            <a:xfrm>
              <a:off x="769"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24" name="Oval 125"/>
            <p:cNvSpPr>
              <a:spLocks noChangeAspect="1" noChangeArrowheads="1"/>
            </p:cNvSpPr>
            <p:nvPr/>
          </p:nvSpPr>
          <p:spPr bwMode="auto">
            <a:xfrm>
              <a:off x="813"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grpSp>
      <p:grpSp>
        <p:nvGrpSpPr>
          <p:cNvPr id="11" name="Group 126"/>
          <p:cNvGrpSpPr>
            <a:grpSpLocks noChangeAspect="1"/>
          </p:cNvGrpSpPr>
          <p:nvPr/>
        </p:nvGrpSpPr>
        <p:grpSpPr bwMode="auto">
          <a:xfrm>
            <a:off x="7386638" y="2497138"/>
            <a:ext cx="157162" cy="169862"/>
            <a:chOff x="432" y="1584"/>
            <a:chExt cx="576" cy="624"/>
          </a:xfrm>
        </p:grpSpPr>
        <p:sp>
          <p:nvSpPr>
            <p:cNvPr id="73097" name="Oval 127"/>
            <p:cNvSpPr>
              <a:spLocks noChangeAspect="1" noChangeArrowheads="1"/>
            </p:cNvSpPr>
            <p:nvPr/>
          </p:nvSpPr>
          <p:spPr bwMode="auto">
            <a:xfrm>
              <a:off x="432" y="1584"/>
              <a:ext cx="576" cy="576"/>
            </a:xfrm>
            <a:prstGeom prst="ellipse">
              <a:avLst/>
            </a:prstGeom>
            <a:solidFill>
              <a:srgbClr val="CCFF99"/>
            </a:solidFill>
            <a:ln w="9525">
              <a:solidFill>
                <a:schemeClr val="tx1"/>
              </a:solidFill>
              <a:round/>
              <a:headEnd/>
              <a:tailEnd/>
            </a:ln>
          </p:spPr>
          <p:txBody>
            <a:bodyPr wrap="none" anchor="ctr"/>
            <a:lstStyle/>
            <a:p>
              <a:endParaRPr lang="en-US"/>
            </a:p>
          </p:txBody>
        </p:sp>
        <p:sp>
          <p:nvSpPr>
            <p:cNvPr id="73098" name="Oval 128"/>
            <p:cNvSpPr>
              <a:spLocks noChangeAspect="1" noChangeArrowheads="1"/>
            </p:cNvSpPr>
            <p:nvPr/>
          </p:nvSpPr>
          <p:spPr bwMode="auto">
            <a:xfrm>
              <a:off x="432"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099" name="Oval 129"/>
            <p:cNvSpPr>
              <a:spLocks noChangeAspect="1" noChangeArrowheads="1"/>
            </p:cNvSpPr>
            <p:nvPr/>
          </p:nvSpPr>
          <p:spPr bwMode="auto">
            <a:xfrm>
              <a:off x="528" y="177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0" name="Oval 130"/>
            <p:cNvSpPr>
              <a:spLocks noChangeAspect="1" noChangeArrowheads="1"/>
            </p:cNvSpPr>
            <p:nvPr/>
          </p:nvSpPr>
          <p:spPr bwMode="auto">
            <a:xfrm>
              <a:off x="481"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1" name="Oval 131"/>
            <p:cNvSpPr>
              <a:spLocks noChangeAspect="1" noChangeArrowheads="1"/>
            </p:cNvSpPr>
            <p:nvPr/>
          </p:nvSpPr>
          <p:spPr bwMode="auto">
            <a:xfrm>
              <a:off x="432"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2" name="Oval 132"/>
            <p:cNvSpPr>
              <a:spLocks noChangeAspect="1" noChangeArrowheads="1"/>
            </p:cNvSpPr>
            <p:nvPr/>
          </p:nvSpPr>
          <p:spPr bwMode="auto">
            <a:xfrm>
              <a:off x="813" y="1680"/>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3" name="Oval 133"/>
            <p:cNvSpPr>
              <a:spLocks noChangeAspect="1" noChangeArrowheads="1"/>
            </p:cNvSpPr>
            <p:nvPr/>
          </p:nvSpPr>
          <p:spPr bwMode="auto">
            <a:xfrm>
              <a:off x="624"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4" name="Oval 134"/>
            <p:cNvSpPr>
              <a:spLocks noChangeAspect="1" noChangeArrowheads="1"/>
            </p:cNvSpPr>
            <p:nvPr/>
          </p:nvSpPr>
          <p:spPr bwMode="auto">
            <a:xfrm>
              <a:off x="673" y="172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5" name="Oval 135"/>
            <p:cNvSpPr>
              <a:spLocks noChangeAspect="1" noChangeArrowheads="1"/>
            </p:cNvSpPr>
            <p:nvPr/>
          </p:nvSpPr>
          <p:spPr bwMode="auto">
            <a:xfrm>
              <a:off x="624" y="1872"/>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6" name="Oval 136"/>
            <p:cNvSpPr>
              <a:spLocks noChangeAspect="1" noChangeArrowheads="1"/>
            </p:cNvSpPr>
            <p:nvPr/>
          </p:nvSpPr>
          <p:spPr bwMode="auto">
            <a:xfrm>
              <a:off x="720"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7" name="Oval 137"/>
            <p:cNvSpPr>
              <a:spLocks noChangeAspect="1" noChangeArrowheads="1"/>
            </p:cNvSpPr>
            <p:nvPr/>
          </p:nvSpPr>
          <p:spPr bwMode="auto">
            <a:xfrm>
              <a:off x="528" y="1584"/>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8" name="Oval 138"/>
            <p:cNvSpPr>
              <a:spLocks noChangeAspect="1" noChangeArrowheads="1"/>
            </p:cNvSpPr>
            <p:nvPr/>
          </p:nvSpPr>
          <p:spPr bwMode="auto">
            <a:xfrm>
              <a:off x="625" y="2016"/>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09" name="Oval 139"/>
            <p:cNvSpPr>
              <a:spLocks noChangeAspect="1" noChangeArrowheads="1"/>
            </p:cNvSpPr>
            <p:nvPr/>
          </p:nvSpPr>
          <p:spPr bwMode="auto">
            <a:xfrm>
              <a:off x="769" y="1968"/>
              <a:ext cx="192" cy="192"/>
            </a:xfrm>
            <a:prstGeom prst="ellipse">
              <a:avLst/>
            </a:prstGeom>
            <a:solidFill>
              <a:srgbClr val="CCFF99"/>
            </a:solidFill>
            <a:ln w="9525">
              <a:solidFill>
                <a:schemeClr val="tx1"/>
              </a:solidFill>
              <a:round/>
              <a:headEnd/>
              <a:tailEnd/>
            </a:ln>
          </p:spPr>
          <p:txBody>
            <a:bodyPr wrap="none" anchor="ctr"/>
            <a:lstStyle/>
            <a:p>
              <a:endParaRPr lang="en-US"/>
            </a:p>
          </p:txBody>
        </p:sp>
        <p:sp>
          <p:nvSpPr>
            <p:cNvPr id="73110" name="Oval 140"/>
            <p:cNvSpPr>
              <a:spLocks noChangeAspect="1" noChangeArrowheads="1"/>
            </p:cNvSpPr>
            <p:nvPr/>
          </p:nvSpPr>
          <p:spPr bwMode="auto">
            <a:xfrm>
              <a:off x="813" y="1824"/>
              <a:ext cx="192" cy="192"/>
            </a:xfrm>
            <a:prstGeom prst="ellipse">
              <a:avLst/>
            </a:prstGeom>
            <a:solidFill>
              <a:srgbClr val="CCFF99"/>
            </a:solidFill>
            <a:ln w="9525">
              <a:solidFill>
                <a:schemeClr val="tx1"/>
              </a:solidFill>
              <a:round/>
              <a:headEnd/>
              <a:tailEnd/>
            </a:ln>
          </p:spPr>
          <p:txBody>
            <a:bodyPr wrap="none" anchor="ctr"/>
            <a:lstStyle/>
            <a:p>
              <a:endParaRPr lang="en-US"/>
            </a:p>
          </p:txBody>
        </p:sp>
      </p:grpSp>
      <p:grpSp>
        <p:nvGrpSpPr>
          <p:cNvPr id="12" name="Group 141"/>
          <p:cNvGrpSpPr>
            <a:grpSpLocks/>
          </p:cNvGrpSpPr>
          <p:nvPr/>
        </p:nvGrpSpPr>
        <p:grpSpPr bwMode="auto">
          <a:xfrm>
            <a:off x="990600" y="5562600"/>
            <a:ext cx="1676400" cy="609600"/>
            <a:chOff x="1392" y="3504"/>
            <a:chExt cx="1056" cy="384"/>
          </a:xfrm>
        </p:grpSpPr>
        <p:sp>
          <p:nvSpPr>
            <p:cNvPr id="73079" name="Oval 142"/>
            <p:cNvSpPr>
              <a:spLocks noChangeArrowheads="1"/>
            </p:cNvSpPr>
            <p:nvPr/>
          </p:nvSpPr>
          <p:spPr bwMode="auto">
            <a:xfrm>
              <a:off x="1488" y="350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0" name="Oval 143"/>
            <p:cNvSpPr>
              <a:spLocks noChangeArrowheads="1"/>
            </p:cNvSpPr>
            <p:nvPr/>
          </p:nvSpPr>
          <p:spPr bwMode="auto">
            <a:xfrm>
              <a:off x="1584" y="3600"/>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1" name="Oval 144"/>
            <p:cNvSpPr>
              <a:spLocks noChangeArrowheads="1"/>
            </p:cNvSpPr>
            <p:nvPr/>
          </p:nvSpPr>
          <p:spPr bwMode="auto">
            <a:xfrm>
              <a:off x="1488" y="3696"/>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2" name="Oval 145"/>
            <p:cNvSpPr>
              <a:spLocks noChangeArrowheads="1"/>
            </p:cNvSpPr>
            <p:nvPr/>
          </p:nvSpPr>
          <p:spPr bwMode="auto">
            <a:xfrm>
              <a:off x="1584" y="374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3" name="Oval 146"/>
            <p:cNvSpPr>
              <a:spLocks noChangeArrowheads="1"/>
            </p:cNvSpPr>
            <p:nvPr/>
          </p:nvSpPr>
          <p:spPr bwMode="auto">
            <a:xfrm>
              <a:off x="1776" y="3600"/>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4" name="Oval 147"/>
            <p:cNvSpPr>
              <a:spLocks noChangeArrowheads="1"/>
            </p:cNvSpPr>
            <p:nvPr/>
          </p:nvSpPr>
          <p:spPr bwMode="auto">
            <a:xfrm>
              <a:off x="1680" y="3696"/>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5" name="Oval 148"/>
            <p:cNvSpPr>
              <a:spLocks noChangeArrowheads="1"/>
            </p:cNvSpPr>
            <p:nvPr/>
          </p:nvSpPr>
          <p:spPr bwMode="auto">
            <a:xfrm>
              <a:off x="1392" y="374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6" name="Oval 149"/>
            <p:cNvSpPr>
              <a:spLocks noChangeArrowheads="1"/>
            </p:cNvSpPr>
            <p:nvPr/>
          </p:nvSpPr>
          <p:spPr bwMode="auto">
            <a:xfrm>
              <a:off x="1392" y="3600"/>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7" name="Oval 150"/>
            <p:cNvSpPr>
              <a:spLocks noChangeArrowheads="1"/>
            </p:cNvSpPr>
            <p:nvPr/>
          </p:nvSpPr>
          <p:spPr bwMode="auto">
            <a:xfrm>
              <a:off x="1776" y="374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8" name="Oval 151"/>
            <p:cNvSpPr>
              <a:spLocks noChangeArrowheads="1"/>
            </p:cNvSpPr>
            <p:nvPr/>
          </p:nvSpPr>
          <p:spPr bwMode="auto">
            <a:xfrm>
              <a:off x="1968" y="3600"/>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89" name="Oval 152"/>
            <p:cNvSpPr>
              <a:spLocks noChangeArrowheads="1"/>
            </p:cNvSpPr>
            <p:nvPr/>
          </p:nvSpPr>
          <p:spPr bwMode="auto">
            <a:xfrm>
              <a:off x="2112" y="3600"/>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90" name="Oval 153"/>
            <p:cNvSpPr>
              <a:spLocks noChangeArrowheads="1"/>
            </p:cNvSpPr>
            <p:nvPr/>
          </p:nvSpPr>
          <p:spPr bwMode="auto">
            <a:xfrm>
              <a:off x="2016" y="3696"/>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91" name="Oval 154"/>
            <p:cNvSpPr>
              <a:spLocks noChangeArrowheads="1"/>
            </p:cNvSpPr>
            <p:nvPr/>
          </p:nvSpPr>
          <p:spPr bwMode="auto">
            <a:xfrm>
              <a:off x="2112" y="374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92" name="Oval 155"/>
            <p:cNvSpPr>
              <a:spLocks noChangeArrowheads="1"/>
            </p:cNvSpPr>
            <p:nvPr/>
          </p:nvSpPr>
          <p:spPr bwMode="auto">
            <a:xfrm>
              <a:off x="2064" y="350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93" name="Oval 156"/>
            <p:cNvSpPr>
              <a:spLocks noChangeArrowheads="1"/>
            </p:cNvSpPr>
            <p:nvPr/>
          </p:nvSpPr>
          <p:spPr bwMode="auto">
            <a:xfrm>
              <a:off x="2208" y="3696"/>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94" name="Oval 157"/>
            <p:cNvSpPr>
              <a:spLocks noChangeArrowheads="1"/>
            </p:cNvSpPr>
            <p:nvPr/>
          </p:nvSpPr>
          <p:spPr bwMode="auto">
            <a:xfrm>
              <a:off x="1920" y="374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95" name="Oval 158"/>
            <p:cNvSpPr>
              <a:spLocks noChangeArrowheads="1"/>
            </p:cNvSpPr>
            <p:nvPr/>
          </p:nvSpPr>
          <p:spPr bwMode="auto">
            <a:xfrm>
              <a:off x="1872" y="3648"/>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sp>
          <p:nvSpPr>
            <p:cNvPr id="73096" name="Oval 159"/>
            <p:cNvSpPr>
              <a:spLocks noChangeArrowheads="1"/>
            </p:cNvSpPr>
            <p:nvPr/>
          </p:nvSpPr>
          <p:spPr bwMode="auto">
            <a:xfrm>
              <a:off x="2304" y="3744"/>
              <a:ext cx="144" cy="144"/>
            </a:xfrm>
            <a:prstGeom prst="ellipse">
              <a:avLst/>
            </a:prstGeom>
            <a:gradFill rotWithShape="1">
              <a:gsLst>
                <a:gs pos="0">
                  <a:srgbClr val="FFFFFF"/>
                </a:gs>
                <a:gs pos="100000">
                  <a:srgbClr val="FF99FF"/>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13" name="Group 160"/>
          <p:cNvGrpSpPr>
            <a:grpSpLocks/>
          </p:cNvGrpSpPr>
          <p:nvPr/>
        </p:nvGrpSpPr>
        <p:grpSpPr bwMode="auto">
          <a:xfrm>
            <a:off x="7162800" y="5638800"/>
            <a:ext cx="914400" cy="641350"/>
            <a:chOff x="4848" y="2688"/>
            <a:chExt cx="576" cy="404"/>
          </a:xfrm>
        </p:grpSpPr>
        <p:sp>
          <p:nvSpPr>
            <p:cNvPr id="72991" name="AutoShape 161"/>
            <p:cNvSpPr>
              <a:spLocks noChangeAspect="1" noChangeArrowheads="1" noTextEdit="1"/>
            </p:cNvSpPr>
            <p:nvPr/>
          </p:nvSpPr>
          <p:spPr bwMode="auto">
            <a:xfrm>
              <a:off x="4848" y="2688"/>
              <a:ext cx="576" cy="384"/>
            </a:xfrm>
            <a:prstGeom prst="rect">
              <a:avLst/>
            </a:prstGeom>
            <a:noFill/>
            <a:ln w="9525">
              <a:noFill/>
              <a:miter lim="800000"/>
              <a:headEnd/>
              <a:tailEnd/>
            </a:ln>
          </p:spPr>
          <p:txBody>
            <a:bodyPr/>
            <a:lstStyle/>
            <a:p>
              <a:endParaRPr lang="en-US"/>
            </a:p>
          </p:txBody>
        </p:sp>
        <p:sp>
          <p:nvSpPr>
            <p:cNvPr id="72992" name="Freeform 162"/>
            <p:cNvSpPr>
              <a:spLocks/>
            </p:cNvSpPr>
            <p:nvPr/>
          </p:nvSpPr>
          <p:spPr bwMode="auto">
            <a:xfrm>
              <a:off x="5248" y="2952"/>
              <a:ext cx="70" cy="41"/>
            </a:xfrm>
            <a:custGeom>
              <a:avLst/>
              <a:gdLst>
                <a:gd name="T0" fmla="*/ 0 w 210"/>
                <a:gd name="T1" fmla="*/ 6 h 121"/>
                <a:gd name="T2" fmla="*/ 4 w 210"/>
                <a:gd name="T3" fmla="*/ 0 h 121"/>
                <a:gd name="T4" fmla="*/ 6 w 210"/>
                <a:gd name="T5" fmla="*/ 7 h 121"/>
                <a:gd name="T6" fmla="*/ 10 w 210"/>
                <a:gd name="T7" fmla="*/ 8 h 121"/>
                <a:gd name="T8" fmla="*/ 12 w 210"/>
                <a:gd name="T9" fmla="*/ 2 h 121"/>
                <a:gd name="T10" fmla="*/ 14 w 210"/>
                <a:gd name="T11" fmla="*/ 9 h 121"/>
                <a:gd name="T12" fmla="*/ 18 w 210"/>
                <a:gd name="T13" fmla="*/ 11 h 121"/>
                <a:gd name="T14" fmla="*/ 21 w 210"/>
                <a:gd name="T15" fmla="*/ 6 h 121"/>
                <a:gd name="T16" fmla="*/ 23 w 210"/>
                <a:gd name="T17" fmla="*/ 14 h 121"/>
                <a:gd name="T18" fmla="*/ 0 w 210"/>
                <a:gd name="T19" fmla="*/ 6 h 121"/>
                <a:gd name="T20" fmla="*/ 0 w 210"/>
                <a:gd name="T21" fmla="*/ 6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21"/>
                <a:gd name="T35" fmla="*/ 210 w 210"/>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21">
                  <a:moveTo>
                    <a:pt x="0" y="54"/>
                  </a:moveTo>
                  <a:lnTo>
                    <a:pt x="32" y="0"/>
                  </a:lnTo>
                  <a:lnTo>
                    <a:pt x="50" y="61"/>
                  </a:lnTo>
                  <a:lnTo>
                    <a:pt x="86" y="71"/>
                  </a:lnTo>
                  <a:lnTo>
                    <a:pt x="110" y="15"/>
                  </a:lnTo>
                  <a:lnTo>
                    <a:pt x="126" y="81"/>
                  </a:lnTo>
                  <a:lnTo>
                    <a:pt x="165" y="96"/>
                  </a:lnTo>
                  <a:lnTo>
                    <a:pt x="192" y="51"/>
                  </a:lnTo>
                  <a:lnTo>
                    <a:pt x="210" y="121"/>
                  </a:lnTo>
                  <a:lnTo>
                    <a:pt x="0" y="54"/>
                  </a:lnTo>
                  <a:close/>
                </a:path>
              </a:pathLst>
            </a:custGeom>
            <a:solidFill>
              <a:srgbClr val="E69C33"/>
            </a:solidFill>
            <a:ln w="9525">
              <a:noFill/>
              <a:round/>
              <a:headEnd/>
              <a:tailEnd/>
            </a:ln>
          </p:spPr>
          <p:txBody>
            <a:bodyPr/>
            <a:lstStyle/>
            <a:p>
              <a:endParaRPr lang="en-US"/>
            </a:p>
          </p:txBody>
        </p:sp>
        <p:sp>
          <p:nvSpPr>
            <p:cNvPr id="72993" name="Freeform 163"/>
            <p:cNvSpPr>
              <a:spLocks/>
            </p:cNvSpPr>
            <p:nvPr/>
          </p:nvSpPr>
          <p:spPr bwMode="auto">
            <a:xfrm>
              <a:off x="5229" y="2877"/>
              <a:ext cx="125" cy="71"/>
            </a:xfrm>
            <a:custGeom>
              <a:avLst/>
              <a:gdLst>
                <a:gd name="T0" fmla="*/ 0 w 373"/>
                <a:gd name="T1" fmla="*/ 20 h 211"/>
                <a:gd name="T2" fmla="*/ 3 w 373"/>
                <a:gd name="T3" fmla="*/ 24 h 211"/>
                <a:gd name="T4" fmla="*/ 5 w 373"/>
                <a:gd name="T5" fmla="*/ 18 h 211"/>
                <a:gd name="T6" fmla="*/ 9 w 373"/>
                <a:gd name="T7" fmla="*/ 16 h 211"/>
                <a:gd name="T8" fmla="*/ 14 w 373"/>
                <a:gd name="T9" fmla="*/ 20 h 211"/>
                <a:gd name="T10" fmla="*/ 15 w 373"/>
                <a:gd name="T11" fmla="*/ 13 h 211"/>
                <a:gd name="T12" fmla="*/ 20 w 373"/>
                <a:gd name="T13" fmla="*/ 11 h 211"/>
                <a:gd name="T14" fmla="*/ 23 w 373"/>
                <a:gd name="T15" fmla="*/ 15 h 211"/>
                <a:gd name="T16" fmla="*/ 25 w 373"/>
                <a:gd name="T17" fmla="*/ 9 h 211"/>
                <a:gd name="T18" fmla="*/ 30 w 373"/>
                <a:gd name="T19" fmla="*/ 7 h 211"/>
                <a:gd name="T20" fmla="*/ 33 w 373"/>
                <a:gd name="T21" fmla="*/ 12 h 211"/>
                <a:gd name="T22" fmla="*/ 34 w 373"/>
                <a:gd name="T23" fmla="*/ 5 h 211"/>
                <a:gd name="T24" fmla="*/ 37 w 373"/>
                <a:gd name="T25" fmla="*/ 4 h 211"/>
                <a:gd name="T26" fmla="*/ 40 w 373"/>
                <a:gd name="T27" fmla="*/ 9 h 211"/>
                <a:gd name="T28" fmla="*/ 42 w 373"/>
                <a:gd name="T29" fmla="*/ 0 h 211"/>
                <a:gd name="T30" fmla="*/ 0 w 373"/>
                <a:gd name="T31" fmla="*/ 19 h 211"/>
                <a:gd name="T32" fmla="*/ 0 w 373"/>
                <a:gd name="T33" fmla="*/ 20 h 211"/>
                <a:gd name="T34" fmla="*/ 0 w 373"/>
                <a:gd name="T35" fmla="*/ 20 h 2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1"/>
                <a:gd name="T56" fmla="*/ 373 w 373"/>
                <a:gd name="T57" fmla="*/ 211 h 2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1">
                  <a:moveTo>
                    <a:pt x="0" y="174"/>
                  </a:moveTo>
                  <a:lnTo>
                    <a:pt x="31" y="211"/>
                  </a:lnTo>
                  <a:lnTo>
                    <a:pt x="42" y="157"/>
                  </a:lnTo>
                  <a:lnTo>
                    <a:pt x="85" y="139"/>
                  </a:lnTo>
                  <a:lnTo>
                    <a:pt x="122" y="177"/>
                  </a:lnTo>
                  <a:lnTo>
                    <a:pt x="132" y="119"/>
                  </a:lnTo>
                  <a:lnTo>
                    <a:pt x="181" y="98"/>
                  </a:lnTo>
                  <a:lnTo>
                    <a:pt x="209" y="137"/>
                  </a:lnTo>
                  <a:lnTo>
                    <a:pt x="222" y="84"/>
                  </a:lnTo>
                  <a:lnTo>
                    <a:pt x="270" y="61"/>
                  </a:lnTo>
                  <a:lnTo>
                    <a:pt x="290" y="104"/>
                  </a:lnTo>
                  <a:lnTo>
                    <a:pt x="304" y="45"/>
                  </a:lnTo>
                  <a:lnTo>
                    <a:pt x="331" y="34"/>
                  </a:lnTo>
                  <a:lnTo>
                    <a:pt x="352" y="79"/>
                  </a:lnTo>
                  <a:lnTo>
                    <a:pt x="373" y="0"/>
                  </a:lnTo>
                  <a:lnTo>
                    <a:pt x="2" y="164"/>
                  </a:lnTo>
                  <a:lnTo>
                    <a:pt x="0" y="174"/>
                  </a:lnTo>
                  <a:close/>
                </a:path>
              </a:pathLst>
            </a:custGeom>
            <a:solidFill>
              <a:srgbClr val="F7C766"/>
            </a:solidFill>
            <a:ln w="9525">
              <a:noFill/>
              <a:round/>
              <a:headEnd/>
              <a:tailEnd/>
            </a:ln>
          </p:spPr>
          <p:txBody>
            <a:bodyPr/>
            <a:lstStyle/>
            <a:p>
              <a:endParaRPr lang="en-US"/>
            </a:p>
          </p:txBody>
        </p:sp>
        <p:sp>
          <p:nvSpPr>
            <p:cNvPr id="72994" name="Freeform 164"/>
            <p:cNvSpPr>
              <a:spLocks/>
            </p:cNvSpPr>
            <p:nvPr/>
          </p:nvSpPr>
          <p:spPr bwMode="auto">
            <a:xfrm>
              <a:off x="4968" y="2774"/>
              <a:ext cx="252" cy="277"/>
            </a:xfrm>
            <a:custGeom>
              <a:avLst/>
              <a:gdLst>
                <a:gd name="T0" fmla="*/ 11 w 755"/>
                <a:gd name="T1" fmla="*/ 40 h 831"/>
                <a:gd name="T2" fmla="*/ 67 w 755"/>
                <a:gd name="T3" fmla="*/ 3 h 831"/>
                <a:gd name="T4" fmla="*/ 64 w 755"/>
                <a:gd name="T5" fmla="*/ 32 h 831"/>
                <a:gd name="T6" fmla="*/ 65 w 755"/>
                <a:gd name="T7" fmla="*/ 64 h 831"/>
                <a:gd name="T8" fmla="*/ 84 w 755"/>
                <a:gd name="T9" fmla="*/ 92 h 831"/>
                <a:gd name="T10" fmla="*/ 39 w 755"/>
                <a:gd name="T11" fmla="*/ 83 h 831"/>
                <a:gd name="T12" fmla="*/ 5 w 755"/>
                <a:gd name="T13" fmla="*/ 70 h 831"/>
                <a:gd name="T14" fmla="*/ 5 w 755"/>
                <a:gd name="T15" fmla="*/ 70 h 831"/>
                <a:gd name="T16" fmla="*/ 4 w 755"/>
                <a:gd name="T17" fmla="*/ 69 h 831"/>
                <a:gd name="T18" fmla="*/ 4 w 755"/>
                <a:gd name="T19" fmla="*/ 68 h 831"/>
                <a:gd name="T20" fmla="*/ 3 w 755"/>
                <a:gd name="T21" fmla="*/ 67 h 831"/>
                <a:gd name="T22" fmla="*/ 3 w 755"/>
                <a:gd name="T23" fmla="*/ 65 h 831"/>
                <a:gd name="T24" fmla="*/ 2 w 755"/>
                <a:gd name="T25" fmla="*/ 64 h 831"/>
                <a:gd name="T26" fmla="*/ 2 w 755"/>
                <a:gd name="T27" fmla="*/ 63 h 831"/>
                <a:gd name="T28" fmla="*/ 2 w 755"/>
                <a:gd name="T29" fmla="*/ 62 h 831"/>
                <a:gd name="T30" fmla="*/ 2 w 755"/>
                <a:gd name="T31" fmla="*/ 61 h 831"/>
                <a:gd name="T32" fmla="*/ 1 w 755"/>
                <a:gd name="T33" fmla="*/ 60 h 831"/>
                <a:gd name="T34" fmla="*/ 1 w 755"/>
                <a:gd name="T35" fmla="*/ 59 h 831"/>
                <a:gd name="T36" fmla="*/ 1 w 755"/>
                <a:gd name="T37" fmla="*/ 57 h 831"/>
                <a:gd name="T38" fmla="*/ 1 w 755"/>
                <a:gd name="T39" fmla="*/ 56 h 831"/>
                <a:gd name="T40" fmla="*/ 1 w 755"/>
                <a:gd name="T41" fmla="*/ 55 h 831"/>
                <a:gd name="T42" fmla="*/ 0 w 755"/>
                <a:gd name="T43" fmla="*/ 53 h 831"/>
                <a:gd name="T44" fmla="*/ 0 w 755"/>
                <a:gd name="T45" fmla="*/ 52 h 831"/>
                <a:gd name="T46" fmla="*/ 0 w 755"/>
                <a:gd name="T47" fmla="*/ 50 h 831"/>
                <a:gd name="T48" fmla="*/ 0 w 755"/>
                <a:gd name="T49" fmla="*/ 49 h 831"/>
                <a:gd name="T50" fmla="*/ 0 w 755"/>
                <a:gd name="T51" fmla="*/ 47 h 831"/>
                <a:gd name="T52" fmla="*/ 0 w 755"/>
                <a:gd name="T53" fmla="*/ 45 h 831"/>
                <a:gd name="T54" fmla="*/ 0 w 755"/>
                <a:gd name="T55" fmla="*/ 44 h 831"/>
                <a:gd name="T56" fmla="*/ 0 w 755"/>
                <a:gd name="T57" fmla="*/ 42 h 831"/>
                <a:gd name="T58" fmla="*/ 0 w 755"/>
                <a:gd name="T59" fmla="*/ 40 h 831"/>
                <a:gd name="T60" fmla="*/ 1 w 755"/>
                <a:gd name="T61" fmla="*/ 38 h 831"/>
                <a:gd name="T62" fmla="*/ 1 w 755"/>
                <a:gd name="T63" fmla="*/ 36 h 831"/>
                <a:gd name="T64" fmla="*/ 4 w 755"/>
                <a:gd name="T65" fmla="*/ 28 h 8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5"/>
                <a:gd name="T100" fmla="*/ 0 h 831"/>
                <a:gd name="T101" fmla="*/ 755 w 755"/>
                <a:gd name="T102" fmla="*/ 831 h 8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5" h="831">
                  <a:moveTo>
                    <a:pt x="40" y="252"/>
                  </a:moveTo>
                  <a:lnTo>
                    <a:pt x="96" y="356"/>
                  </a:lnTo>
                  <a:lnTo>
                    <a:pt x="375" y="142"/>
                  </a:lnTo>
                  <a:lnTo>
                    <a:pt x="603" y="26"/>
                  </a:lnTo>
                  <a:lnTo>
                    <a:pt x="708" y="0"/>
                  </a:lnTo>
                  <a:lnTo>
                    <a:pt x="578" y="288"/>
                  </a:lnTo>
                  <a:lnTo>
                    <a:pt x="566" y="433"/>
                  </a:lnTo>
                  <a:lnTo>
                    <a:pt x="586" y="572"/>
                  </a:lnTo>
                  <a:lnTo>
                    <a:pt x="662" y="715"/>
                  </a:lnTo>
                  <a:lnTo>
                    <a:pt x="755" y="831"/>
                  </a:lnTo>
                  <a:lnTo>
                    <a:pt x="539" y="813"/>
                  </a:lnTo>
                  <a:lnTo>
                    <a:pt x="353" y="744"/>
                  </a:lnTo>
                  <a:lnTo>
                    <a:pt x="104" y="560"/>
                  </a:lnTo>
                  <a:lnTo>
                    <a:pt x="45" y="634"/>
                  </a:lnTo>
                  <a:lnTo>
                    <a:pt x="44" y="632"/>
                  </a:lnTo>
                  <a:lnTo>
                    <a:pt x="42" y="628"/>
                  </a:lnTo>
                  <a:lnTo>
                    <a:pt x="40" y="624"/>
                  </a:lnTo>
                  <a:lnTo>
                    <a:pt x="38" y="620"/>
                  </a:lnTo>
                  <a:lnTo>
                    <a:pt x="37" y="615"/>
                  </a:lnTo>
                  <a:lnTo>
                    <a:pt x="35" y="612"/>
                  </a:lnTo>
                  <a:lnTo>
                    <a:pt x="32" y="606"/>
                  </a:lnTo>
                  <a:lnTo>
                    <a:pt x="30" y="600"/>
                  </a:lnTo>
                  <a:lnTo>
                    <a:pt x="28" y="592"/>
                  </a:lnTo>
                  <a:lnTo>
                    <a:pt x="25" y="585"/>
                  </a:lnTo>
                  <a:lnTo>
                    <a:pt x="23" y="582"/>
                  </a:lnTo>
                  <a:lnTo>
                    <a:pt x="22" y="577"/>
                  </a:lnTo>
                  <a:lnTo>
                    <a:pt x="21" y="573"/>
                  </a:lnTo>
                  <a:lnTo>
                    <a:pt x="21" y="568"/>
                  </a:lnTo>
                  <a:lnTo>
                    <a:pt x="19" y="563"/>
                  </a:lnTo>
                  <a:lnTo>
                    <a:pt x="18" y="560"/>
                  </a:lnTo>
                  <a:lnTo>
                    <a:pt x="16" y="555"/>
                  </a:lnTo>
                  <a:lnTo>
                    <a:pt x="15" y="550"/>
                  </a:lnTo>
                  <a:lnTo>
                    <a:pt x="13" y="545"/>
                  </a:lnTo>
                  <a:lnTo>
                    <a:pt x="12" y="539"/>
                  </a:lnTo>
                  <a:lnTo>
                    <a:pt x="11" y="533"/>
                  </a:lnTo>
                  <a:lnTo>
                    <a:pt x="10" y="528"/>
                  </a:lnTo>
                  <a:lnTo>
                    <a:pt x="9" y="522"/>
                  </a:lnTo>
                  <a:lnTo>
                    <a:pt x="8" y="517"/>
                  </a:lnTo>
                  <a:lnTo>
                    <a:pt x="7" y="511"/>
                  </a:lnTo>
                  <a:lnTo>
                    <a:pt x="6" y="505"/>
                  </a:lnTo>
                  <a:lnTo>
                    <a:pt x="5" y="499"/>
                  </a:lnTo>
                  <a:lnTo>
                    <a:pt x="5" y="492"/>
                  </a:lnTo>
                  <a:lnTo>
                    <a:pt x="4" y="486"/>
                  </a:lnTo>
                  <a:lnTo>
                    <a:pt x="3" y="480"/>
                  </a:lnTo>
                  <a:lnTo>
                    <a:pt x="2" y="473"/>
                  </a:lnTo>
                  <a:lnTo>
                    <a:pt x="2" y="466"/>
                  </a:lnTo>
                  <a:lnTo>
                    <a:pt x="1" y="459"/>
                  </a:lnTo>
                  <a:lnTo>
                    <a:pt x="1" y="453"/>
                  </a:lnTo>
                  <a:lnTo>
                    <a:pt x="1" y="445"/>
                  </a:lnTo>
                  <a:lnTo>
                    <a:pt x="0" y="439"/>
                  </a:lnTo>
                  <a:lnTo>
                    <a:pt x="0" y="430"/>
                  </a:lnTo>
                  <a:lnTo>
                    <a:pt x="0" y="423"/>
                  </a:lnTo>
                  <a:lnTo>
                    <a:pt x="0" y="416"/>
                  </a:lnTo>
                  <a:lnTo>
                    <a:pt x="0" y="407"/>
                  </a:lnTo>
                  <a:lnTo>
                    <a:pt x="1" y="400"/>
                  </a:lnTo>
                  <a:lnTo>
                    <a:pt x="1" y="393"/>
                  </a:lnTo>
                  <a:lnTo>
                    <a:pt x="1" y="384"/>
                  </a:lnTo>
                  <a:lnTo>
                    <a:pt x="2" y="376"/>
                  </a:lnTo>
                  <a:lnTo>
                    <a:pt x="2" y="367"/>
                  </a:lnTo>
                  <a:lnTo>
                    <a:pt x="4" y="359"/>
                  </a:lnTo>
                  <a:lnTo>
                    <a:pt x="4" y="349"/>
                  </a:lnTo>
                  <a:lnTo>
                    <a:pt x="5" y="340"/>
                  </a:lnTo>
                  <a:lnTo>
                    <a:pt x="7" y="333"/>
                  </a:lnTo>
                  <a:lnTo>
                    <a:pt x="9" y="325"/>
                  </a:lnTo>
                  <a:lnTo>
                    <a:pt x="40" y="252"/>
                  </a:lnTo>
                  <a:close/>
                </a:path>
              </a:pathLst>
            </a:custGeom>
            <a:solidFill>
              <a:srgbClr val="F2F2B5"/>
            </a:solidFill>
            <a:ln w="9525">
              <a:noFill/>
              <a:round/>
              <a:headEnd/>
              <a:tailEnd/>
            </a:ln>
          </p:spPr>
          <p:txBody>
            <a:bodyPr/>
            <a:lstStyle/>
            <a:p>
              <a:endParaRPr lang="en-US"/>
            </a:p>
          </p:txBody>
        </p:sp>
        <p:sp>
          <p:nvSpPr>
            <p:cNvPr id="72995" name="Freeform 165"/>
            <p:cNvSpPr>
              <a:spLocks/>
            </p:cNvSpPr>
            <p:nvPr/>
          </p:nvSpPr>
          <p:spPr bwMode="auto">
            <a:xfrm>
              <a:off x="4876" y="2786"/>
              <a:ext cx="110" cy="298"/>
            </a:xfrm>
            <a:custGeom>
              <a:avLst/>
              <a:gdLst>
                <a:gd name="T0" fmla="*/ 36 w 332"/>
                <a:gd name="T1" fmla="*/ 27 h 894"/>
                <a:gd name="T2" fmla="*/ 36 w 332"/>
                <a:gd name="T3" fmla="*/ 27 h 894"/>
                <a:gd name="T4" fmla="*/ 36 w 332"/>
                <a:gd name="T5" fmla="*/ 27 h 894"/>
                <a:gd name="T6" fmla="*/ 36 w 332"/>
                <a:gd name="T7" fmla="*/ 27 h 894"/>
                <a:gd name="T8" fmla="*/ 35 w 332"/>
                <a:gd name="T9" fmla="*/ 28 h 894"/>
                <a:gd name="T10" fmla="*/ 35 w 332"/>
                <a:gd name="T11" fmla="*/ 29 h 894"/>
                <a:gd name="T12" fmla="*/ 35 w 332"/>
                <a:gd name="T13" fmla="*/ 29 h 894"/>
                <a:gd name="T14" fmla="*/ 35 w 332"/>
                <a:gd name="T15" fmla="*/ 30 h 894"/>
                <a:gd name="T16" fmla="*/ 34 w 332"/>
                <a:gd name="T17" fmla="*/ 31 h 894"/>
                <a:gd name="T18" fmla="*/ 34 w 332"/>
                <a:gd name="T19" fmla="*/ 31 h 894"/>
                <a:gd name="T20" fmla="*/ 34 w 332"/>
                <a:gd name="T21" fmla="*/ 32 h 894"/>
                <a:gd name="T22" fmla="*/ 34 w 332"/>
                <a:gd name="T23" fmla="*/ 32 h 894"/>
                <a:gd name="T24" fmla="*/ 34 w 332"/>
                <a:gd name="T25" fmla="*/ 33 h 894"/>
                <a:gd name="T26" fmla="*/ 34 w 332"/>
                <a:gd name="T27" fmla="*/ 33 h 894"/>
                <a:gd name="T28" fmla="*/ 34 w 332"/>
                <a:gd name="T29" fmla="*/ 34 h 894"/>
                <a:gd name="T30" fmla="*/ 33 w 332"/>
                <a:gd name="T31" fmla="*/ 34 h 894"/>
                <a:gd name="T32" fmla="*/ 33 w 332"/>
                <a:gd name="T33" fmla="*/ 35 h 894"/>
                <a:gd name="T34" fmla="*/ 33 w 332"/>
                <a:gd name="T35" fmla="*/ 35 h 894"/>
                <a:gd name="T36" fmla="*/ 33 w 332"/>
                <a:gd name="T37" fmla="*/ 36 h 894"/>
                <a:gd name="T38" fmla="*/ 33 w 332"/>
                <a:gd name="T39" fmla="*/ 36 h 894"/>
                <a:gd name="T40" fmla="*/ 33 w 332"/>
                <a:gd name="T41" fmla="*/ 37 h 894"/>
                <a:gd name="T42" fmla="*/ 33 w 332"/>
                <a:gd name="T43" fmla="*/ 38 h 894"/>
                <a:gd name="T44" fmla="*/ 33 w 332"/>
                <a:gd name="T45" fmla="*/ 38 h 894"/>
                <a:gd name="T46" fmla="*/ 33 w 332"/>
                <a:gd name="T47" fmla="*/ 39 h 894"/>
                <a:gd name="T48" fmla="*/ 33 w 332"/>
                <a:gd name="T49" fmla="*/ 40 h 894"/>
                <a:gd name="T50" fmla="*/ 33 w 332"/>
                <a:gd name="T51" fmla="*/ 41 h 894"/>
                <a:gd name="T52" fmla="*/ 32 w 332"/>
                <a:gd name="T53" fmla="*/ 41 h 894"/>
                <a:gd name="T54" fmla="*/ 32 w 332"/>
                <a:gd name="T55" fmla="*/ 42 h 894"/>
                <a:gd name="T56" fmla="*/ 32 w 332"/>
                <a:gd name="T57" fmla="*/ 43 h 894"/>
                <a:gd name="T58" fmla="*/ 32 w 332"/>
                <a:gd name="T59" fmla="*/ 43 h 894"/>
                <a:gd name="T60" fmla="*/ 32 w 332"/>
                <a:gd name="T61" fmla="*/ 44 h 894"/>
                <a:gd name="T62" fmla="*/ 32 w 332"/>
                <a:gd name="T63" fmla="*/ 45 h 894"/>
                <a:gd name="T64" fmla="*/ 32 w 332"/>
                <a:gd name="T65" fmla="*/ 46 h 894"/>
                <a:gd name="T66" fmla="*/ 32 w 332"/>
                <a:gd name="T67" fmla="*/ 47 h 894"/>
                <a:gd name="T68" fmla="*/ 32 w 332"/>
                <a:gd name="T69" fmla="*/ 48 h 894"/>
                <a:gd name="T70" fmla="*/ 33 w 332"/>
                <a:gd name="T71" fmla="*/ 49 h 894"/>
                <a:gd name="T72" fmla="*/ 33 w 332"/>
                <a:gd name="T73" fmla="*/ 50 h 894"/>
                <a:gd name="T74" fmla="*/ 33 w 332"/>
                <a:gd name="T75" fmla="*/ 50 h 894"/>
                <a:gd name="T76" fmla="*/ 33 w 332"/>
                <a:gd name="T77" fmla="*/ 51 h 894"/>
                <a:gd name="T78" fmla="*/ 33 w 332"/>
                <a:gd name="T79" fmla="*/ 52 h 894"/>
                <a:gd name="T80" fmla="*/ 33 w 332"/>
                <a:gd name="T81" fmla="*/ 53 h 894"/>
                <a:gd name="T82" fmla="*/ 33 w 332"/>
                <a:gd name="T83" fmla="*/ 54 h 894"/>
                <a:gd name="T84" fmla="*/ 33 w 332"/>
                <a:gd name="T85" fmla="*/ 55 h 894"/>
                <a:gd name="T86" fmla="*/ 34 w 332"/>
                <a:gd name="T87" fmla="*/ 56 h 894"/>
                <a:gd name="T88" fmla="*/ 34 w 332"/>
                <a:gd name="T89" fmla="*/ 57 h 894"/>
                <a:gd name="T90" fmla="*/ 34 w 332"/>
                <a:gd name="T91" fmla="*/ 58 h 894"/>
                <a:gd name="T92" fmla="*/ 34 w 332"/>
                <a:gd name="T93" fmla="*/ 59 h 894"/>
                <a:gd name="T94" fmla="*/ 34 w 332"/>
                <a:gd name="T95" fmla="*/ 60 h 894"/>
                <a:gd name="T96" fmla="*/ 35 w 332"/>
                <a:gd name="T97" fmla="*/ 61 h 894"/>
                <a:gd name="T98" fmla="*/ 35 w 332"/>
                <a:gd name="T99" fmla="*/ 62 h 894"/>
                <a:gd name="T100" fmla="*/ 36 w 332"/>
                <a:gd name="T101" fmla="*/ 63 h 894"/>
                <a:gd name="T102" fmla="*/ 36 w 332"/>
                <a:gd name="T103" fmla="*/ 64 h 894"/>
                <a:gd name="T104" fmla="*/ 36 w 332"/>
                <a:gd name="T105" fmla="*/ 66 h 894"/>
                <a:gd name="T106" fmla="*/ 22 w 332"/>
                <a:gd name="T107" fmla="*/ 84 h 894"/>
                <a:gd name="T108" fmla="*/ 11 w 332"/>
                <a:gd name="T109" fmla="*/ 96 h 894"/>
                <a:gd name="T110" fmla="*/ 2 w 332"/>
                <a:gd name="T111" fmla="*/ 99 h 894"/>
                <a:gd name="T112" fmla="*/ 24 w 332"/>
                <a:gd name="T113" fmla="*/ 47 h 894"/>
                <a:gd name="T114" fmla="*/ 0 w 332"/>
                <a:gd name="T115" fmla="*/ 0 h 894"/>
                <a:gd name="T116" fmla="*/ 15 w 332"/>
                <a:gd name="T117" fmla="*/ 4 h 894"/>
                <a:gd name="T118" fmla="*/ 27 w 332"/>
                <a:gd name="T119" fmla="*/ 14 h 894"/>
                <a:gd name="T120" fmla="*/ 36 w 332"/>
                <a:gd name="T121" fmla="*/ 27 h 894"/>
                <a:gd name="T122" fmla="*/ 36 w 332"/>
                <a:gd name="T123" fmla="*/ 27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894"/>
                <a:gd name="T188" fmla="*/ 332 w 33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894">
                  <a:moveTo>
                    <a:pt x="330" y="239"/>
                  </a:moveTo>
                  <a:lnTo>
                    <a:pt x="329" y="240"/>
                  </a:lnTo>
                  <a:lnTo>
                    <a:pt x="327" y="245"/>
                  </a:lnTo>
                  <a:lnTo>
                    <a:pt x="325" y="247"/>
                  </a:lnTo>
                  <a:lnTo>
                    <a:pt x="323" y="252"/>
                  </a:lnTo>
                  <a:lnTo>
                    <a:pt x="321" y="257"/>
                  </a:lnTo>
                  <a:lnTo>
                    <a:pt x="319" y="263"/>
                  </a:lnTo>
                  <a:lnTo>
                    <a:pt x="317" y="269"/>
                  </a:lnTo>
                  <a:lnTo>
                    <a:pt x="314" y="276"/>
                  </a:lnTo>
                  <a:lnTo>
                    <a:pt x="313" y="280"/>
                  </a:lnTo>
                  <a:lnTo>
                    <a:pt x="311" y="285"/>
                  </a:lnTo>
                  <a:lnTo>
                    <a:pt x="310" y="289"/>
                  </a:lnTo>
                  <a:lnTo>
                    <a:pt x="310" y="293"/>
                  </a:lnTo>
                  <a:lnTo>
                    <a:pt x="308" y="298"/>
                  </a:lnTo>
                  <a:lnTo>
                    <a:pt x="307" y="302"/>
                  </a:lnTo>
                  <a:lnTo>
                    <a:pt x="306" y="307"/>
                  </a:lnTo>
                  <a:lnTo>
                    <a:pt x="305" y="313"/>
                  </a:lnTo>
                  <a:lnTo>
                    <a:pt x="304" y="318"/>
                  </a:lnTo>
                  <a:lnTo>
                    <a:pt x="303" y="322"/>
                  </a:lnTo>
                  <a:lnTo>
                    <a:pt x="302" y="328"/>
                  </a:lnTo>
                  <a:lnTo>
                    <a:pt x="302" y="335"/>
                  </a:lnTo>
                  <a:lnTo>
                    <a:pt x="300" y="341"/>
                  </a:lnTo>
                  <a:lnTo>
                    <a:pt x="300" y="345"/>
                  </a:lnTo>
                  <a:lnTo>
                    <a:pt x="299" y="353"/>
                  </a:lnTo>
                  <a:lnTo>
                    <a:pt x="298" y="359"/>
                  </a:lnTo>
                  <a:lnTo>
                    <a:pt x="298" y="365"/>
                  </a:lnTo>
                  <a:lnTo>
                    <a:pt x="297" y="371"/>
                  </a:lnTo>
                  <a:lnTo>
                    <a:pt x="296" y="378"/>
                  </a:lnTo>
                  <a:lnTo>
                    <a:pt x="296" y="385"/>
                  </a:lnTo>
                  <a:lnTo>
                    <a:pt x="296" y="391"/>
                  </a:lnTo>
                  <a:lnTo>
                    <a:pt x="296" y="399"/>
                  </a:lnTo>
                  <a:lnTo>
                    <a:pt x="296" y="406"/>
                  </a:lnTo>
                  <a:lnTo>
                    <a:pt x="296" y="414"/>
                  </a:lnTo>
                  <a:lnTo>
                    <a:pt x="296" y="422"/>
                  </a:lnTo>
                  <a:lnTo>
                    <a:pt x="297" y="429"/>
                  </a:lnTo>
                  <a:lnTo>
                    <a:pt x="298" y="438"/>
                  </a:lnTo>
                  <a:lnTo>
                    <a:pt x="299" y="446"/>
                  </a:lnTo>
                  <a:lnTo>
                    <a:pt x="299" y="453"/>
                  </a:lnTo>
                  <a:lnTo>
                    <a:pt x="300" y="461"/>
                  </a:lnTo>
                  <a:lnTo>
                    <a:pt x="300" y="469"/>
                  </a:lnTo>
                  <a:lnTo>
                    <a:pt x="302" y="479"/>
                  </a:lnTo>
                  <a:lnTo>
                    <a:pt x="303" y="487"/>
                  </a:lnTo>
                  <a:lnTo>
                    <a:pt x="305" y="496"/>
                  </a:lnTo>
                  <a:lnTo>
                    <a:pt x="307" y="504"/>
                  </a:lnTo>
                  <a:lnTo>
                    <a:pt x="309" y="514"/>
                  </a:lnTo>
                  <a:lnTo>
                    <a:pt x="311" y="521"/>
                  </a:lnTo>
                  <a:lnTo>
                    <a:pt x="313" y="531"/>
                  </a:lnTo>
                  <a:lnTo>
                    <a:pt x="315" y="540"/>
                  </a:lnTo>
                  <a:lnTo>
                    <a:pt x="319" y="550"/>
                  </a:lnTo>
                  <a:lnTo>
                    <a:pt x="322" y="560"/>
                  </a:lnTo>
                  <a:lnTo>
                    <a:pt x="325" y="570"/>
                  </a:lnTo>
                  <a:lnTo>
                    <a:pt x="328" y="579"/>
                  </a:lnTo>
                  <a:lnTo>
                    <a:pt x="332" y="590"/>
                  </a:lnTo>
                  <a:lnTo>
                    <a:pt x="203" y="754"/>
                  </a:lnTo>
                  <a:lnTo>
                    <a:pt x="102" y="861"/>
                  </a:lnTo>
                  <a:lnTo>
                    <a:pt x="18" y="894"/>
                  </a:lnTo>
                  <a:lnTo>
                    <a:pt x="213" y="421"/>
                  </a:lnTo>
                  <a:lnTo>
                    <a:pt x="0" y="0"/>
                  </a:lnTo>
                  <a:lnTo>
                    <a:pt x="136" y="39"/>
                  </a:lnTo>
                  <a:lnTo>
                    <a:pt x="243" y="124"/>
                  </a:lnTo>
                  <a:lnTo>
                    <a:pt x="330" y="239"/>
                  </a:lnTo>
                  <a:close/>
                </a:path>
              </a:pathLst>
            </a:custGeom>
            <a:solidFill>
              <a:srgbClr val="C4B8CC"/>
            </a:solidFill>
            <a:ln w="9525">
              <a:noFill/>
              <a:round/>
              <a:headEnd/>
              <a:tailEnd/>
            </a:ln>
          </p:spPr>
          <p:txBody>
            <a:bodyPr/>
            <a:lstStyle/>
            <a:p>
              <a:endParaRPr lang="en-US"/>
            </a:p>
          </p:txBody>
        </p:sp>
        <p:sp>
          <p:nvSpPr>
            <p:cNvPr id="72996" name="Freeform 166"/>
            <p:cNvSpPr>
              <a:spLocks/>
            </p:cNvSpPr>
            <p:nvPr/>
          </p:nvSpPr>
          <p:spPr bwMode="auto">
            <a:xfrm>
              <a:off x="5156" y="2767"/>
              <a:ext cx="209" cy="286"/>
            </a:xfrm>
            <a:custGeom>
              <a:avLst/>
              <a:gdLst>
                <a:gd name="T0" fmla="*/ 14 w 629"/>
                <a:gd name="T1" fmla="*/ 2 h 858"/>
                <a:gd name="T2" fmla="*/ 14 w 629"/>
                <a:gd name="T3" fmla="*/ 3 h 858"/>
                <a:gd name="T4" fmla="*/ 13 w 629"/>
                <a:gd name="T5" fmla="*/ 4 h 858"/>
                <a:gd name="T6" fmla="*/ 13 w 629"/>
                <a:gd name="T7" fmla="*/ 5 h 858"/>
                <a:gd name="T8" fmla="*/ 12 w 629"/>
                <a:gd name="T9" fmla="*/ 6 h 858"/>
                <a:gd name="T10" fmla="*/ 12 w 629"/>
                <a:gd name="T11" fmla="*/ 8 h 858"/>
                <a:gd name="T12" fmla="*/ 11 w 629"/>
                <a:gd name="T13" fmla="*/ 9 h 858"/>
                <a:gd name="T14" fmla="*/ 10 w 629"/>
                <a:gd name="T15" fmla="*/ 10 h 858"/>
                <a:gd name="T16" fmla="*/ 10 w 629"/>
                <a:gd name="T17" fmla="*/ 11 h 858"/>
                <a:gd name="T18" fmla="*/ 9 w 629"/>
                <a:gd name="T19" fmla="*/ 13 h 858"/>
                <a:gd name="T20" fmla="*/ 9 w 629"/>
                <a:gd name="T21" fmla="*/ 14 h 858"/>
                <a:gd name="T22" fmla="*/ 8 w 629"/>
                <a:gd name="T23" fmla="*/ 16 h 858"/>
                <a:gd name="T24" fmla="*/ 7 w 629"/>
                <a:gd name="T25" fmla="*/ 18 h 858"/>
                <a:gd name="T26" fmla="*/ 7 w 629"/>
                <a:gd name="T27" fmla="*/ 20 h 858"/>
                <a:gd name="T28" fmla="*/ 6 w 629"/>
                <a:gd name="T29" fmla="*/ 22 h 858"/>
                <a:gd name="T30" fmla="*/ 5 w 629"/>
                <a:gd name="T31" fmla="*/ 24 h 858"/>
                <a:gd name="T32" fmla="*/ 5 w 629"/>
                <a:gd name="T33" fmla="*/ 26 h 858"/>
                <a:gd name="T34" fmla="*/ 4 w 629"/>
                <a:gd name="T35" fmla="*/ 28 h 858"/>
                <a:gd name="T36" fmla="*/ 3 w 629"/>
                <a:gd name="T37" fmla="*/ 30 h 858"/>
                <a:gd name="T38" fmla="*/ 3 w 629"/>
                <a:gd name="T39" fmla="*/ 32 h 858"/>
                <a:gd name="T40" fmla="*/ 2 w 629"/>
                <a:gd name="T41" fmla="*/ 34 h 858"/>
                <a:gd name="T42" fmla="*/ 2 w 629"/>
                <a:gd name="T43" fmla="*/ 36 h 858"/>
                <a:gd name="T44" fmla="*/ 1 w 629"/>
                <a:gd name="T45" fmla="*/ 38 h 858"/>
                <a:gd name="T46" fmla="*/ 1 w 629"/>
                <a:gd name="T47" fmla="*/ 41 h 858"/>
                <a:gd name="T48" fmla="*/ 1 w 629"/>
                <a:gd name="T49" fmla="*/ 43 h 858"/>
                <a:gd name="T50" fmla="*/ 0 w 629"/>
                <a:gd name="T51" fmla="*/ 45 h 858"/>
                <a:gd name="T52" fmla="*/ 0 w 629"/>
                <a:gd name="T53" fmla="*/ 47 h 858"/>
                <a:gd name="T54" fmla="*/ 0 w 629"/>
                <a:gd name="T55" fmla="*/ 49 h 858"/>
                <a:gd name="T56" fmla="*/ 0 w 629"/>
                <a:gd name="T57" fmla="*/ 52 h 858"/>
                <a:gd name="T58" fmla="*/ 0 w 629"/>
                <a:gd name="T59" fmla="*/ 54 h 858"/>
                <a:gd name="T60" fmla="*/ 0 w 629"/>
                <a:gd name="T61" fmla="*/ 56 h 858"/>
                <a:gd name="T62" fmla="*/ 0 w 629"/>
                <a:gd name="T63" fmla="*/ 58 h 858"/>
                <a:gd name="T64" fmla="*/ 1 w 629"/>
                <a:gd name="T65" fmla="*/ 60 h 858"/>
                <a:gd name="T66" fmla="*/ 1 w 629"/>
                <a:gd name="T67" fmla="*/ 62 h 858"/>
                <a:gd name="T68" fmla="*/ 2 w 629"/>
                <a:gd name="T69" fmla="*/ 64 h 858"/>
                <a:gd name="T70" fmla="*/ 2 w 629"/>
                <a:gd name="T71" fmla="*/ 66 h 858"/>
                <a:gd name="T72" fmla="*/ 3 w 629"/>
                <a:gd name="T73" fmla="*/ 68 h 858"/>
                <a:gd name="T74" fmla="*/ 4 w 629"/>
                <a:gd name="T75" fmla="*/ 70 h 858"/>
                <a:gd name="T76" fmla="*/ 4 w 629"/>
                <a:gd name="T77" fmla="*/ 72 h 858"/>
                <a:gd name="T78" fmla="*/ 5 w 629"/>
                <a:gd name="T79" fmla="*/ 74 h 858"/>
                <a:gd name="T80" fmla="*/ 6 w 629"/>
                <a:gd name="T81" fmla="*/ 75 h 858"/>
                <a:gd name="T82" fmla="*/ 7 w 629"/>
                <a:gd name="T83" fmla="*/ 77 h 858"/>
                <a:gd name="T84" fmla="*/ 8 w 629"/>
                <a:gd name="T85" fmla="*/ 79 h 858"/>
                <a:gd name="T86" fmla="*/ 9 w 629"/>
                <a:gd name="T87" fmla="*/ 80 h 858"/>
                <a:gd name="T88" fmla="*/ 10 w 629"/>
                <a:gd name="T89" fmla="*/ 82 h 858"/>
                <a:gd name="T90" fmla="*/ 11 w 629"/>
                <a:gd name="T91" fmla="*/ 83 h 858"/>
                <a:gd name="T92" fmla="*/ 12 w 629"/>
                <a:gd name="T93" fmla="*/ 85 h 858"/>
                <a:gd name="T94" fmla="*/ 13 w 629"/>
                <a:gd name="T95" fmla="*/ 86 h 858"/>
                <a:gd name="T96" fmla="*/ 14 w 629"/>
                <a:gd name="T97" fmla="*/ 87 h 858"/>
                <a:gd name="T98" fmla="*/ 15 w 629"/>
                <a:gd name="T99" fmla="*/ 88 h 858"/>
                <a:gd name="T100" fmla="*/ 16 w 629"/>
                <a:gd name="T101" fmla="*/ 90 h 858"/>
                <a:gd name="T102" fmla="*/ 16 w 629"/>
                <a:gd name="T103" fmla="*/ 90 h 858"/>
                <a:gd name="T104" fmla="*/ 17 w 629"/>
                <a:gd name="T105" fmla="*/ 91 h 858"/>
                <a:gd name="T106" fmla="*/ 18 w 629"/>
                <a:gd name="T107" fmla="*/ 93 h 858"/>
                <a:gd name="T108" fmla="*/ 19 w 629"/>
                <a:gd name="T109" fmla="*/ 94 h 858"/>
                <a:gd name="T110" fmla="*/ 20 w 629"/>
                <a:gd name="T111" fmla="*/ 95 h 858"/>
                <a:gd name="T112" fmla="*/ 21 w 629"/>
                <a:gd name="T113" fmla="*/ 95 h 858"/>
                <a:gd name="T114" fmla="*/ 47 w 629"/>
                <a:gd name="T115" fmla="*/ 87 h 858"/>
                <a:gd name="T116" fmla="*/ 14 w 629"/>
                <a:gd name="T117" fmla="*/ 61 h 858"/>
                <a:gd name="T118" fmla="*/ 62 w 629"/>
                <a:gd name="T119" fmla="*/ 19 h 858"/>
                <a:gd name="T120" fmla="*/ 30 w 629"/>
                <a:gd name="T121" fmla="*/ 0 h 858"/>
                <a:gd name="T122" fmla="*/ 14 w 629"/>
                <a:gd name="T123" fmla="*/ 2 h 8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9"/>
                <a:gd name="T187" fmla="*/ 0 h 858"/>
                <a:gd name="T188" fmla="*/ 629 w 629"/>
                <a:gd name="T189" fmla="*/ 858 h 8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9" h="858">
                  <a:moveTo>
                    <a:pt x="128" y="22"/>
                  </a:moveTo>
                  <a:lnTo>
                    <a:pt x="127" y="22"/>
                  </a:lnTo>
                  <a:lnTo>
                    <a:pt x="126" y="25"/>
                  </a:lnTo>
                  <a:lnTo>
                    <a:pt x="124" y="28"/>
                  </a:lnTo>
                  <a:lnTo>
                    <a:pt x="122" y="33"/>
                  </a:lnTo>
                  <a:lnTo>
                    <a:pt x="119" y="38"/>
                  </a:lnTo>
                  <a:lnTo>
                    <a:pt x="115" y="45"/>
                  </a:lnTo>
                  <a:lnTo>
                    <a:pt x="113" y="49"/>
                  </a:lnTo>
                  <a:lnTo>
                    <a:pt x="111" y="54"/>
                  </a:lnTo>
                  <a:lnTo>
                    <a:pt x="109" y="57"/>
                  </a:lnTo>
                  <a:lnTo>
                    <a:pt x="107" y="63"/>
                  </a:lnTo>
                  <a:lnTo>
                    <a:pt x="104" y="68"/>
                  </a:lnTo>
                  <a:lnTo>
                    <a:pt x="102" y="73"/>
                  </a:lnTo>
                  <a:lnTo>
                    <a:pt x="99" y="78"/>
                  </a:lnTo>
                  <a:lnTo>
                    <a:pt x="97" y="84"/>
                  </a:lnTo>
                  <a:lnTo>
                    <a:pt x="94" y="91"/>
                  </a:lnTo>
                  <a:lnTo>
                    <a:pt x="92" y="97"/>
                  </a:lnTo>
                  <a:lnTo>
                    <a:pt x="89" y="103"/>
                  </a:lnTo>
                  <a:lnTo>
                    <a:pt x="87" y="111"/>
                  </a:lnTo>
                  <a:lnTo>
                    <a:pt x="83" y="117"/>
                  </a:lnTo>
                  <a:lnTo>
                    <a:pt x="80" y="124"/>
                  </a:lnTo>
                  <a:lnTo>
                    <a:pt x="78" y="130"/>
                  </a:lnTo>
                  <a:lnTo>
                    <a:pt x="75" y="138"/>
                  </a:lnTo>
                  <a:lnTo>
                    <a:pt x="71" y="146"/>
                  </a:lnTo>
                  <a:lnTo>
                    <a:pt x="68" y="154"/>
                  </a:lnTo>
                  <a:lnTo>
                    <a:pt x="65" y="163"/>
                  </a:lnTo>
                  <a:lnTo>
                    <a:pt x="63" y="171"/>
                  </a:lnTo>
                  <a:lnTo>
                    <a:pt x="59" y="178"/>
                  </a:lnTo>
                  <a:lnTo>
                    <a:pt x="56" y="187"/>
                  </a:lnTo>
                  <a:lnTo>
                    <a:pt x="54" y="195"/>
                  </a:lnTo>
                  <a:lnTo>
                    <a:pt x="51" y="204"/>
                  </a:lnTo>
                  <a:lnTo>
                    <a:pt x="48" y="212"/>
                  </a:lnTo>
                  <a:lnTo>
                    <a:pt x="45" y="221"/>
                  </a:lnTo>
                  <a:lnTo>
                    <a:pt x="42" y="230"/>
                  </a:lnTo>
                  <a:lnTo>
                    <a:pt x="40" y="240"/>
                  </a:lnTo>
                  <a:lnTo>
                    <a:pt x="36" y="249"/>
                  </a:lnTo>
                  <a:lnTo>
                    <a:pt x="34" y="258"/>
                  </a:lnTo>
                  <a:lnTo>
                    <a:pt x="31" y="267"/>
                  </a:lnTo>
                  <a:lnTo>
                    <a:pt x="28" y="276"/>
                  </a:lnTo>
                  <a:lnTo>
                    <a:pt x="26" y="286"/>
                  </a:lnTo>
                  <a:lnTo>
                    <a:pt x="23" y="296"/>
                  </a:lnTo>
                  <a:lnTo>
                    <a:pt x="21" y="306"/>
                  </a:lnTo>
                  <a:lnTo>
                    <a:pt x="19" y="316"/>
                  </a:lnTo>
                  <a:lnTo>
                    <a:pt x="17" y="325"/>
                  </a:lnTo>
                  <a:lnTo>
                    <a:pt x="15" y="335"/>
                  </a:lnTo>
                  <a:lnTo>
                    <a:pt x="13" y="346"/>
                  </a:lnTo>
                  <a:lnTo>
                    <a:pt x="11" y="355"/>
                  </a:lnTo>
                  <a:lnTo>
                    <a:pt x="9" y="365"/>
                  </a:lnTo>
                  <a:lnTo>
                    <a:pt x="8" y="375"/>
                  </a:lnTo>
                  <a:lnTo>
                    <a:pt x="6" y="385"/>
                  </a:lnTo>
                  <a:lnTo>
                    <a:pt x="5" y="396"/>
                  </a:lnTo>
                  <a:lnTo>
                    <a:pt x="4" y="406"/>
                  </a:lnTo>
                  <a:lnTo>
                    <a:pt x="3" y="416"/>
                  </a:lnTo>
                  <a:lnTo>
                    <a:pt x="1" y="425"/>
                  </a:lnTo>
                  <a:lnTo>
                    <a:pt x="1" y="435"/>
                  </a:lnTo>
                  <a:lnTo>
                    <a:pt x="1" y="445"/>
                  </a:lnTo>
                  <a:lnTo>
                    <a:pt x="0" y="456"/>
                  </a:lnTo>
                  <a:lnTo>
                    <a:pt x="0" y="465"/>
                  </a:lnTo>
                  <a:lnTo>
                    <a:pt x="1" y="475"/>
                  </a:lnTo>
                  <a:lnTo>
                    <a:pt x="1" y="485"/>
                  </a:lnTo>
                  <a:lnTo>
                    <a:pt x="1" y="495"/>
                  </a:lnTo>
                  <a:lnTo>
                    <a:pt x="1" y="503"/>
                  </a:lnTo>
                  <a:lnTo>
                    <a:pt x="3" y="513"/>
                  </a:lnTo>
                  <a:lnTo>
                    <a:pt x="3" y="522"/>
                  </a:lnTo>
                  <a:lnTo>
                    <a:pt x="5" y="532"/>
                  </a:lnTo>
                  <a:lnTo>
                    <a:pt x="7" y="541"/>
                  </a:lnTo>
                  <a:lnTo>
                    <a:pt x="8" y="550"/>
                  </a:lnTo>
                  <a:lnTo>
                    <a:pt x="10" y="560"/>
                  </a:lnTo>
                  <a:lnTo>
                    <a:pt x="12" y="568"/>
                  </a:lnTo>
                  <a:lnTo>
                    <a:pt x="15" y="578"/>
                  </a:lnTo>
                  <a:lnTo>
                    <a:pt x="18" y="587"/>
                  </a:lnTo>
                  <a:lnTo>
                    <a:pt x="20" y="595"/>
                  </a:lnTo>
                  <a:lnTo>
                    <a:pt x="23" y="605"/>
                  </a:lnTo>
                  <a:lnTo>
                    <a:pt x="26" y="613"/>
                  </a:lnTo>
                  <a:lnTo>
                    <a:pt x="31" y="623"/>
                  </a:lnTo>
                  <a:lnTo>
                    <a:pt x="33" y="630"/>
                  </a:lnTo>
                  <a:lnTo>
                    <a:pt x="37" y="639"/>
                  </a:lnTo>
                  <a:lnTo>
                    <a:pt x="40" y="647"/>
                  </a:lnTo>
                  <a:lnTo>
                    <a:pt x="44" y="656"/>
                  </a:lnTo>
                  <a:lnTo>
                    <a:pt x="48" y="663"/>
                  </a:lnTo>
                  <a:lnTo>
                    <a:pt x="51" y="671"/>
                  </a:lnTo>
                  <a:lnTo>
                    <a:pt x="55" y="679"/>
                  </a:lnTo>
                  <a:lnTo>
                    <a:pt x="60" y="687"/>
                  </a:lnTo>
                  <a:lnTo>
                    <a:pt x="63" y="694"/>
                  </a:lnTo>
                  <a:lnTo>
                    <a:pt x="68" y="702"/>
                  </a:lnTo>
                  <a:lnTo>
                    <a:pt x="72" y="709"/>
                  </a:lnTo>
                  <a:lnTo>
                    <a:pt x="78" y="716"/>
                  </a:lnTo>
                  <a:lnTo>
                    <a:pt x="82" y="723"/>
                  </a:lnTo>
                  <a:lnTo>
                    <a:pt x="86" y="731"/>
                  </a:lnTo>
                  <a:lnTo>
                    <a:pt x="90" y="738"/>
                  </a:lnTo>
                  <a:lnTo>
                    <a:pt x="95" y="744"/>
                  </a:lnTo>
                  <a:lnTo>
                    <a:pt x="99" y="750"/>
                  </a:lnTo>
                  <a:lnTo>
                    <a:pt x="103" y="756"/>
                  </a:lnTo>
                  <a:lnTo>
                    <a:pt x="107" y="762"/>
                  </a:lnTo>
                  <a:lnTo>
                    <a:pt x="112" y="768"/>
                  </a:lnTo>
                  <a:lnTo>
                    <a:pt x="115" y="774"/>
                  </a:lnTo>
                  <a:lnTo>
                    <a:pt x="121" y="779"/>
                  </a:lnTo>
                  <a:lnTo>
                    <a:pt x="125" y="785"/>
                  </a:lnTo>
                  <a:lnTo>
                    <a:pt x="129" y="790"/>
                  </a:lnTo>
                  <a:lnTo>
                    <a:pt x="133" y="795"/>
                  </a:lnTo>
                  <a:lnTo>
                    <a:pt x="137" y="800"/>
                  </a:lnTo>
                  <a:lnTo>
                    <a:pt x="140" y="806"/>
                  </a:lnTo>
                  <a:lnTo>
                    <a:pt x="144" y="809"/>
                  </a:lnTo>
                  <a:lnTo>
                    <a:pt x="148" y="814"/>
                  </a:lnTo>
                  <a:lnTo>
                    <a:pt x="151" y="818"/>
                  </a:lnTo>
                  <a:lnTo>
                    <a:pt x="154" y="823"/>
                  </a:lnTo>
                  <a:lnTo>
                    <a:pt x="158" y="826"/>
                  </a:lnTo>
                  <a:lnTo>
                    <a:pt x="165" y="834"/>
                  </a:lnTo>
                  <a:lnTo>
                    <a:pt x="171" y="840"/>
                  </a:lnTo>
                  <a:lnTo>
                    <a:pt x="176" y="845"/>
                  </a:lnTo>
                  <a:lnTo>
                    <a:pt x="180" y="849"/>
                  </a:lnTo>
                  <a:lnTo>
                    <a:pt x="183" y="853"/>
                  </a:lnTo>
                  <a:lnTo>
                    <a:pt x="186" y="855"/>
                  </a:lnTo>
                  <a:lnTo>
                    <a:pt x="187" y="857"/>
                  </a:lnTo>
                  <a:lnTo>
                    <a:pt x="188" y="858"/>
                  </a:lnTo>
                  <a:lnTo>
                    <a:pt x="424" y="782"/>
                  </a:lnTo>
                  <a:lnTo>
                    <a:pt x="534" y="688"/>
                  </a:lnTo>
                  <a:lnTo>
                    <a:pt x="126" y="549"/>
                  </a:lnTo>
                  <a:lnTo>
                    <a:pt x="629" y="325"/>
                  </a:lnTo>
                  <a:lnTo>
                    <a:pt x="566" y="171"/>
                  </a:lnTo>
                  <a:lnTo>
                    <a:pt x="419" y="43"/>
                  </a:lnTo>
                  <a:lnTo>
                    <a:pt x="272" y="0"/>
                  </a:lnTo>
                  <a:lnTo>
                    <a:pt x="128" y="22"/>
                  </a:lnTo>
                  <a:close/>
                </a:path>
              </a:pathLst>
            </a:custGeom>
            <a:solidFill>
              <a:srgbClr val="C2E0CF"/>
            </a:solidFill>
            <a:ln w="9525">
              <a:noFill/>
              <a:round/>
              <a:headEnd/>
              <a:tailEnd/>
            </a:ln>
          </p:spPr>
          <p:txBody>
            <a:bodyPr/>
            <a:lstStyle/>
            <a:p>
              <a:endParaRPr lang="en-US"/>
            </a:p>
          </p:txBody>
        </p:sp>
        <p:sp>
          <p:nvSpPr>
            <p:cNvPr id="72997" name="Freeform 167"/>
            <p:cNvSpPr>
              <a:spLocks/>
            </p:cNvSpPr>
            <p:nvPr/>
          </p:nvSpPr>
          <p:spPr bwMode="auto">
            <a:xfrm>
              <a:off x="5288" y="2818"/>
              <a:ext cx="21" cy="28"/>
            </a:xfrm>
            <a:custGeom>
              <a:avLst/>
              <a:gdLst>
                <a:gd name="T0" fmla="*/ 4 w 64"/>
                <a:gd name="T1" fmla="*/ 9 h 84"/>
                <a:gd name="T2" fmla="*/ 7 w 64"/>
                <a:gd name="T3" fmla="*/ 4 h 84"/>
                <a:gd name="T4" fmla="*/ 4 w 64"/>
                <a:gd name="T5" fmla="*/ 0 h 84"/>
                <a:gd name="T6" fmla="*/ 0 w 64"/>
                <a:gd name="T7" fmla="*/ 3 h 84"/>
                <a:gd name="T8" fmla="*/ 1 w 64"/>
                <a:gd name="T9" fmla="*/ 9 h 84"/>
                <a:gd name="T10" fmla="*/ 4 w 64"/>
                <a:gd name="T11" fmla="*/ 9 h 84"/>
                <a:gd name="T12" fmla="*/ 4 w 64"/>
                <a:gd name="T13" fmla="*/ 9 h 84"/>
                <a:gd name="T14" fmla="*/ 0 60000 65536"/>
                <a:gd name="T15" fmla="*/ 0 60000 65536"/>
                <a:gd name="T16" fmla="*/ 0 60000 65536"/>
                <a:gd name="T17" fmla="*/ 0 60000 65536"/>
                <a:gd name="T18" fmla="*/ 0 60000 65536"/>
                <a:gd name="T19" fmla="*/ 0 60000 65536"/>
                <a:gd name="T20" fmla="*/ 0 60000 65536"/>
                <a:gd name="T21" fmla="*/ 0 w 64"/>
                <a:gd name="T22" fmla="*/ 0 h 84"/>
                <a:gd name="T23" fmla="*/ 64 w 6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4">
                  <a:moveTo>
                    <a:pt x="41" y="84"/>
                  </a:moveTo>
                  <a:lnTo>
                    <a:pt x="64" y="38"/>
                  </a:lnTo>
                  <a:lnTo>
                    <a:pt x="34" y="0"/>
                  </a:lnTo>
                  <a:lnTo>
                    <a:pt x="0" y="28"/>
                  </a:lnTo>
                  <a:lnTo>
                    <a:pt x="6" y="81"/>
                  </a:lnTo>
                  <a:lnTo>
                    <a:pt x="41" y="84"/>
                  </a:lnTo>
                  <a:close/>
                </a:path>
              </a:pathLst>
            </a:custGeom>
            <a:solidFill>
              <a:srgbClr val="FFE600"/>
            </a:solidFill>
            <a:ln w="9525">
              <a:noFill/>
              <a:round/>
              <a:headEnd/>
              <a:tailEnd/>
            </a:ln>
          </p:spPr>
          <p:txBody>
            <a:bodyPr/>
            <a:lstStyle/>
            <a:p>
              <a:endParaRPr lang="en-US"/>
            </a:p>
          </p:txBody>
        </p:sp>
        <p:sp>
          <p:nvSpPr>
            <p:cNvPr id="72998" name="Freeform 168"/>
            <p:cNvSpPr>
              <a:spLocks/>
            </p:cNvSpPr>
            <p:nvPr/>
          </p:nvSpPr>
          <p:spPr bwMode="auto">
            <a:xfrm>
              <a:off x="5224" y="2855"/>
              <a:ext cx="20" cy="22"/>
            </a:xfrm>
            <a:custGeom>
              <a:avLst/>
              <a:gdLst>
                <a:gd name="T0" fmla="*/ 6 w 61"/>
                <a:gd name="T1" fmla="*/ 7 h 66"/>
                <a:gd name="T2" fmla="*/ 1 w 61"/>
                <a:gd name="T3" fmla="*/ 7 h 66"/>
                <a:gd name="T4" fmla="*/ 0 w 61"/>
                <a:gd name="T5" fmla="*/ 3 h 66"/>
                <a:gd name="T6" fmla="*/ 3 w 61"/>
                <a:gd name="T7" fmla="*/ 0 h 66"/>
                <a:gd name="T8" fmla="*/ 7 w 61"/>
                <a:gd name="T9" fmla="*/ 2 h 66"/>
                <a:gd name="T10" fmla="*/ 6 w 61"/>
                <a:gd name="T11" fmla="*/ 7 h 66"/>
                <a:gd name="T12" fmla="*/ 6 w 61"/>
                <a:gd name="T13" fmla="*/ 7 h 66"/>
                <a:gd name="T14" fmla="*/ 0 60000 65536"/>
                <a:gd name="T15" fmla="*/ 0 60000 65536"/>
                <a:gd name="T16" fmla="*/ 0 60000 65536"/>
                <a:gd name="T17" fmla="*/ 0 60000 65536"/>
                <a:gd name="T18" fmla="*/ 0 60000 65536"/>
                <a:gd name="T19" fmla="*/ 0 60000 65536"/>
                <a:gd name="T20" fmla="*/ 0 60000 65536"/>
                <a:gd name="T21" fmla="*/ 0 w 61"/>
                <a:gd name="T22" fmla="*/ 0 h 66"/>
                <a:gd name="T23" fmla="*/ 61 w 61"/>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6">
                  <a:moveTo>
                    <a:pt x="52" y="64"/>
                  </a:moveTo>
                  <a:lnTo>
                    <a:pt x="7" y="66"/>
                  </a:lnTo>
                  <a:lnTo>
                    <a:pt x="0" y="27"/>
                  </a:lnTo>
                  <a:lnTo>
                    <a:pt x="32" y="0"/>
                  </a:lnTo>
                  <a:lnTo>
                    <a:pt x="61" y="21"/>
                  </a:lnTo>
                  <a:lnTo>
                    <a:pt x="52" y="64"/>
                  </a:lnTo>
                  <a:close/>
                </a:path>
              </a:pathLst>
            </a:custGeom>
            <a:solidFill>
              <a:srgbClr val="FFE600"/>
            </a:solidFill>
            <a:ln w="9525">
              <a:noFill/>
              <a:round/>
              <a:headEnd/>
              <a:tailEnd/>
            </a:ln>
          </p:spPr>
          <p:txBody>
            <a:bodyPr/>
            <a:lstStyle/>
            <a:p>
              <a:endParaRPr lang="en-US"/>
            </a:p>
          </p:txBody>
        </p:sp>
        <p:sp>
          <p:nvSpPr>
            <p:cNvPr id="72999" name="Freeform 169"/>
            <p:cNvSpPr>
              <a:spLocks/>
            </p:cNvSpPr>
            <p:nvPr/>
          </p:nvSpPr>
          <p:spPr bwMode="auto">
            <a:xfrm>
              <a:off x="4887" y="2800"/>
              <a:ext cx="98" cy="93"/>
            </a:xfrm>
            <a:custGeom>
              <a:avLst/>
              <a:gdLst>
                <a:gd name="T0" fmla="*/ 0 w 292"/>
                <a:gd name="T1" fmla="*/ 0 h 278"/>
                <a:gd name="T2" fmla="*/ 1 w 292"/>
                <a:gd name="T3" fmla="*/ 1 h 278"/>
                <a:gd name="T4" fmla="*/ 2 w 292"/>
                <a:gd name="T5" fmla="*/ 1 h 278"/>
                <a:gd name="T6" fmla="*/ 3 w 292"/>
                <a:gd name="T7" fmla="*/ 2 h 278"/>
                <a:gd name="T8" fmla="*/ 3 w 292"/>
                <a:gd name="T9" fmla="*/ 2 h 278"/>
                <a:gd name="T10" fmla="*/ 4 w 292"/>
                <a:gd name="T11" fmla="*/ 3 h 278"/>
                <a:gd name="T12" fmla="*/ 5 w 292"/>
                <a:gd name="T13" fmla="*/ 3 h 278"/>
                <a:gd name="T14" fmla="*/ 6 w 292"/>
                <a:gd name="T15" fmla="*/ 4 h 278"/>
                <a:gd name="T16" fmla="*/ 7 w 292"/>
                <a:gd name="T17" fmla="*/ 5 h 278"/>
                <a:gd name="T18" fmla="*/ 8 w 292"/>
                <a:gd name="T19" fmla="*/ 5 h 278"/>
                <a:gd name="T20" fmla="*/ 10 w 292"/>
                <a:gd name="T21" fmla="*/ 6 h 278"/>
                <a:gd name="T22" fmla="*/ 11 w 292"/>
                <a:gd name="T23" fmla="*/ 7 h 278"/>
                <a:gd name="T24" fmla="*/ 12 w 292"/>
                <a:gd name="T25" fmla="*/ 8 h 278"/>
                <a:gd name="T26" fmla="*/ 13 w 292"/>
                <a:gd name="T27" fmla="*/ 9 h 278"/>
                <a:gd name="T28" fmla="*/ 15 w 292"/>
                <a:gd name="T29" fmla="*/ 10 h 278"/>
                <a:gd name="T30" fmla="*/ 16 w 292"/>
                <a:gd name="T31" fmla="*/ 11 h 278"/>
                <a:gd name="T32" fmla="*/ 17 w 292"/>
                <a:gd name="T33" fmla="*/ 12 h 278"/>
                <a:gd name="T34" fmla="*/ 18 w 292"/>
                <a:gd name="T35" fmla="*/ 14 h 278"/>
                <a:gd name="T36" fmla="*/ 20 w 292"/>
                <a:gd name="T37" fmla="*/ 15 h 278"/>
                <a:gd name="T38" fmla="*/ 21 w 292"/>
                <a:gd name="T39" fmla="*/ 16 h 278"/>
                <a:gd name="T40" fmla="*/ 23 w 292"/>
                <a:gd name="T41" fmla="*/ 17 h 278"/>
                <a:gd name="T42" fmla="*/ 24 w 292"/>
                <a:gd name="T43" fmla="*/ 18 h 278"/>
                <a:gd name="T44" fmla="*/ 26 w 292"/>
                <a:gd name="T45" fmla="*/ 20 h 278"/>
                <a:gd name="T46" fmla="*/ 27 w 292"/>
                <a:gd name="T47" fmla="*/ 21 h 278"/>
                <a:gd name="T48" fmla="*/ 28 w 292"/>
                <a:gd name="T49" fmla="*/ 22 h 278"/>
                <a:gd name="T50" fmla="*/ 30 w 292"/>
                <a:gd name="T51" fmla="*/ 24 h 278"/>
                <a:gd name="T52" fmla="*/ 31 w 292"/>
                <a:gd name="T53" fmla="*/ 25 h 278"/>
                <a:gd name="T54" fmla="*/ 32 w 292"/>
                <a:gd name="T55" fmla="*/ 27 h 278"/>
                <a:gd name="T56" fmla="*/ 33 w 292"/>
                <a:gd name="T57" fmla="*/ 28 h 278"/>
                <a:gd name="T58" fmla="*/ 32 w 292"/>
                <a:gd name="T59" fmla="*/ 31 h 278"/>
                <a:gd name="T60" fmla="*/ 32 w 292"/>
                <a:gd name="T61" fmla="*/ 30 h 278"/>
                <a:gd name="T62" fmla="*/ 31 w 292"/>
                <a:gd name="T63" fmla="*/ 30 h 278"/>
                <a:gd name="T64" fmla="*/ 30 w 292"/>
                <a:gd name="T65" fmla="*/ 29 h 278"/>
                <a:gd name="T66" fmla="*/ 29 w 292"/>
                <a:gd name="T67" fmla="*/ 28 h 278"/>
                <a:gd name="T68" fmla="*/ 28 w 292"/>
                <a:gd name="T69" fmla="*/ 27 h 278"/>
                <a:gd name="T70" fmla="*/ 28 w 292"/>
                <a:gd name="T71" fmla="*/ 26 h 278"/>
                <a:gd name="T72" fmla="*/ 27 w 292"/>
                <a:gd name="T73" fmla="*/ 25 h 278"/>
                <a:gd name="T74" fmla="*/ 26 w 292"/>
                <a:gd name="T75" fmla="*/ 24 h 278"/>
                <a:gd name="T76" fmla="*/ 25 w 292"/>
                <a:gd name="T77" fmla="*/ 23 h 278"/>
                <a:gd name="T78" fmla="*/ 23 w 292"/>
                <a:gd name="T79" fmla="*/ 22 h 278"/>
                <a:gd name="T80" fmla="*/ 22 w 292"/>
                <a:gd name="T81" fmla="*/ 21 h 278"/>
                <a:gd name="T82" fmla="*/ 21 w 292"/>
                <a:gd name="T83" fmla="*/ 20 h 278"/>
                <a:gd name="T84" fmla="*/ 20 w 292"/>
                <a:gd name="T85" fmla="*/ 19 h 278"/>
                <a:gd name="T86" fmla="*/ 19 w 292"/>
                <a:gd name="T87" fmla="*/ 18 h 278"/>
                <a:gd name="T88" fmla="*/ 18 w 292"/>
                <a:gd name="T89" fmla="*/ 17 h 278"/>
                <a:gd name="T90" fmla="*/ 17 w 292"/>
                <a:gd name="T91" fmla="*/ 16 h 278"/>
                <a:gd name="T92" fmla="*/ 16 w 292"/>
                <a:gd name="T93" fmla="*/ 15 h 278"/>
                <a:gd name="T94" fmla="*/ 14 w 292"/>
                <a:gd name="T95" fmla="*/ 14 h 278"/>
                <a:gd name="T96" fmla="*/ 13 w 292"/>
                <a:gd name="T97" fmla="*/ 13 h 278"/>
                <a:gd name="T98" fmla="*/ 12 w 292"/>
                <a:gd name="T99" fmla="*/ 12 h 278"/>
                <a:gd name="T100" fmla="*/ 11 w 292"/>
                <a:gd name="T101" fmla="*/ 11 h 278"/>
                <a:gd name="T102" fmla="*/ 9 w 292"/>
                <a:gd name="T103" fmla="*/ 10 h 278"/>
                <a:gd name="T104" fmla="*/ 8 w 292"/>
                <a:gd name="T105" fmla="*/ 9 h 278"/>
                <a:gd name="T106" fmla="*/ 7 w 292"/>
                <a:gd name="T107" fmla="*/ 8 h 278"/>
                <a:gd name="T108" fmla="*/ 5 w 292"/>
                <a:gd name="T109" fmla="*/ 7 h 278"/>
                <a:gd name="T110" fmla="*/ 4 w 292"/>
                <a:gd name="T111" fmla="*/ 6 h 278"/>
                <a:gd name="T112" fmla="*/ 3 w 292"/>
                <a:gd name="T113" fmla="*/ 6 h 278"/>
                <a:gd name="T114" fmla="*/ 0 w 292"/>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2"/>
                <a:gd name="T175" fmla="*/ 0 h 278"/>
                <a:gd name="T176" fmla="*/ 292 w 292"/>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2" h="278">
                  <a:moveTo>
                    <a:pt x="0" y="0"/>
                  </a:moveTo>
                  <a:lnTo>
                    <a:pt x="1" y="1"/>
                  </a:lnTo>
                  <a:lnTo>
                    <a:pt x="4" y="2"/>
                  </a:lnTo>
                  <a:lnTo>
                    <a:pt x="8" y="6"/>
                  </a:lnTo>
                  <a:lnTo>
                    <a:pt x="12" y="7"/>
                  </a:lnTo>
                  <a:lnTo>
                    <a:pt x="17" y="12"/>
                  </a:lnTo>
                  <a:lnTo>
                    <a:pt x="20" y="13"/>
                  </a:lnTo>
                  <a:lnTo>
                    <a:pt x="23" y="15"/>
                  </a:lnTo>
                  <a:lnTo>
                    <a:pt x="26" y="17"/>
                  </a:lnTo>
                  <a:lnTo>
                    <a:pt x="30" y="20"/>
                  </a:lnTo>
                  <a:lnTo>
                    <a:pt x="34" y="21"/>
                  </a:lnTo>
                  <a:lnTo>
                    <a:pt x="38" y="24"/>
                  </a:lnTo>
                  <a:lnTo>
                    <a:pt x="42" y="26"/>
                  </a:lnTo>
                  <a:lnTo>
                    <a:pt x="46" y="30"/>
                  </a:lnTo>
                  <a:lnTo>
                    <a:pt x="50" y="32"/>
                  </a:lnTo>
                  <a:lnTo>
                    <a:pt x="55" y="36"/>
                  </a:lnTo>
                  <a:lnTo>
                    <a:pt x="59" y="38"/>
                  </a:lnTo>
                  <a:lnTo>
                    <a:pt x="64" y="43"/>
                  </a:lnTo>
                  <a:lnTo>
                    <a:pt x="69" y="46"/>
                  </a:lnTo>
                  <a:lnTo>
                    <a:pt x="74" y="49"/>
                  </a:lnTo>
                  <a:lnTo>
                    <a:pt x="79" y="53"/>
                  </a:lnTo>
                  <a:lnTo>
                    <a:pt x="85" y="58"/>
                  </a:lnTo>
                  <a:lnTo>
                    <a:pt x="90" y="61"/>
                  </a:lnTo>
                  <a:lnTo>
                    <a:pt x="95" y="65"/>
                  </a:lnTo>
                  <a:lnTo>
                    <a:pt x="101" y="70"/>
                  </a:lnTo>
                  <a:lnTo>
                    <a:pt x="107" y="75"/>
                  </a:lnTo>
                  <a:lnTo>
                    <a:pt x="112" y="78"/>
                  </a:lnTo>
                  <a:lnTo>
                    <a:pt x="117" y="82"/>
                  </a:lnTo>
                  <a:lnTo>
                    <a:pt x="123" y="87"/>
                  </a:lnTo>
                  <a:lnTo>
                    <a:pt x="130" y="92"/>
                  </a:lnTo>
                  <a:lnTo>
                    <a:pt x="135" y="95"/>
                  </a:lnTo>
                  <a:lnTo>
                    <a:pt x="142" y="100"/>
                  </a:lnTo>
                  <a:lnTo>
                    <a:pt x="147" y="105"/>
                  </a:lnTo>
                  <a:lnTo>
                    <a:pt x="154" y="111"/>
                  </a:lnTo>
                  <a:lnTo>
                    <a:pt x="159" y="116"/>
                  </a:lnTo>
                  <a:lnTo>
                    <a:pt x="165" y="122"/>
                  </a:lnTo>
                  <a:lnTo>
                    <a:pt x="172" y="127"/>
                  </a:lnTo>
                  <a:lnTo>
                    <a:pt x="178" y="132"/>
                  </a:lnTo>
                  <a:lnTo>
                    <a:pt x="184" y="136"/>
                  </a:lnTo>
                  <a:lnTo>
                    <a:pt x="190" y="143"/>
                  </a:lnTo>
                  <a:lnTo>
                    <a:pt x="196" y="149"/>
                  </a:lnTo>
                  <a:lnTo>
                    <a:pt x="202" y="155"/>
                  </a:lnTo>
                  <a:lnTo>
                    <a:pt x="208" y="160"/>
                  </a:lnTo>
                  <a:lnTo>
                    <a:pt x="215" y="164"/>
                  </a:lnTo>
                  <a:lnTo>
                    <a:pt x="220" y="170"/>
                  </a:lnTo>
                  <a:lnTo>
                    <a:pt x="227" y="176"/>
                  </a:lnTo>
                  <a:lnTo>
                    <a:pt x="232" y="183"/>
                  </a:lnTo>
                  <a:lnTo>
                    <a:pt x="238" y="189"/>
                  </a:lnTo>
                  <a:lnTo>
                    <a:pt x="243" y="195"/>
                  </a:lnTo>
                  <a:lnTo>
                    <a:pt x="250" y="201"/>
                  </a:lnTo>
                  <a:lnTo>
                    <a:pt x="255" y="207"/>
                  </a:lnTo>
                  <a:lnTo>
                    <a:pt x="261" y="213"/>
                  </a:lnTo>
                  <a:lnTo>
                    <a:pt x="266" y="219"/>
                  </a:lnTo>
                  <a:lnTo>
                    <a:pt x="272" y="225"/>
                  </a:lnTo>
                  <a:lnTo>
                    <a:pt x="276" y="232"/>
                  </a:lnTo>
                  <a:lnTo>
                    <a:pt x="282" y="238"/>
                  </a:lnTo>
                  <a:lnTo>
                    <a:pt x="287" y="246"/>
                  </a:lnTo>
                  <a:lnTo>
                    <a:pt x="292" y="252"/>
                  </a:lnTo>
                  <a:lnTo>
                    <a:pt x="286" y="278"/>
                  </a:lnTo>
                  <a:lnTo>
                    <a:pt x="285" y="277"/>
                  </a:lnTo>
                  <a:lnTo>
                    <a:pt x="284" y="276"/>
                  </a:lnTo>
                  <a:lnTo>
                    <a:pt x="282" y="273"/>
                  </a:lnTo>
                  <a:lnTo>
                    <a:pt x="279" y="270"/>
                  </a:lnTo>
                  <a:lnTo>
                    <a:pt x="275" y="265"/>
                  </a:lnTo>
                  <a:lnTo>
                    <a:pt x="271" y="261"/>
                  </a:lnTo>
                  <a:lnTo>
                    <a:pt x="265" y="256"/>
                  </a:lnTo>
                  <a:lnTo>
                    <a:pt x="261" y="250"/>
                  </a:lnTo>
                  <a:lnTo>
                    <a:pt x="256" y="247"/>
                  </a:lnTo>
                  <a:lnTo>
                    <a:pt x="254" y="243"/>
                  </a:lnTo>
                  <a:lnTo>
                    <a:pt x="250" y="241"/>
                  </a:lnTo>
                  <a:lnTo>
                    <a:pt x="247" y="237"/>
                  </a:lnTo>
                  <a:lnTo>
                    <a:pt x="243" y="232"/>
                  </a:lnTo>
                  <a:lnTo>
                    <a:pt x="240" y="229"/>
                  </a:lnTo>
                  <a:lnTo>
                    <a:pt x="236" y="225"/>
                  </a:lnTo>
                  <a:lnTo>
                    <a:pt x="232" y="222"/>
                  </a:lnTo>
                  <a:lnTo>
                    <a:pt x="228" y="218"/>
                  </a:lnTo>
                  <a:lnTo>
                    <a:pt x="224" y="214"/>
                  </a:lnTo>
                  <a:lnTo>
                    <a:pt x="220" y="209"/>
                  </a:lnTo>
                  <a:lnTo>
                    <a:pt x="216" y="206"/>
                  </a:lnTo>
                  <a:lnTo>
                    <a:pt x="210" y="201"/>
                  </a:lnTo>
                  <a:lnTo>
                    <a:pt x="206" y="196"/>
                  </a:lnTo>
                  <a:lnTo>
                    <a:pt x="201" y="192"/>
                  </a:lnTo>
                  <a:lnTo>
                    <a:pt x="197" y="187"/>
                  </a:lnTo>
                  <a:lnTo>
                    <a:pt x="192" y="183"/>
                  </a:lnTo>
                  <a:lnTo>
                    <a:pt x="187" y="178"/>
                  </a:lnTo>
                  <a:lnTo>
                    <a:pt x="182" y="173"/>
                  </a:lnTo>
                  <a:lnTo>
                    <a:pt x="177" y="168"/>
                  </a:lnTo>
                  <a:lnTo>
                    <a:pt x="172" y="163"/>
                  </a:lnTo>
                  <a:lnTo>
                    <a:pt x="166" y="158"/>
                  </a:lnTo>
                  <a:lnTo>
                    <a:pt x="161" y="153"/>
                  </a:lnTo>
                  <a:lnTo>
                    <a:pt x="156" y="150"/>
                  </a:lnTo>
                  <a:lnTo>
                    <a:pt x="150" y="145"/>
                  </a:lnTo>
                  <a:lnTo>
                    <a:pt x="145" y="140"/>
                  </a:lnTo>
                  <a:lnTo>
                    <a:pt x="139" y="135"/>
                  </a:lnTo>
                  <a:lnTo>
                    <a:pt x="134" y="130"/>
                  </a:lnTo>
                  <a:lnTo>
                    <a:pt x="129" y="126"/>
                  </a:lnTo>
                  <a:lnTo>
                    <a:pt x="122" y="121"/>
                  </a:lnTo>
                  <a:lnTo>
                    <a:pt x="117" y="116"/>
                  </a:lnTo>
                  <a:lnTo>
                    <a:pt x="112" y="112"/>
                  </a:lnTo>
                  <a:lnTo>
                    <a:pt x="106" y="107"/>
                  </a:lnTo>
                  <a:lnTo>
                    <a:pt x="100" y="103"/>
                  </a:lnTo>
                  <a:lnTo>
                    <a:pt x="95" y="98"/>
                  </a:lnTo>
                  <a:lnTo>
                    <a:pt x="90" y="93"/>
                  </a:lnTo>
                  <a:lnTo>
                    <a:pt x="84" y="89"/>
                  </a:lnTo>
                  <a:lnTo>
                    <a:pt x="77" y="84"/>
                  </a:lnTo>
                  <a:lnTo>
                    <a:pt x="72" y="81"/>
                  </a:lnTo>
                  <a:lnTo>
                    <a:pt x="67" y="77"/>
                  </a:lnTo>
                  <a:lnTo>
                    <a:pt x="61" y="72"/>
                  </a:lnTo>
                  <a:lnTo>
                    <a:pt x="55" y="69"/>
                  </a:lnTo>
                  <a:lnTo>
                    <a:pt x="49" y="65"/>
                  </a:lnTo>
                  <a:lnTo>
                    <a:pt x="44" y="61"/>
                  </a:lnTo>
                  <a:lnTo>
                    <a:pt x="39" y="58"/>
                  </a:lnTo>
                  <a:lnTo>
                    <a:pt x="33" y="54"/>
                  </a:lnTo>
                  <a:lnTo>
                    <a:pt x="28" y="52"/>
                  </a:lnTo>
                  <a:lnTo>
                    <a:pt x="23" y="49"/>
                  </a:lnTo>
                  <a:lnTo>
                    <a:pt x="0" y="0"/>
                  </a:lnTo>
                  <a:close/>
                </a:path>
              </a:pathLst>
            </a:custGeom>
            <a:solidFill>
              <a:srgbClr val="FFFFFF"/>
            </a:solidFill>
            <a:ln w="9525">
              <a:noFill/>
              <a:round/>
              <a:headEnd/>
              <a:tailEnd/>
            </a:ln>
          </p:spPr>
          <p:txBody>
            <a:bodyPr/>
            <a:lstStyle/>
            <a:p>
              <a:endParaRPr lang="en-US"/>
            </a:p>
          </p:txBody>
        </p:sp>
        <p:sp>
          <p:nvSpPr>
            <p:cNvPr id="73000" name="Freeform 170"/>
            <p:cNvSpPr>
              <a:spLocks/>
            </p:cNvSpPr>
            <p:nvPr/>
          </p:nvSpPr>
          <p:spPr bwMode="auto">
            <a:xfrm>
              <a:off x="4922" y="2872"/>
              <a:ext cx="58" cy="38"/>
            </a:xfrm>
            <a:custGeom>
              <a:avLst/>
              <a:gdLst>
                <a:gd name="T0" fmla="*/ 0 w 173"/>
                <a:gd name="T1" fmla="*/ 0 h 116"/>
                <a:gd name="T2" fmla="*/ 0 w 173"/>
                <a:gd name="T3" fmla="*/ 0 h 116"/>
                <a:gd name="T4" fmla="*/ 1 w 173"/>
                <a:gd name="T5" fmla="*/ 0 h 116"/>
                <a:gd name="T6" fmla="*/ 1 w 173"/>
                <a:gd name="T7" fmla="*/ 1 h 116"/>
                <a:gd name="T8" fmla="*/ 2 w 173"/>
                <a:gd name="T9" fmla="*/ 1 h 116"/>
                <a:gd name="T10" fmla="*/ 2 w 173"/>
                <a:gd name="T11" fmla="*/ 1 h 116"/>
                <a:gd name="T12" fmla="*/ 3 w 173"/>
                <a:gd name="T13" fmla="*/ 1 h 116"/>
                <a:gd name="T14" fmla="*/ 3 w 173"/>
                <a:gd name="T15" fmla="*/ 2 h 116"/>
                <a:gd name="T16" fmla="*/ 4 w 173"/>
                <a:gd name="T17" fmla="*/ 2 h 116"/>
                <a:gd name="T18" fmla="*/ 4 w 173"/>
                <a:gd name="T19" fmla="*/ 2 h 116"/>
                <a:gd name="T20" fmla="*/ 5 w 173"/>
                <a:gd name="T21" fmla="*/ 2 h 116"/>
                <a:gd name="T22" fmla="*/ 5 w 173"/>
                <a:gd name="T23" fmla="*/ 3 h 116"/>
                <a:gd name="T24" fmla="*/ 6 w 173"/>
                <a:gd name="T25" fmla="*/ 3 h 116"/>
                <a:gd name="T26" fmla="*/ 6 w 173"/>
                <a:gd name="T27" fmla="*/ 3 h 116"/>
                <a:gd name="T28" fmla="*/ 6 w 173"/>
                <a:gd name="T29" fmla="*/ 3 h 116"/>
                <a:gd name="T30" fmla="*/ 7 w 173"/>
                <a:gd name="T31" fmla="*/ 4 h 116"/>
                <a:gd name="T32" fmla="*/ 7 w 173"/>
                <a:gd name="T33" fmla="*/ 4 h 116"/>
                <a:gd name="T34" fmla="*/ 8 w 173"/>
                <a:gd name="T35" fmla="*/ 4 h 116"/>
                <a:gd name="T36" fmla="*/ 8 w 173"/>
                <a:gd name="T37" fmla="*/ 4 h 116"/>
                <a:gd name="T38" fmla="*/ 9 w 173"/>
                <a:gd name="T39" fmla="*/ 4 h 116"/>
                <a:gd name="T40" fmla="*/ 9 w 173"/>
                <a:gd name="T41" fmla="*/ 5 h 116"/>
                <a:gd name="T42" fmla="*/ 9 w 173"/>
                <a:gd name="T43" fmla="*/ 5 h 116"/>
                <a:gd name="T44" fmla="*/ 10 w 173"/>
                <a:gd name="T45" fmla="*/ 5 h 116"/>
                <a:gd name="T46" fmla="*/ 10 w 173"/>
                <a:gd name="T47" fmla="*/ 5 h 116"/>
                <a:gd name="T48" fmla="*/ 11 w 173"/>
                <a:gd name="T49" fmla="*/ 6 h 116"/>
                <a:gd name="T50" fmla="*/ 11 w 173"/>
                <a:gd name="T51" fmla="*/ 6 h 116"/>
                <a:gd name="T52" fmla="*/ 12 w 173"/>
                <a:gd name="T53" fmla="*/ 6 h 116"/>
                <a:gd name="T54" fmla="*/ 12 w 173"/>
                <a:gd name="T55" fmla="*/ 6 h 116"/>
                <a:gd name="T56" fmla="*/ 13 w 173"/>
                <a:gd name="T57" fmla="*/ 6 h 116"/>
                <a:gd name="T58" fmla="*/ 13 w 173"/>
                <a:gd name="T59" fmla="*/ 7 h 116"/>
                <a:gd name="T60" fmla="*/ 13 w 173"/>
                <a:gd name="T61" fmla="*/ 7 h 116"/>
                <a:gd name="T62" fmla="*/ 14 w 173"/>
                <a:gd name="T63" fmla="*/ 7 h 116"/>
                <a:gd name="T64" fmla="*/ 14 w 173"/>
                <a:gd name="T65" fmla="*/ 7 h 116"/>
                <a:gd name="T66" fmla="*/ 15 w 173"/>
                <a:gd name="T67" fmla="*/ 8 h 116"/>
                <a:gd name="T68" fmla="*/ 15 w 173"/>
                <a:gd name="T69" fmla="*/ 8 h 116"/>
                <a:gd name="T70" fmla="*/ 15 w 173"/>
                <a:gd name="T71" fmla="*/ 8 h 116"/>
                <a:gd name="T72" fmla="*/ 16 w 173"/>
                <a:gd name="T73" fmla="*/ 8 h 116"/>
                <a:gd name="T74" fmla="*/ 16 w 173"/>
                <a:gd name="T75" fmla="*/ 9 h 116"/>
                <a:gd name="T76" fmla="*/ 17 w 173"/>
                <a:gd name="T77" fmla="*/ 9 h 116"/>
                <a:gd name="T78" fmla="*/ 18 w 173"/>
                <a:gd name="T79" fmla="*/ 9 h 116"/>
                <a:gd name="T80" fmla="*/ 18 w 173"/>
                <a:gd name="T81" fmla="*/ 10 h 116"/>
                <a:gd name="T82" fmla="*/ 18 w 173"/>
                <a:gd name="T83" fmla="*/ 10 h 116"/>
                <a:gd name="T84" fmla="*/ 19 w 173"/>
                <a:gd name="T85" fmla="*/ 10 h 116"/>
                <a:gd name="T86" fmla="*/ 19 w 173"/>
                <a:gd name="T87" fmla="*/ 10 h 116"/>
                <a:gd name="T88" fmla="*/ 19 w 173"/>
                <a:gd name="T89" fmla="*/ 10 h 116"/>
                <a:gd name="T90" fmla="*/ 19 w 173"/>
                <a:gd name="T91" fmla="*/ 12 h 116"/>
                <a:gd name="T92" fmla="*/ 1 w 173"/>
                <a:gd name="T93" fmla="*/ 3 h 116"/>
                <a:gd name="T94" fmla="*/ 0 w 173"/>
                <a:gd name="T95" fmla="*/ 0 h 116"/>
                <a:gd name="T96" fmla="*/ 0 w 173"/>
                <a:gd name="T97" fmla="*/ 0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116"/>
                <a:gd name="T149" fmla="*/ 173 w 17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116">
                  <a:moveTo>
                    <a:pt x="0" y="0"/>
                  </a:moveTo>
                  <a:lnTo>
                    <a:pt x="1" y="0"/>
                  </a:lnTo>
                  <a:lnTo>
                    <a:pt x="6" y="4"/>
                  </a:lnTo>
                  <a:lnTo>
                    <a:pt x="10" y="5"/>
                  </a:lnTo>
                  <a:lnTo>
                    <a:pt x="14" y="7"/>
                  </a:lnTo>
                  <a:lnTo>
                    <a:pt x="19" y="10"/>
                  </a:lnTo>
                  <a:lnTo>
                    <a:pt x="25" y="13"/>
                  </a:lnTo>
                  <a:lnTo>
                    <a:pt x="30" y="15"/>
                  </a:lnTo>
                  <a:lnTo>
                    <a:pt x="37" y="18"/>
                  </a:lnTo>
                  <a:lnTo>
                    <a:pt x="40" y="19"/>
                  </a:lnTo>
                  <a:lnTo>
                    <a:pt x="44" y="22"/>
                  </a:lnTo>
                  <a:lnTo>
                    <a:pt x="47" y="24"/>
                  </a:lnTo>
                  <a:lnTo>
                    <a:pt x="51" y="27"/>
                  </a:lnTo>
                  <a:lnTo>
                    <a:pt x="54" y="28"/>
                  </a:lnTo>
                  <a:lnTo>
                    <a:pt x="57" y="30"/>
                  </a:lnTo>
                  <a:lnTo>
                    <a:pt x="61" y="33"/>
                  </a:lnTo>
                  <a:lnTo>
                    <a:pt x="66" y="34"/>
                  </a:lnTo>
                  <a:lnTo>
                    <a:pt x="70" y="36"/>
                  </a:lnTo>
                  <a:lnTo>
                    <a:pt x="74" y="39"/>
                  </a:lnTo>
                  <a:lnTo>
                    <a:pt x="78" y="41"/>
                  </a:lnTo>
                  <a:lnTo>
                    <a:pt x="82" y="42"/>
                  </a:lnTo>
                  <a:lnTo>
                    <a:pt x="85" y="45"/>
                  </a:lnTo>
                  <a:lnTo>
                    <a:pt x="89" y="46"/>
                  </a:lnTo>
                  <a:lnTo>
                    <a:pt x="93" y="48"/>
                  </a:lnTo>
                  <a:lnTo>
                    <a:pt x="97" y="51"/>
                  </a:lnTo>
                  <a:lnTo>
                    <a:pt x="100" y="52"/>
                  </a:lnTo>
                  <a:lnTo>
                    <a:pt x="104" y="55"/>
                  </a:lnTo>
                  <a:lnTo>
                    <a:pt x="108" y="57"/>
                  </a:lnTo>
                  <a:lnTo>
                    <a:pt x="113" y="59"/>
                  </a:lnTo>
                  <a:lnTo>
                    <a:pt x="116" y="61"/>
                  </a:lnTo>
                  <a:lnTo>
                    <a:pt x="120" y="62"/>
                  </a:lnTo>
                  <a:lnTo>
                    <a:pt x="123" y="64"/>
                  </a:lnTo>
                  <a:lnTo>
                    <a:pt x="127" y="67"/>
                  </a:lnTo>
                  <a:lnTo>
                    <a:pt x="130" y="69"/>
                  </a:lnTo>
                  <a:lnTo>
                    <a:pt x="134" y="70"/>
                  </a:lnTo>
                  <a:lnTo>
                    <a:pt x="137" y="73"/>
                  </a:lnTo>
                  <a:lnTo>
                    <a:pt x="141" y="75"/>
                  </a:lnTo>
                  <a:lnTo>
                    <a:pt x="146" y="78"/>
                  </a:lnTo>
                  <a:lnTo>
                    <a:pt x="151" y="81"/>
                  </a:lnTo>
                  <a:lnTo>
                    <a:pt x="157" y="84"/>
                  </a:lnTo>
                  <a:lnTo>
                    <a:pt x="162" y="87"/>
                  </a:lnTo>
                  <a:lnTo>
                    <a:pt x="165" y="90"/>
                  </a:lnTo>
                  <a:lnTo>
                    <a:pt x="169" y="92"/>
                  </a:lnTo>
                  <a:lnTo>
                    <a:pt x="171" y="93"/>
                  </a:lnTo>
                  <a:lnTo>
                    <a:pt x="173" y="96"/>
                  </a:lnTo>
                  <a:lnTo>
                    <a:pt x="166" y="116"/>
                  </a:lnTo>
                  <a:lnTo>
                    <a:pt x="5" y="30"/>
                  </a:lnTo>
                  <a:lnTo>
                    <a:pt x="0" y="0"/>
                  </a:lnTo>
                  <a:close/>
                </a:path>
              </a:pathLst>
            </a:custGeom>
            <a:solidFill>
              <a:srgbClr val="FFFFFF"/>
            </a:solidFill>
            <a:ln w="9525">
              <a:noFill/>
              <a:round/>
              <a:headEnd/>
              <a:tailEnd/>
            </a:ln>
          </p:spPr>
          <p:txBody>
            <a:bodyPr/>
            <a:lstStyle/>
            <a:p>
              <a:endParaRPr lang="en-US"/>
            </a:p>
          </p:txBody>
        </p:sp>
        <p:sp>
          <p:nvSpPr>
            <p:cNvPr id="73001" name="Freeform 171"/>
            <p:cNvSpPr>
              <a:spLocks/>
            </p:cNvSpPr>
            <p:nvPr/>
          </p:nvSpPr>
          <p:spPr bwMode="auto">
            <a:xfrm>
              <a:off x="4944" y="2917"/>
              <a:ext cx="37" cy="8"/>
            </a:xfrm>
            <a:custGeom>
              <a:avLst/>
              <a:gdLst>
                <a:gd name="T0" fmla="*/ 0 w 109"/>
                <a:gd name="T1" fmla="*/ 0 h 25"/>
                <a:gd name="T2" fmla="*/ 13 w 109"/>
                <a:gd name="T3" fmla="*/ 1 h 25"/>
                <a:gd name="T4" fmla="*/ 12 w 109"/>
                <a:gd name="T5" fmla="*/ 3 h 25"/>
                <a:gd name="T6" fmla="*/ 1 w 109"/>
                <a:gd name="T7" fmla="*/ 3 h 25"/>
                <a:gd name="T8" fmla="*/ 0 w 109"/>
                <a:gd name="T9" fmla="*/ 0 h 25"/>
                <a:gd name="T10" fmla="*/ 0 w 109"/>
                <a:gd name="T11" fmla="*/ 0 h 25"/>
                <a:gd name="T12" fmla="*/ 0 60000 65536"/>
                <a:gd name="T13" fmla="*/ 0 60000 65536"/>
                <a:gd name="T14" fmla="*/ 0 60000 65536"/>
                <a:gd name="T15" fmla="*/ 0 60000 65536"/>
                <a:gd name="T16" fmla="*/ 0 60000 65536"/>
                <a:gd name="T17" fmla="*/ 0 60000 65536"/>
                <a:gd name="T18" fmla="*/ 0 w 109"/>
                <a:gd name="T19" fmla="*/ 0 h 25"/>
                <a:gd name="T20" fmla="*/ 109 w 10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09" h="25">
                  <a:moveTo>
                    <a:pt x="0" y="0"/>
                  </a:moveTo>
                  <a:lnTo>
                    <a:pt x="109" y="5"/>
                  </a:lnTo>
                  <a:lnTo>
                    <a:pt x="101" y="25"/>
                  </a:lnTo>
                  <a:lnTo>
                    <a:pt x="6" y="25"/>
                  </a:lnTo>
                  <a:lnTo>
                    <a:pt x="0" y="0"/>
                  </a:lnTo>
                  <a:close/>
                </a:path>
              </a:pathLst>
            </a:custGeom>
            <a:solidFill>
              <a:srgbClr val="FFFFFF"/>
            </a:solidFill>
            <a:ln w="9525">
              <a:noFill/>
              <a:round/>
              <a:headEnd/>
              <a:tailEnd/>
            </a:ln>
          </p:spPr>
          <p:txBody>
            <a:bodyPr/>
            <a:lstStyle/>
            <a:p>
              <a:endParaRPr lang="en-US"/>
            </a:p>
          </p:txBody>
        </p:sp>
        <p:sp>
          <p:nvSpPr>
            <p:cNvPr id="73002" name="Freeform 172"/>
            <p:cNvSpPr>
              <a:spLocks/>
            </p:cNvSpPr>
            <p:nvPr/>
          </p:nvSpPr>
          <p:spPr bwMode="auto">
            <a:xfrm>
              <a:off x="4945" y="2932"/>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FFFFFF"/>
            </a:solidFill>
            <a:ln w="9525">
              <a:noFill/>
              <a:round/>
              <a:headEnd/>
              <a:tailEnd/>
            </a:ln>
          </p:spPr>
          <p:txBody>
            <a:bodyPr/>
            <a:lstStyle/>
            <a:p>
              <a:endParaRPr lang="en-US"/>
            </a:p>
          </p:txBody>
        </p:sp>
        <p:sp>
          <p:nvSpPr>
            <p:cNvPr id="73003" name="Freeform 173"/>
            <p:cNvSpPr>
              <a:spLocks/>
            </p:cNvSpPr>
            <p:nvPr/>
          </p:nvSpPr>
          <p:spPr bwMode="auto">
            <a:xfrm>
              <a:off x="4928" y="2944"/>
              <a:ext cx="59" cy="42"/>
            </a:xfrm>
            <a:custGeom>
              <a:avLst/>
              <a:gdLst>
                <a:gd name="T0" fmla="*/ 2 w 178"/>
                <a:gd name="T1" fmla="*/ 10 h 126"/>
                <a:gd name="T2" fmla="*/ 18 w 178"/>
                <a:gd name="T3" fmla="*/ 0 h 126"/>
                <a:gd name="T4" fmla="*/ 20 w 178"/>
                <a:gd name="T5" fmla="*/ 2 h 126"/>
                <a:gd name="T6" fmla="*/ 0 w 178"/>
                <a:gd name="T7" fmla="*/ 14 h 126"/>
                <a:gd name="T8" fmla="*/ 2 w 178"/>
                <a:gd name="T9" fmla="*/ 10 h 126"/>
                <a:gd name="T10" fmla="*/ 2 w 178"/>
                <a:gd name="T11" fmla="*/ 10 h 126"/>
                <a:gd name="T12" fmla="*/ 0 60000 65536"/>
                <a:gd name="T13" fmla="*/ 0 60000 65536"/>
                <a:gd name="T14" fmla="*/ 0 60000 65536"/>
                <a:gd name="T15" fmla="*/ 0 60000 65536"/>
                <a:gd name="T16" fmla="*/ 0 60000 65536"/>
                <a:gd name="T17" fmla="*/ 0 60000 65536"/>
                <a:gd name="T18" fmla="*/ 0 w 178"/>
                <a:gd name="T19" fmla="*/ 0 h 126"/>
                <a:gd name="T20" fmla="*/ 178 w 178"/>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8" h="126">
                  <a:moveTo>
                    <a:pt x="16" y="90"/>
                  </a:moveTo>
                  <a:lnTo>
                    <a:pt x="165" y="0"/>
                  </a:lnTo>
                  <a:lnTo>
                    <a:pt x="178" y="17"/>
                  </a:lnTo>
                  <a:lnTo>
                    <a:pt x="0" y="126"/>
                  </a:lnTo>
                  <a:lnTo>
                    <a:pt x="16" y="90"/>
                  </a:lnTo>
                  <a:close/>
                </a:path>
              </a:pathLst>
            </a:custGeom>
            <a:solidFill>
              <a:srgbClr val="FFFFFF"/>
            </a:solidFill>
            <a:ln w="9525">
              <a:noFill/>
              <a:round/>
              <a:headEnd/>
              <a:tailEnd/>
            </a:ln>
          </p:spPr>
          <p:txBody>
            <a:bodyPr/>
            <a:lstStyle/>
            <a:p>
              <a:endParaRPr lang="en-US"/>
            </a:p>
          </p:txBody>
        </p:sp>
        <p:sp>
          <p:nvSpPr>
            <p:cNvPr id="73004" name="Freeform 174"/>
            <p:cNvSpPr>
              <a:spLocks/>
            </p:cNvSpPr>
            <p:nvPr/>
          </p:nvSpPr>
          <p:spPr bwMode="auto">
            <a:xfrm>
              <a:off x="4901" y="2961"/>
              <a:ext cx="83" cy="84"/>
            </a:xfrm>
            <a:custGeom>
              <a:avLst/>
              <a:gdLst>
                <a:gd name="T0" fmla="*/ 2 w 248"/>
                <a:gd name="T1" fmla="*/ 24 h 253"/>
                <a:gd name="T2" fmla="*/ 2 w 248"/>
                <a:gd name="T3" fmla="*/ 23 h 253"/>
                <a:gd name="T4" fmla="*/ 2 w 248"/>
                <a:gd name="T5" fmla="*/ 23 h 253"/>
                <a:gd name="T6" fmla="*/ 3 w 248"/>
                <a:gd name="T7" fmla="*/ 22 h 253"/>
                <a:gd name="T8" fmla="*/ 3 w 248"/>
                <a:gd name="T9" fmla="*/ 22 h 253"/>
                <a:gd name="T10" fmla="*/ 4 w 248"/>
                <a:gd name="T11" fmla="*/ 21 h 253"/>
                <a:gd name="T12" fmla="*/ 4 w 248"/>
                <a:gd name="T13" fmla="*/ 21 h 253"/>
                <a:gd name="T14" fmla="*/ 4 w 248"/>
                <a:gd name="T15" fmla="*/ 21 h 253"/>
                <a:gd name="T16" fmla="*/ 5 w 248"/>
                <a:gd name="T17" fmla="*/ 20 h 253"/>
                <a:gd name="T18" fmla="*/ 5 w 248"/>
                <a:gd name="T19" fmla="*/ 20 h 253"/>
                <a:gd name="T20" fmla="*/ 6 w 248"/>
                <a:gd name="T21" fmla="*/ 19 h 253"/>
                <a:gd name="T22" fmla="*/ 6 w 248"/>
                <a:gd name="T23" fmla="*/ 19 h 253"/>
                <a:gd name="T24" fmla="*/ 6 w 248"/>
                <a:gd name="T25" fmla="*/ 18 h 253"/>
                <a:gd name="T26" fmla="*/ 7 w 248"/>
                <a:gd name="T27" fmla="*/ 18 h 253"/>
                <a:gd name="T28" fmla="*/ 7 w 248"/>
                <a:gd name="T29" fmla="*/ 17 h 253"/>
                <a:gd name="T30" fmla="*/ 8 w 248"/>
                <a:gd name="T31" fmla="*/ 17 h 253"/>
                <a:gd name="T32" fmla="*/ 8 w 248"/>
                <a:gd name="T33" fmla="*/ 17 h 253"/>
                <a:gd name="T34" fmla="*/ 9 w 248"/>
                <a:gd name="T35" fmla="*/ 16 h 253"/>
                <a:gd name="T36" fmla="*/ 9 w 248"/>
                <a:gd name="T37" fmla="*/ 16 h 253"/>
                <a:gd name="T38" fmla="*/ 10 w 248"/>
                <a:gd name="T39" fmla="*/ 15 h 253"/>
                <a:gd name="T40" fmla="*/ 11 w 248"/>
                <a:gd name="T41" fmla="*/ 15 h 253"/>
                <a:gd name="T42" fmla="*/ 11 w 248"/>
                <a:gd name="T43" fmla="*/ 14 h 253"/>
                <a:gd name="T44" fmla="*/ 12 w 248"/>
                <a:gd name="T45" fmla="*/ 14 h 253"/>
                <a:gd name="T46" fmla="*/ 12 w 248"/>
                <a:gd name="T47" fmla="*/ 13 h 253"/>
                <a:gd name="T48" fmla="*/ 13 w 248"/>
                <a:gd name="T49" fmla="*/ 13 h 253"/>
                <a:gd name="T50" fmla="*/ 13 w 248"/>
                <a:gd name="T51" fmla="*/ 12 h 253"/>
                <a:gd name="T52" fmla="*/ 14 w 248"/>
                <a:gd name="T53" fmla="*/ 12 h 253"/>
                <a:gd name="T54" fmla="*/ 15 w 248"/>
                <a:gd name="T55" fmla="*/ 11 h 253"/>
                <a:gd name="T56" fmla="*/ 15 w 248"/>
                <a:gd name="T57" fmla="*/ 11 h 253"/>
                <a:gd name="T58" fmla="*/ 16 w 248"/>
                <a:gd name="T59" fmla="*/ 10 h 253"/>
                <a:gd name="T60" fmla="*/ 16 w 248"/>
                <a:gd name="T61" fmla="*/ 10 h 253"/>
                <a:gd name="T62" fmla="*/ 17 w 248"/>
                <a:gd name="T63" fmla="*/ 9 h 253"/>
                <a:gd name="T64" fmla="*/ 17 w 248"/>
                <a:gd name="T65" fmla="*/ 8 h 253"/>
                <a:gd name="T66" fmla="*/ 18 w 248"/>
                <a:gd name="T67" fmla="*/ 8 h 253"/>
                <a:gd name="T68" fmla="*/ 18 w 248"/>
                <a:gd name="T69" fmla="*/ 8 h 253"/>
                <a:gd name="T70" fmla="*/ 19 w 248"/>
                <a:gd name="T71" fmla="*/ 7 h 253"/>
                <a:gd name="T72" fmla="*/ 20 w 248"/>
                <a:gd name="T73" fmla="*/ 7 h 253"/>
                <a:gd name="T74" fmla="*/ 20 w 248"/>
                <a:gd name="T75" fmla="*/ 6 h 253"/>
                <a:gd name="T76" fmla="*/ 20 w 248"/>
                <a:gd name="T77" fmla="*/ 6 h 253"/>
                <a:gd name="T78" fmla="*/ 21 w 248"/>
                <a:gd name="T79" fmla="*/ 5 h 253"/>
                <a:gd name="T80" fmla="*/ 21 w 248"/>
                <a:gd name="T81" fmla="*/ 5 h 253"/>
                <a:gd name="T82" fmla="*/ 22 w 248"/>
                <a:gd name="T83" fmla="*/ 4 h 253"/>
                <a:gd name="T84" fmla="*/ 22 w 248"/>
                <a:gd name="T85" fmla="*/ 4 h 253"/>
                <a:gd name="T86" fmla="*/ 23 w 248"/>
                <a:gd name="T87" fmla="*/ 3 h 253"/>
                <a:gd name="T88" fmla="*/ 23 w 248"/>
                <a:gd name="T89" fmla="*/ 3 h 253"/>
                <a:gd name="T90" fmla="*/ 23 w 248"/>
                <a:gd name="T91" fmla="*/ 3 h 253"/>
                <a:gd name="T92" fmla="*/ 24 w 248"/>
                <a:gd name="T93" fmla="*/ 2 h 253"/>
                <a:gd name="T94" fmla="*/ 24 w 248"/>
                <a:gd name="T95" fmla="*/ 2 h 253"/>
                <a:gd name="T96" fmla="*/ 25 w 248"/>
                <a:gd name="T97" fmla="*/ 2 h 253"/>
                <a:gd name="T98" fmla="*/ 25 w 248"/>
                <a:gd name="T99" fmla="*/ 1 h 253"/>
                <a:gd name="T100" fmla="*/ 26 w 248"/>
                <a:gd name="T101" fmla="*/ 1 h 253"/>
                <a:gd name="T102" fmla="*/ 26 w 248"/>
                <a:gd name="T103" fmla="*/ 0 h 253"/>
                <a:gd name="T104" fmla="*/ 26 w 248"/>
                <a:gd name="T105" fmla="*/ 0 h 253"/>
                <a:gd name="T106" fmla="*/ 27 w 248"/>
                <a:gd name="T107" fmla="*/ 0 h 253"/>
                <a:gd name="T108" fmla="*/ 27 w 248"/>
                <a:gd name="T109" fmla="*/ 0 h 253"/>
                <a:gd name="T110" fmla="*/ 28 w 248"/>
                <a:gd name="T111" fmla="*/ 2 h 253"/>
                <a:gd name="T112" fmla="*/ 0 w 248"/>
                <a:gd name="T113" fmla="*/ 28 h 253"/>
                <a:gd name="T114" fmla="*/ 2 w 248"/>
                <a:gd name="T115" fmla="*/ 24 h 253"/>
                <a:gd name="T116" fmla="*/ 2 w 248"/>
                <a:gd name="T117" fmla="*/ 24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8"/>
                <a:gd name="T178" fmla="*/ 0 h 253"/>
                <a:gd name="T179" fmla="*/ 248 w 248"/>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8" h="253">
                  <a:moveTo>
                    <a:pt x="14" y="215"/>
                  </a:moveTo>
                  <a:lnTo>
                    <a:pt x="16" y="212"/>
                  </a:lnTo>
                  <a:lnTo>
                    <a:pt x="19" y="207"/>
                  </a:lnTo>
                  <a:lnTo>
                    <a:pt x="23" y="202"/>
                  </a:lnTo>
                  <a:lnTo>
                    <a:pt x="29" y="197"/>
                  </a:lnTo>
                  <a:lnTo>
                    <a:pt x="32" y="194"/>
                  </a:lnTo>
                  <a:lnTo>
                    <a:pt x="35" y="190"/>
                  </a:lnTo>
                  <a:lnTo>
                    <a:pt x="38" y="186"/>
                  </a:lnTo>
                  <a:lnTo>
                    <a:pt x="43" y="183"/>
                  </a:lnTo>
                  <a:lnTo>
                    <a:pt x="46" y="179"/>
                  </a:lnTo>
                  <a:lnTo>
                    <a:pt x="50" y="175"/>
                  </a:lnTo>
                  <a:lnTo>
                    <a:pt x="54" y="171"/>
                  </a:lnTo>
                  <a:lnTo>
                    <a:pt x="58" y="167"/>
                  </a:lnTo>
                  <a:lnTo>
                    <a:pt x="62" y="162"/>
                  </a:lnTo>
                  <a:lnTo>
                    <a:pt x="66" y="158"/>
                  </a:lnTo>
                  <a:lnTo>
                    <a:pt x="70" y="154"/>
                  </a:lnTo>
                  <a:lnTo>
                    <a:pt x="75" y="150"/>
                  </a:lnTo>
                  <a:lnTo>
                    <a:pt x="80" y="145"/>
                  </a:lnTo>
                  <a:lnTo>
                    <a:pt x="84" y="141"/>
                  </a:lnTo>
                  <a:lnTo>
                    <a:pt x="90" y="137"/>
                  </a:lnTo>
                  <a:lnTo>
                    <a:pt x="95" y="132"/>
                  </a:lnTo>
                  <a:lnTo>
                    <a:pt x="100" y="127"/>
                  </a:lnTo>
                  <a:lnTo>
                    <a:pt x="104" y="122"/>
                  </a:lnTo>
                  <a:lnTo>
                    <a:pt x="109" y="117"/>
                  </a:lnTo>
                  <a:lnTo>
                    <a:pt x="115" y="114"/>
                  </a:lnTo>
                  <a:lnTo>
                    <a:pt x="119" y="109"/>
                  </a:lnTo>
                  <a:lnTo>
                    <a:pt x="124" y="104"/>
                  </a:lnTo>
                  <a:lnTo>
                    <a:pt x="130" y="99"/>
                  </a:lnTo>
                  <a:lnTo>
                    <a:pt x="136" y="95"/>
                  </a:lnTo>
                  <a:lnTo>
                    <a:pt x="140" y="91"/>
                  </a:lnTo>
                  <a:lnTo>
                    <a:pt x="145" y="86"/>
                  </a:lnTo>
                  <a:lnTo>
                    <a:pt x="149" y="80"/>
                  </a:lnTo>
                  <a:lnTo>
                    <a:pt x="155" y="76"/>
                  </a:lnTo>
                  <a:lnTo>
                    <a:pt x="159" y="71"/>
                  </a:lnTo>
                  <a:lnTo>
                    <a:pt x="164" y="68"/>
                  </a:lnTo>
                  <a:lnTo>
                    <a:pt x="168" y="63"/>
                  </a:lnTo>
                  <a:lnTo>
                    <a:pt x="175" y="59"/>
                  </a:lnTo>
                  <a:lnTo>
                    <a:pt x="179" y="54"/>
                  </a:lnTo>
                  <a:lnTo>
                    <a:pt x="183" y="51"/>
                  </a:lnTo>
                  <a:lnTo>
                    <a:pt x="187" y="46"/>
                  </a:lnTo>
                  <a:lnTo>
                    <a:pt x="192" y="42"/>
                  </a:lnTo>
                  <a:lnTo>
                    <a:pt x="195" y="37"/>
                  </a:lnTo>
                  <a:lnTo>
                    <a:pt x="199" y="35"/>
                  </a:lnTo>
                  <a:lnTo>
                    <a:pt x="203" y="31"/>
                  </a:lnTo>
                  <a:lnTo>
                    <a:pt x="207" y="28"/>
                  </a:lnTo>
                  <a:lnTo>
                    <a:pt x="210" y="24"/>
                  </a:lnTo>
                  <a:lnTo>
                    <a:pt x="214" y="22"/>
                  </a:lnTo>
                  <a:lnTo>
                    <a:pt x="217" y="18"/>
                  </a:lnTo>
                  <a:lnTo>
                    <a:pt x="221" y="15"/>
                  </a:lnTo>
                  <a:lnTo>
                    <a:pt x="226" y="11"/>
                  </a:lnTo>
                  <a:lnTo>
                    <a:pt x="231" y="7"/>
                  </a:lnTo>
                  <a:lnTo>
                    <a:pt x="234" y="3"/>
                  </a:lnTo>
                  <a:lnTo>
                    <a:pt x="237" y="1"/>
                  </a:lnTo>
                  <a:lnTo>
                    <a:pt x="239" y="0"/>
                  </a:lnTo>
                  <a:lnTo>
                    <a:pt x="240" y="0"/>
                  </a:lnTo>
                  <a:lnTo>
                    <a:pt x="248" y="18"/>
                  </a:lnTo>
                  <a:lnTo>
                    <a:pt x="0" y="253"/>
                  </a:lnTo>
                  <a:lnTo>
                    <a:pt x="14" y="215"/>
                  </a:lnTo>
                  <a:close/>
                </a:path>
              </a:pathLst>
            </a:custGeom>
            <a:solidFill>
              <a:srgbClr val="FFFFFF"/>
            </a:solidFill>
            <a:ln w="9525">
              <a:noFill/>
              <a:round/>
              <a:headEnd/>
              <a:tailEnd/>
            </a:ln>
          </p:spPr>
          <p:txBody>
            <a:bodyPr/>
            <a:lstStyle/>
            <a:p>
              <a:endParaRPr lang="en-US"/>
            </a:p>
          </p:txBody>
        </p:sp>
        <p:sp>
          <p:nvSpPr>
            <p:cNvPr id="73005" name="Freeform 175"/>
            <p:cNvSpPr>
              <a:spLocks/>
            </p:cNvSpPr>
            <p:nvPr/>
          </p:nvSpPr>
          <p:spPr bwMode="auto">
            <a:xfrm>
              <a:off x="5158" y="2832"/>
              <a:ext cx="40" cy="183"/>
            </a:xfrm>
            <a:custGeom>
              <a:avLst/>
              <a:gdLst>
                <a:gd name="T0" fmla="*/ 6 w 120"/>
                <a:gd name="T1" fmla="*/ 0 h 549"/>
                <a:gd name="T2" fmla="*/ 6 w 120"/>
                <a:gd name="T3" fmla="*/ 1 h 549"/>
                <a:gd name="T4" fmla="*/ 5 w 120"/>
                <a:gd name="T5" fmla="*/ 2 h 549"/>
                <a:gd name="T6" fmla="*/ 5 w 120"/>
                <a:gd name="T7" fmla="*/ 2 h 549"/>
                <a:gd name="T8" fmla="*/ 5 w 120"/>
                <a:gd name="T9" fmla="*/ 3 h 549"/>
                <a:gd name="T10" fmla="*/ 4 w 120"/>
                <a:gd name="T11" fmla="*/ 4 h 549"/>
                <a:gd name="T12" fmla="*/ 4 w 120"/>
                <a:gd name="T13" fmla="*/ 6 h 549"/>
                <a:gd name="T14" fmla="*/ 3 w 120"/>
                <a:gd name="T15" fmla="*/ 7 h 549"/>
                <a:gd name="T16" fmla="*/ 3 w 120"/>
                <a:gd name="T17" fmla="*/ 8 h 549"/>
                <a:gd name="T18" fmla="*/ 2 w 120"/>
                <a:gd name="T19" fmla="*/ 10 h 549"/>
                <a:gd name="T20" fmla="*/ 2 w 120"/>
                <a:gd name="T21" fmla="*/ 11 h 549"/>
                <a:gd name="T22" fmla="*/ 1 w 120"/>
                <a:gd name="T23" fmla="*/ 13 h 549"/>
                <a:gd name="T24" fmla="*/ 1 w 120"/>
                <a:gd name="T25" fmla="*/ 15 h 549"/>
                <a:gd name="T26" fmla="*/ 1 w 120"/>
                <a:gd name="T27" fmla="*/ 17 h 549"/>
                <a:gd name="T28" fmla="*/ 0 w 120"/>
                <a:gd name="T29" fmla="*/ 19 h 549"/>
                <a:gd name="T30" fmla="*/ 0 w 120"/>
                <a:gd name="T31" fmla="*/ 22 h 549"/>
                <a:gd name="T32" fmla="*/ 0 w 120"/>
                <a:gd name="T33" fmla="*/ 24 h 549"/>
                <a:gd name="T34" fmla="*/ 0 w 120"/>
                <a:gd name="T35" fmla="*/ 26 h 549"/>
                <a:gd name="T36" fmla="*/ 0 w 120"/>
                <a:gd name="T37" fmla="*/ 29 h 549"/>
                <a:gd name="T38" fmla="*/ 0 w 120"/>
                <a:gd name="T39" fmla="*/ 31 h 549"/>
                <a:gd name="T40" fmla="*/ 1 w 120"/>
                <a:gd name="T41" fmla="*/ 34 h 549"/>
                <a:gd name="T42" fmla="*/ 1 w 120"/>
                <a:gd name="T43" fmla="*/ 36 h 549"/>
                <a:gd name="T44" fmla="*/ 1 w 120"/>
                <a:gd name="T45" fmla="*/ 39 h 549"/>
                <a:gd name="T46" fmla="*/ 2 w 120"/>
                <a:gd name="T47" fmla="*/ 42 h 549"/>
                <a:gd name="T48" fmla="*/ 3 w 120"/>
                <a:gd name="T49" fmla="*/ 45 h 549"/>
                <a:gd name="T50" fmla="*/ 4 w 120"/>
                <a:gd name="T51" fmla="*/ 48 h 549"/>
                <a:gd name="T52" fmla="*/ 5 w 120"/>
                <a:gd name="T53" fmla="*/ 51 h 549"/>
                <a:gd name="T54" fmla="*/ 7 w 120"/>
                <a:gd name="T55" fmla="*/ 53 h 549"/>
                <a:gd name="T56" fmla="*/ 8 w 120"/>
                <a:gd name="T57" fmla="*/ 56 h 549"/>
                <a:gd name="T58" fmla="*/ 10 w 120"/>
                <a:gd name="T59" fmla="*/ 59 h 549"/>
                <a:gd name="T60" fmla="*/ 13 w 120"/>
                <a:gd name="T61" fmla="*/ 59 h 549"/>
                <a:gd name="T62" fmla="*/ 13 w 120"/>
                <a:gd name="T63" fmla="*/ 59 h 549"/>
                <a:gd name="T64" fmla="*/ 12 w 120"/>
                <a:gd name="T65" fmla="*/ 58 h 549"/>
                <a:gd name="T66" fmla="*/ 11 w 120"/>
                <a:gd name="T67" fmla="*/ 57 h 549"/>
                <a:gd name="T68" fmla="*/ 11 w 120"/>
                <a:gd name="T69" fmla="*/ 56 h 549"/>
                <a:gd name="T70" fmla="*/ 10 w 120"/>
                <a:gd name="T71" fmla="*/ 55 h 549"/>
                <a:gd name="T72" fmla="*/ 10 w 120"/>
                <a:gd name="T73" fmla="*/ 54 h 549"/>
                <a:gd name="T74" fmla="*/ 9 w 120"/>
                <a:gd name="T75" fmla="*/ 52 h 549"/>
                <a:gd name="T76" fmla="*/ 8 w 120"/>
                <a:gd name="T77" fmla="*/ 51 h 549"/>
                <a:gd name="T78" fmla="*/ 8 w 120"/>
                <a:gd name="T79" fmla="*/ 49 h 549"/>
                <a:gd name="T80" fmla="*/ 7 w 120"/>
                <a:gd name="T81" fmla="*/ 48 h 549"/>
                <a:gd name="T82" fmla="*/ 6 w 120"/>
                <a:gd name="T83" fmla="*/ 46 h 549"/>
                <a:gd name="T84" fmla="*/ 6 w 120"/>
                <a:gd name="T85" fmla="*/ 44 h 549"/>
                <a:gd name="T86" fmla="*/ 5 w 120"/>
                <a:gd name="T87" fmla="*/ 42 h 549"/>
                <a:gd name="T88" fmla="*/ 4 w 120"/>
                <a:gd name="T89" fmla="*/ 40 h 549"/>
                <a:gd name="T90" fmla="*/ 4 w 120"/>
                <a:gd name="T91" fmla="*/ 38 h 549"/>
                <a:gd name="T92" fmla="*/ 3 w 120"/>
                <a:gd name="T93" fmla="*/ 36 h 549"/>
                <a:gd name="T94" fmla="*/ 3 w 120"/>
                <a:gd name="T95" fmla="*/ 34 h 549"/>
                <a:gd name="T96" fmla="*/ 3 w 120"/>
                <a:gd name="T97" fmla="*/ 31 h 549"/>
                <a:gd name="T98" fmla="*/ 3 w 120"/>
                <a:gd name="T99" fmla="*/ 29 h 549"/>
                <a:gd name="T100" fmla="*/ 2 w 120"/>
                <a:gd name="T101" fmla="*/ 26 h 549"/>
                <a:gd name="T102" fmla="*/ 3 w 120"/>
                <a:gd name="T103" fmla="*/ 24 h 549"/>
                <a:gd name="T104" fmla="*/ 3 w 120"/>
                <a:gd name="T105" fmla="*/ 21 h 549"/>
                <a:gd name="T106" fmla="*/ 3 w 120"/>
                <a:gd name="T107" fmla="*/ 18 h 549"/>
                <a:gd name="T108" fmla="*/ 3 w 120"/>
                <a:gd name="T109" fmla="*/ 16 h 549"/>
                <a:gd name="T110" fmla="*/ 4 w 120"/>
                <a:gd name="T111" fmla="*/ 13 h 549"/>
                <a:gd name="T112" fmla="*/ 5 w 120"/>
                <a:gd name="T113" fmla="*/ 10 h 549"/>
                <a:gd name="T114" fmla="*/ 6 w 120"/>
                <a:gd name="T115" fmla="*/ 7 h 549"/>
                <a:gd name="T116" fmla="*/ 7 w 120"/>
                <a:gd name="T117" fmla="*/ 4 h 549"/>
                <a:gd name="T118" fmla="*/ 8 w 120"/>
                <a:gd name="T119" fmla="*/ 1 h 549"/>
                <a:gd name="T120" fmla="*/ 6 w 120"/>
                <a:gd name="T121" fmla="*/ 0 h 5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49"/>
                <a:gd name="T185" fmla="*/ 120 w 120"/>
                <a:gd name="T186" fmla="*/ 549 h 5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49">
                  <a:moveTo>
                    <a:pt x="57" y="0"/>
                  </a:moveTo>
                  <a:lnTo>
                    <a:pt x="56" y="0"/>
                  </a:lnTo>
                  <a:lnTo>
                    <a:pt x="54" y="3"/>
                  </a:lnTo>
                  <a:lnTo>
                    <a:pt x="52" y="6"/>
                  </a:lnTo>
                  <a:lnTo>
                    <a:pt x="50" y="12"/>
                  </a:lnTo>
                  <a:lnTo>
                    <a:pt x="49" y="14"/>
                  </a:lnTo>
                  <a:lnTo>
                    <a:pt x="47" y="17"/>
                  </a:lnTo>
                  <a:lnTo>
                    <a:pt x="45" y="21"/>
                  </a:lnTo>
                  <a:lnTo>
                    <a:pt x="44" y="26"/>
                  </a:lnTo>
                  <a:lnTo>
                    <a:pt x="41" y="29"/>
                  </a:lnTo>
                  <a:lnTo>
                    <a:pt x="39" y="33"/>
                  </a:lnTo>
                  <a:lnTo>
                    <a:pt x="38" y="38"/>
                  </a:lnTo>
                  <a:lnTo>
                    <a:pt x="36" y="45"/>
                  </a:lnTo>
                  <a:lnTo>
                    <a:pt x="34" y="50"/>
                  </a:lnTo>
                  <a:lnTo>
                    <a:pt x="31" y="55"/>
                  </a:lnTo>
                  <a:lnTo>
                    <a:pt x="29" y="61"/>
                  </a:lnTo>
                  <a:lnTo>
                    <a:pt x="27" y="68"/>
                  </a:lnTo>
                  <a:lnTo>
                    <a:pt x="25" y="74"/>
                  </a:lnTo>
                  <a:lnTo>
                    <a:pt x="22" y="81"/>
                  </a:lnTo>
                  <a:lnTo>
                    <a:pt x="20" y="88"/>
                  </a:lnTo>
                  <a:lnTo>
                    <a:pt x="18" y="96"/>
                  </a:lnTo>
                  <a:lnTo>
                    <a:pt x="16" y="103"/>
                  </a:lnTo>
                  <a:lnTo>
                    <a:pt x="14" y="112"/>
                  </a:lnTo>
                  <a:lnTo>
                    <a:pt x="13" y="120"/>
                  </a:lnTo>
                  <a:lnTo>
                    <a:pt x="11" y="129"/>
                  </a:lnTo>
                  <a:lnTo>
                    <a:pt x="9" y="137"/>
                  </a:lnTo>
                  <a:lnTo>
                    <a:pt x="7" y="146"/>
                  </a:lnTo>
                  <a:lnTo>
                    <a:pt x="6" y="155"/>
                  </a:lnTo>
                  <a:lnTo>
                    <a:pt x="6" y="165"/>
                  </a:lnTo>
                  <a:lnTo>
                    <a:pt x="4" y="175"/>
                  </a:lnTo>
                  <a:lnTo>
                    <a:pt x="3" y="184"/>
                  </a:lnTo>
                  <a:lnTo>
                    <a:pt x="2" y="194"/>
                  </a:lnTo>
                  <a:lnTo>
                    <a:pt x="1" y="204"/>
                  </a:lnTo>
                  <a:lnTo>
                    <a:pt x="1" y="215"/>
                  </a:lnTo>
                  <a:lnTo>
                    <a:pt x="0" y="224"/>
                  </a:lnTo>
                  <a:lnTo>
                    <a:pt x="0" y="235"/>
                  </a:lnTo>
                  <a:lnTo>
                    <a:pt x="1" y="247"/>
                  </a:lnTo>
                  <a:lnTo>
                    <a:pt x="1" y="257"/>
                  </a:lnTo>
                  <a:lnTo>
                    <a:pt x="1" y="268"/>
                  </a:lnTo>
                  <a:lnTo>
                    <a:pt x="2" y="280"/>
                  </a:lnTo>
                  <a:lnTo>
                    <a:pt x="3" y="291"/>
                  </a:lnTo>
                  <a:lnTo>
                    <a:pt x="5" y="303"/>
                  </a:lnTo>
                  <a:lnTo>
                    <a:pt x="6" y="314"/>
                  </a:lnTo>
                  <a:lnTo>
                    <a:pt x="9" y="327"/>
                  </a:lnTo>
                  <a:lnTo>
                    <a:pt x="12" y="339"/>
                  </a:lnTo>
                  <a:lnTo>
                    <a:pt x="13" y="352"/>
                  </a:lnTo>
                  <a:lnTo>
                    <a:pt x="17" y="364"/>
                  </a:lnTo>
                  <a:lnTo>
                    <a:pt x="20" y="377"/>
                  </a:lnTo>
                  <a:lnTo>
                    <a:pt x="25" y="389"/>
                  </a:lnTo>
                  <a:lnTo>
                    <a:pt x="28" y="401"/>
                  </a:lnTo>
                  <a:lnTo>
                    <a:pt x="33" y="415"/>
                  </a:lnTo>
                  <a:lnTo>
                    <a:pt x="37" y="428"/>
                  </a:lnTo>
                  <a:lnTo>
                    <a:pt x="43" y="441"/>
                  </a:lnTo>
                  <a:lnTo>
                    <a:pt x="48" y="455"/>
                  </a:lnTo>
                  <a:lnTo>
                    <a:pt x="54" y="467"/>
                  </a:lnTo>
                  <a:lnTo>
                    <a:pt x="61" y="480"/>
                  </a:lnTo>
                  <a:lnTo>
                    <a:pt x="69" y="495"/>
                  </a:lnTo>
                  <a:lnTo>
                    <a:pt x="76" y="508"/>
                  </a:lnTo>
                  <a:lnTo>
                    <a:pt x="84" y="521"/>
                  </a:lnTo>
                  <a:lnTo>
                    <a:pt x="92" y="535"/>
                  </a:lnTo>
                  <a:lnTo>
                    <a:pt x="101" y="549"/>
                  </a:lnTo>
                  <a:lnTo>
                    <a:pt x="120" y="535"/>
                  </a:lnTo>
                  <a:lnTo>
                    <a:pt x="119" y="533"/>
                  </a:lnTo>
                  <a:lnTo>
                    <a:pt x="118" y="531"/>
                  </a:lnTo>
                  <a:lnTo>
                    <a:pt x="115" y="528"/>
                  </a:lnTo>
                  <a:lnTo>
                    <a:pt x="111" y="524"/>
                  </a:lnTo>
                  <a:lnTo>
                    <a:pt x="107" y="518"/>
                  </a:lnTo>
                  <a:lnTo>
                    <a:pt x="103" y="510"/>
                  </a:lnTo>
                  <a:lnTo>
                    <a:pt x="100" y="507"/>
                  </a:lnTo>
                  <a:lnTo>
                    <a:pt x="98" y="502"/>
                  </a:lnTo>
                  <a:lnTo>
                    <a:pt x="96" y="497"/>
                  </a:lnTo>
                  <a:lnTo>
                    <a:pt x="93" y="493"/>
                  </a:lnTo>
                  <a:lnTo>
                    <a:pt x="90" y="487"/>
                  </a:lnTo>
                  <a:lnTo>
                    <a:pt x="87" y="482"/>
                  </a:lnTo>
                  <a:lnTo>
                    <a:pt x="84" y="476"/>
                  </a:lnTo>
                  <a:lnTo>
                    <a:pt x="81" y="470"/>
                  </a:lnTo>
                  <a:lnTo>
                    <a:pt x="78" y="464"/>
                  </a:lnTo>
                  <a:lnTo>
                    <a:pt x="75" y="457"/>
                  </a:lnTo>
                  <a:lnTo>
                    <a:pt x="72" y="451"/>
                  </a:lnTo>
                  <a:lnTo>
                    <a:pt x="69" y="444"/>
                  </a:lnTo>
                  <a:lnTo>
                    <a:pt x="65" y="436"/>
                  </a:lnTo>
                  <a:lnTo>
                    <a:pt x="62" y="429"/>
                  </a:lnTo>
                  <a:lnTo>
                    <a:pt x="59" y="422"/>
                  </a:lnTo>
                  <a:lnTo>
                    <a:pt x="56" y="415"/>
                  </a:lnTo>
                  <a:lnTo>
                    <a:pt x="53" y="406"/>
                  </a:lnTo>
                  <a:lnTo>
                    <a:pt x="51" y="398"/>
                  </a:lnTo>
                  <a:lnTo>
                    <a:pt x="48" y="389"/>
                  </a:lnTo>
                  <a:lnTo>
                    <a:pt x="46" y="381"/>
                  </a:lnTo>
                  <a:lnTo>
                    <a:pt x="42" y="371"/>
                  </a:lnTo>
                  <a:lnTo>
                    <a:pt x="40" y="362"/>
                  </a:lnTo>
                  <a:lnTo>
                    <a:pt x="37" y="352"/>
                  </a:lnTo>
                  <a:lnTo>
                    <a:pt x="36" y="343"/>
                  </a:lnTo>
                  <a:lnTo>
                    <a:pt x="33" y="332"/>
                  </a:lnTo>
                  <a:lnTo>
                    <a:pt x="31" y="323"/>
                  </a:lnTo>
                  <a:lnTo>
                    <a:pt x="30" y="313"/>
                  </a:lnTo>
                  <a:lnTo>
                    <a:pt x="29" y="303"/>
                  </a:lnTo>
                  <a:lnTo>
                    <a:pt x="27" y="291"/>
                  </a:lnTo>
                  <a:lnTo>
                    <a:pt x="26" y="281"/>
                  </a:lnTo>
                  <a:lnTo>
                    <a:pt x="25" y="270"/>
                  </a:lnTo>
                  <a:lnTo>
                    <a:pt x="23" y="260"/>
                  </a:lnTo>
                  <a:lnTo>
                    <a:pt x="22" y="247"/>
                  </a:lnTo>
                  <a:lnTo>
                    <a:pt x="22" y="237"/>
                  </a:lnTo>
                  <a:lnTo>
                    <a:pt x="22" y="226"/>
                  </a:lnTo>
                  <a:lnTo>
                    <a:pt x="23" y="215"/>
                  </a:lnTo>
                  <a:lnTo>
                    <a:pt x="23" y="201"/>
                  </a:lnTo>
                  <a:lnTo>
                    <a:pt x="25" y="189"/>
                  </a:lnTo>
                  <a:lnTo>
                    <a:pt x="26" y="177"/>
                  </a:lnTo>
                  <a:lnTo>
                    <a:pt x="27" y="165"/>
                  </a:lnTo>
                  <a:lnTo>
                    <a:pt x="29" y="153"/>
                  </a:lnTo>
                  <a:lnTo>
                    <a:pt x="31" y="140"/>
                  </a:lnTo>
                  <a:lnTo>
                    <a:pt x="33" y="127"/>
                  </a:lnTo>
                  <a:lnTo>
                    <a:pt x="37" y="115"/>
                  </a:lnTo>
                  <a:lnTo>
                    <a:pt x="39" y="102"/>
                  </a:lnTo>
                  <a:lnTo>
                    <a:pt x="43" y="89"/>
                  </a:lnTo>
                  <a:lnTo>
                    <a:pt x="46" y="77"/>
                  </a:lnTo>
                  <a:lnTo>
                    <a:pt x="52" y="63"/>
                  </a:lnTo>
                  <a:lnTo>
                    <a:pt x="56" y="50"/>
                  </a:lnTo>
                  <a:lnTo>
                    <a:pt x="61" y="37"/>
                  </a:lnTo>
                  <a:lnTo>
                    <a:pt x="67" y="23"/>
                  </a:lnTo>
                  <a:lnTo>
                    <a:pt x="74" y="10"/>
                  </a:lnTo>
                  <a:lnTo>
                    <a:pt x="57" y="0"/>
                  </a:lnTo>
                  <a:close/>
                </a:path>
              </a:pathLst>
            </a:custGeom>
            <a:solidFill>
              <a:srgbClr val="FFFFFF"/>
            </a:solidFill>
            <a:ln w="9525">
              <a:noFill/>
              <a:round/>
              <a:headEnd/>
              <a:tailEnd/>
            </a:ln>
          </p:spPr>
          <p:txBody>
            <a:bodyPr/>
            <a:lstStyle/>
            <a:p>
              <a:endParaRPr lang="en-US"/>
            </a:p>
          </p:txBody>
        </p:sp>
        <p:sp>
          <p:nvSpPr>
            <p:cNvPr id="73006" name="Freeform 176"/>
            <p:cNvSpPr>
              <a:spLocks/>
            </p:cNvSpPr>
            <p:nvPr/>
          </p:nvSpPr>
          <p:spPr bwMode="auto">
            <a:xfrm>
              <a:off x="5226" y="2932"/>
              <a:ext cx="20" cy="27"/>
            </a:xfrm>
            <a:custGeom>
              <a:avLst/>
              <a:gdLst>
                <a:gd name="T0" fmla="*/ 0 w 61"/>
                <a:gd name="T1" fmla="*/ 2 h 82"/>
                <a:gd name="T2" fmla="*/ 5 w 61"/>
                <a:gd name="T3" fmla="*/ 9 h 82"/>
                <a:gd name="T4" fmla="*/ 7 w 61"/>
                <a:gd name="T5" fmla="*/ 0 h 82"/>
                <a:gd name="T6" fmla="*/ 5 w 61"/>
                <a:gd name="T7" fmla="*/ 0 h 82"/>
                <a:gd name="T8" fmla="*/ 4 w 61"/>
                <a:gd name="T9" fmla="*/ 5 h 82"/>
                <a:gd name="T10" fmla="*/ 2 w 61"/>
                <a:gd name="T11" fmla="*/ 2 h 82"/>
                <a:gd name="T12" fmla="*/ 0 w 61"/>
                <a:gd name="T13" fmla="*/ 2 h 82"/>
                <a:gd name="T14" fmla="*/ 0 w 61"/>
                <a:gd name="T15" fmla="*/ 2 h 82"/>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82"/>
                <a:gd name="T26" fmla="*/ 61 w 61"/>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82">
                  <a:moveTo>
                    <a:pt x="0" y="21"/>
                  </a:moveTo>
                  <a:lnTo>
                    <a:pt x="43" y="82"/>
                  </a:lnTo>
                  <a:lnTo>
                    <a:pt x="61" y="0"/>
                  </a:lnTo>
                  <a:lnTo>
                    <a:pt x="47" y="1"/>
                  </a:lnTo>
                  <a:lnTo>
                    <a:pt x="35" y="42"/>
                  </a:lnTo>
                  <a:lnTo>
                    <a:pt x="16" y="14"/>
                  </a:lnTo>
                  <a:lnTo>
                    <a:pt x="0" y="21"/>
                  </a:lnTo>
                  <a:close/>
                </a:path>
              </a:pathLst>
            </a:custGeom>
            <a:solidFill>
              <a:srgbClr val="FFFFFF"/>
            </a:solidFill>
            <a:ln w="9525">
              <a:noFill/>
              <a:round/>
              <a:headEnd/>
              <a:tailEnd/>
            </a:ln>
          </p:spPr>
          <p:txBody>
            <a:bodyPr/>
            <a:lstStyle/>
            <a:p>
              <a:endParaRPr lang="en-US"/>
            </a:p>
          </p:txBody>
        </p:sp>
        <p:sp>
          <p:nvSpPr>
            <p:cNvPr id="73007" name="Freeform 177"/>
            <p:cNvSpPr>
              <a:spLocks/>
            </p:cNvSpPr>
            <p:nvPr/>
          </p:nvSpPr>
          <p:spPr bwMode="auto">
            <a:xfrm>
              <a:off x="5255" y="2916"/>
              <a:ext cx="20" cy="31"/>
            </a:xfrm>
            <a:custGeom>
              <a:avLst/>
              <a:gdLst>
                <a:gd name="T0" fmla="*/ 0 w 59"/>
                <a:gd name="T1" fmla="*/ 4 h 93"/>
                <a:gd name="T2" fmla="*/ 4 w 59"/>
                <a:gd name="T3" fmla="*/ 10 h 93"/>
                <a:gd name="T4" fmla="*/ 5 w 59"/>
                <a:gd name="T5" fmla="*/ 9 h 93"/>
                <a:gd name="T6" fmla="*/ 7 w 59"/>
                <a:gd name="T7" fmla="*/ 0 h 93"/>
                <a:gd name="T8" fmla="*/ 5 w 59"/>
                <a:gd name="T9" fmla="*/ 1 h 93"/>
                <a:gd name="T10" fmla="*/ 4 w 59"/>
                <a:gd name="T11" fmla="*/ 7 h 93"/>
                <a:gd name="T12" fmla="*/ 2 w 59"/>
                <a:gd name="T13" fmla="*/ 3 h 93"/>
                <a:gd name="T14" fmla="*/ 0 w 59"/>
                <a:gd name="T15" fmla="*/ 4 h 93"/>
                <a:gd name="T16" fmla="*/ 0 w 59"/>
                <a:gd name="T17" fmla="*/ 4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3"/>
                <a:gd name="T29" fmla="*/ 59 w 59"/>
                <a:gd name="T30" fmla="*/ 93 h 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3">
                  <a:moveTo>
                    <a:pt x="0" y="37"/>
                  </a:moveTo>
                  <a:lnTo>
                    <a:pt x="39" y="93"/>
                  </a:lnTo>
                  <a:lnTo>
                    <a:pt x="48" y="79"/>
                  </a:lnTo>
                  <a:lnTo>
                    <a:pt x="59" y="0"/>
                  </a:lnTo>
                  <a:lnTo>
                    <a:pt x="48" y="9"/>
                  </a:lnTo>
                  <a:lnTo>
                    <a:pt x="37" y="59"/>
                  </a:lnTo>
                  <a:lnTo>
                    <a:pt x="18" y="26"/>
                  </a:lnTo>
                  <a:lnTo>
                    <a:pt x="0" y="37"/>
                  </a:lnTo>
                  <a:close/>
                </a:path>
              </a:pathLst>
            </a:custGeom>
            <a:solidFill>
              <a:srgbClr val="FFFFFF"/>
            </a:solidFill>
            <a:ln w="9525">
              <a:noFill/>
              <a:round/>
              <a:headEnd/>
              <a:tailEnd/>
            </a:ln>
          </p:spPr>
          <p:txBody>
            <a:bodyPr/>
            <a:lstStyle/>
            <a:p>
              <a:endParaRPr lang="en-US"/>
            </a:p>
          </p:txBody>
        </p:sp>
        <p:sp>
          <p:nvSpPr>
            <p:cNvPr id="73008" name="Freeform 178"/>
            <p:cNvSpPr>
              <a:spLocks/>
            </p:cNvSpPr>
            <p:nvPr/>
          </p:nvSpPr>
          <p:spPr bwMode="auto">
            <a:xfrm>
              <a:off x="5284" y="2904"/>
              <a:ext cx="22" cy="31"/>
            </a:xfrm>
            <a:custGeom>
              <a:avLst/>
              <a:gdLst>
                <a:gd name="T0" fmla="*/ 0 w 64"/>
                <a:gd name="T1" fmla="*/ 4 h 92"/>
                <a:gd name="T2" fmla="*/ 5 w 64"/>
                <a:gd name="T3" fmla="*/ 10 h 92"/>
                <a:gd name="T4" fmla="*/ 8 w 64"/>
                <a:gd name="T5" fmla="*/ 0 h 92"/>
                <a:gd name="T6" fmla="*/ 6 w 64"/>
                <a:gd name="T7" fmla="*/ 1 h 92"/>
                <a:gd name="T8" fmla="*/ 4 w 64"/>
                <a:gd name="T9" fmla="*/ 6 h 92"/>
                <a:gd name="T10" fmla="*/ 2 w 64"/>
                <a:gd name="T11" fmla="*/ 3 h 92"/>
                <a:gd name="T12" fmla="*/ 0 w 64"/>
                <a:gd name="T13" fmla="*/ 4 h 92"/>
                <a:gd name="T14" fmla="*/ 0 w 64"/>
                <a:gd name="T15" fmla="*/ 4 h 92"/>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2"/>
                <a:gd name="T26" fmla="*/ 64 w 64"/>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2">
                  <a:moveTo>
                    <a:pt x="0" y="34"/>
                  </a:moveTo>
                  <a:lnTo>
                    <a:pt x="44" y="92"/>
                  </a:lnTo>
                  <a:lnTo>
                    <a:pt x="64" y="0"/>
                  </a:lnTo>
                  <a:lnTo>
                    <a:pt x="50" y="13"/>
                  </a:lnTo>
                  <a:lnTo>
                    <a:pt x="38" y="52"/>
                  </a:lnTo>
                  <a:lnTo>
                    <a:pt x="16" y="24"/>
                  </a:lnTo>
                  <a:lnTo>
                    <a:pt x="0" y="34"/>
                  </a:lnTo>
                  <a:close/>
                </a:path>
              </a:pathLst>
            </a:custGeom>
            <a:solidFill>
              <a:srgbClr val="FFFFFF"/>
            </a:solidFill>
            <a:ln w="9525">
              <a:noFill/>
              <a:round/>
              <a:headEnd/>
              <a:tailEnd/>
            </a:ln>
          </p:spPr>
          <p:txBody>
            <a:bodyPr/>
            <a:lstStyle/>
            <a:p>
              <a:endParaRPr lang="en-US"/>
            </a:p>
          </p:txBody>
        </p:sp>
        <p:sp>
          <p:nvSpPr>
            <p:cNvPr id="73009" name="Freeform 179"/>
            <p:cNvSpPr>
              <a:spLocks/>
            </p:cNvSpPr>
            <p:nvPr/>
          </p:nvSpPr>
          <p:spPr bwMode="auto">
            <a:xfrm>
              <a:off x="5312" y="2893"/>
              <a:ext cx="21" cy="28"/>
            </a:xfrm>
            <a:custGeom>
              <a:avLst/>
              <a:gdLst>
                <a:gd name="T0" fmla="*/ 0 w 62"/>
                <a:gd name="T1" fmla="*/ 2 h 83"/>
                <a:gd name="T2" fmla="*/ 5 w 62"/>
                <a:gd name="T3" fmla="*/ 9 h 83"/>
                <a:gd name="T4" fmla="*/ 6 w 62"/>
                <a:gd name="T5" fmla="*/ 9 h 83"/>
                <a:gd name="T6" fmla="*/ 7 w 62"/>
                <a:gd name="T7" fmla="*/ 0 h 83"/>
                <a:gd name="T8" fmla="*/ 6 w 62"/>
                <a:gd name="T9" fmla="*/ 0 h 83"/>
                <a:gd name="T10" fmla="*/ 5 w 62"/>
                <a:gd name="T11" fmla="*/ 5 h 83"/>
                <a:gd name="T12" fmla="*/ 3 w 62"/>
                <a:gd name="T13" fmla="*/ 2 h 83"/>
                <a:gd name="T14" fmla="*/ 0 w 62"/>
                <a:gd name="T15" fmla="*/ 2 h 83"/>
                <a:gd name="T16" fmla="*/ 0 w 62"/>
                <a:gd name="T17" fmla="*/ 2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3"/>
                <a:gd name="T29" fmla="*/ 62 w 6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3">
                  <a:moveTo>
                    <a:pt x="0" y="18"/>
                  </a:moveTo>
                  <a:lnTo>
                    <a:pt x="40" y="83"/>
                  </a:lnTo>
                  <a:lnTo>
                    <a:pt x="51" y="78"/>
                  </a:lnTo>
                  <a:lnTo>
                    <a:pt x="62" y="4"/>
                  </a:lnTo>
                  <a:lnTo>
                    <a:pt x="53" y="0"/>
                  </a:lnTo>
                  <a:lnTo>
                    <a:pt x="41" y="45"/>
                  </a:lnTo>
                  <a:lnTo>
                    <a:pt x="27" y="15"/>
                  </a:lnTo>
                  <a:lnTo>
                    <a:pt x="0" y="18"/>
                  </a:lnTo>
                  <a:close/>
                </a:path>
              </a:pathLst>
            </a:custGeom>
            <a:solidFill>
              <a:srgbClr val="FFFFFF"/>
            </a:solidFill>
            <a:ln w="9525">
              <a:noFill/>
              <a:round/>
              <a:headEnd/>
              <a:tailEnd/>
            </a:ln>
          </p:spPr>
          <p:txBody>
            <a:bodyPr/>
            <a:lstStyle/>
            <a:p>
              <a:endParaRPr lang="en-US"/>
            </a:p>
          </p:txBody>
        </p:sp>
        <p:sp>
          <p:nvSpPr>
            <p:cNvPr id="73010" name="Freeform 180"/>
            <p:cNvSpPr>
              <a:spLocks/>
            </p:cNvSpPr>
            <p:nvPr/>
          </p:nvSpPr>
          <p:spPr bwMode="auto">
            <a:xfrm>
              <a:off x="5337" y="2887"/>
              <a:ext cx="16" cy="24"/>
            </a:xfrm>
            <a:custGeom>
              <a:avLst/>
              <a:gdLst>
                <a:gd name="T0" fmla="*/ 0 w 50"/>
                <a:gd name="T1" fmla="*/ 2 h 73"/>
                <a:gd name="T2" fmla="*/ 3 w 50"/>
                <a:gd name="T3" fmla="*/ 8 h 73"/>
                <a:gd name="T4" fmla="*/ 4 w 50"/>
                <a:gd name="T5" fmla="*/ 7 h 73"/>
                <a:gd name="T6" fmla="*/ 5 w 50"/>
                <a:gd name="T7" fmla="*/ 0 h 73"/>
                <a:gd name="T8" fmla="*/ 3 w 50"/>
                <a:gd name="T9" fmla="*/ 1 h 73"/>
                <a:gd name="T10" fmla="*/ 3 w 50"/>
                <a:gd name="T11" fmla="*/ 4 h 73"/>
                <a:gd name="T12" fmla="*/ 2 w 50"/>
                <a:gd name="T13" fmla="*/ 1 h 73"/>
                <a:gd name="T14" fmla="*/ 0 w 50"/>
                <a:gd name="T15" fmla="*/ 2 h 73"/>
                <a:gd name="T16" fmla="*/ 0 w 50"/>
                <a:gd name="T17" fmla="*/ 2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73"/>
                <a:gd name="T29" fmla="*/ 50 w 50"/>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73">
                  <a:moveTo>
                    <a:pt x="0" y="18"/>
                  </a:moveTo>
                  <a:lnTo>
                    <a:pt x="29" y="73"/>
                  </a:lnTo>
                  <a:lnTo>
                    <a:pt x="43" y="65"/>
                  </a:lnTo>
                  <a:lnTo>
                    <a:pt x="50" y="0"/>
                  </a:lnTo>
                  <a:lnTo>
                    <a:pt x="32" y="6"/>
                  </a:lnTo>
                  <a:lnTo>
                    <a:pt x="30" y="36"/>
                  </a:lnTo>
                  <a:lnTo>
                    <a:pt x="20" y="9"/>
                  </a:lnTo>
                  <a:lnTo>
                    <a:pt x="0" y="18"/>
                  </a:lnTo>
                  <a:close/>
                </a:path>
              </a:pathLst>
            </a:custGeom>
            <a:solidFill>
              <a:srgbClr val="FFFFFF"/>
            </a:solidFill>
            <a:ln w="9525">
              <a:noFill/>
              <a:round/>
              <a:headEnd/>
              <a:tailEnd/>
            </a:ln>
          </p:spPr>
          <p:txBody>
            <a:bodyPr/>
            <a:lstStyle/>
            <a:p>
              <a:endParaRPr lang="en-US"/>
            </a:p>
          </p:txBody>
        </p:sp>
        <p:sp>
          <p:nvSpPr>
            <p:cNvPr id="73011" name="Freeform 181"/>
            <p:cNvSpPr>
              <a:spLocks/>
            </p:cNvSpPr>
            <p:nvPr/>
          </p:nvSpPr>
          <p:spPr bwMode="auto">
            <a:xfrm>
              <a:off x="5247" y="2940"/>
              <a:ext cx="21" cy="29"/>
            </a:xfrm>
            <a:custGeom>
              <a:avLst/>
              <a:gdLst>
                <a:gd name="T0" fmla="*/ 0 w 62"/>
                <a:gd name="T1" fmla="*/ 6 h 88"/>
                <a:gd name="T2" fmla="*/ 2 w 62"/>
                <a:gd name="T3" fmla="*/ 0 h 88"/>
                <a:gd name="T4" fmla="*/ 4 w 62"/>
                <a:gd name="T5" fmla="*/ 1 h 88"/>
                <a:gd name="T6" fmla="*/ 7 w 62"/>
                <a:gd name="T7" fmla="*/ 10 h 88"/>
                <a:gd name="T8" fmla="*/ 5 w 62"/>
                <a:gd name="T9" fmla="*/ 8 h 88"/>
                <a:gd name="T10" fmla="*/ 3 w 62"/>
                <a:gd name="T11" fmla="*/ 3 h 88"/>
                <a:gd name="T12" fmla="*/ 1 w 62"/>
                <a:gd name="T13" fmla="*/ 8 h 88"/>
                <a:gd name="T14" fmla="*/ 0 w 62"/>
                <a:gd name="T15" fmla="*/ 6 h 88"/>
                <a:gd name="T16" fmla="*/ 0 w 62"/>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8"/>
                <a:gd name="T29" fmla="*/ 62 w 62"/>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8">
                  <a:moveTo>
                    <a:pt x="0" y="58"/>
                  </a:moveTo>
                  <a:lnTo>
                    <a:pt x="20" y="0"/>
                  </a:lnTo>
                  <a:lnTo>
                    <a:pt x="35" y="5"/>
                  </a:lnTo>
                  <a:lnTo>
                    <a:pt x="62" y="88"/>
                  </a:lnTo>
                  <a:lnTo>
                    <a:pt x="44" y="75"/>
                  </a:lnTo>
                  <a:lnTo>
                    <a:pt x="30" y="30"/>
                  </a:lnTo>
                  <a:lnTo>
                    <a:pt x="13" y="69"/>
                  </a:lnTo>
                  <a:lnTo>
                    <a:pt x="0" y="58"/>
                  </a:lnTo>
                  <a:close/>
                </a:path>
              </a:pathLst>
            </a:custGeom>
            <a:solidFill>
              <a:srgbClr val="FFFFFF"/>
            </a:solidFill>
            <a:ln w="9525">
              <a:noFill/>
              <a:round/>
              <a:headEnd/>
              <a:tailEnd/>
            </a:ln>
          </p:spPr>
          <p:txBody>
            <a:bodyPr/>
            <a:lstStyle/>
            <a:p>
              <a:endParaRPr lang="en-US"/>
            </a:p>
          </p:txBody>
        </p:sp>
        <p:sp>
          <p:nvSpPr>
            <p:cNvPr id="73012" name="Freeform 182"/>
            <p:cNvSpPr>
              <a:spLocks/>
            </p:cNvSpPr>
            <p:nvPr/>
          </p:nvSpPr>
          <p:spPr bwMode="auto">
            <a:xfrm>
              <a:off x="5140" y="2803"/>
              <a:ext cx="21" cy="38"/>
            </a:xfrm>
            <a:custGeom>
              <a:avLst/>
              <a:gdLst>
                <a:gd name="T0" fmla="*/ 7 w 63"/>
                <a:gd name="T1" fmla="*/ 2 h 115"/>
                <a:gd name="T2" fmla="*/ 7 w 63"/>
                <a:gd name="T3" fmla="*/ 2 h 115"/>
                <a:gd name="T4" fmla="*/ 7 w 63"/>
                <a:gd name="T5" fmla="*/ 2 h 115"/>
                <a:gd name="T6" fmla="*/ 6 w 63"/>
                <a:gd name="T7" fmla="*/ 2 h 115"/>
                <a:gd name="T8" fmla="*/ 6 w 63"/>
                <a:gd name="T9" fmla="*/ 3 h 115"/>
                <a:gd name="T10" fmla="*/ 5 w 63"/>
                <a:gd name="T11" fmla="*/ 3 h 115"/>
                <a:gd name="T12" fmla="*/ 4 w 63"/>
                <a:gd name="T13" fmla="*/ 4 h 115"/>
                <a:gd name="T14" fmla="*/ 4 w 63"/>
                <a:gd name="T15" fmla="*/ 5 h 115"/>
                <a:gd name="T16" fmla="*/ 3 w 63"/>
                <a:gd name="T17" fmla="*/ 6 h 115"/>
                <a:gd name="T18" fmla="*/ 3 w 63"/>
                <a:gd name="T19" fmla="*/ 6 h 115"/>
                <a:gd name="T20" fmla="*/ 3 w 63"/>
                <a:gd name="T21" fmla="*/ 7 h 115"/>
                <a:gd name="T22" fmla="*/ 2 w 63"/>
                <a:gd name="T23" fmla="*/ 8 h 115"/>
                <a:gd name="T24" fmla="*/ 2 w 63"/>
                <a:gd name="T25" fmla="*/ 8 h 115"/>
                <a:gd name="T26" fmla="*/ 3 w 63"/>
                <a:gd name="T27" fmla="*/ 9 h 115"/>
                <a:gd name="T28" fmla="*/ 3 w 63"/>
                <a:gd name="T29" fmla="*/ 10 h 115"/>
                <a:gd name="T30" fmla="*/ 4 w 63"/>
                <a:gd name="T31" fmla="*/ 10 h 115"/>
                <a:gd name="T32" fmla="*/ 4 w 63"/>
                <a:gd name="T33" fmla="*/ 10 h 115"/>
                <a:gd name="T34" fmla="*/ 4 w 63"/>
                <a:gd name="T35" fmla="*/ 10 h 115"/>
                <a:gd name="T36" fmla="*/ 5 w 63"/>
                <a:gd name="T37" fmla="*/ 10 h 115"/>
                <a:gd name="T38" fmla="*/ 5 w 63"/>
                <a:gd name="T39" fmla="*/ 10 h 115"/>
                <a:gd name="T40" fmla="*/ 5 w 63"/>
                <a:gd name="T41" fmla="*/ 10 h 115"/>
                <a:gd name="T42" fmla="*/ 5 w 63"/>
                <a:gd name="T43" fmla="*/ 13 h 115"/>
                <a:gd name="T44" fmla="*/ 5 w 63"/>
                <a:gd name="T45" fmla="*/ 13 h 115"/>
                <a:gd name="T46" fmla="*/ 4 w 63"/>
                <a:gd name="T47" fmla="*/ 13 h 115"/>
                <a:gd name="T48" fmla="*/ 4 w 63"/>
                <a:gd name="T49" fmla="*/ 12 h 115"/>
                <a:gd name="T50" fmla="*/ 3 w 63"/>
                <a:gd name="T51" fmla="*/ 12 h 115"/>
                <a:gd name="T52" fmla="*/ 3 w 63"/>
                <a:gd name="T53" fmla="*/ 12 h 115"/>
                <a:gd name="T54" fmla="*/ 2 w 63"/>
                <a:gd name="T55" fmla="*/ 12 h 115"/>
                <a:gd name="T56" fmla="*/ 2 w 63"/>
                <a:gd name="T57" fmla="*/ 11 h 115"/>
                <a:gd name="T58" fmla="*/ 2 w 63"/>
                <a:gd name="T59" fmla="*/ 11 h 115"/>
                <a:gd name="T60" fmla="*/ 1 w 63"/>
                <a:gd name="T61" fmla="*/ 11 h 115"/>
                <a:gd name="T62" fmla="*/ 1 w 63"/>
                <a:gd name="T63" fmla="*/ 10 h 115"/>
                <a:gd name="T64" fmla="*/ 0 w 63"/>
                <a:gd name="T65" fmla="*/ 9 h 115"/>
                <a:gd name="T66" fmla="*/ 0 w 63"/>
                <a:gd name="T67" fmla="*/ 9 h 115"/>
                <a:gd name="T68" fmla="*/ 0 w 63"/>
                <a:gd name="T69" fmla="*/ 9 h 115"/>
                <a:gd name="T70" fmla="*/ 0 w 63"/>
                <a:gd name="T71" fmla="*/ 8 h 115"/>
                <a:gd name="T72" fmla="*/ 0 w 63"/>
                <a:gd name="T73" fmla="*/ 8 h 115"/>
                <a:gd name="T74" fmla="*/ 0 w 63"/>
                <a:gd name="T75" fmla="*/ 7 h 115"/>
                <a:gd name="T76" fmla="*/ 0 w 63"/>
                <a:gd name="T77" fmla="*/ 6 h 115"/>
                <a:gd name="T78" fmla="*/ 1 w 63"/>
                <a:gd name="T79" fmla="*/ 6 h 115"/>
                <a:gd name="T80" fmla="*/ 1 w 63"/>
                <a:gd name="T81" fmla="*/ 5 h 115"/>
                <a:gd name="T82" fmla="*/ 1 w 63"/>
                <a:gd name="T83" fmla="*/ 5 h 115"/>
                <a:gd name="T84" fmla="*/ 2 w 63"/>
                <a:gd name="T85" fmla="*/ 4 h 115"/>
                <a:gd name="T86" fmla="*/ 2 w 63"/>
                <a:gd name="T87" fmla="*/ 3 h 115"/>
                <a:gd name="T88" fmla="*/ 3 w 63"/>
                <a:gd name="T89" fmla="*/ 3 h 115"/>
                <a:gd name="T90" fmla="*/ 3 w 63"/>
                <a:gd name="T91" fmla="*/ 2 h 115"/>
                <a:gd name="T92" fmla="*/ 4 w 63"/>
                <a:gd name="T93" fmla="*/ 2 h 115"/>
                <a:gd name="T94" fmla="*/ 4 w 63"/>
                <a:gd name="T95" fmla="*/ 2 h 115"/>
                <a:gd name="T96" fmla="*/ 5 w 63"/>
                <a:gd name="T97" fmla="*/ 1 h 115"/>
                <a:gd name="T98" fmla="*/ 5 w 63"/>
                <a:gd name="T99" fmla="*/ 1 h 115"/>
                <a:gd name="T100" fmla="*/ 6 w 63"/>
                <a:gd name="T101" fmla="*/ 0 h 115"/>
                <a:gd name="T102" fmla="*/ 6 w 63"/>
                <a:gd name="T103" fmla="*/ 0 h 115"/>
                <a:gd name="T104" fmla="*/ 7 w 63"/>
                <a:gd name="T105" fmla="*/ 2 h 115"/>
                <a:gd name="T106" fmla="*/ 7 w 63"/>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
                <a:gd name="T163" fmla="*/ 0 h 115"/>
                <a:gd name="T164" fmla="*/ 63 w 63"/>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 h="115">
                  <a:moveTo>
                    <a:pt x="63" y="16"/>
                  </a:moveTo>
                  <a:lnTo>
                    <a:pt x="62" y="16"/>
                  </a:lnTo>
                  <a:lnTo>
                    <a:pt x="59" y="18"/>
                  </a:lnTo>
                  <a:lnTo>
                    <a:pt x="55" y="21"/>
                  </a:lnTo>
                  <a:lnTo>
                    <a:pt x="51" y="26"/>
                  </a:lnTo>
                  <a:lnTo>
                    <a:pt x="46" y="30"/>
                  </a:lnTo>
                  <a:lnTo>
                    <a:pt x="40" y="36"/>
                  </a:lnTo>
                  <a:lnTo>
                    <a:pt x="35" y="44"/>
                  </a:lnTo>
                  <a:lnTo>
                    <a:pt x="30" y="50"/>
                  </a:lnTo>
                  <a:lnTo>
                    <a:pt x="26" y="56"/>
                  </a:lnTo>
                  <a:lnTo>
                    <a:pt x="23" y="63"/>
                  </a:lnTo>
                  <a:lnTo>
                    <a:pt x="21" y="69"/>
                  </a:lnTo>
                  <a:lnTo>
                    <a:pt x="22" y="76"/>
                  </a:lnTo>
                  <a:lnTo>
                    <a:pt x="23" y="81"/>
                  </a:lnTo>
                  <a:lnTo>
                    <a:pt x="29" y="87"/>
                  </a:lnTo>
                  <a:lnTo>
                    <a:pt x="33" y="89"/>
                  </a:lnTo>
                  <a:lnTo>
                    <a:pt x="37" y="91"/>
                  </a:lnTo>
                  <a:lnTo>
                    <a:pt x="39" y="91"/>
                  </a:lnTo>
                  <a:lnTo>
                    <a:pt x="42" y="92"/>
                  </a:lnTo>
                  <a:lnTo>
                    <a:pt x="45" y="93"/>
                  </a:lnTo>
                  <a:lnTo>
                    <a:pt x="49" y="95"/>
                  </a:lnTo>
                  <a:lnTo>
                    <a:pt x="44" y="115"/>
                  </a:lnTo>
                  <a:lnTo>
                    <a:pt x="42" y="115"/>
                  </a:lnTo>
                  <a:lnTo>
                    <a:pt x="39" y="114"/>
                  </a:lnTo>
                  <a:lnTo>
                    <a:pt x="34" y="112"/>
                  </a:lnTo>
                  <a:lnTo>
                    <a:pt x="29" y="109"/>
                  </a:lnTo>
                  <a:lnTo>
                    <a:pt x="25" y="108"/>
                  </a:lnTo>
                  <a:lnTo>
                    <a:pt x="22" y="105"/>
                  </a:lnTo>
                  <a:lnTo>
                    <a:pt x="19" y="103"/>
                  </a:lnTo>
                  <a:lnTo>
                    <a:pt x="16" y="101"/>
                  </a:lnTo>
                  <a:lnTo>
                    <a:pt x="10" y="96"/>
                  </a:lnTo>
                  <a:lnTo>
                    <a:pt x="6" y="90"/>
                  </a:lnTo>
                  <a:lnTo>
                    <a:pt x="4" y="86"/>
                  </a:lnTo>
                  <a:lnTo>
                    <a:pt x="2" y="82"/>
                  </a:lnTo>
                  <a:lnTo>
                    <a:pt x="1" y="78"/>
                  </a:lnTo>
                  <a:lnTo>
                    <a:pt x="1" y="74"/>
                  </a:lnTo>
                  <a:lnTo>
                    <a:pt x="0" y="69"/>
                  </a:lnTo>
                  <a:lnTo>
                    <a:pt x="2" y="64"/>
                  </a:lnTo>
                  <a:lnTo>
                    <a:pt x="3" y="59"/>
                  </a:lnTo>
                  <a:lnTo>
                    <a:pt x="6" y="55"/>
                  </a:lnTo>
                  <a:lnTo>
                    <a:pt x="8" y="49"/>
                  </a:lnTo>
                  <a:lnTo>
                    <a:pt x="12" y="41"/>
                  </a:lnTo>
                  <a:lnTo>
                    <a:pt x="16" y="35"/>
                  </a:lnTo>
                  <a:lnTo>
                    <a:pt x="22" y="29"/>
                  </a:lnTo>
                  <a:lnTo>
                    <a:pt x="25" y="26"/>
                  </a:lnTo>
                  <a:lnTo>
                    <a:pt x="29" y="22"/>
                  </a:lnTo>
                  <a:lnTo>
                    <a:pt x="34" y="18"/>
                  </a:lnTo>
                  <a:lnTo>
                    <a:pt x="38" y="16"/>
                  </a:lnTo>
                  <a:lnTo>
                    <a:pt x="42" y="11"/>
                  </a:lnTo>
                  <a:lnTo>
                    <a:pt x="47" y="7"/>
                  </a:lnTo>
                  <a:lnTo>
                    <a:pt x="52" y="4"/>
                  </a:lnTo>
                  <a:lnTo>
                    <a:pt x="58" y="0"/>
                  </a:lnTo>
                  <a:lnTo>
                    <a:pt x="63" y="16"/>
                  </a:lnTo>
                  <a:close/>
                </a:path>
              </a:pathLst>
            </a:custGeom>
            <a:solidFill>
              <a:srgbClr val="FFFFFF"/>
            </a:solidFill>
            <a:ln w="9525">
              <a:noFill/>
              <a:round/>
              <a:headEnd/>
              <a:tailEnd/>
            </a:ln>
          </p:spPr>
          <p:txBody>
            <a:bodyPr/>
            <a:lstStyle/>
            <a:p>
              <a:endParaRPr lang="en-US"/>
            </a:p>
          </p:txBody>
        </p:sp>
        <p:sp>
          <p:nvSpPr>
            <p:cNvPr id="73013" name="Freeform 183"/>
            <p:cNvSpPr>
              <a:spLocks/>
            </p:cNvSpPr>
            <p:nvPr/>
          </p:nvSpPr>
          <p:spPr bwMode="auto">
            <a:xfrm>
              <a:off x="5130" y="2849"/>
              <a:ext cx="20" cy="47"/>
            </a:xfrm>
            <a:custGeom>
              <a:avLst/>
              <a:gdLst>
                <a:gd name="T0" fmla="*/ 7 w 59"/>
                <a:gd name="T1" fmla="*/ 3 h 141"/>
                <a:gd name="T2" fmla="*/ 6 w 59"/>
                <a:gd name="T3" fmla="*/ 3 h 141"/>
                <a:gd name="T4" fmla="*/ 5 w 59"/>
                <a:gd name="T5" fmla="*/ 4 h 141"/>
                <a:gd name="T6" fmla="*/ 4 w 59"/>
                <a:gd name="T7" fmla="*/ 6 h 141"/>
                <a:gd name="T8" fmla="*/ 3 w 59"/>
                <a:gd name="T9" fmla="*/ 7 h 141"/>
                <a:gd name="T10" fmla="*/ 3 w 59"/>
                <a:gd name="T11" fmla="*/ 8 h 141"/>
                <a:gd name="T12" fmla="*/ 2 w 59"/>
                <a:gd name="T13" fmla="*/ 9 h 141"/>
                <a:gd name="T14" fmla="*/ 2 w 59"/>
                <a:gd name="T15" fmla="*/ 10 h 141"/>
                <a:gd name="T16" fmla="*/ 3 w 59"/>
                <a:gd name="T17" fmla="*/ 11 h 141"/>
                <a:gd name="T18" fmla="*/ 3 w 59"/>
                <a:gd name="T19" fmla="*/ 11 h 141"/>
                <a:gd name="T20" fmla="*/ 4 w 59"/>
                <a:gd name="T21" fmla="*/ 12 h 141"/>
                <a:gd name="T22" fmla="*/ 5 w 59"/>
                <a:gd name="T23" fmla="*/ 13 h 141"/>
                <a:gd name="T24" fmla="*/ 5 w 59"/>
                <a:gd name="T25" fmla="*/ 13 h 141"/>
                <a:gd name="T26" fmla="*/ 6 w 59"/>
                <a:gd name="T27" fmla="*/ 16 h 141"/>
                <a:gd name="T28" fmla="*/ 5 w 59"/>
                <a:gd name="T29" fmla="*/ 15 h 141"/>
                <a:gd name="T30" fmla="*/ 4 w 59"/>
                <a:gd name="T31" fmla="*/ 15 h 141"/>
                <a:gd name="T32" fmla="*/ 3 w 59"/>
                <a:gd name="T33" fmla="*/ 14 h 141"/>
                <a:gd name="T34" fmla="*/ 2 w 59"/>
                <a:gd name="T35" fmla="*/ 14 h 141"/>
                <a:gd name="T36" fmla="*/ 2 w 59"/>
                <a:gd name="T37" fmla="*/ 13 h 141"/>
                <a:gd name="T38" fmla="*/ 1 w 59"/>
                <a:gd name="T39" fmla="*/ 13 h 141"/>
                <a:gd name="T40" fmla="*/ 0 w 59"/>
                <a:gd name="T41" fmla="*/ 12 h 141"/>
                <a:gd name="T42" fmla="*/ 0 w 59"/>
                <a:gd name="T43" fmla="*/ 11 h 141"/>
                <a:gd name="T44" fmla="*/ 0 w 59"/>
                <a:gd name="T45" fmla="*/ 9 h 141"/>
                <a:gd name="T46" fmla="*/ 0 w 59"/>
                <a:gd name="T47" fmla="*/ 8 h 141"/>
                <a:gd name="T48" fmla="*/ 1 w 59"/>
                <a:gd name="T49" fmla="*/ 6 h 141"/>
                <a:gd name="T50" fmla="*/ 1 w 59"/>
                <a:gd name="T51" fmla="*/ 5 h 141"/>
                <a:gd name="T52" fmla="*/ 2 w 59"/>
                <a:gd name="T53" fmla="*/ 4 h 141"/>
                <a:gd name="T54" fmla="*/ 3 w 59"/>
                <a:gd name="T55" fmla="*/ 3 h 141"/>
                <a:gd name="T56" fmla="*/ 4 w 59"/>
                <a:gd name="T57" fmla="*/ 2 h 141"/>
                <a:gd name="T58" fmla="*/ 5 w 59"/>
                <a:gd name="T59" fmla="*/ 1 h 141"/>
                <a:gd name="T60" fmla="*/ 6 w 59"/>
                <a:gd name="T61" fmla="*/ 0 h 141"/>
                <a:gd name="T62" fmla="*/ 7 w 59"/>
                <a:gd name="T63" fmla="*/ 3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
                <a:gd name="T97" fmla="*/ 0 h 141"/>
                <a:gd name="T98" fmla="*/ 59 w 59"/>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 h="141">
                  <a:moveTo>
                    <a:pt x="59" y="24"/>
                  </a:moveTo>
                  <a:lnTo>
                    <a:pt x="58" y="24"/>
                  </a:lnTo>
                  <a:lnTo>
                    <a:pt x="56" y="27"/>
                  </a:lnTo>
                  <a:lnTo>
                    <a:pt x="52" y="30"/>
                  </a:lnTo>
                  <a:lnTo>
                    <a:pt x="48" y="35"/>
                  </a:lnTo>
                  <a:lnTo>
                    <a:pt x="43" y="40"/>
                  </a:lnTo>
                  <a:lnTo>
                    <a:pt x="38" y="46"/>
                  </a:lnTo>
                  <a:lnTo>
                    <a:pt x="33" y="52"/>
                  </a:lnTo>
                  <a:lnTo>
                    <a:pt x="30" y="60"/>
                  </a:lnTo>
                  <a:lnTo>
                    <a:pt x="27" y="63"/>
                  </a:lnTo>
                  <a:lnTo>
                    <a:pt x="26" y="67"/>
                  </a:lnTo>
                  <a:lnTo>
                    <a:pt x="24" y="72"/>
                  </a:lnTo>
                  <a:lnTo>
                    <a:pt x="23" y="75"/>
                  </a:lnTo>
                  <a:lnTo>
                    <a:pt x="22" y="79"/>
                  </a:lnTo>
                  <a:lnTo>
                    <a:pt x="22" y="83"/>
                  </a:lnTo>
                  <a:lnTo>
                    <a:pt x="22" y="87"/>
                  </a:lnTo>
                  <a:lnTo>
                    <a:pt x="24" y="91"/>
                  </a:lnTo>
                  <a:lnTo>
                    <a:pt x="25" y="95"/>
                  </a:lnTo>
                  <a:lnTo>
                    <a:pt x="26" y="98"/>
                  </a:lnTo>
                  <a:lnTo>
                    <a:pt x="29" y="102"/>
                  </a:lnTo>
                  <a:lnTo>
                    <a:pt x="32" y="106"/>
                  </a:lnTo>
                  <a:lnTo>
                    <a:pt x="35" y="109"/>
                  </a:lnTo>
                  <a:lnTo>
                    <a:pt x="39" y="113"/>
                  </a:lnTo>
                  <a:lnTo>
                    <a:pt x="42" y="114"/>
                  </a:lnTo>
                  <a:lnTo>
                    <a:pt x="45" y="115"/>
                  </a:lnTo>
                  <a:lnTo>
                    <a:pt x="47" y="116"/>
                  </a:lnTo>
                  <a:lnTo>
                    <a:pt x="51" y="119"/>
                  </a:lnTo>
                  <a:lnTo>
                    <a:pt x="51" y="141"/>
                  </a:lnTo>
                  <a:lnTo>
                    <a:pt x="49" y="141"/>
                  </a:lnTo>
                  <a:lnTo>
                    <a:pt x="46" y="138"/>
                  </a:lnTo>
                  <a:lnTo>
                    <a:pt x="41" y="137"/>
                  </a:lnTo>
                  <a:lnTo>
                    <a:pt x="35" y="135"/>
                  </a:lnTo>
                  <a:lnTo>
                    <a:pt x="32" y="132"/>
                  </a:lnTo>
                  <a:lnTo>
                    <a:pt x="29" y="130"/>
                  </a:lnTo>
                  <a:lnTo>
                    <a:pt x="25" y="129"/>
                  </a:lnTo>
                  <a:lnTo>
                    <a:pt x="22" y="126"/>
                  </a:lnTo>
                  <a:lnTo>
                    <a:pt x="17" y="123"/>
                  </a:lnTo>
                  <a:lnTo>
                    <a:pt x="14" y="120"/>
                  </a:lnTo>
                  <a:lnTo>
                    <a:pt x="11" y="116"/>
                  </a:lnTo>
                  <a:lnTo>
                    <a:pt x="9" y="114"/>
                  </a:lnTo>
                  <a:lnTo>
                    <a:pt x="6" y="109"/>
                  </a:lnTo>
                  <a:lnTo>
                    <a:pt x="4" y="104"/>
                  </a:lnTo>
                  <a:lnTo>
                    <a:pt x="2" y="100"/>
                  </a:lnTo>
                  <a:lnTo>
                    <a:pt x="1" y="95"/>
                  </a:lnTo>
                  <a:lnTo>
                    <a:pt x="0" y="89"/>
                  </a:lnTo>
                  <a:lnTo>
                    <a:pt x="0" y="83"/>
                  </a:lnTo>
                  <a:lnTo>
                    <a:pt x="1" y="76"/>
                  </a:lnTo>
                  <a:lnTo>
                    <a:pt x="3" y="70"/>
                  </a:lnTo>
                  <a:lnTo>
                    <a:pt x="5" y="63"/>
                  </a:lnTo>
                  <a:lnTo>
                    <a:pt x="9" y="56"/>
                  </a:lnTo>
                  <a:lnTo>
                    <a:pt x="10" y="51"/>
                  </a:lnTo>
                  <a:lnTo>
                    <a:pt x="12" y="47"/>
                  </a:lnTo>
                  <a:lnTo>
                    <a:pt x="14" y="44"/>
                  </a:lnTo>
                  <a:lnTo>
                    <a:pt x="19" y="39"/>
                  </a:lnTo>
                  <a:lnTo>
                    <a:pt x="22" y="34"/>
                  </a:lnTo>
                  <a:lnTo>
                    <a:pt x="25" y="30"/>
                  </a:lnTo>
                  <a:lnTo>
                    <a:pt x="29" y="26"/>
                  </a:lnTo>
                  <a:lnTo>
                    <a:pt x="33" y="21"/>
                  </a:lnTo>
                  <a:lnTo>
                    <a:pt x="36" y="15"/>
                  </a:lnTo>
                  <a:lnTo>
                    <a:pt x="41" y="10"/>
                  </a:lnTo>
                  <a:lnTo>
                    <a:pt x="46" y="5"/>
                  </a:lnTo>
                  <a:lnTo>
                    <a:pt x="51" y="0"/>
                  </a:lnTo>
                  <a:lnTo>
                    <a:pt x="59" y="24"/>
                  </a:lnTo>
                  <a:close/>
                </a:path>
              </a:pathLst>
            </a:custGeom>
            <a:solidFill>
              <a:srgbClr val="FFFFFF"/>
            </a:solidFill>
            <a:ln w="9525">
              <a:noFill/>
              <a:round/>
              <a:headEnd/>
              <a:tailEnd/>
            </a:ln>
          </p:spPr>
          <p:txBody>
            <a:bodyPr/>
            <a:lstStyle/>
            <a:p>
              <a:endParaRPr lang="en-US"/>
            </a:p>
          </p:txBody>
        </p:sp>
        <p:sp>
          <p:nvSpPr>
            <p:cNvPr id="73014" name="Freeform 184"/>
            <p:cNvSpPr>
              <a:spLocks/>
            </p:cNvSpPr>
            <p:nvPr/>
          </p:nvSpPr>
          <p:spPr bwMode="auto">
            <a:xfrm>
              <a:off x="5126" y="2906"/>
              <a:ext cx="23" cy="46"/>
            </a:xfrm>
            <a:custGeom>
              <a:avLst/>
              <a:gdLst>
                <a:gd name="T0" fmla="*/ 6 w 70"/>
                <a:gd name="T1" fmla="*/ 2 h 137"/>
                <a:gd name="T2" fmla="*/ 6 w 70"/>
                <a:gd name="T3" fmla="*/ 2 h 137"/>
                <a:gd name="T4" fmla="*/ 6 w 70"/>
                <a:gd name="T5" fmla="*/ 2 h 137"/>
                <a:gd name="T6" fmla="*/ 5 w 70"/>
                <a:gd name="T7" fmla="*/ 3 h 137"/>
                <a:gd name="T8" fmla="*/ 5 w 70"/>
                <a:gd name="T9" fmla="*/ 3 h 137"/>
                <a:gd name="T10" fmla="*/ 4 w 70"/>
                <a:gd name="T11" fmla="*/ 3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5 w 70"/>
                <a:gd name="T39" fmla="*/ 12 h 137"/>
                <a:gd name="T40" fmla="*/ 6 w 70"/>
                <a:gd name="T41" fmla="*/ 12 h 137"/>
                <a:gd name="T42" fmla="*/ 6 w 70"/>
                <a:gd name="T43" fmla="*/ 12 h 137"/>
                <a:gd name="T44" fmla="*/ 7 w 70"/>
                <a:gd name="T45" fmla="*/ 12 h 137"/>
                <a:gd name="T46" fmla="*/ 7 w 70"/>
                <a:gd name="T47" fmla="*/ 13 h 137"/>
                <a:gd name="T48" fmla="*/ 8 w 70"/>
                <a:gd name="T49" fmla="*/ 13 h 137"/>
                <a:gd name="T50" fmla="*/ 8 w 70"/>
                <a:gd name="T51" fmla="*/ 15 h 137"/>
                <a:gd name="T52" fmla="*/ 8 w 70"/>
                <a:gd name="T53" fmla="*/ 15 h 137"/>
                <a:gd name="T54" fmla="*/ 7 w 70"/>
                <a:gd name="T55" fmla="*/ 15 h 137"/>
                <a:gd name="T56" fmla="*/ 7 w 70"/>
                <a:gd name="T57" fmla="*/ 15 h 137"/>
                <a:gd name="T58" fmla="*/ 6 w 70"/>
                <a:gd name="T59" fmla="*/ 15 h 137"/>
                <a:gd name="T60" fmla="*/ 6 w 70"/>
                <a:gd name="T61" fmla="*/ 15 h 137"/>
                <a:gd name="T62" fmla="*/ 6 w 70"/>
                <a:gd name="T63" fmla="*/ 14 h 137"/>
                <a:gd name="T64" fmla="*/ 5 w 70"/>
                <a:gd name="T65" fmla="*/ 14 h 137"/>
                <a:gd name="T66" fmla="*/ 5 w 70"/>
                <a:gd name="T67" fmla="*/ 14 h 137"/>
                <a:gd name="T68" fmla="*/ 4 w 70"/>
                <a:gd name="T69" fmla="*/ 14 h 137"/>
                <a:gd name="T70" fmla="*/ 4 w 70"/>
                <a:gd name="T71" fmla="*/ 13 h 137"/>
                <a:gd name="T72" fmla="*/ 3 w 70"/>
                <a:gd name="T73" fmla="*/ 13 h 137"/>
                <a:gd name="T74" fmla="*/ 3 w 70"/>
                <a:gd name="T75" fmla="*/ 12 h 137"/>
                <a:gd name="T76" fmla="*/ 2 w 70"/>
                <a:gd name="T77" fmla="*/ 12 h 137"/>
                <a:gd name="T78" fmla="*/ 2 w 70"/>
                <a:gd name="T79" fmla="*/ 12 h 137"/>
                <a:gd name="T80" fmla="*/ 1 w 70"/>
                <a:gd name="T81" fmla="*/ 11 h 137"/>
                <a:gd name="T82" fmla="*/ 1 w 70"/>
                <a:gd name="T83" fmla="*/ 11 h 137"/>
                <a:gd name="T84" fmla="*/ 0 w 70"/>
                <a:gd name="T85" fmla="*/ 10 h 137"/>
                <a:gd name="T86" fmla="*/ 0 w 70"/>
                <a:gd name="T87" fmla="*/ 10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6 w 70"/>
                <a:gd name="T121" fmla="*/ 2 h 137"/>
                <a:gd name="T122" fmla="*/ 6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8"/>
                  </a:moveTo>
                  <a:lnTo>
                    <a:pt x="54" y="18"/>
                  </a:lnTo>
                  <a:lnTo>
                    <a:pt x="52" y="21"/>
                  </a:lnTo>
                  <a:lnTo>
                    <a:pt x="48" y="23"/>
                  </a:lnTo>
                  <a:lnTo>
                    <a:pt x="46" y="28"/>
                  </a:lnTo>
                  <a:lnTo>
                    <a:pt x="41" y="31"/>
                  </a:lnTo>
                  <a:lnTo>
                    <a:pt x="38" y="39"/>
                  </a:lnTo>
                  <a:lnTo>
                    <a:pt x="34" y="45"/>
                  </a:lnTo>
                  <a:lnTo>
                    <a:pt x="30" y="52"/>
                  </a:lnTo>
                  <a:lnTo>
                    <a:pt x="28" y="59"/>
                  </a:lnTo>
                  <a:lnTo>
                    <a:pt x="27" y="67"/>
                  </a:lnTo>
                  <a:lnTo>
                    <a:pt x="27" y="71"/>
                  </a:lnTo>
                  <a:lnTo>
                    <a:pt x="28" y="75"/>
                  </a:lnTo>
                  <a:lnTo>
                    <a:pt x="29" y="79"/>
                  </a:lnTo>
                  <a:lnTo>
                    <a:pt x="32" y="84"/>
                  </a:lnTo>
                  <a:lnTo>
                    <a:pt x="34" y="87"/>
                  </a:lnTo>
                  <a:lnTo>
                    <a:pt x="37" y="91"/>
                  </a:lnTo>
                  <a:lnTo>
                    <a:pt x="40" y="96"/>
                  </a:lnTo>
                  <a:lnTo>
                    <a:pt x="44" y="99"/>
                  </a:lnTo>
                  <a:lnTo>
                    <a:pt x="49" y="103"/>
                  </a:lnTo>
                  <a:lnTo>
                    <a:pt x="55" y="107"/>
                  </a:lnTo>
                  <a:lnTo>
                    <a:pt x="58" y="109"/>
                  </a:lnTo>
                  <a:lnTo>
                    <a:pt x="61" y="111"/>
                  </a:lnTo>
                  <a:lnTo>
                    <a:pt x="65" y="114"/>
                  </a:lnTo>
                  <a:lnTo>
                    <a:pt x="69" y="115"/>
                  </a:lnTo>
                  <a:lnTo>
                    <a:pt x="70" y="137"/>
                  </a:lnTo>
                  <a:lnTo>
                    <a:pt x="69" y="137"/>
                  </a:lnTo>
                  <a:lnTo>
                    <a:pt x="65" y="136"/>
                  </a:lnTo>
                  <a:lnTo>
                    <a:pt x="61" y="133"/>
                  </a:lnTo>
                  <a:lnTo>
                    <a:pt x="58" y="132"/>
                  </a:lnTo>
                  <a:lnTo>
                    <a:pt x="54" y="130"/>
                  </a:lnTo>
                  <a:lnTo>
                    <a:pt x="51" y="128"/>
                  </a:lnTo>
                  <a:lnTo>
                    <a:pt x="46" y="126"/>
                  </a:lnTo>
                  <a:lnTo>
                    <a:pt x="42" y="124"/>
                  </a:lnTo>
                  <a:lnTo>
                    <a:pt x="37" y="121"/>
                  </a:lnTo>
                  <a:lnTo>
                    <a:pt x="33" y="119"/>
                  </a:lnTo>
                  <a:lnTo>
                    <a:pt x="27" y="115"/>
                  </a:lnTo>
                  <a:lnTo>
                    <a:pt x="23" y="111"/>
                  </a:lnTo>
                  <a:lnTo>
                    <a:pt x="19" y="108"/>
                  </a:lnTo>
                  <a:lnTo>
                    <a:pt x="15" y="104"/>
                  </a:lnTo>
                  <a:lnTo>
                    <a:pt x="11" y="99"/>
                  </a:lnTo>
                  <a:lnTo>
                    <a:pt x="8" y="94"/>
                  </a:lnTo>
                  <a:lnTo>
                    <a:pt x="4" y="90"/>
                  </a:lnTo>
                  <a:lnTo>
                    <a:pt x="3" y="85"/>
                  </a:lnTo>
                  <a:lnTo>
                    <a:pt x="1" y="79"/>
                  </a:lnTo>
                  <a:lnTo>
                    <a:pt x="0" y="73"/>
                  </a:lnTo>
                  <a:lnTo>
                    <a:pt x="0" y="67"/>
                  </a:lnTo>
                  <a:lnTo>
                    <a:pt x="1" y="62"/>
                  </a:lnTo>
                  <a:lnTo>
                    <a:pt x="2" y="54"/>
                  </a:lnTo>
                  <a:lnTo>
                    <a:pt x="4" y="47"/>
                  </a:lnTo>
                  <a:lnTo>
                    <a:pt x="7" y="40"/>
                  </a:lnTo>
                  <a:lnTo>
                    <a:pt x="12" y="33"/>
                  </a:lnTo>
                  <a:lnTo>
                    <a:pt x="13" y="28"/>
                  </a:lnTo>
                  <a:lnTo>
                    <a:pt x="17" y="24"/>
                  </a:lnTo>
                  <a:lnTo>
                    <a:pt x="20" y="21"/>
                  </a:lnTo>
                  <a:lnTo>
                    <a:pt x="24" y="17"/>
                  </a:lnTo>
                  <a:lnTo>
                    <a:pt x="27" y="12"/>
                  </a:lnTo>
                  <a:lnTo>
                    <a:pt x="33" y="8"/>
                  </a:lnTo>
                  <a:lnTo>
                    <a:pt x="38" y="4"/>
                  </a:lnTo>
                  <a:lnTo>
                    <a:pt x="43" y="0"/>
                  </a:lnTo>
                  <a:lnTo>
                    <a:pt x="55" y="18"/>
                  </a:lnTo>
                  <a:close/>
                </a:path>
              </a:pathLst>
            </a:custGeom>
            <a:solidFill>
              <a:srgbClr val="FFFFFF"/>
            </a:solidFill>
            <a:ln w="9525">
              <a:noFill/>
              <a:round/>
              <a:headEnd/>
              <a:tailEnd/>
            </a:ln>
          </p:spPr>
          <p:txBody>
            <a:bodyPr/>
            <a:lstStyle/>
            <a:p>
              <a:endParaRPr lang="en-US"/>
            </a:p>
          </p:txBody>
        </p:sp>
        <p:sp>
          <p:nvSpPr>
            <p:cNvPr id="73015" name="Freeform 185"/>
            <p:cNvSpPr>
              <a:spLocks/>
            </p:cNvSpPr>
            <p:nvPr/>
          </p:nvSpPr>
          <p:spPr bwMode="auto">
            <a:xfrm>
              <a:off x="5132" y="2959"/>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8 h 123"/>
                <a:gd name="T12" fmla="*/ 3 w 93"/>
                <a:gd name="T13" fmla="*/ 8 h 123"/>
                <a:gd name="T14" fmla="*/ 3 w 93"/>
                <a:gd name="T15" fmla="*/ 9 h 123"/>
                <a:gd name="T16" fmla="*/ 4 w 93"/>
                <a:gd name="T17" fmla="*/ 10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5 w 93"/>
                <a:gd name="T39" fmla="*/ 14 h 123"/>
                <a:gd name="T40" fmla="*/ 4 w 93"/>
                <a:gd name="T41" fmla="*/ 13 h 123"/>
                <a:gd name="T42" fmla="*/ 3 w 93"/>
                <a:gd name="T43" fmla="*/ 13 h 123"/>
                <a:gd name="T44" fmla="*/ 2 w 93"/>
                <a:gd name="T45" fmla="*/ 12 h 123"/>
                <a:gd name="T46" fmla="*/ 1 w 93"/>
                <a:gd name="T47" fmla="*/ 12 h 123"/>
                <a:gd name="T48" fmla="*/ 0 w 93"/>
                <a:gd name="T49" fmla="*/ 10 h 123"/>
                <a:gd name="T50" fmla="*/ 0 w 93"/>
                <a:gd name="T51" fmla="*/ 9 h 123"/>
                <a:gd name="T52" fmla="*/ 0 w 93"/>
                <a:gd name="T53" fmla="*/ 8 h 123"/>
                <a:gd name="T54" fmla="*/ 0 w 93"/>
                <a:gd name="T55" fmla="*/ 8 h 123"/>
                <a:gd name="T56" fmla="*/ 0 w 93"/>
                <a:gd name="T57" fmla="*/ 6 h 123"/>
                <a:gd name="T58" fmla="*/ 0 w 93"/>
                <a:gd name="T59" fmla="*/ 5 h 123"/>
                <a:gd name="T60" fmla="*/ 1 w 93"/>
                <a:gd name="T61" fmla="*/ 4 h 123"/>
                <a:gd name="T62" fmla="*/ 1 w 93"/>
                <a:gd name="T63" fmla="*/ 3 h 123"/>
                <a:gd name="T64" fmla="*/ 2 w 93"/>
                <a:gd name="T65" fmla="*/ 1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2"/>
                  </a:moveTo>
                  <a:lnTo>
                    <a:pt x="39" y="22"/>
                  </a:lnTo>
                  <a:lnTo>
                    <a:pt x="38" y="24"/>
                  </a:lnTo>
                  <a:lnTo>
                    <a:pt x="35" y="28"/>
                  </a:lnTo>
                  <a:lnTo>
                    <a:pt x="32" y="34"/>
                  </a:lnTo>
                  <a:lnTo>
                    <a:pt x="29" y="40"/>
                  </a:lnTo>
                  <a:lnTo>
                    <a:pt x="27" y="47"/>
                  </a:lnTo>
                  <a:lnTo>
                    <a:pt x="25" y="51"/>
                  </a:lnTo>
                  <a:lnTo>
                    <a:pt x="25" y="56"/>
                  </a:lnTo>
                  <a:lnTo>
                    <a:pt x="24" y="59"/>
                  </a:lnTo>
                  <a:lnTo>
                    <a:pt x="24" y="64"/>
                  </a:lnTo>
                  <a:lnTo>
                    <a:pt x="24" y="68"/>
                  </a:lnTo>
                  <a:lnTo>
                    <a:pt x="24" y="71"/>
                  </a:lnTo>
                  <a:lnTo>
                    <a:pt x="24" y="75"/>
                  </a:lnTo>
                  <a:lnTo>
                    <a:pt x="25" y="79"/>
                  </a:lnTo>
                  <a:lnTo>
                    <a:pt x="29" y="85"/>
                  </a:lnTo>
                  <a:lnTo>
                    <a:pt x="34" y="92"/>
                  </a:lnTo>
                  <a:lnTo>
                    <a:pt x="37" y="94"/>
                  </a:lnTo>
                  <a:lnTo>
                    <a:pt x="41" y="97"/>
                  </a:lnTo>
                  <a:lnTo>
                    <a:pt x="46" y="98"/>
                  </a:lnTo>
                  <a:lnTo>
                    <a:pt x="52" y="100"/>
                  </a:lnTo>
                  <a:lnTo>
                    <a:pt x="55" y="100"/>
                  </a:lnTo>
                  <a:lnTo>
                    <a:pt x="59" y="100"/>
                  </a:lnTo>
                  <a:lnTo>
                    <a:pt x="62" y="102"/>
                  </a:lnTo>
                  <a:lnTo>
                    <a:pt x="66" y="102"/>
                  </a:lnTo>
                  <a:lnTo>
                    <a:pt x="70" y="102"/>
                  </a:lnTo>
                  <a:lnTo>
                    <a:pt x="74" y="102"/>
                  </a:lnTo>
                  <a:lnTo>
                    <a:pt x="78" y="102"/>
                  </a:lnTo>
                  <a:lnTo>
                    <a:pt x="83" y="102"/>
                  </a:lnTo>
                  <a:lnTo>
                    <a:pt x="93" y="121"/>
                  </a:lnTo>
                  <a:lnTo>
                    <a:pt x="91" y="121"/>
                  </a:lnTo>
                  <a:lnTo>
                    <a:pt x="86" y="121"/>
                  </a:lnTo>
                  <a:lnTo>
                    <a:pt x="83" y="121"/>
                  </a:lnTo>
                  <a:lnTo>
                    <a:pt x="79" y="121"/>
                  </a:lnTo>
                  <a:lnTo>
                    <a:pt x="75" y="122"/>
                  </a:lnTo>
                  <a:lnTo>
                    <a:pt x="71" y="123"/>
                  </a:lnTo>
                  <a:lnTo>
                    <a:pt x="65" y="122"/>
                  </a:lnTo>
                  <a:lnTo>
                    <a:pt x="60" y="122"/>
                  </a:lnTo>
                  <a:lnTo>
                    <a:pt x="54" y="122"/>
                  </a:lnTo>
                  <a:lnTo>
                    <a:pt x="49" y="122"/>
                  </a:lnTo>
                  <a:lnTo>
                    <a:pt x="43" y="121"/>
                  </a:lnTo>
                  <a:lnTo>
                    <a:pt x="38" y="120"/>
                  </a:lnTo>
                  <a:lnTo>
                    <a:pt x="33" y="119"/>
                  </a:lnTo>
                  <a:lnTo>
                    <a:pt x="28" y="117"/>
                  </a:lnTo>
                  <a:lnTo>
                    <a:pt x="23" y="115"/>
                  </a:lnTo>
                  <a:lnTo>
                    <a:pt x="19" y="111"/>
                  </a:lnTo>
                  <a:lnTo>
                    <a:pt x="14" y="108"/>
                  </a:lnTo>
                  <a:lnTo>
                    <a:pt x="9" y="105"/>
                  </a:lnTo>
                  <a:lnTo>
                    <a:pt x="6" y="100"/>
                  </a:lnTo>
                  <a:lnTo>
                    <a:pt x="4" y="94"/>
                  </a:lnTo>
                  <a:lnTo>
                    <a:pt x="1" y="88"/>
                  </a:lnTo>
                  <a:lnTo>
                    <a:pt x="1" y="82"/>
                  </a:lnTo>
                  <a:lnTo>
                    <a:pt x="0" y="79"/>
                  </a:lnTo>
                  <a:lnTo>
                    <a:pt x="0" y="75"/>
                  </a:lnTo>
                  <a:lnTo>
                    <a:pt x="0" y="70"/>
                  </a:lnTo>
                  <a:lnTo>
                    <a:pt x="0" y="68"/>
                  </a:lnTo>
                  <a:lnTo>
                    <a:pt x="0" y="62"/>
                  </a:lnTo>
                  <a:lnTo>
                    <a:pt x="1" y="58"/>
                  </a:lnTo>
                  <a:lnTo>
                    <a:pt x="3" y="53"/>
                  </a:lnTo>
                  <a:lnTo>
                    <a:pt x="4" y="48"/>
                  </a:lnTo>
                  <a:lnTo>
                    <a:pt x="5" y="42"/>
                  </a:lnTo>
                  <a:lnTo>
                    <a:pt x="7" y="37"/>
                  </a:lnTo>
                  <a:lnTo>
                    <a:pt x="9" y="31"/>
                  </a:lnTo>
                  <a:lnTo>
                    <a:pt x="13" y="27"/>
                  </a:lnTo>
                  <a:lnTo>
                    <a:pt x="15" y="19"/>
                  </a:lnTo>
                  <a:lnTo>
                    <a:pt x="19" y="13"/>
                  </a:lnTo>
                  <a:lnTo>
                    <a:pt x="22" y="6"/>
                  </a:lnTo>
                  <a:lnTo>
                    <a:pt x="26" y="0"/>
                  </a:lnTo>
                  <a:lnTo>
                    <a:pt x="40" y="22"/>
                  </a:lnTo>
                  <a:close/>
                </a:path>
              </a:pathLst>
            </a:custGeom>
            <a:solidFill>
              <a:srgbClr val="FFFFFF"/>
            </a:solidFill>
            <a:ln w="9525">
              <a:noFill/>
              <a:round/>
              <a:headEnd/>
              <a:tailEnd/>
            </a:ln>
          </p:spPr>
          <p:txBody>
            <a:bodyPr/>
            <a:lstStyle/>
            <a:p>
              <a:endParaRPr lang="en-US"/>
            </a:p>
          </p:txBody>
        </p:sp>
        <p:sp>
          <p:nvSpPr>
            <p:cNvPr id="73016" name="Freeform 186"/>
            <p:cNvSpPr>
              <a:spLocks/>
            </p:cNvSpPr>
            <p:nvPr/>
          </p:nvSpPr>
          <p:spPr bwMode="auto">
            <a:xfrm>
              <a:off x="5111" y="2824"/>
              <a:ext cx="16" cy="36"/>
            </a:xfrm>
            <a:custGeom>
              <a:avLst/>
              <a:gdLst>
                <a:gd name="T0" fmla="*/ 5 w 48"/>
                <a:gd name="T1" fmla="*/ 1 h 109"/>
                <a:gd name="T2" fmla="*/ 5 w 48"/>
                <a:gd name="T3" fmla="*/ 1 h 109"/>
                <a:gd name="T4" fmla="*/ 5 w 48"/>
                <a:gd name="T5" fmla="*/ 2 h 109"/>
                <a:gd name="T6" fmla="*/ 4 w 48"/>
                <a:gd name="T7" fmla="*/ 3 h 109"/>
                <a:gd name="T8" fmla="*/ 4 w 48"/>
                <a:gd name="T9" fmla="*/ 3 h 109"/>
                <a:gd name="T10" fmla="*/ 3 w 48"/>
                <a:gd name="T11" fmla="*/ 4 h 109"/>
                <a:gd name="T12" fmla="*/ 3 w 48"/>
                <a:gd name="T13" fmla="*/ 4 h 109"/>
                <a:gd name="T14" fmla="*/ 3 w 48"/>
                <a:gd name="T15" fmla="*/ 5 h 109"/>
                <a:gd name="T16" fmla="*/ 3 w 48"/>
                <a:gd name="T17" fmla="*/ 6 h 109"/>
                <a:gd name="T18" fmla="*/ 2 w 48"/>
                <a:gd name="T19" fmla="*/ 6 h 109"/>
                <a:gd name="T20" fmla="*/ 2 w 48"/>
                <a:gd name="T21" fmla="*/ 7 h 109"/>
                <a:gd name="T22" fmla="*/ 2 w 48"/>
                <a:gd name="T23" fmla="*/ 8 h 109"/>
                <a:gd name="T24" fmla="*/ 3 w 48"/>
                <a:gd name="T25" fmla="*/ 9 h 109"/>
                <a:gd name="T26" fmla="*/ 3 w 48"/>
                <a:gd name="T27" fmla="*/ 9 h 109"/>
                <a:gd name="T28" fmla="*/ 3 w 48"/>
                <a:gd name="T29" fmla="*/ 9 h 109"/>
                <a:gd name="T30" fmla="*/ 4 w 48"/>
                <a:gd name="T31" fmla="*/ 10 h 109"/>
                <a:gd name="T32" fmla="*/ 4 w 48"/>
                <a:gd name="T33" fmla="*/ 10 h 109"/>
                <a:gd name="T34" fmla="*/ 3 w 48"/>
                <a:gd name="T35" fmla="*/ 12 h 109"/>
                <a:gd name="T36" fmla="*/ 3 w 48"/>
                <a:gd name="T37" fmla="*/ 12 h 109"/>
                <a:gd name="T38" fmla="*/ 3 w 48"/>
                <a:gd name="T39" fmla="*/ 12 h 109"/>
                <a:gd name="T40" fmla="*/ 2 w 48"/>
                <a:gd name="T41" fmla="*/ 11 h 109"/>
                <a:gd name="T42" fmla="*/ 2 w 48"/>
                <a:gd name="T43" fmla="*/ 11 h 109"/>
                <a:gd name="T44" fmla="*/ 2 w 48"/>
                <a:gd name="T45" fmla="*/ 10 h 109"/>
                <a:gd name="T46" fmla="*/ 1 w 48"/>
                <a:gd name="T47" fmla="*/ 10 h 109"/>
                <a:gd name="T48" fmla="*/ 1 w 48"/>
                <a:gd name="T49" fmla="*/ 9 h 109"/>
                <a:gd name="T50" fmla="*/ 0 w 48"/>
                <a:gd name="T51" fmla="*/ 8 h 109"/>
                <a:gd name="T52" fmla="*/ 0 w 48"/>
                <a:gd name="T53" fmla="*/ 8 h 109"/>
                <a:gd name="T54" fmla="*/ 0 w 48"/>
                <a:gd name="T55" fmla="*/ 7 h 109"/>
                <a:gd name="T56" fmla="*/ 0 w 48"/>
                <a:gd name="T57" fmla="*/ 7 h 109"/>
                <a:gd name="T58" fmla="*/ 0 w 48"/>
                <a:gd name="T59" fmla="*/ 6 h 109"/>
                <a:gd name="T60" fmla="*/ 0 w 48"/>
                <a:gd name="T61" fmla="*/ 6 h 109"/>
                <a:gd name="T62" fmla="*/ 0 w 48"/>
                <a:gd name="T63" fmla="*/ 6 h 109"/>
                <a:gd name="T64" fmla="*/ 0 w 48"/>
                <a:gd name="T65" fmla="*/ 5 h 109"/>
                <a:gd name="T66" fmla="*/ 0 w 48"/>
                <a:gd name="T67" fmla="*/ 5 h 109"/>
                <a:gd name="T68" fmla="*/ 0 w 48"/>
                <a:gd name="T69" fmla="*/ 4 h 109"/>
                <a:gd name="T70" fmla="*/ 1 w 48"/>
                <a:gd name="T71" fmla="*/ 3 h 109"/>
                <a:gd name="T72" fmla="*/ 1 w 48"/>
                <a:gd name="T73" fmla="*/ 3 h 109"/>
                <a:gd name="T74" fmla="*/ 1 w 48"/>
                <a:gd name="T75" fmla="*/ 2 h 109"/>
                <a:gd name="T76" fmla="*/ 2 w 48"/>
                <a:gd name="T77" fmla="*/ 2 h 109"/>
                <a:gd name="T78" fmla="*/ 2 w 48"/>
                <a:gd name="T79" fmla="*/ 1 h 109"/>
                <a:gd name="T80" fmla="*/ 3 w 48"/>
                <a:gd name="T81" fmla="*/ 1 h 109"/>
                <a:gd name="T82" fmla="*/ 3 w 48"/>
                <a:gd name="T83" fmla="*/ 1 h 109"/>
                <a:gd name="T84" fmla="*/ 3 w 48"/>
                <a:gd name="T85" fmla="*/ 0 h 109"/>
                <a:gd name="T86" fmla="*/ 4 w 48"/>
                <a:gd name="T87" fmla="*/ 0 h 109"/>
                <a:gd name="T88" fmla="*/ 5 w 48"/>
                <a:gd name="T89" fmla="*/ 1 h 109"/>
                <a:gd name="T90" fmla="*/ 5 w 48"/>
                <a:gd name="T91" fmla="*/ 1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
                <a:gd name="T139" fmla="*/ 0 h 109"/>
                <a:gd name="T140" fmla="*/ 48 w 48"/>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 h="109">
                  <a:moveTo>
                    <a:pt x="48" y="11"/>
                  </a:moveTo>
                  <a:lnTo>
                    <a:pt x="46" y="13"/>
                  </a:lnTo>
                  <a:lnTo>
                    <a:pt x="41" y="19"/>
                  </a:lnTo>
                  <a:lnTo>
                    <a:pt x="38" y="23"/>
                  </a:lnTo>
                  <a:lnTo>
                    <a:pt x="34" y="28"/>
                  </a:lnTo>
                  <a:lnTo>
                    <a:pt x="31" y="33"/>
                  </a:lnTo>
                  <a:lnTo>
                    <a:pt x="27" y="39"/>
                  </a:lnTo>
                  <a:lnTo>
                    <a:pt x="24" y="46"/>
                  </a:lnTo>
                  <a:lnTo>
                    <a:pt x="23" y="52"/>
                  </a:lnTo>
                  <a:lnTo>
                    <a:pt x="21" y="59"/>
                  </a:lnTo>
                  <a:lnTo>
                    <a:pt x="22" y="65"/>
                  </a:lnTo>
                  <a:lnTo>
                    <a:pt x="22" y="73"/>
                  </a:lnTo>
                  <a:lnTo>
                    <a:pt x="26" y="79"/>
                  </a:lnTo>
                  <a:lnTo>
                    <a:pt x="27" y="82"/>
                  </a:lnTo>
                  <a:lnTo>
                    <a:pt x="31" y="85"/>
                  </a:lnTo>
                  <a:lnTo>
                    <a:pt x="33" y="89"/>
                  </a:lnTo>
                  <a:lnTo>
                    <a:pt x="38" y="92"/>
                  </a:lnTo>
                  <a:lnTo>
                    <a:pt x="27" y="109"/>
                  </a:lnTo>
                  <a:lnTo>
                    <a:pt x="26" y="108"/>
                  </a:lnTo>
                  <a:lnTo>
                    <a:pt x="24" y="107"/>
                  </a:lnTo>
                  <a:lnTo>
                    <a:pt x="21" y="103"/>
                  </a:lnTo>
                  <a:lnTo>
                    <a:pt x="18" y="101"/>
                  </a:lnTo>
                  <a:lnTo>
                    <a:pt x="14" y="95"/>
                  </a:lnTo>
                  <a:lnTo>
                    <a:pt x="10" y="89"/>
                  </a:lnTo>
                  <a:lnTo>
                    <a:pt x="7" y="82"/>
                  </a:lnTo>
                  <a:lnTo>
                    <a:pt x="4" y="76"/>
                  </a:lnTo>
                  <a:lnTo>
                    <a:pt x="2" y="73"/>
                  </a:lnTo>
                  <a:lnTo>
                    <a:pt x="1" y="68"/>
                  </a:lnTo>
                  <a:lnTo>
                    <a:pt x="0" y="64"/>
                  </a:lnTo>
                  <a:lnTo>
                    <a:pt x="0" y="59"/>
                  </a:lnTo>
                  <a:lnTo>
                    <a:pt x="0" y="55"/>
                  </a:lnTo>
                  <a:lnTo>
                    <a:pt x="0" y="50"/>
                  </a:lnTo>
                  <a:lnTo>
                    <a:pt x="0" y="45"/>
                  </a:lnTo>
                  <a:lnTo>
                    <a:pt x="2" y="41"/>
                  </a:lnTo>
                  <a:lnTo>
                    <a:pt x="3" y="35"/>
                  </a:lnTo>
                  <a:lnTo>
                    <a:pt x="5" y="30"/>
                  </a:lnTo>
                  <a:lnTo>
                    <a:pt x="8" y="26"/>
                  </a:lnTo>
                  <a:lnTo>
                    <a:pt x="12" y="21"/>
                  </a:lnTo>
                  <a:lnTo>
                    <a:pt x="15" y="15"/>
                  </a:lnTo>
                  <a:lnTo>
                    <a:pt x="20" y="10"/>
                  </a:lnTo>
                  <a:lnTo>
                    <a:pt x="23" y="7"/>
                  </a:lnTo>
                  <a:lnTo>
                    <a:pt x="26" y="5"/>
                  </a:lnTo>
                  <a:lnTo>
                    <a:pt x="29" y="1"/>
                  </a:lnTo>
                  <a:lnTo>
                    <a:pt x="33" y="0"/>
                  </a:lnTo>
                  <a:lnTo>
                    <a:pt x="48" y="11"/>
                  </a:lnTo>
                  <a:close/>
                </a:path>
              </a:pathLst>
            </a:custGeom>
            <a:solidFill>
              <a:srgbClr val="FFFFFF"/>
            </a:solidFill>
            <a:ln w="9525">
              <a:noFill/>
              <a:round/>
              <a:headEnd/>
              <a:tailEnd/>
            </a:ln>
          </p:spPr>
          <p:txBody>
            <a:bodyPr/>
            <a:lstStyle/>
            <a:p>
              <a:endParaRPr lang="en-US"/>
            </a:p>
          </p:txBody>
        </p:sp>
        <p:sp>
          <p:nvSpPr>
            <p:cNvPr id="73017" name="Freeform 187"/>
            <p:cNvSpPr>
              <a:spLocks/>
            </p:cNvSpPr>
            <p:nvPr/>
          </p:nvSpPr>
          <p:spPr bwMode="auto">
            <a:xfrm>
              <a:off x="5104" y="2864"/>
              <a:ext cx="16" cy="41"/>
            </a:xfrm>
            <a:custGeom>
              <a:avLst/>
              <a:gdLst>
                <a:gd name="T0" fmla="*/ 5 w 49"/>
                <a:gd name="T1" fmla="*/ 2 h 124"/>
                <a:gd name="T2" fmla="*/ 5 w 49"/>
                <a:gd name="T3" fmla="*/ 2 h 124"/>
                <a:gd name="T4" fmla="*/ 5 w 49"/>
                <a:gd name="T5" fmla="*/ 2 h 124"/>
                <a:gd name="T6" fmla="*/ 4 w 49"/>
                <a:gd name="T7" fmla="*/ 3 h 124"/>
                <a:gd name="T8" fmla="*/ 4 w 49"/>
                <a:gd name="T9" fmla="*/ 3 h 124"/>
                <a:gd name="T10" fmla="*/ 4 w 49"/>
                <a:gd name="T11" fmla="*/ 3 h 124"/>
                <a:gd name="T12" fmla="*/ 3 w 49"/>
                <a:gd name="T13" fmla="*/ 4 h 124"/>
                <a:gd name="T14" fmla="*/ 3 w 49"/>
                <a:gd name="T15" fmla="*/ 5 h 124"/>
                <a:gd name="T16" fmla="*/ 3 w 49"/>
                <a:gd name="T17" fmla="*/ 5 h 124"/>
                <a:gd name="T18" fmla="*/ 3 w 49"/>
                <a:gd name="T19" fmla="*/ 6 h 124"/>
                <a:gd name="T20" fmla="*/ 2 w 49"/>
                <a:gd name="T21" fmla="*/ 7 h 124"/>
                <a:gd name="T22" fmla="*/ 2 w 49"/>
                <a:gd name="T23" fmla="*/ 8 h 124"/>
                <a:gd name="T24" fmla="*/ 3 w 49"/>
                <a:gd name="T25" fmla="*/ 8 h 124"/>
                <a:gd name="T26" fmla="*/ 3 w 49"/>
                <a:gd name="T27" fmla="*/ 9 h 124"/>
                <a:gd name="T28" fmla="*/ 3 w 49"/>
                <a:gd name="T29" fmla="*/ 10 h 124"/>
                <a:gd name="T30" fmla="*/ 4 w 49"/>
                <a:gd name="T31" fmla="*/ 10 h 124"/>
                <a:gd name="T32" fmla="*/ 4 w 49"/>
                <a:gd name="T33" fmla="*/ 11 h 124"/>
                <a:gd name="T34" fmla="*/ 5 w 49"/>
                <a:gd name="T35" fmla="*/ 11 h 124"/>
                <a:gd name="T36" fmla="*/ 5 w 49"/>
                <a:gd name="T37" fmla="*/ 11 h 124"/>
                <a:gd name="T38" fmla="*/ 5 w 49"/>
                <a:gd name="T39" fmla="*/ 14 h 124"/>
                <a:gd name="T40" fmla="*/ 5 w 49"/>
                <a:gd name="T41" fmla="*/ 13 h 124"/>
                <a:gd name="T42" fmla="*/ 5 w 49"/>
                <a:gd name="T43" fmla="*/ 13 h 124"/>
                <a:gd name="T44" fmla="*/ 4 w 49"/>
                <a:gd name="T45" fmla="*/ 13 h 124"/>
                <a:gd name="T46" fmla="*/ 4 w 49"/>
                <a:gd name="T47" fmla="*/ 13 h 124"/>
                <a:gd name="T48" fmla="*/ 3 w 49"/>
                <a:gd name="T49" fmla="*/ 13 h 124"/>
                <a:gd name="T50" fmla="*/ 3 w 49"/>
                <a:gd name="T51" fmla="*/ 12 h 124"/>
                <a:gd name="T52" fmla="*/ 2 w 49"/>
                <a:gd name="T53" fmla="*/ 11 h 124"/>
                <a:gd name="T54" fmla="*/ 1 w 49"/>
                <a:gd name="T55" fmla="*/ 11 h 124"/>
                <a:gd name="T56" fmla="*/ 1 w 49"/>
                <a:gd name="T57" fmla="*/ 10 h 124"/>
                <a:gd name="T58" fmla="*/ 1 w 49"/>
                <a:gd name="T59" fmla="*/ 10 h 124"/>
                <a:gd name="T60" fmla="*/ 0 w 49"/>
                <a:gd name="T61" fmla="*/ 9 h 124"/>
                <a:gd name="T62" fmla="*/ 0 w 49"/>
                <a:gd name="T63" fmla="*/ 9 h 124"/>
                <a:gd name="T64" fmla="*/ 0 w 49"/>
                <a:gd name="T65" fmla="*/ 8 h 124"/>
                <a:gd name="T66" fmla="*/ 0 w 49"/>
                <a:gd name="T67" fmla="*/ 8 h 124"/>
                <a:gd name="T68" fmla="*/ 0 w 49"/>
                <a:gd name="T69" fmla="*/ 7 h 124"/>
                <a:gd name="T70" fmla="*/ 0 w 49"/>
                <a:gd name="T71" fmla="*/ 7 h 124"/>
                <a:gd name="T72" fmla="*/ 0 w 49"/>
                <a:gd name="T73" fmla="*/ 6 h 124"/>
                <a:gd name="T74" fmla="*/ 0 w 49"/>
                <a:gd name="T75" fmla="*/ 5 h 124"/>
                <a:gd name="T76" fmla="*/ 1 w 49"/>
                <a:gd name="T77" fmla="*/ 5 h 124"/>
                <a:gd name="T78" fmla="*/ 1 w 49"/>
                <a:gd name="T79" fmla="*/ 4 h 124"/>
                <a:gd name="T80" fmla="*/ 1 w 49"/>
                <a:gd name="T81" fmla="*/ 3 h 124"/>
                <a:gd name="T82" fmla="*/ 2 w 49"/>
                <a:gd name="T83" fmla="*/ 3 h 124"/>
                <a:gd name="T84" fmla="*/ 2 w 49"/>
                <a:gd name="T85" fmla="*/ 2 h 124"/>
                <a:gd name="T86" fmla="*/ 2 w 49"/>
                <a:gd name="T87" fmla="*/ 2 h 124"/>
                <a:gd name="T88" fmla="*/ 3 w 49"/>
                <a:gd name="T89" fmla="*/ 1 h 124"/>
                <a:gd name="T90" fmla="*/ 3 w 49"/>
                <a:gd name="T91" fmla="*/ 1 h 124"/>
                <a:gd name="T92" fmla="*/ 3 w 49"/>
                <a:gd name="T93" fmla="*/ 1 h 124"/>
                <a:gd name="T94" fmla="*/ 4 w 49"/>
                <a:gd name="T95" fmla="*/ 0 h 124"/>
                <a:gd name="T96" fmla="*/ 5 w 49"/>
                <a:gd name="T97" fmla="*/ 2 h 124"/>
                <a:gd name="T98" fmla="*/ 5 w 49"/>
                <a:gd name="T99" fmla="*/ 2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4"/>
                <a:gd name="T152" fmla="*/ 49 w 49"/>
                <a:gd name="T153" fmla="*/ 124 h 1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4">
                  <a:moveTo>
                    <a:pt x="46" y="19"/>
                  </a:moveTo>
                  <a:lnTo>
                    <a:pt x="45" y="19"/>
                  </a:lnTo>
                  <a:lnTo>
                    <a:pt x="43" y="21"/>
                  </a:lnTo>
                  <a:lnTo>
                    <a:pt x="41" y="23"/>
                  </a:lnTo>
                  <a:lnTo>
                    <a:pt x="38" y="28"/>
                  </a:lnTo>
                  <a:lnTo>
                    <a:pt x="34" y="31"/>
                  </a:lnTo>
                  <a:lnTo>
                    <a:pt x="31" y="36"/>
                  </a:lnTo>
                  <a:lnTo>
                    <a:pt x="27" y="42"/>
                  </a:lnTo>
                  <a:lnTo>
                    <a:pt x="25" y="48"/>
                  </a:lnTo>
                  <a:lnTo>
                    <a:pt x="23" y="55"/>
                  </a:lnTo>
                  <a:lnTo>
                    <a:pt x="22" y="62"/>
                  </a:lnTo>
                  <a:lnTo>
                    <a:pt x="22" y="69"/>
                  </a:lnTo>
                  <a:lnTo>
                    <a:pt x="23" y="76"/>
                  </a:lnTo>
                  <a:lnTo>
                    <a:pt x="26" y="82"/>
                  </a:lnTo>
                  <a:lnTo>
                    <a:pt x="31" y="91"/>
                  </a:lnTo>
                  <a:lnTo>
                    <a:pt x="34" y="93"/>
                  </a:lnTo>
                  <a:lnTo>
                    <a:pt x="38" y="97"/>
                  </a:lnTo>
                  <a:lnTo>
                    <a:pt x="42" y="101"/>
                  </a:lnTo>
                  <a:lnTo>
                    <a:pt x="47" y="104"/>
                  </a:lnTo>
                  <a:lnTo>
                    <a:pt x="49" y="124"/>
                  </a:lnTo>
                  <a:lnTo>
                    <a:pt x="47" y="122"/>
                  </a:lnTo>
                  <a:lnTo>
                    <a:pt x="45" y="121"/>
                  </a:lnTo>
                  <a:lnTo>
                    <a:pt x="40" y="119"/>
                  </a:lnTo>
                  <a:lnTo>
                    <a:pt x="35" y="118"/>
                  </a:lnTo>
                  <a:lnTo>
                    <a:pt x="29" y="114"/>
                  </a:lnTo>
                  <a:lnTo>
                    <a:pt x="23" y="110"/>
                  </a:lnTo>
                  <a:lnTo>
                    <a:pt x="17" y="104"/>
                  </a:lnTo>
                  <a:lnTo>
                    <a:pt x="12" y="98"/>
                  </a:lnTo>
                  <a:lnTo>
                    <a:pt x="9" y="94"/>
                  </a:lnTo>
                  <a:lnTo>
                    <a:pt x="6" y="91"/>
                  </a:lnTo>
                  <a:lnTo>
                    <a:pt x="4" y="86"/>
                  </a:lnTo>
                  <a:lnTo>
                    <a:pt x="3" y="82"/>
                  </a:lnTo>
                  <a:lnTo>
                    <a:pt x="1" y="76"/>
                  </a:lnTo>
                  <a:lnTo>
                    <a:pt x="1" y="71"/>
                  </a:lnTo>
                  <a:lnTo>
                    <a:pt x="0" y="65"/>
                  </a:lnTo>
                  <a:lnTo>
                    <a:pt x="2" y="61"/>
                  </a:lnTo>
                  <a:lnTo>
                    <a:pt x="2" y="55"/>
                  </a:lnTo>
                  <a:lnTo>
                    <a:pt x="4" y="47"/>
                  </a:lnTo>
                  <a:lnTo>
                    <a:pt x="6" y="41"/>
                  </a:lnTo>
                  <a:lnTo>
                    <a:pt x="11" y="34"/>
                  </a:lnTo>
                  <a:lnTo>
                    <a:pt x="13" y="29"/>
                  </a:lnTo>
                  <a:lnTo>
                    <a:pt x="15" y="25"/>
                  </a:lnTo>
                  <a:lnTo>
                    <a:pt x="17" y="21"/>
                  </a:lnTo>
                  <a:lnTo>
                    <a:pt x="20" y="17"/>
                  </a:lnTo>
                  <a:lnTo>
                    <a:pt x="23" y="13"/>
                  </a:lnTo>
                  <a:lnTo>
                    <a:pt x="26" y="8"/>
                  </a:lnTo>
                  <a:lnTo>
                    <a:pt x="29" y="5"/>
                  </a:lnTo>
                  <a:lnTo>
                    <a:pt x="33" y="0"/>
                  </a:lnTo>
                  <a:lnTo>
                    <a:pt x="46" y="19"/>
                  </a:lnTo>
                  <a:close/>
                </a:path>
              </a:pathLst>
            </a:custGeom>
            <a:solidFill>
              <a:srgbClr val="FFFFFF"/>
            </a:solidFill>
            <a:ln w="9525">
              <a:noFill/>
              <a:round/>
              <a:headEnd/>
              <a:tailEnd/>
            </a:ln>
          </p:spPr>
          <p:txBody>
            <a:bodyPr/>
            <a:lstStyle/>
            <a:p>
              <a:endParaRPr lang="en-US"/>
            </a:p>
          </p:txBody>
        </p:sp>
        <p:sp>
          <p:nvSpPr>
            <p:cNvPr id="73018" name="Freeform 188"/>
            <p:cNvSpPr>
              <a:spLocks/>
            </p:cNvSpPr>
            <p:nvPr/>
          </p:nvSpPr>
          <p:spPr bwMode="auto">
            <a:xfrm>
              <a:off x="5108" y="2933"/>
              <a:ext cx="18" cy="38"/>
            </a:xfrm>
            <a:custGeom>
              <a:avLst/>
              <a:gdLst>
                <a:gd name="T0" fmla="*/ 4 w 56"/>
                <a:gd name="T1" fmla="*/ 2 h 115"/>
                <a:gd name="T2" fmla="*/ 4 w 56"/>
                <a:gd name="T3" fmla="*/ 2 h 115"/>
                <a:gd name="T4" fmla="*/ 4 w 56"/>
                <a:gd name="T5" fmla="*/ 2 h 115"/>
                <a:gd name="T6" fmla="*/ 3 w 56"/>
                <a:gd name="T7" fmla="*/ 2 h 115"/>
                <a:gd name="T8" fmla="*/ 3 w 56"/>
                <a:gd name="T9" fmla="*/ 3 h 115"/>
                <a:gd name="T10" fmla="*/ 3 w 56"/>
                <a:gd name="T11" fmla="*/ 4 h 115"/>
                <a:gd name="T12" fmla="*/ 3 w 56"/>
                <a:gd name="T13" fmla="*/ 4 h 115"/>
                <a:gd name="T14" fmla="*/ 2 w 56"/>
                <a:gd name="T15" fmla="*/ 5 h 115"/>
                <a:gd name="T16" fmla="*/ 2 w 56"/>
                <a:gd name="T17" fmla="*/ 6 h 115"/>
                <a:gd name="T18" fmla="*/ 2 w 56"/>
                <a:gd name="T19" fmla="*/ 6 h 115"/>
                <a:gd name="T20" fmla="*/ 2 w 56"/>
                <a:gd name="T21" fmla="*/ 7 h 115"/>
                <a:gd name="T22" fmla="*/ 2 w 56"/>
                <a:gd name="T23" fmla="*/ 8 h 115"/>
                <a:gd name="T24" fmla="*/ 3 w 56"/>
                <a:gd name="T25" fmla="*/ 9 h 115"/>
                <a:gd name="T26" fmla="*/ 3 w 56"/>
                <a:gd name="T27" fmla="*/ 9 h 115"/>
                <a:gd name="T28" fmla="*/ 3 w 56"/>
                <a:gd name="T29" fmla="*/ 9 h 115"/>
                <a:gd name="T30" fmla="*/ 4 w 56"/>
                <a:gd name="T31" fmla="*/ 9 h 115"/>
                <a:gd name="T32" fmla="*/ 4 w 56"/>
                <a:gd name="T33" fmla="*/ 10 h 115"/>
                <a:gd name="T34" fmla="*/ 4 w 56"/>
                <a:gd name="T35" fmla="*/ 10 h 115"/>
                <a:gd name="T36" fmla="*/ 5 w 56"/>
                <a:gd name="T37" fmla="*/ 10 h 115"/>
                <a:gd name="T38" fmla="*/ 5 w 56"/>
                <a:gd name="T39" fmla="*/ 10 h 115"/>
                <a:gd name="T40" fmla="*/ 6 w 56"/>
                <a:gd name="T41" fmla="*/ 10 h 115"/>
                <a:gd name="T42" fmla="*/ 5 w 56"/>
                <a:gd name="T43" fmla="*/ 13 h 115"/>
                <a:gd name="T44" fmla="*/ 5 w 56"/>
                <a:gd name="T45" fmla="*/ 13 h 115"/>
                <a:gd name="T46" fmla="*/ 5 w 56"/>
                <a:gd name="T47" fmla="*/ 13 h 115"/>
                <a:gd name="T48" fmla="*/ 5 w 56"/>
                <a:gd name="T49" fmla="*/ 12 h 115"/>
                <a:gd name="T50" fmla="*/ 4 w 56"/>
                <a:gd name="T51" fmla="*/ 12 h 115"/>
                <a:gd name="T52" fmla="*/ 3 w 56"/>
                <a:gd name="T53" fmla="*/ 12 h 115"/>
                <a:gd name="T54" fmla="*/ 3 w 56"/>
                <a:gd name="T55" fmla="*/ 11 h 115"/>
                <a:gd name="T56" fmla="*/ 2 w 56"/>
                <a:gd name="T57" fmla="*/ 11 h 115"/>
                <a:gd name="T58" fmla="*/ 2 w 56"/>
                <a:gd name="T59" fmla="*/ 11 h 115"/>
                <a:gd name="T60" fmla="*/ 2 w 56"/>
                <a:gd name="T61" fmla="*/ 11 h 115"/>
                <a:gd name="T62" fmla="*/ 1 w 56"/>
                <a:gd name="T63" fmla="*/ 11 h 115"/>
                <a:gd name="T64" fmla="*/ 1 w 56"/>
                <a:gd name="T65" fmla="*/ 10 h 115"/>
                <a:gd name="T66" fmla="*/ 1 w 56"/>
                <a:gd name="T67" fmla="*/ 10 h 115"/>
                <a:gd name="T68" fmla="*/ 1 w 56"/>
                <a:gd name="T69" fmla="*/ 9 h 115"/>
                <a:gd name="T70" fmla="*/ 0 w 56"/>
                <a:gd name="T71" fmla="*/ 9 h 115"/>
                <a:gd name="T72" fmla="*/ 0 w 56"/>
                <a:gd name="T73" fmla="*/ 8 h 115"/>
                <a:gd name="T74" fmla="*/ 0 w 56"/>
                <a:gd name="T75" fmla="*/ 8 h 115"/>
                <a:gd name="T76" fmla="*/ 0 w 56"/>
                <a:gd name="T77" fmla="*/ 7 h 115"/>
                <a:gd name="T78" fmla="*/ 0 w 56"/>
                <a:gd name="T79" fmla="*/ 6 h 115"/>
                <a:gd name="T80" fmla="*/ 0 w 56"/>
                <a:gd name="T81" fmla="*/ 6 h 115"/>
                <a:gd name="T82" fmla="*/ 0 w 56"/>
                <a:gd name="T83" fmla="*/ 5 h 115"/>
                <a:gd name="T84" fmla="*/ 0 w 56"/>
                <a:gd name="T85" fmla="*/ 4 h 115"/>
                <a:gd name="T86" fmla="*/ 1 w 56"/>
                <a:gd name="T87" fmla="*/ 4 h 115"/>
                <a:gd name="T88" fmla="*/ 1 w 56"/>
                <a:gd name="T89" fmla="*/ 3 h 115"/>
                <a:gd name="T90" fmla="*/ 1 w 56"/>
                <a:gd name="T91" fmla="*/ 3 h 115"/>
                <a:gd name="T92" fmla="*/ 1 w 56"/>
                <a:gd name="T93" fmla="*/ 2 h 115"/>
                <a:gd name="T94" fmla="*/ 2 w 56"/>
                <a:gd name="T95" fmla="*/ 2 h 115"/>
                <a:gd name="T96" fmla="*/ 2 w 56"/>
                <a:gd name="T97" fmla="*/ 1 h 115"/>
                <a:gd name="T98" fmla="*/ 2 w 56"/>
                <a:gd name="T99" fmla="*/ 1 h 115"/>
                <a:gd name="T100" fmla="*/ 2 w 56"/>
                <a:gd name="T101" fmla="*/ 1 h 115"/>
                <a:gd name="T102" fmla="*/ 3 w 56"/>
                <a:gd name="T103" fmla="*/ 0 h 115"/>
                <a:gd name="T104" fmla="*/ 4 w 56"/>
                <a:gd name="T105" fmla="*/ 2 h 115"/>
                <a:gd name="T106" fmla="*/ 4 w 56"/>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
                <a:gd name="T163" fmla="*/ 0 h 115"/>
                <a:gd name="T164" fmla="*/ 56 w 56"/>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 h="115">
                  <a:moveTo>
                    <a:pt x="35" y="16"/>
                  </a:moveTo>
                  <a:lnTo>
                    <a:pt x="34" y="16"/>
                  </a:lnTo>
                  <a:lnTo>
                    <a:pt x="33" y="18"/>
                  </a:lnTo>
                  <a:lnTo>
                    <a:pt x="31" y="22"/>
                  </a:lnTo>
                  <a:lnTo>
                    <a:pt x="30" y="27"/>
                  </a:lnTo>
                  <a:lnTo>
                    <a:pt x="27" y="32"/>
                  </a:lnTo>
                  <a:lnTo>
                    <a:pt x="25" y="39"/>
                  </a:lnTo>
                  <a:lnTo>
                    <a:pt x="23" y="45"/>
                  </a:lnTo>
                  <a:lnTo>
                    <a:pt x="23" y="52"/>
                  </a:lnTo>
                  <a:lnTo>
                    <a:pt x="22" y="59"/>
                  </a:lnTo>
                  <a:lnTo>
                    <a:pt x="22" y="66"/>
                  </a:lnTo>
                  <a:lnTo>
                    <a:pt x="23" y="73"/>
                  </a:lnTo>
                  <a:lnTo>
                    <a:pt x="26" y="79"/>
                  </a:lnTo>
                  <a:lnTo>
                    <a:pt x="28" y="81"/>
                  </a:lnTo>
                  <a:lnTo>
                    <a:pt x="30" y="84"/>
                  </a:lnTo>
                  <a:lnTo>
                    <a:pt x="33" y="86"/>
                  </a:lnTo>
                  <a:lnTo>
                    <a:pt x="37" y="89"/>
                  </a:lnTo>
                  <a:lnTo>
                    <a:pt x="40" y="90"/>
                  </a:lnTo>
                  <a:lnTo>
                    <a:pt x="46" y="92"/>
                  </a:lnTo>
                  <a:lnTo>
                    <a:pt x="50" y="92"/>
                  </a:lnTo>
                  <a:lnTo>
                    <a:pt x="56" y="93"/>
                  </a:lnTo>
                  <a:lnTo>
                    <a:pt x="52" y="115"/>
                  </a:lnTo>
                  <a:lnTo>
                    <a:pt x="51" y="115"/>
                  </a:lnTo>
                  <a:lnTo>
                    <a:pt x="48" y="114"/>
                  </a:lnTo>
                  <a:lnTo>
                    <a:pt x="43" y="113"/>
                  </a:lnTo>
                  <a:lnTo>
                    <a:pt x="37" y="112"/>
                  </a:lnTo>
                  <a:lnTo>
                    <a:pt x="31" y="108"/>
                  </a:lnTo>
                  <a:lnTo>
                    <a:pt x="25" y="104"/>
                  </a:lnTo>
                  <a:lnTo>
                    <a:pt x="22" y="102"/>
                  </a:lnTo>
                  <a:lnTo>
                    <a:pt x="18" y="101"/>
                  </a:lnTo>
                  <a:lnTo>
                    <a:pt x="15" y="97"/>
                  </a:lnTo>
                  <a:lnTo>
                    <a:pt x="13" y="96"/>
                  </a:lnTo>
                  <a:lnTo>
                    <a:pt x="10" y="91"/>
                  </a:lnTo>
                  <a:lnTo>
                    <a:pt x="7" y="87"/>
                  </a:lnTo>
                  <a:lnTo>
                    <a:pt x="5" y="84"/>
                  </a:lnTo>
                  <a:lnTo>
                    <a:pt x="3" y="80"/>
                  </a:lnTo>
                  <a:lnTo>
                    <a:pt x="2" y="75"/>
                  </a:lnTo>
                  <a:lnTo>
                    <a:pt x="0" y="70"/>
                  </a:lnTo>
                  <a:lnTo>
                    <a:pt x="0" y="64"/>
                  </a:lnTo>
                  <a:lnTo>
                    <a:pt x="0" y="59"/>
                  </a:lnTo>
                  <a:lnTo>
                    <a:pt x="0" y="53"/>
                  </a:lnTo>
                  <a:lnTo>
                    <a:pt x="2" y="47"/>
                  </a:lnTo>
                  <a:lnTo>
                    <a:pt x="3" y="40"/>
                  </a:lnTo>
                  <a:lnTo>
                    <a:pt x="6" y="33"/>
                  </a:lnTo>
                  <a:lnTo>
                    <a:pt x="7" y="29"/>
                  </a:lnTo>
                  <a:lnTo>
                    <a:pt x="9" y="24"/>
                  </a:lnTo>
                  <a:lnTo>
                    <a:pt x="11" y="21"/>
                  </a:lnTo>
                  <a:lnTo>
                    <a:pt x="14" y="17"/>
                  </a:lnTo>
                  <a:lnTo>
                    <a:pt x="15" y="13"/>
                  </a:lnTo>
                  <a:lnTo>
                    <a:pt x="18" y="9"/>
                  </a:lnTo>
                  <a:lnTo>
                    <a:pt x="21" y="5"/>
                  </a:lnTo>
                  <a:lnTo>
                    <a:pt x="25" y="0"/>
                  </a:lnTo>
                  <a:lnTo>
                    <a:pt x="35" y="16"/>
                  </a:lnTo>
                  <a:close/>
                </a:path>
              </a:pathLst>
            </a:custGeom>
            <a:solidFill>
              <a:srgbClr val="FFFFFF"/>
            </a:solidFill>
            <a:ln w="9525">
              <a:noFill/>
              <a:round/>
              <a:headEnd/>
              <a:tailEnd/>
            </a:ln>
          </p:spPr>
          <p:txBody>
            <a:bodyPr/>
            <a:lstStyle/>
            <a:p>
              <a:endParaRPr lang="en-US"/>
            </a:p>
          </p:txBody>
        </p:sp>
        <p:sp>
          <p:nvSpPr>
            <p:cNvPr id="73019" name="Freeform 189"/>
            <p:cNvSpPr>
              <a:spLocks/>
            </p:cNvSpPr>
            <p:nvPr/>
          </p:nvSpPr>
          <p:spPr bwMode="auto">
            <a:xfrm>
              <a:off x="5093" y="2964"/>
              <a:ext cx="20" cy="41"/>
            </a:xfrm>
            <a:custGeom>
              <a:avLst/>
              <a:gdLst>
                <a:gd name="T0" fmla="*/ 3 w 60"/>
                <a:gd name="T1" fmla="*/ 1 h 125"/>
                <a:gd name="T2" fmla="*/ 3 w 60"/>
                <a:gd name="T3" fmla="*/ 2 h 125"/>
                <a:gd name="T4" fmla="*/ 2 w 60"/>
                <a:gd name="T5" fmla="*/ 3 h 125"/>
                <a:gd name="T6" fmla="*/ 2 w 60"/>
                <a:gd name="T7" fmla="*/ 4 h 125"/>
                <a:gd name="T8" fmla="*/ 2 w 60"/>
                <a:gd name="T9" fmla="*/ 5 h 125"/>
                <a:gd name="T10" fmla="*/ 2 w 60"/>
                <a:gd name="T11" fmla="*/ 6 h 125"/>
                <a:gd name="T12" fmla="*/ 2 w 60"/>
                <a:gd name="T13" fmla="*/ 7 h 125"/>
                <a:gd name="T14" fmla="*/ 2 w 60"/>
                <a:gd name="T15" fmla="*/ 8 h 125"/>
                <a:gd name="T16" fmla="*/ 3 w 60"/>
                <a:gd name="T17" fmla="*/ 9 h 125"/>
                <a:gd name="T18" fmla="*/ 3 w 60"/>
                <a:gd name="T19" fmla="*/ 9 h 125"/>
                <a:gd name="T20" fmla="*/ 4 w 60"/>
                <a:gd name="T21" fmla="*/ 10 h 125"/>
                <a:gd name="T22" fmla="*/ 5 w 60"/>
                <a:gd name="T23" fmla="*/ 11 h 125"/>
                <a:gd name="T24" fmla="*/ 6 w 60"/>
                <a:gd name="T25" fmla="*/ 11 h 125"/>
                <a:gd name="T26" fmla="*/ 6 w 60"/>
                <a:gd name="T27" fmla="*/ 11 h 125"/>
                <a:gd name="T28" fmla="*/ 6 w 60"/>
                <a:gd name="T29" fmla="*/ 13 h 125"/>
                <a:gd name="T30" fmla="*/ 6 w 60"/>
                <a:gd name="T31" fmla="*/ 13 h 125"/>
                <a:gd name="T32" fmla="*/ 5 w 60"/>
                <a:gd name="T33" fmla="*/ 13 h 125"/>
                <a:gd name="T34" fmla="*/ 4 w 60"/>
                <a:gd name="T35" fmla="*/ 13 h 125"/>
                <a:gd name="T36" fmla="*/ 3 w 60"/>
                <a:gd name="T37" fmla="*/ 12 h 125"/>
                <a:gd name="T38" fmla="*/ 2 w 60"/>
                <a:gd name="T39" fmla="*/ 12 h 125"/>
                <a:gd name="T40" fmla="*/ 2 w 60"/>
                <a:gd name="T41" fmla="*/ 11 h 125"/>
                <a:gd name="T42" fmla="*/ 1 w 60"/>
                <a:gd name="T43" fmla="*/ 10 h 125"/>
                <a:gd name="T44" fmla="*/ 1 w 60"/>
                <a:gd name="T45" fmla="*/ 10 h 125"/>
                <a:gd name="T46" fmla="*/ 0 w 60"/>
                <a:gd name="T47" fmla="*/ 9 h 125"/>
                <a:gd name="T48" fmla="*/ 0 w 60"/>
                <a:gd name="T49" fmla="*/ 7 h 125"/>
                <a:gd name="T50" fmla="*/ 0 w 60"/>
                <a:gd name="T51" fmla="*/ 6 h 125"/>
                <a:gd name="T52" fmla="*/ 0 w 60"/>
                <a:gd name="T53" fmla="*/ 5 h 125"/>
                <a:gd name="T54" fmla="*/ 0 w 60"/>
                <a:gd name="T55" fmla="*/ 4 h 125"/>
                <a:gd name="T56" fmla="*/ 0 w 60"/>
                <a:gd name="T57" fmla="*/ 3 h 125"/>
                <a:gd name="T58" fmla="*/ 1 w 60"/>
                <a:gd name="T59" fmla="*/ 2 h 125"/>
                <a:gd name="T60" fmla="*/ 1 w 60"/>
                <a:gd name="T61" fmla="*/ 1 h 125"/>
                <a:gd name="T62" fmla="*/ 2 w 60"/>
                <a:gd name="T63" fmla="*/ 0 h 125"/>
                <a:gd name="T64" fmla="*/ 3 w 60"/>
                <a:gd name="T65" fmla="*/ 1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5"/>
                <a:gd name="T101" fmla="*/ 60 w 60"/>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5">
                  <a:moveTo>
                    <a:pt x="28" y="6"/>
                  </a:moveTo>
                  <a:lnTo>
                    <a:pt x="28" y="6"/>
                  </a:lnTo>
                  <a:lnTo>
                    <a:pt x="27" y="9"/>
                  </a:lnTo>
                  <a:lnTo>
                    <a:pt x="25" y="14"/>
                  </a:lnTo>
                  <a:lnTo>
                    <a:pt x="24" y="18"/>
                  </a:lnTo>
                  <a:lnTo>
                    <a:pt x="22" y="24"/>
                  </a:lnTo>
                  <a:lnTo>
                    <a:pt x="20" y="32"/>
                  </a:lnTo>
                  <a:lnTo>
                    <a:pt x="20" y="37"/>
                  </a:lnTo>
                  <a:lnTo>
                    <a:pt x="19" y="40"/>
                  </a:lnTo>
                  <a:lnTo>
                    <a:pt x="19" y="44"/>
                  </a:lnTo>
                  <a:lnTo>
                    <a:pt x="19" y="49"/>
                  </a:lnTo>
                  <a:lnTo>
                    <a:pt x="18" y="52"/>
                  </a:lnTo>
                  <a:lnTo>
                    <a:pt x="18" y="57"/>
                  </a:lnTo>
                  <a:lnTo>
                    <a:pt x="19" y="61"/>
                  </a:lnTo>
                  <a:lnTo>
                    <a:pt x="20" y="66"/>
                  </a:lnTo>
                  <a:lnTo>
                    <a:pt x="20" y="69"/>
                  </a:lnTo>
                  <a:lnTo>
                    <a:pt x="22" y="74"/>
                  </a:lnTo>
                  <a:lnTo>
                    <a:pt x="24" y="78"/>
                  </a:lnTo>
                  <a:lnTo>
                    <a:pt x="26" y="83"/>
                  </a:lnTo>
                  <a:lnTo>
                    <a:pt x="28" y="86"/>
                  </a:lnTo>
                  <a:lnTo>
                    <a:pt x="31" y="90"/>
                  </a:lnTo>
                  <a:lnTo>
                    <a:pt x="34" y="93"/>
                  </a:lnTo>
                  <a:lnTo>
                    <a:pt x="38" y="97"/>
                  </a:lnTo>
                  <a:lnTo>
                    <a:pt x="43" y="100"/>
                  </a:lnTo>
                  <a:lnTo>
                    <a:pt x="48" y="102"/>
                  </a:lnTo>
                  <a:lnTo>
                    <a:pt x="51" y="103"/>
                  </a:lnTo>
                  <a:lnTo>
                    <a:pt x="53" y="106"/>
                  </a:lnTo>
                  <a:lnTo>
                    <a:pt x="56" y="107"/>
                  </a:lnTo>
                  <a:lnTo>
                    <a:pt x="60" y="108"/>
                  </a:lnTo>
                  <a:lnTo>
                    <a:pt x="56" y="125"/>
                  </a:lnTo>
                  <a:lnTo>
                    <a:pt x="55" y="124"/>
                  </a:lnTo>
                  <a:lnTo>
                    <a:pt x="52" y="123"/>
                  </a:lnTo>
                  <a:lnTo>
                    <a:pt x="47" y="121"/>
                  </a:lnTo>
                  <a:lnTo>
                    <a:pt x="43" y="120"/>
                  </a:lnTo>
                  <a:lnTo>
                    <a:pt x="38" y="119"/>
                  </a:lnTo>
                  <a:lnTo>
                    <a:pt x="35" y="118"/>
                  </a:lnTo>
                  <a:lnTo>
                    <a:pt x="32" y="115"/>
                  </a:lnTo>
                  <a:lnTo>
                    <a:pt x="29" y="114"/>
                  </a:lnTo>
                  <a:lnTo>
                    <a:pt x="25" y="112"/>
                  </a:lnTo>
                  <a:lnTo>
                    <a:pt x="22" y="109"/>
                  </a:lnTo>
                  <a:lnTo>
                    <a:pt x="19" y="107"/>
                  </a:lnTo>
                  <a:lnTo>
                    <a:pt x="16" y="103"/>
                  </a:lnTo>
                  <a:lnTo>
                    <a:pt x="13" y="100"/>
                  </a:lnTo>
                  <a:lnTo>
                    <a:pt x="10" y="96"/>
                  </a:lnTo>
                  <a:lnTo>
                    <a:pt x="7" y="92"/>
                  </a:lnTo>
                  <a:lnTo>
                    <a:pt x="5" y="87"/>
                  </a:lnTo>
                  <a:lnTo>
                    <a:pt x="3" y="83"/>
                  </a:lnTo>
                  <a:lnTo>
                    <a:pt x="2" y="78"/>
                  </a:lnTo>
                  <a:lnTo>
                    <a:pt x="0" y="72"/>
                  </a:lnTo>
                  <a:lnTo>
                    <a:pt x="0" y="66"/>
                  </a:lnTo>
                  <a:lnTo>
                    <a:pt x="0" y="60"/>
                  </a:lnTo>
                  <a:lnTo>
                    <a:pt x="0" y="52"/>
                  </a:lnTo>
                  <a:lnTo>
                    <a:pt x="0" y="47"/>
                  </a:lnTo>
                  <a:lnTo>
                    <a:pt x="1" y="44"/>
                  </a:lnTo>
                  <a:lnTo>
                    <a:pt x="1" y="40"/>
                  </a:lnTo>
                  <a:lnTo>
                    <a:pt x="2" y="37"/>
                  </a:lnTo>
                  <a:lnTo>
                    <a:pt x="3" y="32"/>
                  </a:lnTo>
                  <a:lnTo>
                    <a:pt x="4" y="28"/>
                  </a:lnTo>
                  <a:lnTo>
                    <a:pt x="6" y="23"/>
                  </a:lnTo>
                  <a:lnTo>
                    <a:pt x="8" y="20"/>
                  </a:lnTo>
                  <a:lnTo>
                    <a:pt x="9" y="15"/>
                  </a:lnTo>
                  <a:lnTo>
                    <a:pt x="11" y="10"/>
                  </a:lnTo>
                  <a:lnTo>
                    <a:pt x="13" y="5"/>
                  </a:lnTo>
                  <a:lnTo>
                    <a:pt x="16" y="0"/>
                  </a:lnTo>
                  <a:lnTo>
                    <a:pt x="28" y="6"/>
                  </a:lnTo>
                  <a:close/>
                </a:path>
              </a:pathLst>
            </a:custGeom>
            <a:solidFill>
              <a:srgbClr val="FFFFFF"/>
            </a:solidFill>
            <a:ln w="9525">
              <a:noFill/>
              <a:round/>
              <a:headEnd/>
              <a:tailEnd/>
            </a:ln>
          </p:spPr>
          <p:txBody>
            <a:bodyPr/>
            <a:lstStyle/>
            <a:p>
              <a:endParaRPr lang="en-US"/>
            </a:p>
          </p:txBody>
        </p:sp>
        <p:sp>
          <p:nvSpPr>
            <p:cNvPr id="73020" name="Freeform 190"/>
            <p:cNvSpPr>
              <a:spLocks/>
            </p:cNvSpPr>
            <p:nvPr/>
          </p:nvSpPr>
          <p:spPr bwMode="auto">
            <a:xfrm>
              <a:off x="5090" y="2904"/>
              <a:ext cx="17" cy="44"/>
            </a:xfrm>
            <a:custGeom>
              <a:avLst/>
              <a:gdLst>
                <a:gd name="T0" fmla="*/ 5 w 50"/>
                <a:gd name="T1" fmla="*/ 2 h 131"/>
                <a:gd name="T2" fmla="*/ 5 w 50"/>
                <a:gd name="T3" fmla="*/ 2 h 131"/>
                <a:gd name="T4" fmla="*/ 5 w 50"/>
                <a:gd name="T5" fmla="*/ 2 h 131"/>
                <a:gd name="T6" fmla="*/ 4 w 50"/>
                <a:gd name="T7" fmla="*/ 2 h 131"/>
                <a:gd name="T8" fmla="*/ 4 w 50"/>
                <a:gd name="T9" fmla="*/ 3 h 131"/>
                <a:gd name="T10" fmla="*/ 4 w 50"/>
                <a:gd name="T11" fmla="*/ 3 h 131"/>
                <a:gd name="T12" fmla="*/ 3 w 50"/>
                <a:gd name="T13" fmla="*/ 4 h 131"/>
                <a:gd name="T14" fmla="*/ 3 w 50"/>
                <a:gd name="T15" fmla="*/ 5 h 131"/>
                <a:gd name="T16" fmla="*/ 3 w 50"/>
                <a:gd name="T17" fmla="*/ 6 h 131"/>
                <a:gd name="T18" fmla="*/ 2 w 50"/>
                <a:gd name="T19" fmla="*/ 6 h 131"/>
                <a:gd name="T20" fmla="*/ 2 w 50"/>
                <a:gd name="T21" fmla="*/ 7 h 131"/>
                <a:gd name="T22" fmla="*/ 2 w 50"/>
                <a:gd name="T23" fmla="*/ 8 h 131"/>
                <a:gd name="T24" fmla="*/ 3 w 50"/>
                <a:gd name="T25" fmla="*/ 9 h 131"/>
                <a:gd name="T26" fmla="*/ 3 w 50"/>
                <a:gd name="T27" fmla="*/ 9 h 131"/>
                <a:gd name="T28" fmla="*/ 3 w 50"/>
                <a:gd name="T29" fmla="*/ 10 h 131"/>
                <a:gd name="T30" fmla="*/ 3 w 50"/>
                <a:gd name="T31" fmla="*/ 10 h 131"/>
                <a:gd name="T32" fmla="*/ 4 w 50"/>
                <a:gd name="T33" fmla="*/ 10 h 131"/>
                <a:gd name="T34" fmla="*/ 4 w 50"/>
                <a:gd name="T35" fmla="*/ 11 h 131"/>
                <a:gd name="T36" fmla="*/ 4 w 50"/>
                <a:gd name="T37" fmla="*/ 11 h 131"/>
                <a:gd name="T38" fmla="*/ 5 w 50"/>
                <a:gd name="T39" fmla="*/ 11 h 131"/>
                <a:gd name="T40" fmla="*/ 6 w 50"/>
                <a:gd name="T41" fmla="*/ 12 h 131"/>
                <a:gd name="T42" fmla="*/ 6 w 50"/>
                <a:gd name="T43" fmla="*/ 15 h 131"/>
                <a:gd name="T44" fmla="*/ 5 w 50"/>
                <a:gd name="T45" fmla="*/ 15 h 131"/>
                <a:gd name="T46" fmla="*/ 5 w 50"/>
                <a:gd name="T47" fmla="*/ 14 h 131"/>
                <a:gd name="T48" fmla="*/ 5 w 50"/>
                <a:gd name="T49" fmla="*/ 14 h 131"/>
                <a:gd name="T50" fmla="*/ 4 w 50"/>
                <a:gd name="T51" fmla="*/ 14 h 131"/>
                <a:gd name="T52" fmla="*/ 3 w 50"/>
                <a:gd name="T53" fmla="*/ 13 h 131"/>
                <a:gd name="T54" fmla="*/ 3 w 50"/>
                <a:gd name="T55" fmla="*/ 13 h 131"/>
                <a:gd name="T56" fmla="*/ 2 w 50"/>
                <a:gd name="T57" fmla="*/ 12 h 131"/>
                <a:gd name="T58" fmla="*/ 1 w 50"/>
                <a:gd name="T59" fmla="*/ 11 h 131"/>
                <a:gd name="T60" fmla="*/ 1 w 50"/>
                <a:gd name="T61" fmla="*/ 10 h 131"/>
                <a:gd name="T62" fmla="*/ 1 w 50"/>
                <a:gd name="T63" fmla="*/ 10 h 131"/>
                <a:gd name="T64" fmla="*/ 0 w 50"/>
                <a:gd name="T65" fmla="*/ 9 h 131"/>
                <a:gd name="T66" fmla="*/ 0 w 50"/>
                <a:gd name="T67" fmla="*/ 9 h 131"/>
                <a:gd name="T68" fmla="*/ 0 w 50"/>
                <a:gd name="T69" fmla="*/ 8 h 131"/>
                <a:gd name="T70" fmla="*/ 0 w 50"/>
                <a:gd name="T71" fmla="*/ 8 h 131"/>
                <a:gd name="T72" fmla="*/ 0 w 50"/>
                <a:gd name="T73" fmla="*/ 7 h 131"/>
                <a:gd name="T74" fmla="*/ 0 w 50"/>
                <a:gd name="T75" fmla="*/ 6 h 131"/>
                <a:gd name="T76" fmla="*/ 0 w 50"/>
                <a:gd name="T77" fmla="*/ 6 h 131"/>
                <a:gd name="T78" fmla="*/ 0 w 50"/>
                <a:gd name="T79" fmla="*/ 5 h 131"/>
                <a:gd name="T80" fmla="*/ 1 w 50"/>
                <a:gd name="T81" fmla="*/ 4 h 131"/>
                <a:gd name="T82" fmla="*/ 1 w 50"/>
                <a:gd name="T83" fmla="*/ 3 h 131"/>
                <a:gd name="T84" fmla="*/ 1 w 50"/>
                <a:gd name="T85" fmla="*/ 3 h 131"/>
                <a:gd name="T86" fmla="*/ 2 w 50"/>
                <a:gd name="T87" fmla="*/ 3 h 131"/>
                <a:gd name="T88" fmla="*/ 2 w 50"/>
                <a:gd name="T89" fmla="*/ 2 h 131"/>
                <a:gd name="T90" fmla="*/ 2 w 50"/>
                <a:gd name="T91" fmla="*/ 2 h 131"/>
                <a:gd name="T92" fmla="*/ 3 w 50"/>
                <a:gd name="T93" fmla="*/ 1 h 131"/>
                <a:gd name="T94" fmla="*/ 3 w 50"/>
                <a:gd name="T95" fmla="*/ 1 h 131"/>
                <a:gd name="T96" fmla="*/ 3 w 50"/>
                <a:gd name="T97" fmla="*/ 0 h 131"/>
                <a:gd name="T98" fmla="*/ 4 w 50"/>
                <a:gd name="T99" fmla="*/ 0 h 131"/>
                <a:gd name="T100" fmla="*/ 5 w 50"/>
                <a:gd name="T101" fmla="*/ 2 h 131"/>
                <a:gd name="T102" fmla="*/ 5 w 50"/>
                <a:gd name="T103" fmla="*/ 2 h 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
                <a:gd name="T157" fmla="*/ 0 h 131"/>
                <a:gd name="T158" fmla="*/ 50 w 50"/>
                <a:gd name="T159" fmla="*/ 131 h 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 h="131">
                  <a:moveTo>
                    <a:pt x="42" y="17"/>
                  </a:moveTo>
                  <a:lnTo>
                    <a:pt x="41" y="17"/>
                  </a:lnTo>
                  <a:lnTo>
                    <a:pt x="40" y="18"/>
                  </a:lnTo>
                  <a:lnTo>
                    <a:pt x="37" y="22"/>
                  </a:lnTo>
                  <a:lnTo>
                    <a:pt x="35" y="27"/>
                  </a:lnTo>
                  <a:lnTo>
                    <a:pt x="31" y="30"/>
                  </a:lnTo>
                  <a:lnTo>
                    <a:pt x="28" y="36"/>
                  </a:lnTo>
                  <a:lnTo>
                    <a:pt x="25" y="44"/>
                  </a:lnTo>
                  <a:lnTo>
                    <a:pt x="24" y="51"/>
                  </a:lnTo>
                  <a:lnTo>
                    <a:pt x="21" y="57"/>
                  </a:lnTo>
                  <a:lnTo>
                    <a:pt x="21" y="64"/>
                  </a:lnTo>
                  <a:lnTo>
                    <a:pt x="21" y="72"/>
                  </a:lnTo>
                  <a:lnTo>
                    <a:pt x="23" y="79"/>
                  </a:lnTo>
                  <a:lnTo>
                    <a:pt x="24" y="83"/>
                  </a:lnTo>
                  <a:lnTo>
                    <a:pt x="26" y="86"/>
                  </a:lnTo>
                  <a:lnTo>
                    <a:pt x="28" y="89"/>
                  </a:lnTo>
                  <a:lnTo>
                    <a:pt x="32" y="92"/>
                  </a:lnTo>
                  <a:lnTo>
                    <a:pt x="35" y="96"/>
                  </a:lnTo>
                  <a:lnTo>
                    <a:pt x="39" y="98"/>
                  </a:lnTo>
                  <a:lnTo>
                    <a:pt x="43" y="101"/>
                  </a:lnTo>
                  <a:lnTo>
                    <a:pt x="50" y="104"/>
                  </a:lnTo>
                  <a:lnTo>
                    <a:pt x="50" y="131"/>
                  </a:lnTo>
                  <a:lnTo>
                    <a:pt x="47" y="131"/>
                  </a:lnTo>
                  <a:lnTo>
                    <a:pt x="44" y="129"/>
                  </a:lnTo>
                  <a:lnTo>
                    <a:pt x="40" y="126"/>
                  </a:lnTo>
                  <a:lnTo>
                    <a:pt x="35" y="122"/>
                  </a:lnTo>
                  <a:lnTo>
                    <a:pt x="29" y="118"/>
                  </a:lnTo>
                  <a:lnTo>
                    <a:pt x="23" y="112"/>
                  </a:lnTo>
                  <a:lnTo>
                    <a:pt x="17" y="106"/>
                  </a:lnTo>
                  <a:lnTo>
                    <a:pt x="12" y="98"/>
                  </a:lnTo>
                  <a:lnTo>
                    <a:pt x="9" y="93"/>
                  </a:lnTo>
                  <a:lnTo>
                    <a:pt x="6" y="89"/>
                  </a:lnTo>
                  <a:lnTo>
                    <a:pt x="4" y="84"/>
                  </a:lnTo>
                  <a:lnTo>
                    <a:pt x="3" y="79"/>
                  </a:lnTo>
                  <a:lnTo>
                    <a:pt x="1" y="74"/>
                  </a:lnTo>
                  <a:lnTo>
                    <a:pt x="1" y="68"/>
                  </a:lnTo>
                  <a:lnTo>
                    <a:pt x="0" y="63"/>
                  </a:lnTo>
                  <a:lnTo>
                    <a:pt x="1" y="57"/>
                  </a:lnTo>
                  <a:lnTo>
                    <a:pt x="2" y="50"/>
                  </a:lnTo>
                  <a:lnTo>
                    <a:pt x="4" y="44"/>
                  </a:lnTo>
                  <a:lnTo>
                    <a:pt x="7" y="36"/>
                  </a:lnTo>
                  <a:lnTo>
                    <a:pt x="11" y="30"/>
                  </a:lnTo>
                  <a:lnTo>
                    <a:pt x="13" y="27"/>
                  </a:lnTo>
                  <a:lnTo>
                    <a:pt x="14" y="23"/>
                  </a:lnTo>
                  <a:lnTo>
                    <a:pt x="17" y="18"/>
                  </a:lnTo>
                  <a:lnTo>
                    <a:pt x="20" y="16"/>
                  </a:lnTo>
                  <a:lnTo>
                    <a:pt x="23" y="11"/>
                  </a:lnTo>
                  <a:lnTo>
                    <a:pt x="25" y="7"/>
                  </a:lnTo>
                  <a:lnTo>
                    <a:pt x="29" y="4"/>
                  </a:lnTo>
                  <a:lnTo>
                    <a:pt x="33" y="0"/>
                  </a:lnTo>
                  <a:lnTo>
                    <a:pt x="42" y="17"/>
                  </a:lnTo>
                  <a:close/>
                </a:path>
              </a:pathLst>
            </a:custGeom>
            <a:solidFill>
              <a:srgbClr val="FFFFFF"/>
            </a:solidFill>
            <a:ln w="9525">
              <a:noFill/>
              <a:round/>
              <a:headEnd/>
              <a:tailEnd/>
            </a:ln>
          </p:spPr>
          <p:txBody>
            <a:bodyPr/>
            <a:lstStyle/>
            <a:p>
              <a:endParaRPr lang="en-US"/>
            </a:p>
          </p:txBody>
        </p:sp>
        <p:sp>
          <p:nvSpPr>
            <p:cNvPr id="73021" name="Freeform 191"/>
            <p:cNvSpPr>
              <a:spLocks/>
            </p:cNvSpPr>
            <p:nvPr/>
          </p:nvSpPr>
          <p:spPr bwMode="auto">
            <a:xfrm>
              <a:off x="5086" y="2844"/>
              <a:ext cx="14" cy="43"/>
            </a:xfrm>
            <a:custGeom>
              <a:avLst/>
              <a:gdLst>
                <a:gd name="T0" fmla="*/ 5 w 43"/>
                <a:gd name="T1" fmla="*/ 2 h 129"/>
                <a:gd name="T2" fmla="*/ 5 w 43"/>
                <a:gd name="T3" fmla="*/ 2 h 129"/>
                <a:gd name="T4" fmla="*/ 4 w 43"/>
                <a:gd name="T5" fmla="*/ 2 h 129"/>
                <a:gd name="T6" fmla="*/ 4 w 43"/>
                <a:gd name="T7" fmla="*/ 2 h 129"/>
                <a:gd name="T8" fmla="*/ 4 w 43"/>
                <a:gd name="T9" fmla="*/ 3 h 129"/>
                <a:gd name="T10" fmla="*/ 3 w 43"/>
                <a:gd name="T11" fmla="*/ 3 h 129"/>
                <a:gd name="T12" fmla="*/ 3 w 43"/>
                <a:gd name="T13" fmla="*/ 4 h 129"/>
                <a:gd name="T14" fmla="*/ 3 w 43"/>
                <a:gd name="T15" fmla="*/ 5 h 129"/>
                <a:gd name="T16" fmla="*/ 3 w 43"/>
                <a:gd name="T17" fmla="*/ 6 h 129"/>
                <a:gd name="T18" fmla="*/ 2 w 43"/>
                <a:gd name="T19" fmla="*/ 6 h 129"/>
                <a:gd name="T20" fmla="*/ 2 w 43"/>
                <a:gd name="T21" fmla="*/ 6 h 129"/>
                <a:gd name="T22" fmla="*/ 2 w 43"/>
                <a:gd name="T23" fmla="*/ 7 h 129"/>
                <a:gd name="T24" fmla="*/ 2 w 43"/>
                <a:gd name="T25" fmla="*/ 7 h 129"/>
                <a:gd name="T26" fmla="*/ 2 w 43"/>
                <a:gd name="T27" fmla="*/ 8 h 129"/>
                <a:gd name="T28" fmla="*/ 2 w 43"/>
                <a:gd name="T29" fmla="*/ 8 h 129"/>
                <a:gd name="T30" fmla="*/ 2 w 43"/>
                <a:gd name="T31" fmla="*/ 9 h 129"/>
                <a:gd name="T32" fmla="*/ 2 w 43"/>
                <a:gd name="T33" fmla="*/ 9 h 129"/>
                <a:gd name="T34" fmla="*/ 2 w 43"/>
                <a:gd name="T35" fmla="*/ 10 h 129"/>
                <a:gd name="T36" fmla="*/ 2 w 43"/>
                <a:gd name="T37" fmla="*/ 10 h 129"/>
                <a:gd name="T38" fmla="*/ 2 w 43"/>
                <a:gd name="T39" fmla="*/ 11 h 129"/>
                <a:gd name="T40" fmla="*/ 3 w 43"/>
                <a:gd name="T41" fmla="*/ 11 h 129"/>
                <a:gd name="T42" fmla="*/ 3 w 43"/>
                <a:gd name="T43" fmla="*/ 12 h 129"/>
                <a:gd name="T44" fmla="*/ 3 w 43"/>
                <a:gd name="T45" fmla="*/ 12 h 129"/>
                <a:gd name="T46" fmla="*/ 4 w 43"/>
                <a:gd name="T47" fmla="*/ 13 h 129"/>
                <a:gd name="T48" fmla="*/ 4 w 43"/>
                <a:gd name="T49" fmla="*/ 13 h 129"/>
                <a:gd name="T50" fmla="*/ 3 w 43"/>
                <a:gd name="T51" fmla="*/ 14 h 129"/>
                <a:gd name="T52" fmla="*/ 3 w 43"/>
                <a:gd name="T53" fmla="*/ 14 h 129"/>
                <a:gd name="T54" fmla="*/ 3 w 43"/>
                <a:gd name="T55" fmla="*/ 14 h 129"/>
                <a:gd name="T56" fmla="*/ 2 w 43"/>
                <a:gd name="T57" fmla="*/ 14 h 129"/>
                <a:gd name="T58" fmla="*/ 2 w 43"/>
                <a:gd name="T59" fmla="*/ 13 h 129"/>
                <a:gd name="T60" fmla="*/ 2 w 43"/>
                <a:gd name="T61" fmla="*/ 13 h 129"/>
                <a:gd name="T62" fmla="*/ 1 w 43"/>
                <a:gd name="T63" fmla="*/ 12 h 129"/>
                <a:gd name="T64" fmla="*/ 1 w 43"/>
                <a:gd name="T65" fmla="*/ 12 h 129"/>
                <a:gd name="T66" fmla="*/ 1 w 43"/>
                <a:gd name="T67" fmla="*/ 11 h 129"/>
                <a:gd name="T68" fmla="*/ 1 w 43"/>
                <a:gd name="T69" fmla="*/ 11 h 129"/>
                <a:gd name="T70" fmla="*/ 0 w 43"/>
                <a:gd name="T71" fmla="*/ 10 h 129"/>
                <a:gd name="T72" fmla="*/ 0 w 43"/>
                <a:gd name="T73" fmla="*/ 10 h 129"/>
                <a:gd name="T74" fmla="*/ 0 w 43"/>
                <a:gd name="T75" fmla="*/ 10 h 129"/>
                <a:gd name="T76" fmla="*/ 0 w 43"/>
                <a:gd name="T77" fmla="*/ 9 h 129"/>
                <a:gd name="T78" fmla="*/ 0 w 43"/>
                <a:gd name="T79" fmla="*/ 8 h 129"/>
                <a:gd name="T80" fmla="*/ 0 w 43"/>
                <a:gd name="T81" fmla="*/ 8 h 129"/>
                <a:gd name="T82" fmla="*/ 0 w 43"/>
                <a:gd name="T83" fmla="*/ 7 h 129"/>
                <a:gd name="T84" fmla="*/ 0 w 43"/>
                <a:gd name="T85" fmla="*/ 7 h 129"/>
                <a:gd name="T86" fmla="*/ 0 w 43"/>
                <a:gd name="T87" fmla="*/ 6 h 129"/>
                <a:gd name="T88" fmla="*/ 0 w 43"/>
                <a:gd name="T89" fmla="*/ 5 h 129"/>
                <a:gd name="T90" fmla="*/ 1 w 43"/>
                <a:gd name="T91" fmla="*/ 5 h 129"/>
                <a:gd name="T92" fmla="*/ 1 w 43"/>
                <a:gd name="T93" fmla="*/ 4 h 129"/>
                <a:gd name="T94" fmla="*/ 1 w 43"/>
                <a:gd name="T95" fmla="*/ 3 h 129"/>
                <a:gd name="T96" fmla="*/ 2 w 43"/>
                <a:gd name="T97" fmla="*/ 2 h 129"/>
                <a:gd name="T98" fmla="*/ 2 w 43"/>
                <a:gd name="T99" fmla="*/ 1 h 129"/>
                <a:gd name="T100" fmla="*/ 3 w 43"/>
                <a:gd name="T101" fmla="*/ 1 h 129"/>
                <a:gd name="T102" fmla="*/ 3 w 43"/>
                <a:gd name="T103" fmla="*/ 0 h 129"/>
                <a:gd name="T104" fmla="*/ 5 w 43"/>
                <a:gd name="T105" fmla="*/ 2 h 129"/>
                <a:gd name="T106" fmla="*/ 5 w 43"/>
                <a:gd name="T107" fmla="*/ 2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9"/>
                <a:gd name="T164" fmla="*/ 43 w 43"/>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9">
                  <a:moveTo>
                    <a:pt x="43" y="17"/>
                  </a:moveTo>
                  <a:lnTo>
                    <a:pt x="42" y="17"/>
                  </a:lnTo>
                  <a:lnTo>
                    <a:pt x="41" y="19"/>
                  </a:lnTo>
                  <a:lnTo>
                    <a:pt x="38" y="21"/>
                  </a:lnTo>
                  <a:lnTo>
                    <a:pt x="36" y="26"/>
                  </a:lnTo>
                  <a:lnTo>
                    <a:pt x="32" y="31"/>
                  </a:lnTo>
                  <a:lnTo>
                    <a:pt x="29" y="37"/>
                  </a:lnTo>
                  <a:lnTo>
                    <a:pt x="26" y="43"/>
                  </a:lnTo>
                  <a:lnTo>
                    <a:pt x="24" y="51"/>
                  </a:lnTo>
                  <a:lnTo>
                    <a:pt x="22" y="54"/>
                  </a:lnTo>
                  <a:lnTo>
                    <a:pt x="21" y="58"/>
                  </a:lnTo>
                  <a:lnTo>
                    <a:pt x="20" y="63"/>
                  </a:lnTo>
                  <a:lnTo>
                    <a:pt x="20" y="66"/>
                  </a:lnTo>
                  <a:lnTo>
                    <a:pt x="18" y="70"/>
                  </a:lnTo>
                  <a:lnTo>
                    <a:pt x="18" y="75"/>
                  </a:lnTo>
                  <a:lnTo>
                    <a:pt x="18" y="78"/>
                  </a:lnTo>
                  <a:lnTo>
                    <a:pt x="20" y="83"/>
                  </a:lnTo>
                  <a:lnTo>
                    <a:pt x="20" y="88"/>
                  </a:lnTo>
                  <a:lnTo>
                    <a:pt x="21" y="92"/>
                  </a:lnTo>
                  <a:lnTo>
                    <a:pt x="22" y="97"/>
                  </a:lnTo>
                  <a:lnTo>
                    <a:pt x="25" y="100"/>
                  </a:lnTo>
                  <a:lnTo>
                    <a:pt x="27" y="105"/>
                  </a:lnTo>
                  <a:lnTo>
                    <a:pt x="30" y="109"/>
                  </a:lnTo>
                  <a:lnTo>
                    <a:pt x="34" y="114"/>
                  </a:lnTo>
                  <a:lnTo>
                    <a:pt x="38" y="117"/>
                  </a:lnTo>
                  <a:lnTo>
                    <a:pt x="28" y="129"/>
                  </a:lnTo>
                  <a:lnTo>
                    <a:pt x="26" y="128"/>
                  </a:lnTo>
                  <a:lnTo>
                    <a:pt x="25" y="127"/>
                  </a:lnTo>
                  <a:lnTo>
                    <a:pt x="22" y="123"/>
                  </a:lnTo>
                  <a:lnTo>
                    <a:pt x="19" y="120"/>
                  </a:lnTo>
                  <a:lnTo>
                    <a:pt x="14" y="115"/>
                  </a:lnTo>
                  <a:lnTo>
                    <a:pt x="11" y="109"/>
                  </a:lnTo>
                  <a:lnTo>
                    <a:pt x="9" y="105"/>
                  </a:lnTo>
                  <a:lnTo>
                    <a:pt x="7" y="101"/>
                  </a:lnTo>
                  <a:lnTo>
                    <a:pt x="5" y="98"/>
                  </a:lnTo>
                  <a:lnTo>
                    <a:pt x="4" y="94"/>
                  </a:lnTo>
                  <a:lnTo>
                    <a:pt x="2" y="89"/>
                  </a:lnTo>
                  <a:lnTo>
                    <a:pt x="1" y="86"/>
                  </a:lnTo>
                  <a:lnTo>
                    <a:pt x="1" y="80"/>
                  </a:lnTo>
                  <a:lnTo>
                    <a:pt x="1" y="75"/>
                  </a:lnTo>
                  <a:lnTo>
                    <a:pt x="0" y="70"/>
                  </a:lnTo>
                  <a:lnTo>
                    <a:pt x="1" y="64"/>
                  </a:lnTo>
                  <a:lnTo>
                    <a:pt x="1" y="59"/>
                  </a:lnTo>
                  <a:lnTo>
                    <a:pt x="2" y="53"/>
                  </a:lnTo>
                  <a:lnTo>
                    <a:pt x="4" y="47"/>
                  </a:lnTo>
                  <a:lnTo>
                    <a:pt x="6" y="41"/>
                  </a:lnTo>
                  <a:lnTo>
                    <a:pt x="8" y="35"/>
                  </a:lnTo>
                  <a:lnTo>
                    <a:pt x="11" y="28"/>
                  </a:lnTo>
                  <a:lnTo>
                    <a:pt x="15" y="20"/>
                  </a:lnTo>
                  <a:lnTo>
                    <a:pt x="20" y="13"/>
                  </a:lnTo>
                  <a:lnTo>
                    <a:pt x="25" y="6"/>
                  </a:lnTo>
                  <a:lnTo>
                    <a:pt x="31" y="0"/>
                  </a:lnTo>
                  <a:lnTo>
                    <a:pt x="43" y="17"/>
                  </a:lnTo>
                  <a:close/>
                </a:path>
              </a:pathLst>
            </a:custGeom>
            <a:solidFill>
              <a:srgbClr val="FFFFFF"/>
            </a:solidFill>
            <a:ln w="9525">
              <a:noFill/>
              <a:round/>
              <a:headEnd/>
              <a:tailEnd/>
            </a:ln>
          </p:spPr>
          <p:txBody>
            <a:bodyPr/>
            <a:lstStyle/>
            <a:p>
              <a:endParaRPr lang="en-US"/>
            </a:p>
          </p:txBody>
        </p:sp>
        <p:sp>
          <p:nvSpPr>
            <p:cNvPr id="73022" name="Freeform 192"/>
            <p:cNvSpPr>
              <a:spLocks/>
            </p:cNvSpPr>
            <p:nvPr/>
          </p:nvSpPr>
          <p:spPr bwMode="auto">
            <a:xfrm>
              <a:off x="5070" y="2883"/>
              <a:ext cx="16" cy="39"/>
            </a:xfrm>
            <a:custGeom>
              <a:avLst/>
              <a:gdLst>
                <a:gd name="T0" fmla="*/ 6 w 46"/>
                <a:gd name="T1" fmla="*/ 2 h 118"/>
                <a:gd name="T2" fmla="*/ 6 w 46"/>
                <a:gd name="T3" fmla="*/ 2 h 118"/>
                <a:gd name="T4" fmla="*/ 5 w 46"/>
                <a:gd name="T5" fmla="*/ 2 h 118"/>
                <a:gd name="T6" fmla="*/ 5 w 46"/>
                <a:gd name="T7" fmla="*/ 2 h 118"/>
                <a:gd name="T8" fmla="*/ 5 w 46"/>
                <a:gd name="T9" fmla="*/ 3 h 118"/>
                <a:gd name="T10" fmla="*/ 4 w 46"/>
                <a:gd name="T11" fmla="*/ 3 h 118"/>
                <a:gd name="T12" fmla="*/ 4 w 46"/>
                <a:gd name="T13" fmla="*/ 4 h 118"/>
                <a:gd name="T14" fmla="*/ 3 w 46"/>
                <a:gd name="T15" fmla="*/ 4 h 118"/>
                <a:gd name="T16" fmla="*/ 3 w 46"/>
                <a:gd name="T17" fmla="*/ 5 h 118"/>
                <a:gd name="T18" fmla="*/ 3 w 46"/>
                <a:gd name="T19" fmla="*/ 6 h 118"/>
                <a:gd name="T20" fmla="*/ 3 w 46"/>
                <a:gd name="T21" fmla="*/ 7 h 118"/>
                <a:gd name="T22" fmla="*/ 2 w 46"/>
                <a:gd name="T23" fmla="*/ 7 h 118"/>
                <a:gd name="T24" fmla="*/ 2 w 46"/>
                <a:gd name="T25" fmla="*/ 8 h 118"/>
                <a:gd name="T26" fmla="*/ 3 w 46"/>
                <a:gd name="T27" fmla="*/ 9 h 118"/>
                <a:gd name="T28" fmla="*/ 3 w 46"/>
                <a:gd name="T29" fmla="*/ 9 h 118"/>
                <a:gd name="T30" fmla="*/ 3 w 46"/>
                <a:gd name="T31" fmla="*/ 10 h 118"/>
                <a:gd name="T32" fmla="*/ 4 w 46"/>
                <a:gd name="T33" fmla="*/ 10 h 118"/>
                <a:gd name="T34" fmla="*/ 4 w 46"/>
                <a:gd name="T35" fmla="*/ 10 h 118"/>
                <a:gd name="T36" fmla="*/ 5 w 46"/>
                <a:gd name="T37" fmla="*/ 11 h 118"/>
                <a:gd name="T38" fmla="*/ 4 w 46"/>
                <a:gd name="T39" fmla="*/ 13 h 118"/>
                <a:gd name="T40" fmla="*/ 4 w 46"/>
                <a:gd name="T41" fmla="*/ 13 h 118"/>
                <a:gd name="T42" fmla="*/ 3 w 46"/>
                <a:gd name="T43" fmla="*/ 13 h 118"/>
                <a:gd name="T44" fmla="*/ 3 w 46"/>
                <a:gd name="T45" fmla="*/ 13 h 118"/>
                <a:gd name="T46" fmla="*/ 3 w 46"/>
                <a:gd name="T47" fmla="*/ 12 h 118"/>
                <a:gd name="T48" fmla="*/ 2 w 46"/>
                <a:gd name="T49" fmla="*/ 12 h 118"/>
                <a:gd name="T50" fmla="*/ 2 w 46"/>
                <a:gd name="T51" fmla="*/ 11 h 118"/>
                <a:gd name="T52" fmla="*/ 1 w 46"/>
                <a:gd name="T53" fmla="*/ 11 h 118"/>
                <a:gd name="T54" fmla="*/ 1 w 46"/>
                <a:gd name="T55" fmla="*/ 10 h 118"/>
                <a:gd name="T56" fmla="*/ 0 w 46"/>
                <a:gd name="T57" fmla="*/ 10 h 118"/>
                <a:gd name="T58" fmla="*/ 0 w 46"/>
                <a:gd name="T59" fmla="*/ 9 h 118"/>
                <a:gd name="T60" fmla="*/ 0 w 46"/>
                <a:gd name="T61" fmla="*/ 9 h 118"/>
                <a:gd name="T62" fmla="*/ 0 w 46"/>
                <a:gd name="T63" fmla="*/ 8 h 118"/>
                <a:gd name="T64" fmla="*/ 0 w 46"/>
                <a:gd name="T65" fmla="*/ 8 h 118"/>
                <a:gd name="T66" fmla="*/ 0 w 46"/>
                <a:gd name="T67" fmla="*/ 7 h 118"/>
                <a:gd name="T68" fmla="*/ 0 w 46"/>
                <a:gd name="T69" fmla="*/ 7 h 118"/>
                <a:gd name="T70" fmla="*/ 0 w 46"/>
                <a:gd name="T71" fmla="*/ 6 h 118"/>
                <a:gd name="T72" fmla="*/ 0 w 46"/>
                <a:gd name="T73" fmla="*/ 5 h 118"/>
                <a:gd name="T74" fmla="*/ 1 w 46"/>
                <a:gd name="T75" fmla="*/ 5 h 118"/>
                <a:gd name="T76" fmla="*/ 1 w 46"/>
                <a:gd name="T77" fmla="*/ 4 h 118"/>
                <a:gd name="T78" fmla="*/ 1 w 46"/>
                <a:gd name="T79" fmla="*/ 3 h 118"/>
                <a:gd name="T80" fmla="*/ 2 w 46"/>
                <a:gd name="T81" fmla="*/ 3 h 118"/>
                <a:gd name="T82" fmla="*/ 2 w 46"/>
                <a:gd name="T83" fmla="*/ 3 h 118"/>
                <a:gd name="T84" fmla="*/ 2 w 46"/>
                <a:gd name="T85" fmla="*/ 2 h 118"/>
                <a:gd name="T86" fmla="*/ 3 w 46"/>
                <a:gd name="T87" fmla="*/ 2 h 118"/>
                <a:gd name="T88" fmla="*/ 3 w 46"/>
                <a:gd name="T89" fmla="*/ 1 h 118"/>
                <a:gd name="T90" fmla="*/ 3 w 46"/>
                <a:gd name="T91" fmla="*/ 1 h 118"/>
                <a:gd name="T92" fmla="*/ 4 w 46"/>
                <a:gd name="T93" fmla="*/ 0 h 118"/>
                <a:gd name="T94" fmla="*/ 4 w 46"/>
                <a:gd name="T95" fmla="*/ 0 h 118"/>
                <a:gd name="T96" fmla="*/ 6 w 46"/>
                <a:gd name="T97" fmla="*/ 2 h 118"/>
                <a:gd name="T98" fmla="*/ 6 w 46"/>
                <a:gd name="T99" fmla="*/ 2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
                <a:gd name="T151" fmla="*/ 0 h 118"/>
                <a:gd name="T152" fmla="*/ 46 w 46"/>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 h="118">
                  <a:moveTo>
                    <a:pt x="46" y="15"/>
                  </a:moveTo>
                  <a:lnTo>
                    <a:pt x="45" y="15"/>
                  </a:lnTo>
                  <a:lnTo>
                    <a:pt x="44" y="18"/>
                  </a:lnTo>
                  <a:lnTo>
                    <a:pt x="41" y="20"/>
                  </a:lnTo>
                  <a:lnTo>
                    <a:pt x="39" y="24"/>
                  </a:lnTo>
                  <a:lnTo>
                    <a:pt x="35" y="29"/>
                  </a:lnTo>
                  <a:lnTo>
                    <a:pt x="32" y="35"/>
                  </a:lnTo>
                  <a:lnTo>
                    <a:pt x="29" y="40"/>
                  </a:lnTo>
                  <a:lnTo>
                    <a:pt x="26" y="46"/>
                  </a:lnTo>
                  <a:lnTo>
                    <a:pt x="23" y="52"/>
                  </a:lnTo>
                  <a:lnTo>
                    <a:pt x="22" y="59"/>
                  </a:lnTo>
                  <a:lnTo>
                    <a:pt x="21" y="65"/>
                  </a:lnTo>
                  <a:lnTo>
                    <a:pt x="21" y="74"/>
                  </a:lnTo>
                  <a:lnTo>
                    <a:pt x="23" y="80"/>
                  </a:lnTo>
                  <a:lnTo>
                    <a:pt x="26" y="86"/>
                  </a:lnTo>
                  <a:lnTo>
                    <a:pt x="28" y="88"/>
                  </a:lnTo>
                  <a:lnTo>
                    <a:pt x="31" y="92"/>
                  </a:lnTo>
                  <a:lnTo>
                    <a:pt x="34" y="95"/>
                  </a:lnTo>
                  <a:lnTo>
                    <a:pt x="39" y="98"/>
                  </a:lnTo>
                  <a:lnTo>
                    <a:pt x="33" y="118"/>
                  </a:lnTo>
                  <a:lnTo>
                    <a:pt x="32" y="117"/>
                  </a:lnTo>
                  <a:lnTo>
                    <a:pt x="30" y="116"/>
                  </a:lnTo>
                  <a:lnTo>
                    <a:pt x="26" y="114"/>
                  </a:lnTo>
                  <a:lnTo>
                    <a:pt x="23" y="111"/>
                  </a:lnTo>
                  <a:lnTo>
                    <a:pt x="17" y="109"/>
                  </a:lnTo>
                  <a:lnTo>
                    <a:pt x="13" y="104"/>
                  </a:lnTo>
                  <a:lnTo>
                    <a:pt x="9" y="98"/>
                  </a:lnTo>
                  <a:lnTo>
                    <a:pt x="5" y="93"/>
                  </a:lnTo>
                  <a:lnTo>
                    <a:pt x="4" y="88"/>
                  </a:lnTo>
                  <a:lnTo>
                    <a:pt x="2" y="85"/>
                  </a:lnTo>
                  <a:lnTo>
                    <a:pt x="1" y="81"/>
                  </a:lnTo>
                  <a:lnTo>
                    <a:pt x="1" y="76"/>
                  </a:lnTo>
                  <a:lnTo>
                    <a:pt x="0" y="71"/>
                  </a:lnTo>
                  <a:lnTo>
                    <a:pt x="1" y="66"/>
                  </a:lnTo>
                  <a:lnTo>
                    <a:pt x="1" y="60"/>
                  </a:lnTo>
                  <a:lnTo>
                    <a:pt x="2" y="55"/>
                  </a:lnTo>
                  <a:lnTo>
                    <a:pt x="4" y="49"/>
                  </a:lnTo>
                  <a:lnTo>
                    <a:pt x="6" y="43"/>
                  </a:lnTo>
                  <a:lnTo>
                    <a:pt x="8" y="36"/>
                  </a:lnTo>
                  <a:lnTo>
                    <a:pt x="12" y="30"/>
                  </a:lnTo>
                  <a:lnTo>
                    <a:pt x="14" y="26"/>
                  </a:lnTo>
                  <a:lnTo>
                    <a:pt x="16" y="23"/>
                  </a:lnTo>
                  <a:lnTo>
                    <a:pt x="19" y="18"/>
                  </a:lnTo>
                  <a:lnTo>
                    <a:pt x="22" y="14"/>
                  </a:lnTo>
                  <a:lnTo>
                    <a:pt x="25" y="11"/>
                  </a:lnTo>
                  <a:lnTo>
                    <a:pt x="28" y="7"/>
                  </a:lnTo>
                  <a:lnTo>
                    <a:pt x="32" y="3"/>
                  </a:lnTo>
                  <a:lnTo>
                    <a:pt x="35" y="0"/>
                  </a:lnTo>
                  <a:lnTo>
                    <a:pt x="46" y="15"/>
                  </a:lnTo>
                  <a:close/>
                </a:path>
              </a:pathLst>
            </a:custGeom>
            <a:solidFill>
              <a:srgbClr val="FFFFFF"/>
            </a:solidFill>
            <a:ln w="9525">
              <a:noFill/>
              <a:round/>
              <a:headEnd/>
              <a:tailEnd/>
            </a:ln>
          </p:spPr>
          <p:txBody>
            <a:bodyPr/>
            <a:lstStyle/>
            <a:p>
              <a:endParaRPr lang="en-US"/>
            </a:p>
          </p:txBody>
        </p:sp>
        <p:sp>
          <p:nvSpPr>
            <p:cNvPr id="73023" name="Freeform 193"/>
            <p:cNvSpPr>
              <a:spLocks/>
            </p:cNvSpPr>
            <p:nvPr/>
          </p:nvSpPr>
          <p:spPr bwMode="auto">
            <a:xfrm>
              <a:off x="5051" y="2856"/>
              <a:ext cx="12" cy="28"/>
            </a:xfrm>
            <a:custGeom>
              <a:avLst/>
              <a:gdLst>
                <a:gd name="T0" fmla="*/ 3 w 36"/>
                <a:gd name="T1" fmla="*/ 0 h 82"/>
                <a:gd name="T2" fmla="*/ 3 w 36"/>
                <a:gd name="T3" fmla="*/ 0 h 82"/>
                <a:gd name="T4" fmla="*/ 3 w 36"/>
                <a:gd name="T5" fmla="*/ 1 h 82"/>
                <a:gd name="T6" fmla="*/ 2 w 36"/>
                <a:gd name="T7" fmla="*/ 1 h 82"/>
                <a:gd name="T8" fmla="*/ 2 w 36"/>
                <a:gd name="T9" fmla="*/ 1 h 82"/>
                <a:gd name="T10" fmla="*/ 1 w 36"/>
                <a:gd name="T11" fmla="*/ 2 h 82"/>
                <a:gd name="T12" fmla="*/ 1 w 36"/>
                <a:gd name="T13" fmla="*/ 2 h 82"/>
                <a:gd name="T14" fmla="*/ 1 w 36"/>
                <a:gd name="T15" fmla="*/ 3 h 82"/>
                <a:gd name="T16" fmla="*/ 0 w 36"/>
                <a:gd name="T17" fmla="*/ 3 h 82"/>
                <a:gd name="T18" fmla="*/ 0 w 36"/>
                <a:gd name="T19" fmla="*/ 4 h 82"/>
                <a:gd name="T20" fmla="*/ 0 w 36"/>
                <a:gd name="T21" fmla="*/ 5 h 82"/>
                <a:gd name="T22" fmla="*/ 0 w 36"/>
                <a:gd name="T23" fmla="*/ 5 h 82"/>
                <a:gd name="T24" fmla="*/ 0 w 36"/>
                <a:gd name="T25" fmla="*/ 5 h 82"/>
                <a:gd name="T26" fmla="*/ 0 w 36"/>
                <a:gd name="T27" fmla="*/ 6 h 82"/>
                <a:gd name="T28" fmla="*/ 0 w 36"/>
                <a:gd name="T29" fmla="*/ 6 h 82"/>
                <a:gd name="T30" fmla="*/ 0 w 36"/>
                <a:gd name="T31" fmla="*/ 7 h 82"/>
                <a:gd name="T32" fmla="*/ 0 w 36"/>
                <a:gd name="T33" fmla="*/ 8 h 82"/>
                <a:gd name="T34" fmla="*/ 1 w 36"/>
                <a:gd name="T35" fmla="*/ 8 h 82"/>
                <a:gd name="T36" fmla="*/ 1 w 36"/>
                <a:gd name="T37" fmla="*/ 9 h 82"/>
                <a:gd name="T38" fmla="*/ 2 w 36"/>
                <a:gd name="T39" fmla="*/ 10 h 82"/>
                <a:gd name="T40" fmla="*/ 2 w 36"/>
                <a:gd name="T41" fmla="*/ 9 h 82"/>
                <a:gd name="T42" fmla="*/ 2 w 36"/>
                <a:gd name="T43" fmla="*/ 9 h 82"/>
                <a:gd name="T44" fmla="*/ 2 w 36"/>
                <a:gd name="T45" fmla="*/ 9 h 82"/>
                <a:gd name="T46" fmla="*/ 2 w 36"/>
                <a:gd name="T47" fmla="*/ 8 h 82"/>
                <a:gd name="T48" fmla="*/ 2 w 36"/>
                <a:gd name="T49" fmla="*/ 8 h 82"/>
                <a:gd name="T50" fmla="*/ 2 w 36"/>
                <a:gd name="T51" fmla="*/ 7 h 82"/>
                <a:gd name="T52" fmla="*/ 2 w 36"/>
                <a:gd name="T53" fmla="*/ 6 h 82"/>
                <a:gd name="T54" fmla="*/ 2 w 36"/>
                <a:gd name="T55" fmla="*/ 6 h 82"/>
                <a:gd name="T56" fmla="*/ 2 w 36"/>
                <a:gd name="T57" fmla="*/ 5 h 82"/>
                <a:gd name="T58" fmla="*/ 2 w 36"/>
                <a:gd name="T59" fmla="*/ 4 h 82"/>
                <a:gd name="T60" fmla="*/ 2 w 36"/>
                <a:gd name="T61" fmla="*/ 4 h 82"/>
                <a:gd name="T62" fmla="*/ 3 w 36"/>
                <a:gd name="T63" fmla="*/ 3 h 82"/>
                <a:gd name="T64" fmla="*/ 3 w 36"/>
                <a:gd name="T65" fmla="*/ 3 h 82"/>
                <a:gd name="T66" fmla="*/ 3 w 36"/>
                <a:gd name="T67" fmla="*/ 2 h 82"/>
                <a:gd name="T68" fmla="*/ 4 w 36"/>
                <a:gd name="T69" fmla="*/ 2 h 82"/>
                <a:gd name="T70" fmla="*/ 4 w 36"/>
                <a:gd name="T71" fmla="*/ 1 h 82"/>
                <a:gd name="T72" fmla="*/ 3 w 36"/>
                <a:gd name="T73" fmla="*/ 0 h 82"/>
                <a:gd name="T74" fmla="*/ 3 w 3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
                <a:gd name="T115" fmla="*/ 0 h 82"/>
                <a:gd name="T116" fmla="*/ 36 w 3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 h="82">
                  <a:moveTo>
                    <a:pt x="30" y="0"/>
                  </a:moveTo>
                  <a:lnTo>
                    <a:pt x="27" y="0"/>
                  </a:lnTo>
                  <a:lnTo>
                    <a:pt x="23" y="5"/>
                  </a:lnTo>
                  <a:lnTo>
                    <a:pt x="19" y="6"/>
                  </a:lnTo>
                  <a:lnTo>
                    <a:pt x="16" y="11"/>
                  </a:lnTo>
                  <a:lnTo>
                    <a:pt x="12" y="15"/>
                  </a:lnTo>
                  <a:lnTo>
                    <a:pt x="9" y="19"/>
                  </a:lnTo>
                  <a:lnTo>
                    <a:pt x="6" y="23"/>
                  </a:lnTo>
                  <a:lnTo>
                    <a:pt x="3" y="29"/>
                  </a:lnTo>
                  <a:lnTo>
                    <a:pt x="1" y="35"/>
                  </a:lnTo>
                  <a:lnTo>
                    <a:pt x="0" y="42"/>
                  </a:lnTo>
                  <a:lnTo>
                    <a:pt x="0" y="45"/>
                  </a:lnTo>
                  <a:lnTo>
                    <a:pt x="0" y="48"/>
                  </a:lnTo>
                  <a:lnTo>
                    <a:pt x="0" y="52"/>
                  </a:lnTo>
                  <a:lnTo>
                    <a:pt x="1" y="57"/>
                  </a:lnTo>
                  <a:lnTo>
                    <a:pt x="1" y="61"/>
                  </a:lnTo>
                  <a:lnTo>
                    <a:pt x="3" y="65"/>
                  </a:lnTo>
                  <a:lnTo>
                    <a:pt x="5" y="69"/>
                  </a:lnTo>
                  <a:lnTo>
                    <a:pt x="7" y="74"/>
                  </a:lnTo>
                  <a:lnTo>
                    <a:pt x="22" y="82"/>
                  </a:lnTo>
                  <a:lnTo>
                    <a:pt x="20" y="80"/>
                  </a:lnTo>
                  <a:lnTo>
                    <a:pt x="19" y="76"/>
                  </a:lnTo>
                  <a:lnTo>
                    <a:pt x="17" y="73"/>
                  </a:lnTo>
                  <a:lnTo>
                    <a:pt x="16" y="70"/>
                  </a:lnTo>
                  <a:lnTo>
                    <a:pt x="16" y="65"/>
                  </a:lnTo>
                  <a:lnTo>
                    <a:pt x="16" y="62"/>
                  </a:lnTo>
                  <a:lnTo>
                    <a:pt x="15" y="56"/>
                  </a:lnTo>
                  <a:lnTo>
                    <a:pt x="16" y="51"/>
                  </a:lnTo>
                  <a:lnTo>
                    <a:pt x="16" y="45"/>
                  </a:lnTo>
                  <a:lnTo>
                    <a:pt x="19" y="39"/>
                  </a:lnTo>
                  <a:lnTo>
                    <a:pt x="21" y="33"/>
                  </a:lnTo>
                  <a:lnTo>
                    <a:pt x="24" y="27"/>
                  </a:lnTo>
                  <a:lnTo>
                    <a:pt x="26" y="22"/>
                  </a:lnTo>
                  <a:lnTo>
                    <a:pt x="29" y="19"/>
                  </a:lnTo>
                  <a:lnTo>
                    <a:pt x="32" y="15"/>
                  </a:lnTo>
                  <a:lnTo>
                    <a:pt x="36" y="12"/>
                  </a:lnTo>
                  <a:lnTo>
                    <a:pt x="30" y="0"/>
                  </a:lnTo>
                  <a:close/>
                </a:path>
              </a:pathLst>
            </a:custGeom>
            <a:solidFill>
              <a:srgbClr val="FFFFFF"/>
            </a:solidFill>
            <a:ln w="9525">
              <a:noFill/>
              <a:round/>
              <a:headEnd/>
              <a:tailEnd/>
            </a:ln>
          </p:spPr>
          <p:txBody>
            <a:bodyPr/>
            <a:lstStyle/>
            <a:p>
              <a:endParaRPr lang="en-US"/>
            </a:p>
          </p:txBody>
        </p:sp>
        <p:sp>
          <p:nvSpPr>
            <p:cNvPr id="73024" name="Freeform 194"/>
            <p:cNvSpPr>
              <a:spLocks/>
            </p:cNvSpPr>
            <p:nvPr/>
          </p:nvSpPr>
          <p:spPr bwMode="auto">
            <a:xfrm>
              <a:off x="5046" y="2915"/>
              <a:ext cx="14" cy="35"/>
            </a:xfrm>
            <a:custGeom>
              <a:avLst/>
              <a:gdLst>
                <a:gd name="T0" fmla="*/ 5 w 43"/>
                <a:gd name="T1" fmla="*/ 1 h 104"/>
                <a:gd name="T2" fmla="*/ 4 w 43"/>
                <a:gd name="T3" fmla="*/ 1 h 104"/>
                <a:gd name="T4" fmla="*/ 4 w 43"/>
                <a:gd name="T5" fmla="*/ 2 h 104"/>
                <a:gd name="T6" fmla="*/ 4 w 43"/>
                <a:gd name="T7" fmla="*/ 2 h 104"/>
                <a:gd name="T8" fmla="*/ 3 w 43"/>
                <a:gd name="T9" fmla="*/ 3 h 104"/>
                <a:gd name="T10" fmla="*/ 3 w 43"/>
                <a:gd name="T11" fmla="*/ 3 h 104"/>
                <a:gd name="T12" fmla="*/ 3 w 43"/>
                <a:gd name="T13" fmla="*/ 4 h 104"/>
                <a:gd name="T14" fmla="*/ 3 w 43"/>
                <a:gd name="T15" fmla="*/ 5 h 104"/>
                <a:gd name="T16" fmla="*/ 3 w 43"/>
                <a:gd name="T17" fmla="*/ 6 h 104"/>
                <a:gd name="T18" fmla="*/ 3 w 43"/>
                <a:gd name="T19" fmla="*/ 6 h 104"/>
                <a:gd name="T20" fmla="*/ 3 w 43"/>
                <a:gd name="T21" fmla="*/ 7 h 104"/>
                <a:gd name="T22" fmla="*/ 3 w 43"/>
                <a:gd name="T23" fmla="*/ 8 h 104"/>
                <a:gd name="T24" fmla="*/ 3 w 43"/>
                <a:gd name="T25" fmla="*/ 9 h 104"/>
                <a:gd name="T26" fmla="*/ 3 w 43"/>
                <a:gd name="T27" fmla="*/ 9 h 104"/>
                <a:gd name="T28" fmla="*/ 4 w 43"/>
                <a:gd name="T29" fmla="*/ 10 h 104"/>
                <a:gd name="T30" fmla="*/ 4 w 43"/>
                <a:gd name="T31" fmla="*/ 10 h 104"/>
                <a:gd name="T32" fmla="*/ 5 w 43"/>
                <a:gd name="T33" fmla="*/ 11 h 104"/>
                <a:gd name="T34" fmla="*/ 3 w 43"/>
                <a:gd name="T35" fmla="*/ 12 h 104"/>
                <a:gd name="T36" fmla="*/ 3 w 43"/>
                <a:gd name="T37" fmla="*/ 12 h 104"/>
                <a:gd name="T38" fmla="*/ 3 w 43"/>
                <a:gd name="T39" fmla="*/ 11 h 104"/>
                <a:gd name="T40" fmla="*/ 2 w 43"/>
                <a:gd name="T41" fmla="*/ 11 h 104"/>
                <a:gd name="T42" fmla="*/ 2 w 43"/>
                <a:gd name="T43" fmla="*/ 11 h 104"/>
                <a:gd name="T44" fmla="*/ 2 w 43"/>
                <a:gd name="T45" fmla="*/ 10 h 104"/>
                <a:gd name="T46" fmla="*/ 1 w 43"/>
                <a:gd name="T47" fmla="*/ 10 h 104"/>
                <a:gd name="T48" fmla="*/ 1 w 43"/>
                <a:gd name="T49" fmla="*/ 9 h 104"/>
                <a:gd name="T50" fmla="*/ 1 w 43"/>
                <a:gd name="T51" fmla="*/ 8 h 104"/>
                <a:gd name="T52" fmla="*/ 0 w 43"/>
                <a:gd name="T53" fmla="*/ 8 h 104"/>
                <a:gd name="T54" fmla="*/ 0 w 43"/>
                <a:gd name="T55" fmla="*/ 7 h 104"/>
                <a:gd name="T56" fmla="*/ 0 w 43"/>
                <a:gd name="T57" fmla="*/ 7 h 104"/>
                <a:gd name="T58" fmla="*/ 0 w 43"/>
                <a:gd name="T59" fmla="*/ 7 h 104"/>
                <a:gd name="T60" fmla="*/ 0 w 43"/>
                <a:gd name="T61" fmla="*/ 6 h 104"/>
                <a:gd name="T62" fmla="*/ 0 w 43"/>
                <a:gd name="T63" fmla="*/ 5 h 104"/>
                <a:gd name="T64" fmla="*/ 0 w 43"/>
                <a:gd name="T65" fmla="*/ 5 h 104"/>
                <a:gd name="T66" fmla="*/ 0 w 43"/>
                <a:gd name="T67" fmla="*/ 4 h 104"/>
                <a:gd name="T68" fmla="*/ 0 w 43"/>
                <a:gd name="T69" fmla="*/ 4 h 104"/>
                <a:gd name="T70" fmla="*/ 1 w 43"/>
                <a:gd name="T71" fmla="*/ 3 h 104"/>
                <a:gd name="T72" fmla="*/ 1 w 43"/>
                <a:gd name="T73" fmla="*/ 3 h 104"/>
                <a:gd name="T74" fmla="*/ 1 w 43"/>
                <a:gd name="T75" fmla="*/ 2 h 104"/>
                <a:gd name="T76" fmla="*/ 2 w 43"/>
                <a:gd name="T77" fmla="*/ 2 h 104"/>
                <a:gd name="T78" fmla="*/ 2 w 43"/>
                <a:gd name="T79" fmla="*/ 1 h 104"/>
                <a:gd name="T80" fmla="*/ 3 w 43"/>
                <a:gd name="T81" fmla="*/ 1 h 104"/>
                <a:gd name="T82" fmla="*/ 3 w 43"/>
                <a:gd name="T83" fmla="*/ 0 h 104"/>
                <a:gd name="T84" fmla="*/ 5 w 43"/>
                <a:gd name="T85" fmla="*/ 1 h 104"/>
                <a:gd name="T86" fmla="*/ 5 w 43"/>
                <a:gd name="T87" fmla="*/ 1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
                <a:gd name="T133" fmla="*/ 0 h 104"/>
                <a:gd name="T134" fmla="*/ 43 w 43"/>
                <a:gd name="T135" fmla="*/ 104 h 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 h="104">
                  <a:moveTo>
                    <a:pt x="43" y="10"/>
                  </a:moveTo>
                  <a:lnTo>
                    <a:pt x="41" y="11"/>
                  </a:lnTo>
                  <a:lnTo>
                    <a:pt x="37" y="17"/>
                  </a:lnTo>
                  <a:lnTo>
                    <a:pt x="34" y="20"/>
                  </a:lnTo>
                  <a:lnTo>
                    <a:pt x="31" y="25"/>
                  </a:lnTo>
                  <a:lnTo>
                    <a:pt x="29" y="31"/>
                  </a:lnTo>
                  <a:lnTo>
                    <a:pt x="27" y="37"/>
                  </a:lnTo>
                  <a:lnTo>
                    <a:pt x="26" y="43"/>
                  </a:lnTo>
                  <a:lnTo>
                    <a:pt x="24" y="50"/>
                  </a:lnTo>
                  <a:lnTo>
                    <a:pt x="24" y="57"/>
                  </a:lnTo>
                  <a:lnTo>
                    <a:pt x="26" y="64"/>
                  </a:lnTo>
                  <a:lnTo>
                    <a:pt x="27" y="71"/>
                  </a:lnTo>
                  <a:lnTo>
                    <a:pt x="31" y="79"/>
                  </a:lnTo>
                  <a:lnTo>
                    <a:pt x="32" y="82"/>
                  </a:lnTo>
                  <a:lnTo>
                    <a:pt x="36" y="87"/>
                  </a:lnTo>
                  <a:lnTo>
                    <a:pt x="39" y="91"/>
                  </a:lnTo>
                  <a:lnTo>
                    <a:pt x="43" y="94"/>
                  </a:lnTo>
                  <a:lnTo>
                    <a:pt x="29" y="104"/>
                  </a:lnTo>
                  <a:lnTo>
                    <a:pt x="28" y="103"/>
                  </a:lnTo>
                  <a:lnTo>
                    <a:pt x="26" y="102"/>
                  </a:lnTo>
                  <a:lnTo>
                    <a:pt x="23" y="99"/>
                  </a:lnTo>
                  <a:lnTo>
                    <a:pt x="20" y="96"/>
                  </a:lnTo>
                  <a:lnTo>
                    <a:pt x="16" y="91"/>
                  </a:lnTo>
                  <a:lnTo>
                    <a:pt x="12" y="86"/>
                  </a:lnTo>
                  <a:lnTo>
                    <a:pt x="9" y="79"/>
                  </a:lnTo>
                  <a:lnTo>
                    <a:pt x="6" y="74"/>
                  </a:lnTo>
                  <a:lnTo>
                    <a:pt x="3" y="69"/>
                  </a:lnTo>
                  <a:lnTo>
                    <a:pt x="2" y="65"/>
                  </a:lnTo>
                  <a:lnTo>
                    <a:pt x="1" y="62"/>
                  </a:lnTo>
                  <a:lnTo>
                    <a:pt x="1" y="58"/>
                  </a:lnTo>
                  <a:lnTo>
                    <a:pt x="0" y="53"/>
                  </a:lnTo>
                  <a:lnTo>
                    <a:pt x="1" y="48"/>
                  </a:lnTo>
                  <a:lnTo>
                    <a:pt x="1" y="45"/>
                  </a:lnTo>
                  <a:lnTo>
                    <a:pt x="3" y="40"/>
                  </a:lnTo>
                  <a:lnTo>
                    <a:pt x="3" y="35"/>
                  </a:lnTo>
                  <a:lnTo>
                    <a:pt x="7" y="30"/>
                  </a:lnTo>
                  <a:lnTo>
                    <a:pt x="8" y="25"/>
                  </a:lnTo>
                  <a:lnTo>
                    <a:pt x="12" y="20"/>
                  </a:lnTo>
                  <a:lnTo>
                    <a:pt x="15" y="16"/>
                  </a:lnTo>
                  <a:lnTo>
                    <a:pt x="20" y="11"/>
                  </a:lnTo>
                  <a:lnTo>
                    <a:pt x="24" y="5"/>
                  </a:lnTo>
                  <a:lnTo>
                    <a:pt x="31" y="0"/>
                  </a:lnTo>
                  <a:lnTo>
                    <a:pt x="43" y="10"/>
                  </a:lnTo>
                  <a:close/>
                </a:path>
              </a:pathLst>
            </a:custGeom>
            <a:solidFill>
              <a:srgbClr val="FFFFFF"/>
            </a:solidFill>
            <a:ln w="9525">
              <a:noFill/>
              <a:round/>
              <a:headEnd/>
              <a:tailEnd/>
            </a:ln>
          </p:spPr>
          <p:txBody>
            <a:bodyPr/>
            <a:lstStyle/>
            <a:p>
              <a:endParaRPr lang="en-US"/>
            </a:p>
          </p:txBody>
        </p:sp>
        <p:sp>
          <p:nvSpPr>
            <p:cNvPr id="73025" name="Freeform 195"/>
            <p:cNvSpPr>
              <a:spLocks/>
            </p:cNvSpPr>
            <p:nvPr/>
          </p:nvSpPr>
          <p:spPr bwMode="auto">
            <a:xfrm>
              <a:off x="5069" y="2935"/>
              <a:ext cx="16" cy="38"/>
            </a:xfrm>
            <a:custGeom>
              <a:avLst/>
              <a:gdLst>
                <a:gd name="T0" fmla="*/ 4 w 47"/>
                <a:gd name="T1" fmla="*/ 1 h 112"/>
                <a:gd name="T2" fmla="*/ 4 w 47"/>
                <a:gd name="T3" fmla="*/ 1 h 112"/>
                <a:gd name="T4" fmla="*/ 4 w 47"/>
                <a:gd name="T5" fmla="*/ 2 h 112"/>
                <a:gd name="T6" fmla="*/ 3 w 47"/>
                <a:gd name="T7" fmla="*/ 2 h 112"/>
                <a:gd name="T8" fmla="*/ 3 w 47"/>
                <a:gd name="T9" fmla="*/ 2 h 112"/>
                <a:gd name="T10" fmla="*/ 3 w 47"/>
                <a:gd name="T11" fmla="*/ 3 h 112"/>
                <a:gd name="T12" fmla="*/ 3 w 47"/>
                <a:gd name="T13" fmla="*/ 3 h 112"/>
                <a:gd name="T14" fmla="*/ 2 w 47"/>
                <a:gd name="T15" fmla="*/ 4 h 112"/>
                <a:gd name="T16" fmla="*/ 2 w 47"/>
                <a:gd name="T17" fmla="*/ 5 h 112"/>
                <a:gd name="T18" fmla="*/ 2 w 47"/>
                <a:gd name="T19" fmla="*/ 5 h 112"/>
                <a:gd name="T20" fmla="*/ 2 w 47"/>
                <a:gd name="T21" fmla="*/ 6 h 112"/>
                <a:gd name="T22" fmla="*/ 2 w 47"/>
                <a:gd name="T23" fmla="*/ 7 h 112"/>
                <a:gd name="T24" fmla="*/ 3 w 47"/>
                <a:gd name="T25" fmla="*/ 8 h 112"/>
                <a:gd name="T26" fmla="*/ 3 w 47"/>
                <a:gd name="T27" fmla="*/ 8 h 112"/>
                <a:gd name="T28" fmla="*/ 4 w 47"/>
                <a:gd name="T29" fmla="*/ 10 h 112"/>
                <a:gd name="T30" fmla="*/ 4 w 47"/>
                <a:gd name="T31" fmla="*/ 10 h 112"/>
                <a:gd name="T32" fmla="*/ 4 w 47"/>
                <a:gd name="T33" fmla="*/ 10 h 112"/>
                <a:gd name="T34" fmla="*/ 5 w 47"/>
                <a:gd name="T35" fmla="*/ 11 h 112"/>
                <a:gd name="T36" fmla="*/ 5 w 47"/>
                <a:gd name="T37" fmla="*/ 11 h 112"/>
                <a:gd name="T38" fmla="*/ 4 w 47"/>
                <a:gd name="T39" fmla="*/ 13 h 112"/>
                <a:gd name="T40" fmla="*/ 4 w 47"/>
                <a:gd name="T41" fmla="*/ 13 h 112"/>
                <a:gd name="T42" fmla="*/ 4 w 47"/>
                <a:gd name="T43" fmla="*/ 13 h 112"/>
                <a:gd name="T44" fmla="*/ 4 w 47"/>
                <a:gd name="T45" fmla="*/ 13 h 112"/>
                <a:gd name="T46" fmla="*/ 3 w 47"/>
                <a:gd name="T47" fmla="*/ 12 h 112"/>
                <a:gd name="T48" fmla="*/ 3 w 47"/>
                <a:gd name="T49" fmla="*/ 12 h 112"/>
                <a:gd name="T50" fmla="*/ 2 w 47"/>
                <a:gd name="T51" fmla="*/ 12 h 112"/>
                <a:gd name="T52" fmla="*/ 1 w 47"/>
                <a:gd name="T53" fmla="*/ 11 h 112"/>
                <a:gd name="T54" fmla="*/ 1 w 47"/>
                <a:gd name="T55" fmla="*/ 10 h 112"/>
                <a:gd name="T56" fmla="*/ 1 w 47"/>
                <a:gd name="T57" fmla="*/ 10 h 112"/>
                <a:gd name="T58" fmla="*/ 1 w 47"/>
                <a:gd name="T59" fmla="*/ 9 h 112"/>
                <a:gd name="T60" fmla="*/ 0 w 47"/>
                <a:gd name="T61" fmla="*/ 9 h 112"/>
                <a:gd name="T62" fmla="*/ 0 w 47"/>
                <a:gd name="T63" fmla="*/ 8 h 112"/>
                <a:gd name="T64" fmla="*/ 0 w 47"/>
                <a:gd name="T65" fmla="*/ 8 h 112"/>
                <a:gd name="T66" fmla="*/ 0 w 47"/>
                <a:gd name="T67" fmla="*/ 7 h 112"/>
                <a:gd name="T68" fmla="*/ 0 w 47"/>
                <a:gd name="T69" fmla="*/ 7 h 112"/>
                <a:gd name="T70" fmla="*/ 0 w 47"/>
                <a:gd name="T71" fmla="*/ 6 h 112"/>
                <a:gd name="T72" fmla="*/ 0 w 47"/>
                <a:gd name="T73" fmla="*/ 5 h 112"/>
                <a:gd name="T74" fmla="*/ 0 w 47"/>
                <a:gd name="T75" fmla="*/ 5 h 112"/>
                <a:gd name="T76" fmla="*/ 0 w 47"/>
                <a:gd name="T77" fmla="*/ 4 h 112"/>
                <a:gd name="T78" fmla="*/ 1 w 47"/>
                <a:gd name="T79" fmla="*/ 3 h 112"/>
                <a:gd name="T80" fmla="*/ 1 w 47"/>
                <a:gd name="T81" fmla="*/ 2 h 112"/>
                <a:gd name="T82" fmla="*/ 1 w 47"/>
                <a:gd name="T83" fmla="*/ 2 h 112"/>
                <a:gd name="T84" fmla="*/ 2 w 47"/>
                <a:gd name="T85" fmla="*/ 1 h 112"/>
                <a:gd name="T86" fmla="*/ 2 w 47"/>
                <a:gd name="T87" fmla="*/ 0 h 112"/>
                <a:gd name="T88" fmla="*/ 4 w 47"/>
                <a:gd name="T89" fmla="*/ 1 h 112"/>
                <a:gd name="T90" fmla="*/ 4 w 47"/>
                <a:gd name="T91" fmla="*/ 1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2"/>
                <a:gd name="T140" fmla="*/ 47 w 47"/>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2">
                  <a:moveTo>
                    <a:pt x="33" y="11"/>
                  </a:moveTo>
                  <a:lnTo>
                    <a:pt x="33" y="11"/>
                  </a:lnTo>
                  <a:lnTo>
                    <a:pt x="32" y="14"/>
                  </a:lnTo>
                  <a:lnTo>
                    <a:pt x="30" y="16"/>
                  </a:lnTo>
                  <a:lnTo>
                    <a:pt x="28" y="20"/>
                  </a:lnTo>
                  <a:lnTo>
                    <a:pt x="26" y="23"/>
                  </a:lnTo>
                  <a:lnTo>
                    <a:pt x="23" y="29"/>
                  </a:lnTo>
                  <a:lnTo>
                    <a:pt x="21" y="34"/>
                  </a:lnTo>
                  <a:lnTo>
                    <a:pt x="21" y="40"/>
                  </a:lnTo>
                  <a:lnTo>
                    <a:pt x="19" y="48"/>
                  </a:lnTo>
                  <a:lnTo>
                    <a:pt x="20" y="54"/>
                  </a:lnTo>
                  <a:lnTo>
                    <a:pt x="20" y="61"/>
                  </a:lnTo>
                  <a:lnTo>
                    <a:pt x="23" y="68"/>
                  </a:lnTo>
                  <a:lnTo>
                    <a:pt x="26" y="74"/>
                  </a:lnTo>
                  <a:lnTo>
                    <a:pt x="32" y="82"/>
                  </a:lnTo>
                  <a:lnTo>
                    <a:pt x="34" y="85"/>
                  </a:lnTo>
                  <a:lnTo>
                    <a:pt x="38" y="89"/>
                  </a:lnTo>
                  <a:lnTo>
                    <a:pt x="41" y="91"/>
                  </a:lnTo>
                  <a:lnTo>
                    <a:pt x="47" y="95"/>
                  </a:lnTo>
                  <a:lnTo>
                    <a:pt x="39" y="112"/>
                  </a:lnTo>
                  <a:lnTo>
                    <a:pt x="38" y="112"/>
                  </a:lnTo>
                  <a:lnTo>
                    <a:pt x="36" y="109"/>
                  </a:lnTo>
                  <a:lnTo>
                    <a:pt x="32" y="108"/>
                  </a:lnTo>
                  <a:lnTo>
                    <a:pt x="29" y="106"/>
                  </a:lnTo>
                  <a:lnTo>
                    <a:pt x="23" y="102"/>
                  </a:lnTo>
                  <a:lnTo>
                    <a:pt x="18" y="99"/>
                  </a:lnTo>
                  <a:lnTo>
                    <a:pt x="13" y="94"/>
                  </a:lnTo>
                  <a:lnTo>
                    <a:pt x="9" y="88"/>
                  </a:lnTo>
                  <a:lnTo>
                    <a:pt x="6" y="84"/>
                  </a:lnTo>
                  <a:lnTo>
                    <a:pt x="5" y="80"/>
                  </a:lnTo>
                  <a:lnTo>
                    <a:pt x="3" y="77"/>
                  </a:lnTo>
                  <a:lnTo>
                    <a:pt x="2" y="72"/>
                  </a:lnTo>
                  <a:lnTo>
                    <a:pt x="0" y="67"/>
                  </a:lnTo>
                  <a:lnTo>
                    <a:pt x="0" y="63"/>
                  </a:lnTo>
                  <a:lnTo>
                    <a:pt x="0" y="59"/>
                  </a:lnTo>
                  <a:lnTo>
                    <a:pt x="0" y="54"/>
                  </a:lnTo>
                  <a:lnTo>
                    <a:pt x="0" y="48"/>
                  </a:lnTo>
                  <a:lnTo>
                    <a:pt x="2" y="42"/>
                  </a:lnTo>
                  <a:lnTo>
                    <a:pt x="3" y="36"/>
                  </a:lnTo>
                  <a:lnTo>
                    <a:pt x="5" y="29"/>
                  </a:lnTo>
                  <a:lnTo>
                    <a:pt x="8" y="22"/>
                  </a:lnTo>
                  <a:lnTo>
                    <a:pt x="12" y="15"/>
                  </a:lnTo>
                  <a:lnTo>
                    <a:pt x="16" y="8"/>
                  </a:lnTo>
                  <a:lnTo>
                    <a:pt x="21" y="0"/>
                  </a:lnTo>
                  <a:lnTo>
                    <a:pt x="33" y="11"/>
                  </a:lnTo>
                  <a:close/>
                </a:path>
              </a:pathLst>
            </a:custGeom>
            <a:solidFill>
              <a:srgbClr val="FFFFFF"/>
            </a:solidFill>
            <a:ln w="9525">
              <a:noFill/>
              <a:round/>
              <a:headEnd/>
              <a:tailEnd/>
            </a:ln>
          </p:spPr>
          <p:txBody>
            <a:bodyPr/>
            <a:lstStyle/>
            <a:p>
              <a:endParaRPr lang="en-US"/>
            </a:p>
          </p:txBody>
        </p:sp>
        <p:sp>
          <p:nvSpPr>
            <p:cNvPr id="73026" name="Freeform 196"/>
            <p:cNvSpPr>
              <a:spLocks/>
            </p:cNvSpPr>
            <p:nvPr/>
          </p:nvSpPr>
          <p:spPr bwMode="auto">
            <a:xfrm>
              <a:off x="5051" y="2958"/>
              <a:ext cx="16" cy="28"/>
            </a:xfrm>
            <a:custGeom>
              <a:avLst/>
              <a:gdLst>
                <a:gd name="T0" fmla="*/ 2 w 47"/>
                <a:gd name="T1" fmla="*/ 0 h 82"/>
                <a:gd name="T2" fmla="*/ 2 w 47"/>
                <a:gd name="T3" fmla="*/ 0 h 82"/>
                <a:gd name="T4" fmla="*/ 2 w 47"/>
                <a:gd name="T5" fmla="*/ 1 h 82"/>
                <a:gd name="T6" fmla="*/ 2 w 47"/>
                <a:gd name="T7" fmla="*/ 2 h 82"/>
                <a:gd name="T8" fmla="*/ 2 w 47"/>
                <a:gd name="T9" fmla="*/ 2 h 82"/>
                <a:gd name="T10" fmla="*/ 2 w 47"/>
                <a:gd name="T11" fmla="*/ 3 h 82"/>
                <a:gd name="T12" fmla="*/ 2 w 47"/>
                <a:gd name="T13" fmla="*/ 4 h 82"/>
                <a:gd name="T14" fmla="*/ 2 w 47"/>
                <a:gd name="T15" fmla="*/ 4 h 82"/>
                <a:gd name="T16" fmla="*/ 2 w 47"/>
                <a:gd name="T17" fmla="*/ 5 h 82"/>
                <a:gd name="T18" fmla="*/ 2 w 47"/>
                <a:gd name="T19" fmla="*/ 5 h 82"/>
                <a:gd name="T20" fmla="*/ 3 w 47"/>
                <a:gd name="T21" fmla="*/ 6 h 82"/>
                <a:gd name="T22" fmla="*/ 3 w 47"/>
                <a:gd name="T23" fmla="*/ 7 h 82"/>
                <a:gd name="T24" fmla="*/ 4 w 47"/>
                <a:gd name="T25" fmla="*/ 8 h 82"/>
                <a:gd name="T26" fmla="*/ 4 w 47"/>
                <a:gd name="T27" fmla="*/ 8 h 82"/>
                <a:gd name="T28" fmla="*/ 4 w 47"/>
                <a:gd name="T29" fmla="*/ 8 h 82"/>
                <a:gd name="T30" fmla="*/ 5 w 47"/>
                <a:gd name="T31" fmla="*/ 8 h 82"/>
                <a:gd name="T32" fmla="*/ 5 w 47"/>
                <a:gd name="T33" fmla="*/ 8 h 82"/>
                <a:gd name="T34" fmla="*/ 4 w 47"/>
                <a:gd name="T35" fmla="*/ 10 h 82"/>
                <a:gd name="T36" fmla="*/ 4 w 47"/>
                <a:gd name="T37" fmla="*/ 10 h 82"/>
                <a:gd name="T38" fmla="*/ 4 w 47"/>
                <a:gd name="T39" fmla="*/ 10 h 82"/>
                <a:gd name="T40" fmla="*/ 3 w 47"/>
                <a:gd name="T41" fmla="*/ 9 h 82"/>
                <a:gd name="T42" fmla="*/ 3 w 47"/>
                <a:gd name="T43" fmla="*/ 9 h 82"/>
                <a:gd name="T44" fmla="*/ 3 w 47"/>
                <a:gd name="T45" fmla="*/ 9 h 82"/>
                <a:gd name="T46" fmla="*/ 2 w 47"/>
                <a:gd name="T47" fmla="*/ 9 h 82"/>
                <a:gd name="T48" fmla="*/ 2 w 47"/>
                <a:gd name="T49" fmla="*/ 9 h 82"/>
                <a:gd name="T50" fmla="*/ 1 w 47"/>
                <a:gd name="T51" fmla="*/ 8 h 82"/>
                <a:gd name="T52" fmla="*/ 1 w 47"/>
                <a:gd name="T53" fmla="*/ 8 h 82"/>
                <a:gd name="T54" fmla="*/ 1 w 47"/>
                <a:gd name="T55" fmla="*/ 7 h 82"/>
                <a:gd name="T56" fmla="*/ 0 w 47"/>
                <a:gd name="T57" fmla="*/ 6 h 82"/>
                <a:gd name="T58" fmla="*/ 0 w 47"/>
                <a:gd name="T59" fmla="*/ 6 h 82"/>
                <a:gd name="T60" fmla="*/ 0 w 47"/>
                <a:gd name="T61" fmla="*/ 5 h 82"/>
                <a:gd name="T62" fmla="*/ 0 w 47"/>
                <a:gd name="T63" fmla="*/ 5 h 82"/>
                <a:gd name="T64" fmla="*/ 0 w 47"/>
                <a:gd name="T65" fmla="*/ 4 h 82"/>
                <a:gd name="T66" fmla="*/ 0 w 47"/>
                <a:gd name="T67" fmla="*/ 4 h 82"/>
                <a:gd name="T68" fmla="*/ 0 w 47"/>
                <a:gd name="T69" fmla="*/ 3 h 82"/>
                <a:gd name="T70" fmla="*/ 0 w 47"/>
                <a:gd name="T71" fmla="*/ 2 h 82"/>
                <a:gd name="T72" fmla="*/ 0 w 47"/>
                <a:gd name="T73" fmla="*/ 2 h 82"/>
                <a:gd name="T74" fmla="*/ 0 w 47"/>
                <a:gd name="T75" fmla="*/ 1 h 82"/>
                <a:gd name="T76" fmla="*/ 2 w 47"/>
                <a:gd name="T77" fmla="*/ 0 h 82"/>
                <a:gd name="T78" fmla="*/ 2 w 47"/>
                <a:gd name="T79" fmla="*/ 0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
                <a:gd name="T121" fmla="*/ 0 h 82"/>
                <a:gd name="T122" fmla="*/ 47 w 47"/>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 h="82">
                  <a:moveTo>
                    <a:pt x="19" y="0"/>
                  </a:moveTo>
                  <a:lnTo>
                    <a:pt x="18" y="3"/>
                  </a:lnTo>
                  <a:lnTo>
                    <a:pt x="17" y="9"/>
                  </a:lnTo>
                  <a:lnTo>
                    <a:pt x="16" y="14"/>
                  </a:lnTo>
                  <a:lnTo>
                    <a:pt x="16" y="20"/>
                  </a:lnTo>
                  <a:lnTo>
                    <a:pt x="16" y="25"/>
                  </a:lnTo>
                  <a:lnTo>
                    <a:pt x="17" y="31"/>
                  </a:lnTo>
                  <a:lnTo>
                    <a:pt x="17" y="37"/>
                  </a:lnTo>
                  <a:lnTo>
                    <a:pt x="19" y="43"/>
                  </a:lnTo>
                  <a:lnTo>
                    <a:pt x="21" y="48"/>
                  </a:lnTo>
                  <a:lnTo>
                    <a:pt x="25" y="54"/>
                  </a:lnTo>
                  <a:lnTo>
                    <a:pt x="27" y="59"/>
                  </a:lnTo>
                  <a:lnTo>
                    <a:pt x="34" y="63"/>
                  </a:lnTo>
                  <a:lnTo>
                    <a:pt x="36" y="65"/>
                  </a:lnTo>
                  <a:lnTo>
                    <a:pt x="39" y="67"/>
                  </a:lnTo>
                  <a:lnTo>
                    <a:pt x="43" y="68"/>
                  </a:lnTo>
                  <a:lnTo>
                    <a:pt x="47" y="71"/>
                  </a:lnTo>
                  <a:lnTo>
                    <a:pt x="35" y="82"/>
                  </a:lnTo>
                  <a:lnTo>
                    <a:pt x="34" y="82"/>
                  </a:lnTo>
                  <a:lnTo>
                    <a:pt x="33" y="82"/>
                  </a:lnTo>
                  <a:lnTo>
                    <a:pt x="30" y="80"/>
                  </a:lnTo>
                  <a:lnTo>
                    <a:pt x="27" y="79"/>
                  </a:lnTo>
                  <a:lnTo>
                    <a:pt x="23" y="77"/>
                  </a:lnTo>
                  <a:lnTo>
                    <a:pt x="20" y="76"/>
                  </a:lnTo>
                  <a:lnTo>
                    <a:pt x="16" y="73"/>
                  </a:lnTo>
                  <a:lnTo>
                    <a:pt x="13" y="71"/>
                  </a:lnTo>
                  <a:lnTo>
                    <a:pt x="9" y="65"/>
                  </a:lnTo>
                  <a:lnTo>
                    <a:pt x="6" y="61"/>
                  </a:lnTo>
                  <a:lnTo>
                    <a:pt x="3" y="55"/>
                  </a:lnTo>
                  <a:lnTo>
                    <a:pt x="2" y="49"/>
                  </a:lnTo>
                  <a:lnTo>
                    <a:pt x="0" y="44"/>
                  </a:lnTo>
                  <a:lnTo>
                    <a:pt x="0" y="40"/>
                  </a:lnTo>
                  <a:lnTo>
                    <a:pt x="0" y="36"/>
                  </a:lnTo>
                  <a:lnTo>
                    <a:pt x="0" y="31"/>
                  </a:lnTo>
                  <a:lnTo>
                    <a:pt x="0" y="26"/>
                  </a:lnTo>
                  <a:lnTo>
                    <a:pt x="0" y="21"/>
                  </a:lnTo>
                  <a:lnTo>
                    <a:pt x="2" y="15"/>
                  </a:lnTo>
                  <a:lnTo>
                    <a:pt x="3" y="10"/>
                  </a:lnTo>
                  <a:lnTo>
                    <a:pt x="19" y="0"/>
                  </a:lnTo>
                  <a:close/>
                </a:path>
              </a:pathLst>
            </a:custGeom>
            <a:solidFill>
              <a:srgbClr val="FFFFFF"/>
            </a:solidFill>
            <a:ln w="9525">
              <a:noFill/>
              <a:round/>
              <a:headEnd/>
              <a:tailEnd/>
            </a:ln>
          </p:spPr>
          <p:txBody>
            <a:bodyPr/>
            <a:lstStyle/>
            <a:p>
              <a:endParaRPr lang="en-US"/>
            </a:p>
          </p:txBody>
        </p:sp>
        <p:sp>
          <p:nvSpPr>
            <p:cNvPr id="73027" name="Freeform 197"/>
            <p:cNvSpPr>
              <a:spLocks/>
            </p:cNvSpPr>
            <p:nvPr/>
          </p:nvSpPr>
          <p:spPr bwMode="auto">
            <a:xfrm>
              <a:off x="5038" y="2887"/>
              <a:ext cx="14" cy="32"/>
            </a:xfrm>
            <a:custGeom>
              <a:avLst/>
              <a:gdLst>
                <a:gd name="T0" fmla="*/ 5 w 43"/>
                <a:gd name="T1" fmla="*/ 1 h 94"/>
                <a:gd name="T2" fmla="*/ 5 w 43"/>
                <a:gd name="T3" fmla="*/ 2 h 94"/>
                <a:gd name="T4" fmla="*/ 4 w 43"/>
                <a:gd name="T5" fmla="*/ 2 h 94"/>
                <a:gd name="T6" fmla="*/ 4 w 43"/>
                <a:gd name="T7" fmla="*/ 2 h 94"/>
                <a:gd name="T8" fmla="*/ 3 w 43"/>
                <a:gd name="T9" fmla="*/ 3 h 94"/>
                <a:gd name="T10" fmla="*/ 3 w 43"/>
                <a:gd name="T11" fmla="*/ 4 h 94"/>
                <a:gd name="T12" fmla="*/ 3 w 43"/>
                <a:gd name="T13" fmla="*/ 4 h 94"/>
                <a:gd name="T14" fmla="*/ 2 w 43"/>
                <a:gd name="T15" fmla="*/ 5 h 94"/>
                <a:gd name="T16" fmla="*/ 2 w 43"/>
                <a:gd name="T17" fmla="*/ 6 h 94"/>
                <a:gd name="T18" fmla="*/ 2 w 43"/>
                <a:gd name="T19" fmla="*/ 6 h 94"/>
                <a:gd name="T20" fmla="*/ 2 w 43"/>
                <a:gd name="T21" fmla="*/ 7 h 94"/>
                <a:gd name="T22" fmla="*/ 2 w 43"/>
                <a:gd name="T23" fmla="*/ 8 h 94"/>
                <a:gd name="T24" fmla="*/ 2 w 43"/>
                <a:gd name="T25" fmla="*/ 9 h 94"/>
                <a:gd name="T26" fmla="*/ 2 w 43"/>
                <a:gd name="T27" fmla="*/ 10 h 94"/>
                <a:gd name="T28" fmla="*/ 3 w 43"/>
                <a:gd name="T29" fmla="*/ 10 h 94"/>
                <a:gd name="T30" fmla="*/ 1 w 43"/>
                <a:gd name="T31" fmla="*/ 11 h 94"/>
                <a:gd name="T32" fmla="*/ 1 w 43"/>
                <a:gd name="T33" fmla="*/ 11 h 94"/>
                <a:gd name="T34" fmla="*/ 1 w 43"/>
                <a:gd name="T35" fmla="*/ 11 h 94"/>
                <a:gd name="T36" fmla="*/ 1 w 43"/>
                <a:gd name="T37" fmla="*/ 10 h 94"/>
                <a:gd name="T38" fmla="*/ 1 w 43"/>
                <a:gd name="T39" fmla="*/ 10 h 94"/>
                <a:gd name="T40" fmla="*/ 0 w 43"/>
                <a:gd name="T41" fmla="*/ 9 h 94"/>
                <a:gd name="T42" fmla="*/ 0 w 43"/>
                <a:gd name="T43" fmla="*/ 9 h 94"/>
                <a:gd name="T44" fmla="*/ 0 w 43"/>
                <a:gd name="T45" fmla="*/ 8 h 94"/>
                <a:gd name="T46" fmla="*/ 0 w 43"/>
                <a:gd name="T47" fmla="*/ 7 h 94"/>
                <a:gd name="T48" fmla="*/ 0 w 43"/>
                <a:gd name="T49" fmla="*/ 6 h 94"/>
                <a:gd name="T50" fmla="*/ 0 w 43"/>
                <a:gd name="T51" fmla="*/ 6 h 94"/>
                <a:gd name="T52" fmla="*/ 0 w 43"/>
                <a:gd name="T53" fmla="*/ 5 h 94"/>
                <a:gd name="T54" fmla="*/ 0 w 43"/>
                <a:gd name="T55" fmla="*/ 5 h 94"/>
                <a:gd name="T56" fmla="*/ 0 w 43"/>
                <a:gd name="T57" fmla="*/ 4 h 94"/>
                <a:gd name="T58" fmla="*/ 0 w 43"/>
                <a:gd name="T59" fmla="*/ 4 h 94"/>
                <a:gd name="T60" fmla="*/ 1 w 43"/>
                <a:gd name="T61" fmla="*/ 3 h 94"/>
                <a:gd name="T62" fmla="*/ 1 w 43"/>
                <a:gd name="T63" fmla="*/ 3 h 94"/>
                <a:gd name="T64" fmla="*/ 1 w 43"/>
                <a:gd name="T65" fmla="*/ 2 h 94"/>
                <a:gd name="T66" fmla="*/ 1 w 43"/>
                <a:gd name="T67" fmla="*/ 2 h 94"/>
                <a:gd name="T68" fmla="*/ 2 w 43"/>
                <a:gd name="T69" fmla="*/ 1 h 94"/>
                <a:gd name="T70" fmla="*/ 2 w 43"/>
                <a:gd name="T71" fmla="*/ 1 h 94"/>
                <a:gd name="T72" fmla="*/ 2 w 43"/>
                <a:gd name="T73" fmla="*/ 0 h 94"/>
                <a:gd name="T74" fmla="*/ 3 w 43"/>
                <a:gd name="T75" fmla="*/ 0 h 94"/>
                <a:gd name="T76" fmla="*/ 5 w 43"/>
                <a:gd name="T77" fmla="*/ 1 h 94"/>
                <a:gd name="T78" fmla="*/ 5 w 43"/>
                <a:gd name="T79" fmla="*/ 1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
                <a:gd name="T121" fmla="*/ 0 h 94"/>
                <a:gd name="T122" fmla="*/ 43 w 43"/>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 h="94">
                  <a:moveTo>
                    <a:pt x="43" y="12"/>
                  </a:moveTo>
                  <a:lnTo>
                    <a:pt x="42" y="14"/>
                  </a:lnTo>
                  <a:lnTo>
                    <a:pt x="37" y="20"/>
                  </a:lnTo>
                  <a:lnTo>
                    <a:pt x="35" y="22"/>
                  </a:lnTo>
                  <a:lnTo>
                    <a:pt x="32" y="27"/>
                  </a:lnTo>
                  <a:lnTo>
                    <a:pt x="29" y="32"/>
                  </a:lnTo>
                  <a:lnTo>
                    <a:pt x="26" y="38"/>
                  </a:lnTo>
                  <a:lnTo>
                    <a:pt x="23" y="44"/>
                  </a:lnTo>
                  <a:lnTo>
                    <a:pt x="22" y="50"/>
                  </a:lnTo>
                  <a:lnTo>
                    <a:pt x="20" y="56"/>
                  </a:lnTo>
                  <a:lnTo>
                    <a:pt x="19" y="62"/>
                  </a:lnTo>
                  <a:lnTo>
                    <a:pt x="19" y="68"/>
                  </a:lnTo>
                  <a:lnTo>
                    <a:pt x="19" y="75"/>
                  </a:lnTo>
                  <a:lnTo>
                    <a:pt x="20" y="81"/>
                  </a:lnTo>
                  <a:lnTo>
                    <a:pt x="24" y="89"/>
                  </a:lnTo>
                  <a:lnTo>
                    <a:pt x="10" y="94"/>
                  </a:lnTo>
                  <a:lnTo>
                    <a:pt x="9" y="92"/>
                  </a:lnTo>
                  <a:lnTo>
                    <a:pt x="8" y="91"/>
                  </a:lnTo>
                  <a:lnTo>
                    <a:pt x="7" y="87"/>
                  </a:lnTo>
                  <a:lnTo>
                    <a:pt x="6" y="84"/>
                  </a:lnTo>
                  <a:lnTo>
                    <a:pt x="4" y="79"/>
                  </a:lnTo>
                  <a:lnTo>
                    <a:pt x="3" y="74"/>
                  </a:lnTo>
                  <a:lnTo>
                    <a:pt x="1" y="69"/>
                  </a:lnTo>
                  <a:lnTo>
                    <a:pt x="1" y="63"/>
                  </a:lnTo>
                  <a:lnTo>
                    <a:pt x="0" y="56"/>
                  </a:lnTo>
                  <a:lnTo>
                    <a:pt x="0" y="49"/>
                  </a:lnTo>
                  <a:lnTo>
                    <a:pt x="0" y="45"/>
                  </a:lnTo>
                  <a:lnTo>
                    <a:pt x="1" y="40"/>
                  </a:lnTo>
                  <a:lnTo>
                    <a:pt x="2" y="37"/>
                  </a:lnTo>
                  <a:lnTo>
                    <a:pt x="4" y="33"/>
                  </a:lnTo>
                  <a:lnTo>
                    <a:pt x="5" y="28"/>
                  </a:lnTo>
                  <a:lnTo>
                    <a:pt x="7" y="24"/>
                  </a:lnTo>
                  <a:lnTo>
                    <a:pt x="9" y="21"/>
                  </a:lnTo>
                  <a:lnTo>
                    <a:pt x="12" y="16"/>
                  </a:lnTo>
                  <a:lnTo>
                    <a:pt x="14" y="12"/>
                  </a:lnTo>
                  <a:lnTo>
                    <a:pt x="18" y="8"/>
                  </a:lnTo>
                  <a:lnTo>
                    <a:pt x="21" y="4"/>
                  </a:lnTo>
                  <a:lnTo>
                    <a:pt x="26" y="0"/>
                  </a:lnTo>
                  <a:lnTo>
                    <a:pt x="43" y="12"/>
                  </a:lnTo>
                  <a:close/>
                </a:path>
              </a:pathLst>
            </a:custGeom>
            <a:solidFill>
              <a:srgbClr val="FFFFFF"/>
            </a:solidFill>
            <a:ln w="9525">
              <a:noFill/>
              <a:round/>
              <a:headEnd/>
              <a:tailEnd/>
            </a:ln>
          </p:spPr>
          <p:txBody>
            <a:bodyPr/>
            <a:lstStyle/>
            <a:p>
              <a:endParaRPr lang="en-US"/>
            </a:p>
          </p:txBody>
        </p:sp>
        <p:sp>
          <p:nvSpPr>
            <p:cNvPr id="73028" name="Freeform 198"/>
            <p:cNvSpPr>
              <a:spLocks/>
            </p:cNvSpPr>
            <p:nvPr/>
          </p:nvSpPr>
          <p:spPr bwMode="auto">
            <a:xfrm>
              <a:off x="5020" y="2907"/>
              <a:ext cx="13" cy="39"/>
            </a:xfrm>
            <a:custGeom>
              <a:avLst/>
              <a:gdLst>
                <a:gd name="T0" fmla="*/ 4 w 38"/>
                <a:gd name="T1" fmla="*/ 2 h 115"/>
                <a:gd name="T2" fmla="*/ 4 w 38"/>
                <a:gd name="T3" fmla="*/ 2 h 115"/>
                <a:gd name="T4" fmla="*/ 4 w 38"/>
                <a:gd name="T5" fmla="*/ 2 h 115"/>
                <a:gd name="T6" fmla="*/ 4 w 38"/>
                <a:gd name="T7" fmla="*/ 2 h 115"/>
                <a:gd name="T8" fmla="*/ 4 w 38"/>
                <a:gd name="T9" fmla="*/ 3 h 115"/>
                <a:gd name="T10" fmla="*/ 3 w 38"/>
                <a:gd name="T11" fmla="*/ 3 h 115"/>
                <a:gd name="T12" fmla="*/ 3 w 38"/>
                <a:gd name="T13" fmla="*/ 4 h 115"/>
                <a:gd name="T14" fmla="*/ 3 w 38"/>
                <a:gd name="T15" fmla="*/ 4 h 115"/>
                <a:gd name="T16" fmla="*/ 3 w 38"/>
                <a:gd name="T17" fmla="*/ 5 h 115"/>
                <a:gd name="T18" fmla="*/ 3 w 38"/>
                <a:gd name="T19" fmla="*/ 6 h 115"/>
                <a:gd name="T20" fmla="*/ 3 w 38"/>
                <a:gd name="T21" fmla="*/ 7 h 115"/>
                <a:gd name="T22" fmla="*/ 3 w 38"/>
                <a:gd name="T23" fmla="*/ 7 h 115"/>
                <a:gd name="T24" fmla="*/ 3 w 38"/>
                <a:gd name="T25" fmla="*/ 8 h 115"/>
                <a:gd name="T26" fmla="*/ 3 w 38"/>
                <a:gd name="T27" fmla="*/ 9 h 115"/>
                <a:gd name="T28" fmla="*/ 3 w 38"/>
                <a:gd name="T29" fmla="*/ 10 h 115"/>
                <a:gd name="T30" fmla="*/ 3 w 38"/>
                <a:gd name="T31" fmla="*/ 11 h 115"/>
                <a:gd name="T32" fmla="*/ 4 w 38"/>
                <a:gd name="T33" fmla="*/ 11 h 115"/>
                <a:gd name="T34" fmla="*/ 4 w 38"/>
                <a:gd name="T35" fmla="*/ 11 h 115"/>
                <a:gd name="T36" fmla="*/ 4 w 38"/>
                <a:gd name="T37" fmla="*/ 12 h 115"/>
                <a:gd name="T38" fmla="*/ 3 w 38"/>
                <a:gd name="T39" fmla="*/ 13 h 115"/>
                <a:gd name="T40" fmla="*/ 3 w 38"/>
                <a:gd name="T41" fmla="*/ 13 h 115"/>
                <a:gd name="T42" fmla="*/ 3 w 38"/>
                <a:gd name="T43" fmla="*/ 13 h 115"/>
                <a:gd name="T44" fmla="*/ 3 w 38"/>
                <a:gd name="T45" fmla="*/ 13 h 115"/>
                <a:gd name="T46" fmla="*/ 2 w 38"/>
                <a:gd name="T47" fmla="*/ 12 h 115"/>
                <a:gd name="T48" fmla="*/ 2 w 38"/>
                <a:gd name="T49" fmla="*/ 12 h 115"/>
                <a:gd name="T50" fmla="*/ 1 w 38"/>
                <a:gd name="T51" fmla="*/ 11 h 115"/>
                <a:gd name="T52" fmla="*/ 1 w 38"/>
                <a:gd name="T53" fmla="*/ 11 h 115"/>
                <a:gd name="T54" fmla="*/ 1 w 38"/>
                <a:gd name="T55" fmla="*/ 10 h 115"/>
                <a:gd name="T56" fmla="*/ 1 w 38"/>
                <a:gd name="T57" fmla="*/ 9 h 115"/>
                <a:gd name="T58" fmla="*/ 0 w 38"/>
                <a:gd name="T59" fmla="*/ 9 h 115"/>
                <a:gd name="T60" fmla="*/ 0 w 38"/>
                <a:gd name="T61" fmla="*/ 8 h 115"/>
                <a:gd name="T62" fmla="*/ 0 w 38"/>
                <a:gd name="T63" fmla="*/ 8 h 115"/>
                <a:gd name="T64" fmla="*/ 0 w 38"/>
                <a:gd name="T65" fmla="*/ 7 h 115"/>
                <a:gd name="T66" fmla="*/ 0 w 38"/>
                <a:gd name="T67" fmla="*/ 7 h 115"/>
                <a:gd name="T68" fmla="*/ 0 w 38"/>
                <a:gd name="T69" fmla="*/ 6 h 115"/>
                <a:gd name="T70" fmla="*/ 0 w 38"/>
                <a:gd name="T71" fmla="*/ 6 h 115"/>
                <a:gd name="T72" fmla="*/ 0 w 38"/>
                <a:gd name="T73" fmla="*/ 5 h 115"/>
                <a:gd name="T74" fmla="*/ 0 w 38"/>
                <a:gd name="T75" fmla="*/ 4 h 115"/>
                <a:gd name="T76" fmla="*/ 0 w 38"/>
                <a:gd name="T77" fmla="*/ 4 h 115"/>
                <a:gd name="T78" fmla="*/ 1 w 38"/>
                <a:gd name="T79" fmla="*/ 3 h 115"/>
                <a:gd name="T80" fmla="*/ 1 w 38"/>
                <a:gd name="T81" fmla="*/ 2 h 115"/>
                <a:gd name="T82" fmla="*/ 1 w 38"/>
                <a:gd name="T83" fmla="*/ 1 h 115"/>
                <a:gd name="T84" fmla="*/ 2 w 38"/>
                <a:gd name="T85" fmla="*/ 1 h 115"/>
                <a:gd name="T86" fmla="*/ 2 w 38"/>
                <a:gd name="T87" fmla="*/ 0 h 115"/>
                <a:gd name="T88" fmla="*/ 4 w 38"/>
                <a:gd name="T89" fmla="*/ 2 h 115"/>
                <a:gd name="T90" fmla="*/ 4 w 38"/>
                <a:gd name="T91" fmla="*/ 2 h 1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
                <a:gd name="T139" fmla="*/ 0 h 115"/>
                <a:gd name="T140" fmla="*/ 38 w 38"/>
                <a:gd name="T141" fmla="*/ 115 h 1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 h="115">
                  <a:moveTo>
                    <a:pt x="36" y="14"/>
                  </a:moveTo>
                  <a:lnTo>
                    <a:pt x="35" y="14"/>
                  </a:lnTo>
                  <a:lnTo>
                    <a:pt x="34" y="17"/>
                  </a:lnTo>
                  <a:lnTo>
                    <a:pt x="32" y="19"/>
                  </a:lnTo>
                  <a:lnTo>
                    <a:pt x="31" y="23"/>
                  </a:lnTo>
                  <a:lnTo>
                    <a:pt x="29" y="27"/>
                  </a:lnTo>
                  <a:lnTo>
                    <a:pt x="27" y="32"/>
                  </a:lnTo>
                  <a:lnTo>
                    <a:pt x="25" y="38"/>
                  </a:lnTo>
                  <a:lnTo>
                    <a:pt x="24" y="46"/>
                  </a:lnTo>
                  <a:lnTo>
                    <a:pt x="22" y="52"/>
                  </a:lnTo>
                  <a:lnTo>
                    <a:pt x="22" y="59"/>
                  </a:lnTo>
                  <a:lnTo>
                    <a:pt x="22" y="65"/>
                  </a:lnTo>
                  <a:lnTo>
                    <a:pt x="23" y="74"/>
                  </a:lnTo>
                  <a:lnTo>
                    <a:pt x="24" y="80"/>
                  </a:lnTo>
                  <a:lnTo>
                    <a:pt x="28" y="87"/>
                  </a:lnTo>
                  <a:lnTo>
                    <a:pt x="29" y="90"/>
                  </a:lnTo>
                  <a:lnTo>
                    <a:pt x="32" y="94"/>
                  </a:lnTo>
                  <a:lnTo>
                    <a:pt x="34" y="98"/>
                  </a:lnTo>
                  <a:lnTo>
                    <a:pt x="38" y="101"/>
                  </a:lnTo>
                  <a:lnTo>
                    <a:pt x="29" y="115"/>
                  </a:lnTo>
                  <a:lnTo>
                    <a:pt x="28" y="113"/>
                  </a:lnTo>
                  <a:lnTo>
                    <a:pt x="26" y="112"/>
                  </a:lnTo>
                  <a:lnTo>
                    <a:pt x="24" y="110"/>
                  </a:lnTo>
                  <a:lnTo>
                    <a:pt x="21" y="106"/>
                  </a:lnTo>
                  <a:lnTo>
                    <a:pt x="17" y="101"/>
                  </a:lnTo>
                  <a:lnTo>
                    <a:pt x="13" y="98"/>
                  </a:lnTo>
                  <a:lnTo>
                    <a:pt x="9" y="92"/>
                  </a:lnTo>
                  <a:lnTo>
                    <a:pt x="6" y="86"/>
                  </a:lnTo>
                  <a:lnTo>
                    <a:pt x="5" y="81"/>
                  </a:lnTo>
                  <a:lnTo>
                    <a:pt x="3" y="77"/>
                  </a:lnTo>
                  <a:lnTo>
                    <a:pt x="2" y="72"/>
                  </a:lnTo>
                  <a:lnTo>
                    <a:pt x="1" y="69"/>
                  </a:lnTo>
                  <a:lnTo>
                    <a:pt x="1" y="64"/>
                  </a:lnTo>
                  <a:lnTo>
                    <a:pt x="0" y="59"/>
                  </a:lnTo>
                  <a:lnTo>
                    <a:pt x="0" y="54"/>
                  </a:lnTo>
                  <a:lnTo>
                    <a:pt x="1" y="49"/>
                  </a:lnTo>
                  <a:lnTo>
                    <a:pt x="1" y="43"/>
                  </a:lnTo>
                  <a:lnTo>
                    <a:pt x="3" y="37"/>
                  </a:lnTo>
                  <a:lnTo>
                    <a:pt x="4" y="31"/>
                  </a:lnTo>
                  <a:lnTo>
                    <a:pt x="6" y="26"/>
                  </a:lnTo>
                  <a:lnTo>
                    <a:pt x="8" y="19"/>
                  </a:lnTo>
                  <a:lnTo>
                    <a:pt x="11" y="13"/>
                  </a:lnTo>
                  <a:lnTo>
                    <a:pt x="15" y="7"/>
                  </a:lnTo>
                  <a:lnTo>
                    <a:pt x="20" y="0"/>
                  </a:lnTo>
                  <a:lnTo>
                    <a:pt x="36" y="14"/>
                  </a:lnTo>
                  <a:close/>
                </a:path>
              </a:pathLst>
            </a:custGeom>
            <a:solidFill>
              <a:srgbClr val="FFFFFF"/>
            </a:solidFill>
            <a:ln w="9525">
              <a:noFill/>
              <a:round/>
              <a:headEnd/>
              <a:tailEnd/>
            </a:ln>
          </p:spPr>
          <p:txBody>
            <a:bodyPr/>
            <a:lstStyle/>
            <a:p>
              <a:endParaRPr lang="en-US"/>
            </a:p>
          </p:txBody>
        </p:sp>
        <p:sp>
          <p:nvSpPr>
            <p:cNvPr id="73029" name="Freeform 199"/>
            <p:cNvSpPr>
              <a:spLocks/>
            </p:cNvSpPr>
            <p:nvPr/>
          </p:nvSpPr>
          <p:spPr bwMode="auto">
            <a:xfrm>
              <a:off x="5030" y="2937"/>
              <a:ext cx="13" cy="34"/>
            </a:xfrm>
            <a:custGeom>
              <a:avLst/>
              <a:gdLst>
                <a:gd name="T0" fmla="*/ 4 w 37"/>
                <a:gd name="T1" fmla="*/ 1 h 102"/>
                <a:gd name="T2" fmla="*/ 4 w 37"/>
                <a:gd name="T3" fmla="*/ 2 h 102"/>
                <a:gd name="T4" fmla="*/ 4 w 37"/>
                <a:gd name="T5" fmla="*/ 2 h 102"/>
                <a:gd name="T6" fmla="*/ 3 w 37"/>
                <a:gd name="T7" fmla="*/ 3 h 102"/>
                <a:gd name="T8" fmla="*/ 3 w 37"/>
                <a:gd name="T9" fmla="*/ 3 h 102"/>
                <a:gd name="T10" fmla="*/ 3 w 37"/>
                <a:gd name="T11" fmla="*/ 4 h 102"/>
                <a:gd name="T12" fmla="*/ 3 w 37"/>
                <a:gd name="T13" fmla="*/ 4 h 102"/>
                <a:gd name="T14" fmla="*/ 2 w 37"/>
                <a:gd name="T15" fmla="*/ 5 h 102"/>
                <a:gd name="T16" fmla="*/ 2 w 37"/>
                <a:gd name="T17" fmla="*/ 6 h 102"/>
                <a:gd name="T18" fmla="*/ 2 w 37"/>
                <a:gd name="T19" fmla="*/ 6 h 102"/>
                <a:gd name="T20" fmla="*/ 2 w 37"/>
                <a:gd name="T21" fmla="*/ 7 h 102"/>
                <a:gd name="T22" fmla="*/ 3 w 37"/>
                <a:gd name="T23" fmla="*/ 8 h 102"/>
                <a:gd name="T24" fmla="*/ 3 w 37"/>
                <a:gd name="T25" fmla="*/ 8 h 102"/>
                <a:gd name="T26" fmla="*/ 4 w 37"/>
                <a:gd name="T27" fmla="*/ 9 h 102"/>
                <a:gd name="T28" fmla="*/ 4 w 37"/>
                <a:gd name="T29" fmla="*/ 9 h 102"/>
                <a:gd name="T30" fmla="*/ 4 w 37"/>
                <a:gd name="T31" fmla="*/ 9 h 102"/>
                <a:gd name="T32" fmla="*/ 5 w 37"/>
                <a:gd name="T33" fmla="*/ 10 h 102"/>
                <a:gd name="T34" fmla="*/ 4 w 37"/>
                <a:gd name="T35" fmla="*/ 11 h 102"/>
                <a:gd name="T36" fmla="*/ 4 w 37"/>
                <a:gd name="T37" fmla="*/ 11 h 102"/>
                <a:gd name="T38" fmla="*/ 4 w 37"/>
                <a:gd name="T39" fmla="*/ 11 h 102"/>
                <a:gd name="T40" fmla="*/ 3 w 37"/>
                <a:gd name="T41" fmla="*/ 11 h 102"/>
                <a:gd name="T42" fmla="*/ 3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3" y="13"/>
                  </a:moveTo>
                  <a:lnTo>
                    <a:pt x="31" y="15"/>
                  </a:lnTo>
                  <a:lnTo>
                    <a:pt x="28" y="20"/>
                  </a:lnTo>
                  <a:lnTo>
                    <a:pt x="26" y="23"/>
                  </a:lnTo>
                  <a:lnTo>
                    <a:pt x="24" y="28"/>
                  </a:lnTo>
                  <a:lnTo>
                    <a:pt x="23" y="33"/>
                  </a:lnTo>
                  <a:lnTo>
                    <a:pt x="22" y="39"/>
                  </a:lnTo>
                  <a:lnTo>
                    <a:pt x="20" y="44"/>
                  </a:lnTo>
                  <a:lnTo>
                    <a:pt x="20" y="50"/>
                  </a:lnTo>
                  <a:lnTo>
                    <a:pt x="20" y="56"/>
                  </a:lnTo>
                  <a:lnTo>
                    <a:pt x="21" y="63"/>
                  </a:lnTo>
                  <a:lnTo>
                    <a:pt x="23" y="70"/>
                  </a:lnTo>
                  <a:lnTo>
                    <a:pt x="26" y="76"/>
                  </a:lnTo>
                  <a:lnTo>
                    <a:pt x="28" y="79"/>
                  </a:lnTo>
                  <a:lnTo>
                    <a:pt x="30" y="83"/>
                  </a:lnTo>
                  <a:lnTo>
                    <a:pt x="33" y="85"/>
                  </a:lnTo>
                  <a:lnTo>
                    <a:pt x="37" y="89"/>
                  </a:lnTo>
                  <a:lnTo>
                    <a:pt x="31" y="102"/>
                  </a:lnTo>
                  <a:lnTo>
                    <a:pt x="30" y="102"/>
                  </a:lnTo>
                  <a:lnTo>
                    <a:pt x="28" y="101"/>
                  </a:lnTo>
                  <a:lnTo>
                    <a:pt x="26" y="99"/>
                  </a:lnTo>
                  <a:lnTo>
                    <a:pt x="23" y="97"/>
                  </a:lnTo>
                  <a:lnTo>
                    <a:pt x="18" y="95"/>
                  </a:lnTo>
                  <a:lnTo>
                    <a:pt x="15" y="91"/>
                  </a:lnTo>
                  <a:lnTo>
                    <a:pt x="11" y="88"/>
                  </a:lnTo>
                  <a:lnTo>
                    <a:pt x="8" y="83"/>
                  </a:lnTo>
                  <a:lnTo>
                    <a:pt x="5" y="79"/>
                  </a:lnTo>
                  <a:lnTo>
                    <a:pt x="3" y="76"/>
                  </a:lnTo>
                  <a:lnTo>
                    <a:pt x="2" y="72"/>
                  </a:lnTo>
                  <a:lnTo>
                    <a:pt x="1" y="70"/>
                  </a:lnTo>
                  <a:lnTo>
                    <a:pt x="0" y="65"/>
                  </a:lnTo>
                  <a:lnTo>
                    <a:pt x="0" y="61"/>
                  </a:lnTo>
                  <a:lnTo>
                    <a:pt x="0" y="56"/>
                  </a:lnTo>
                  <a:lnTo>
                    <a:pt x="0" y="51"/>
                  </a:lnTo>
                  <a:lnTo>
                    <a:pt x="0" y="46"/>
                  </a:lnTo>
                  <a:lnTo>
                    <a:pt x="2" y="40"/>
                  </a:lnTo>
                  <a:lnTo>
                    <a:pt x="3" y="34"/>
                  </a:lnTo>
                  <a:lnTo>
                    <a:pt x="6" y="28"/>
                  </a:lnTo>
                  <a:lnTo>
                    <a:pt x="9" y="21"/>
                  </a:lnTo>
                  <a:lnTo>
                    <a:pt x="12" y="15"/>
                  </a:lnTo>
                  <a:lnTo>
                    <a:pt x="16" y="8"/>
                  </a:lnTo>
                  <a:lnTo>
                    <a:pt x="21" y="0"/>
                  </a:lnTo>
                  <a:lnTo>
                    <a:pt x="33" y="13"/>
                  </a:lnTo>
                  <a:close/>
                </a:path>
              </a:pathLst>
            </a:custGeom>
            <a:solidFill>
              <a:srgbClr val="FFFFFF"/>
            </a:solidFill>
            <a:ln w="9525">
              <a:noFill/>
              <a:round/>
              <a:headEnd/>
              <a:tailEnd/>
            </a:ln>
          </p:spPr>
          <p:txBody>
            <a:bodyPr/>
            <a:lstStyle/>
            <a:p>
              <a:endParaRPr lang="en-US"/>
            </a:p>
          </p:txBody>
        </p:sp>
        <p:sp>
          <p:nvSpPr>
            <p:cNvPr id="73030" name="Freeform 200"/>
            <p:cNvSpPr>
              <a:spLocks/>
            </p:cNvSpPr>
            <p:nvPr/>
          </p:nvSpPr>
          <p:spPr bwMode="auto">
            <a:xfrm>
              <a:off x="5010" y="2937"/>
              <a:ext cx="11" cy="22"/>
            </a:xfrm>
            <a:custGeom>
              <a:avLst/>
              <a:gdLst>
                <a:gd name="T0" fmla="*/ 3 w 31"/>
                <a:gd name="T1" fmla="*/ 1 h 68"/>
                <a:gd name="T2" fmla="*/ 3 w 31"/>
                <a:gd name="T3" fmla="*/ 1 h 68"/>
                <a:gd name="T4" fmla="*/ 2 w 31"/>
                <a:gd name="T5" fmla="*/ 1 h 68"/>
                <a:gd name="T6" fmla="*/ 2 w 31"/>
                <a:gd name="T7" fmla="*/ 2 h 68"/>
                <a:gd name="T8" fmla="*/ 2 w 31"/>
                <a:gd name="T9" fmla="*/ 2 h 68"/>
                <a:gd name="T10" fmla="*/ 2 w 31"/>
                <a:gd name="T11" fmla="*/ 3 h 68"/>
                <a:gd name="T12" fmla="*/ 2 w 31"/>
                <a:gd name="T13" fmla="*/ 4 h 68"/>
                <a:gd name="T14" fmla="*/ 2 w 31"/>
                <a:gd name="T15" fmla="*/ 4 h 68"/>
                <a:gd name="T16" fmla="*/ 3 w 31"/>
                <a:gd name="T17" fmla="*/ 4 h 68"/>
                <a:gd name="T18" fmla="*/ 4 w 31"/>
                <a:gd name="T19" fmla="*/ 5 h 68"/>
                <a:gd name="T20" fmla="*/ 4 w 31"/>
                <a:gd name="T21" fmla="*/ 5 h 68"/>
                <a:gd name="T22" fmla="*/ 4 w 31"/>
                <a:gd name="T23" fmla="*/ 7 h 68"/>
                <a:gd name="T24" fmla="*/ 3 w 31"/>
                <a:gd name="T25" fmla="*/ 7 h 68"/>
                <a:gd name="T26" fmla="*/ 2 w 31"/>
                <a:gd name="T27" fmla="*/ 7 h 68"/>
                <a:gd name="T28" fmla="*/ 2 w 31"/>
                <a:gd name="T29" fmla="*/ 6 h 68"/>
                <a:gd name="T30" fmla="*/ 2 w 31"/>
                <a:gd name="T31" fmla="*/ 6 h 68"/>
                <a:gd name="T32" fmla="*/ 1 w 31"/>
                <a:gd name="T33" fmla="*/ 6 h 68"/>
                <a:gd name="T34" fmla="*/ 1 w 31"/>
                <a:gd name="T35" fmla="*/ 6 h 68"/>
                <a:gd name="T36" fmla="*/ 0 w 31"/>
                <a:gd name="T37" fmla="*/ 5 h 68"/>
                <a:gd name="T38" fmla="*/ 0 w 31"/>
                <a:gd name="T39" fmla="*/ 5 h 68"/>
                <a:gd name="T40" fmla="*/ 0 w 31"/>
                <a:gd name="T41" fmla="*/ 4 h 68"/>
                <a:gd name="T42" fmla="*/ 0 w 31"/>
                <a:gd name="T43" fmla="*/ 4 h 68"/>
                <a:gd name="T44" fmla="*/ 0 w 31"/>
                <a:gd name="T45" fmla="*/ 3 h 68"/>
                <a:gd name="T46" fmla="*/ 0 w 31"/>
                <a:gd name="T47" fmla="*/ 3 h 68"/>
                <a:gd name="T48" fmla="*/ 0 w 31"/>
                <a:gd name="T49" fmla="*/ 2 h 68"/>
                <a:gd name="T50" fmla="*/ 0 w 31"/>
                <a:gd name="T51" fmla="*/ 2 h 68"/>
                <a:gd name="T52" fmla="*/ 0 w 31"/>
                <a:gd name="T53" fmla="*/ 1 h 68"/>
                <a:gd name="T54" fmla="*/ 1 w 31"/>
                <a:gd name="T55" fmla="*/ 1 h 68"/>
                <a:gd name="T56" fmla="*/ 1 w 31"/>
                <a:gd name="T57" fmla="*/ 1 h 68"/>
                <a:gd name="T58" fmla="*/ 1 w 31"/>
                <a:gd name="T59" fmla="*/ 0 h 68"/>
                <a:gd name="T60" fmla="*/ 3 w 31"/>
                <a:gd name="T61" fmla="*/ 1 h 68"/>
                <a:gd name="T62" fmla="*/ 3 w 31"/>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68"/>
                <a:gd name="T98" fmla="*/ 31 w 31"/>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68">
                  <a:moveTo>
                    <a:pt x="24" y="5"/>
                  </a:moveTo>
                  <a:lnTo>
                    <a:pt x="22" y="5"/>
                  </a:lnTo>
                  <a:lnTo>
                    <a:pt x="20" y="10"/>
                  </a:lnTo>
                  <a:lnTo>
                    <a:pt x="19" y="15"/>
                  </a:lnTo>
                  <a:lnTo>
                    <a:pt x="17" y="22"/>
                  </a:lnTo>
                  <a:lnTo>
                    <a:pt x="17" y="28"/>
                  </a:lnTo>
                  <a:lnTo>
                    <a:pt x="19" y="35"/>
                  </a:lnTo>
                  <a:lnTo>
                    <a:pt x="20" y="38"/>
                  </a:lnTo>
                  <a:lnTo>
                    <a:pt x="24" y="41"/>
                  </a:lnTo>
                  <a:lnTo>
                    <a:pt x="27" y="45"/>
                  </a:lnTo>
                  <a:lnTo>
                    <a:pt x="31" y="47"/>
                  </a:lnTo>
                  <a:lnTo>
                    <a:pt x="27" y="68"/>
                  </a:lnTo>
                  <a:lnTo>
                    <a:pt x="25" y="67"/>
                  </a:lnTo>
                  <a:lnTo>
                    <a:pt x="19" y="64"/>
                  </a:lnTo>
                  <a:lnTo>
                    <a:pt x="16" y="63"/>
                  </a:lnTo>
                  <a:lnTo>
                    <a:pt x="13" y="61"/>
                  </a:lnTo>
                  <a:lnTo>
                    <a:pt x="9" y="57"/>
                  </a:lnTo>
                  <a:lnTo>
                    <a:pt x="7" y="55"/>
                  </a:lnTo>
                  <a:lnTo>
                    <a:pt x="4" y="50"/>
                  </a:lnTo>
                  <a:lnTo>
                    <a:pt x="2" y="45"/>
                  </a:lnTo>
                  <a:lnTo>
                    <a:pt x="0" y="39"/>
                  </a:lnTo>
                  <a:lnTo>
                    <a:pt x="0" y="34"/>
                  </a:lnTo>
                  <a:lnTo>
                    <a:pt x="0" y="29"/>
                  </a:lnTo>
                  <a:lnTo>
                    <a:pt x="0" y="25"/>
                  </a:lnTo>
                  <a:lnTo>
                    <a:pt x="1" y="22"/>
                  </a:lnTo>
                  <a:lnTo>
                    <a:pt x="3" y="18"/>
                  </a:lnTo>
                  <a:lnTo>
                    <a:pt x="4" y="13"/>
                  </a:lnTo>
                  <a:lnTo>
                    <a:pt x="5" y="10"/>
                  </a:lnTo>
                  <a:lnTo>
                    <a:pt x="7" y="5"/>
                  </a:lnTo>
                  <a:lnTo>
                    <a:pt x="11" y="0"/>
                  </a:lnTo>
                  <a:lnTo>
                    <a:pt x="24" y="5"/>
                  </a:lnTo>
                  <a:close/>
                </a:path>
              </a:pathLst>
            </a:custGeom>
            <a:solidFill>
              <a:srgbClr val="FFFFFF"/>
            </a:solidFill>
            <a:ln w="9525">
              <a:noFill/>
              <a:round/>
              <a:headEnd/>
              <a:tailEnd/>
            </a:ln>
          </p:spPr>
          <p:txBody>
            <a:bodyPr/>
            <a:lstStyle/>
            <a:p>
              <a:endParaRPr lang="en-US"/>
            </a:p>
          </p:txBody>
        </p:sp>
        <p:sp>
          <p:nvSpPr>
            <p:cNvPr id="73031" name="Freeform 201"/>
            <p:cNvSpPr>
              <a:spLocks/>
            </p:cNvSpPr>
            <p:nvPr/>
          </p:nvSpPr>
          <p:spPr bwMode="auto">
            <a:xfrm>
              <a:off x="5190" y="2867"/>
              <a:ext cx="179" cy="130"/>
            </a:xfrm>
            <a:custGeom>
              <a:avLst/>
              <a:gdLst>
                <a:gd name="T0" fmla="*/ 57 w 538"/>
                <a:gd name="T1" fmla="*/ 0 h 389"/>
                <a:gd name="T2" fmla="*/ 56 w 538"/>
                <a:gd name="T3" fmla="*/ 1 h 389"/>
                <a:gd name="T4" fmla="*/ 54 w 538"/>
                <a:gd name="T5" fmla="*/ 1 h 389"/>
                <a:gd name="T6" fmla="*/ 52 w 538"/>
                <a:gd name="T7" fmla="*/ 2 h 389"/>
                <a:gd name="T8" fmla="*/ 49 w 538"/>
                <a:gd name="T9" fmla="*/ 4 h 389"/>
                <a:gd name="T10" fmla="*/ 46 w 538"/>
                <a:gd name="T11" fmla="*/ 5 h 389"/>
                <a:gd name="T12" fmla="*/ 43 w 538"/>
                <a:gd name="T13" fmla="*/ 6 h 389"/>
                <a:gd name="T14" fmla="*/ 39 w 538"/>
                <a:gd name="T15" fmla="*/ 8 h 389"/>
                <a:gd name="T16" fmla="*/ 35 w 538"/>
                <a:gd name="T17" fmla="*/ 10 h 389"/>
                <a:gd name="T18" fmla="*/ 31 w 538"/>
                <a:gd name="T19" fmla="*/ 11 h 389"/>
                <a:gd name="T20" fmla="*/ 27 w 538"/>
                <a:gd name="T21" fmla="*/ 13 h 389"/>
                <a:gd name="T22" fmla="*/ 23 w 538"/>
                <a:gd name="T23" fmla="*/ 15 h 389"/>
                <a:gd name="T24" fmla="*/ 20 w 538"/>
                <a:gd name="T25" fmla="*/ 17 h 389"/>
                <a:gd name="T26" fmla="*/ 16 w 538"/>
                <a:gd name="T27" fmla="*/ 18 h 389"/>
                <a:gd name="T28" fmla="*/ 12 w 538"/>
                <a:gd name="T29" fmla="*/ 20 h 389"/>
                <a:gd name="T30" fmla="*/ 9 w 538"/>
                <a:gd name="T31" fmla="*/ 21 h 389"/>
                <a:gd name="T32" fmla="*/ 6 w 538"/>
                <a:gd name="T33" fmla="*/ 22 h 389"/>
                <a:gd name="T34" fmla="*/ 4 w 538"/>
                <a:gd name="T35" fmla="*/ 23 h 389"/>
                <a:gd name="T36" fmla="*/ 2 w 538"/>
                <a:gd name="T37" fmla="*/ 24 h 389"/>
                <a:gd name="T38" fmla="*/ 1 w 538"/>
                <a:gd name="T39" fmla="*/ 25 h 389"/>
                <a:gd name="T40" fmla="*/ 0 w 538"/>
                <a:gd name="T41" fmla="*/ 26 h 389"/>
                <a:gd name="T42" fmla="*/ 50 w 538"/>
                <a:gd name="T43" fmla="*/ 41 h 389"/>
                <a:gd name="T44" fmla="*/ 6 w 538"/>
                <a:gd name="T45" fmla="*/ 26 h 389"/>
                <a:gd name="T46" fmla="*/ 7 w 538"/>
                <a:gd name="T47" fmla="*/ 26 h 389"/>
                <a:gd name="T48" fmla="*/ 9 w 538"/>
                <a:gd name="T49" fmla="*/ 25 h 389"/>
                <a:gd name="T50" fmla="*/ 10 w 538"/>
                <a:gd name="T51" fmla="*/ 24 h 389"/>
                <a:gd name="T52" fmla="*/ 13 w 538"/>
                <a:gd name="T53" fmla="*/ 23 h 389"/>
                <a:gd name="T54" fmla="*/ 15 w 538"/>
                <a:gd name="T55" fmla="*/ 22 h 389"/>
                <a:gd name="T56" fmla="*/ 18 w 538"/>
                <a:gd name="T57" fmla="*/ 21 h 389"/>
                <a:gd name="T58" fmla="*/ 21 w 538"/>
                <a:gd name="T59" fmla="*/ 19 h 389"/>
                <a:gd name="T60" fmla="*/ 24 w 538"/>
                <a:gd name="T61" fmla="*/ 18 h 389"/>
                <a:gd name="T62" fmla="*/ 28 w 538"/>
                <a:gd name="T63" fmla="*/ 16 h 389"/>
                <a:gd name="T64" fmla="*/ 31 w 538"/>
                <a:gd name="T65" fmla="*/ 15 h 389"/>
                <a:gd name="T66" fmla="*/ 35 w 538"/>
                <a:gd name="T67" fmla="*/ 13 h 389"/>
                <a:gd name="T68" fmla="*/ 38 w 538"/>
                <a:gd name="T69" fmla="*/ 12 h 389"/>
                <a:gd name="T70" fmla="*/ 41 w 538"/>
                <a:gd name="T71" fmla="*/ 10 h 389"/>
                <a:gd name="T72" fmla="*/ 45 w 538"/>
                <a:gd name="T73" fmla="*/ 9 h 389"/>
                <a:gd name="T74" fmla="*/ 48 w 538"/>
                <a:gd name="T75" fmla="*/ 7 h 389"/>
                <a:gd name="T76" fmla="*/ 51 w 538"/>
                <a:gd name="T77" fmla="*/ 6 h 389"/>
                <a:gd name="T78" fmla="*/ 54 w 538"/>
                <a:gd name="T79" fmla="*/ 5 h 389"/>
                <a:gd name="T80" fmla="*/ 56 w 538"/>
                <a:gd name="T81" fmla="*/ 4 h 389"/>
                <a:gd name="T82" fmla="*/ 58 w 538"/>
                <a:gd name="T83" fmla="*/ 3 h 389"/>
                <a:gd name="T84" fmla="*/ 60 w 538"/>
                <a:gd name="T85" fmla="*/ 3 h 3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9"/>
                <a:gd name="T131" fmla="*/ 538 w 538"/>
                <a:gd name="T132" fmla="*/ 389 h 3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9">
                  <a:moveTo>
                    <a:pt x="523" y="0"/>
                  </a:moveTo>
                  <a:lnTo>
                    <a:pt x="521" y="0"/>
                  </a:lnTo>
                  <a:lnTo>
                    <a:pt x="517" y="1"/>
                  </a:lnTo>
                  <a:lnTo>
                    <a:pt x="514" y="2"/>
                  </a:lnTo>
                  <a:lnTo>
                    <a:pt x="510" y="3"/>
                  </a:lnTo>
                  <a:lnTo>
                    <a:pt x="506" y="6"/>
                  </a:lnTo>
                  <a:lnTo>
                    <a:pt x="501" y="8"/>
                  </a:lnTo>
                  <a:lnTo>
                    <a:pt x="495" y="11"/>
                  </a:lnTo>
                  <a:lnTo>
                    <a:pt x="489" y="13"/>
                  </a:lnTo>
                  <a:lnTo>
                    <a:pt x="483" y="15"/>
                  </a:lnTo>
                  <a:lnTo>
                    <a:pt x="477" y="18"/>
                  </a:lnTo>
                  <a:lnTo>
                    <a:pt x="469" y="21"/>
                  </a:lnTo>
                  <a:lnTo>
                    <a:pt x="462" y="24"/>
                  </a:lnTo>
                  <a:lnTo>
                    <a:pt x="453" y="29"/>
                  </a:lnTo>
                  <a:lnTo>
                    <a:pt x="444" y="32"/>
                  </a:lnTo>
                  <a:lnTo>
                    <a:pt x="435" y="36"/>
                  </a:lnTo>
                  <a:lnTo>
                    <a:pt x="426" y="40"/>
                  </a:lnTo>
                  <a:lnTo>
                    <a:pt x="416" y="45"/>
                  </a:lnTo>
                  <a:lnTo>
                    <a:pt x="406" y="49"/>
                  </a:lnTo>
                  <a:lnTo>
                    <a:pt x="396" y="53"/>
                  </a:lnTo>
                  <a:lnTo>
                    <a:pt x="385" y="58"/>
                  </a:lnTo>
                  <a:lnTo>
                    <a:pt x="375" y="61"/>
                  </a:lnTo>
                  <a:lnTo>
                    <a:pt x="364" y="68"/>
                  </a:lnTo>
                  <a:lnTo>
                    <a:pt x="352" y="71"/>
                  </a:lnTo>
                  <a:lnTo>
                    <a:pt x="341" y="77"/>
                  </a:lnTo>
                  <a:lnTo>
                    <a:pt x="330" y="82"/>
                  </a:lnTo>
                  <a:lnTo>
                    <a:pt x="318" y="87"/>
                  </a:lnTo>
                  <a:lnTo>
                    <a:pt x="306" y="92"/>
                  </a:lnTo>
                  <a:lnTo>
                    <a:pt x="296" y="98"/>
                  </a:lnTo>
                  <a:lnTo>
                    <a:pt x="283" y="103"/>
                  </a:lnTo>
                  <a:lnTo>
                    <a:pt x="271" y="109"/>
                  </a:lnTo>
                  <a:lnTo>
                    <a:pt x="259" y="114"/>
                  </a:lnTo>
                  <a:lnTo>
                    <a:pt x="247" y="118"/>
                  </a:lnTo>
                  <a:lnTo>
                    <a:pt x="235" y="123"/>
                  </a:lnTo>
                  <a:lnTo>
                    <a:pt x="223" y="128"/>
                  </a:lnTo>
                  <a:lnTo>
                    <a:pt x="211" y="133"/>
                  </a:lnTo>
                  <a:lnTo>
                    <a:pt x="200" y="139"/>
                  </a:lnTo>
                  <a:lnTo>
                    <a:pt x="187" y="144"/>
                  </a:lnTo>
                  <a:lnTo>
                    <a:pt x="177" y="149"/>
                  </a:lnTo>
                  <a:lnTo>
                    <a:pt x="165" y="154"/>
                  </a:lnTo>
                  <a:lnTo>
                    <a:pt x="155" y="158"/>
                  </a:lnTo>
                  <a:lnTo>
                    <a:pt x="143" y="163"/>
                  </a:lnTo>
                  <a:lnTo>
                    <a:pt x="132" y="168"/>
                  </a:lnTo>
                  <a:lnTo>
                    <a:pt x="122" y="172"/>
                  </a:lnTo>
                  <a:lnTo>
                    <a:pt x="112" y="178"/>
                  </a:lnTo>
                  <a:lnTo>
                    <a:pt x="101" y="181"/>
                  </a:lnTo>
                  <a:lnTo>
                    <a:pt x="93" y="186"/>
                  </a:lnTo>
                  <a:lnTo>
                    <a:pt x="83" y="190"/>
                  </a:lnTo>
                  <a:lnTo>
                    <a:pt x="74" y="194"/>
                  </a:lnTo>
                  <a:lnTo>
                    <a:pt x="66" y="197"/>
                  </a:lnTo>
                  <a:lnTo>
                    <a:pt x="57" y="201"/>
                  </a:lnTo>
                  <a:lnTo>
                    <a:pt x="49" y="203"/>
                  </a:lnTo>
                  <a:lnTo>
                    <a:pt x="42" y="207"/>
                  </a:lnTo>
                  <a:lnTo>
                    <a:pt x="35" y="210"/>
                  </a:lnTo>
                  <a:lnTo>
                    <a:pt x="30" y="214"/>
                  </a:lnTo>
                  <a:lnTo>
                    <a:pt x="23" y="217"/>
                  </a:lnTo>
                  <a:lnTo>
                    <a:pt x="19" y="218"/>
                  </a:lnTo>
                  <a:lnTo>
                    <a:pt x="12" y="220"/>
                  </a:lnTo>
                  <a:lnTo>
                    <a:pt x="9" y="223"/>
                  </a:lnTo>
                  <a:lnTo>
                    <a:pt x="6" y="225"/>
                  </a:lnTo>
                  <a:lnTo>
                    <a:pt x="3" y="226"/>
                  </a:lnTo>
                  <a:lnTo>
                    <a:pt x="1" y="227"/>
                  </a:lnTo>
                  <a:lnTo>
                    <a:pt x="0" y="229"/>
                  </a:lnTo>
                  <a:lnTo>
                    <a:pt x="22" y="252"/>
                  </a:lnTo>
                  <a:lnTo>
                    <a:pt x="416" y="389"/>
                  </a:lnTo>
                  <a:lnTo>
                    <a:pt x="449" y="368"/>
                  </a:lnTo>
                  <a:lnTo>
                    <a:pt x="52" y="237"/>
                  </a:lnTo>
                  <a:lnTo>
                    <a:pt x="53" y="236"/>
                  </a:lnTo>
                  <a:lnTo>
                    <a:pt x="56" y="235"/>
                  </a:lnTo>
                  <a:lnTo>
                    <a:pt x="58" y="233"/>
                  </a:lnTo>
                  <a:lnTo>
                    <a:pt x="62" y="231"/>
                  </a:lnTo>
                  <a:lnTo>
                    <a:pt x="65" y="230"/>
                  </a:lnTo>
                  <a:lnTo>
                    <a:pt x="70" y="229"/>
                  </a:lnTo>
                  <a:lnTo>
                    <a:pt x="73" y="226"/>
                  </a:lnTo>
                  <a:lnTo>
                    <a:pt x="78" y="224"/>
                  </a:lnTo>
                  <a:lnTo>
                    <a:pt x="83" y="221"/>
                  </a:lnTo>
                  <a:lnTo>
                    <a:pt x="89" y="219"/>
                  </a:lnTo>
                  <a:lnTo>
                    <a:pt x="94" y="217"/>
                  </a:lnTo>
                  <a:lnTo>
                    <a:pt x="101" y="213"/>
                  </a:lnTo>
                  <a:lnTo>
                    <a:pt x="108" y="210"/>
                  </a:lnTo>
                  <a:lnTo>
                    <a:pt x="116" y="208"/>
                  </a:lnTo>
                  <a:lnTo>
                    <a:pt x="122" y="203"/>
                  </a:lnTo>
                  <a:lnTo>
                    <a:pt x="129" y="200"/>
                  </a:lnTo>
                  <a:lnTo>
                    <a:pt x="137" y="197"/>
                  </a:lnTo>
                  <a:lnTo>
                    <a:pt x="145" y="194"/>
                  </a:lnTo>
                  <a:lnTo>
                    <a:pt x="155" y="189"/>
                  </a:lnTo>
                  <a:lnTo>
                    <a:pt x="163" y="185"/>
                  </a:lnTo>
                  <a:lnTo>
                    <a:pt x="172" y="180"/>
                  </a:lnTo>
                  <a:lnTo>
                    <a:pt x="182" y="178"/>
                  </a:lnTo>
                  <a:lnTo>
                    <a:pt x="190" y="172"/>
                  </a:lnTo>
                  <a:lnTo>
                    <a:pt x="201" y="168"/>
                  </a:lnTo>
                  <a:lnTo>
                    <a:pt x="210" y="164"/>
                  </a:lnTo>
                  <a:lnTo>
                    <a:pt x="220" y="160"/>
                  </a:lnTo>
                  <a:lnTo>
                    <a:pt x="230" y="155"/>
                  </a:lnTo>
                  <a:lnTo>
                    <a:pt x="240" y="151"/>
                  </a:lnTo>
                  <a:lnTo>
                    <a:pt x="251" y="146"/>
                  </a:lnTo>
                  <a:lnTo>
                    <a:pt x="261" y="143"/>
                  </a:lnTo>
                  <a:lnTo>
                    <a:pt x="271" y="138"/>
                  </a:lnTo>
                  <a:lnTo>
                    <a:pt x="282" y="133"/>
                  </a:lnTo>
                  <a:lnTo>
                    <a:pt x="292" y="128"/>
                  </a:lnTo>
                  <a:lnTo>
                    <a:pt x="302" y="123"/>
                  </a:lnTo>
                  <a:lnTo>
                    <a:pt x="312" y="118"/>
                  </a:lnTo>
                  <a:lnTo>
                    <a:pt x="322" y="114"/>
                  </a:lnTo>
                  <a:lnTo>
                    <a:pt x="334" y="110"/>
                  </a:lnTo>
                  <a:lnTo>
                    <a:pt x="344" y="105"/>
                  </a:lnTo>
                  <a:lnTo>
                    <a:pt x="354" y="100"/>
                  </a:lnTo>
                  <a:lnTo>
                    <a:pt x="364" y="95"/>
                  </a:lnTo>
                  <a:lnTo>
                    <a:pt x="374" y="91"/>
                  </a:lnTo>
                  <a:lnTo>
                    <a:pt x="385" y="87"/>
                  </a:lnTo>
                  <a:lnTo>
                    <a:pt x="394" y="82"/>
                  </a:lnTo>
                  <a:lnTo>
                    <a:pt x="404" y="78"/>
                  </a:lnTo>
                  <a:lnTo>
                    <a:pt x="415" y="74"/>
                  </a:lnTo>
                  <a:lnTo>
                    <a:pt x="424" y="70"/>
                  </a:lnTo>
                  <a:lnTo>
                    <a:pt x="433" y="66"/>
                  </a:lnTo>
                  <a:lnTo>
                    <a:pt x="442" y="61"/>
                  </a:lnTo>
                  <a:lnTo>
                    <a:pt x="450" y="59"/>
                  </a:lnTo>
                  <a:lnTo>
                    <a:pt x="460" y="55"/>
                  </a:lnTo>
                  <a:lnTo>
                    <a:pt x="467" y="51"/>
                  </a:lnTo>
                  <a:lnTo>
                    <a:pt x="475" y="48"/>
                  </a:lnTo>
                  <a:lnTo>
                    <a:pt x="483" y="45"/>
                  </a:lnTo>
                  <a:lnTo>
                    <a:pt x="491" y="42"/>
                  </a:lnTo>
                  <a:lnTo>
                    <a:pt x="498" y="38"/>
                  </a:lnTo>
                  <a:lnTo>
                    <a:pt x="506" y="36"/>
                  </a:lnTo>
                  <a:lnTo>
                    <a:pt x="512" y="34"/>
                  </a:lnTo>
                  <a:lnTo>
                    <a:pt x="518" y="31"/>
                  </a:lnTo>
                  <a:lnTo>
                    <a:pt x="523" y="30"/>
                  </a:lnTo>
                  <a:lnTo>
                    <a:pt x="529" y="28"/>
                  </a:lnTo>
                  <a:lnTo>
                    <a:pt x="533" y="25"/>
                  </a:lnTo>
                  <a:lnTo>
                    <a:pt x="538" y="24"/>
                  </a:lnTo>
                  <a:lnTo>
                    <a:pt x="523" y="0"/>
                  </a:lnTo>
                  <a:close/>
                </a:path>
              </a:pathLst>
            </a:custGeom>
            <a:solidFill>
              <a:srgbClr val="FFFFFF"/>
            </a:solidFill>
            <a:ln w="9525">
              <a:noFill/>
              <a:round/>
              <a:headEnd/>
              <a:tailEnd/>
            </a:ln>
          </p:spPr>
          <p:txBody>
            <a:bodyPr/>
            <a:lstStyle/>
            <a:p>
              <a:endParaRPr lang="en-US"/>
            </a:p>
          </p:txBody>
        </p:sp>
        <p:sp>
          <p:nvSpPr>
            <p:cNvPr id="73032" name="Freeform 202"/>
            <p:cNvSpPr>
              <a:spLocks/>
            </p:cNvSpPr>
            <p:nvPr/>
          </p:nvSpPr>
          <p:spPr bwMode="auto">
            <a:xfrm>
              <a:off x="4874" y="2756"/>
              <a:ext cx="499" cy="330"/>
            </a:xfrm>
            <a:custGeom>
              <a:avLst/>
              <a:gdLst>
                <a:gd name="T0" fmla="*/ 162 w 1497"/>
                <a:gd name="T1" fmla="*/ 35 h 988"/>
                <a:gd name="T2" fmla="*/ 158 w 1497"/>
                <a:gd name="T3" fmla="*/ 27 h 988"/>
                <a:gd name="T4" fmla="*/ 152 w 1497"/>
                <a:gd name="T5" fmla="*/ 17 h 988"/>
                <a:gd name="T6" fmla="*/ 143 w 1497"/>
                <a:gd name="T7" fmla="*/ 9 h 988"/>
                <a:gd name="T8" fmla="*/ 129 w 1497"/>
                <a:gd name="T9" fmla="*/ 4 h 988"/>
                <a:gd name="T10" fmla="*/ 112 w 1497"/>
                <a:gd name="T11" fmla="*/ 5 h 988"/>
                <a:gd name="T12" fmla="*/ 94 w 1497"/>
                <a:gd name="T13" fmla="*/ 11 h 988"/>
                <a:gd name="T14" fmla="*/ 77 w 1497"/>
                <a:gd name="T15" fmla="*/ 20 h 988"/>
                <a:gd name="T16" fmla="*/ 62 w 1497"/>
                <a:gd name="T17" fmla="*/ 30 h 988"/>
                <a:gd name="T18" fmla="*/ 51 w 1497"/>
                <a:gd name="T19" fmla="*/ 39 h 988"/>
                <a:gd name="T20" fmla="*/ 44 w 1497"/>
                <a:gd name="T21" fmla="*/ 46 h 988"/>
                <a:gd name="T22" fmla="*/ 41 w 1497"/>
                <a:gd name="T23" fmla="*/ 44 h 988"/>
                <a:gd name="T24" fmla="*/ 38 w 1497"/>
                <a:gd name="T25" fmla="*/ 38 h 988"/>
                <a:gd name="T26" fmla="*/ 33 w 1497"/>
                <a:gd name="T27" fmla="*/ 30 h 988"/>
                <a:gd name="T28" fmla="*/ 24 w 1497"/>
                <a:gd name="T29" fmla="*/ 21 h 988"/>
                <a:gd name="T30" fmla="*/ 13 w 1497"/>
                <a:gd name="T31" fmla="*/ 13 h 988"/>
                <a:gd name="T32" fmla="*/ 4 w 1497"/>
                <a:gd name="T33" fmla="*/ 11 h 988"/>
                <a:gd name="T34" fmla="*/ 8 w 1497"/>
                <a:gd name="T35" fmla="*/ 18 h 988"/>
                <a:gd name="T36" fmla="*/ 13 w 1497"/>
                <a:gd name="T37" fmla="*/ 28 h 988"/>
                <a:gd name="T38" fmla="*/ 18 w 1497"/>
                <a:gd name="T39" fmla="*/ 39 h 988"/>
                <a:gd name="T40" fmla="*/ 23 w 1497"/>
                <a:gd name="T41" fmla="*/ 48 h 988"/>
                <a:gd name="T42" fmla="*/ 27 w 1497"/>
                <a:gd name="T43" fmla="*/ 55 h 988"/>
                <a:gd name="T44" fmla="*/ 8 w 1497"/>
                <a:gd name="T45" fmla="*/ 105 h 988"/>
                <a:gd name="T46" fmla="*/ 12 w 1497"/>
                <a:gd name="T47" fmla="*/ 101 h 988"/>
                <a:gd name="T48" fmla="*/ 19 w 1497"/>
                <a:gd name="T49" fmla="*/ 94 h 988"/>
                <a:gd name="T50" fmla="*/ 30 w 1497"/>
                <a:gd name="T51" fmla="*/ 81 h 988"/>
                <a:gd name="T52" fmla="*/ 44 w 1497"/>
                <a:gd name="T53" fmla="*/ 65 h 988"/>
                <a:gd name="T54" fmla="*/ 50 w 1497"/>
                <a:gd name="T55" fmla="*/ 70 h 988"/>
                <a:gd name="T56" fmla="*/ 64 w 1497"/>
                <a:gd name="T57" fmla="*/ 81 h 988"/>
                <a:gd name="T58" fmla="*/ 83 w 1497"/>
                <a:gd name="T59" fmla="*/ 91 h 988"/>
                <a:gd name="T60" fmla="*/ 107 w 1497"/>
                <a:gd name="T61" fmla="*/ 95 h 988"/>
                <a:gd name="T62" fmla="*/ 134 w 1497"/>
                <a:gd name="T63" fmla="*/ 90 h 988"/>
                <a:gd name="T64" fmla="*/ 155 w 1497"/>
                <a:gd name="T65" fmla="*/ 80 h 988"/>
                <a:gd name="T66" fmla="*/ 148 w 1497"/>
                <a:gd name="T67" fmla="*/ 86 h 988"/>
                <a:gd name="T68" fmla="*/ 134 w 1497"/>
                <a:gd name="T69" fmla="*/ 93 h 988"/>
                <a:gd name="T70" fmla="*/ 114 w 1497"/>
                <a:gd name="T71" fmla="*/ 98 h 988"/>
                <a:gd name="T72" fmla="*/ 88 w 1497"/>
                <a:gd name="T73" fmla="*/ 96 h 988"/>
                <a:gd name="T74" fmla="*/ 58 w 1497"/>
                <a:gd name="T75" fmla="*/ 80 h 988"/>
                <a:gd name="T76" fmla="*/ 41 w 1497"/>
                <a:gd name="T77" fmla="*/ 70 h 988"/>
                <a:gd name="T78" fmla="*/ 36 w 1497"/>
                <a:gd name="T79" fmla="*/ 77 h 988"/>
                <a:gd name="T80" fmla="*/ 29 w 1497"/>
                <a:gd name="T81" fmla="*/ 88 h 988"/>
                <a:gd name="T82" fmla="*/ 20 w 1497"/>
                <a:gd name="T83" fmla="*/ 98 h 988"/>
                <a:gd name="T84" fmla="*/ 11 w 1497"/>
                <a:gd name="T85" fmla="*/ 106 h 988"/>
                <a:gd name="T86" fmla="*/ 0 w 1497"/>
                <a:gd name="T87" fmla="*/ 105 h 988"/>
                <a:gd name="T88" fmla="*/ 2 w 1497"/>
                <a:gd name="T89" fmla="*/ 6 h 988"/>
                <a:gd name="T90" fmla="*/ 7 w 1497"/>
                <a:gd name="T91" fmla="*/ 7 h 988"/>
                <a:gd name="T92" fmla="*/ 14 w 1497"/>
                <a:gd name="T93" fmla="*/ 10 h 988"/>
                <a:gd name="T94" fmla="*/ 23 w 1497"/>
                <a:gd name="T95" fmla="*/ 14 h 988"/>
                <a:gd name="T96" fmla="*/ 32 w 1497"/>
                <a:gd name="T97" fmla="*/ 23 h 988"/>
                <a:gd name="T98" fmla="*/ 41 w 1497"/>
                <a:gd name="T99" fmla="*/ 37 h 988"/>
                <a:gd name="T100" fmla="*/ 45 w 1497"/>
                <a:gd name="T101" fmla="*/ 39 h 988"/>
                <a:gd name="T102" fmla="*/ 53 w 1497"/>
                <a:gd name="T103" fmla="*/ 31 h 988"/>
                <a:gd name="T104" fmla="*/ 66 w 1497"/>
                <a:gd name="T105" fmla="*/ 22 h 988"/>
                <a:gd name="T106" fmla="*/ 83 w 1497"/>
                <a:gd name="T107" fmla="*/ 12 h 988"/>
                <a:gd name="T108" fmla="*/ 104 w 1497"/>
                <a:gd name="T109" fmla="*/ 4 h 988"/>
                <a:gd name="T110" fmla="*/ 125 w 1497"/>
                <a:gd name="T111" fmla="*/ 0 h 988"/>
                <a:gd name="T112" fmla="*/ 129 w 1497"/>
                <a:gd name="T113" fmla="*/ 0 h 988"/>
                <a:gd name="T114" fmla="*/ 137 w 1497"/>
                <a:gd name="T115" fmla="*/ 3 h 988"/>
                <a:gd name="T116" fmla="*/ 146 w 1497"/>
                <a:gd name="T117" fmla="*/ 8 h 988"/>
                <a:gd name="T118" fmla="*/ 156 w 1497"/>
                <a:gd name="T119" fmla="*/ 17 h 988"/>
                <a:gd name="T120" fmla="*/ 164 w 1497"/>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7"/>
                <a:gd name="T184" fmla="*/ 0 h 988"/>
                <a:gd name="T185" fmla="*/ 1497 w 1497"/>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7" h="988">
                  <a:moveTo>
                    <a:pt x="1469" y="357"/>
                  </a:moveTo>
                  <a:lnTo>
                    <a:pt x="1469" y="356"/>
                  </a:lnTo>
                  <a:lnTo>
                    <a:pt x="1468" y="352"/>
                  </a:lnTo>
                  <a:lnTo>
                    <a:pt x="1466" y="347"/>
                  </a:lnTo>
                  <a:lnTo>
                    <a:pt x="1465" y="341"/>
                  </a:lnTo>
                  <a:lnTo>
                    <a:pt x="1464" y="338"/>
                  </a:lnTo>
                  <a:lnTo>
                    <a:pt x="1463" y="333"/>
                  </a:lnTo>
                  <a:lnTo>
                    <a:pt x="1461" y="329"/>
                  </a:lnTo>
                  <a:lnTo>
                    <a:pt x="1460" y="324"/>
                  </a:lnTo>
                  <a:lnTo>
                    <a:pt x="1459" y="319"/>
                  </a:lnTo>
                  <a:lnTo>
                    <a:pt x="1457" y="315"/>
                  </a:lnTo>
                  <a:lnTo>
                    <a:pt x="1455" y="308"/>
                  </a:lnTo>
                  <a:lnTo>
                    <a:pt x="1453" y="304"/>
                  </a:lnTo>
                  <a:lnTo>
                    <a:pt x="1449" y="296"/>
                  </a:lnTo>
                  <a:lnTo>
                    <a:pt x="1447" y="290"/>
                  </a:lnTo>
                  <a:lnTo>
                    <a:pt x="1444" y="283"/>
                  </a:lnTo>
                  <a:lnTo>
                    <a:pt x="1442" y="277"/>
                  </a:lnTo>
                  <a:lnTo>
                    <a:pt x="1439" y="270"/>
                  </a:lnTo>
                  <a:lnTo>
                    <a:pt x="1435" y="262"/>
                  </a:lnTo>
                  <a:lnTo>
                    <a:pt x="1432" y="255"/>
                  </a:lnTo>
                  <a:lnTo>
                    <a:pt x="1429" y="249"/>
                  </a:lnTo>
                  <a:lnTo>
                    <a:pt x="1425" y="241"/>
                  </a:lnTo>
                  <a:lnTo>
                    <a:pt x="1421" y="233"/>
                  </a:lnTo>
                  <a:lnTo>
                    <a:pt x="1417" y="226"/>
                  </a:lnTo>
                  <a:lnTo>
                    <a:pt x="1413" y="218"/>
                  </a:lnTo>
                  <a:lnTo>
                    <a:pt x="1408" y="210"/>
                  </a:lnTo>
                  <a:lnTo>
                    <a:pt x="1402" y="203"/>
                  </a:lnTo>
                  <a:lnTo>
                    <a:pt x="1397" y="195"/>
                  </a:lnTo>
                  <a:lnTo>
                    <a:pt x="1393" y="189"/>
                  </a:lnTo>
                  <a:lnTo>
                    <a:pt x="1387" y="180"/>
                  </a:lnTo>
                  <a:lnTo>
                    <a:pt x="1381" y="172"/>
                  </a:lnTo>
                  <a:lnTo>
                    <a:pt x="1375" y="164"/>
                  </a:lnTo>
                  <a:lnTo>
                    <a:pt x="1369" y="157"/>
                  </a:lnTo>
                  <a:lnTo>
                    <a:pt x="1362" y="149"/>
                  </a:lnTo>
                  <a:lnTo>
                    <a:pt x="1355" y="141"/>
                  </a:lnTo>
                  <a:lnTo>
                    <a:pt x="1348" y="134"/>
                  </a:lnTo>
                  <a:lnTo>
                    <a:pt x="1342" y="128"/>
                  </a:lnTo>
                  <a:lnTo>
                    <a:pt x="1334" y="119"/>
                  </a:lnTo>
                  <a:lnTo>
                    <a:pt x="1326" y="112"/>
                  </a:lnTo>
                  <a:lnTo>
                    <a:pt x="1318" y="106"/>
                  </a:lnTo>
                  <a:lnTo>
                    <a:pt x="1309" y="100"/>
                  </a:lnTo>
                  <a:lnTo>
                    <a:pt x="1300" y="94"/>
                  </a:lnTo>
                  <a:lnTo>
                    <a:pt x="1292" y="88"/>
                  </a:lnTo>
                  <a:lnTo>
                    <a:pt x="1283" y="82"/>
                  </a:lnTo>
                  <a:lnTo>
                    <a:pt x="1274" y="77"/>
                  </a:lnTo>
                  <a:lnTo>
                    <a:pt x="1263" y="71"/>
                  </a:lnTo>
                  <a:lnTo>
                    <a:pt x="1253" y="66"/>
                  </a:lnTo>
                  <a:lnTo>
                    <a:pt x="1243" y="61"/>
                  </a:lnTo>
                  <a:lnTo>
                    <a:pt x="1233" y="57"/>
                  </a:lnTo>
                  <a:lnTo>
                    <a:pt x="1220" y="53"/>
                  </a:lnTo>
                  <a:lnTo>
                    <a:pt x="1209" y="49"/>
                  </a:lnTo>
                  <a:lnTo>
                    <a:pt x="1198" y="46"/>
                  </a:lnTo>
                  <a:lnTo>
                    <a:pt x="1187" y="43"/>
                  </a:lnTo>
                  <a:lnTo>
                    <a:pt x="1173" y="41"/>
                  </a:lnTo>
                  <a:lnTo>
                    <a:pt x="1161" y="38"/>
                  </a:lnTo>
                  <a:lnTo>
                    <a:pt x="1148" y="37"/>
                  </a:lnTo>
                  <a:lnTo>
                    <a:pt x="1135" y="36"/>
                  </a:lnTo>
                  <a:lnTo>
                    <a:pt x="1121" y="36"/>
                  </a:lnTo>
                  <a:lnTo>
                    <a:pt x="1108" y="36"/>
                  </a:lnTo>
                  <a:lnTo>
                    <a:pt x="1093" y="36"/>
                  </a:lnTo>
                  <a:lnTo>
                    <a:pt x="1079" y="37"/>
                  </a:lnTo>
                  <a:lnTo>
                    <a:pt x="1064" y="38"/>
                  </a:lnTo>
                  <a:lnTo>
                    <a:pt x="1049" y="40"/>
                  </a:lnTo>
                  <a:lnTo>
                    <a:pt x="1034" y="42"/>
                  </a:lnTo>
                  <a:lnTo>
                    <a:pt x="1020" y="44"/>
                  </a:lnTo>
                  <a:lnTo>
                    <a:pt x="1004" y="47"/>
                  </a:lnTo>
                  <a:lnTo>
                    <a:pt x="989" y="50"/>
                  </a:lnTo>
                  <a:lnTo>
                    <a:pt x="974" y="53"/>
                  </a:lnTo>
                  <a:lnTo>
                    <a:pt x="959" y="58"/>
                  </a:lnTo>
                  <a:lnTo>
                    <a:pt x="945" y="61"/>
                  </a:lnTo>
                  <a:lnTo>
                    <a:pt x="930" y="65"/>
                  </a:lnTo>
                  <a:lnTo>
                    <a:pt x="914" y="70"/>
                  </a:lnTo>
                  <a:lnTo>
                    <a:pt x="900" y="76"/>
                  </a:lnTo>
                  <a:lnTo>
                    <a:pt x="886" y="81"/>
                  </a:lnTo>
                  <a:lnTo>
                    <a:pt x="870" y="87"/>
                  </a:lnTo>
                  <a:lnTo>
                    <a:pt x="856" y="93"/>
                  </a:lnTo>
                  <a:lnTo>
                    <a:pt x="843" y="99"/>
                  </a:lnTo>
                  <a:lnTo>
                    <a:pt x="827" y="104"/>
                  </a:lnTo>
                  <a:lnTo>
                    <a:pt x="813" y="111"/>
                  </a:lnTo>
                  <a:lnTo>
                    <a:pt x="800" y="117"/>
                  </a:lnTo>
                  <a:lnTo>
                    <a:pt x="786" y="124"/>
                  </a:lnTo>
                  <a:lnTo>
                    <a:pt x="771" y="130"/>
                  </a:lnTo>
                  <a:lnTo>
                    <a:pt x="757" y="139"/>
                  </a:lnTo>
                  <a:lnTo>
                    <a:pt x="744" y="145"/>
                  </a:lnTo>
                  <a:lnTo>
                    <a:pt x="730" y="153"/>
                  </a:lnTo>
                  <a:lnTo>
                    <a:pt x="716" y="161"/>
                  </a:lnTo>
                  <a:lnTo>
                    <a:pt x="704" y="168"/>
                  </a:lnTo>
                  <a:lnTo>
                    <a:pt x="690" y="176"/>
                  </a:lnTo>
                  <a:lnTo>
                    <a:pt x="678" y="185"/>
                  </a:lnTo>
                  <a:lnTo>
                    <a:pt x="665" y="193"/>
                  </a:lnTo>
                  <a:lnTo>
                    <a:pt x="653" y="202"/>
                  </a:lnTo>
                  <a:lnTo>
                    <a:pt x="640" y="209"/>
                  </a:lnTo>
                  <a:lnTo>
                    <a:pt x="628" y="218"/>
                  </a:lnTo>
                  <a:lnTo>
                    <a:pt x="616" y="226"/>
                  </a:lnTo>
                  <a:lnTo>
                    <a:pt x="603" y="235"/>
                  </a:lnTo>
                  <a:lnTo>
                    <a:pt x="592" y="242"/>
                  </a:lnTo>
                  <a:lnTo>
                    <a:pt x="581" y="250"/>
                  </a:lnTo>
                  <a:lnTo>
                    <a:pt x="570" y="258"/>
                  </a:lnTo>
                  <a:lnTo>
                    <a:pt x="558" y="266"/>
                  </a:lnTo>
                  <a:lnTo>
                    <a:pt x="547" y="273"/>
                  </a:lnTo>
                  <a:lnTo>
                    <a:pt x="538" y="282"/>
                  </a:lnTo>
                  <a:lnTo>
                    <a:pt x="527" y="290"/>
                  </a:lnTo>
                  <a:lnTo>
                    <a:pt x="517" y="298"/>
                  </a:lnTo>
                  <a:lnTo>
                    <a:pt x="507" y="305"/>
                  </a:lnTo>
                  <a:lnTo>
                    <a:pt x="499" y="313"/>
                  </a:lnTo>
                  <a:lnTo>
                    <a:pt x="490" y="319"/>
                  </a:lnTo>
                  <a:lnTo>
                    <a:pt x="481" y="328"/>
                  </a:lnTo>
                  <a:lnTo>
                    <a:pt x="472" y="335"/>
                  </a:lnTo>
                  <a:lnTo>
                    <a:pt x="464" y="342"/>
                  </a:lnTo>
                  <a:lnTo>
                    <a:pt x="456" y="350"/>
                  </a:lnTo>
                  <a:lnTo>
                    <a:pt x="449" y="356"/>
                  </a:lnTo>
                  <a:lnTo>
                    <a:pt x="441" y="362"/>
                  </a:lnTo>
                  <a:lnTo>
                    <a:pt x="435" y="369"/>
                  </a:lnTo>
                  <a:lnTo>
                    <a:pt x="427" y="374"/>
                  </a:lnTo>
                  <a:lnTo>
                    <a:pt x="421" y="380"/>
                  </a:lnTo>
                  <a:lnTo>
                    <a:pt x="416" y="386"/>
                  </a:lnTo>
                  <a:lnTo>
                    <a:pt x="411" y="392"/>
                  </a:lnTo>
                  <a:lnTo>
                    <a:pt x="406" y="397"/>
                  </a:lnTo>
                  <a:lnTo>
                    <a:pt x="401" y="402"/>
                  </a:lnTo>
                  <a:lnTo>
                    <a:pt x="397" y="407"/>
                  </a:lnTo>
                  <a:lnTo>
                    <a:pt x="393" y="410"/>
                  </a:lnTo>
                  <a:lnTo>
                    <a:pt x="390" y="414"/>
                  </a:lnTo>
                  <a:lnTo>
                    <a:pt x="387" y="419"/>
                  </a:lnTo>
                  <a:lnTo>
                    <a:pt x="383" y="421"/>
                  </a:lnTo>
                  <a:lnTo>
                    <a:pt x="381" y="425"/>
                  </a:lnTo>
                  <a:lnTo>
                    <a:pt x="381" y="424"/>
                  </a:lnTo>
                  <a:lnTo>
                    <a:pt x="380" y="421"/>
                  </a:lnTo>
                  <a:lnTo>
                    <a:pt x="379" y="419"/>
                  </a:lnTo>
                  <a:lnTo>
                    <a:pt x="377" y="414"/>
                  </a:lnTo>
                  <a:lnTo>
                    <a:pt x="375" y="407"/>
                  </a:lnTo>
                  <a:lnTo>
                    <a:pt x="372" y="401"/>
                  </a:lnTo>
                  <a:lnTo>
                    <a:pt x="370" y="397"/>
                  </a:lnTo>
                  <a:lnTo>
                    <a:pt x="369" y="392"/>
                  </a:lnTo>
                  <a:lnTo>
                    <a:pt x="367" y="388"/>
                  </a:lnTo>
                  <a:lnTo>
                    <a:pt x="366" y="384"/>
                  </a:lnTo>
                  <a:lnTo>
                    <a:pt x="364" y="379"/>
                  </a:lnTo>
                  <a:lnTo>
                    <a:pt x="361" y="374"/>
                  </a:lnTo>
                  <a:lnTo>
                    <a:pt x="359" y="368"/>
                  </a:lnTo>
                  <a:lnTo>
                    <a:pt x="357" y="363"/>
                  </a:lnTo>
                  <a:lnTo>
                    <a:pt x="354" y="357"/>
                  </a:lnTo>
                  <a:lnTo>
                    <a:pt x="351" y="351"/>
                  </a:lnTo>
                  <a:lnTo>
                    <a:pt x="347" y="346"/>
                  </a:lnTo>
                  <a:lnTo>
                    <a:pt x="345" y="340"/>
                  </a:lnTo>
                  <a:lnTo>
                    <a:pt x="340" y="333"/>
                  </a:lnTo>
                  <a:lnTo>
                    <a:pt x="336" y="327"/>
                  </a:lnTo>
                  <a:lnTo>
                    <a:pt x="333" y="321"/>
                  </a:lnTo>
                  <a:lnTo>
                    <a:pt x="329" y="315"/>
                  </a:lnTo>
                  <a:lnTo>
                    <a:pt x="325" y="307"/>
                  </a:lnTo>
                  <a:lnTo>
                    <a:pt x="321" y="301"/>
                  </a:lnTo>
                  <a:lnTo>
                    <a:pt x="316" y="294"/>
                  </a:lnTo>
                  <a:lnTo>
                    <a:pt x="312" y="288"/>
                  </a:lnTo>
                  <a:lnTo>
                    <a:pt x="306" y="281"/>
                  </a:lnTo>
                  <a:lnTo>
                    <a:pt x="301" y="273"/>
                  </a:lnTo>
                  <a:lnTo>
                    <a:pt x="295" y="265"/>
                  </a:lnTo>
                  <a:lnTo>
                    <a:pt x="290" y="259"/>
                  </a:lnTo>
                  <a:lnTo>
                    <a:pt x="283" y="250"/>
                  </a:lnTo>
                  <a:lnTo>
                    <a:pt x="277" y="244"/>
                  </a:lnTo>
                  <a:lnTo>
                    <a:pt x="271" y="237"/>
                  </a:lnTo>
                  <a:lnTo>
                    <a:pt x="265" y="230"/>
                  </a:lnTo>
                  <a:lnTo>
                    <a:pt x="258" y="222"/>
                  </a:lnTo>
                  <a:lnTo>
                    <a:pt x="250" y="215"/>
                  </a:lnTo>
                  <a:lnTo>
                    <a:pt x="243" y="208"/>
                  </a:lnTo>
                  <a:lnTo>
                    <a:pt x="236" y="202"/>
                  </a:lnTo>
                  <a:lnTo>
                    <a:pt x="228" y="195"/>
                  </a:lnTo>
                  <a:lnTo>
                    <a:pt x="220" y="187"/>
                  </a:lnTo>
                  <a:lnTo>
                    <a:pt x="212" y="180"/>
                  </a:lnTo>
                  <a:lnTo>
                    <a:pt x="203" y="174"/>
                  </a:lnTo>
                  <a:lnTo>
                    <a:pt x="194" y="167"/>
                  </a:lnTo>
                  <a:lnTo>
                    <a:pt x="185" y="161"/>
                  </a:lnTo>
                  <a:lnTo>
                    <a:pt x="176" y="153"/>
                  </a:lnTo>
                  <a:lnTo>
                    <a:pt x="167" y="147"/>
                  </a:lnTo>
                  <a:lnTo>
                    <a:pt x="156" y="140"/>
                  </a:lnTo>
                  <a:lnTo>
                    <a:pt x="146" y="134"/>
                  </a:lnTo>
                  <a:lnTo>
                    <a:pt x="136" y="129"/>
                  </a:lnTo>
                  <a:lnTo>
                    <a:pt x="126" y="123"/>
                  </a:lnTo>
                  <a:lnTo>
                    <a:pt x="114" y="117"/>
                  </a:lnTo>
                  <a:lnTo>
                    <a:pt x="103" y="111"/>
                  </a:lnTo>
                  <a:lnTo>
                    <a:pt x="91" y="106"/>
                  </a:lnTo>
                  <a:lnTo>
                    <a:pt x="80" y="101"/>
                  </a:lnTo>
                  <a:lnTo>
                    <a:pt x="67" y="96"/>
                  </a:lnTo>
                  <a:lnTo>
                    <a:pt x="55" y="92"/>
                  </a:lnTo>
                  <a:lnTo>
                    <a:pt x="43" y="88"/>
                  </a:lnTo>
                  <a:lnTo>
                    <a:pt x="30" y="83"/>
                  </a:lnTo>
                  <a:lnTo>
                    <a:pt x="30" y="84"/>
                  </a:lnTo>
                  <a:lnTo>
                    <a:pt x="31" y="87"/>
                  </a:lnTo>
                  <a:lnTo>
                    <a:pt x="34" y="92"/>
                  </a:lnTo>
                  <a:lnTo>
                    <a:pt x="38" y="98"/>
                  </a:lnTo>
                  <a:lnTo>
                    <a:pt x="40" y="101"/>
                  </a:lnTo>
                  <a:lnTo>
                    <a:pt x="42" y="106"/>
                  </a:lnTo>
                  <a:lnTo>
                    <a:pt x="44" y="110"/>
                  </a:lnTo>
                  <a:lnTo>
                    <a:pt x="46" y="116"/>
                  </a:lnTo>
                  <a:lnTo>
                    <a:pt x="48" y="121"/>
                  </a:lnTo>
                  <a:lnTo>
                    <a:pt x="51" y="126"/>
                  </a:lnTo>
                  <a:lnTo>
                    <a:pt x="55" y="132"/>
                  </a:lnTo>
                  <a:lnTo>
                    <a:pt x="58" y="139"/>
                  </a:lnTo>
                  <a:lnTo>
                    <a:pt x="61" y="145"/>
                  </a:lnTo>
                  <a:lnTo>
                    <a:pt x="64" y="152"/>
                  </a:lnTo>
                  <a:lnTo>
                    <a:pt x="68" y="158"/>
                  </a:lnTo>
                  <a:lnTo>
                    <a:pt x="72" y="166"/>
                  </a:lnTo>
                  <a:lnTo>
                    <a:pt x="75" y="173"/>
                  </a:lnTo>
                  <a:lnTo>
                    <a:pt x="80" y="180"/>
                  </a:lnTo>
                  <a:lnTo>
                    <a:pt x="84" y="189"/>
                  </a:lnTo>
                  <a:lnTo>
                    <a:pt x="88" y="197"/>
                  </a:lnTo>
                  <a:lnTo>
                    <a:pt x="92" y="204"/>
                  </a:lnTo>
                  <a:lnTo>
                    <a:pt x="97" y="213"/>
                  </a:lnTo>
                  <a:lnTo>
                    <a:pt x="101" y="221"/>
                  </a:lnTo>
                  <a:lnTo>
                    <a:pt x="105" y="231"/>
                  </a:lnTo>
                  <a:lnTo>
                    <a:pt x="109" y="239"/>
                  </a:lnTo>
                  <a:lnTo>
                    <a:pt x="114" y="248"/>
                  </a:lnTo>
                  <a:lnTo>
                    <a:pt x="118" y="258"/>
                  </a:lnTo>
                  <a:lnTo>
                    <a:pt x="125" y="266"/>
                  </a:lnTo>
                  <a:lnTo>
                    <a:pt x="129" y="275"/>
                  </a:lnTo>
                  <a:lnTo>
                    <a:pt x="133" y="283"/>
                  </a:lnTo>
                  <a:lnTo>
                    <a:pt x="137" y="293"/>
                  </a:lnTo>
                  <a:lnTo>
                    <a:pt x="142" y="301"/>
                  </a:lnTo>
                  <a:lnTo>
                    <a:pt x="146" y="310"/>
                  </a:lnTo>
                  <a:lnTo>
                    <a:pt x="150" y="319"/>
                  </a:lnTo>
                  <a:lnTo>
                    <a:pt x="155" y="328"/>
                  </a:lnTo>
                  <a:lnTo>
                    <a:pt x="160" y="338"/>
                  </a:lnTo>
                  <a:lnTo>
                    <a:pt x="164" y="346"/>
                  </a:lnTo>
                  <a:lnTo>
                    <a:pt x="169" y="354"/>
                  </a:lnTo>
                  <a:lnTo>
                    <a:pt x="173" y="363"/>
                  </a:lnTo>
                  <a:lnTo>
                    <a:pt x="178" y="373"/>
                  </a:lnTo>
                  <a:lnTo>
                    <a:pt x="182" y="380"/>
                  </a:lnTo>
                  <a:lnTo>
                    <a:pt x="186" y="388"/>
                  </a:lnTo>
                  <a:lnTo>
                    <a:pt x="190" y="397"/>
                  </a:lnTo>
                  <a:lnTo>
                    <a:pt x="195" y="405"/>
                  </a:lnTo>
                  <a:lnTo>
                    <a:pt x="198" y="411"/>
                  </a:lnTo>
                  <a:lnTo>
                    <a:pt x="201" y="419"/>
                  </a:lnTo>
                  <a:lnTo>
                    <a:pt x="205" y="426"/>
                  </a:lnTo>
                  <a:lnTo>
                    <a:pt x="210" y="433"/>
                  </a:lnTo>
                  <a:lnTo>
                    <a:pt x="213" y="439"/>
                  </a:lnTo>
                  <a:lnTo>
                    <a:pt x="217" y="447"/>
                  </a:lnTo>
                  <a:lnTo>
                    <a:pt x="220" y="453"/>
                  </a:lnTo>
                  <a:lnTo>
                    <a:pt x="223" y="460"/>
                  </a:lnTo>
                  <a:lnTo>
                    <a:pt x="225" y="465"/>
                  </a:lnTo>
                  <a:lnTo>
                    <a:pt x="228" y="470"/>
                  </a:lnTo>
                  <a:lnTo>
                    <a:pt x="231" y="474"/>
                  </a:lnTo>
                  <a:lnTo>
                    <a:pt x="234" y="479"/>
                  </a:lnTo>
                  <a:lnTo>
                    <a:pt x="235" y="484"/>
                  </a:lnTo>
                  <a:lnTo>
                    <a:pt x="237" y="488"/>
                  </a:lnTo>
                  <a:lnTo>
                    <a:pt x="239" y="491"/>
                  </a:lnTo>
                  <a:lnTo>
                    <a:pt x="241" y="495"/>
                  </a:lnTo>
                  <a:lnTo>
                    <a:pt x="44" y="949"/>
                  </a:lnTo>
                  <a:lnTo>
                    <a:pt x="45" y="948"/>
                  </a:lnTo>
                  <a:lnTo>
                    <a:pt x="47" y="948"/>
                  </a:lnTo>
                  <a:lnTo>
                    <a:pt x="49" y="947"/>
                  </a:lnTo>
                  <a:lnTo>
                    <a:pt x="51" y="947"/>
                  </a:lnTo>
                  <a:lnTo>
                    <a:pt x="54" y="946"/>
                  </a:lnTo>
                  <a:lnTo>
                    <a:pt x="58" y="944"/>
                  </a:lnTo>
                  <a:lnTo>
                    <a:pt x="62" y="942"/>
                  </a:lnTo>
                  <a:lnTo>
                    <a:pt x="66" y="940"/>
                  </a:lnTo>
                  <a:lnTo>
                    <a:pt x="69" y="937"/>
                  </a:lnTo>
                  <a:lnTo>
                    <a:pt x="71" y="936"/>
                  </a:lnTo>
                  <a:lnTo>
                    <a:pt x="74" y="935"/>
                  </a:lnTo>
                  <a:lnTo>
                    <a:pt x="79" y="932"/>
                  </a:lnTo>
                  <a:lnTo>
                    <a:pt x="82" y="930"/>
                  </a:lnTo>
                  <a:lnTo>
                    <a:pt x="85" y="927"/>
                  </a:lnTo>
                  <a:lnTo>
                    <a:pt x="88" y="925"/>
                  </a:lnTo>
                  <a:lnTo>
                    <a:pt x="93" y="923"/>
                  </a:lnTo>
                  <a:lnTo>
                    <a:pt x="96" y="919"/>
                  </a:lnTo>
                  <a:lnTo>
                    <a:pt x="101" y="915"/>
                  </a:lnTo>
                  <a:lnTo>
                    <a:pt x="105" y="912"/>
                  </a:lnTo>
                  <a:lnTo>
                    <a:pt x="110" y="908"/>
                  </a:lnTo>
                  <a:lnTo>
                    <a:pt x="114" y="903"/>
                  </a:lnTo>
                  <a:lnTo>
                    <a:pt x="118" y="898"/>
                  </a:lnTo>
                  <a:lnTo>
                    <a:pt x="125" y="894"/>
                  </a:lnTo>
                  <a:lnTo>
                    <a:pt x="130" y="889"/>
                  </a:lnTo>
                  <a:lnTo>
                    <a:pt x="135" y="883"/>
                  </a:lnTo>
                  <a:lnTo>
                    <a:pt x="141" y="877"/>
                  </a:lnTo>
                  <a:lnTo>
                    <a:pt x="146" y="871"/>
                  </a:lnTo>
                  <a:lnTo>
                    <a:pt x="153" y="866"/>
                  </a:lnTo>
                  <a:lnTo>
                    <a:pt x="159" y="857"/>
                  </a:lnTo>
                  <a:lnTo>
                    <a:pt x="167" y="850"/>
                  </a:lnTo>
                  <a:lnTo>
                    <a:pt x="174" y="843"/>
                  </a:lnTo>
                  <a:lnTo>
                    <a:pt x="181" y="835"/>
                  </a:lnTo>
                  <a:lnTo>
                    <a:pt x="188" y="826"/>
                  </a:lnTo>
                  <a:lnTo>
                    <a:pt x="196" y="817"/>
                  </a:lnTo>
                  <a:lnTo>
                    <a:pt x="203" y="809"/>
                  </a:lnTo>
                  <a:lnTo>
                    <a:pt x="213" y="799"/>
                  </a:lnTo>
                  <a:lnTo>
                    <a:pt x="221" y="789"/>
                  </a:lnTo>
                  <a:lnTo>
                    <a:pt x="229" y="778"/>
                  </a:lnTo>
                  <a:lnTo>
                    <a:pt x="238" y="768"/>
                  </a:lnTo>
                  <a:lnTo>
                    <a:pt x="247" y="757"/>
                  </a:lnTo>
                  <a:lnTo>
                    <a:pt x="257" y="743"/>
                  </a:lnTo>
                  <a:lnTo>
                    <a:pt x="267" y="732"/>
                  </a:lnTo>
                  <a:lnTo>
                    <a:pt x="277" y="719"/>
                  </a:lnTo>
                  <a:lnTo>
                    <a:pt x="287" y="706"/>
                  </a:lnTo>
                  <a:lnTo>
                    <a:pt x="297" y="691"/>
                  </a:lnTo>
                  <a:lnTo>
                    <a:pt x="309" y="678"/>
                  </a:lnTo>
                  <a:lnTo>
                    <a:pt x="319" y="662"/>
                  </a:lnTo>
                  <a:lnTo>
                    <a:pt x="331" y="648"/>
                  </a:lnTo>
                  <a:lnTo>
                    <a:pt x="343" y="632"/>
                  </a:lnTo>
                  <a:lnTo>
                    <a:pt x="355" y="615"/>
                  </a:lnTo>
                  <a:lnTo>
                    <a:pt x="368" y="598"/>
                  </a:lnTo>
                  <a:lnTo>
                    <a:pt x="380" y="581"/>
                  </a:lnTo>
                  <a:lnTo>
                    <a:pt x="398" y="581"/>
                  </a:lnTo>
                  <a:lnTo>
                    <a:pt x="400" y="582"/>
                  </a:lnTo>
                  <a:lnTo>
                    <a:pt x="404" y="586"/>
                  </a:lnTo>
                  <a:lnTo>
                    <a:pt x="406" y="589"/>
                  </a:lnTo>
                  <a:lnTo>
                    <a:pt x="410" y="593"/>
                  </a:lnTo>
                  <a:lnTo>
                    <a:pt x="414" y="597"/>
                  </a:lnTo>
                  <a:lnTo>
                    <a:pt x="419" y="603"/>
                  </a:lnTo>
                  <a:lnTo>
                    <a:pt x="424" y="606"/>
                  </a:lnTo>
                  <a:lnTo>
                    <a:pt x="430" y="613"/>
                  </a:lnTo>
                  <a:lnTo>
                    <a:pt x="437" y="619"/>
                  </a:lnTo>
                  <a:lnTo>
                    <a:pt x="445" y="626"/>
                  </a:lnTo>
                  <a:lnTo>
                    <a:pt x="452" y="632"/>
                  </a:lnTo>
                  <a:lnTo>
                    <a:pt x="460" y="639"/>
                  </a:lnTo>
                  <a:lnTo>
                    <a:pt x="469" y="646"/>
                  </a:lnTo>
                  <a:lnTo>
                    <a:pt x="480" y="655"/>
                  </a:lnTo>
                  <a:lnTo>
                    <a:pt x="490" y="663"/>
                  </a:lnTo>
                  <a:lnTo>
                    <a:pt x="500" y="671"/>
                  </a:lnTo>
                  <a:lnTo>
                    <a:pt x="510" y="679"/>
                  </a:lnTo>
                  <a:lnTo>
                    <a:pt x="523" y="688"/>
                  </a:lnTo>
                  <a:lnTo>
                    <a:pt x="535" y="696"/>
                  </a:lnTo>
                  <a:lnTo>
                    <a:pt x="547" y="706"/>
                  </a:lnTo>
                  <a:lnTo>
                    <a:pt x="560" y="714"/>
                  </a:lnTo>
                  <a:lnTo>
                    <a:pt x="575" y="724"/>
                  </a:lnTo>
                  <a:lnTo>
                    <a:pt x="588" y="732"/>
                  </a:lnTo>
                  <a:lnTo>
                    <a:pt x="602" y="740"/>
                  </a:lnTo>
                  <a:lnTo>
                    <a:pt x="617" y="748"/>
                  </a:lnTo>
                  <a:lnTo>
                    <a:pt x="632" y="758"/>
                  </a:lnTo>
                  <a:lnTo>
                    <a:pt x="647" y="765"/>
                  </a:lnTo>
                  <a:lnTo>
                    <a:pt x="664" y="774"/>
                  </a:lnTo>
                  <a:lnTo>
                    <a:pt x="680" y="782"/>
                  </a:lnTo>
                  <a:lnTo>
                    <a:pt x="698" y="791"/>
                  </a:lnTo>
                  <a:lnTo>
                    <a:pt x="714" y="798"/>
                  </a:lnTo>
                  <a:lnTo>
                    <a:pt x="731" y="804"/>
                  </a:lnTo>
                  <a:lnTo>
                    <a:pt x="749" y="811"/>
                  </a:lnTo>
                  <a:lnTo>
                    <a:pt x="767" y="817"/>
                  </a:lnTo>
                  <a:lnTo>
                    <a:pt x="786" y="822"/>
                  </a:lnTo>
                  <a:lnTo>
                    <a:pt x="804" y="828"/>
                  </a:lnTo>
                  <a:lnTo>
                    <a:pt x="823" y="833"/>
                  </a:lnTo>
                  <a:lnTo>
                    <a:pt x="843" y="838"/>
                  </a:lnTo>
                  <a:lnTo>
                    <a:pt x="862" y="841"/>
                  </a:lnTo>
                  <a:lnTo>
                    <a:pt x="881" y="845"/>
                  </a:lnTo>
                  <a:lnTo>
                    <a:pt x="901" y="848"/>
                  </a:lnTo>
                  <a:lnTo>
                    <a:pt x="922" y="850"/>
                  </a:lnTo>
                  <a:lnTo>
                    <a:pt x="942" y="851"/>
                  </a:lnTo>
                  <a:lnTo>
                    <a:pt x="963" y="852"/>
                  </a:lnTo>
                  <a:lnTo>
                    <a:pt x="984" y="852"/>
                  </a:lnTo>
                  <a:lnTo>
                    <a:pt x="1005" y="852"/>
                  </a:lnTo>
                  <a:lnTo>
                    <a:pt x="1027" y="850"/>
                  </a:lnTo>
                  <a:lnTo>
                    <a:pt x="1047" y="848"/>
                  </a:lnTo>
                  <a:lnTo>
                    <a:pt x="1069" y="844"/>
                  </a:lnTo>
                  <a:lnTo>
                    <a:pt x="1091" y="840"/>
                  </a:lnTo>
                  <a:lnTo>
                    <a:pt x="1112" y="834"/>
                  </a:lnTo>
                  <a:lnTo>
                    <a:pt x="1134" y="829"/>
                  </a:lnTo>
                  <a:lnTo>
                    <a:pt x="1156" y="822"/>
                  </a:lnTo>
                  <a:lnTo>
                    <a:pt x="1179" y="814"/>
                  </a:lnTo>
                  <a:lnTo>
                    <a:pt x="1202" y="804"/>
                  </a:lnTo>
                  <a:lnTo>
                    <a:pt x="1224" y="794"/>
                  </a:lnTo>
                  <a:lnTo>
                    <a:pt x="1246" y="783"/>
                  </a:lnTo>
                  <a:lnTo>
                    <a:pt x="1269" y="771"/>
                  </a:lnTo>
                  <a:lnTo>
                    <a:pt x="1292" y="757"/>
                  </a:lnTo>
                  <a:lnTo>
                    <a:pt x="1314" y="742"/>
                  </a:lnTo>
                  <a:lnTo>
                    <a:pt x="1338" y="725"/>
                  </a:lnTo>
                  <a:lnTo>
                    <a:pt x="1360" y="709"/>
                  </a:lnTo>
                  <a:lnTo>
                    <a:pt x="1392" y="692"/>
                  </a:lnTo>
                  <a:lnTo>
                    <a:pt x="1403" y="715"/>
                  </a:lnTo>
                  <a:lnTo>
                    <a:pt x="1401" y="717"/>
                  </a:lnTo>
                  <a:lnTo>
                    <a:pt x="1398" y="720"/>
                  </a:lnTo>
                  <a:lnTo>
                    <a:pt x="1394" y="723"/>
                  </a:lnTo>
                  <a:lnTo>
                    <a:pt x="1391" y="725"/>
                  </a:lnTo>
                  <a:lnTo>
                    <a:pt x="1388" y="729"/>
                  </a:lnTo>
                  <a:lnTo>
                    <a:pt x="1383" y="732"/>
                  </a:lnTo>
                  <a:lnTo>
                    <a:pt x="1378" y="737"/>
                  </a:lnTo>
                  <a:lnTo>
                    <a:pt x="1372" y="741"/>
                  </a:lnTo>
                  <a:lnTo>
                    <a:pt x="1366" y="746"/>
                  </a:lnTo>
                  <a:lnTo>
                    <a:pt x="1358" y="752"/>
                  </a:lnTo>
                  <a:lnTo>
                    <a:pt x="1351" y="757"/>
                  </a:lnTo>
                  <a:lnTo>
                    <a:pt x="1343" y="762"/>
                  </a:lnTo>
                  <a:lnTo>
                    <a:pt x="1335" y="768"/>
                  </a:lnTo>
                  <a:lnTo>
                    <a:pt x="1327" y="775"/>
                  </a:lnTo>
                  <a:lnTo>
                    <a:pt x="1315" y="780"/>
                  </a:lnTo>
                  <a:lnTo>
                    <a:pt x="1306" y="786"/>
                  </a:lnTo>
                  <a:lnTo>
                    <a:pt x="1295" y="793"/>
                  </a:lnTo>
                  <a:lnTo>
                    <a:pt x="1284" y="799"/>
                  </a:lnTo>
                  <a:lnTo>
                    <a:pt x="1271" y="805"/>
                  </a:lnTo>
                  <a:lnTo>
                    <a:pt x="1260" y="811"/>
                  </a:lnTo>
                  <a:lnTo>
                    <a:pt x="1247" y="817"/>
                  </a:lnTo>
                  <a:lnTo>
                    <a:pt x="1235" y="825"/>
                  </a:lnTo>
                  <a:lnTo>
                    <a:pt x="1220" y="829"/>
                  </a:lnTo>
                  <a:lnTo>
                    <a:pt x="1207" y="835"/>
                  </a:lnTo>
                  <a:lnTo>
                    <a:pt x="1193" y="840"/>
                  </a:lnTo>
                  <a:lnTo>
                    <a:pt x="1177" y="846"/>
                  </a:lnTo>
                  <a:lnTo>
                    <a:pt x="1162" y="851"/>
                  </a:lnTo>
                  <a:lnTo>
                    <a:pt x="1147" y="856"/>
                  </a:lnTo>
                  <a:lnTo>
                    <a:pt x="1130" y="861"/>
                  </a:lnTo>
                  <a:lnTo>
                    <a:pt x="1114" y="866"/>
                  </a:lnTo>
                  <a:lnTo>
                    <a:pt x="1096" y="868"/>
                  </a:lnTo>
                  <a:lnTo>
                    <a:pt x="1078" y="872"/>
                  </a:lnTo>
                  <a:lnTo>
                    <a:pt x="1060" y="874"/>
                  </a:lnTo>
                  <a:lnTo>
                    <a:pt x="1041" y="877"/>
                  </a:lnTo>
                  <a:lnTo>
                    <a:pt x="1022" y="878"/>
                  </a:lnTo>
                  <a:lnTo>
                    <a:pt x="1003" y="879"/>
                  </a:lnTo>
                  <a:lnTo>
                    <a:pt x="983" y="880"/>
                  </a:lnTo>
                  <a:lnTo>
                    <a:pt x="965" y="880"/>
                  </a:lnTo>
                  <a:lnTo>
                    <a:pt x="943" y="879"/>
                  </a:lnTo>
                  <a:lnTo>
                    <a:pt x="923" y="878"/>
                  </a:lnTo>
                  <a:lnTo>
                    <a:pt x="901" y="875"/>
                  </a:lnTo>
                  <a:lnTo>
                    <a:pt x="880" y="873"/>
                  </a:lnTo>
                  <a:lnTo>
                    <a:pt x="857" y="869"/>
                  </a:lnTo>
                  <a:lnTo>
                    <a:pt x="836" y="866"/>
                  </a:lnTo>
                  <a:lnTo>
                    <a:pt x="813" y="861"/>
                  </a:lnTo>
                  <a:lnTo>
                    <a:pt x="792" y="855"/>
                  </a:lnTo>
                  <a:lnTo>
                    <a:pt x="767" y="848"/>
                  </a:lnTo>
                  <a:lnTo>
                    <a:pt x="744" y="839"/>
                  </a:lnTo>
                  <a:lnTo>
                    <a:pt x="720" y="831"/>
                  </a:lnTo>
                  <a:lnTo>
                    <a:pt x="697" y="821"/>
                  </a:lnTo>
                  <a:lnTo>
                    <a:pt x="672" y="809"/>
                  </a:lnTo>
                  <a:lnTo>
                    <a:pt x="647" y="798"/>
                  </a:lnTo>
                  <a:lnTo>
                    <a:pt x="622" y="785"/>
                  </a:lnTo>
                  <a:lnTo>
                    <a:pt x="597" y="770"/>
                  </a:lnTo>
                  <a:lnTo>
                    <a:pt x="572" y="754"/>
                  </a:lnTo>
                  <a:lnTo>
                    <a:pt x="546" y="737"/>
                  </a:lnTo>
                  <a:lnTo>
                    <a:pt x="520" y="719"/>
                  </a:lnTo>
                  <a:lnTo>
                    <a:pt x="494" y="701"/>
                  </a:lnTo>
                  <a:lnTo>
                    <a:pt x="467" y="679"/>
                  </a:lnTo>
                  <a:lnTo>
                    <a:pt x="441" y="659"/>
                  </a:lnTo>
                  <a:lnTo>
                    <a:pt x="413" y="636"/>
                  </a:lnTo>
                  <a:lnTo>
                    <a:pt x="388" y="611"/>
                  </a:lnTo>
                  <a:lnTo>
                    <a:pt x="385" y="613"/>
                  </a:lnTo>
                  <a:lnTo>
                    <a:pt x="384" y="615"/>
                  </a:lnTo>
                  <a:lnTo>
                    <a:pt x="380" y="619"/>
                  </a:lnTo>
                  <a:lnTo>
                    <a:pt x="377" y="626"/>
                  </a:lnTo>
                  <a:lnTo>
                    <a:pt x="374" y="628"/>
                  </a:lnTo>
                  <a:lnTo>
                    <a:pt x="372" y="632"/>
                  </a:lnTo>
                  <a:lnTo>
                    <a:pt x="368" y="637"/>
                  </a:lnTo>
                  <a:lnTo>
                    <a:pt x="365" y="642"/>
                  </a:lnTo>
                  <a:lnTo>
                    <a:pt x="362" y="646"/>
                  </a:lnTo>
                  <a:lnTo>
                    <a:pt x="358" y="651"/>
                  </a:lnTo>
                  <a:lnTo>
                    <a:pt x="354" y="657"/>
                  </a:lnTo>
                  <a:lnTo>
                    <a:pt x="351" y="663"/>
                  </a:lnTo>
                  <a:lnTo>
                    <a:pt x="346" y="669"/>
                  </a:lnTo>
                  <a:lnTo>
                    <a:pt x="341" y="676"/>
                  </a:lnTo>
                  <a:lnTo>
                    <a:pt x="336" y="683"/>
                  </a:lnTo>
                  <a:lnTo>
                    <a:pt x="331" y="689"/>
                  </a:lnTo>
                  <a:lnTo>
                    <a:pt x="326" y="696"/>
                  </a:lnTo>
                  <a:lnTo>
                    <a:pt x="321" y="703"/>
                  </a:lnTo>
                  <a:lnTo>
                    <a:pt x="316" y="711"/>
                  </a:lnTo>
                  <a:lnTo>
                    <a:pt x="311" y="719"/>
                  </a:lnTo>
                  <a:lnTo>
                    <a:pt x="305" y="725"/>
                  </a:lnTo>
                  <a:lnTo>
                    <a:pt x="299" y="734"/>
                  </a:lnTo>
                  <a:lnTo>
                    <a:pt x="293" y="742"/>
                  </a:lnTo>
                  <a:lnTo>
                    <a:pt x="287" y="751"/>
                  </a:lnTo>
                  <a:lnTo>
                    <a:pt x="280" y="758"/>
                  </a:lnTo>
                  <a:lnTo>
                    <a:pt x="274" y="766"/>
                  </a:lnTo>
                  <a:lnTo>
                    <a:pt x="268" y="775"/>
                  </a:lnTo>
                  <a:lnTo>
                    <a:pt x="262" y="783"/>
                  </a:lnTo>
                  <a:lnTo>
                    <a:pt x="255" y="791"/>
                  </a:lnTo>
                  <a:lnTo>
                    <a:pt x="247" y="799"/>
                  </a:lnTo>
                  <a:lnTo>
                    <a:pt x="240" y="808"/>
                  </a:lnTo>
                  <a:lnTo>
                    <a:pt x="234" y="816"/>
                  </a:lnTo>
                  <a:lnTo>
                    <a:pt x="227" y="825"/>
                  </a:lnTo>
                  <a:lnTo>
                    <a:pt x="220" y="833"/>
                  </a:lnTo>
                  <a:lnTo>
                    <a:pt x="213" y="841"/>
                  </a:lnTo>
                  <a:lnTo>
                    <a:pt x="205" y="850"/>
                  </a:lnTo>
                  <a:lnTo>
                    <a:pt x="197" y="857"/>
                  </a:lnTo>
                  <a:lnTo>
                    <a:pt x="190" y="866"/>
                  </a:lnTo>
                  <a:lnTo>
                    <a:pt x="183" y="873"/>
                  </a:lnTo>
                  <a:lnTo>
                    <a:pt x="176" y="881"/>
                  </a:lnTo>
                  <a:lnTo>
                    <a:pt x="169" y="889"/>
                  </a:lnTo>
                  <a:lnTo>
                    <a:pt x="160" y="896"/>
                  </a:lnTo>
                  <a:lnTo>
                    <a:pt x="153" y="903"/>
                  </a:lnTo>
                  <a:lnTo>
                    <a:pt x="146" y="912"/>
                  </a:lnTo>
                  <a:lnTo>
                    <a:pt x="139" y="918"/>
                  </a:lnTo>
                  <a:lnTo>
                    <a:pt x="131" y="924"/>
                  </a:lnTo>
                  <a:lnTo>
                    <a:pt x="124" y="931"/>
                  </a:lnTo>
                  <a:lnTo>
                    <a:pt x="116" y="937"/>
                  </a:lnTo>
                  <a:lnTo>
                    <a:pt x="109" y="942"/>
                  </a:lnTo>
                  <a:lnTo>
                    <a:pt x="102" y="948"/>
                  </a:lnTo>
                  <a:lnTo>
                    <a:pt x="95" y="954"/>
                  </a:lnTo>
                  <a:lnTo>
                    <a:pt x="88" y="959"/>
                  </a:lnTo>
                  <a:lnTo>
                    <a:pt x="81" y="964"/>
                  </a:lnTo>
                  <a:lnTo>
                    <a:pt x="73" y="969"/>
                  </a:lnTo>
                  <a:lnTo>
                    <a:pt x="66" y="972"/>
                  </a:lnTo>
                  <a:lnTo>
                    <a:pt x="59" y="977"/>
                  </a:lnTo>
                  <a:lnTo>
                    <a:pt x="52" y="980"/>
                  </a:lnTo>
                  <a:lnTo>
                    <a:pt x="45" y="983"/>
                  </a:lnTo>
                  <a:lnTo>
                    <a:pt x="39" y="986"/>
                  </a:lnTo>
                  <a:lnTo>
                    <a:pt x="33" y="988"/>
                  </a:lnTo>
                  <a:lnTo>
                    <a:pt x="3" y="942"/>
                  </a:lnTo>
                  <a:lnTo>
                    <a:pt x="185" y="517"/>
                  </a:lnTo>
                  <a:lnTo>
                    <a:pt x="0" y="77"/>
                  </a:lnTo>
                  <a:lnTo>
                    <a:pt x="0" y="76"/>
                  </a:lnTo>
                  <a:lnTo>
                    <a:pt x="0" y="73"/>
                  </a:lnTo>
                  <a:lnTo>
                    <a:pt x="0" y="69"/>
                  </a:lnTo>
                  <a:lnTo>
                    <a:pt x="2" y="65"/>
                  </a:lnTo>
                  <a:lnTo>
                    <a:pt x="4" y="60"/>
                  </a:lnTo>
                  <a:lnTo>
                    <a:pt x="9" y="57"/>
                  </a:lnTo>
                  <a:lnTo>
                    <a:pt x="12" y="55"/>
                  </a:lnTo>
                  <a:lnTo>
                    <a:pt x="16" y="55"/>
                  </a:lnTo>
                  <a:lnTo>
                    <a:pt x="20" y="55"/>
                  </a:lnTo>
                  <a:lnTo>
                    <a:pt x="25" y="57"/>
                  </a:lnTo>
                  <a:lnTo>
                    <a:pt x="27" y="57"/>
                  </a:lnTo>
                  <a:lnTo>
                    <a:pt x="30" y="57"/>
                  </a:lnTo>
                  <a:lnTo>
                    <a:pt x="35" y="57"/>
                  </a:lnTo>
                  <a:lnTo>
                    <a:pt x="40" y="57"/>
                  </a:lnTo>
                  <a:lnTo>
                    <a:pt x="46" y="58"/>
                  </a:lnTo>
                  <a:lnTo>
                    <a:pt x="50" y="59"/>
                  </a:lnTo>
                  <a:lnTo>
                    <a:pt x="53" y="60"/>
                  </a:lnTo>
                  <a:lnTo>
                    <a:pt x="57" y="61"/>
                  </a:lnTo>
                  <a:lnTo>
                    <a:pt x="62" y="63"/>
                  </a:lnTo>
                  <a:lnTo>
                    <a:pt x="65" y="64"/>
                  </a:lnTo>
                  <a:lnTo>
                    <a:pt x="70" y="65"/>
                  </a:lnTo>
                  <a:lnTo>
                    <a:pt x="74" y="65"/>
                  </a:lnTo>
                  <a:lnTo>
                    <a:pt x="80" y="67"/>
                  </a:lnTo>
                  <a:lnTo>
                    <a:pt x="86" y="69"/>
                  </a:lnTo>
                  <a:lnTo>
                    <a:pt x="91" y="71"/>
                  </a:lnTo>
                  <a:lnTo>
                    <a:pt x="97" y="73"/>
                  </a:lnTo>
                  <a:lnTo>
                    <a:pt x="102" y="75"/>
                  </a:lnTo>
                  <a:lnTo>
                    <a:pt x="107" y="77"/>
                  </a:lnTo>
                  <a:lnTo>
                    <a:pt x="114" y="80"/>
                  </a:lnTo>
                  <a:lnTo>
                    <a:pt x="121" y="82"/>
                  </a:lnTo>
                  <a:lnTo>
                    <a:pt x="127" y="86"/>
                  </a:lnTo>
                  <a:lnTo>
                    <a:pt x="133" y="88"/>
                  </a:lnTo>
                  <a:lnTo>
                    <a:pt x="139" y="92"/>
                  </a:lnTo>
                  <a:lnTo>
                    <a:pt x="146" y="95"/>
                  </a:lnTo>
                  <a:lnTo>
                    <a:pt x="153" y="100"/>
                  </a:lnTo>
                  <a:lnTo>
                    <a:pt x="160" y="103"/>
                  </a:lnTo>
                  <a:lnTo>
                    <a:pt x="168" y="107"/>
                  </a:lnTo>
                  <a:lnTo>
                    <a:pt x="174" y="111"/>
                  </a:lnTo>
                  <a:lnTo>
                    <a:pt x="181" y="116"/>
                  </a:lnTo>
                  <a:lnTo>
                    <a:pt x="188" y="121"/>
                  </a:lnTo>
                  <a:lnTo>
                    <a:pt x="195" y="126"/>
                  </a:lnTo>
                  <a:lnTo>
                    <a:pt x="203" y="130"/>
                  </a:lnTo>
                  <a:lnTo>
                    <a:pt x="211" y="138"/>
                  </a:lnTo>
                  <a:lnTo>
                    <a:pt x="218" y="143"/>
                  </a:lnTo>
                  <a:lnTo>
                    <a:pt x="225" y="149"/>
                  </a:lnTo>
                  <a:lnTo>
                    <a:pt x="233" y="156"/>
                  </a:lnTo>
                  <a:lnTo>
                    <a:pt x="240" y="162"/>
                  </a:lnTo>
                  <a:lnTo>
                    <a:pt x="247" y="169"/>
                  </a:lnTo>
                  <a:lnTo>
                    <a:pt x="256" y="176"/>
                  </a:lnTo>
                  <a:lnTo>
                    <a:pt x="263" y="185"/>
                  </a:lnTo>
                  <a:lnTo>
                    <a:pt x="271" y="193"/>
                  </a:lnTo>
                  <a:lnTo>
                    <a:pt x="278" y="201"/>
                  </a:lnTo>
                  <a:lnTo>
                    <a:pt x="286" y="209"/>
                  </a:lnTo>
                  <a:lnTo>
                    <a:pt x="293" y="218"/>
                  </a:lnTo>
                  <a:lnTo>
                    <a:pt x="301" y="227"/>
                  </a:lnTo>
                  <a:lnTo>
                    <a:pt x="308" y="237"/>
                  </a:lnTo>
                  <a:lnTo>
                    <a:pt x="315" y="248"/>
                  </a:lnTo>
                  <a:lnTo>
                    <a:pt x="323" y="258"/>
                  </a:lnTo>
                  <a:lnTo>
                    <a:pt x="330" y="268"/>
                  </a:lnTo>
                  <a:lnTo>
                    <a:pt x="337" y="279"/>
                  </a:lnTo>
                  <a:lnTo>
                    <a:pt x="345" y="292"/>
                  </a:lnTo>
                  <a:lnTo>
                    <a:pt x="352" y="304"/>
                  </a:lnTo>
                  <a:lnTo>
                    <a:pt x="360" y="316"/>
                  </a:lnTo>
                  <a:lnTo>
                    <a:pt x="366" y="328"/>
                  </a:lnTo>
                  <a:lnTo>
                    <a:pt x="373" y="341"/>
                  </a:lnTo>
                  <a:lnTo>
                    <a:pt x="380" y="356"/>
                  </a:lnTo>
                  <a:lnTo>
                    <a:pt x="388" y="370"/>
                  </a:lnTo>
                  <a:lnTo>
                    <a:pt x="388" y="369"/>
                  </a:lnTo>
                  <a:lnTo>
                    <a:pt x="391" y="365"/>
                  </a:lnTo>
                  <a:lnTo>
                    <a:pt x="393" y="363"/>
                  </a:lnTo>
                  <a:lnTo>
                    <a:pt x="395" y="361"/>
                  </a:lnTo>
                  <a:lnTo>
                    <a:pt x="398" y="357"/>
                  </a:lnTo>
                  <a:lnTo>
                    <a:pt x="401" y="354"/>
                  </a:lnTo>
                  <a:lnTo>
                    <a:pt x="405" y="351"/>
                  </a:lnTo>
                  <a:lnTo>
                    <a:pt x="409" y="346"/>
                  </a:lnTo>
                  <a:lnTo>
                    <a:pt x="413" y="342"/>
                  </a:lnTo>
                  <a:lnTo>
                    <a:pt x="418" y="338"/>
                  </a:lnTo>
                  <a:lnTo>
                    <a:pt x="423" y="333"/>
                  </a:lnTo>
                  <a:lnTo>
                    <a:pt x="429" y="328"/>
                  </a:lnTo>
                  <a:lnTo>
                    <a:pt x="436" y="322"/>
                  </a:lnTo>
                  <a:lnTo>
                    <a:pt x="443" y="316"/>
                  </a:lnTo>
                  <a:lnTo>
                    <a:pt x="449" y="310"/>
                  </a:lnTo>
                  <a:lnTo>
                    <a:pt x="457" y="304"/>
                  </a:lnTo>
                  <a:lnTo>
                    <a:pt x="464" y="296"/>
                  </a:lnTo>
                  <a:lnTo>
                    <a:pt x="472" y="290"/>
                  </a:lnTo>
                  <a:lnTo>
                    <a:pt x="481" y="282"/>
                  </a:lnTo>
                  <a:lnTo>
                    <a:pt x="490" y="276"/>
                  </a:lnTo>
                  <a:lnTo>
                    <a:pt x="499" y="268"/>
                  </a:lnTo>
                  <a:lnTo>
                    <a:pt x="509" y="261"/>
                  </a:lnTo>
                  <a:lnTo>
                    <a:pt x="518" y="253"/>
                  </a:lnTo>
                  <a:lnTo>
                    <a:pt x="529" y="245"/>
                  </a:lnTo>
                  <a:lnTo>
                    <a:pt x="539" y="237"/>
                  </a:lnTo>
                  <a:lnTo>
                    <a:pt x="550" y="230"/>
                  </a:lnTo>
                  <a:lnTo>
                    <a:pt x="561" y="221"/>
                  </a:lnTo>
                  <a:lnTo>
                    <a:pt x="573" y="214"/>
                  </a:lnTo>
                  <a:lnTo>
                    <a:pt x="585" y="205"/>
                  </a:lnTo>
                  <a:lnTo>
                    <a:pt x="597" y="198"/>
                  </a:lnTo>
                  <a:lnTo>
                    <a:pt x="610" y="190"/>
                  </a:lnTo>
                  <a:lnTo>
                    <a:pt x="622" y="181"/>
                  </a:lnTo>
                  <a:lnTo>
                    <a:pt x="635" y="173"/>
                  </a:lnTo>
                  <a:lnTo>
                    <a:pt x="648" y="164"/>
                  </a:lnTo>
                  <a:lnTo>
                    <a:pt x="663" y="156"/>
                  </a:lnTo>
                  <a:lnTo>
                    <a:pt x="676" y="147"/>
                  </a:lnTo>
                  <a:lnTo>
                    <a:pt x="690" y="139"/>
                  </a:lnTo>
                  <a:lnTo>
                    <a:pt x="706" y="132"/>
                  </a:lnTo>
                  <a:lnTo>
                    <a:pt x="719" y="123"/>
                  </a:lnTo>
                  <a:lnTo>
                    <a:pt x="734" y="116"/>
                  </a:lnTo>
                  <a:lnTo>
                    <a:pt x="750" y="107"/>
                  </a:lnTo>
                  <a:lnTo>
                    <a:pt x="766" y="101"/>
                  </a:lnTo>
                  <a:lnTo>
                    <a:pt x="781" y="93"/>
                  </a:lnTo>
                  <a:lnTo>
                    <a:pt x="798" y="86"/>
                  </a:lnTo>
                  <a:lnTo>
                    <a:pt x="813" y="78"/>
                  </a:lnTo>
                  <a:lnTo>
                    <a:pt x="831" y="72"/>
                  </a:lnTo>
                  <a:lnTo>
                    <a:pt x="847" y="65"/>
                  </a:lnTo>
                  <a:lnTo>
                    <a:pt x="863" y="58"/>
                  </a:lnTo>
                  <a:lnTo>
                    <a:pt x="881" y="52"/>
                  </a:lnTo>
                  <a:lnTo>
                    <a:pt x="898" y="47"/>
                  </a:lnTo>
                  <a:lnTo>
                    <a:pt x="915" y="41"/>
                  </a:lnTo>
                  <a:lnTo>
                    <a:pt x="933" y="36"/>
                  </a:lnTo>
                  <a:lnTo>
                    <a:pt x="951" y="30"/>
                  </a:lnTo>
                  <a:lnTo>
                    <a:pt x="970" y="25"/>
                  </a:lnTo>
                  <a:lnTo>
                    <a:pt x="987" y="20"/>
                  </a:lnTo>
                  <a:lnTo>
                    <a:pt x="1005" y="17"/>
                  </a:lnTo>
                  <a:lnTo>
                    <a:pt x="1024" y="13"/>
                  </a:lnTo>
                  <a:lnTo>
                    <a:pt x="1043" y="9"/>
                  </a:lnTo>
                  <a:lnTo>
                    <a:pt x="1062" y="6"/>
                  </a:lnTo>
                  <a:lnTo>
                    <a:pt x="1081" y="4"/>
                  </a:lnTo>
                  <a:lnTo>
                    <a:pt x="1101" y="2"/>
                  </a:lnTo>
                  <a:lnTo>
                    <a:pt x="1120" y="1"/>
                  </a:lnTo>
                  <a:lnTo>
                    <a:pt x="1121" y="0"/>
                  </a:lnTo>
                  <a:lnTo>
                    <a:pt x="1123" y="0"/>
                  </a:lnTo>
                  <a:lnTo>
                    <a:pt x="1127" y="0"/>
                  </a:lnTo>
                  <a:lnTo>
                    <a:pt x="1132" y="1"/>
                  </a:lnTo>
                  <a:lnTo>
                    <a:pt x="1134" y="1"/>
                  </a:lnTo>
                  <a:lnTo>
                    <a:pt x="1138" y="1"/>
                  </a:lnTo>
                  <a:lnTo>
                    <a:pt x="1142" y="1"/>
                  </a:lnTo>
                  <a:lnTo>
                    <a:pt x="1146" y="1"/>
                  </a:lnTo>
                  <a:lnTo>
                    <a:pt x="1150" y="1"/>
                  </a:lnTo>
                  <a:lnTo>
                    <a:pt x="1155" y="2"/>
                  </a:lnTo>
                  <a:lnTo>
                    <a:pt x="1159" y="2"/>
                  </a:lnTo>
                  <a:lnTo>
                    <a:pt x="1165" y="4"/>
                  </a:lnTo>
                  <a:lnTo>
                    <a:pt x="1169" y="4"/>
                  </a:lnTo>
                  <a:lnTo>
                    <a:pt x="1174" y="6"/>
                  </a:lnTo>
                  <a:lnTo>
                    <a:pt x="1180" y="6"/>
                  </a:lnTo>
                  <a:lnTo>
                    <a:pt x="1187" y="8"/>
                  </a:lnTo>
                  <a:lnTo>
                    <a:pt x="1193" y="9"/>
                  </a:lnTo>
                  <a:lnTo>
                    <a:pt x="1199" y="10"/>
                  </a:lnTo>
                  <a:lnTo>
                    <a:pt x="1205" y="13"/>
                  </a:lnTo>
                  <a:lnTo>
                    <a:pt x="1212" y="15"/>
                  </a:lnTo>
                  <a:lnTo>
                    <a:pt x="1218" y="18"/>
                  </a:lnTo>
                  <a:lnTo>
                    <a:pt x="1225" y="20"/>
                  </a:lnTo>
                  <a:lnTo>
                    <a:pt x="1233" y="23"/>
                  </a:lnTo>
                  <a:lnTo>
                    <a:pt x="1241" y="25"/>
                  </a:lnTo>
                  <a:lnTo>
                    <a:pt x="1248" y="29"/>
                  </a:lnTo>
                  <a:lnTo>
                    <a:pt x="1255" y="32"/>
                  </a:lnTo>
                  <a:lnTo>
                    <a:pt x="1262" y="36"/>
                  </a:lnTo>
                  <a:lnTo>
                    <a:pt x="1270" y="41"/>
                  </a:lnTo>
                  <a:lnTo>
                    <a:pt x="1278" y="43"/>
                  </a:lnTo>
                  <a:lnTo>
                    <a:pt x="1285" y="48"/>
                  </a:lnTo>
                  <a:lnTo>
                    <a:pt x="1293" y="53"/>
                  </a:lnTo>
                  <a:lnTo>
                    <a:pt x="1301" y="58"/>
                  </a:lnTo>
                  <a:lnTo>
                    <a:pt x="1308" y="63"/>
                  </a:lnTo>
                  <a:lnTo>
                    <a:pt x="1316" y="69"/>
                  </a:lnTo>
                  <a:lnTo>
                    <a:pt x="1325" y="75"/>
                  </a:lnTo>
                  <a:lnTo>
                    <a:pt x="1333" y="81"/>
                  </a:lnTo>
                  <a:lnTo>
                    <a:pt x="1340" y="87"/>
                  </a:lnTo>
                  <a:lnTo>
                    <a:pt x="1348" y="93"/>
                  </a:lnTo>
                  <a:lnTo>
                    <a:pt x="1355" y="100"/>
                  </a:lnTo>
                  <a:lnTo>
                    <a:pt x="1364" y="109"/>
                  </a:lnTo>
                  <a:lnTo>
                    <a:pt x="1372" y="116"/>
                  </a:lnTo>
                  <a:lnTo>
                    <a:pt x="1379" y="124"/>
                  </a:lnTo>
                  <a:lnTo>
                    <a:pt x="1387" y="133"/>
                  </a:lnTo>
                  <a:lnTo>
                    <a:pt x="1395" y="143"/>
                  </a:lnTo>
                  <a:lnTo>
                    <a:pt x="1402" y="151"/>
                  </a:lnTo>
                  <a:lnTo>
                    <a:pt x="1410" y="162"/>
                  </a:lnTo>
                  <a:lnTo>
                    <a:pt x="1417" y="172"/>
                  </a:lnTo>
                  <a:lnTo>
                    <a:pt x="1424" y="182"/>
                  </a:lnTo>
                  <a:lnTo>
                    <a:pt x="1430" y="193"/>
                  </a:lnTo>
                  <a:lnTo>
                    <a:pt x="1437" y="205"/>
                  </a:lnTo>
                  <a:lnTo>
                    <a:pt x="1444" y="218"/>
                  </a:lnTo>
                  <a:lnTo>
                    <a:pt x="1452" y="231"/>
                  </a:lnTo>
                  <a:lnTo>
                    <a:pt x="1457" y="243"/>
                  </a:lnTo>
                  <a:lnTo>
                    <a:pt x="1463" y="256"/>
                  </a:lnTo>
                  <a:lnTo>
                    <a:pt x="1469" y="270"/>
                  </a:lnTo>
                  <a:lnTo>
                    <a:pt x="1475" y="285"/>
                  </a:lnTo>
                  <a:lnTo>
                    <a:pt x="1480" y="300"/>
                  </a:lnTo>
                  <a:lnTo>
                    <a:pt x="1485" y="316"/>
                  </a:lnTo>
                  <a:lnTo>
                    <a:pt x="1491" y="331"/>
                  </a:lnTo>
                  <a:lnTo>
                    <a:pt x="1497" y="348"/>
                  </a:lnTo>
                  <a:lnTo>
                    <a:pt x="1469" y="357"/>
                  </a:lnTo>
                  <a:close/>
                </a:path>
              </a:pathLst>
            </a:custGeom>
            <a:solidFill>
              <a:srgbClr val="FFFFFF"/>
            </a:solidFill>
            <a:ln w="9525">
              <a:noFill/>
              <a:round/>
              <a:headEnd/>
              <a:tailEnd/>
            </a:ln>
          </p:spPr>
          <p:txBody>
            <a:bodyPr/>
            <a:lstStyle/>
            <a:p>
              <a:endParaRPr lang="en-US"/>
            </a:p>
          </p:txBody>
        </p:sp>
        <p:sp>
          <p:nvSpPr>
            <p:cNvPr id="73033" name="Freeform 203"/>
            <p:cNvSpPr>
              <a:spLocks/>
            </p:cNvSpPr>
            <p:nvPr/>
          </p:nvSpPr>
          <p:spPr bwMode="auto">
            <a:xfrm>
              <a:off x="5225" y="2854"/>
              <a:ext cx="28" cy="33"/>
            </a:xfrm>
            <a:custGeom>
              <a:avLst/>
              <a:gdLst>
                <a:gd name="T0" fmla="*/ 5 w 83"/>
                <a:gd name="T1" fmla="*/ 8 h 100"/>
                <a:gd name="T2" fmla="*/ 6 w 83"/>
                <a:gd name="T3" fmla="*/ 7 h 100"/>
                <a:gd name="T4" fmla="*/ 6 w 83"/>
                <a:gd name="T5" fmla="*/ 7 h 100"/>
                <a:gd name="T6" fmla="*/ 7 w 83"/>
                <a:gd name="T7" fmla="*/ 6 h 100"/>
                <a:gd name="T8" fmla="*/ 7 w 83"/>
                <a:gd name="T9" fmla="*/ 5 h 100"/>
                <a:gd name="T10" fmla="*/ 6 w 83"/>
                <a:gd name="T11" fmla="*/ 4 h 100"/>
                <a:gd name="T12" fmla="*/ 6 w 83"/>
                <a:gd name="T13" fmla="*/ 3 h 100"/>
                <a:gd name="T14" fmla="*/ 5 w 83"/>
                <a:gd name="T15" fmla="*/ 2 h 100"/>
                <a:gd name="T16" fmla="*/ 5 w 83"/>
                <a:gd name="T17" fmla="*/ 1 h 100"/>
                <a:gd name="T18" fmla="*/ 5 w 83"/>
                <a:gd name="T19" fmla="*/ 0 h 100"/>
                <a:gd name="T20" fmla="*/ 6 w 83"/>
                <a:gd name="T21" fmla="*/ 0 h 100"/>
                <a:gd name="T22" fmla="*/ 7 w 83"/>
                <a:gd name="T23" fmla="*/ 1 h 100"/>
                <a:gd name="T24" fmla="*/ 8 w 83"/>
                <a:gd name="T25" fmla="*/ 1 h 100"/>
                <a:gd name="T26" fmla="*/ 8 w 83"/>
                <a:gd name="T27" fmla="*/ 2 h 100"/>
                <a:gd name="T28" fmla="*/ 9 w 83"/>
                <a:gd name="T29" fmla="*/ 3 h 100"/>
                <a:gd name="T30" fmla="*/ 9 w 83"/>
                <a:gd name="T31" fmla="*/ 4 h 100"/>
                <a:gd name="T32" fmla="*/ 9 w 83"/>
                <a:gd name="T33" fmla="*/ 5 h 100"/>
                <a:gd name="T34" fmla="*/ 9 w 83"/>
                <a:gd name="T35" fmla="*/ 6 h 100"/>
                <a:gd name="T36" fmla="*/ 9 w 83"/>
                <a:gd name="T37" fmla="*/ 7 h 100"/>
                <a:gd name="T38" fmla="*/ 9 w 83"/>
                <a:gd name="T39" fmla="*/ 8 h 100"/>
                <a:gd name="T40" fmla="*/ 8 w 83"/>
                <a:gd name="T41" fmla="*/ 9 h 100"/>
                <a:gd name="T42" fmla="*/ 8 w 83"/>
                <a:gd name="T43" fmla="*/ 10 h 100"/>
                <a:gd name="T44" fmla="*/ 7 w 83"/>
                <a:gd name="T45" fmla="*/ 10 h 100"/>
                <a:gd name="T46" fmla="*/ 6 w 83"/>
                <a:gd name="T47" fmla="*/ 11 h 100"/>
                <a:gd name="T48" fmla="*/ 5 w 83"/>
                <a:gd name="T49" fmla="*/ 11 h 100"/>
                <a:gd name="T50" fmla="*/ 4 w 83"/>
                <a:gd name="T51" fmla="*/ 11 h 100"/>
                <a:gd name="T52" fmla="*/ 3 w 83"/>
                <a:gd name="T53" fmla="*/ 10 h 100"/>
                <a:gd name="T54" fmla="*/ 2 w 83"/>
                <a:gd name="T55" fmla="*/ 10 h 100"/>
                <a:gd name="T56" fmla="*/ 1 w 83"/>
                <a:gd name="T57" fmla="*/ 9 h 100"/>
                <a:gd name="T58" fmla="*/ 1 w 83"/>
                <a:gd name="T59" fmla="*/ 9 h 100"/>
                <a:gd name="T60" fmla="*/ 0 w 83"/>
                <a:gd name="T61" fmla="*/ 8 h 100"/>
                <a:gd name="T62" fmla="*/ 0 w 83"/>
                <a:gd name="T63" fmla="*/ 7 h 100"/>
                <a:gd name="T64" fmla="*/ 0 w 83"/>
                <a:gd name="T65" fmla="*/ 6 h 100"/>
                <a:gd name="T66" fmla="*/ 0 w 83"/>
                <a:gd name="T67" fmla="*/ 5 h 100"/>
                <a:gd name="T68" fmla="*/ 0 w 83"/>
                <a:gd name="T69" fmla="*/ 4 h 100"/>
                <a:gd name="T70" fmla="*/ 0 w 83"/>
                <a:gd name="T71" fmla="*/ 3 h 100"/>
                <a:gd name="T72" fmla="*/ 1 w 83"/>
                <a:gd name="T73" fmla="*/ 2 h 100"/>
                <a:gd name="T74" fmla="*/ 1 w 83"/>
                <a:gd name="T75" fmla="*/ 1 h 100"/>
                <a:gd name="T76" fmla="*/ 2 w 83"/>
                <a:gd name="T77" fmla="*/ 1 h 100"/>
                <a:gd name="T78" fmla="*/ 3 w 83"/>
                <a:gd name="T79" fmla="*/ 0 h 100"/>
                <a:gd name="T80" fmla="*/ 4 w 83"/>
                <a:gd name="T81" fmla="*/ 0 h 100"/>
                <a:gd name="T82" fmla="*/ 4 w 83"/>
                <a:gd name="T83" fmla="*/ 1 h 100"/>
                <a:gd name="T84" fmla="*/ 4 w 83"/>
                <a:gd name="T85" fmla="*/ 2 h 100"/>
                <a:gd name="T86" fmla="*/ 4 w 83"/>
                <a:gd name="T87" fmla="*/ 3 h 100"/>
                <a:gd name="T88" fmla="*/ 3 w 83"/>
                <a:gd name="T89" fmla="*/ 4 h 100"/>
                <a:gd name="T90" fmla="*/ 3 w 83"/>
                <a:gd name="T91" fmla="*/ 4 h 100"/>
                <a:gd name="T92" fmla="*/ 2 w 83"/>
                <a:gd name="T93" fmla="*/ 5 h 100"/>
                <a:gd name="T94" fmla="*/ 2 w 83"/>
                <a:gd name="T95" fmla="*/ 6 h 100"/>
                <a:gd name="T96" fmla="*/ 3 w 83"/>
                <a:gd name="T97" fmla="*/ 7 h 100"/>
                <a:gd name="T98" fmla="*/ 3 w 83"/>
                <a:gd name="T99" fmla="*/ 7 h 100"/>
                <a:gd name="T100" fmla="*/ 4 w 83"/>
                <a:gd name="T101" fmla="*/ 8 h 100"/>
                <a:gd name="T102" fmla="*/ 4 w 83"/>
                <a:gd name="T103" fmla="*/ 8 h 1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100"/>
                <a:gd name="T158" fmla="*/ 83 w 83"/>
                <a:gd name="T159" fmla="*/ 100 h 1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100">
                  <a:moveTo>
                    <a:pt x="40" y="70"/>
                  </a:moveTo>
                  <a:lnTo>
                    <a:pt x="44" y="69"/>
                  </a:lnTo>
                  <a:lnTo>
                    <a:pt x="48" y="69"/>
                  </a:lnTo>
                  <a:lnTo>
                    <a:pt x="51" y="67"/>
                  </a:lnTo>
                  <a:lnTo>
                    <a:pt x="54" y="66"/>
                  </a:lnTo>
                  <a:lnTo>
                    <a:pt x="56" y="64"/>
                  </a:lnTo>
                  <a:lnTo>
                    <a:pt x="58" y="60"/>
                  </a:lnTo>
                  <a:lnTo>
                    <a:pt x="59" y="56"/>
                  </a:lnTo>
                  <a:lnTo>
                    <a:pt x="59" y="52"/>
                  </a:lnTo>
                  <a:lnTo>
                    <a:pt x="59" y="48"/>
                  </a:lnTo>
                  <a:lnTo>
                    <a:pt x="58" y="44"/>
                  </a:lnTo>
                  <a:lnTo>
                    <a:pt x="56" y="39"/>
                  </a:lnTo>
                  <a:lnTo>
                    <a:pt x="55" y="36"/>
                  </a:lnTo>
                  <a:lnTo>
                    <a:pt x="50" y="31"/>
                  </a:lnTo>
                  <a:lnTo>
                    <a:pt x="44" y="27"/>
                  </a:lnTo>
                  <a:lnTo>
                    <a:pt x="44" y="20"/>
                  </a:lnTo>
                  <a:lnTo>
                    <a:pt x="44" y="13"/>
                  </a:lnTo>
                  <a:lnTo>
                    <a:pt x="44" y="7"/>
                  </a:lnTo>
                  <a:lnTo>
                    <a:pt x="44" y="1"/>
                  </a:lnTo>
                  <a:lnTo>
                    <a:pt x="48" y="1"/>
                  </a:lnTo>
                  <a:lnTo>
                    <a:pt x="52" y="3"/>
                  </a:lnTo>
                  <a:lnTo>
                    <a:pt x="55" y="4"/>
                  </a:lnTo>
                  <a:lnTo>
                    <a:pt x="59" y="7"/>
                  </a:lnTo>
                  <a:lnTo>
                    <a:pt x="62" y="8"/>
                  </a:lnTo>
                  <a:lnTo>
                    <a:pt x="66" y="10"/>
                  </a:lnTo>
                  <a:lnTo>
                    <a:pt x="68" y="13"/>
                  </a:lnTo>
                  <a:lnTo>
                    <a:pt x="71" y="16"/>
                  </a:lnTo>
                  <a:lnTo>
                    <a:pt x="74" y="20"/>
                  </a:lnTo>
                  <a:lnTo>
                    <a:pt x="76" y="23"/>
                  </a:lnTo>
                  <a:lnTo>
                    <a:pt x="78" y="27"/>
                  </a:lnTo>
                  <a:lnTo>
                    <a:pt x="79" y="31"/>
                  </a:lnTo>
                  <a:lnTo>
                    <a:pt x="81" y="36"/>
                  </a:lnTo>
                  <a:lnTo>
                    <a:pt x="82" y="41"/>
                  </a:lnTo>
                  <a:lnTo>
                    <a:pt x="82" y="46"/>
                  </a:lnTo>
                  <a:lnTo>
                    <a:pt x="83" y="50"/>
                  </a:lnTo>
                  <a:lnTo>
                    <a:pt x="82" y="55"/>
                  </a:lnTo>
                  <a:lnTo>
                    <a:pt x="82" y="60"/>
                  </a:lnTo>
                  <a:lnTo>
                    <a:pt x="81" y="65"/>
                  </a:lnTo>
                  <a:lnTo>
                    <a:pt x="79" y="71"/>
                  </a:lnTo>
                  <a:lnTo>
                    <a:pt x="77" y="75"/>
                  </a:lnTo>
                  <a:lnTo>
                    <a:pt x="75" y="78"/>
                  </a:lnTo>
                  <a:lnTo>
                    <a:pt x="72" y="82"/>
                  </a:lnTo>
                  <a:lnTo>
                    <a:pt x="70" y="87"/>
                  </a:lnTo>
                  <a:lnTo>
                    <a:pt x="67" y="88"/>
                  </a:lnTo>
                  <a:lnTo>
                    <a:pt x="63" y="92"/>
                  </a:lnTo>
                  <a:lnTo>
                    <a:pt x="60" y="94"/>
                  </a:lnTo>
                  <a:lnTo>
                    <a:pt x="56" y="96"/>
                  </a:lnTo>
                  <a:lnTo>
                    <a:pt x="52" y="96"/>
                  </a:lnTo>
                  <a:lnTo>
                    <a:pt x="48" y="99"/>
                  </a:lnTo>
                  <a:lnTo>
                    <a:pt x="44" y="99"/>
                  </a:lnTo>
                  <a:lnTo>
                    <a:pt x="39" y="100"/>
                  </a:lnTo>
                  <a:lnTo>
                    <a:pt x="33" y="99"/>
                  </a:lnTo>
                  <a:lnTo>
                    <a:pt x="30" y="98"/>
                  </a:lnTo>
                  <a:lnTo>
                    <a:pt x="25" y="95"/>
                  </a:lnTo>
                  <a:lnTo>
                    <a:pt x="21" y="94"/>
                  </a:lnTo>
                  <a:lnTo>
                    <a:pt x="18" y="92"/>
                  </a:lnTo>
                  <a:lnTo>
                    <a:pt x="15" y="88"/>
                  </a:lnTo>
                  <a:lnTo>
                    <a:pt x="12" y="86"/>
                  </a:lnTo>
                  <a:lnTo>
                    <a:pt x="9" y="82"/>
                  </a:lnTo>
                  <a:lnTo>
                    <a:pt x="7" y="78"/>
                  </a:lnTo>
                  <a:lnTo>
                    <a:pt x="5" y="73"/>
                  </a:lnTo>
                  <a:lnTo>
                    <a:pt x="2" y="70"/>
                  </a:lnTo>
                  <a:lnTo>
                    <a:pt x="2" y="65"/>
                  </a:lnTo>
                  <a:lnTo>
                    <a:pt x="0" y="61"/>
                  </a:lnTo>
                  <a:lnTo>
                    <a:pt x="0" y="58"/>
                  </a:lnTo>
                  <a:lnTo>
                    <a:pt x="0" y="54"/>
                  </a:lnTo>
                  <a:lnTo>
                    <a:pt x="1" y="50"/>
                  </a:lnTo>
                  <a:lnTo>
                    <a:pt x="1" y="44"/>
                  </a:lnTo>
                  <a:lnTo>
                    <a:pt x="1" y="39"/>
                  </a:lnTo>
                  <a:lnTo>
                    <a:pt x="1" y="35"/>
                  </a:lnTo>
                  <a:lnTo>
                    <a:pt x="3" y="31"/>
                  </a:lnTo>
                  <a:lnTo>
                    <a:pt x="4" y="26"/>
                  </a:lnTo>
                  <a:lnTo>
                    <a:pt x="6" y="23"/>
                  </a:lnTo>
                  <a:lnTo>
                    <a:pt x="8" y="18"/>
                  </a:lnTo>
                  <a:lnTo>
                    <a:pt x="11" y="15"/>
                  </a:lnTo>
                  <a:lnTo>
                    <a:pt x="12" y="12"/>
                  </a:lnTo>
                  <a:lnTo>
                    <a:pt x="15" y="9"/>
                  </a:lnTo>
                  <a:lnTo>
                    <a:pt x="19" y="7"/>
                  </a:lnTo>
                  <a:lnTo>
                    <a:pt x="22" y="4"/>
                  </a:lnTo>
                  <a:lnTo>
                    <a:pt x="26" y="3"/>
                  </a:lnTo>
                  <a:lnTo>
                    <a:pt x="30" y="1"/>
                  </a:lnTo>
                  <a:lnTo>
                    <a:pt x="33" y="0"/>
                  </a:lnTo>
                  <a:lnTo>
                    <a:pt x="38" y="0"/>
                  </a:lnTo>
                  <a:lnTo>
                    <a:pt x="38" y="6"/>
                  </a:lnTo>
                  <a:lnTo>
                    <a:pt x="37" y="13"/>
                  </a:lnTo>
                  <a:lnTo>
                    <a:pt x="36" y="20"/>
                  </a:lnTo>
                  <a:lnTo>
                    <a:pt x="36" y="27"/>
                  </a:lnTo>
                  <a:lnTo>
                    <a:pt x="33" y="29"/>
                  </a:lnTo>
                  <a:lnTo>
                    <a:pt x="30" y="31"/>
                  </a:lnTo>
                  <a:lnTo>
                    <a:pt x="27" y="32"/>
                  </a:lnTo>
                  <a:lnTo>
                    <a:pt x="25" y="36"/>
                  </a:lnTo>
                  <a:lnTo>
                    <a:pt x="23" y="39"/>
                  </a:lnTo>
                  <a:lnTo>
                    <a:pt x="21" y="43"/>
                  </a:lnTo>
                  <a:lnTo>
                    <a:pt x="20" y="47"/>
                  </a:lnTo>
                  <a:lnTo>
                    <a:pt x="20" y="52"/>
                  </a:lnTo>
                  <a:lnTo>
                    <a:pt x="20" y="55"/>
                  </a:lnTo>
                  <a:lnTo>
                    <a:pt x="21" y="60"/>
                  </a:lnTo>
                  <a:lnTo>
                    <a:pt x="23" y="62"/>
                  </a:lnTo>
                  <a:lnTo>
                    <a:pt x="26" y="65"/>
                  </a:lnTo>
                  <a:lnTo>
                    <a:pt x="28" y="67"/>
                  </a:lnTo>
                  <a:lnTo>
                    <a:pt x="32" y="69"/>
                  </a:lnTo>
                  <a:lnTo>
                    <a:pt x="35" y="69"/>
                  </a:lnTo>
                  <a:lnTo>
                    <a:pt x="40" y="70"/>
                  </a:lnTo>
                  <a:close/>
                </a:path>
              </a:pathLst>
            </a:custGeom>
            <a:solidFill>
              <a:srgbClr val="FFFFFF"/>
            </a:solidFill>
            <a:ln w="9525">
              <a:noFill/>
              <a:round/>
              <a:headEnd/>
              <a:tailEnd/>
            </a:ln>
          </p:spPr>
          <p:txBody>
            <a:bodyPr/>
            <a:lstStyle/>
            <a:p>
              <a:endParaRPr lang="en-US"/>
            </a:p>
          </p:txBody>
        </p:sp>
        <p:sp>
          <p:nvSpPr>
            <p:cNvPr id="73034" name="Freeform 204"/>
            <p:cNvSpPr>
              <a:spLocks/>
            </p:cNvSpPr>
            <p:nvPr/>
          </p:nvSpPr>
          <p:spPr bwMode="auto">
            <a:xfrm>
              <a:off x="5288" y="2818"/>
              <a:ext cx="29" cy="36"/>
            </a:xfrm>
            <a:custGeom>
              <a:avLst/>
              <a:gdLst>
                <a:gd name="T0" fmla="*/ 5 w 86"/>
                <a:gd name="T1" fmla="*/ 9 h 106"/>
                <a:gd name="T2" fmla="*/ 6 w 86"/>
                <a:gd name="T3" fmla="*/ 8 h 106"/>
                <a:gd name="T4" fmla="*/ 6 w 86"/>
                <a:gd name="T5" fmla="*/ 8 h 106"/>
                <a:gd name="T6" fmla="*/ 7 w 86"/>
                <a:gd name="T7" fmla="*/ 7 h 106"/>
                <a:gd name="T8" fmla="*/ 7 w 86"/>
                <a:gd name="T9" fmla="*/ 6 h 106"/>
                <a:gd name="T10" fmla="*/ 7 w 86"/>
                <a:gd name="T11" fmla="*/ 5 h 106"/>
                <a:gd name="T12" fmla="*/ 6 w 86"/>
                <a:gd name="T13" fmla="*/ 4 h 106"/>
                <a:gd name="T14" fmla="*/ 6 w 86"/>
                <a:gd name="T15" fmla="*/ 4 h 106"/>
                <a:gd name="T16" fmla="*/ 5 w 86"/>
                <a:gd name="T17" fmla="*/ 3 h 106"/>
                <a:gd name="T18" fmla="*/ 5 w 86"/>
                <a:gd name="T19" fmla="*/ 2 h 106"/>
                <a:gd name="T20" fmla="*/ 5 w 86"/>
                <a:gd name="T21" fmla="*/ 1 h 106"/>
                <a:gd name="T22" fmla="*/ 5 w 86"/>
                <a:gd name="T23" fmla="*/ 0 h 106"/>
                <a:gd name="T24" fmla="*/ 6 w 86"/>
                <a:gd name="T25" fmla="*/ 0 h 106"/>
                <a:gd name="T26" fmla="*/ 7 w 86"/>
                <a:gd name="T27" fmla="*/ 1 h 106"/>
                <a:gd name="T28" fmla="*/ 8 w 86"/>
                <a:gd name="T29" fmla="*/ 1 h 106"/>
                <a:gd name="T30" fmla="*/ 8 w 86"/>
                <a:gd name="T31" fmla="*/ 2 h 106"/>
                <a:gd name="T32" fmla="*/ 9 w 86"/>
                <a:gd name="T33" fmla="*/ 3 h 106"/>
                <a:gd name="T34" fmla="*/ 9 w 86"/>
                <a:gd name="T35" fmla="*/ 4 h 106"/>
                <a:gd name="T36" fmla="*/ 10 w 86"/>
                <a:gd name="T37" fmla="*/ 5 h 106"/>
                <a:gd name="T38" fmla="*/ 10 w 86"/>
                <a:gd name="T39" fmla="*/ 6 h 106"/>
                <a:gd name="T40" fmla="*/ 10 w 86"/>
                <a:gd name="T41" fmla="*/ 7 h 106"/>
                <a:gd name="T42" fmla="*/ 9 w 86"/>
                <a:gd name="T43" fmla="*/ 8 h 106"/>
                <a:gd name="T44" fmla="*/ 9 w 86"/>
                <a:gd name="T45" fmla="*/ 9 h 106"/>
                <a:gd name="T46" fmla="*/ 8 w 86"/>
                <a:gd name="T47" fmla="*/ 10 h 106"/>
                <a:gd name="T48" fmla="*/ 8 w 86"/>
                <a:gd name="T49" fmla="*/ 11 h 106"/>
                <a:gd name="T50" fmla="*/ 7 w 86"/>
                <a:gd name="T51" fmla="*/ 12 h 106"/>
                <a:gd name="T52" fmla="*/ 6 w 86"/>
                <a:gd name="T53" fmla="*/ 12 h 106"/>
                <a:gd name="T54" fmla="*/ 5 w 86"/>
                <a:gd name="T55" fmla="*/ 12 h 106"/>
                <a:gd name="T56" fmla="*/ 4 w 86"/>
                <a:gd name="T57" fmla="*/ 12 h 106"/>
                <a:gd name="T58" fmla="*/ 3 w 86"/>
                <a:gd name="T59" fmla="*/ 12 h 106"/>
                <a:gd name="T60" fmla="*/ 2 w 86"/>
                <a:gd name="T61" fmla="*/ 12 h 106"/>
                <a:gd name="T62" fmla="*/ 1 w 86"/>
                <a:gd name="T63" fmla="*/ 11 h 106"/>
                <a:gd name="T64" fmla="*/ 1 w 86"/>
                <a:gd name="T65" fmla="*/ 11 h 106"/>
                <a:gd name="T66" fmla="*/ 0 w 86"/>
                <a:gd name="T67" fmla="*/ 10 h 106"/>
                <a:gd name="T68" fmla="*/ 0 w 86"/>
                <a:gd name="T69" fmla="*/ 8 h 106"/>
                <a:gd name="T70" fmla="*/ 0 w 86"/>
                <a:gd name="T71" fmla="*/ 7 h 106"/>
                <a:gd name="T72" fmla="*/ 0 w 86"/>
                <a:gd name="T73" fmla="*/ 6 h 106"/>
                <a:gd name="T74" fmla="*/ 0 w 86"/>
                <a:gd name="T75" fmla="*/ 5 h 106"/>
                <a:gd name="T76" fmla="*/ 0 w 86"/>
                <a:gd name="T77" fmla="*/ 4 h 106"/>
                <a:gd name="T78" fmla="*/ 1 w 86"/>
                <a:gd name="T79" fmla="*/ 3 h 106"/>
                <a:gd name="T80" fmla="*/ 1 w 86"/>
                <a:gd name="T81" fmla="*/ 2 h 106"/>
                <a:gd name="T82" fmla="*/ 2 w 86"/>
                <a:gd name="T83" fmla="*/ 1 h 106"/>
                <a:gd name="T84" fmla="*/ 3 w 86"/>
                <a:gd name="T85" fmla="*/ 0 h 106"/>
                <a:gd name="T86" fmla="*/ 4 w 86"/>
                <a:gd name="T87" fmla="*/ 0 h 106"/>
                <a:gd name="T88" fmla="*/ 4 w 86"/>
                <a:gd name="T89" fmla="*/ 0 h 106"/>
                <a:gd name="T90" fmla="*/ 4 w 86"/>
                <a:gd name="T91" fmla="*/ 1 h 106"/>
                <a:gd name="T92" fmla="*/ 4 w 86"/>
                <a:gd name="T93" fmla="*/ 2 h 106"/>
                <a:gd name="T94" fmla="*/ 4 w 86"/>
                <a:gd name="T95" fmla="*/ 3 h 106"/>
                <a:gd name="T96" fmla="*/ 4 w 86"/>
                <a:gd name="T97" fmla="*/ 4 h 106"/>
                <a:gd name="T98" fmla="*/ 3 w 86"/>
                <a:gd name="T99" fmla="*/ 4 h 106"/>
                <a:gd name="T100" fmla="*/ 3 w 86"/>
                <a:gd name="T101" fmla="*/ 5 h 106"/>
                <a:gd name="T102" fmla="*/ 2 w 86"/>
                <a:gd name="T103" fmla="*/ 6 h 106"/>
                <a:gd name="T104" fmla="*/ 2 w 86"/>
                <a:gd name="T105" fmla="*/ 7 h 106"/>
                <a:gd name="T106" fmla="*/ 3 w 86"/>
                <a:gd name="T107" fmla="*/ 8 h 106"/>
                <a:gd name="T108" fmla="*/ 3 w 86"/>
                <a:gd name="T109" fmla="*/ 8 h 106"/>
                <a:gd name="T110" fmla="*/ 4 w 86"/>
                <a:gd name="T111" fmla="*/ 9 h 106"/>
                <a:gd name="T112" fmla="*/ 4 w 86"/>
                <a:gd name="T113" fmla="*/ 9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
                <a:gd name="T172" fmla="*/ 0 h 106"/>
                <a:gd name="T173" fmla="*/ 86 w 86"/>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 h="106">
                  <a:moveTo>
                    <a:pt x="38" y="78"/>
                  </a:moveTo>
                  <a:lnTo>
                    <a:pt x="42" y="76"/>
                  </a:lnTo>
                  <a:lnTo>
                    <a:pt x="46" y="75"/>
                  </a:lnTo>
                  <a:lnTo>
                    <a:pt x="50" y="73"/>
                  </a:lnTo>
                  <a:lnTo>
                    <a:pt x="54" y="72"/>
                  </a:lnTo>
                  <a:lnTo>
                    <a:pt x="57" y="68"/>
                  </a:lnTo>
                  <a:lnTo>
                    <a:pt x="60" y="64"/>
                  </a:lnTo>
                  <a:lnTo>
                    <a:pt x="61" y="61"/>
                  </a:lnTo>
                  <a:lnTo>
                    <a:pt x="62" y="56"/>
                  </a:lnTo>
                  <a:lnTo>
                    <a:pt x="62" y="52"/>
                  </a:lnTo>
                  <a:lnTo>
                    <a:pt x="61" y="49"/>
                  </a:lnTo>
                  <a:lnTo>
                    <a:pt x="59" y="44"/>
                  </a:lnTo>
                  <a:lnTo>
                    <a:pt x="58" y="41"/>
                  </a:lnTo>
                  <a:lnTo>
                    <a:pt x="56" y="38"/>
                  </a:lnTo>
                  <a:lnTo>
                    <a:pt x="53" y="35"/>
                  </a:lnTo>
                  <a:lnTo>
                    <a:pt x="50" y="33"/>
                  </a:lnTo>
                  <a:lnTo>
                    <a:pt x="47" y="32"/>
                  </a:lnTo>
                  <a:lnTo>
                    <a:pt x="47" y="28"/>
                  </a:lnTo>
                  <a:lnTo>
                    <a:pt x="47" y="23"/>
                  </a:lnTo>
                  <a:lnTo>
                    <a:pt x="47" y="19"/>
                  </a:lnTo>
                  <a:lnTo>
                    <a:pt x="47" y="16"/>
                  </a:lnTo>
                  <a:lnTo>
                    <a:pt x="47" y="11"/>
                  </a:lnTo>
                  <a:lnTo>
                    <a:pt x="47" y="7"/>
                  </a:lnTo>
                  <a:lnTo>
                    <a:pt x="47" y="3"/>
                  </a:lnTo>
                  <a:lnTo>
                    <a:pt x="47" y="0"/>
                  </a:lnTo>
                  <a:lnTo>
                    <a:pt x="52" y="3"/>
                  </a:lnTo>
                  <a:lnTo>
                    <a:pt x="57" y="5"/>
                  </a:lnTo>
                  <a:lnTo>
                    <a:pt x="61" y="7"/>
                  </a:lnTo>
                  <a:lnTo>
                    <a:pt x="65" y="10"/>
                  </a:lnTo>
                  <a:lnTo>
                    <a:pt x="68" y="12"/>
                  </a:lnTo>
                  <a:lnTo>
                    <a:pt x="71" y="16"/>
                  </a:lnTo>
                  <a:lnTo>
                    <a:pt x="74" y="18"/>
                  </a:lnTo>
                  <a:lnTo>
                    <a:pt x="78" y="22"/>
                  </a:lnTo>
                  <a:lnTo>
                    <a:pt x="79" y="26"/>
                  </a:lnTo>
                  <a:lnTo>
                    <a:pt x="81" y="28"/>
                  </a:lnTo>
                  <a:lnTo>
                    <a:pt x="82" y="33"/>
                  </a:lnTo>
                  <a:lnTo>
                    <a:pt x="84" y="36"/>
                  </a:lnTo>
                  <a:lnTo>
                    <a:pt x="85" y="41"/>
                  </a:lnTo>
                  <a:lnTo>
                    <a:pt x="85" y="46"/>
                  </a:lnTo>
                  <a:lnTo>
                    <a:pt x="86" y="51"/>
                  </a:lnTo>
                  <a:lnTo>
                    <a:pt x="86" y="56"/>
                  </a:lnTo>
                  <a:lnTo>
                    <a:pt x="86" y="62"/>
                  </a:lnTo>
                  <a:lnTo>
                    <a:pt x="85" y="67"/>
                  </a:lnTo>
                  <a:lnTo>
                    <a:pt x="84" y="72"/>
                  </a:lnTo>
                  <a:lnTo>
                    <a:pt x="82" y="76"/>
                  </a:lnTo>
                  <a:lnTo>
                    <a:pt x="80" y="80"/>
                  </a:lnTo>
                  <a:lnTo>
                    <a:pt x="78" y="84"/>
                  </a:lnTo>
                  <a:lnTo>
                    <a:pt x="74" y="87"/>
                  </a:lnTo>
                  <a:lnTo>
                    <a:pt x="72" y="92"/>
                  </a:lnTo>
                  <a:lnTo>
                    <a:pt x="69" y="95"/>
                  </a:lnTo>
                  <a:lnTo>
                    <a:pt x="65" y="97"/>
                  </a:lnTo>
                  <a:lnTo>
                    <a:pt x="61" y="99"/>
                  </a:lnTo>
                  <a:lnTo>
                    <a:pt x="58" y="102"/>
                  </a:lnTo>
                  <a:lnTo>
                    <a:pt x="53" y="102"/>
                  </a:lnTo>
                  <a:lnTo>
                    <a:pt x="49" y="104"/>
                  </a:lnTo>
                  <a:lnTo>
                    <a:pt x="45" y="104"/>
                  </a:lnTo>
                  <a:lnTo>
                    <a:pt x="41" y="106"/>
                  </a:lnTo>
                  <a:lnTo>
                    <a:pt x="36" y="104"/>
                  </a:lnTo>
                  <a:lnTo>
                    <a:pt x="32" y="104"/>
                  </a:lnTo>
                  <a:lnTo>
                    <a:pt x="26" y="102"/>
                  </a:lnTo>
                  <a:lnTo>
                    <a:pt x="23" y="102"/>
                  </a:lnTo>
                  <a:lnTo>
                    <a:pt x="19" y="99"/>
                  </a:lnTo>
                  <a:lnTo>
                    <a:pt x="16" y="97"/>
                  </a:lnTo>
                  <a:lnTo>
                    <a:pt x="13" y="96"/>
                  </a:lnTo>
                  <a:lnTo>
                    <a:pt x="10" y="93"/>
                  </a:lnTo>
                  <a:lnTo>
                    <a:pt x="7" y="90"/>
                  </a:lnTo>
                  <a:lnTo>
                    <a:pt x="5" y="86"/>
                  </a:lnTo>
                  <a:lnTo>
                    <a:pt x="3" y="82"/>
                  </a:lnTo>
                  <a:lnTo>
                    <a:pt x="2" y="79"/>
                  </a:lnTo>
                  <a:lnTo>
                    <a:pt x="1" y="74"/>
                  </a:lnTo>
                  <a:lnTo>
                    <a:pt x="0" y="69"/>
                  </a:lnTo>
                  <a:lnTo>
                    <a:pt x="0" y="64"/>
                  </a:lnTo>
                  <a:lnTo>
                    <a:pt x="0" y="59"/>
                  </a:lnTo>
                  <a:lnTo>
                    <a:pt x="0" y="55"/>
                  </a:lnTo>
                  <a:lnTo>
                    <a:pt x="1" y="50"/>
                  </a:lnTo>
                  <a:lnTo>
                    <a:pt x="1" y="44"/>
                  </a:lnTo>
                  <a:lnTo>
                    <a:pt x="3" y="39"/>
                  </a:lnTo>
                  <a:lnTo>
                    <a:pt x="4" y="34"/>
                  </a:lnTo>
                  <a:lnTo>
                    <a:pt x="6" y="29"/>
                  </a:lnTo>
                  <a:lnTo>
                    <a:pt x="8" y="26"/>
                  </a:lnTo>
                  <a:lnTo>
                    <a:pt x="11" y="21"/>
                  </a:lnTo>
                  <a:lnTo>
                    <a:pt x="13" y="17"/>
                  </a:lnTo>
                  <a:lnTo>
                    <a:pt x="16" y="12"/>
                  </a:lnTo>
                  <a:lnTo>
                    <a:pt x="19" y="9"/>
                  </a:lnTo>
                  <a:lnTo>
                    <a:pt x="23" y="7"/>
                  </a:lnTo>
                  <a:lnTo>
                    <a:pt x="26" y="4"/>
                  </a:lnTo>
                  <a:lnTo>
                    <a:pt x="31" y="3"/>
                  </a:lnTo>
                  <a:lnTo>
                    <a:pt x="35" y="0"/>
                  </a:lnTo>
                  <a:lnTo>
                    <a:pt x="39" y="0"/>
                  </a:lnTo>
                  <a:lnTo>
                    <a:pt x="39" y="3"/>
                  </a:lnTo>
                  <a:lnTo>
                    <a:pt x="39" y="7"/>
                  </a:lnTo>
                  <a:lnTo>
                    <a:pt x="39" y="11"/>
                  </a:lnTo>
                  <a:lnTo>
                    <a:pt x="39" y="16"/>
                  </a:lnTo>
                  <a:lnTo>
                    <a:pt x="38" y="19"/>
                  </a:lnTo>
                  <a:lnTo>
                    <a:pt x="38" y="23"/>
                  </a:lnTo>
                  <a:lnTo>
                    <a:pt x="38" y="28"/>
                  </a:lnTo>
                  <a:lnTo>
                    <a:pt x="38" y="32"/>
                  </a:lnTo>
                  <a:lnTo>
                    <a:pt x="35" y="32"/>
                  </a:lnTo>
                  <a:lnTo>
                    <a:pt x="31" y="34"/>
                  </a:lnTo>
                  <a:lnTo>
                    <a:pt x="27" y="36"/>
                  </a:lnTo>
                  <a:lnTo>
                    <a:pt x="26" y="40"/>
                  </a:lnTo>
                  <a:lnTo>
                    <a:pt x="23" y="44"/>
                  </a:lnTo>
                  <a:lnTo>
                    <a:pt x="22" y="47"/>
                  </a:lnTo>
                  <a:lnTo>
                    <a:pt x="21" y="51"/>
                  </a:lnTo>
                  <a:lnTo>
                    <a:pt x="21" y="56"/>
                  </a:lnTo>
                  <a:lnTo>
                    <a:pt x="21" y="61"/>
                  </a:lnTo>
                  <a:lnTo>
                    <a:pt x="22" y="64"/>
                  </a:lnTo>
                  <a:lnTo>
                    <a:pt x="23" y="68"/>
                  </a:lnTo>
                  <a:lnTo>
                    <a:pt x="25" y="72"/>
                  </a:lnTo>
                  <a:lnTo>
                    <a:pt x="26" y="73"/>
                  </a:lnTo>
                  <a:lnTo>
                    <a:pt x="29" y="75"/>
                  </a:lnTo>
                  <a:lnTo>
                    <a:pt x="33" y="76"/>
                  </a:lnTo>
                  <a:lnTo>
                    <a:pt x="38" y="78"/>
                  </a:lnTo>
                  <a:close/>
                </a:path>
              </a:pathLst>
            </a:custGeom>
            <a:solidFill>
              <a:srgbClr val="FFFFFF"/>
            </a:solidFill>
            <a:ln w="9525">
              <a:noFill/>
              <a:round/>
              <a:headEnd/>
              <a:tailEnd/>
            </a:ln>
          </p:spPr>
          <p:txBody>
            <a:bodyPr/>
            <a:lstStyle/>
            <a:p>
              <a:endParaRPr lang="en-US"/>
            </a:p>
          </p:txBody>
        </p:sp>
        <p:sp>
          <p:nvSpPr>
            <p:cNvPr id="73035" name="Freeform 205"/>
            <p:cNvSpPr>
              <a:spLocks/>
            </p:cNvSpPr>
            <p:nvPr/>
          </p:nvSpPr>
          <p:spPr bwMode="auto">
            <a:xfrm>
              <a:off x="5103" y="2870"/>
              <a:ext cx="16" cy="41"/>
            </a:xfrm>
            <a:custGeom>
              <a:avLst/>
              <a:gdLst>
                <a:gd name="T0" fmla="*/ 5 w 49"/>
                <a:gd name="T1" fmla="*/ 2 h 123"/>
                <a:gd name="T2" fmla="*/ 5 w 49"/>
                <a:gd name="T3" fmla="*/ 2 h 123"/>
                <a:gd name="T4" fmla="*/ 5 w 49"/>
                <a:gd name="T5" fmla="*/ 2 h 123"/>
                <a:gd name="T6" fmla="*/ 4 w 49"/>
                <a:gd name="T7" fmla="*/ 3 h 123"/>
                <a:gd name="T8" fmla="*/ 4 w 49"/>
                <a:gd name="T9" fmla="*/ 3 h 123"/>
                <a:gd name="T10" fmla="*/ 4 w 49"/>
                <a:gd name="T11" fmla="*/ 3 h 123"/>
                <a:gd name="T12" fmla="*/ 3 w 49"/>
                <a:gd name="T13" fmla="*/ 4 h 123"/>
                <a:gd name="T14" fmla="*/ 3 w 49"/>
                <a:gd name="T15" fmla="*/ 5 h 123"/>
                <a:gd name="T16" fmla="*/ 3 w 49"/>
                <a:gd name="T17" fmla="*/ 5 h 123"/>
                <a:gd name="T18" fmla="*/ 2 w 49"/>
                <a:gd name="T19" fmla="*/ 6 h 123"/>
                <a:gd name="T20" fmla="*/ 2 w 49"/>
                <a:gd name="T21" fmla="*/ 7 h 123"/>
                <a:gd name="T22" fmla="*/ 2 w 49"/>
                <a:gd name="T23" fmla="*/ 8 h 123"/>
                <a:gd name="T24" fmla="*/ 3 w 49"/>
                <a:gd name="T25" fmla="*/ 9 h 123"/>
                <a:gd name="T26" fmla="*/ 3 w 49"/>
                <a:gd name="T27" fmla="*/ 9 h 123"/>
                <a:gd name="T28" fmla="*/ 3 w 49"/>
                <a:gd name="T29" fmla="*/ 10 h 123"/>
                <a:gd name="T30" fmla="*/ 4 w 49"/>
                <a:gd name="T31" fmla="*/ 10 h 123"/>
                <a:gd name="T32" fmla="*/ 4 w 49"/>
                <a:gd name="T33" fmla="*/ 11 h 123"/>
                <a:gd name="T34" fmla="*/ 4 w 49"/>
                <a:gd name="T35" fmla="*/ 11 h 123"/>
                <a:gd name="T36" fmla="*/ 5 w 49"/>
                <a:gd name="T37" fmla="*/ 12 h 123"/>
                <a:gd name="T38" fmla="*/ 5 w 49"/>
                <a:gd name="T39" fmla="*/ 14 h 123"/>
                <a:gd name="T40" fmla="*/ 5 w 49"/>
                <a:gd name="T41" fmla="*/ 14 h 123"/>
                <a:gd name="T42" fmla="*/ 5 w 49"/>
                <a:gd name="T43" fmla="*/ 13 h 123"/>
                <a:gd name="T44" fmla="*/ 4 w 49"/>
                <a:gd name="T45" fmla="*/ 13 h 123"/>
                <a:gd name="T46" fmla="*/ 4 w 49"/>
                <a:gd name="T47" fmla="*/ 13 h 123"/>
                <a:gd name="T48" fmla="*/ 3 w 49"/>
                <a:gd name="T49" fmla="*/ 13 h 123"/>
                <a:gd name="T50" fmla="*/ 3 w 49"/>
                <a:gd name="T51" fmla="*/ 12 h 123"/>
                <a:gd name="T52" fmla="*/ 2 w 49"/>
                <a:gd name="T53" fmla="*/ 12 h 123"/>
                <a:gd name="T54" fmla="*/ 1 w 49"/>
                <a:gd name="T55" fmla="*/ 11 h 123"/>
                <a:gd name="T56" fmla="*/ 1 w 49"/>
                <a:gd name="T57" fmla="*/ 11 h 123"/>
                <a:gd name="T58" fmla="*/ 1 w 49"/>
                <a:gd name="T59" fmla="*/ 10 h 123"/>
                <a:gd name="T60" fmla="*/ 0 w 49"/>
                <a:gd name="T61" fmla="*/ 10 h 123"/>
                <a:gd name="T62" fmla="*/ 0 w 49"/>
                <a:gd name="T63" fmla="*/ 9 h 123"/>
                <a:gd name="T64" fmla="*/ 0 w 49"/>
                <a:gd name="T65" fmla="*/ 9 h 123"/>
                <a:gd name="T66" fmla="*/ 0 w 49"/>
                <a:gd name="T67" fmla="*/ 8 h 123"/>
                <a:gd name="T68" fmla="*/ 0 w 49"/>
                <a:gd name="T69" fmla="*/ 7 h 123"/>
                <a:gd name="T70" fmla="*/ 0 w 49"/>
                <a:gd name="T71" fmla="*/ 7 h 123"/>
                <a:gd name="T72" fmla="*/ 0 w 49"/>
                <a:gd name="T73" fmla="*/ 6 h 123"/>
                <a:gd name="T74" fmla="*/ 0 w 49"/>
                <a:gd name="T75" fmla="*/ 5 h 123"/>
                <a:gd name="T76" fmla="*/ 1 w 49"/>
                <a:gd name="T77" fmla="*/ 4 h 123"/>
                <a:gd name="T78" fmla="*/ 1 w 49"/>
                <a:gd name="T79" fmla="*/ 4 h 123"/>
                <a:gd name="T80" fmla="*/ 1 w 49"/>
                <a:gd name="T81" fmla="*/ 3 h 123"/>
                <a:gd name="T82" fmla="*/ 2 w 49"/>
                <a:gd name="T83" fmla="*/ 3 h 123"/>
                <a:gd name="T84" fmla="*/ 2 w 49"/>
                <a:gd name="T85" fmla="*/ 2 h 123"/>
                <a:gd name="T86" fmla="*/ 2 w 49"/>
                <a:gd name="T87" fmla="*/ 2 h 123"/>
                <a:gd name="T88" fmla="*/ 3 w 49"/>
                <a:gd name="T89" fmla="*/ 1 h 123"/>
                <a:gd name="T90" fmla="*/ 3 w 49"/>
                <a:gd name="T91" fmla="*/ 1 h 123"/>
                <a:gd name="T92" fmla="*/ 3 w 49"/>
                <a:gd name="T93" fmla="*/ 0 h 123"/>
                <a:gd name="T94" fmla="*/ 4 w 49"/>
                <a:gd name="T95" fmla="*/ 0 h 123"/>
                <a:gd name="T96" fmla="*/ 5 w 49"/>
                <a:gd name="T97" fmla="*/ 2 h 123"/>
                <a:gd name="T98" fmla="*/ 5 w 49"/>
                <a:gd name="T99" fmla="*/ 2 h 1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3"/>
                <a:gd name="T152" fmla="*/ 49 w 49"/>
                <a:gd name="T153" fmla="*/ 123 h 1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3">
                  <a:moveTo>
                    <a:pt x="45" y="19"/>
                  </a:moveTo>
                  <a:lnTo>
                    <a:pt x="44" y="19"/>
                  </a:lnTo>
                  <a:lnTo>
                    <a:pt x="43" y="21"/>
                  </a:lnTo>
                  <a:lnTo>
                    <a:pt x="40" y="23"/>
                  </a:lnTo>
                  <a:lnTo>
                    <a:pt x="37" y="27"/>
                  </a:lnTo>
                  <a:lnTo>
                    <a:pt x="34" y="31"/>
                  </a:lnTo>
                  <a:lnTo>
                    <a:pt x="30" y="37"/>
                  </a:lnTo>
                  <a:lnTo>
                    <a:pt x="27" y="42"/>
                  </a:lnTo>
                  <a:lnTo>
                    <a:pt x="25" y="49"/>
                  </a:lnTo>
                  <a:lnTo>
                    <a:pt x="22" y="55"/>
                  </a:lnTo>
                  <a:lnTo>
                    <a:pt x="21" y="61"/>
                  </a:lnTo>
                  <a:lnTo>
                    <a:pt x="21" y="68"/>
                  </a:lnTo>
                  <a:lnTo>
                    <a:pt x="23" y="77"/>
                  </a:lnTo>
                  <a:lnTo>
                    <a:pt x="25" y="83"/>
                  </a:lnTo>
                  <a:lnTo>
                    <a:pt x="30" y="90"/>
                  </a:lnTo>
                  <a:lnTo>
                    <a:pt x="33" y="92"/>
                  </a:lnTo>
                  <a:lnTo>
                    <a:pt x="37" y="96"/>
                  </a:lnTo>
                  <a:lnTo>
                    <a:pt x="41" y="100"/>
                  </a:lnTo>
                  <a:lnTo>
                    <a:pt x="47" y="105"/>
                  </a:lnTo>
                  <a:lnTo>
                    <a:pt x="49" y="123"/>
                  </a:lnTo>
                  <a:lnTo>
                    <a:pt x="47" y="123"/>
                  </a:lnTo>
                  <a:lnTo>
                    <a:pt x="44" y="120"/>
                  </a:lnTo>
                  <a:lnTo>
                    <a:pt x="40" y="119"/>
                  </a:lnTo>
                  <a:lnTo>
                    <a:pt x="35" y="118"/>
                  </a:lnTo>
                  <a:lnTo>
                    <a:pt x="29" y="113"/>
                  </a:lnTo>
                  <a:lnTo>
                    <a:pt x="23" y="109"/>
                  </a:lnTo>
                  <a:lnTo>
                    <a:pt x="17" y="105"/>
                  </a:lnTo>
                  <a:lnTo>
                    <a:pt x="10" y="99"/>
                  </a:lnTo>
                  <a:lnTo>
                    <a:pt x="7" y="95"/>
                  </a:lnTo>
                  <a:lnTo>
                    <a:pt x="5" y="90"/>
                  </a:lnTo>
                  <a:lnTo>
                    <a:pt x="3" y="86"/>
                  </a:lnTo>
                  <a:lnTo>
                    <a:pt x="2" y="82"/>
                  </a:lnTo>
                  <a:lnTo>
                    <a:pt x="1" y="77"/>
                  </a:lnTo>
                  <a:lnTo>
                    <a:pt x="1" y="72"/>
                  </a:lnTo>
                  <a:lnTo>
                    <a:pt x="0" y="66"/>
                  </a:lnTo>
                  <a:lnTo>
                    <a:pt x="1" y="61"/>
                  </a:lnTo>
                  <a:lnTo>
                    <a:pt x="2" y="54"/>
                  </a:lnTo>
                  <a:lnTo>
                    <a:pt x="4" y="48"/>
                  </a:lnTo>
                  <a:lnTo>
                    <a:pt x="6" y="40"/>
                  </a:lnTo>
                  <a:lnTo>
                    <a:pt x="10" y="33"/>
                  </a:lnTo>
                  <a:lnTo>
                    <a:pt x="13" y="29"/>
                  </a:lnTo>
                  <a:lnTo>
                    <a:pt x="15" y="25"/>
                  </a:lnTo>
                  <a:lnTo>
                    <a:pt x="17" y="21"/>
                  </a:lnTo>
                  <a:lnTo>
                    <a:pt x="20" y="17"/>
                  </a:lnTo>
                  <a:lnTo>
                    <a:pt x="23" y="12"/>
                  </a:lnTo>
                  <a:lnTo>
                    <a:pt x="26" y="9"/>
                  </a:lnTo>
                  <a:lnTo>
                    <a:pt x="29" y="4"/>
                  </a:lnTo>
                  <a:lnTo>
                    <a:pt x="33" y="0"/>
                  </a:lnTo>
                  <a:lnTo>
                    <a:pt x="45" y="19"/>
                  </a:lnTo>
                  <a:close/>
                </a:path>
              </a:pathLst>
            </a:custGeom>
            <a:solidFill>
              <a:srgbClr val="000000"/>
            </a:solidFill>
            <a:ln w="9525">
              <a:noFill/>
              <a:round/>
              <a:headEnd/>
              <a:tailEnd/>
            </a:ln>
          </p:spPr>
          <p:txBody>
            <a:bodyPr/>
            <a:lstStyle/>
            <a:p>
              <a:endParaRPr lang="en-US"/>
            </a:p>
          </p:txBody>
        </p:sp>
        <p:sp>
          <p:nvSpPr>
            <p:cNvPr id="73036" name="Freeform 206"/>
            <p:cNvSpPr>
              <a:spLocks/>
            </p:cNvSpPr>
            <p:nvPr/>
          </p:nvSpPr>
          <p:spPr bwMode="auto">
            <a:xfrm>
              <a:off x="5106" y="2940"/>
              <a:ext cx="19" cy="38"/>
            </a:xfrm>
            <a:custGeom>
              <a:avLst/>
              <a:gdLst>
                <a:gd name="T0" fmla="*/ 4 w 57"/>
                <a:gd name="T1" fmla="*/ 1 h 114"/>
                <a:gd name="T2" fmla="*/ 4 w 57"/>
                <a:gd name="T3" fmla="*/ 1 h 114"/>
                <a:gd name="T4" fmla="*/ 4 w 57"/>
                <a:gd name="T5" fmla="*/ 2 h 114"/>
                <a:gd name="T6" fmla="*/ 4 w 57"/>
                <a:gd name="T7" fmla="*/ 2 h 114"/>
                <a:gd name="T8" fmla="*/ 3 w 57"/>
                <a:gd name="T9" fmla="*/ 3 h 114"/>
                <a:gd name="T10" fmla="*/ 3 w 57"/>
                <a:gd name="T11" fmla="*/ 3 h 114"/>
                <a:gd name="T12" fmla="*/ 3 w 57"/>
                <a:gd name="T13" fmla="*/ 4 h 114"/>
                <a:gd name="T14" fmla="*/ 3 w 57"/>
                <a:gd name="T15" fmla="*/ 5 h 114"/>
                <a:gd name="T16" fmla="*/ 3 w 57"/>
                <a:gd name="T17" fmla="*/ 6 h 114"/>
                <a:gd name="T18" fmla="*/ 3 w 57"/>
                <a:gd name="T19" fmla="*/ 6 h 114"/>
                <a:gd name="T20" fmla="*/ 3 w 57"/>
                <a:gd name="T21" fmla="*/ 7 h 114"/>
                <a:gd name="T22" fmla="*/ 3 w 57"/>
                <a:gd name="T23" fmla="*/ 8 h 114"/>
                <a:gd name="T24" fmla="*/ 3 w 57"/>
                <a:gd name="T25" fmla="*/ 9 h 114"/>
                <a:gd name="T26" fmla="*/ 3 w 57"/>
                <a:gd name="T27" fmla="*/ 9 h 114"/>
                <a:gd name="T28" fmla="*/ 4 w 57"/>
                <a:gd name="T29" fmla="*/ 9 h 114"/>
                <a:gd name="T30" fmla="*/ 4 w 57"/>
                <a:gd name="T31" fmla="*/ 9 h 114"/>
                <a:gd name="T32" fmla="*/ 4 w 57"/>
                <a:gd name="T33" fmla="*/ 10 h 114"/>
                <a:gd name="T34" fmla="*/ 5 w 57"/>
                <a:gd name="T35" fmla="*/ 10 h 114"/>
                <a:gd name="T36" fmla="*/ 5 w 57"/>
                <a:gd name="T37" fmla="*/ 10 h 114"/>
                <a:gd name="T38" fmla="*/ 6 w 57"/>
                <a:gd name="T39" fmla="*/ 10 h 114"/>
                <a:gd name="T40" fmla="*/ 6 w 57"/>
                <a:gd name="T41" fmla="*/ 10 h 114"/>
                <a:gd name="T42" fmla="*/ 6 w 57"/>
                <a:gd name="T43" fmla="*/ 13 h 114"/>
                <a:gd name="T44" fmla="*/ 6 w 57"/>
                <a:gd name="T45" fmla="*/ 13 h 114"/>
                <a:gd name="T46" fmla="*/ 5 w 57"/>
                <a:gd name="T47" fmla="*/ 12 h 114"/>
                <a:gd name="T48" fmla="*/ 5 w 57"/>
                <a:gd name="T49" fmla="*/ 12 h 114"/>
                <a:gd name="T50" fmla="*/ 4 w 57"/>
                <a:gd name="T51" fmla="*/ 12 h 114"/>
                <a:gd name="T52" fmla="*/ 4 w 57"/>
                <a:gd name="T53" fmla="*/ 12 h 114"/>
                <a:gd name="T54" fmla="*/ 4 w 57"/>
                <a:gd name="T55" fmla="*/ 12 h 114"/>
                <a:gd name="T56" fmla="*/ 3 w 57"/>
                <a:gd name="T57" fmla="*/ 12 h 114"/>
                <a:gd name="T58" fmla="*/ 3 w 57"/>
                <a:gd name="T59" fmla="*/ 11 h 114"/>
                <a:gd name="T60" fmla="*/ 3 w 57"/>
                <a:gd name="T61" fmla="*/ 11 h 114"/>
                <a:gd name="T62" fmla="*/ 2 w 57"/>
                <a:gd name="T63" fmla="*/ 11 h 114"/>
                <a:gd name="T64" fmla="*/ 2 w 57"/>
                <a:gd name="T65" fmla="*/ 11 h 114"/>
                <a:gd name="T66" fmla="*/ 2 w 57"/>
                <a:gd name="T67" fmla="*/ 10 h 114"/>
                <a:gd name="T68" fmla="*/ 1 w 57"/>
                <a:gd name="T69" fmla="*/ 10 h 114"/>
                <a:gd name="T70" fmla="*/ 1 w 57"/>
                <a:gd name="T71" fmla="*/ 10 h 114"/>
                <a:gd name="T72" fmla="*/ 1 w 57"/>
                <a:gd name="T73" fmla="*/ 9 h 114"/>
                <a:gd name="T74" fmla="*/ 1 w 57"/>
                <a:gd name="T75" fmla="*/ 9 h 114"/>
                <a:gd name="T76" fmla="*/ 0 w 57"/>
                <a:gd name="T77" fmla="*/ 8 h 114"/>
                <a:gd name="T78" fmla="*/ 0 w 57"/>
                <a:gd name="T79" fmla="*/ 8 h 114"/>
                <a:gd name="T80" fmla="*/ 0 w 57"/>
                <a:gd name="T81" fmla="*/ 7 h 114"/>
                <a:gd name="T82" fmla="*/ 0 w 57"/>
                <a:gd name="T83" fmla="*/ 6 h 114"/>
                <a:gd name="T84" fmla="*/ 0 w 57"/>
                <a:gd name="T85" fmla="*/ 6 h 114"/>
                <a:gd name="T86" fmla="*/ 0 w 57"/>
                <a:gd name="T87" fmla="*/ 5 h 114"/>
                <a:gd name="T88" fmla="*/ 1 w 57"/>
                <a:gd name="T89" fmla="*/ 4 h 114"/>
                <a:gd name="T90" fmla="*/ 1 w 57"/>
                <a:gd name="T91" fmla="*/ 3 h 114"/>
                <a:gd name="T92" fmla="*/ 1 w 57"/>
                <a:gd name="T93" fmla="*/ 3 h 114"/>
                <a:gd name="T94" fmla="*/ 1 w 57"/>
                <a:gd name="T95" fmla="*/ 3 h 114"/>
                <a:gd name="T96" fmla="*/ 1 w 57"/>
                <a:gd name="T97" fmla="*/ 2 h 114"/>
                <a:gd name="T98" fmla="*/ 2 w 57"/>
                <a:gd name="T99" fmla="*/ 2 h 114"/>
                <a:gd name="T100" fmla="*/ 2 w 57"/>
                <a:gd name="T101" fmla="*/ 1 h 114"/>
                <a:gd name="T102" fmla="*/ 2 w 57"/>
                <a:gd name="T103" fmla="*/ 1 h 114"/>
                <a:gd name="T104" fmla="*/ 3 w 57"/>
                <a:gd name="T105" fmla="*/ 0 h 114"/>
                <a:gd name="T106" fmla="*/ 3 w 57"/>
                <a:gd name="T107" fmla="*/ 0 h 114"/>
                <a:gd name="T108" fmla="*/ 4 w 57"/>
                <a:gd name="T109" fmla="*/ 1 h 114"/>
                <a:gd name="T110" fmla="*/ 4 w 57"/>
                <a:gd name="T111" fmla="*/ 1 h 1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
                <a:gd name="T169" fmla="*/ 0 h 114"/>
                <a:gd name="T170" fmla="*/ 57 w 57"/>
                <a:gd name="T171" fmla="*/ 114 h 1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 h="114">
                  <a:moveTo>
                    <a:pt x="37" y="13"/>
                  </a:moveTo>
                  <a:lnTo>
                    <a:pt x="36" y="13"/>
                  </a:lnTo>
                  <a:lnTo>
                    <a:pt x="35" y="17"/>
                  </a:lnTo>
                  <a:lnTo>
                    <a:pt x="33" y="20"/>
                  </a:lnTo>
                  <a:lnTo>
                    <a:pt x="31" y="25"/>
                  </a:lnTo>
                  <a:lnTo>
                    <a:pt x="28" y="30"/>
                  </a:lnTo>
                  <a:lnTo>
                    <a:pt x="27" y="36"/>
                  </a:lnTo>
                  <a:lnTo>
                    <a:pt x="25" y="43"/>
                  </a:lnTo>
                  <a:lnTo>
                    <a:pt x="24" y="51"/>
                  </a:lnTo>
                  <a:lnTo>
                    <a:pt x="23" y="57"/>
                  </a:lnTo>
                  <a:lnTo>
                    <a:pt x="23" y="64"/>
                  </a:lnTo>
                  <a:lnTo>
                    <a:pt x="24" y="70"/>
                  </a:lnTo>
                  <a:lnTo>
                    <a:pt x="28" y="77"/>
                  </a:lnTo>
                  <a:lnTo>
                    <a:pt x="30" y="80"/>
                  </a:lnTo>
                  <a:lnTo>
                    <a:pt x="32" y="82"/>
                  </a:lnTo>
                  <a:lnTo>
                    <a:pt x="34" y="85"/>
                  </a:lnTo>
                  <a:lnTo>
                    <a:pt x="38" y="87"/>
                  </a:lnTo>
                  <a:lnTo>
                    <a:pt x="41" y="88"/>
                  </a:lnTo>
                  <a:lnTo>
                    <a:pt x="47" y="89"/>
                  </a:lnTo>
                  <a:lnTo>
                    <a:pt x="51" y="91"/>
                  </a:lnTo>
                  <a:lnTo>
                    <a:pt x="57" y="92"/>
                  </a:lnTo>
                  <a:lnTo>
                    <a:pt x="54" y="114"/>
                  </a:lnTo>
                  <a:lnTo>
                    <a:pt x="52" y="114"/>
                  </a:lnTo>
                  <a:lnTo>
                    <a:pt x="49" y="112"/>
                  </a:lnTo>
                  <a:lnTo>
                    <a:pt x="43" y="111"/>
                  </a:lnTo>
                  <a:lnTo>
                    <a:pt x="39" y="110"/>
                  </a:lnTo>
                  <a:lnTo>
                    <a:pt x="35" y="108"/>
                  </a:lnTo>
                  <a:lnTo>
                    <a:pt x="32" y="106"/>
                  </a:lnTo>
                  <a:lnTo>
                    <a:pt x="29" y="104"/>
                  </a:lnTo>
                  <a:lnTo>
                    <a:pt x="26" y="103"/>
                  </a:lnTo>
                  <a:lnTo>
                    <a:pt x="23" y="100"/>
                  </a:lnTo>
                  <a:lnTo>
                    <a:pt x="19" y="98"/>
                  </a:lnTo>
                  <a:lnTo>
                    <a:pt x="16" y="95"/>
                  </a:lnTo>
                  <a:lnTo>
                    <a:pt x="14" y="93"/>
                  </a:lnTo>
                  <a:lnTo>
                    <a:pt x="11" y="89"/>
                  </a:lnTo>
                  <a:lnTo>
                    <a:pt x="8" y="86"/>
                  </a:lnTo>
                  <a:lnTo>
                    <a:pt x="7" y="82"/>
                  </a:lnTo>
                  <a:lnTo>
                    <a:pt x="5" y="77"/>
                  </a:lnTo>
                  <a:lnTo>
                    <a:pt x="3" y="72"/>
                  </a:lnTo>
                  <a:lnTo>
                    <a:pt x="2" y="69"/>
                  </a:lnTo>
                  <a:lnTo>
                    <a:pt x="0" y="63"/>
                  </a:lnTo>
                  <a:lnTo>
                    <a:pt x="2" y="58"/>
                  </a:lnTo>
                  <a:lnTo>
                    <a:pt x="2" y="52"/>
                  </a:lnTo>
                  <a:lnTo>
                    <a:pt x="3" y="46"/>
                  </a:lnTo>
                  <a:lnTo>
                    <a:pt x="5" y="38"/>
                  </a:lnTo>
                  <a:lnTo>
                    <a:pt x="8" y="31"/>
                  </a:lnTo>
                  <a:lnTo>
                    <a:pt x="9" y="28"/>
                  </a:lnTo>
                  <a:lnTo>
                    <a:pt x="11" y="24"/>
                  </a:lnTo>
                  <a:lnTo>
                    <a:pt x="12" y="20"/>
                  </a:lnTo>
                  <a:lnTo>
                    <a:pt x="15" y="17"/>
                  </a:lnTo>
                  <a:lnTo>
                    <a:pt x="17" y="12"/>
                  </a:lnTo>
                  <a:lnTo>
                    <a:pt x="20" y="8"/>
                  </a:lnTo>
                  <a:lnTo>
                    <a:pt x="23" y="3"/>
                  </a:lnTo>
                  <a:lnTo>
                    <a:pt x="26" y="0"/>
                  </a:lnTo>
                  <a:lnTo>
                    <a:pt x="37" y="13"/>
                  </a:lnTo>
                  <a:close/>
                </a:path>
              </a:pathLst>
            </a:custGeom>
            <a:solidFill>
              <a:srgbClr val="000000"/>
            </a:solidFill>
            <a:ln w="9525">
              <a:noFill/>
              <a:round/>
              <a:headEnd/>
              <a:tailEnd/>
            </a:ln>
          </p:spPr>
          <p:txBody>
            <a:bodyPr/>
            <a:lstStyle/>
            <a:p>
              <a:endParaRPr lang="en-US"/>
            </a:p>
          </p:txBody>
        </p:sp>
        <p:sp>
          <p:nvSpPr>
            <p:cNvPr id="73037" name="Freeform 207"/>
            <p:cNvSpPr>
              <a:spLocks/>
            </p:cNvSpPr>
            <p:nvPr/>
          </p:nvSpPr>
          <p:spPr bwMode="auto">
            <a:xfrm>
              <a:off x="5091" y="2970"/>
              <a:ext cx="20" cy="42"/>
            </a:xfrm>
            <a:custGeom>
              <a:avLst/>
              <a:gdLst>
                <a:gd name="T0" fmla="*/ 3 w 60"/>
                <a:gd name="T1" fmla="*/ 1 h 124"/>
                <a:gd name="T2" fmla="*/ 3 w 60"/>
                <a:gd name="T3" fmla="*/ 1 h 124"/>
                <a:gd name="T4" fmla="*/ 2 w 60"/>
                <a:gd name="T5" fmla="*/ 3 h 124"/>
                <a:gd name="T6" fmla="*/ 2 w 60"/>
                <a:gd name="T7" fmla="*/ 4 h 124"/>
                <a:gd name="T8" fmla="*/ 2 w 60"/>
                <a:gd name="T9" fmla="*/ 5 h 124"/>
                <a:gd name="T10" fmla="*/ 2 w 60"/>
                <a:gd name="T11" fmla="*/ 6 h 124"/>
                <a:gd name="T12" fmla="*/ 2 w 60"/>
                <a:gd name="T13" fmla="*/ 7 h 124"/>
                <a:gd name="T14" fmla="*/ 2 w 60"/>
                <a:gd name="T15" fmla="*/ 8 h 124"/>
                <a:gd name="T16" fmla="*/ 3 w 60"/>
                <a:gd name="T17" fmla="*/ 9 h 124"/>
                <a:gd name="T18" fmla="*/ 3 w 60"/>
                <a:gd name="T19" fmla="*/ 10 h 124"/>
                <a:gd name="T20" fmla="*/ 4 w 60"/>
                <a:gd name="T21" fmla="*/ 11 h 124"/>
                <a:gd name="T22" fmla="*/ 5 w 60"/>
                <a:gd name="T23" fmla="*/ 11 h 124"/>
                <a:gd name="T24" fmla="*/ 6 w 60"/>
                <a:gd name="T25" fmla="*/ 12 h 124"/>
                <a:gd name="T26" fmla="*/ 6 w 60"/>
                <a:gd name="T27" fmla="*/ 12 h 124"/>
                <a:gd name="T28" fmla="*/ 6 w 60"/>
                <a:gd name="T29" fmla="*/ 14 h 124"/>
                <a:gd name="T30" fmla="*/ 6 w 60"/>
                <a:gd name="T31" fmla="*/ 14 h 124"/>
                <a:gd name="T32" fmla="*/ 5 w 60"/>
                <a:gd name="T33" fmla="*/ 14 h 124"/>
                <a:gd name="T34" fmla="*/ 4 w 60"/>
                <a:gd name="T35" fmla="*/ 14 h 124"/>
                <a:gd name="T36" fmla="*/ 3 w 60"/>
                <a:gd name="T37" fmla="*/ 13 h 124"/>
                <a:gd name="T38" fmla="*/ 2 w 60"/>
                <a:gd name="T39" fmla="*/ 13 h 124"/>
                <a:gd name="T40" fmla="*/ 2 w 60"/>
                <a:gd name="T41" fmla="*/ 12 h 124"/>
                <a:gd name="T42" fmla="*/ 1 w 60"/>
                <a:gd name="T43" fmla="*/ 11 h 124"/>
                <a:gd name="T44" fmla="*/ 1 w 60"/>
                <a:gd name="T45" fmla="*/ 10 h 124"/>
                <a:gd name="T46" fmla="*/ 0 w 60"/>
                <a:gd name="T47" fmla="*/ 9 h 124"/>
                <a:gd name="T48" fmla="*/ 0 w 60"/>
                <a:gd name="T49" fmla="*/ 7 h 124"/>
                <a:gd name="T50" fmla="*/ 0 w 60"/>
                <a:gd name="T51" fmla="*/ 6 h 124"/>
                <a:gd name="T52" fmla="*/ 0 w 60"/>
                <a:gd name="T53" fmla="*/ 5 h 124"/>
                <a:gd name="T54" fmla="*/ 0 w 60"/>
                <a:gd name="T55" fmla="*/ 4 h 124"/>
                <a:gd name="T56" fmla="*/ 1 w 60"/>
                <a:gd name="T57" fmla="*/ 3 h 124"/>
                <a:gd name="T58" fmla="*/ 1 w 60"/>
                <a:gd name="T59" fmla="*/ 2 h 124"/>
                <a:gd name="T60" fmla="*/ 1 w 60"/>
                <a:gd name="T61" fmla="*/ 1 h 124"/>
                <a:gd name="T62" fmla="*/ 2 w 60"/>
                <a:gd name="T63" fmla="*/ 0 h 124"/>
                <a:gd name="T64" fmla="*/ 3 w 60"/>
                <a:gd name="T65" fmla="*/ 1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4"/>
                <a:gd name="T101" fmla="*/ 60 w 60"/>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4">
                  <a:moveTo>
                    <a:pt x="29" y="7"/>
                  </a:moveTo>
                  <a:lnTo>
                    <a:pt x="28" y="7"/>
                  </a:lnTo>
                  <a:lnTo>
                    <a:pt x="27" y="9"/>
                  </a:lnTo>
                  <a:lnTo>
                    <a:pt x="25" y="13"/>
                  </a:lnTo>
                  <a:lnTo>
                    <a:pt x="24" y="19"/>
                  </a:lnTo>
                  <a:lnTo>
                    <a:pt x="22" y="24"/>
                  </a:lnTo>
                  <a:lnTo>
                    <a:pt x="20" y="32"/>
                  </a:lnTo>
                  <a:lnTo>
                    <a:pt x="20" y="36"/>
                  </a:lnTo>
                  <a:lnTo>
                    <a:pt x="19" y="40"/>
                  </a:lnTo>
                  <a:lnTo>
                    <a:pt x="19" y="44"/>
                  </a:lnTo>
                  <a:lnTo>
                    <a:pt x="19" y="48"/>
                  </a:lnTo>
                  <a:lnTo>
                    <a:pt x="19" y="52"/>
                  </a:lnTo>
                  <a:lnTo>
                    <a:pt x="19" y="57"/>
                  </a:lnTo>
                  <a:lnTo>
                    <a:pt x="19" y="60"/>
                  </a:lnTo>
                  <a:lnTo>
                    <a:pt x="20" y="65"/>
                  </a:lnTo>
                  <a:lnTo>
                    <a:pt x="20" y="69"/>
                  </a:lnTo>
                  <a:lnTo>
                    <a:pt x="22" y="73"/>
                  </a:lnTo>
                  <a:lnTo>
                    <a:pt x="24" y="77"/>
                  </a:lnTo>
                  <a:lnTo>
                    <a:pt x="26" y="82"/>
                  </a:lnTo>
                  <a:lnTo>
                    <a:pt x="28" y="86"/>
                  </a:lnTo>
                  <a:lnTo>
                    <a:pt x="31" y="88"/>
                  </a:lnTo>
                  <a:lnTo>
                    <a:pt x="34" y="92"/>
                  </a:lnTo>
                  <a:lnTo>
                    <a:pt x="38" y="95"/>
                  </a:lnTo>
                  <a:lnTo>
                    <a:pt x="42" y="98"/>
                  </a:lnTo>
                  <a:lnTo>
                    <a:pt x="48" y="101"/>
                  </a:lnTo>
                  <a:lnTo>
                    <a:pt x="51" y="103"/>
                  </a:lnTo>
                  <a:lnTo>
                    <a:pt x="53" y="104"/>
                  </a:lnTo>
                  <a:lnTo>
                    <a:pt x="56" y="105"/>
                  </a:lnTo>
                  <a:lnTo>
                    <a:pt x="60" y="106"/>
                  </a:lnTo>
                  <a:lnTo>
                    <a:pt x="56" y="124"/>
                  </a:lnTo>
                  <a:lnTo>
                    <a:pt x="55" y="124"/>
                  </a:lnTo>
                  <a:lnTo>
                    <a:pt x="52" y="123"/>
                  </a:lnTo>
                  <a:lnTo>
                    <a:pt x="48" y="121"/>
                  </a:lnTo>
                  <a:lnTo>
                    <a:pt x="42" y="120"/>
                  </a:lnTo>
                  <a:lnTo>
                    <a:pt x="39" y="118"/>
                  </a:lnTo>
                  <a:lnTo>
                    <a:pt x="36" y="117"/>
                  </a:lnTo>
                  <a:lnTo>
                    <a:pt x="32" y="115"/>
                  </a:lnTo>
                  <a:lnTo>
                    <a:pt x="29" y="113"/>
                  </a:lnTo>
                  <a:lnTo>
                    <a:pt x="26" y="111"/>
                  </a:lnTo>
                  <a:lnTo>
                    <a:pt x="22" y="109"/>
                  </a:lnTo>
                  <a:lnTo>
                    <a:pt x="20" y="106"/>
                  </a:lnTo>
                  <a:lnTo>
                    <a:pt x="17" y="103"/>
                  </a:lnTo>
                  <a:lnTo>
                    <a:pt x="13" y="99"/>
                  </a:lnTo>
                  <a:lnTo>
                    <a:pt x="10" y="95"/>
                  </a:lnTo>
                  <a:lnTo>
                    <a:pt x="8" y="92"/>
                  </a:lnTo>
                  <a:lnTo>
                    <a:pt x="6" y="87"/>
                  </a:lnTo>
                  <a:lnTo>
                    <a:pt x="4" y="82"/>
                  </a:lnTo>
                  <a:lnTo>
                    <a:pt x="3" y="77"/>
                  </a:lnTo>
                  <a:lnTo>
                    <a:pt x="0" y="70"/>
                  </a:lnTo>
                  <a:lnTo>
                    <a:pt x="0" y="65"/>
                  </a:lnTo>
                  <a:lnTo>
                    <a:pt x="0" y="58"/>
                  </a:lnTo>
                  <a:lnTo>
                    <a:pt x="0" y="50"/>
                  </a:lnTo>
                  <a:lnTo>
                    <a:pt x="0" y="47"/>
                  </a:lnTo>
                  <a:lnTo>
                    <a:pt x="2" y="43"/>
                  </a:lnTo>
                  <a:lnTo>
                    <a:pt x="2" y="40"/>
                  </a:lnTo>
                  <a:lnTo>
                    <a:pt x="4" y="36"/>
                  </a:lnTo>
                  <a:lnTo>
                    <a:pt x="4" y="31"/>
                  </a:lnTo>
                  <a:lnTo>
                    <a:pt x="5" y="26"/>
                  </a:lnTo>
                  <a:lnTo>
                    <a:pt x="6" y="23"/>
                  </a:lnTo>
                  <a:lnTo>
                    <a:pt x="8" y="18"/>
                  </a:lnTo>
                  <a:lnTo>
                    <a:pt x="10" y="13"/>
                  </a:lnTo>
                  <a:lnTo>
                    <a:pt x="12" y="8"/>
                  </a:lnTo>
                  <a:lnTo>
                    <a:pt x="14" y="3"/>
                  </a:lnTo>
                  <a:lnTo>
                    <a:pt x="17" y="0"/>
                  </a:lnTo>
                  <a:lnTo>
                    <a:pt x="29" y="7"/>
                  </a:lnTo>
                  <a:close/>
                </a:path>
              </a:pathLst>
            </a:custGeom>
            <a:solidFill>
              <a:srgbClr val="000000"/>
            </a:solidFill>
            <a:ln w="9525">
              <a:noFill/>
              <a:round/>
              <a:headEnd/>
              <a:tailEnd/>
            </a:ln>
          </p:spPr>
          <p:txBody>
            <a:bodyPr/>
            <a:lstStyle/>
            <a:p>
              <a:endParaRPr lang="en-US"/>
            </a:p>
          </p:txBody>
        </p:sp>
        <p:sp>
          <p:nvSpPr>
            <p:cNvPr id="73038" name="Freeform 208"/>
            <p:cNvSpPr>
              <a:spLocks/>
            </p:cNvSpPr>
            <p:nvPr/>
          </p:nvSpPr>
          <p:spPr bwMode="auto">
            <a:xfrm>
              <a:off x="5084" y="2907"/>
              <a:ext cx="16" cy="44"/>
            </a:xfrm>
            <a:custGeom>
              <a:avLst/>
              <a:gdLst>
                <a:gd name="T0" fmla="*/ 5 w 48"/>
                <a:gd name="T1" fmla="*/ 2 h 130"/>
                <a:gd name="T2" fmla="*/ 4 w 48"/>
                <a:gd name="T3" fmla="*/ 2 h 130"/>
                <a:gd name="T4" fmla="*/ 4 w 48"/>
                <a:gd name="T5" fmla="*/ 2 h 130"/>
                <a:gd name="T6" fmla="*/ 4 w 48"/>
                <a:gd name="T7" fmla="*/ 2 h 130"/>
                <a:gd name="T8" fmla="*/ 4 w 48"/>
                <a:gd name="T9" fmla="*/ 3 h 130"/>
                <a:gd name="T10" fmla="*/ 3 w 48"/>
                <a:gd name="T11" fmla="*/ 3 h 130"/>
                <a:gd name="T12" fmla="*/ 3 w 48"/>
                <a:gd name="T13" fmla="*/ 4 h 130"/>
                <a:gd name="T14" fmla="*/ 3 w 48"/>
                <a:gd name="T15" fmla="*/ 5 h 130"/>
                <a:gd name="T16" fmla="*/ 3 w 48"/>
                <a:gd name="T17" fmla="*/ 6 h 130"/>
                <a:gd name="T18" fmla="*/ 2 w 48"/>
                <a:gd name="T19" fmla="*/ 6 h 130"/>
                <a:gd name="T20" fmla="*/ 2 w 48"/>
                <a:gd name="T21" fmla="*/ 7 h 130"/>
                <a:gd name="T22" fmla="*/ 2 w 48"/>
                <a:gd name="T23" fmla="*/ 8 h 130"/>
                <a:gd name="T24" fmla="*/ 2 w 48"/>
                <a:gd name="T25" fmla="*/ 9 h 130"/>
                <a:gd name="T26" fmla="*/ 3 w 48"/>
                <a:gd name="T27" fmla="*/ 9 h 130"/>
                <a:gd name="T28" fmla="*/ 3 w 48"/>
                <a:gd name="T29" fmla="*/ 9 h 130"/>
                <a:gd name="T30" fmla="*/ 3 w 48"/>
                <a:gd name="T31" fmla="*/ 10 h 130"/>
                <a:gd name="T32" fmla="*/ 3 w 48"/>
                <a:gd name="T33" fmla="*/ 10 h 130"/>
                <a:gd name="T34" fmla="*/ 4 w 48"/>
                <a:gd name="T35" fmla="*/ 11 h 130"/>
                <a:gd name="T36" fmla="*/ 4 w 48"/>
                <a:gd name="T37" fmla="*/ 11 h 130"/>
                <a:gd name="T38" fmla="*/ 5 w 48"/>
                <a:gd name="T39" fmla="*/ 12 h 130"/>
                <a:gd name="T40" fmla="*/ 5 w 48"/>
                <a:gd name="T41" fmla="*/ 12 h 130"/>
                <a:gd name="T42" fmla="*/ 5 w 48"/>
                <a:gd name="T43" fmla="*/ 15 h 130"/>
                <a:gd name="T44" fmla="*/ 5 w 48"/>
                <a:gd name="T45" fmla="*/ 15 h 130"/>
                <a:gd name="T46" fmla="*/ 5 w 48"/>
                <a:gd name="T47" fmla="*/ 15 h 130"/>
                <a:gd name="T48" fmla="*/ 4 w 48"/>
                <a:gd name="T49" fmla="*/ 15 h 130"/>
                <a:gd name="T50" fmla="*/ 4 w 48"/>
                <a:gd name="T51" fmla="*/ 14 h 130"/>
                <a:gd name="T52" fmla="*/ 3 w 48"/>
                <a:gd name="T53" fmla="*/ 14 h 130"/>
                <a:gd name="T54" fmla="*/ 2 w 48"/>
                <a:gd name="T55" fmla="*/ 13 h 130"/>
                <a:gd name="T56" fmla="*/ 2 w 48"/>
                <a:gd name="T57" fmla="*/ 12 h 130"/>
                <a:gd name="T58" fmla="*/ 1 w 48"/>
                <a:gd name="T59" fmla="*/ 11 h 130"/>
                <a:gd name="T60" fmla="*/ 1 w 48"/>
                <a:gd name="T61" fmla="*/ 10 h 130"/>
                <a:gd name="T62" fmla="*/ 1 w 48"/>
                <a:gd name="T63" fmla="*/ 10 h 130"/>
                <a:gd name="T64" fmla="*/ 0 w 48"/>
                <a:gd name="T65" fmla="*/ 9 h 130"/>
                <a:gd name="T66" fmla="*/ 0 w 48"/>
                <a:gd name="T67" fmla="*/ 9 h 130"/>
                <a:gd name="T68" fmla="*/ 0 w 48"/>
                <a:gd name="T69" fmla="*/ 8 h 130"/>
                <a:gd name="T70" fmla="*/ 0 w 48"/>
                <a:gd name="T71" fmla="*/ 8 h 130"/>
                <a:gd name="T72" fmla="*/ 0 w 48"/>
                <a:gd name="T73" fmla="*/ 7 h 130"/>
                <a:gd name="T74" fmla="*/ 0 w 48"/>
                <a:gd name="T75" fmla="*/ 7 h 130"/>
                <a:gd name="T76" fmla="*/ 0 w 48"/>
                <a:gd name="T77" fmla="*/ 6 h 130"/>
                <a:gd name="T78" fmla="*/ 0 w 48"/>
                <a:gd name="T79" fmla="*/ 5 h 130"/>
                <a:gd name="T80" fmla="*/ 1 w 48"/>
                <a:gd name="T81" fmla="*/ 4 h 130"/>
                <a:gd name="T82" fmla="*/ 1 w 48"/>
                <a:gd name="T83" fmla="*/ 3 h 130"/>
                <a:gd name="T84" fmla="*/ 1 w 48"/>
                <a:gd name="T85" fmla="*/ 3 h 130"/>
                <a:gd name="T86" fmla="*/ 1 w 48"/>
                <a:gd name="T87" fmla="*/ 3 h 130"/>
                <a:gd name="T88" fmla="*/ 2 w 48"/>
                <a:gd name="T89" fmla="*/ 2 h 130"/>
                <a:gd name="T90" fmla="*/ 2 w 48"/>
                <a:gd name="T91" fmla="*/ 2 h 130"/>
                <a:gd name="T92" fmla="*/ 2 w 48"/>
                <a:gd name="T93" fmla="*/ 1 h 130"/>
                <a:gd name="T94" fmla="*/ 3 w 48"/>
                <a:gd name="T95" fmla="*/ 1 h 130"/>
                <a:gd name="T96" fmla="*/ 3 w 48"/>
                <a:gd name="T97" fmla="*/ 0 h 130"/>
                <a:gd name="T98" fmla="*/ 4 w 48"/>
                <a:gd name="T99" fmla="*/ 0 h 130"/>
                <a:gd name="T100" fmla="*/ 5 w 48"/>
                <a:gd name="T101" fmla="*/ 2 h 130"/>
                <a:gd name="T102" fmla="*/ 5 w 48"/>
                <a:gd name="T103" fmla="*/ 2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
                <a:gd name="T157" fmla="*/ 0 h 130"/>
                <a:gd name="T158" fmla="*/ 48 w 48"/>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 h="130">
                  <a:moveTo>
                    <a:pt x="41" y="17"/>
                  </a:moveTo>
                  <a:lnTo>
                    <a:pt x="40" y="17"/>
                  </a:lnTo>
                  <a:lnTo>
                    <a:pt x="39" y="19"/>
                  </a:lnTo>
                  <a:lnTo>
                    <a:pt x="36" y="21"/>
                  </a:lnTo>
                  <a:lnTo>
                    <a:pt x="34" y="26"/>
                  </a:lnTo>
                  <a:lnTo>
                    <a:pt x="30" y="30"/>
                  </a:lnTo>
                  <a:lnTo>
                    <a:pt x="27" y="36"/>
                  </a:lnTo>
                  <a:lnTo>
                    <a:pt x="25" y="42"/>
                  </a:lnTo>
                  <a:lnTo>
                    <a:pt x="23" y="50"/>
                  </a:lnTo>
                  <a:lnTo>
                    <a:pt x="20" y="57"/>
                  </a:lnTo>
                  <a:lnTo>
                    <a:pt x="19" y="64"/>
                  </a:lnTo>
                  <a:lnTo>
                    <a:pt x="19" y="70"/>
                  </a:lnTo>
                  <a:lnTo>
                    <a:pt x="21" y="78"/>
                  </a:lnTo>
                  <a:lnTo>
                    <a:pt x="23" y="81"/>
                  </a:lnTo>
                  <a:lnTo>
                    <a:pt x="25" y="84"/>
                  </a:lnTo>
                  <a:lnTo>
                    <a:pt x="27" y="88"/>
                  </a:lnTo>
                  <a:lnTo>
                    <a:pt x="31" y="92"/>
                  </a:lnTo>
                  <a:lnTo>
                    <a:pt x="34" y="94"/>
                  </a:lnTo>
                  <a:lnTo>
                    <a:pt x="38" y="97"/>
                  </a:lnTo>
                  <a:lnTo>
                    <a:pt x="42" y="100"/>
                  </a:lnTo>
                  <a:lnTo>
                    <a:pt x="48" y="103"/>
                  </a:lnTo>
                  <a:lnTo>
                    <a:pt x="48" y="130"/>
                  </a:lnTo>
                  <a:lnTo>
                    <a:pt x="46" y="129"/>
                  </a:lnTo>
                  <a:lnTo>
                    <a:pt x="43" y="128"/>
                  </a:lnTo>
                  <a:lnTo>
                    <a:pt x="39" y="126"/>
                  </a:lnTo>
                  <a:lnTo>
                    <a:pt x="34" y="122"/>
                  </a:lnTo>
                  <a:lnTo>
                    <a:pt x="28" y="117"/>
                  </a:lnTo>
                  <a:lnTo>
                    <a:pt x="21" y="112"/>
                  </a:lnTo>
                  <a:lnTo>
                    <a:pt x="15" y="105"/>
                  </a:lnTo>
                  <a:lnTo>
                    <a:pt x="10" y="98"/>
                  </a:lnTo>
                  <a:lnTo>
                    <a:pt x="7" y="93"/>
                  </a:lnTo>
                  <a:lnTo>
                    <a:pt x="5" y="89"/>
                  </a:lnTo>
                  <a:lnTo>
                    <a:pt x="3" y="84"/>
                  </a:lnTo>
                  <a:lnTo>
                    <a:pt x="2" y="80"/>
                  </a:lnTo>
                  <a:lnTo>
                    <a:pt x="1" y="74"/>
                  </a:lnTo>
                  <a:lnTo>
                    <a:pt x="1" y="69"/>
                  </a:lnTo>
                  <a:lnTo>
                    <a:pt x="0" y="63"/>
                  </a:lnTo>
                  <a:lnTo>
                    <a:pt x="1" y="58"/>
                  </a:lnTo>
                  <a:lnTo>
                    <a:pt x="2" y="50"/>
                  </a:lnTo>
                  <a:lnTo>
                    <a:pt x="3" y="44"/>
                  </a:lnTo>
                  <a:lnTo>
                    <a:pt x="6" y="37"/>
                  </a:lnTo>
                  <a:lnTo>
                    <a:pt x="10" y="31"/>
                  </a:lnTo>
                  <a:lnTo>
                    <a:pt x="11" y="26"/>
                  </a:lnTo>
                  <a:lnTo>
                    <a:pt x="13" y="23"/>
                  </a:lnTo>
                  <a:lnTo>
                    <a:pt x="16" y="19"/>
                  </a:lnTo>
                  <a:lnTo>
                    <a:pt x="18" y="15"/>
                  </a:lnTo>
                  <a:lnTo>
                    <a:pt x="21" y="12"/>
                  </a:lnTo>
                  <a:lnTo>
                    <a:pt x="25" y="8"/>
                  </a:lnTo>
                  <a:lnTo>
                    <a:pt x="29" y="3"/>
                  </a:lnTo>
                  <a:lnTo>
                    <a:pt x="33" y="0"/>
                  </a:lnTo>
                  <a:lnTo>
                    <a:pt x="41" y="17"/>
                  </a:lnTo>
                  <a:close/>
                </a:path>
              </a:pathLst>
            </a:custGeom>
            <a:solidFill>
              <a:srgbClr val="000000"/>
            </a:solidFill>
            <a:ln w="9525">
              <a:noFill/>
              <a:round/>
              <a:headEnd/>
              <a:tailEnd/>
            </a:ln>
          </p:spPr>
          <p:txBody>
            <a:bodyPr/>
            <a:lstStyle/>
            <a:p>
              <a:endParaRPr lang="en-US"/>
            </a:p>
          </p:txBody>
        </p:sp>
        <p:sp>
          <p:nvSpPr>
            <p:cNvPr id="73039" name="Freeform 209"/>
            <p:cNvSpPr>
              <a:spLocks/>
            </p:cNvSpPr>
            <p:nvPr/>
          </p:nvSpPr>
          <p:spPr bwMode="auto">
            <a:xfrm>
              <a:off x="5085" y="2851"/>
              <a:ext cx="14" cy="42"/>
            </a:xfrm>
            <a:custGeom>
              <a:avLst/>
              <a:gdLst>
                <a:gd name="T0" fmla="*/ 5 w 43"/>
                <a:gd name="T1" fmla="*/ 2 h 128"/>
                <a:gd name="T2" fmla="*/ 5 w 43"/>
                <a:gd name="T3" fmla="*/ 2 h 128"/>
                <a:gd name="T4" fmla="*/ 4 w 43"/>
                <a:gd name="T5" fmla="*/ 2 h 128"/>
                <a:gd name="T6" fmla="*/ 4 w 43"/>
                <a:gd name="T7" fmla="*/ 2 h 128"/>
                <a:gd name="T8" fmla="*/ 4 w 43"/>
                <a:gd name="T9" fmla="*/ 3 h 128"/>
                <a:gd name="T10" fmla="*/ 3 w 43"/>
                <a:gd name="T11" fmla="*/ 3 h 128"/>
                <a:gd name="T12" fmla="*/ 3 w 43"/>
                <a:gd name="T13" fmla="*/ 4 h 128"/>
                <a:gd name="T14" fmla="*/ 3 w 43"/>
                <a:gd name="T15" fmla="*/ 5 h 128"/>
                <a:gd name="T16" fmla="*/ 2 w 43"/>
                <a:gd name="T17" fmla="*/ 6 h 128"/>
                <a:gd name="T18" fmla="*/ 2 w 43"/>
                <a:gd name="T19" fmla="*/ 6 h 128"/>
                <a:gd name="T20" fmla="*/ 2 w 43"/>
                <a:gd name="T21" fmla="*/ 6 h 128"/>
                <a:gd name="T22" fmla="*/ 2 w 43"/>
                <a:gd name="T23" fmla="*/ 7 h 128"/>
                <a:gd name="T24" fmla="*/ 2 w 43"/>
                <a:gd name="T25" fmla="*/ 7 h 128"/>
                <a:gd name="T26" fmla="*/ 2 w 43"/>
                <a:gd name="T27" fmla="*/ 8 h 128"/>
                <a:gd name="T28" fmla="*/ 2 w 43"/>
                <a:gd name="T29" fmla="*/ 8 h 128"/>
                <a:gd name="T30" fmla="*/ 2 w 43"/>
                <a:gd name="T31" fmla="*/ 9 h 128"/>
                <a:gd name="T32" fmla="*/ 2 w 43"/>
                <a:gd name="T33" fmla="*/ 9 h 128"/>
                <a:gd name="T34" fmla="*/ 2 w 43"/>
                <a:gd name="T35" fmla="*/ 10 h 128"/>
                <a:gd name="T36" fmla="*/ 2 w 43"/>
                <a:gd name="T37" fmla="*/ 10 h 128"/>
                <a:gd name="T38" fmla="*/ 2 w 43"/>
                <a:gd name="T39" fmla="*/ 10 h 128"/>
                <a:gd name="T40" fmla="*/ 3 w 43"/>
                <a:gd name="T41" fmla="*/ 11 h 128"/>
                <a:gd name="T42" fmla="*/ 3 w 43"/>
                <a:gd name="T43" fmla="*/ 11 h 128"/>
                <a:gd name="T44" fmla="*/ 3 w 43"/>
                <a:gd name="T45" fmla="*/ 12 h 128"/>
                <a:gd name="T46" fmla="*/ 4 w 43"/>
                <a:gd name="T47" fmla="*/ 12 h 128"/>
                <a:gd name="T48" fmla="*/ 4 w 43"/>
                <a:gd name="T49" fmla="*/ 13 h 128"/>
                <a:gd name="T50" fmla="*/ 3 w 43"/>
                <a:gd name="T51" fmla="*/ 14 h 128"/>
                <a:gd name="T52" fmla="*/ 3 w 43"/>
                <a:gd name="T53" fmla="*/ 14 h 128"/>
                <a:gd name="T54" fmla="*/ 3 w 43"/>
                <a:gd name="T55" fmla="*/ 13 h 128"/>
                <a:gd name="T56" fmla="*/ 2 w 43"/>
                <a:gd name="T57" fmla="*/ 13 h 128"/>
                <a:gd name="T58" fmla="*/ 2 w 43"/>
                <a:gd name="T59" fmla="*/ 13 h 128"/>
                <a:gd name="T60" fmla="*/ 1 w 43"/>
                <a:gd name="T61" fmla="*/ 12 h 128"/>
                <a:gd name="T62" fmla="*/ 1 w 43"/>
                <a:gd name="T63" fmla="*/ 12 h 128"/>
                <a:gd name="T64" fmla="*/ 1 w 43"/>
                <a:gd name="T65" fmla="*/ 11 h 128"/>
                <a:gd name="T66" fmla="*/ 1 w 43"/>
                <a:gd name="T67" fmla="*/ 11 h 128"/>
                <a:gd name="T68" fmla="*/ 1 w 43"/>
                <a:gd name="T69" fmla="*/ 11 h 128"/>
                <a:gd name="T70" fmla="*/ 0 w 43"/>
                <a:gd name="T71" fmla="*/ 10 h 128"/>
                <a:gd name="T72" fmla="*/ 0 w 43"/>
                <a:gd name="T73" fmla="*/ 10 h 128"/>
                <a:gd name="T74" fmla="*/ 0 w 43"/>
                <a:gd name="T75" fmla="*/ 9 h 128"/>
                <a:gd name="T76" fmla="*/ 0 w 43"/>
                <a:gd name="T77" fmla="*/ 9 h 128"/>
                <a:gd name="T78" fmla="*/ 0 w 43"/>
                <a:gd name="T79" fmla="*/ 8 h 128"/>
                <a:gd name="T80" fmla="*/ 0 w 43"/>
                <a:gd name="T81" fmla="*/ 8 h 128"/>
                <a:gd name="T82" fmla="*/ 0 w 43"/>
                <a:gd name="T83" fmla="*/ 7 h 128"/>
                <a:gd name="T84" fmla="*/ 0 w 43"/>
                <a:gd name="T85" fmla="*/ 6 h 128"/>
                <a:gd name="T86" fmla="*/ 0 w 43"/>
                <a:gd name="T87" fmla="*/ 6 h 128"/>
                <a:gd name="T88" fmla="*/ 0 w 43"/>
                <a:gd name="T89" fmla="*/ 5 h 128"/>
                <a:gd name="T90" fmla="*/ 1 w 43"/>
                <a:gd name="T91" fmla="*/ 4 h 128"/>
                <a:gd name="T92" fmla="*/ 1 w 43"/>
                <a:gd name="T93" fmla="*/ 4 h 128"/>
                <a:gd name="T94" fmla="*/ 1 w 43"/>
                <a:gd name="T95" fmla="*/ 3 h 128"/>
                <a:gd name="T96" fmla="*/ 2 w 43"/>
                <a:gd name="T97" fmla="*/ 2 h 128"/>
                <a:gd name="T98" fmla="*/ 2 w 43"/>
                <a:gd name="T99" fmla="*/ 2 h 128"/>
                <a:gd name="T100" fmla="*/ 3 w 43"/>
                <a:gd name="T101" fmla="*/ 1 h 128"/>
                <a:gd name="T102" fmla="*/ 3 w 43"/>
                <a:gd name="T103" fmla="*/ 0 h 128"/>
                <a:gd name="T104" fmla="*/ 5 w 43"/>
                <a:gd name="T105" fmla="*/ 2 h 128"/>
                <a:gd name="T106" fmla="*/ 5 w 43"/>
                <a:gd name="T107" fmla="*/ 2 h 1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8"/>
                <a:gd name="T164" fmla="*/ 43 w 43"/>
                <a:gd name="T165" fmla="*/ 128 h 1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8">
                  <a:moveTo>
                    <a:pt x="43" y="17"/>
                  </a:moveTo>
                  <a:lnTo>
                    <a:pt x="42" y="17"/>
                  </a:lnTo>
                  <a:lnTo>
                    <a:pt x="41" y="18"/>
                  </a:lnTo>
                  <a:lnTo>
                    <a:pt x="38" y="22"/>
                  </a:lnTo>
                  <a:lnTo>
                    <a:pt x="36" y="27"/>
                  </a:lnTo>
                  <a:lnTo>
                    <a:pt x="32" y="30"/>
                  </a:lnTo>
                  <a:lnTo>
                    <a:pt x="29" y="36"/>
                  </a:lnTo>
                  <a:lnTo>
                    <a:pt x="25" y="44"/>
                  </a:lnTo>
                  <a:lnTo>
                    <a:pt x="23" y="51"/>
                  </a:lnTo>
                  <a:lnTo>
                    <a:pt x="21" y="55"/>
                  </a:lnTo>
                  <a:lnTo>
                    <a:pt x="19" y="58"/>
                  </a:lnTo>
                  <a:lnTo>
                    <a:pt x="18" y="62"/>
                  </a:lnTo>
                  <a:lnTo>
                    <a:pt x="18" y="67"/>
                  </a:lnTo>
                  <a:lnTo>
                    <a:pt x="17" y="70"/>
                  </a:lnTo>
                  <a:lnTo>
                    <a:pt x="17" y="74"/>
                  </a:lnTo>
                  <a:lnTo>
                    <a:pt x="17" y="79"/>
                  </a:lnTo>
                  <a:lnTo>
                    <a:pt x="18" y="84"/>
                  </a:lnTo>
                  <a:lnTo>
                    <a:pt x="18" y="87"/>
                  </a:lnTo>
                  <a:lnTo>
                    <a:pt x="21" y="92"/>
                  </a:lnTo>
                  <a:lnTo>
                    <a:pt x="22" y="96"/>
                  </a:lnTo>
                  <a:lnTo>
                    <a:pt x="24" y="101"/>
                  </a:lnTo>
                  <a:lnTo>
                    <a:pt x="26" y="104"/>
                  </a:lnTo>
                  <a:lnTo>
                    <a:pt x="29" y="109"/>
                  </a:lnTo>
                  <a:lnTo>
                    <a:pt x="33" y="113"/>
                  </a:lnTo>
                  <a:lnTo>
                    <a:pt x="38" y="118"/>
                  </a:lnTo>
                  <a:lnTo>
                    <a:pt x="27" y="128"/>
                  </a:lnTo>
                  <a:lnTo>
                    <a:pt x="25" y="127"/>
                  </a:lnTo>
                  <a:lnTo>
                    <a:pt x="24" y="126"/>
                  </a:lnTo>
                  <a:lnTo>
                    <a:pt x="21" y="124"/>
                  </a:lnTo>
                  <a:lnTo>
                    <a:pt x="17" y="120"/>
                  </a:lnTo>
                  <a:lnTo>
                    <a:pt x="13" y="114"/>
                  </a:lnTo>
                  <a:lnTo>
                    <a:pt x="9" y="109"/>
                  </a:lnTo>
                  <a:lnTo>
                    <a:pt x="8" y="105"/>
                  </a:lnTo>
                  <a:lnTo>
                    <a:pt x="6" y="102"/>
                  </a:lnTo>
                  <a:lnTo>
                    <a:pt x="5" y="97"/>
                  </a:lnTo>
                  <a:lnTo>
                    <a:pt x="4" y="95"/>
                  </a:lnTo>
                  <a:lnTo>
                    <a:pt x="2" y="90"/>
                  </a:lnTo>
                  <a:lnTo>
                    <a:pt x="1" y="85"/>
                  </a:lnTo>
                  <a:lnTo>
                    <a:pt x="0" y="80"/>
                  </a:lnTo>
                  <a:lnTo>
                    <a:pt x="0" y="75"/>
                  </a:lnTo>
                  <a:lnTo>
                    <a:pt x="0" y="69"/>
                  </a:lnTo>
                  <a:lnTo>
                    <a:pt x="0" y="64"/>
                  </a:lnTo>
                  <a:lnTo>
                    <a:pt x="0" y="59"/>
                  </a:lnTo>
                  <a:lnTo>
                    <a:pt x="2" y="53"/>
                  </a:lnTo>
                  <a:lnTo>
                    <a:pt x="3" y="47"/>
                  </a:lnTo>
                  <a:lnTo>
                    <a:pt x="5" y="41"/>
                  </a:lnTo>
                  <a:lnTo>
                    <a:pt x="7" y="35"/>
                  </a:lnTo>
                  <a:lnTo>
                    <a:pt x="11" y="29"/>
                  </a:lnTo>
                  <a:lnTo>
                    <a:pt x="14" y="22"/>
                  </a:lnTo>
                  <a:lnTo>
                    <a:pt x="19" y="15"/>
                  </a:lnTo>
                  <a:lnTo>
                    <a:pt x="24" y="7"/>
                  </a:lnTo>
                  <a:lnTo>
                    <a:pt x="31" y="0"/>
                  </a:lnTo>
                  <a:lnTo>
                    <a:pt x="43" y="17"/>
                  </a:lnTo>
                  <a:close/>
                </a:path>
              </a:pathLst>
            </a:custGeom>
            <a:solidFill>
              <a:srgbClr val="000000"/>
            </a:solidFill>
            <a:ln w="9525">
              <a:noFill/>
              <a:round/>
              <a:headEnd/>
              <a:tailEnd/>
            </a:ln>
          </p:spPr>
          <p:txBody>
            <a:bodyPr/>
            <a:lstStyle/>
            <a:p>
              <a:endParaRPr lang="en-US"/>
            </a:p>
          </p:txBody>
        </p:sp>
        <p:sp>
          <p:nvSpPr>
            <p:cNvPr id="73040" name="Freeform 210"/>
            <p:cNvSpPr>
              <a:spLocks/>
            </p:cNvSpPr>
            <p:nvPr/>
          </p:nvSpPr>
          <p:spPr bwMode="auto">
            <a:xfrm>
              <a:off x="5065" y="2885"/>
              <a:ext cx="15" cy="40"/>
            </a:xfrm>
            <a:custGeom>
              <a:avLst/>
              <a:gdLst>
                <a:gd name="T0" fmla="*/ 5 w 44"/>
                <a:gd name="T1" fmla="*/ 2 h 119"/>
                <a:gd name="T2" fmla="*/ 5 w 44"/>
                <a:gd name="T3" fmla="*/ 2 h 119"/>
                <a:gd name="T4" fmla="*/ 5 w 44"/>
                <a:gd name="T5" fmla="*/ 2 h 119"/>
                <a:gd name="T6" fmla="*/ 5 w 44"/>
                <a:gd name="T7" fmla="*/ 2 h 119"/>
                <a:gd name="T8" fmla="*/ 4 w 44"/>
                <a:gd name="T9" fmla="*/ 3 h 119"/>
                <a:gd name="T10" fmla="*/ 4 w 44"/>
                <a:gd name="T11" fmla="*/ 3 h 119"/>
                <a:gd name="T12" fmla="*/ 3 w 44"/>
                <a:gd name="T13" fmla="*/ 4 h 119"/>
                <a:gd name="T14" fmla="*/ 3 w 44"/>
                <a:gd name="T15" fmla="*/ 5 h 119"/>
                <a:gd name="T16" fmla="*/ 3 w 44"/>
                <a:gd name="T17" fmla="*/ 5 h 119"/>
                <a:gd name="T18" fmla="*/ 3 w 44"/>
                <a:gd name="T19" fmla="*/ 6 h 119"/>
                <a:gd name="T20" fmla="*/ 2 w 44"/>
                <a:gd name="T21" fmla="*/ 7 h 119"/>
                <a:gd name="T22" fmla="*/ 2 w 44"/>
                <a:gd name="T23" fmla="*/ 8 h 119"/>
                <a:gd name="T24" fmla="*/ 2 w 44"/>
                <a:gd name="T25" fmla="*/ 8 h 119"/>
                <a:gd name="T26" fmla="*/ 3 w 44"/>
                <a:gd name="T27" fmla="*/ 9 h 119"/>
                <a:gd name="T28" fmla="*/ 3 w 44"/>
                <a:gd name="T29" fmla="*/ 10 h 119"/>
                <a:gd name="T30" fmla="*/ 3 w 44"/>
                <a:gd name="T31" fmla="*/ 10 h 119"/>
                <a:gd name="T32" fmla="*/ 3 w 44"/>
                <a:gd name="T33" fmla="*/ 11 h 119"/>
                <a:gd name="T34" fmla="*/ 4 w 44"/>
                <a:gd name="T35" fmla="*/ 11 h 119"/>
                <a:gd name="T36" fmla="*/ 4 w 44"/>
                <a:gd name="T37" fmla="*/ 11 h 119"/>
                <a:gd name="T38" fmla="*/ 4 w 44"/>
                <a:gd name="T39" fmla="*/ 13 h 119"/>
                <a:gd name="T40" fmla="*/ 4 w 44"/>
                <a:gd name="T41" fmla="*/ 13 h 119"/>
                <a:gd name="T42" fmla="*/ 3 w 44"/>
                <a:gd name="T43" fmla="*/ 13 h 119"/>
                <a:gd name="T44" fmla="*/ 3 w 44"/>
                <a:gd name="T45" fmla="*/ 13 h 119"/>
                <a:gd name="T46" fmla="*/ 3 w 44"/>
                <a:gd name="T47" fmla="*/ 13 h 119"/>
                <a:gd name="T48" fmla="*/ 2 w 44"/>
                <a:gd name="T49" fmla="*/ 12 h 119"/>
                <a:gd name="T50" fmla="*/ 1 w 44"/>
                <a:gd name="T51" fmla="*/ 12 h 119"/>
                <a:gd name="T52" fmla="*/ 1 w 44"/>
                <a:gd name="T53" fmla="*/ 11 h 119"/>
                <a:gd name="T54" fmla="*/ 1 w 44"/>
                <a:gd name="T55" fmla="*/ 10 h 119"/>
                <a:gd name="T56" fmla="*/ 0 w 44"/>
                <a:gd name="T57" fmla="*/ 10 h 119"/>
                <a:gd name="T58" fmla="*/ 0 w 44"/>
                <a:gd name="T59" fmla="*/ 10 h 119"/>
                <a:gd name="T60" fmla="*/ 0 w 44"/>
                <a:gd name="T61" fmla="*/ 9 h 119"/>
                <a:gd name="T62" fmla="*/ 0 w 44"/>
                <a:gd name="T63" fmla="*/ 9 h 119"/>
                <a:gd name="T64" fmla="*/ 0 w 44"/>
                <a:gd name="T65" fmla="*/ 8 h 119"/>
                <a:gd name="T66" fmla="*/ 0 w 44"/>
                <a:gd name="T67" fmla="*/ 8 h 119"/>
                <a:gd name="T68" fmla="*/ 0 w 44"/>
                <a:gd name="T69" fmla="*/ 7 h 119"/>
                <a:gd name="T70" fmla="*/ 0 w 44"/>
                <a:gd name="T71" fmla="*/ 6 h 119"/>
                <a:gd name="T72" fmla="*/ 0 w 44"/>
                <a:gd name="T73" fmla="*/ 6 h 119"/>
                <a:gd name="T74" fmla="*/ 1 w 44"/>
                <a:gd name="T75" fmla="*/ 5 h 119"/>
                <a:gd name="T76" fmla="*/ 1 w 44"/>
                <a:gd name="T77" fmla="*/ 4 h 119"/>
                <a:gd name="T78" fmla="*/ 1 w 44"/>
                <a:gd name="T79" fmla="*/ 3 h 119"/>
                <a:gd name="T80" fmla="*/ 1 w 44"/>
                <a:gd name="T81" fmla="*/ 3 h 119"/>
                <a:gd name="T82" fmla="*/ 2 w 44"/>
                <a:gd name="T83" fmla="*/ 3 h 119"/>
                <a:gd name="T84" fmla="*/ 2 w 44"/>
                <a:gd name="T85" fmla="*/ 2 h 119"/>
                <a:gd name="T86" fmla="*/ 2 w 44"/>
                <a:gd name="T87" fmla="*/ 2 h 119"/>
                <a:gd name="T88" fmla="*/ 3 w 44"/>
                <a:gd name="T89" fmla="*/ 1 h 119"/>
                <a:gd name="T90" fmla="*/ 3 w 44"/>
                <a:gd name="T91" fmla="*/ 1 h 119"/>
                <a:gd name="T92" fmla="*/ 3 w 44"/>
                <a:gd name="T93" fmla="*/ 0 h 119"/>
                <a:gd name="T94" fmla="*/ 4 w 44"/>
                <a:gd name="T95" fmla="*/ 0 h 119"/>
                <a:gd name="T96" fmla="*/ 5 w 44"/>
                <a:gd name="T97" fmla="*/ 2 h 119"/>
                <a:gd name="T98" fmla="*/ 5 w 44"/>
                <a:gd name="T99" fmla="*/ 2 h 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
                <a:gd name="T151" fmla="*/ 0 h 119"/>
                <a:gd name="T152" fmla="*/ 44 w 44"/>
                <a:gd name="T153" fmla="*/ 119 h 1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 h="119">
                  <a:moveTo>
                    <a:pt x="44" y="18"/>
                  </a:moveTo>
                  <a:lnTo>
                    <a:pt x="43" y="18"/>
                  </a:lnTo>
                  <a:lnTo>
                    <a:pt x="42" y="21"/>
                  </a:lnTo>
                  <a:lnTo>
                    <a:pt x="40" y="22"/>
                  </a:lnTo>
                  <a:lnTo>
                    <a:pt x="37" y="27"/>
                  </a:lnTo>
                  <a:lnTo>
                    <a:pt x="33" y="30"/>
                  </a:lnTo>
                  <a:lnTo>
                    <a:pt x="30" y="35"/>
                  </a:lnTo>
                  <a:lnTo>
                    <a:pt x="27" y="41"/>
                  </a:lnTo>
                  <a:lnTo>
                    <a:pt x="24" y="47"/>
                  </a:lnTo>
                  <a:lnTo>
                    <a:pt x="22" y="53"/>
                  </a:lnTo>
                  <a:lnTo>
                    <a:pt x="20" y="61"/>
                  </a:lnTo>
                  <a:lnTo>
                    <a:pt x="19" y="67"/>
                  </a:lnTo>
                  <a:lnTo>
                    <a:pt x="20" y="75"/>
                  </a:lnTo>
                  <a:lnTo>
                    <a:pt x="22" y="81"/>
                  </a:lnTo>
                  <a:lnTo>
                    <a:pt x="25" y="88"/>
                  </a:lnTo>
                  <a:lnTo>
                    <a:pt x="27" y="91"/>
                  </a:lnTo>
                  <a:lnTo>
                    <a:pt x="30" y="94"/>
                  </a:lnTo>
                  <a:lnTo>
                    <a:pt x="32" y="97"/>
                  </a:lnTo>
                  <a:lnTo>
                    <a:pt x="38" y="101"/>
                  </a:lnTo>
                  <a:lnTo>
                    <a:pt x="32" y="119"/>
                  </a:lnTo>
                  <a:lnTo>
                    <a:pt x="31" y="119"/>
                  </a:lnTo>
                  <a:lnTo>
                    <a:pt x="28" y="117"/>
                  </a:lnTo>
                  <a:lnTo>
                    <a:pt x="25" y="115"/>
                  </a:lnTo>
                  <a:lnTo>
                    <a:pt x="22" y="113"/>
                  </a:lnTo>
                  <a:lnTo>
                    <a:pt x="17" y="109"/>
                  </a:lnTo>
                  <a:lnTo>
                    <a:pt x="12" y="104"/>
                  </a:lnTo>
                  <a:lnTo>
                    <a:pt x="8" y="99"/>
                  </a:lnTo>
                  <a:lnTo>
                    <a:pt x="5" y="93"/>
                  </a:lnTo>
                  <a:lnTo>
                    <a:pt x="3" y="90"/>
                  </a:lnTo>
                  <a:lnTo>
                    <a:pt x="1" y="85"/>
                  </a:lnTo>
                  <a:lnTo>
                    <a:pt x="0" y="81"/>
                  </a:lnTo>
                  <a:lnTo>
                    <a:pt x="0" y="76"/>
                  </a:lnTo>
                  <a:lnTo>
                    <a:pt x="0" y="71"/>
                  </a:lnTo>
                  <a:lnTo>
                    <a:pt x="0" y="67"/>
                  </a:lnTo>
                  <a:lnTo>
                    <a:pt x="0" y="62"/>
                  </a:lnTo>
                  <a:lnTo>
                    <a:pt x="2" y="57"/>
                  </a:lnTo>
                  <a:lnTo>
                    <a:pt x="3" y="51"/>
                  </a:lnTo>
                  <a:lnTo>
                    <a:pt x="5" y="44"/>
                  </a:lnTo>
                  <a:lnTo>
                    <a:pt x="8" y="38"/>
                  </a:lnTo>
                  <a:lnTo>
                    <a:pt x="12" y="30"/>
                  </a:lnTo>
                  <a:lnTo>
                    <a:pt x="13" y="27"/>
                  </a:lnTo>
                  <a:lnTo>
                    <a:pt x="16" y="23"/>
                  </a:lnTo>
                  <a:lnTo>
                    <a:pt x="18" y="19"/>
                  </a:lnTo>
                  <a:lnTo>
                    <a:pt x="21" y="16"/>
                  </a:lnTo>
                  <a:lnTo>
                    <a:pt x="23" y="11"/>
                  </a:lnTo>
                  <a:lnTo>
                    <a:pt x="27" y="7"/>
                  </a:lnTo>
                  <a:lnTo>
                    <a:pt x="30" y="4"/>
                  </a:lnTo>
                  <a:lnTo>
                    <a:pt x="34" y="0"/>
                  </a:lnTo>
                  <a:lnTo>
                    <a:pt x="44" y="18"/>
                  </a:lnTo>
                  <a:close/>
                </a:path>
              </a:pathLst>
            </a:custGeom>
            <a:solidFill>
              <a:srgbClr val="000000"/>
            </a:solidFill>
            <a:ln w="9525">
              <a:noFill/>
              <a:round/>
              <a:headEnd/>
              <a:tailEnd/>
            </a:ln>
          </p:spPr>
          <p:txBody>
            <a:bodyPr/>
            <a:lstStyle/>
            <a:p>
              <a:endParaRPr lang="en-US"/>
            </a:p>
          </p:txBody>
        </p:sp>
        <p:sp>
          <p:nvSpPr>
            <p:cNvPr id="73041" name="Freeform 211"/>
            <p:cNvSpPr>
              <a:spLocks/>
            </p:cNvSpPr>
            <p:nvPr/>
          </p:nvSpPr>
          <p:spPr bwMode="auto">
            <a:xfrm>
              <a:off x="5053" y="2860"/>
              <a:ext cx="13" cy="27"/>
            </a:xfrm>
            <a:custGeom>
              <a:avLst/>
              <a:gdLst>
                <a:gd name="T0" fmla="*/ 4 w 37"/>
                <a:gd name="T1" fmla="*/ 0 h 83"/>
                <a:gd name="T2" fmla="*/ 4 w 37"/>
                <a:gd name="T3" fmla="*/ 0 h 83"/>
                <a:gd name="T4" fmla="*/ 3 w 37"/>
                <a:gd name="T5" fmla="*/ 1 h 83"/>
                <a:gd name="T6" fmla="*/ 2 w 37"/>
                <a:gd name="T7" fmla="*/ 1 h 83"/>
                <a:gd name="T8" fmla="*/ 2 w 37"/>
                <a:gd name="T9" fmla="*/ 1 h 83"/>
                <a:gd name="T10" fmla="*/ 2 w 37"/>
                <a:gd name="T11" fmla="*/ 2 h 83"/>
                <a:gd name="T12" fmla="*/ 1 w 37"/>
                <a:gd name="T13" fmla="*/ 2 h 83"/>
                <a:gd name="T14" fmla="*/ 1 w 37"/>
                <a:gd name="T15" fmla="*/ 3 h 83"/>
                <a:gd name="T16" fmla="*/ 0 w 37"/>
                <a:gd name="T17" fmla="*/ 3 h 83"/>
                <a:gd name="T18" fmla="*/ 0 w 37"/>
                <a:gd name="T19" fmla="*/ 4 h 83"/>
                <a:gd name="T20" fmla="*/ 0 w 37"/>
                <a:gd name="T21" fmla="*/ 5 h 83"/>
                <a:gd name="T22" fmla="*/ 0 w 37"/>
                <a:gd name="T23" fmla="*/ 5 h 83"/>
                <a:gd name="T24" fmla="*/ 0 w 37"/>
                <a:gd name="T25" fmla="*/ 5 h 83"/>
                <a:gd name="T26" fmla="*/ 0 w 37"/>
                <a:gd name="T27" fmla="*/ 6 h 83"/>
                <a:gd name="T28" fmla="*/ 0 w 37"/>
                <a:gd name="T29" fmla="*/ 6 h 83"/>
                <a:gd name="T30" fmla="*/ 0 w 37"/>
                <a:gd name="T31" fmla="*/ 7 h 83"/>
                <a:gd name="T32" fmla="*/ 0 w 37"/>
                <a:gd name="T33" fmla="*/ 7 h 83"/>
                <a:gd name="T34" fmla="*/ 1 w 37"/>
                <a:gd name="T35" fmla="*/ 7 h 83"/>
                <a:gd name="T36" fmla="*/ 1 w 37"/>
                <a:gd name="T37" fmla="*/ 8 h 83"/>
                <a:gd name="T38" fmla="*/ 2 w 37"/>
                <a:gd name="T39" fmla="*/ 9 h 83"/>
                <a:gd name="T40" fmla="*/ 2 w 37"/>
                <a:gd name="T41" fmla="*/ 8 h 83"/>
                <a:gd name="T42" fmla="*/ 2 w 37"/>
                <a:gd name="T43" fmla="*/ 8 h 83"/>
                <a:gd name="T44" fmla="*/ 2 w 37"/>
                <a:gd name="T45" fmla="*/ 8 h 83"/>
                <a:gd name="T46" fmla="*/ 2 w 37"/>
                <a:gd name="T47" fmla="*/ 7 h 83"/>
                <a:gd name="T48" fmla="*/ 2 w 37"/>
                <a:gd name="T49" fmla="*/ 7 h 83"/>
                <a:gd name="T50" fmla="*/ 2 w 37"/>
                <a:gd name="T51" fmla="*/ 7 h 83"/>
                <a:gd name="T52" fmla="*/ 2 w 37"/>
                <a:gd name="T53" fmla="*/ 6 h 83"/>
                <a:gd name="T54" fmla="*/ 2 w 37"/>
                <a:gd name="T55" fmla="*/ 6 h 83"/>
                <a:gd name="T56" fmla="*/ 2 w 37"/>
                <a:gd name="T57" fmla="*/ 5 h 83"/>
                <a:gd name="T58" fmla="*/ 2 w 37"/>
                <a:gd name="T59" fmla="*/ 4 h 83"/>
                <a:gd name="T60" fmla="*/ 2 w 37"/>
                <a:gd name="T61" fmla="*/ 3 h 83"/>
                <a:gd name="T62" fmla="*/ 3 w 37"/>
                <a:gd name="T63" fmla="*/ 3 h 83"/>
                <a:gd name="T64" fmla="*/ 4 w 37"/>
                <a:gd name="T65" fmla="*/ 2 h 83"/>
                <a:gd name="T66" fmla="*/ 4 w 37"/>
                <a:gd name="T67" fmla="*/ 2 h 83"/>
                <a:gd name="T68" fmla="*/ 4 w 37"/>
                <a:gd name="T69" fmla="*/ 2 h 83"/>
                <a:gd name="T70" fmla="*/ 5 w 37"/>
                <a:gd name="T71" fmla="*/ 1 h 83"/>
                <a:gd name="T72" fmla="*/ 4 w 37"/>
                <a:gd name="T73" fmla="*/ 0 h 83"/>
                <a:gd name="T74" fmla="*/ 4 w 37"/>
                <a:gd name="T75" fmla="*/ 0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83"/>
                <a:gd name="T116" fmla="*/ 37 w 37"/>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83">
                  <a:moveTo>
                    <a:pt x="31" y="0"/>
                  </a:moveTo>
                  <a:lnTo>
                    <a:pt x="29" y="1"/>
                  </a:lnTo>
                  <a:lnTo>
                    <a:pt x="23" y="5"/>
                  </a:lnTo>
                  <a:lnTo>
                    <a:pt x="20" y="7"/>
                  </a:lnTo>
                  <a:lnTo>
                    <a:pt x="16" y="12"/>
                  </a:lnTo>
                  <a:lnTo>
                    <a:pt x="13" y="14"/>
                  </a:lnTo>
                  <a:lnTo>
                    <a:pt x="10" y="19"/>
                  </a:lnTo>
                  <a:lnTo>
                    <a:pt x="7" y="24"/>
                  </a:lnTo>
                  <a:lnTo>
                    <a:pt x="4" y="30"/>
                  </a:lnTo>
                  <a:lnTo>
                    <a:pt x="2" y="36"/>
                  </a:lnTo>
                  <a:lnTo>
                    <a:pt x="1" y="42"/>
                  </a:lnTo>
                  <a:lnTo>
                    <a:pt x="0" y="46"/>
                  </a:lnTo>
                  <a:lnTo>
                    <a:pt x="0" y="49"/>
                  </a:lnTo>
                  <a:lnTo>
                    <a:pt x="0" y="53"/>
                  </a:lnTo>
                  <a:lnTo>
                    <a:pt x="1" y="57"/>
                  </a:lnTo>
                  <a:lnTo>
                    <a:pt x="1" y="60"/>
                  </a:lnTo>
                  <a:lnTo>
                    <a:pt x="3" y="65"/>
                  </a:lnTo>
                  <a:lnTo>
                    <a:pt x="5" y="69"/>
                  </a:lnTo>
                  <a:lnTo>
                    <a:pt x="7" y="74"/>
                  </a:lnTo>
                  <a:lnTo>
                    <a:pt x="21" y="83"/>
                  </a:lnTo>
                  <a:lnTo>
                    <a:pt x="20" y="81"/>
                  </a:lnTo>
                  <a:lnTo>
                    <a:pt x="18" y="77"/>
                  </a:lnTo>
                  <a:lnTo>
                    <a:pt x="17" y="74"/>
                  </a:lnTo>
                  <a:lnTo>
                    <a:pt x="16" y="70"/>
                  </a:lnTo>
                  <a:lnTo>
                    <a:pt x="15" y="66"/>
                  </a:lnTo>
                  <a:lnTo>
                    <a:pt x="15" y="63"/>
                  </a:lnTo>
                  <a:lnTo>
                    <a:pt x="15" y="57"/>
                  </a:lnTo>
                  <a:lnTo>
                    <a:pt x="16" y="52"/>
                  </a:lnTo>
                  <a:lnTo>
                    <a:pt x="16" y="46"/>
                  </a:lnTo>
                  <a:lnTo>
                    <a:pt x="19" y="40"/>
                  </a:lnTo>
                  <a:lnTo>
                    <a:pt x="21" y="32"/>
                  </a:lnTo>
                  <a:lnTo>
                    <a:pt x="25" y="26"/>
                  </a:lnTo>
                  <a:lnTo>
                    <a:pt x="28" y="23"/>
                  </a:lnTo>
                  <a:lnTo>
                    <a:pt x="30" y="19"/>
                  </a:lnTo>
                  <a:lnTo>
                    <a:pt x="33" y="17"/>
                  </a:lnTo>
                  <a:lnTo>
                    <a:pt x="37" y="13"/>
                  </a:lnTo>
                  <a:lnTo>
                    <a:pt x="31" y="0"/>
                  </a:lnTo>
                  <a:close/>
                </a:path>
              </a:pathLst>
            </a:custGeom>
            <a:solidFill>
              <a:srgbClr val="000000"/>
            </a:solidFill>
            <a:ln w="9525">
              <a:noFill/>
              <a:round/>
              <a:headEnd/>
              <a:tailEnd/>
            </a:ln>
          </p:spPr>
          <p:txBody>
            <a:bodyPr/>
            <a:lstStyle/>
            <a:p>
              <a:endParaRPr lang="en-US"/>
            </a:p>
          </p:txBody>
        </p:sp>
        <p:sp>
          <p:nvSpPr>
            <p:cNvPr id="73042" name="Freeform 212"/>
            <p:cNvSpPr>
              <a:spLocks/>
            </p:cNvSpPr>
            <p:nvPr/>
          </p:nvSpPr>
          <p:spPr bwMode="auto">
            <a:xfrm>
              <a:off x="5045" y="2922"/>
              <a:ext cx="14" cy="34"/>
            </a:xfrm>
            <a:custGeom>
              <a:avLst/>
              <a:gdLst>
                <a:gd name="T0" fmla="*/ 5 w 42"/>
                <a:gd name="T1" fmla="*/ 1 h 103"/>
                <a:gd name="T2" fmla="*/ 4 w 42"/>
                <a:gd name="T3" fmla="*/ 1 h 103"/>
                <a:gd name="T4" fmla="*/ 4 w 42"/>
                <a:gd name="T5" fmla="*/ 2 h 103"/>
                <a:gd name="T6" fmla="*/ 4 w 42"/>
                <a:gd name="T7" fmla="*/ 2 h 103"/>
                <a:gd name="T8" fmla="*/ 3 w 42"/>
                <a:gd name="T9" fmla="*/ 3 h 103"/>
                <a:gd name="T10" fmla="*/ 3 w 42"/>
                <a:gd name="T11" fmla="*/ 3 h 103"/>
                <a:gd name="T12" fmla="*/ 3 w 42"/>
                <a:gd name="T13" fmla="*/ 4 h 103"/>
                <a:gd name="T14" fmla="*/ 3 w 42"/>
                <a:gd name="T15" fmla="*/ 5 h 103"/>
                <a:gd name="T16" fmla="*/ 3 w 42"/>
                <a:gd name="T17" fmla="*/ 5 h 103"/>
                <a:gd name="T18" fmla="*/ 3 w 42"/>
                <a:gd name="T19" fmla="*/ 6 h 103"/>
                <a:gd name="T20" fmla="*/ 3 w 42"/>
                <a:gd name="T21" fmla="*/ 7 h 103"/>
                <a:gd name="T22" fmla="*/ 3 w 42"/>
                <a:gd name="T23" fmla="*/ 8 h 103"/>
                <a:gd name="T24" fmla="*/ 3 w 42"/>
                <a:gd name="T25" fmla="*/ 9 h 103"/>
                <a:gd name="T26" fmla="*/ 4 w 42"/>
                <a:gd name="T27" fmla="*/ 9 h 103"/>
                <a:gd name="T28" fmla="*/ 4 w 42"/>
                <a:gd name="T29" fmla="*/ 9 h 103"/>
                <a:gd name="T30" fmla="*/ 4 w 42"/>
                <a:gd name="T31" fmla="*/ 10 h 103"/>
                <a:gd name="T32" fmla="*/ 5 w 42"/>
                <a:gd name="T33" fmla="*/ 10 h 103"/>
                <a:gd name="T34" fmla="*/ 3 w 42"/>
                <a:gd name="T35" fmla="*/ 11 h 103"/>
                <a:gd name="T36" fmla="*/ 3 w 42"/>
                <a:gd name="T37" fmla="*/ 11 h 103"/>
                <a:gd name="T38" fmla="*/ 3 w 42"/>
                <a:gd name="T39" fmla="*/ 11 h 103"/>
                <a:gd name="T40" fmla="*/ 2 w 42"/>
                <a:gd name="T41" fmla="*/ 11 h 103"/>
                <a:gd name="T42" fmla="*/ 2 w 42"/>
                <a:gd name="T43" fmla="*/ 10 h 103"/>
                <a:gd name="T44" fmla="*/ 2 w 42"/>
                <a:gd name="T45" fmla="*/ 10 h 103"/>
                <a:gd name="T46" fmla="*/ 1 w 42"/>
                <a:gd name="T47" fmla="*/ 9 h 103"/>
                <a:gd name="T48" fmla="*/ 1 w 42"/>
                <a:gd name="T49" fmla="*/ 9 h 103"/>
                <a:gd name="T50" fmla="*/ 1 w 42"/>
                <a:gd name="T51" fmla="*/ 8 h 103"/>
                <a:gd name="T52" fmla="*/ 0 w 42"/>
                <a:gd name="T53" fmla="*/ 7 h 103"/>
                <a:gd name="T54" fmla="*/ 0 w 42"/>
                <a:gd name="T55" fmla="*/ 7 h 103"/>
                <a:gd name="T56" fmla="*/ 0 w 42"/>
                <a:gd name="T57" fmla="*/ 7 h 103"/>
                <a:gd name="T58" fmla="*/ 0 w 42"/>
                <a:gd name="T59" fmla="*/ 6 h 103"/>
                <a:gd name="T60" fmla="*/ 0 w 42"/>
                <a:gd name="T61" fmla="*/ 6 h 103"/>
                <a:gd name="T62" fmla="*/ 0 w 42"/>
                <a:gd name="T63" fmla="*/ 5 h 103"/>
                <a:gd name="T64" fmla="*/ 0 w 42"/>
                <a:gd name="T65" fmla="*/ 5 h 103"/>
                <a:gd name="T66" fmla="*/ 0 w 42"/>
                <a:gd name="T67" fmla="*/ 4 h 103"/>
                <a:gd name="T68" fmla="*/ 0 w 42"/>
                <a:gd name="T69" fmla="*/ 4 h 103"/>
                <a:gd name="T70" fmla="*/ 1 w 42"/>
                <a:gd name="T71" fmla="*/ 3 h 103"/>
                <a:gd name="T72" fmla="*/ 1 w 42"/>
                <a:gd name="T73" fmla="*/ 3 h 103"/>
                <a:gd name="T74" fmla="*/ 1 w 42"/>
                <a:gd name="T75" fmla="*/ 2 h 103"/>
                <a:gd name="T76" fmla="*/ 2 w 42"/>
                <a:gd name="T77" fmla="*/ 2 h 103"/>
                <a:gd name="T78" fmla="*/ 2 w 42"/>
                <a:gd name="T79" fmla="*/ 1 h 103"/>
                <a:gd name="T80" fmla="*/ 3 w 42"/>
                <a:gd name="T81" fmla="*/ 1 h 103"/>
                <a:gd name="T82" fmla="*/ 3 w 42"/>
                <a:gd name="T83" fmla="*/ 0 h 103"/>
                <a:gd name="T84" fmla="*/ 5 w 42"/>
                <a:gd name="T85" fmla="*/ 1 h 103"/>
                <a:gd name="T86" fmla="*/ 5 w 42"/>
                <a:gd name="T87" fmla="*/ 1 h 1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103"/>
                <a:gd name="T134" fmla="*/ 42 w 42"/>
                <a:gd name="T135" fmla="*/ 103 h 1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103">
                  <a:moveTo>
                    <a:pt x="42" y="8"/>
                  </a:moveTo>
                  <a:lnTo>
                    <a:pt x="40" y="10"/>
                  </a:lnTo>
                  <a:lnTo>
                    <a:pt x="36" y="16"/>
                  </a:lnTo>
                  <a:lnTo>
                    <a:pt x="33" y="20"/>
                  </a:lnTo>
                  <a:lnTo>
                    <a:pt x="31" y="25"/>
                  </a:lnTo>
                  <a:lnTo>
                    <a:pt x="29" y="30"/>
                  </a:lnTo>
                  <a:lnTo>
                    <a:pt x="27" y="36"/>
                  </a:lnTo>
                  <a:lnTo>
                    <a:pt x="25" y="42"/>
                  </a:lnTo>
                  <a:lnTo>
                    <a:pt x="24" y="49"/>
                  </a:lnTo>
                  <a:lnTo>
                    <a:pt x="24" y="56"/>
                  </a:lnTo>
                  <a:lnTo>
                    <a:pt x="25" y="63"/>
                  </a:lnTo>
                  <a:lnTo>
                    <a:pt x="27" y="71"/>
                  </a:lnTo>
                  <a:lnTo>
                    <a:pt x="30" y="78"/>
                  </a:lnTo>
                  <a:lnTo>
                    <a:pt x="32" y="82"/>
                  </a:lnTo>
                  <a:lnTo>
                    <a:pt x="35" y="85"/>
                  </a:lnTo>
                  <a:lnTo>
                    <a:pt x="38" y="89"/>
                  </a:lnTo>
                  <a:lnTo>
                    <a:pt x="42" y="94"/>
                  </a:lnTo>
                  <a:lnTo>
                    <a:pt x="29" y="103"/>
                  </a:lnTo>
                  <a:lnTo>
                    <a:pt x="27" y="102"/>
                  </a:lnTo>
                  <a:lnTo>
                    <a:pt x="26" y="101"/>
                  </a:lnTo>
                  <a:lnTo>
                    <a:pt x="22" y="97"/>
                  </a:lnTo>
                  <a:lnTo>
                    <a:pt x="19" y="95"/>
                  </a:lnTo>
                  <a:lnTo>
                    <a:pt x="15" y="90"/>
                  </a:lnTo>
                  <a:lnTo>
                    <a:pt x="12" y="84"/>
                  </a:lnTo>
                  <a:lnTo>
                    <a:pt x="8" y="78"/>
                  </a:lnTo>
                  <a:lnTo>
                    <a:pt x="5" y="72"/>
                  </a:lnTo>
                  <a:lnTo>
                    <a:pt x="3" y="68"/>
                  </a:lnTo>
                  <a:lnTo>
                    <a:pt x="2" y="65"/>
                  </a:lnTo>
                  <a:lnTo>
                    <a:pt x="1" y="61"/>
                  </a:lnTo>
                  <a:lnTo>
                    <a:pt x="1" y="57"/>
                  </a:lnTo>
                  <a:lnTo>
                    <a:pt x="0" y="53"/>
                  </a:lnTo>
                  <a:lnTo>
                    <a:pt x="1" y="48"/>
                  </a:lnTo>
                  <a:lnTo>
                    <a:pt x="1" y="44"/>
                  </a:lnTo>
                  <a:lnTo>
                    <a:pt x="2" y="39"/>
                  </a:lnTo>
                  <a:lnTo>
                    <a:pt x="3" y="34"/>
                  </a:lnTo>
                  <a:lnTo>
                    <a:pt x="5" y="30"/>
                  </a:lnTo>
                  <a:lnTo>
                    <a:pt x="8" y="25"/>
                  </a:lnTo>
                  <a:lnTo>
                    <a:pt x="11" y="20"/>
                  </a:lnTo>
                  <a:lnTo>
                    <a:pt x="15" y="15"/>
                  </a:lnTo>
                  <a:lnTo>
                    <a:pt x="19" y="10"/>
                  </a:lnTo>
                  <a:lnTo>
                    <a:pt x="24" y="5"/>
                  </a:lnTo>
                  <a:lnTo>
                    <a:pt x="30" y="0"/>
                  </a:lnTo>
                  <a:lnTo>
                    <a:pt x="42" y="8"/>
                  </a:lnTo>
                  <a:close/>
                </a:path>
              </a:pathLst>
            </a:custGeom>
            <a:solidFill>
              <a:srgbClr val="000000"/>
            </a:solidFill>
            <a:ln w="9525">
              <a:noFill/>
              <a:round/>
              <a:headEnd/>
              <a:tailEnd/>
            </a:ln>
          </p:spPr>
          <p:txBody>
            <a:bodyPr/>
            <a:lstStyle/>
            <a:p>
              <a:endParaRPr lang="en-US"/>
            </a:p>
          </p:txBody>
        </p:sp>
        <p:sp>
          <p:nvSpPr>
            <p:cNvPr id="73043" name="Freeform 213"/>
            <p:cNvSpPr>
              <a:spLocks/>
            </p:cNvSpPr>
            <p:nvPr/>
          </p:nvSpPr>
          <p:spPr bwMode="auto">
            <a:xfrm>
              <a:off x="5068" y="2942"/>
              <a:ext cx="15" cy="37"/>
            </a:xfrm>
            <a:custGeom>
              <a:avLst/>
              <a:gdLst>
                <a:gd name="T0" fmla="*/ 4 w 47"/>
                <a:gd name="T1" fmla="*/ 1 h 113"/>
                <a:gd name="T2" fmla="*/ 4 w 47"/>
                <a:gd name="T3" fmla="*/ 1 h 113"/>
                <a:gd name="T4" fmla="*/ 4 w 47"/>
                <a:gd name="T5" fmla="*/ 1 h 113"/>
                <a:gd name="T6" fmla="*/ 3 w 47"/>
                <a:gd name="T7" fmla="*/ 2 h 113"/>
                <a:gd name="T8" fmla="*/ 3 w 47"/>
                <a:gd name="T9" fmla="*/ 2 h 113"/>
                <a:gd name="T10" fmla="*/ 3 w 47"/>
                <a:gd name="T11" fmla="*/ 3 h 113"/>
                <a:gd name="T12" fmla="*/ 3 w 47"/>
                <a:gd name="T13" fmla="*/ 3 h 113"/>
                <a:gd name="T14" fmla="*/ 2 w 47"/>
                <a:gd name="T15" fmla="*/ 4 h 113"/>
                <a:gd name="T16" fmla="*/ 2 w 47"/>
                <a:gd name="T17" fmla="*/ 4 h 113"/>
                <a:gd name="T18" fmla="*/ 2 w 47"/>
                <a:gd name="T19" fmla="*/ 5 h 113"/>
                <a:gd name="T20" fmla="*/ 2 w 47"/>
                <a:gd name="T21" fmla="*/ 6 h 113"/>
                <a:gd name="T22" fmla="*/ 2 w 47"/>
                <a:gd name="T23" fmla="*/ 7 h 113"/>
                <a:gd name="T24" fmla="*/ 2 w 47"/>
                <a:gd name="T25" fmla="*/ 7 h 113"/>
                <a:gd name="T26" fmla="*/ 3 w 47"/>
                <a:gd name="T27" fmla="*/ 8 h 113"/>
                <a:gd name="T28" fmla="*/ 3 w 47"/>
                <a:gd name="T29" fmla="*/ 9 h 113"/>
                <a:gd name="T30" fmla="*/ 4 w 47"/>
                <a:gd name="T31" fmla="*/ 9 h 113"/>
                <a:gd name="T32" fmla="*/ 4 w 47"/>
                <a:gd name="T33" fmla="*/ 9 h 113"/>
                <a:gd name="T34" fmla="*/ 4 w 47"/>
                <a:gd name="T35" fmla="*/ 10 h 113"/>
                <a:gd name="T36" fmla="*/ 5 w 47"/>
                <a:gd name="T37" fmla="*/ 10 h 113"/>
                <a:gd name="T38" fmla="*/ 4 w 47"/>
                <a:gd name="T39" fmla="*/ 12 h 113"/>
                <a:gd name="T40" fmla="*/ 4 w 47"/>
                <a:gd name="T41" fmla="*/ 12 h 113"/>
                <a:gd name="T42" fmla="*/ 4 w 47"/>
                <a:gd name="T43" fmla="*/ 12 h 113"/>
                <a:gd name="T44" fmla="*/ 3 w 47"/>
                <a:gd name="T45" fmla="*/ 12 h 113"/>
                <a:gd name="T46" fmla="*/ 3 w 47"/>
                <a:gd name="T47" fmla="*/ 11 h 113"/>
                <a:gd name="T48" fmla="*/ 2 w 47"/>
                <a:gd name="T49" fmla="*/ 11 h 113"/>
                <a:gd name="T50" fmla="*/ 2 w 47"/>
                <a:gd name="T51" fmla="*/ 10 h 113"/>
                <a:gd name="T52" fmla="*/ 1 w 47"/>
                <a:gd name="T53" fmla="*/ 10 h 113"/>
                <a:gd name="T54" fmla="*/ 1 w 47"/>
                <a:gd name="T55" fmla="*/ 9 h 113"/>
                <a:gd name="T56" fmla="*/ 1 w 47"/>
                <a:gd name="T57" fmla="*/ 9 h 113"/>
                <a:gd name="T58" fmla="*/ 1 w 47"/>
                <a:gd name="T59" fmla="*/ 9 h 113"/>
                <a:gd name="T60" fmla="*/ 0 w 47"/>
                <a:gd name="T61" fmla="*/ 8 h 113"/>
                <a:gd name="T62" fmla="*/ 0 w 47"/>
                <a:gd name="T63" fmla="*/ 8 h 113"/>
                <a:gd name="T64" fmla="*/ 0 w 47"/>
                <a:gd name="T65" fmla="*/ 7 h 113"/>
                <a:gd name="T66" fmla="*/ 0 w 47"/>
                <a:gd name="T67" fmla="*/ 7 h 113"/>
                <a:gd name="T68" fmla="*/ 0 w 47"/>
                <a:gd name="T69" fmla="*/ 6 h 113"/>
                <a:gd name="T70" fmla="*/ 0 w 47"/>
                <a:gd name="T71" fmla="*/ 6 h 113"/>
                <a:gd name="T72" fmla="*/ 0 w 47"/>
                <a:gd name="T73" fmla="*/ 5 h 113"/>
                <a:gd name="T74" fmla="*/ 0 w 47"/>
                <a:gd name="T75" fmla="*/ 5 h 113"/>
                <a:gd name="T76" fmla="*/ 0 w 47"/>
                <a:gd name="T77" fmla="*/ 4 h 113"/>
                <a:gd name="T78" fmla="*/ 1 w 47"/>
                <a:gd name="T79" fmla="*/ 3 h 113"/>
                <a:gd name="T80" fmla="*/ 1 w 47"/>
                <a:gd name="T81" fmla="*/ 2 h 113"/>
                <a:gd name="T82" fmla="*/ 1 w 47"/>
                <a:gd name="T83" fmla="*/ 2 h 113"/>
                <a:gd name="T84" fmla="*/ 2 w 47"/>
                <a:gd name="T85" fmla="*/ 1 h 113"/>
                <a:gd name="T86" fmla="*/ 2 w 47"/>
                <a:gd name="T87" fmla="*/ 0 h 113"/>
                <a:gd name="T88" fmla="*/ 4 w 47"/>
                <a:gd name="T89" fmla="*/ 1 h 113"/>
                <a:gd name="T90" fmla="*/ 4 w 47"/>
                <a:gd name="T91" fmla="*/ 1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3"/>
                <a:gd name="T140" fmla="*/ 47 w 47"/>
                <a:gd name="T141" fmla="*/ 113 h 1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3">
                  <a:moveTo>
                    <a:pt x="34" y="12"/>
                  </a:moveTo>
                  <a:lnTo>
                    <a:pt x="34" y="12"/>
                  </a:lnTo>
                  <a:lnTo>
                    <a:pt x="33" y="13"/>
                  </a:lnTo>
                  <a:lnTo>
                    <a:pt x="31" y="15"/>
                  </a:lnTo>
                  <a:lnTo>
                    <a:pt x="29" y="20"/>
                  </a:lnTo>
                  <a:lnTo>
                    <a:pt x="26" y="23"/>
                  </a:lnTo>
                  <a:lnTo>
                    <a:pt x="24" y="29"/>
                  </a:lnTo>
                  <a:lnTo>
                    <a:pt x="22" y="35"/>
                  </a:lnTo>
                  <a:lnTo>
                    <a:pt x="21" y="41"/>
                  </a:lnTo>
                  <a:lnTo>
                    <a:pt x="20" y="47"/>
                  </a:lnTo>
                  <a:lnTo>
                    <a:pt x="20" y="53"/>
                  </a:lnTo>
                  <a:lnTo>
                    <a:pt x="21" y="60"/>
                  </a:lnTo>
                  <a:lnTo>
                    <a:pt x="23" y="67"/>
                  </a:lnTo>
                  <a:lnTo>
                    <a:pt x="26" y="75"/>
                  </a:lnTo>
                  <a:lnTo>
                    <a:pt x="32" y="81"/>
                  </a:lnTo>
                  <a:lnTo>
                    <a:pt x="34" y="84"/>
                  </a:lnTo>
                  <a:lnTo>
                    <a:pt x="38" y="88"/>
                  </a:lnTo>
                  <a:lnTo>
                    <a:pt x="41" y="92"/>
                  </a:lnTo>
                  <a:lnTo>
                    <a:pt x="47" y="95"/>
                  </a:lnTo>
                  <a:lnTo>
                    <a:pt x="39" y="113"/>
                  </a:lnTo>
                  <a:lnTo>
                    <a:pt x="38" y="112"/>
                  </a:lnTo>
                  <a:lnTo>
                    <a:pt x="36" y="111"/>
                  </a:lnTo>
                  <a:lnTo>
                    <a:pt x="32" y="109"/>
                  </a:lnTo>
                  <a:lnTo>
                    <a:pt x="29" y="107"/>
                  </a:lnTo>
                  <a:lnTo>
                    <a:pt x="23" y="104"/>
                  </a:lnTo>
                  <a:lnTo>
                    <a:pt x="18" y="99"/>
                  </a:lnTo>
                  <a:lnTo>
                    <a:pt x="13" y="94"/>
                  </a:lnTo>
                  <a:lnTo>
                    <a:pt x="9" y="88"/>
                  </a:lnTo>
                  <a:lnTo>
                    <a:pt x="6" y="84"/>
                  </a:lnTo>
                  <a:lnTo>
                    <a:pt x="5" y="81"/>
                  </a:lnTo>
                  <a:lnTo>
                    <a:pt x="3" y="76"/>
                  </a:lnTo>
                  <a:lnTo>
                    <a:pt x="2" y="72"/>
                  </a:lnTo>
                  <a:lnTo>
                    <a:pt x="0" y="67"/>
                  </a:lnTo>
                  <a:lnTo>
                    <a:pt x="0" y="63"/>
                  </a:lnTo>
                  <a:lnTo>
                    <a:pt x="0" y="58"/>
                  </a:lnTo>
                  <a:lnTo>
                    <a:pt x="0" y="53"/>
                  </a:lnTo>
                  <a:lnTo>
                    <a:pt x="0" y="47"/>
                  </a:lnTo>
                  <a:lnTo>
                    <a:pt x="2" y="42"/>
                  </a:lnTo>
                  <a:lnTo>
                    <a:pt x="3" y="35"/>
                  </a:lnTo>
                  <a:lnTo>
                    <a:pt x="5" y="29"/>
                  </a:lnTo>
                  <a:lnTo>
                    <a:pt x="8" y="21"/>
                  </a:lnTo>
                  <a:lnTo>
                    <a:pt x="12" y="15"/>
                  </a:lnTo>
                  <a:lnTo>
                    <a:pt x="16" y="7"/>
                  </a:lnTo>
                  <a:lnTo>
                    <a:pt x="21" y="0"/>
                  </a:lnTo>
                  <a:lnTo>
                    <a:pt x="34" y="12"/>
                  </a:lnTo>
                  <a:close/>
                </a:path>
              </a:pathLst>
            </a:custGeom>
            <a:solidFill>
              <a:srgbClr val="000000"/>
            </a:solidFill>
            <a:ln w="9525">
              <a:noFill/>
              <a:round/>
              <a:headEnd/>
              <a:tailEnd/>
            </a:ln>
          </p:spPr>
          <p:txBody>
            <a:bodyPr/>
            <a:lstStyle/>
            <a:p>
              <a:endParaRPr lang="en-US"/>
            </a:p>
          </p:txBody>
        </p:sp>
        <p:sp>
          <p:nvSpPr>
            <p:cNvPr id="73044" name="Freeform 214"/>
            <p:cNvSpPr>
              <a:spLocks/>
            </p:cNvSpPr>
            <p:nvPr/>
          </p:nvSpPr>
          <p:spPr bwMode="auto">
            <a:xfrm>
              <a:off x="5050" y="2965"/>
              <a:ext cx="16" cy="27"/>
            </a:xfrm>
            <a:custGeom>
              <a:avLst/>
              <a:gdLst>
                <a:gd name="T0" fmla="*/ 2 w 49"/>
                <a:gd name="T1" fmla="*/ 0 h 81"/>
                <a:gd name="T2" fmla="*/ 2 w 49"/>
                <a:gd name="T3" fmla="*/ 0 h 81"/>
                <a:gd name="T4" fmla="*/ 2 w 49"/>
                <a:gd name="T5" fmla="*/ 1 h 81"/>
                <a:gd name="T6" fmla="*/ 2 w 49"/>
                <a:gd name="T7" fmla="*/ 1 h 81"/>
                <a:gd name="T8" fmla="*/ 2 w 49"/>
                <a:gd name="T9" fmla="*/ 2 h 81"/>
                <a:gd name="T10" fmla="*/ 2 w 49"/>
                <a:gd name="T11" fmla="*/ 3 h 81"/>
                <a:gd name="T12" fmla="*/ 2 w 49"/>
                <a:gd name="T13" fmla="*/ 3 h 81"/>
                <a:gd name="T14" fmla="*/ 2 w 49"/>
                <a:gd name="T15" fmla="*/ 4 h 81"/>
                <a:gd name="T16" fmla="*/ 2 w 49"/>
                <a:gd name="T17" fmla="*/ 5 h 81"/>
                <a:gd name="T18" fmla="*/ 2 w 49"/>
                <a:gd name="T19" fmla="*/ 5 h 81"/>
                <a:gd name="T20" fmla="*/ 3 w 49"/>
                <a:gd name="T21" fmla="*/ 6 h 81"/>
                <a:gd name="T22" fmla="*/ 3 w 49"/>
                <a:gd name="T23" fmla="*/ 6 h 81"/>
                <a:gd name="T24" fmla="*/ 4 w 49"/>
                <a:gd name="T25" fmla="*/ 7 h 81"/>
                <a:gd name="T26" fmla="*/ 4 w 49"/>
                <a:gd name="T27" fmla="*/ 7 h 81"/>
                <a:gd name="T28" fmla="*/ 4 w 49"/>
                <a:gd name="T29" fmla="*/ 8 h 81"/>
                <a:gd name="T30" fmla="*/ 5 w 49"/>
                <a:gd name="T31" fmla="*/ 8 h 81"/>
                <a:gd name="T32" fmla="*/ 5 w 49"/>
                <a:gd name="T33" fmla="*/ 8 h 81"/>
                <a:gd name="T34" fmla="*/ 4 w 49"/>
                <a:gd name="T35" fmla="*/ 9 h 81"/>
                <a:gd name="T36" fmla="*/ 4 w 49"/>
                <a:gd name="T37" fmla="*/ 9 h 81"/>
                <a:gd name="T38" fmla="*/ 3 w 49"/>
                <a:gd name="T39" fmla="*/ 9 h 81"/>
                <a:gd name="T40" fmla="*/ 3 w 49"/>
                <a:gd name="T41" fmla="*/ 9 h 81"/>
                <a:gd name="T42" fmla="*/ 3 w 49"/>
                <a:gd name="T43" fmla="*/ 9 h 81"/>
                <a:gd name="T44" fmla="*/ 3 w 49"/>
                <a:gd name="T45" fmla="*/ 8 h 81"/>
                <a:gd name="T46" fmla="*/ 2 w 49"/>
                <a:gd name="T47" fmla="*/ 8 h 81"/>
                <a:gd name="T48" fmla="*/ 2 w 49"/>
                <a:gd name="T49" fmla="*/ 8 h 81"/>
                <a:gd name="T50" fmla="*/ 1 w 49"/>
                <a:gd name="T51" fmla="*/ 8 h 81"/>
                <a:gd name="T52" fmla="*/ 1 w 49"/>
                <a:gd name="T53" fmla="*/ 7 h 81"/>
                <a:gd name="T54" fmla="*/ 1 w 49"/>
                <a:gd name="T55" fmla="*/ 7 h 81"/>
                <a:gd name="T56" fmla="*/ 0 w 49"/>
                <a:gd name="T57" fmla="*/ 6 h 81"/>
                <a:gd name="T58" fmla="*/ 0 w 49"/>
                <a:gd name="T59" fmla="*/ 5 h 81"/>
                <a:gd name="T60" fmla="*/ 0 w 49"/>
                <a:gd name="T61" fmla="*/ 5 h 81"/>
                <a:gd name="T62" fmla="*/ 0 w 49"/>
                <a:gd name="T63" fmla="*/ 4 h 81"/>
                <a:gd name="T64" fmla="*/ 0 w 49"/>
                <a:gd name="T65" fmla="*/ 4 h 81"/>
                <a:gd name="T66" fmla="*/ 0 w 49"/>
                <a:gd name="T67" fmla="*/ 3 h 81"/>
                <a:gd name="T68" fmla="*/ 0 w 49"/>
                <a:gd name="T69" fmla="*/ 3 h 81"/>
                <a:gd name="T70" fmla="*/ 0 w 49"/>
                <a:gd name="T71" fmla="*/ 2 h 81"/>
                <a:gd name="T72" fmla="*/ 0 w 49"/>
                <a:gd name="T73" fmla="*/ 2 h 81"/>
                <a:gd name="T74" fmla="*/ 0 w 49"/>
                <a:gd name="T75" fmla="*/ 1 h 81"/>
                <a:gd name="T76" fmla="*/ 2 w 49"/>
                <a:gd name="T77" fmla="*/ 0 h 81"/>
                <a:gd name="T78" fmla="*/ 2 w 49"/>
                <a:gd name="T79" fmla="*/ 0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
                <a:gd name="T121" fmla="*/ 0 h 81"/>
                <a:gd name="T122" fmla="*/ 49 w 4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 h="81">
                  <a:moveTo>
                    <a:pt x="19" y="0"/>
                  </a:moveTo>
                  <a:lnTo>
                    <a:pt x="18" y="2"/>
                  </a:lnTo>
                  <a:lnTo>
                    <a:pt x="17" y="8"/>
                  </a:lnTo>
                  <a:lnTo>
                    <a:pt x="17" y="12"/>
                  </a:lnTo>
                  <a:lnTo>
                    <a:pt x="17" y="18"/>
                  </a:lnTo>
                  <a:lnTo>
                    <a:pt x="17" y="24"/>
                  </a:lnTo>
                  <a:lnTo>
                    <a:pt x="18" y="30"/>
                  </a:lnTo>
                  <a:lnTo>
                    <a:pt x="18" y="35"/>
                  </a:lnTo>
                  <a:lnTo>
                    <a:pt x="20" y="42"/>
                  </a:lnTo>
                  <a:lnTo>
                    <a:pt x="22" y="47"/>
                  </a:lnTo>
                  <a:lnTo>
                    <a:pt x="26" y="53"/>
                  </a:lnTo>
                  <a:lnTo>
                    <a:pt x="29" y="58"/>
                  </a:lnTo>
                  <a:lnTo>
                    <a:pt x="34" y="63"/>
                  </a:lnTo>
                  <a:lnTo>
                    <a:pt x="38" y="65"/>
                  </a:lnTo>
                  <a:lnTo>
                    <a:pt x="41" y="68"/>
                  </a:lnTo>
                  <a:lnTo>
                    <a:pt x="44" y="69"/>
                  </a:lnTo>
                  <a:lnTo>
                    <a:pt x="49" y="71"/>
                  </a:lnTo>
                  <a:lnTo>
                    <a:pt x="34" y="81"/>
                  </a:lnTo>
                  <a:lnTo>
                    <a:pt x="33" y="80"/>
                  </a:lnTo>
                  <a:lnTo>
                    <a:pt x="32" y="80"/>
                  </a:lnTo>
                  <a:lnTo>
                    <a:pt x="30" y="79"/>
                  </a:lnTo>
                  <a:lnTo>
                    <a:pt x="27" y="79"/>
                  </a:lnTo>
                  <a:lnTo>
                    <a:pt x="23" y="76"/>
                  </a:lnTo>
                  <a:lnTo>
                    <a:pt x="20" y="75"/>
                  </a:lnTo>
                  <a:lnTo>
                    <a:pt x="17" y="71"/>
                  </a:lnTo>
                  <a:lnTo>
                    <a:pt x="13" y="69"/>
                  </a:lnTo>
                  <a:lnTo>
                    <a:pt x="10" y="64"/>
                  </a:lnTo>
                  <a:lnTo>
                    <a:pt x="6" y="60"/>
                  </a:lnTo>
                  <a:lnTo>
                    <a:pt x="3" y="53"/>
                  </a:lnTo>
                  <a:lnTo>
                    <a:pt x="1" y="47"/>
                  </a:lnTo>
                  <a:lnTo>
                    <a:pt x="0" y="43"/>
                  </a:lnTo>
                  <a:lnTo>
                    <a:pt x="0" y="39"/>
                  </a:lnTo>
                  <a:lnTo>
                    <a:pt x="0" y="34"/>
                  </a:lnTo>
                  <a:lnTo>
                    <a:pt x="0" y="30"/>
                  </a:lnTo>
                  <a:lnTo>
                    <a:pt x="0" y="24"/>
                  </a:lnTo>
                  <a:lnTo>
                    <a:pt x="0" y="19"/>
                  </a:lnTo>
                  <a:lnTo>
                    <a:pt x="1" y="14"/>
                  </a:lnTo>
                  <a:lnTo>
                    <a:pt x="3" y="10"/>
                  </a:lnTo>
                  <a:lnTo>
                    <a:pt x="19" y="0"/>
                  </a:lnTo>
                  <a:close/>
                </a:path>
              </a:pathLst>
            </a:custGeom>
            <a:solidFill>
              <a:srgbClr val="000000"/>
            </a:solidFill>
            <a:ln w="9525">
              <a:noFill/>
              <a:round/>
              <a:headEnd/>
              <a:tailEnd/>
            </a:ln>
          </p:spPr>
          <p:txBody>
            <a:bodyPr/>
            <a:lstStyle/>
            <a:p>
              <a:endParaRPr lang="en-US"/>
            </a:p>
          </p:txBody>
        </p:sp>
        <p:sp>
          <p:nvSpPr>
            <p:cNvPr id="73045" name="Freeform 215"/>
            <p:cNvSpPr>
              <a:spLocks/>
            </p:cNvSpPr>
            <p:nvPr/>
          </p:nvSpPr>
          <p:spPr bwMode="auto">
            <a:xfrm>
              <a:off x="5034" y="2890"/>
              <a:ext cx="12" cy="31"/>
            </a:xfrm>
            <a:custGeom>
              <a:avLst/>
              <a:gdLst>
                <a:gd name="T0" fmla="*/ 4 w 37"/>
                <a:gd name="T1" fmla="*/ 0 h 92"/>
                <a:gd name="T2" fmla="*/ 4 w 37"/>
                <a:gd name="T3" fmla="*/ 1 h 92"/>
                <a:gd name="T4" fmla="*/ 3 w 37"/>
                <a:gd name="T5" fmla="*/ 1 h 92"/>
                <a:gd name="T6" fmla="*/ 3 w 37"/>
                <a:gd name="T7" fmla="*/ 2 h 92"/>
                <a:gd name="T8" fmla="*/ 3 w 37"/>
                <a:gd name="T9" fmla="*/ 2 h 92"/>
                <a:gd name="T10" fmla="*/ 3 w 37"/>
                <a:gd name="T11" fmla="*/ 3 h 92"/>
                <a:gd name="T12" fmla="*/ 3 w 37"/>
                <a:gd name="T13" fmla="*/ 4 h 92"/>
                <a:gd name="T14" fmla="*/ 2 w 37"/>
                <a:gd name="T15" fmla="*/ 4 h 92"/>
                <a:gd name="T16" fmla="*/ 2 w 37"/>
                <a:gd name="T17" fmla="*/ 5 h 92"/>
                <a:gd name="T18" fmla="*/ 2 w 37"/>
                <a:gd name="T19" fmla="*/ 6 h 92"/>
                <a:gd name="T20" fmla="*/ 2 w 37"/>
                <a:gd name="T21" fmla="*/ 7 h 92"/>
                <a:gd name="T22" fmla="*/ 2 w 37"/>
                <a:gd name="T23" fmla="*/ 7 h 92"/>
                <a:gd name="T24" fmla="*/ 2 w 37"/>
                <a:gd name="T25" fmla="*/ 8 h 92"/>
                <a:gd name="T26" fmla="*/ 2 w 37"/>
                <a:gd name="T27" fmla="*/ 9 h 92"/>
                <a:gd name="T28" fmla="*/ 3 w 37"/>
                <a:gd name="T29" fmla="*/ 10 h 92"/>
                <a:gd name="T30" fmla="*/ 1 w 37"/>
                <a:gd name="T31" fmla="*/ 10 h 92"/>
                <a:gd name="T32" fmla="*/ 1 w 37"/>
                <a:gd name="T33" fmla="*/ 10 h 92"/>
                <a:gd name="T34" fmla="*/ 1 w 37"/>
                <a:gd name="T35" fmla="*/ 10 h 92"/>
                <a:gd name="T36" fmla="*/ 1 w 37"/>
                <a:gd name="T37" fmla="*/ 10 h 92"/>
                <a:gd name="T38" fmla="*/ 1 w 37"/>
                <a:gd name="T39" fmla="*/ 9 h 92"/>
                <a:gd name="T40" fmla="*/ 1 w 37"/>
                <a:gd name="T41" fmla="*/ 9 h 92"/>
                <a:gd name="T42" fmla="*/ 0 w 37"/>
                <a:gd name="T43" fmla="*/ 8 h 92"/>
                <a:gd name="T44" fmla="*/ 0 w 37"/>
                <a:gd name="T45" fmla="*/ 8 h 92"/>
                <a:gd name="T46" fmla="*/ 0 w 37"/>
                <a:gd name="T47" fmla="*/ 7 h 92"/>
                <a:gd name="T48" fmla="*/ 0 w 37"/>
                <a:gd name="T49" fmla="*/ 6 h 92"/>
                <a:gd name="T50" fmla="*/ 0 w 37"/>
                <a:gd name="T51" fmla="*/ 5 h 92"/>
                <a:gd name="T52" fmla="*/ 0 w 37"/>
                <a:gd name="T53" fmla="*/ 5 h 92"/>
                <a:gd name="T54" fmla="*/ 0 w 37"/>
                <a:gd name="T55" fmla="*/ 4 h 92"/>
                <a:gd name="T56" fmla="*/ 0 w 37"/>
                <a:gd name="T57" fmla="*/ 4 h 92"/>
                <a:gd name="T58" fmla="*/ 0 w 37"/>
                <a:gd name="T59" fmla="*/ 3 h 92"/>
                <a:gd name="T60" fmla="*/ 1 w 37"/>
                <a:gd name="T61" fmla="*/ 3 h 92"/>
                <a:gd name="T62" fmla="*/ 1 w 37"/>
                <a:gd name="T63" fmla="*/ 3 h 92"/>
                <a:gd name="T64" fmla="*/ 1 w 37"/>
                <a:gd name="T65" fmla="*/ 2 h 92"/>
                <a:gd name="T66" fmla="*/ 1 w 37"/>
                <a:gd name="T67" fmla="*/ 2 h 92"/>
                <a:gd name="T68" fmla="*/ 2 w 37"/>
                <a:gd name="T69" fmla="*/ 1 h 92"/>
                <a:gd name="T70" fmla="*/ 2 w 37"/>
                <a:gd name="T71" fmla="*/ 1 h 92"/>
                <a:gd name="T72" fmla="*/ 2 w 37"/>
                <a:gd name="T73" fmla="*/ 0 h 92"/>
                <a:gd name="T74" fmla="*/ 3 w 37"/>
                <a:gd name="T75" fmla="*/ 0 h 92"/>
                <a:gd name="T76" fmla="*/ 4 w 37"/>
                <a:gd name="T77" fmla="*/ 0 h 92"/>
                <a:gd name="T78" fmla="*/ 4 w 37"/>
                <a:gd name="T79" fmla="*/ 0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
                <a:gd name="T121" fmla="*/ 0 h 92"/>
                <a:gd name="T122" fmla="*/ 37 w 37"/>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 h="92">
                  <a:moveTo>
                    <a:pt x="37" y="4"/>
                  </a:moveTo>
                  <a:lnTo>
                    <a:pt x="35" y="6"/>
                  </a:lnTo>
                  <a:lnTo>
                    <a:pt x="32" y="13"/>
                  </a:lnTo>
                  <a:lnTo>
                    <a:pt x="30" y="15"/>
                  </a:lnTo>
                  <a:lnTo>
                    <a:pt x="28" y="20"/>
                  </a:lnTo>
                  <a:lnTo>
                    <a:pt x="26" y="26"/>
                  </a:lnTo>
                  <a:lnTo>
                    <a:pt x="24" y="32"/>
                  </a:lnTo>
                  <a:lnTo>
                    <a:pt x="22" y="38"/>
                  </a:lnTo>
                  <a:lnTo>
                    <a:pt x="21" y="46"/>
                  </a:lnTo>
                  <a:lnTo>
                    <a:pt x="19" y="52"/>
                  </a:lnTo>
                  <a:lnTo>
                    <a:pt x="19" y="60"/>
                  </a:lnTo>
                  <a:lnTo>
                    <a:pt x="19" y="66"/>
                  </a:lnTo>
                  <a:lnTo>
                    <a:pt x="20" y="73"/>
                  </a:lnTo>
                  <a:lnTo>
                    <a:pt x="21" y="79"/>
                  </a:lnTo>
                  <a:lnTo>
                    <a:pt x="25" y="88"/>
                  </a:lnTo>
                  <a:lnTo>
                    <a:pt x="11" y="92"/>
                  </a:lnTo>
                  <a:lnTo>
                    <a:pt x="10" y="90"/>
                  </a:lnTo>
                  <a:lnTo>
                    <a:pt x="9" y="89"/>
                  </a:lnTo>
                  <a:lnTo>
                    <a:pt x="8" y="87"/>
                  </a:lnTo>
                  <a:lnTo>
                    <a:pt x="7" y="83"/>
                  </a:lnTo>
                  <a:lnTo>
                    <a:pt x="5" y="78"/>
                  </a:lnTo>
                  <a:lnTo>
                    <a:pt x="4" y="73"/>
                  </a:lnTo>
                  <a:lnTo>
                    <a:pt x="2" y="67"/>
                  </a:lnTo>
                  <a:lnTo>
                    <a:pt x="1" y="61"/>
                  </a:lnTo>
                  <a:lnTo>
                    <a:pt x="0" y="54"/>
                  </a:lnTo>
                  <a:lnTo>
                    <a:pt x="1" y="47"/>
                  </a:lnTo>
                  <a:lnTo>
                    <a:pt x="1" y="43"/>
                  </a:lnTo>
                  <a:lnTo>
                    <a:pt x="2" y="38"/>
                  </a:lnTo>
                  <a:lnTo>
                    <a:pt x="2" y="35"/>
                  </a:lnTo>
                  <a:lnTo>
                    <a:pt x="4" y="31"/>
                  </a:lnTo>
                  <a:lnTo>
                    <a:pt x="5" y="27"/>
                  </a:lnTo>
                  <a:lnTo>
                    <a:pt x="7" y="23"/>
                  </a:lnTo>
                  <a:lnTo>
                    <a:pt x="9" y="19"/>
                  </a:lnTo>
                  <a:lnTo>
                    <a:pt x="12" y="15"/>
                  </a:lnTo>
                  <a:lnTo>
                    <a:pt x="15" y="10"/>
                  </a:lnTo>
                  <a:lnTo>
                    <a:pt x="18" y="7"/>
                  </a:lnTo>
                  <a:lnTo>
                    <a:pt x="22" y="2"/>
                  </a:lnTo>
                  <a:lnTo>
                    <a:pt x="27" y="0"/>
                  </a:lnTo>
                  <a:lnTo>
                    <a:pt x="37" y="4"/>
                  </a:lnTo>
                  <a:close/>
                </a:path>
              </a:pathLst>
            </a:custGeom>
            <a:solidFill>
              <a:srgbClr val="000000"/>
            </a:solidFill>
            <a:ln w="9525">
              <a:noFill/>
              <a:round/>
              <a:headEnd/>
              <a:tailEnd/>
            </a:ln>
          </p:spPr>
          <p:txBody>
            <a:bodyPr/>
            <a:lstStyle/>
            <a:p>
              <a:endParaRPr lang="en-US"/>
            </a:p>
          </p:txBody>
        </p:sp>
        <p:sp>
          <p:nvSpPr>
            <p:cNvPr id="73046" name="Freeform 216"/>
            <p:cNvSpPr>
              <a:spLocks/>
            </p:cNvSpPr>
            <p:nvPr/>
          </p:nvSpPr>
          <p:spPr bwMode="auto">
            <a:xfrm>
              <a:off x="5016" y="2910"/>
              <a:ext cx="14" cy="39"/>
            </a:xfrm>
            <a:custGeom>
              <a:avLst/>
              <a:gdLst>
                <a:gd name="T0" fmla="*/ 4 w 40"/>
                <a:gd name="T1" fmla="*/ 2 h 115"/>
                <a:gd name="T2" fmla="*/ 4 w 40"/>
                <a:gd name="T3" fmla="*/ 2 h 115"/>
                <a:gd name="T4" fmla="*/ 4 w 40"/>
                <a:gd name="T5" fmla="*/ 2 h 115"/>
                <a:gd name="T6" fmla="*/ 4 w 40"/>
                <a:gd name="T7" fmla="*/ 2 h 115"/>
                <a:gd name="T8" fmla="*/ 3 w 40"/>
                <a:gd name="T9" fmla="*/ 2 h 115"/>
                <a:gd name="T10" fmla="*/ 3 w 40"/>
                <a:gd name="T11" fmla="*/ 3 h 115"/>
                <a:gd name="T12" fmla="*/ 3 w 40"/>
                <a:gd name="T13" fmla="*/ 4 h 115"/>
                <a:gd name="T14" fmla="*/ 3 w 40"/>
                <a:gd name="T15" fmla="*/ 4 h 115"/>
                <a:gd name="T16" fmla="*/ 3 w 40"/>
                <a:gd name="T17" fmla="*/ 5 h 115"/>
                <a:gd name="T18" fmla="*/ 2 w 40"/>
                <a:gd name="T19" fmla="*/ 6 h 115"/>
                <a:gd name="T20" fmla="*/ 2 w 40"/>
                <a:gd name="T21" fmla="*/ 7 h 115"/>
                <a:gd name="T22" fmla="*/ 2 w 40"/>
                <a:gd name="T23" fmla="*/ 7 h 115"/>
                <a:gd name="T24" fmla="*/ 2 w 40"/>
                <a:gd name="T25" fmla="*/ 7 h 115"/>
                <a:gd name="T26" fmla="*/ 3 w 40"/>
                <a:gd name="T27" fmla="*/ 8 h 115"/>
                <a:gd name="T28" fmla="*/ 3 w 40"/>
                <a:gd name="T29" fmla="*/ 8 h 115"/>
                <a:gd name="T30" fmla="*/ 3 w 40"/>
                <a:gd name="T31" fmla="*/ 9 h 115"/>
                <a:gd name="T32" fmla="*/ 4 w 40"/>
                <a:gd name="T33" fmla="*/ 10 h 115"/>
                <a:gd name="T34" fmla="*/ 4 w 40"/>
                <a:gd name="T35" fmla="*/ 11 h 115"/>
                <a:gd name="T36" fmla="*/ 4 w 40"/>
                <a:gd name="T37" fmla="*/ 11 h 115"/>
                <a:gd name="T38" fmla="*/ 5 w 40"/>
                <a:gd name="T39" fmla="*/ 11 h 115"/>
                <a:gd name="T40" fmla="*/ 5 w 40"/>
                <a:gd name="T41" fmla="*/ 12 h 115"/>
                <a:gd name="T42" fmla="*/ 4 w 40"/>
                <a:gd name="T43" fmla="*/ 13 h 115"/>
                <a:gd name="T44" fmla="*/ 4 w 40"/>
                <a:gd name="T45" fmla="*/ 13 h 115"/>
                <a:gd name="T46" fmla="*/ 4 w 40"/>
                <a:gd name="T47" fmla="*/ 13 h 115"/>
                <a:gd name="T48" fmla="*/ 3 w 40"/>
                <a:gd name="T49" fmla="*/ 13 h 115"/>
                <a:gd name="T50" fmla="*/ 3 w 40"/>
                <a:gd name="T51" fmla="*/ 12 h 115"/>
                <a:gd name="T52" fmla="*/ 2 w 40"/>
                <a:gd name="T53" fmla="*/ 12 h 115"/>
                <a:gd name="T54" fmla="*/ 2 w 40"/>
                <a:gd name="T55" fmla="*/ 11 h 115"/>
                <a:gd name="T56" fmla="*/ 1 w 40"/>
                <a:gd name="T57" fmla="*/ 11 h 115"/>
                <a:gd name="T58" fmla="*/ 1 w 40"/>
                <a:gd name="T59" fmla="*/ 10 h 115"/>
                <a:gd name="T60" fmla="*/ 1 w 40"/>
                <a:gd name="T61" fmla="*/ 9 h 115"/>
                <a:gd name="T62" fmla="*/ 0 w 40"/>
                <a:gd name="T63" fmla="*/ 9 h 115"/>
                <a:gd name="T64" fmla="*/ 0 w 40"/>
                <a:gd name="T65" fmla="*/ 8 h 115"/>
                <a:gd name="T66" fmla="*/ 0 w 40"/>
                <a:gd name="T67" fmla="*/ 8 h 115"/>
                <a:gd name="T68" fmla="*/ 0 w 40"/>
                <a:gd name="T69" fmla="*/ 7 h 115"/>
                <a:gd name="T70" fmla="*/ 0 w 40"/>
                <a:gd name="T71" fmla="*/ 7 h 115"/>
                <a:gd name="T72" fmla="*/ 0 w 40"/>
                <a:gd name="T73" fmla="*/ 6 h 115"/>
                <a:gd name="T74" fmla="*/ 0 w 40"/>
                <a:gd name="T75" fmla="*/ 6 h 115"/>
                <a:gd name="T76" fmla="*/ 0 w 40"/>
                <a:gd name="T77" fmla="*/ 5 h 115"/>
                <a:gd name="T78" fmla="*/ 0 w 40"/>
                <a:gd name="T79" fmla="*/ 4 h 115"/>
                <a:gd name="T80" fmla="*/ 0 w 40"/>
                <a:gd name="T81" fmla="*/ 4 h 115"/>
                <a:gd name="T82" fmla="*/ 1 w 40"/>
                <a:gd name="T83" fmla="*/ 3 h 115"/>
                <a:gd name="T84" fmla="*/ 1 w 40"/>
                <a:gd name="T85" fmla="*/ 2 h 115"/>
                <a:gd name="T86" fmla="*/ 2 w 40"/>
                <a:gd name="T87" fmla="*/ 2 h 115"/>
                <a:gd name="T88" fmla="*/ 2 w 40"/>
                <a:gd name="T89" fmla="*/ 1 h 115"/>
                <a:gd name="T90" fmla="*/ 3 w 40"/>
                <a:gd name="T91" fmla="*/ 0 h 115"/>
                <a:gd name="T92" fmla="*/ 4 w 40"/>
                <a:gd name="T93" fmla="*/ 2 h 115"/>
                <a:gd name="T94" fmla="*/ 4 w 40"/>
                <a:gd name="T95" fmla="*/ 2 h 1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115"/>
                <a:gd name="T146" fmla="*/ 40 w 40"/>
                <a:gd name="T147" fmla="*/ 115 h 1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115">
                  <a:moveTo>
                    <a:pt x="30" y="14"/>
                  </a:moveTo>
                  <a:lnTo>
                    <a:pt x="30" y="14"/>
                  </a:lnTo>
                  <a:lnTo>
                    <a:pt x="29" y="16"/>
                  </a:lnTo>
                  <a:lnTo>
                    <a:pt x="28" y="18"/>
                  </a:lnTo>
                  <a:lnTo>
                    <a:pt x="27" y="22"/>
                  </a:lnTo>
                  <a:lnTo>
                    <a:pt x="25" y="27"/>
                  </a:lnTo>
                  <a:lnTo>
                    <a:pt x="23" y="32"/>
                  </a:lnTo>
                  <a:lnTo>
                    <a:pt x="22" y="38"/>
                  </a:lnTo>
                  <a:lnTo>
                    <a:pt x="22" y="45"/>
                  </a:lnTo>
                  <a:lnTo>
                    <a:pt x="21" y="51"/>
                  </a:lnTo>
                  <a:lnTo>
                    <a:pt x="21" y="58"/>
                  </a:lnTo>
                  <a:lnTo>
                    <a:pt x="21" y="62"/>
                  </a:lnTo>
                  <a:lnTo>
                    <a:pt x="21" y="66"/>
                  </a:lnTo>
                  <a:lnTo>
                    <a:pt x="22" y="69"/>
                  </a:lnTo>
                  <a:lnTo>
                    <a:pt x="23" y="74"/>
                  </a:lnTo>
                  <a:lnTo>
                    <a:pt x="25" y="81"/>
                  </a:lnTo>
                  <a:lnTo>
                    <a:pt x="29" y="88"/>
                  </a:lnTo>
                  <a:lnTo>
                    <a:pt x="30" y="91"/>
                  </a:lnTo>
                  <a:lnTo>
                    <a:pt x="33" y="95"/>
                  </a:lnTo>
                  <a:lnTo>
                    <a:pt x="36" y="98"/>
                  </a:lnTo>
                  <a:lnTo>
                    <a:pt x="40" y="102"/>
                  </a:lnTo>
                  <a:lnTo>
                    <a:pt x="30" y="115"/>
                  </a:lnTo>
                  <a:lnTo>
                    <a:pt x="29" y="114"/>
                  </a:lnTo>
                  <a:lnTo>
                    <a:pt x="28" y="113"/>
                  </a:lnTo>
                  <a:lnTo>
                    <a:pt x="25" y="111"/>
                  </a:lnTo>
                  <a:lnTo>
                    <a:pt x="22" y="107"/>
                  </a:lnTo>
                  <a:lnTo>
                    <a:pt x="18" y="102"/>
                  </a:lnTo>
                  <a:lnTo>
                    <a:pt x="14" y="98"/>
                  </a:lnTo>
                  <a:lnTo>
                    <a:pt x="10" y="92"/>
                  </a:lnTo>
                  <a:lnTo>
                    <a:pt x="7" y="86"/>
                  </a:lnTo>
                  <a:lnTo>
                    <a:pt x="6" y="83"/>
                  </a:lnTo>
                  <a:lnTo>
                    <a:pt x="3" y="78"/>
                  </a:lnTo>
                  <a:lnTo>
                    <a:pt x="2" y="74"/>
                  </a:lnTo>
                  <a:lnTo>
                    <a:pt x="1" y="69"/>
                  </a:lnTo>
                  <a:lnTo>
                    <a:pt x="1" y="65"/>
                  </a:lnTo>
                  <a:lnTo>
                    <a:pt x="0" y="61"/>
                  </a:lnTo>
                  <a:lnTo>
                    <a:pt x="0" y="56"/>
                  </a:lnTo>
                  <a:lnTo>
                    <a:pt x="1" y="51"/>
                  </a:lnTo>
                  <a:lnTo>
                    <a:pt x="1" y="45"/>
                  </a:lnTo>
                  <a:lnTo>
                    <a:pt x="3" y="39"/>
                  </a:lnTo>
                  <a:lnTo>
                    <a:pt x="4" y="33"/>
                  </a:lnTo>
                  <a:lnTo>
                    <a:pt x="7" y="27"/>
                  </a:lnTo>
                  <a:lnTo>
                    <a:pt x="10" y="20"/>
                  </a:lnTo>
                  <a:lnTo>
                    <a:pt x="13" y="14"/>
                  </a:lnTo>
                  <a:lnTo>
                    <a:pt x="17" y="8"/>
                  </a:lnTo>
                  <a:lnTo>
                    <a:pt x="22" y="0"/>
                  </a:lnTo>
                  <a:lnTo>
                    <a:pt x="30" y="14"/>
                  </a:lnTo>
                  <a:close/>
                </a:path>
              </a:pathLst>
            </a:custGeom>
            <a:solidFill>
              <a:srgbClr val="000000"/>
            </a:solidFill>
            <a:ln w="9525">
              <a:noFill/>
              <a:round/>
              <a:headEnd/>
              <a:tailEnd/>
            </a:ln>
          </p:spPr>
          <p:txBody>
            <a:bodyPr/>
            <a:lstStyle/>
            <a:p>
              <a:endParaRPr lang="en-US"/>
            </a:p>
          </p:txBody>
        </p:sp>
        <p:sp>
          <p:nvSpPr>
            <p:cNvPr id="73047" name="Freeform 217"/>
            <p:cNvSpPr>
              <a:spLocks/>
            </p:cNvSpPr>
            <p:nvPr/>
          </p:nvSpPr>
          <p:spPr bwMode="auto">
            <a:xfrm>
              <a:off x="5029" y="2944"/>
              <a:ext cx="12" cy="34"/>
            </a:xfrm>
            <a:custGeom>
              <a:avLst/>
              <a:gdLst>
                <a:gd name="T0" fmla="*/ 4 w 37"/>
                <a:gd name="T1" fmla="*/ 1 h 102"/>
                <a:gd name="T2" fmla="*/ 3 w 37"/>
                <a:gd name="T3" fmla="*/ 1 h 102"/>
                <a:gd name="T4" fmla="*/ 3 w 37"/>
                <a:gd name="T5" fmla="*/ 2 h 102"/>
                <a:gd name="T6" fmla="*/ 3 w 37"/>
                <a:gd name="T7" fmla="*/ 3 h 102"/>
                <a:gd name="T8" fmla="*/ 3 w 37"/>
                <a:gd name="T9" fmla="*/ 3 h 102"/>
                <a:gd name="T10" fmla="*/ 2 w 37"/>
                <a:gd name="T11" fmla="*/ 4 h 102"/>
                <a:gd name="T12" fmla="*/ 2 w 37"/>
                <a:gd name="T13" fmla="*/ 4 h 102"/>
                <a:gd name="T14" fmla="*/ 2 w 37"/>
                <a:gd name="T15" fmla="*/ 5 h 102"/>
                <a:gd name="T16" fmla="*/ 2 w 37"/>
                <a:gd name="T17" fmla="*/ 6 h 102"/>
                <a:gd name="T18" fmla="*/ 2 w 37"/>
                <a:gd name="T19" fmla="*/ 6 h 102"/>
                <a:gd name="T20" fmla="*/ 2 w 37"/>
                <a:gd name="T21" fmla="*/ 7 h 102"/>
                <a:gd name="T22" fmla="*/ 2 w 37"/>
                <a:gd name="T23" fmla="*/ 8 h 102"/>
                <a:gd name="T24" fmla="*/ 3 w 37"/>
                <a:gd name="T25" fmla="*/ 8 h 102"/>
                <a:gd name="T26" fmla="*/ 3 w 37"/>
                <a:gd name="T27" fmla="*/ 9 h 102"/>
                <a:gd name="T28" fmla="*/ 3 w 37"/>
                <a:gd name="T29" fmla="*/ 9 h 102"/>
                <a:gd name="T30" fmla="*/ 4 w 37"/>
                <a:gd name="T31" fmla="*/ 9 h 102"/>
                <a:gd name="T32" fmla="*/ 4 w 37"/>
                <a:gd name="T33" fmla="*/ 10 h 102"/>
                <a:gd name="T34" fmla="*/ 3 w 37"/>
                <a:gd name="T35" fmla="*/ 11 h 102"/>
                <a:gd name="T36" fmla="*/ 3 w 37"/>
                <a:gd name="T37" fmla="*/ 11 h 102"/>
                <a:gd name="T38" fmla="*/ 3 w 37"/>
                <a:gd name="T39" fmla="*/ 11 h 102"/>
                <a:gd name="T40" fmla="*/ 3 w 37"/>
                <a:gd name="T41" fmla="*/ 11 h 102"/>
                <a:gd name="T42" fmla="*/ 2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4" y="12"/>
                  </a:moveTo>
                  <a:lnTo>
                    <a:pt x="32" y="13"/>
                  </a:lnTo>
                  <a:lnTo>
                    <a:pt x="29" y="19"/>
                  </a:lnTo>
                  <a:lnTo>
                    <a:pt x="27" y="23"/>
                  </a:lnTo>
                  <a:lnTo>
                    <a:pt x="25" y="28"/>
                  </a:lnTo>
                  <a:lnTo>
                    <a:pt x="23" y="33"/>
                  </a:lnTo>
                  <a:lnTo>
                    <a:pt x="22" y="39"/>
                  </a:lnTo>
                  <a:lnTo>
                    <a:pt x="20" y="43"/>
                  </a:lnTo>
                  <a:lnTo>
                    <a:pt x="20" y="50"/>
                  </a:lnTo>
                  <a:lnTo>
                    <a:pt x="20" y="56"/>
                  </a:lnTo>
                  <a:lnTo>
                    <a:pt x="22" y="63"/>
                  </a:lnTo>
                  <a:lnTo>
                    <a:pt x="23" y="69"/>
                  </a:lnTo>
                  <a:lnTo>
                    <a:pt x="27" y="75"/>
                  </a:lnTo>
                  <a:lnTo>
                    <a:pt x="28" y="79"/>
                  </a:lnTo>
                  <a:lnTo>
                    <a:pt x="31" y="82"/>
                  </a:lnTo>
                  <a:lnTo>
                    <a:pt x="34" y="85"/>
                  </a:lnTo>
                  <a:lnTo>
                    <a:pt x="37" y="88"/>
                  </a:lnTo>
                  <a:lnTo>
                    <a:pt x="32" y="102"/>
                  </a:lnTo>
                  <a:lnTo>
                    <a:pt x="31" y="102"/>
                  </a:lnTo>
                  <a:lnTo>
                    <a:pt x="29" y="100"/>
                  </a:lnTo>
                  <a:lnTo>
                    <a:pt x="26" y="99"/>
                  </a:lnTo>
                  <a:lnTo>
                    <a:pt x="23" y="98"/>
                  </a:lnTo>
                  <a:lnTo>
                    <a:pt x="19" y="96"/>
                  </a:lnTo>
                  <a:lnTo>
                    <a:pt x="15" y="92"/>
                  </a:lnTo>
                  <a:lnTo>
                    <a:pt x="10" y="87"/>
                  </a:lnTo>
                  <a:lnTo>
                    <a:pt x="7" y="82"/>
                  </a:lnTo>
                  <a:lnTo>
                    <a:pt x="5" y="79"/>
                  </a:lnTo>
                  <a:lnTo>
                    <a:pt x="3" y="75"/>
                  </a:lnTo>
                  <a:lnTo>
                    <a:pt x="2" y="73"/>
                  </a:lnTo>
                  <a:lnTo>
                    <a:pt x="1" y="69"/>
                  </a:lnTo>
                  <a:lnTo>
                    <a:pt x="0" y="64"/>
                  </a:lnTo>
                  <a:lnTo>
                    <a:pt x="0" y="60"/>
                  </a:lnTo>
                  <a:lnTo>
                    <a:pt x="0" y="56"/>
                  </a:lnTo>
                  <a:lnTo>
                    <a:pt x="1" y="51"/>
                  </a:lnTo>
                  <a:lnTo>
                    <a:pt x="1" y="46"/>
                  </a:lnTo>
                  <a:lnTo>
                    <a:pt x="3" y="40"/>
                  </a:lnTo>
                  <a:lnTo>
                    <a:pt x="4" y="34"/>
                  </a:lnTo>
                  <a:lnTo>
                    <a:pt x="6" y="28"/>
                  </a:lnTo>
                  <a:lnTo>
                    <a:pt x="8" y="22"/>
                  </a:lnTo>
                  <a:lnTo>
                    <a:pt x="13" y="14"/>
                  </a:lnTo>
                  <a:lnTo>
                    <a:pt x="16" y="6"/>
                  </a:lnTo>
                  <a:lnTo>
                    <a:pt x="22" y="0"/>
                  </a:lnTo>
                  <a:lnTo>
                    <a:pt x="34" y="12"/>
                  </a:lnTo>
                  <a:close/>
                </a:path>
              </a:pathLst>
            </a:custGeom>
            <a:solidFill>
              <a:srgbClr val="000000"/>
            </a:solidFill>
            <a:ln w="9525">
              <a:noFill/>
              <a:round/>
              <a:headEnd/>
              <a:tailEnd/>
            </a:ln>
          </p:spPr>
          <p:txBody>
            <a:bodyPr/>
            <a:lstStyle/>
            <a:p>
              <a:endParaRPr lang="en-US"/>
            </a:p>
          </p:txBody>
        </p:sp>
        <p:sp>
          <p:nvSpPr>
            <p:cNvPr id="73048" name="Freeform 218"/>
            <p:cNvSpPr>
              <a:spLocks/>
            </p:cNvSpPr>
            <p:nvPr/>
          </p:nvSpPr>
          <p:spPr bwMode="auto">
            <a:xfrm>
              <a:off x="5009" y="2943"/>
              <a:ext cx="10" cy="23"/>
            </a:xfrm>
            <a:custGeom>
              <a:avLst/>
              <a:gdLst>
                <a:gd name="T0" fmla="*/ 3 w 30"/>
                <a:gd name="T1" fmla="*/ 0 h 68"/>
                <a:gd name="T2" fmla="*/ 2 w 30"/>
                <a:gd name="T3" fmla="*/ 1 h 68"/>
                <a:gd name="T4" fmla="*/ 2 w 30"/>
                <a:gd name="T5" fmla="*/ 1 h 68"/>
                <a:gd name="T6" fmla="*/ 2 w 30"/>
                <a:gd name="T7" fmla="*/ 2 h 68"/>
                <a:gd name="T8" fmla="*/ 2 w 30"/>
                <a:gd name="T9" fmla="*/ 2 h 68"/>
                <a:gd name="T10" fmla="*/ 2 w 30"/>
                <a:gd name="T11" fmla="*/ 3 h 68"/>
                <a:gd name="T12" fmla="*/ 2 w 30"/>
                <a:gd name="T13" fmla="*/ 4 h 68"/>
                <a:gd name="T14" fmla="*/ 2 w 30"/>
                <a:gd name="T15" fmla="*/ 4 h 68"/>
                <a:gd name="T16" fmla="*/ 2 w 30"/>
                <a:gd name="T17" fmla="*/ 5 h 68"/>
                <a:gd name="T18" fmla="*/ 3 w 30"/>
                <a:gd name="T19" fmla="*/ 5 h 68"/>
                <a:gd name="T20" fmla="*/ 3 w 30"/>
                <a:gd name="T21" fmla="*/ 5 h 68"/>
                <a:gd name="T22" fmla="*/ 3 w 30"/>
                <a:gd name="T23" fmla="*/ 8 h 68"/>
                <a:gd name="T24" fmla="*/ 3 w 30"/>
                <a:gd name="T25" fmla="*/ 8 h 68"/>
                <a:gd name="T26" fmla="*/ 2 w 30"/>
                <a:gd name="T27" fmla="*/ 7 h 68"/>
                <a:gd name="T28" fmla="*/ 2 w 30"/>
                <a:gd name="T29" fmla="*/ 7 h 68"/>
                <a:gd name="T30" fmla="*/ 1 w 30"/>
                <a:gd name="T31" fmla="*/ 7 h 68"/>
                <a:gd name="T32" fmla="*/ 1 w 30"/>
                <a:gd name="T33" fmla="*/ 6 h 68"/>
                <a:gd name="T34" fmla="*/ 1 w 30"/>
                <a:gd name="T35" fmla="*/ 6 h 68"/>
                <a:gd name="T36" fmla="*/ 0 w 30"/>
                <a:gd name="T37" fmla="*/ 6 h 68"/>
                <a:gd name="T38" fmla="*/ 0 w 30"/>
                <a:gd name="T39" fmla="*/ 5 h 68"/>
                <a:gd name="T40" fmla="*/ 0 w 30"/>
                <a:gd name="T41" fmla="*/ 4 h 68"/>
                <a:gd name="T42" fmla="*/ 0 w 30"/>
                <a:gd name="T43" fmla="*/ 4 h 68"/>
                <a:gd name="T44" fmla="*/ 0 w 30"/>
                <a:gd name="T45" fmla="*/ 3 h 68"/>
                <a:gd name="T46" fmla="*/ 0 w 30"/>
                <a:gd name="T47" fmla="*/ 3 h 68"/>
                <a:gd name="T48" fmla="*/ 0 w 30"/>
                <a:gd name="T49" fmla="*/ 2 h 68"/>
                <a:gd name="T50" fmla="*/ 0 w 30"/>
                <a:gd name="T51" fmla="*/ 2 h 68"/>
                <a:gd name="T52" fmla="*/ 0 w 30"/>
                <a:gd name="T53" fmla="*/ 2 h 68"/>
                <a:gd name="T54" fmla="*/ 1 w 30"/>
                <a:gd name="T55" fmla="*/ 1 h 68"/>
                <a:gd name="T56" fmla="*/ 1 w 30"/>
                <a:gd name="T57" fmla="*/ 0 h 68"/>
                <a:gd name="T58" fmla="*/ 1 w 30"/>
                <a:gd name="T59" fmla="*/ 0 h 68"/>
                <a:gd name="T60" fmla="*/ 3 w 30"/>
                <a:gd name="T61" fmla="*/ 0 h 68"/>
                <a:gd name="T62" fmla="*/ 3 w 30"/>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
                <a:gd name="T97" fmla="*/ 0 h 68"/>
                <a:gd name="T98" fmla="*/ 30 w 30"/>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 h="68">
                  <a:moveTo>
                    <a:pt x="23" y="4"/>
                  </a:moveTo>
                  <a:lnTo>
                    <a:pt x="22" y="5"/>
                  </a:lnTo>
                  <a:lnTo>
                    <a:pt x="20" y="9"/>
                  </a:lnTo>
                  <a:lnTo>
                    <a:pt x="18" y="15"/>
                  </a:lnTo>
                  <a:lnTo>
                    <a:pt x="17" y="22"/>
                  </a:lnTo>
                  <a:lnTo>
                    <a:pt x="16" y="28"/>
                  </a:lnTo>
                  <a:lnTo>
                    <a:pt x="18" y="36"/>
                  </a:lnTo>
                  <a:lnTo>
                    <a:pt x="19" y="39"/>
                  </a:lnTo>
                  <a:lnTo>
                    <a:pt x="22" y="42"/>
                  </a:lnTo>
                  <a:lnTo>
                    <a:pt x="25" y="44"/>
                  </a:lnTo>
                  <a:lnTo>
                    <a:pt x="30" y="46"/>
                  </a:lnTo>
                  <a:lnTo>
                    <a:pt x="27" y="68"/>
                  </a:lnTo>
                  <a:lnTo>
                    <a:pt x="23" y="67"/>
                  </a:lnTo>
                  <a:lnTo>
                    <a:pt x="19" y="65"/>
                  </a:lnTo>
                  <a:lnTo>
                    <a:pt x="15" y="62"/>
                  </a:lnTo>
                  <a:lnTo>
                    <a:pt x="12" y="60"/>
                  </a:lnTo>
                  <a:lnTo>
                    <a:pt x="9" y="57"/>
                  </a:lnTo>
                  <a:lnTo>
                    <a:pt x="7" y="54"/>
                  </a:lnTo>
                  <a:lnTo>
                    <a:pt x="3" y="49"/>
                  </a:lnTo>
                  <a:lnTo>
                    <a:pt x="1" y="44"/>
                  </a:lnTo>
                  <a:lnTo>
                    <a:pt x="0" y="39"/>
                  </a:lnTo>
                  <a:lnTo>
                    <a:pt x="0" y="33"/>
                  </a:lnTo>
                  <a:lnTo>
                    <a:pt x="0" y="29"/>
                  </a:lnTo>
                  <a:lnTo>
                    <a:pt x="0" y="26"/>
                  </a:lnTo>
                  <a:lnTo>
                    <a:pt x="0" y="21"/>
                  </a:lnTo>
                  <a:lnTo>
                    <a:pt x="2" y="17"/>
                  </a:lnTo>
                  <a:lnTo>
                    <a:pt x="3" y="14"/>
                  </a:lnTo>
                  <a:lnTo>
                    <a:pt x="5" y="9"/>
                  </a:lnTo>
                  <a:lnTo>
                    <a:pt x="7" y="4"/>
                  </a:lnTo>
                  <a:lnTo>
                    <a:pt x="10" y="0"/>
                  </a:lnTo>
                  <a:lnTo>
                    <a:pt x="23" y="4"/>
                  </a:lnTo>
                  <a:close/>
                </a:path>
              </a:pathLst>
            </a:custGeom>
            <a:solidFill>
              <a:srgbClr val="000000"/>
            </a:solidFill>
            <a:ln w="9525">
              <a:noFill/>
              <a:round/>
              <a:headEnd/>
              <a:tailEnd/>
            </a:ln>
          </p:spPr>
          <p:txBody>
            <a:bodyPr/>
            <a:lstStyle/>
            <a:p>
              <a:endParaRPr lang="en-US"/>
            </a:p>
          </p:txBody>
        </p:sp>
        <p:sp>
          <p:nvSpPr>
            <p:cNvPr id="73049" name="Freeform 219"/>
            <p:cNvSpPr>
              <a:spLocks/>
            </p:cNvSpPr>
            <p:nvPr/>
          </p:nvSpPr>
          <p:spPr bwMode="auto">
            <a:xfrm>
              <a:off x="5189" y="2871"/>
              <a:ext cx="180" cy="129"/>
            </a:xfrm>
            <a:custGeom>
              <a:avLst/>
              <a:gdLst>
                <a:gd name="T0" fmla="*/ 58 w 538"/>
                <a:gd name="T1" fmla="*/ 0 h 388"/>
                <a:gd name="T2" fmla="*/ 57 w 538"/>
                <a:gd name="T3" fmla="*/ 1 h 388"/>
                <a:gd name="T4" fmla="*/ 55 w 538"/>
                <a:gd name="T5" fmla="*/ 1 h 388"/>
                <a:gd name="T6" fmla="*/ 53 w 538"/>
                <a:gd name="T7" fmla="*/ 2 h 388"/>
                <a:gd name="T8" fmla="*/ 50 w 538"/>
                <a:gd name="T9" fmla="*/ 4 h 388"/>
                <a:gd name="T10" fmla="*/ 47 w 538"/>
                <a:gd name="T11" fmla="*/ 5 h 388"/>
                <a:gd name="T12" fmla="*/ 43 w 538"/>
                <a:gd name="T13" fmla="*/ 6 h 388"/>
                <a:gd name="T14" fmla="*/ 39 w 538"/>
                <a:gd name="T15" fmla="*/ 8 h 388"/>
                <a:gd name="T16" fmla="*/ 35 w 538"/>
                <a:gd name="T17" fmla="*/ 10 h 388"/>
                <a:gd name="T18" fmla="*/ 31 w 538"/>
                <a:gd name="T19" fmla="*/ 12 h 388"/>
                <a:gd name="T20" fmla="*/ 28 w 538"/>
                <a:gd name="T21" fmla="*/ 13 h 388"/>
                <a:gd name="T22" fmla="*/ 23 w 538"/>
                <a:gd name="T23" fmla="*/ 15 h 388"/>
                <a:gd name="T24" fmla="*/ 20 w 538"/>
                <a:gd name="T25" fmla="*/ 17 h 388"/>
                <a:gd name="T26" fmla="*/ 16 w 538"/>
                <a:gd name="T27" fmla="*/ 18 h 388"/>
                <a:gd name="T28" fmla="*/ 12 w 538"/>
                <a:gd name="T29" fmla="*/ 20 h 388"/>
                <a:gd name="T30" fmla="*/ 9 w 538"/>
                <a:gd name="T31" fmla="*/ 21 h 388"/>
                <a:gd name="T32" fmla="*/ 6 w 538"/>
                <a:gd name="T33" fmla="*/ 22 h 388"/>
                <a:gd name="T34" fmla="*/ 4 w 538"/>
                <a:gd name="T35" fmla="*/ 23 h 388"/>
                <a:gd name="T36" fmla="*/ 2 w 538"/>
                <a:gd name="T37" fmla="*/ 24 h 388"/>
                <a:gd name="T38" fmla="*/ 1 w 538"/>
                <a:gd name="T39" fmla="*/ 25 h 388"/>
                <a:gd name="T40" fmla="*/ 0 w 538"/>
                <a:gd name="T41" fmla="*/ 25 h 388"/>
                <a:gd name="T42" fmla="*/ 50 w 538"/>
                <a:gd name="T43" fmla="*/ 41 h 388"/>
                <a:gd name="T44" fmla="*/ 6 w 538"/>
                <a:gd name="T45" fmla="*/ 26 h 388"/>
                <a:gd name="T46" fmla="*/ 7 w 538"/>
                <a:gd name="T47" fmla="*/ 26 h 388"/>
                <a:gd name="T48" fmla="*/ 9 w 538"/>
                <a:gd name="T49" fmla="*/ 25 h 388"/>
                <a:gd name="T50" fmla="*/ 10 w 538"/>
                <a:gd name="T51" fmla="*/ 24 h 388"/>
                <a:gd name="T52" fmla="*/ 13 w 538"/>
                <a:gd name="T53" fmla="*/ 23 h 388"/>
                <a:gd name="T54" fmla="*/ 15 w 538"/>
                <a:gd name="T55" fmla="*/ 22 h 388"/>
                <a:gd name="T56" fmla="*/ 18 w 538"/>
                <a:gd name="T57" fmla="*/ 21 h 388"/>
                <a:gd name="T58" fmla="*/ 21 w 538"/>
                <a:gd name="T59" fmla="*/ 19 h 388"/>
                <a:gd name="T60" fmla="*/ 25 w 538"/>
                <a:gd name="T61" fmla="*/ 18 h 388"/>
                <a:gd name="T62" fmla="*/ 28 w 538"/>
                <a:gd name="T63" fmla="*/ 16 h 388"/>
                <a:gd name="T64" fmla="*/ 31 w 538"/>
                <a:gd name="T65" fmla="*/ 15 h 388"/>
                <a:gd name="T66" fmla="*/ 35 w 538"/>
                <a:gd name="T67" fmla="*/ 13 h 388"/>
                <a:gd name="T68" fmla="*/ 38 w 538"/>
                <a:gd name="T69" fmla="*/ 12 h 388"/>
                <a:gd name="T70" fmla="*/ 42 w 538"/>
                <a:gd name="T71" fmla="*/ 10 h 388"/>
                <a:gd name="T72" fmla="*/ 45 w 538"/>
                <a:gd name="T73" fmla="*/ 9 h 388"/>
                <a:gd name="T74" fmla="*/ 49 w 538"/>
                <a:gd name="T75" fmla="*/ 7 h 388"/>
                <a:gd name="T76" fmla="*/ 51 w 538"/>
                <a:gd name="T77" fmla="*/ 6 h 388"/>
                <a:gd name="T78" fmla="*/ 54 w 538"/>
                <a:gd name="T79" fmla="*/ 5 h 388"/>
                <a:gd name="T80" fmla="*/ 57 w 538"/>
                <a:gd name="T81" fmla="*/ 4 h 388"/>
                <a:gd name="T82" fmla="*/ 59 w 538"/>
                <a:gd name="T83" fmla="*/ 3 h 388"/>
                <a:gd name="T84" fmla="*/ 60 w 538"/>
                <a:gd name="T85" fmla="*/ 3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8"/>
                <a:gd name="T131" fmla="*/ 538 w 538"/>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8">
                  <a:moveTo>
                    <a:pt x="522" y="0"/>
                  </a:moveTo>
                  <a:lnTo>
                    <a:pt x="520" y="0"/>
                  </a:lnTo>
                  <a:lnTo>
                    <a:pt x="516" y="2"/>
                  </a:lnTo>
                  <a:lnTo>
                    <a:pt x="513" y="3"/>
                  </a:lnTo>
                  <a:lnTo>
                    <a:pt x="509" y="4"/>
                  </a:lnTo>
                  <a:lnTo>
                    <a:pt x="504" y="7"/>
                  </a:lnTo>
                  <a:lnTo>
                    <a:pt x="500" y="9"/>
                  </a:lnTo>
                  <a:lnTo>
                    <a:pt x="494" y="12"/>
                  </a:lnTo>
                  <a:lnTo>
                    <a:pt x="488" y="13"/>
                  </a:lnTo>
                  <a:lnTo>
                    <a:pt x="482" y="17"/>
                  </a:lnTo>
                  <a:lnTo>
                    <a:pt x="476" y="19"/>
                  </a:lnTo>
                  <a:lnTo>
                    <a:pt x="468" y="21"/>
                  </a:lnTo>
                  <a:lnTo>
                    <a:pt x="461" y="25"/>
                  </a:lnTo>
                  <a:lnTo>
                    <a:pt x="452" y="30"/>
                  </a:lnTo>
                  <a:lnTo>
                    <a:pt x="444" y="34"/>
                  </a:lnTo>
                  <a:lnTo>
                    <a:pt x="434" y="37"/>
                  </a:lnTo>
                  <a:lnTo>
                    <a:pt x="425" y="41"/>
                  </a:lnTo>
                  <a:lnTo>
                    <a:pt x="414" y="44"/>
                  </a:lnTo>
                  <a:lnTo>
                    <a:pt x="405" y="49"/>
                  </a:lnTo>
                  <a:lnTo>
                    <a:pt x="395" y="54"/>
                  </a:lnTo>
                  <a:lnTo>
                    <a:pt x="385" y="58"/>
                  </a:lnTo>
                  <a:lnTo>
                    <a:pt x="374" y="63"/>
                  </a:lnTo>
                  <a:lnTo>
                    <a:pt x="363" y="67"/>
                  </a:lnTo>
                  <a:lnTo>
                    <a:pt x="351" y="72"/>
                  </a:lnTo>
                  <a:lnTo>
                    <a:pt x="340" y="77"/>
                  </a:lnTo>
                  <a:lnTo>
                    <a:pt x="330" y="82"/>
                  </a:lnTo>
                  <a:lnTo>
                    <a:pt x="318" y="88"/>
                  </a:lnTo>
                  <a:lnTo>
                    <a:pt x="305" y="93"/>
                  </a:lnTo>
                  <a:lnTo>
                    <a:pt x="295" y="99"/>
                  </a:lnTo>
                  <a:lnTo>
                    <a:pt x="282" y="104"/>
                  </a:lnTo>
                  <a:lnTo>
                    <a:pt x="271" y="109"/>
                  </a:lnTo>
                  <a:lnTo>
                    <a:pt x="259" y="113"/>
                  </a:lnTo>
                  <a:lnTo>
                    <a:pt x="247" y="118"/>
                  </a:lnTo>
                  <a:lnTo>
                    <a:pt x="234" y="123"/>
                  </a:lnTo>
                  <a:lnTo>
                    <a:pt x="222" y="129"/>
                  </a:lnTo>
                  <a:lnTo>
                    <a:pt x="210" y="133"/>
                  </a:lnTo>
                  <a:lnTo>
                    <a:pt x="199" y="139"/>
                  </a:lnTo>
                  <a:lnTo>
                    <a:pt x="187" y="144"/>
                  </a:lnTo>
                  <a:lnTo>
                    <a:pt x="176" y="150"/>
                  </a:lnTo>
                  <a:lnTo>
                    <a:pt x="165" y="153"/>
                  </a:lnTo>
                  <a:lnTo>
                    <a:pt x="154" y="159"/>
                  </a:lnTo>
                  <a:lnTo>
                    <a:pt x="142" y="163"/>
                  </a:lnTo>
                  <a:lnTo>
                    <a:pt x="132" y="169"/>
                  </a:lnTo>
                  <a:lnTo>
                    <a:pt x="122" y="173"/>
                  </a:lnTo>
                  <a:lnTo>
                    <a:pt x="112" y="178"/>
                  </a:lnTo>
                  <a:lnTo>
                    <a:pt x="101" y="183"/>
                  </a:lnTo>
                  <a:lnTo>
                    <a:pt x="92" y="187"/>
                  </a:lnTo>
                  <a:lnTo>
                    <a:pt x="83" y="191"/>
                  </a:lnTo>
                  <a:lnTo>
                    <a:pt x="74" y="195"/>
                  </a:lnTo>
                  <a:lnTo>
                    <a:pt x="65" y="198"/>
                  </a:lnTo>
                  <a:lnTo>
                    <a:pt x="57" y="202"/>
                  </a:lnTo>
                  <a:lnTo>
                    <a:pt x="49" y="204"/>
                  </a:lnTo>
                  <a:lnTo>
                    <a:pt x="42" y="208"/>
                  </a:lnTo>
                  <a:lnTo>
                    <a:pt x="35" y="212"/>
                  </a:lnTo>
                  <a:lnTo>
                    <a:pt x="29" y="215"/>
                  </a:lnTo>
                  <a:lnTo>
                    <a:pt x="23" y="218"/>
                  </a:lnTo>
                  <a:lnTo>
                    <a:pt x="18" y="219"/>
                  </a:lnTo>
                  <a:lnTo>
                    <a:pt x="12" y="221"/>
                  </a:lnTo>
                  <a:lnTo>
                    <a:pt x="9" y="224"/>
                  </a:lnTo>
                  <a:lnTo>
                    <a:pt x="5" y="225"/>
                  </a:lnTo>
                  <a:lnTo>
                    <a:pt x="2" y="227"/>
                  </a:lnTo>
                  <a:lnTo>
                    <a:pt x="1" y="229"/>
                  </a:lnTo>
                  <a:lnTo>
                    <a:pt x="0" y="230"/>
                  </a:lnTo>
                  <a:lnTo>
                    <a:pt x="21" y="254"/>
                  </a:lnTo>
                  <a:lnTo>
                    <a:pt x="414" y="388"/>
                  </a:lnTo>
                  <a:lnTo>
                    <a:pt x="449" y="369"/>
                  </a:lnTo>
                  <a:lnTo>
                    <a:pt x="52" y="237"/>
                  </a:lnTo>
                  <a:lnTo>
                    <a:pt x="52" y="236"/>
                  </a:lnTo>
                  <a:lnTo>
                    <a:pt x="56" y="235"/>
                  </a:lnTo>
                  <a:lnTo>
                    <a:pt x="57" y="233"/>
                  </a:lnTo>
                  <a:lnTo>
                    <a:pt x="61" y="232"/>
                  </a:lnTo>
                  <a:lnTo>
                    <a:pt x="65" y="231"/>
                  </a:lnTo>
                  <a:lnTo>
                    <a:pt x="69" y="229"/>
                  </a:lnTo>
                  <a:lnTo>
                    <a:pt x="73" y="226"/>
                  </a:lnTo>
                  <a:lnTo>
                    <a:pt x="78" y="224"/>
                  </a:lnTo>
                  <a:lnTo>
                    <a:pt x="83" y="221"/>
                  </a:lnTo>
                  <a:lnTo>
                    <a:pt x="88" y="219"/>
                  </a:lnTo>
                  <a:lnTo>
                    <a:pt x="94" y="216"/>
                  </a:lnTo>
                  <a:lnTo>
                    <a:pt x="100" y="214"/>
                  </a:lnTo>
                  <a:lnTo>
                    <a:pt x="108" y="210"/>
                  </a:lnTo>
                  <a:lnTo>
                    <a:pt x="115" y="208"/>
                  </a:lnTo>
                  <a:lnTo>
                    <a:pt x="122" y="204"/>
                  </a:lnTo>
                  <a:lnTo>
                    <a:pt x="129" y="201"/>
                  </a:lnTo>
                  <a:lnTo>
                    <a:pt x="137" y="197"/>
                  </a:lnTo>
                  <a:lnTo>
                    <a:pt x="145" y="193"/>
                  </a:lnTo>
                  <a:lnTo>
                    <a:pt x="154" y="189"/>
                  </a:lnTo>
                  <a:lnTo>
                    <a:pt x="163" y="186"/>
                  </a:lnTo>
                  <a:lnTo>
                    <a:pt x="172" y="181"/>
                  </a:lnTo>
                  <a:lnTo>
                    <a:pt x="181" y="178"/>
                  </a:lnTo>
                  <a:lnTo>
                    <a:pt x="190" y="173"/>
                  </a:lnTo>
                  <a:lnTo>
                    <a:pt x="201" y="169"/>
                  </a:lnTo>
                  <a:lnTo>
                    <a:pt x="210" y="164"/>
                  </a:lnTo>
                  <a:lnTo>
                    <a:pt x="220" y="161"/>
                  </a:lnTo>
                  <a:lnTo>
                    <a:pt x="229" y="156"/>
                  </a:lnTo>
                  <a:lnTo>
                    <a:pt x="240" y="151"/>
                  </a:lnTo>
                  <a:lnTo>
                    <a:pt x="250" y="147"/>
                  </a:lnTo>
                  <a:lnTo>
                    <a:pt x="261" y="144"/>
                  </a:lnTo>
                  <a:lnTo>
                    <a:pt x="271" y="138"/>
                  </a:lnTo>
                  <a:lnTo>
                    <a:pt x="280" y="133"/>
                  </a:lnTo>
                  <a:lnTo>
                    <a:pt x="292" y="128"/>
                  </a:lnTo>
                  <a:lnTo>
                    <a:pt x="302" y="124"/>
                  </a:lnTo>
                  <a:lnTo>
                    <a:pt x="312" y="120"/>
                  </a:lnTo>
                  <a:lnTo>
                    <a:pt x="322" y="115"/>
                  </a:lnTo>
                  <a:lnTo>
                    <a:pt x="334" y="110"/>
                  </a:lnTo>
                  <a:lnTo>
                    <a:pt x="344" y="106"/>
                  </a:lnTo>
                  <a:lnTo>
                    <a:pt x="354" y="101"/>
                  </a:lnTo>
                  <a:lnTo>
                    <a:pt x="363" y="97"/>
                  </a:lnTo>
                  <a:lnTo>
                    <a:pt x="374" y="93"/>
                  </a:lnTo>
                  <a:lnTo>
                    <a:pt x="385" y="88"/>
                  </a:lnTo>
                  <a:lnTo>
                    <a:pt x="394" y="84"/>
                  </a:lnTo>
                  <a:lnTo>
                    <a:pt x="404" y="80"/>
                  </a:lnTo>
                  <a:lnTo>
                    <a:pt x="413" y="76"/>
                  </a:lnTo>
                  <a:lnTo>
                    <a:pt x="424" y="72"/>
                  </a:lnTo>
                  <a:lnTo>
                    <a:pt x="432" y="67"/>
                  </a:lnTo>
                  <a:lnTo>
                    <a:pt x="441" y="64"/>
                  </a:lnTo>
                  <a:lnTo>
                    <a:pt x="449" y="60"/>
                  </a:lnTo>
                  <a:lnTo>
                    <a:pt x="458" y="57"/>
                  </a:lnTo>
                  <a:lnTo>
                    <a:pt x="466" y="53"/>
                  </a:lnTo>
                  <a:lnTo>
                    <a:pt x="475" y="49"/>
                  </a:lnTo>
                  <a:lnTo>
                    <a:pt x="482" y="47"/>
                  </a:lnTo>
                  <a:lnTo>
                    <a:pt x="490" y="43"/>
                  </a:lnTo>
                  <a:lnTo>
                    <a:pt x="497" y="40"/>
                  </a:lnTo>
                  <a:lnTo>
                    <a:pt x="504" y="37"/>
                  </a:lnTo>
                  <a:lnTo>
                    <a:pt x="511" y="35"/>
                  </a:lnTo>
                  <a:lnTo>
                    <a:pt x="517" y="34"/>
                  </a:lnTo>
                  <a:lnTo>
                    <a:pt x="522" y="31"/>
                  </a:lnTo>
                  <a:lnTo>
                    <a:pt x="528" y="29"/>
                  </a:lnTo>
                  <a:lnTo>
                    <a:pt x="532" y="26"/>
                  </a:lnTo>
                  <a:lnTo>
                    <a:pt x="538" y="26"/>
                  </a:lnTo>
                  <a:lnTo>
                    <a:pt x="522" y="0"/>
                  </a:lnTo>
                  <a:close/>
                </a:path>
              </a:pathLst>
            </a:custGeom>
            <a:solidFill>
              <a:srgbClr val="000000"/>
            </a:solidFill>
            <a:ln w="9525">
              <a:noFill/>
              <a:round/>
              <a:headEnd/>
              <a:tailEnd/>
            </a:ln>
          </p:spPr>
          <p:txBody>
            <a:bodyPr/>
            <a:lstStyle/>
            <a:p>
              <a:endParaRPr lang="en-US"/>
            </a:p>
          </p:txBody>
        </p:sp>
        <p:sp>
          <p:nvSpPr>
            <p:cNvPr id="73050" name="Freeform 220"/>
            <p:cNvSpPr>
              <a:spLocks/>
            </p:cNvSpPr>
            <p:nvPr/>
          </p:nvSpPr>
          <p:spPr bwMode="auto">
            <a:xfrm>
              <a:off x="4873" y="2763"/>
              <a:ext cx="499" cy="329"/>
            </a:xfrm>
            <a:custGeom>
              <a:avLst/>
              <a:gdLst>
                <a:gd name="T0" fmla="*/ 162 w 1495"/>
                <a:gd name="T1" fmla="*/ 35 h 988"/>
                <a:gd name="T2" fmla="*/ 159 w 1495"/>
                <a:gd name="T3" fmla="*/ 27 h 988"/>
                <a:gd name="T4" fmla="*/ 153 w 1495"/>
                <a:gd name="T5" fmla="*/ 17 h 988"/>
                <a:gd name="T6" fmla="*/ 143 w 1495"/>
                <a:gd name="T7" fmla="*/ 9 h 988"/>
                <a:gd name="T8" fmla="*/ 129 w 1495"/>
                <a:gd name="T9" fmla="*/ 4 h 988"/>
                <a:gd name="T10" fmla="*/ 112 w 1495"/>
                <a:gd name="T11" fmla="*/ 5 h 988"/>
                <a:gd name="T12" fmla="*/ 94 w 1495"/>
                <a:gd name="T13" fmla="*/ 11 h 988"/>
                <a:gd name="T14" fmla="*/ 77 w 1495"/>
                <a:gd name="T15" fmla="*/ 20 h 988"/>
                <a:gd name="T16" fmla="*/ 62 w 1495"/>
                <a:gd name="T17" fmla="*/ 30 h 988"/>
                <a:gd name="T18" fmla="*/ 51 w 1495"/>
                <a:gd name="T19" fmla="*/ 39 h 988"/>
                <a:gd name="T20" fmla="*/ 44 w 1495"/>
                <a:gd name="T21" fmla="*/ 46 h 988"/>
                <a:gd name="T22" fmla="*/ 41 w 1495"/>
                <a:gd name="T23" fmla="*/ 44 h 988"/>
                <a:gd name="T24" fmla="*/ 38 w 1495"/>
                <a:gd name="T25" fmla="*/ 38 h 988"/>
                <a:gd name="T26" fmla="*/ 33 w 1495"/>
                <a:gd name="T27" fmla="*/ 29 h 988"/>
                <a:gd name="T28" fmla="*/ 24 w 1495"/>
                <a:gd name="T29" fmla="*/ 21 h 988"/>
                <a:gd name="T30" fmla="*/ 13 w 1495"/>
                <a:gd name="T31" fmla="*/ 13 h 988"/>
                <a:gd name="T32" fmla="*/ 4 w 1495"/>
                <a:gd name="T33" fmla="*/ 11 h 988"/>
                <a:gd name="T34" fmla="*/ 7 w 1495"/>
                <a:gd name="T35" fmla="*/ 18 h 988"/>
                <a:gd name="T36" fmla="*/ 13 w 1495"/>
                <a:gd name="T37" fmla="*/ 28 h 988"/>
                <a:gd name="T38" fmla="*/ 18 w 1495"/>
                <a:gd name="T39" fmla="*/ 38 h 988"/>
                <a:gd name="T40" fmla="*/ 23 w 1495"/>
                <a:gd name="T41" fmla="*/ 48 h 988"/>
                <a:gd name="T42" fmla="*/ 26 w 1495"/>
                <a:gd name="T43" fmla="*/ 55 h 988"/>
                <a:gd name="T44" fmla="*/ 7 w 1495"/>
                <a:gd name="T45" fmla="*/ 104 h 988"/>
                <a:gd name="T46" fmla="*/ 12 w 1495"/>
                <a:gd name="T47" fmla="*/ 101 h 988"/>
                <a:gd name="T48" fmla="*/ 19 w 1495"/>
                <a:gd name="T49" fmla="*/ 94 h 988"/>
                <a:gd name="T50" fmla="*/ 30 w 1495"/>
                <a:gd name="T51" fmla="*/ 81 h 988"/>
                <a:gd name="T52" fmla="*/ 44 w 1495"/>
                <a:gd name="T53" fmla="*/ 64 h 988"/>
                <a:gd name="T54" fmla="*/ 50 w 1495"/>
                <a:gd name="T55" fmla="*/ 70 h 988"/>
                <a:gd name="T56" fmla="*/ 64 w 1495"/>
                <a:gd name="T57" fmla="*/ 80 h 988"/>
                <a:gd name="T58" fmla="*/ 83 w 1495"/>
                <a:gd name="T59" fmla="*/ 90 h 988"/>
                <a:gd name="T60" fmla="*/ 107 w 1495"/>
                <a:gd name="T61" fmla="*/ 95 h 988"/>
                <a:gd name="T62" fmla="*/ 134 w 1495"/>
                <a:gd name="T63" fmla="*/ 89 h 988"/>
                <a:gd name="T64" fmla="*/ 156 w 1495"/>
                <a:gd name="T65" fmla="*/ 80 h 988"/>
                <a:gd name="T66" fmla="*/ 149 w 1495"/>
                <a:gd name="T67" fmla="*/ 85 h 988"/>
                <a:gd name="T68" fmla="*/ 135 w 1495"/>
                <a:gd name="T69" fmla="*/ 93 h 988"/>
                <a:gd name="T70" fmla="*/ 114 w 1495"/>
                <a:gd name="T71" fmla="*/ 97 h 988"/>
                <a:gd name="T72" fmla="*/ 88 w 1495"/>
                <a:gd name="T73" fmla="*/ 95 h 988"/>
                <a:gd name="T74" fmla="*/ 58 w 1495"/>
                <a:gd name="T75" fmla="*/ 80 h 988"/>
                <a:gd name="T76" fmla="*/ 41 w 1495"/>
                <a:gd name="T77" fmla="*/ 70 h 988"/>
                <a:gd name="T78" fmla="*/ 36 w 1495"/>
                <a:gd name="T79" fmla="*/ 77 h 988"/>
                <a:gd name="T80" fmla="*/ 29 w 1495"/>
                <a:gd name="T81" fmla="*/ 87 h 988"/>
                <a:gd name="T82" fmla="*/ 20 w 1495"/>
                <a:gd name="T83" fmla="*/ 97 h 988"/>
                <a:gd name="T84" fmla="*/ 11 w 1495"/>
                <a:gd name="T85" fmla="*/ 105 h 988"/>
                <a:gd name="T86" fmla="*/ 1 w 1495"/>
                <a:gd name="T87" fmla="*/ 106 h 988"/>
                <a:gd name="T88" fmla="*/ 2 w 1495"/>
                <a:gd name="T89" fmla="*/ 6 h 988"/>
                <a:gd name="T90" fmla="*/ 7 w 1495"/>
                <a:gd name="T91" fmla="*/ 7 h 988"/>
                <a:gd name="T92" fmla="*/ 14 w 1495"/>
                <a:gd name="T93" fmla="*/ 9 h 988"/>
                <a:gd name="T94" fmla="*/ 22 w 1495"/>
                <a:gd name="T95" fmla="*/ 15 h 988"/>
                <a:gd name="T96" fmla="*/ 32 w 1495"/>
                <a:gd name="T97" fmla="*/ 23 h 988"/>
                <a:gd name="T98" fmla="*/ 41 w 1495"/>
                <a:gd name="T99" fmla="*/ 36 h 988"/>
                <a:gd name="T100" fmla="*/ 45 w 1495"/>
                <a:gd name="T101" fmla="*/ 38 h 988"/>
                <a:gd name="T102" fmla="*/ 53 w 1495"/>
                <a:gd name="T103" fmla="*/ 31 h 988"/>
                <a:gd name="T104" fmla="*/ 66 w 1495"/>
                <a:gd name="T105" fmla="*/ 22 h 988"/>
                <a:gd name="T106" fmla="*/ 83 w 1495"/>
                <a:gd name="T107" fmla="*/ 12 h 988"/>
                <a:gd name="T108" fmla="*/ 104 w 1495"/>
                <a:gd name="T109" fmla="*/ 4 h 988"/>
                <a:gd name="T110" fmla="*/ 125 w 1495"/>
                <a:gd name="T111" fmla="*/ 0 h 988"/>
                <a:gd name="T112" fmla="*/ 130 w 1495"/>
                <a:gd name="T113" fmla="*/ 1 h 988"/>
                <a:gd name="T114" fmla="*/ 137 w 1495"/>
                <a:gd name="T115" fmla="*/ 3 h 988"/>
                <a:gd name="T116" fmla="*/ 147 w 1495"/>
                <a:gd name="T117" fmla="*/ 8 h 988"/>
                <a:gd name="T118" fmla="*/ 156 w 1495"/>
                <a:gd name="T119" fmla="*/ 17 h 988"/>
                <a:gd name="T120" fmla="*/ 164 w 1495"/>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5"/>
                <a:gd name="T184" fmla="*/ 0 h 988"/>
                <a:gd name="T185" fmla="*/ 1495 w 1495"/>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5" h="988">
                  <a:moveTo>
                    <a:pt x="1468" y="357"/>
                  </a:moveTo>
                  <a:lnTo>
                    <a:pt x="1468" y="356"/>
                  </a:lnTo>
                  <a:lnTo>
                    <a:pt x="1467" y="354"/>
                  </a:lnTo>
                  <a:lnTo>
                    <a:pt x="1465" y="348"/>
                  </a:lnTo>
                  <a:lnTo>
                    <a:pt x="1464" y="342"/>
                  </a:lnTo>
                  <a:lnTo>
                    <a:pt x="1463" y="338"/>
                  </a:lnTo>
                  <a:lnTo>
                    <a:pt x="1462" y="333"/>
                  </a:lnTo>
                  <a:lnTo>
                    <a:pt x="1460" y="329"/>
                  </a:lnTo>
                  <a:lnTo>
                    <a:pt x="1459" y="325"/>
                  </a:lnTo>
                  <a:lnTo>
                    <a:pt x="1457" y="320"/>
                  </a:lnTo>
                  <a:lnTo>
                    <a:pt x="1456" y="315"/>
                  </a:lnTo>
                  <a:lnTo>
                    <a:pt x="1454" y="309"/>
                  </a:lnTo>
                  <a:lnTo>
                    <a:pt x="1451" y="304"/>
                  </a:lnTo>
                  <a:lnTo>
                    <a:pt x="1448" y="297"/>
                  </a:lnTo>
                  <a:lnTo>
                    <a:pt x="1446" y="291"/>
                  </a:lnTo>
                  <a:lnTo>
                    <a:pt x="1443" y="283"/>
                  </a:lnTo>
                  <a:lnTo>
                    <a:pt x="1441" y="277"/>
                  </a:lnTo>
                  <a:lnTo>
                    <a:pt x="1437" y="269"/>
                  </a:lnTo>
                  <a:lnTo>
                    <a:pt x="1434" y="263"/>
                  </a:lnTo>
                  <a:lnTo>
                    <a:pt x="1431" y="256"/>
                  </a:lnTo>
                  <a:lnTo>
                    <a:pt x="1428" y="248"/>
                  </a:lnTo>
                  <a:lnTo>
                    <a:pt x="1424" y="241"/>
                  </a:lnTo>
                  <a:lnTo>
                    <a:pt x="1420" y="234"/>
                  </a:lnTo>
                  <a:lnTo>
                    <a:pt x="1416" y="225"/>
                  </a:lnTo>
                  <a:lnTo>
                    <a:pt x="1412" y="218"/>
                  </a:lnTo>
                  <a:lnTo>
                    <a:pt x="1406" y="211"/>
                  </a:lnTo>
                  <a:lnTo>
                    <a:pt x="1401" y="202"/>
                  </a:lnTo>
                  <a:lnTo>
                    <a:pt x="1396" y="195"/>
                  </a:lnTo>
                  <a:lnTo>
                    <a:pt x="1392" y="188"/>
                  </a:lnTo>
                  <a:lnTo>
                    <a:pt x="1386" y="179"/>
                  </a:lnTo>
                  <a:lnTo>
                    <a:pt x="1380" y="172"/>
                  </a:lnTo>
                  <a:lnTo>
                    <a:pt x="1374" y="165"/>
                  </a:lnTo>
                  <a:lnTo>
                    <a:pt x="1368" y="156"/>
                  </a:lnTo>
                  <a:lnTo>
                    <a:pt x="1360" y="148"/>
                  </a:lnTo>
                  <a:lnTo>
                    <a:pt x="1354" y="142"/>
                  </a:lnTo>
                  <a:lnTo>
                    <a:pt x="1347" y="133"/>
                  </a:lnTo>
                  <a:lnTo>
                    <a:pt x="1341" y="127"/>
                  </a:lnTo>
                  <a:lnTo>
                    <a:pt x="1333" y="120"/>
                  </a:lnTo>
                  <a:lnTo>
                    <a:pt x="1325" y="113"/>
                  </a:lnTo>
                  <a:lnTo>
                    <a:pt x="1316" y="107"/>
                  </a:lnTo>
                  <a:lnTo>
                    <a:pt x="1308" y="100"/>
                  </a:lnTo>
                  <a:lnTo>
                    <a:pt x="1299" y="93"/>
                  </a:lnTo>
                  <a:lnTo>
                    <a:pt x="1291" y="87"/>
                  </a:lnTo>
                  <a:lnTo>
                    <a:pt x="1282" y="82"/>
                  </a:lnTo>
                  <a:lnTo>
                    <a:pt x="1272" y="77"/>
                  </a:lnTo>
                  <a:lnTo>
                    <a:pt x="1262" y="70"/>
                  </a:lnTo>
                  <a:lnTo>
                    <a:pt x="1252" y="65"/>
                  </a:lnTo>
                  <a:lnTo>
                    <a:pt x="1241" y="61"/>
                  </a:lnTo>
                  <a:lnTo>
                    <a:pt x="1232" y="57"/>
                  </a:lnTo>
                  <a:lnTo>
                    <a:pt x="1219" y="52"/>
                  </a:lnTo>
                  <a:lnTo>
                    <a:pt x="1208" y="50"/>
                  </a:lnTo>
                  <a:lnTo>
                    <a:pt x="1197" y="46"/>
                  </a:lnTo>
                  <a:lnTo>
                    <a:pt x="1185" y="44"/>
                  </a:lnTo>
                  <a:lnTo>
                    <a:pt x="1172" y="41"/>
                  </a:lnTo>
                  <a:lnTo>
                    <a:pt x="1160" y="39"/>
                  </a:lnTo>
                  <a:lnTo>
                    <a:pt x="1147" y="36"/>
                  </a:lnTo>
                  <a:lnTo>
                    <a:pt x="1134" y="36"/>
                  </a:lnTo>
                  <a:lnTo>
                    <a:pt x="1120" y="35"/>
                  </a:lnTo>
                  <a:lnTo>
                    <a:pt x="1107" y="35"/>
                  </a:lnTo>
                  <a:lnTo>
                    <a:pt x="1092" y="35"/>
                  </a:lnTo>
                  <a:lnTo>
                    <a:pt x="1078" y="38"/>
                  </a:lnTo>
                  <a:lnTo>
                    <a:pt x="1063" y="38"/>
                  </a:lnTo>
                  <a:lnTo>
                    <a:pt x="1048" y="39"/>
                  </a:lnTo>
                  <a:lnTo>
                    <a:pt x="1033" y="41"/>
                  </a:lnTo>
                  <a:lnTo>
                    <a:pt x="1019" y="45"/>
                  </a:lnTo>
                  <a:lnTo>
                    <a:pt x="1003" y="46"/>
                  </a:lnTo>
                  <a:lnTo>
                    <a:pt x="988" y="50"/>
                  </a:lnTo>
                  <a:lnTo>
                    <a:pt x="973" y="53"/>
                  </a:lnTo>
                  <a:lnTo>
                    <a:pt x="959" y="57"/>
                  </a:lnTo>
                  <a:lnTo>
                    <a:pt x="944" y="61"/>
                  </a:lnTo>
                  <a:lnTo>
                    <a:pt x="929" y="65"/>
                  </a:lnTo>
                  <a:lnTo>
                    <a:pt x="914" y="70"/>
                  </a:lnTo>
                  <a:lnTo>
                    <a:pt x="899" y="75"/>
                  </a:lnTo>
                  <a:lnTo>
                    <a:pt x="885" y="81"/>
                  </a:lnTo>
                  <a:lnTo>
                    <a:pt x="870" y="86"/>
                  </a:lnTo>
                  <a:lnTo>
                    <a:pt x="856" y="92"/>
                  </a:lnTo>
                  <a:lnTo>
                    <a:pt x="842" y="98"/>
                  </a:lnTo>
                  <a:lnTo>
                    <a:pt x="827" y="104"/>
                  </a:lnTo>
                  <a:lnTo>
                    <a:pt x="813" y="110"/>
                  </a:lnTo>
                  <a:lnTo>
                    <a:pt x="799" y="117"/>
                  </a:lnTo>
                  <a:lnTo>
                    <a:pt x="784" y="125"/>
                  </a:lnTo>
                  <a:lnTo>
                    <a:pt x="770" y="131"/>
                  </a:lnTo>
                  <a:lnTo>
                    <a:pt x="757" y="138"/>
                  </a:lnTo>
                  <a:lnTo>
                    <a:pt x="743" y="145"/>
                  </a:lnTo>
                  <a:lnTo>
                    <a:pt x="730" y="154"/>
                  </a:lnTo>
                  <a:lnTo>
                    <a:pt x="716" y="161"/>
                  </a:lnTo>
                  <a:lnTo>
                    <a:pt x="703" y="168"/>
                  </a:lnTo>
                  <a:lnTo>
                    <a:pt x="689" y="176"/>
                  </a:lnTo>
                  <a:lnTo>
                    <a:pt x="677" y="184"/>
                  </a:lnTo>
                  <a:lnTo>
                    <a:pt x="664" y="193"/>
                  </a:lnTo>
                  <a:lnTo>
                    <a:pt x="651" y="201"/>
                  </a:lnTo>
                  <a:lnTo>
                    <a:pt x="639" y="210"/>
                  </a:lnTo>
                  <a:lnTo>
                    <a:pt x="628" y="218"/>
                  </a:lnTo>
                  <a:lnTo>
                    <a:pt x="616" y="225"/>
                  </a:lnTo>
                  <a:lnTo>
                    <a:pt x="603" y="234"/>
                  </a:lnTo>
                  <a:lnTo>
                    <a:pt x="591" y="241"/>
                  </a:lnTo>
                  <a:lnTo>
                    <a:pt x="581" y="249"/>
                  </a:lnTo>
                  <a:lnTo>
                    <a:pt x="569" y="258"/>
                  </a:lnTo>
                  <a:lnTo>
                    <a:pt x="557" y="266"/>
                  </a:lnTo>
                  <a:lnTo>
                    <a:pt x="547" y="274"/>
                  </a:lnTo>
                  <a:lnTo>
                    <a:pt x="537" y="282"/>
                  </a:lnTo>
                  <a:lnTo>
                    <a:pt x="527" y="289"/>
                  </a:lnTo>
                  <a:lnTo>
                    <a:pt x="516" y="297"/>
                  </a:lnTo>
                  <a:lnTo>
                    <a:pt x="506" y="305"/>
                  </a:lnTo>
                  <a:lnTo>
                    <a:pt x="498" y="312"/>
                  </a:lnTo>
                  <a:lnTo>
                    <a:pt x="489" y="320"/>
                  </a:lnTo>
                  <a:lnTo>
                    <a:pt x="480" y="327"/>
                  </a:lnTo>
                  <a:lnTo>
                    <a:pt x="471" y="335"/>
                  </a:lnTo>
                  <a:lnTo>
                    <a:pt x="463" y="343"/>
                  </a:lnTo>
                  <a:lnTo>
                    <a:pt x="455" y="349"/>
                  </a:lnTo>
                  <a:lnTo>
                    <a:pt x="448" y="355"/>
                  </a:lnTo>
                  <a:lnTo>
                    <a:pt x="441" y="361"/>
                  </a:lnTo>
                  <a:lnTo>
                    <a:pt x="435" y="368"/>
                  </a:lnTo>
                  <a:lnTo>
                    <a:pt x="427" y="374"/>
                  </a:lnTo>
                  <a:lnTo>
                    <a:pt x="421" y="380"/>
                  </a:lnTo>
                  <a:lnTo>
                    <a:pt x="415" y="386"/>
                  </a:lnTo>
                  <a:lnTo>
                    <a:pt x="410" y="392"/>
                  </a:lnTo>
                  <a:lnTo>
                    <a:pt x="405" y="397"/>
                  </a:lnTo>
                  <a:lnTo>
                    <a:pt x="400" y="402"/>
                  </a:lnTo>
                  <a:lnTo>
                    <a:pt x="396" y="406"/>
                  </a:lnTo>
                  <a:lnTo>
                    <a:pt x="392" y="411"/>
                  </a:lnTo>
                  <a:lnTo>
                    <a:pt x="388" y="414"/>
                  </a:lnTo>
                  <a:lnTo>
                    <a:pt x="385" y="418"/>
                  </a:lnTo>
                  <a:lnTo>
                    <a:pt x="382" y="422"/>
                  </a:lnTo>
                  <a:lnTo>
                    <a:pt x="380" y="425"/>
                  </a:lnTo>
                  <a:lnTo>
                    <a:pt x="380" y="424"/>
                  </a:lnTo>
                  <a:lnTo>
                    <a:pt x="379" y="422"/>
                  </a:lnTo>
                  <a:lnTo>
                    <a:pt x="377" y="418"/>
                  </a:lnTo>
                  <a:lnTo>
                    <a:pt x="376" y="414"/>
                  </a:lnTo>
                  <a:lnTo>
                    <a:pt x="374" y="407"/>
                  </a:lnTo>
                  <a:lnTo>
                    <a:pt x="371" y="401"/>
                  </a:lnTo>
                  <a:lnTo>
                    <a:pt x="369" y="396"/>
                  </a:lnTo>
                  <a:lnTo>
                    <a:pt x="368" y="392"/>
                  </a:lnTo>
                  <a:lnTo>
                    <a:pt x="366" y="388"/>
                  </a:lnTo>
                  <a:lnTo>
                    <a:pt x="365" y="384"/>
                  </a:lnTo>
                  <a:lnTo>
                    <a:pt x="363" y="378"/>
                  </a:lnTo>
                  <a:lnTo>
                    <a:pt x="360" y="373"/>
                  </a:lnTo>
                  <a:lnTo>
                    <a:pt x="358" y="368"/>
                  </a:lnTo>
                  <a:lnTo>
                    <a:pt x="356" y="363"/>
                  </a:lnTo>
                  <a:lnTo>
                    <a:pt x="353" y="356"/>
                  </a:lnTo>
                  <a:lnTo>
                    <a:pt x="350" y="351"/>
                  </a:lnTo>
                  <a:lnTo>
                    <a:pt x="346" y="345"/>
                  </a:lnTo>
                  <a:lnTo>
                    <a:pt x="343" y="340"/>
                  </a:lnTo>
                  <a:lnTo>
                    <a:pt x="339" y="333"/>
                  </a:lnTo>
                  <a:lnTo>
                    <a:pt x="335" y="327"/>
                  </a:lnTo>
                  <a:lnTo>
                    <a:pt x="332" y="320"/>
                  </a:lnTo>
                  <a:lnTo>
                    <a:pt x="328" y="314"/>
                  </a:lnTo>
                  <a:lnTo>
                    <a:pt x="324" y="308"/>
                  </a:lnTo>
                  <a:lnTo>
                    <a:pt x="320" y="300"/>
                  </a:lnTo>
                  <a:lnTo>
                    <a:pt x="315" y="294"/>
                  </a:lnTo>
                  <a:lnTo>
                    <a:pt x="311" y="287"/>
                  </a:lnTo>
                  <a:lnTo>
                    <a:pt x="305" y="280"/>
                  </a:lnTo>
                  <a:lnTo>
                    <a:pt x="299" y="273"/>
                  </a:lnTo>
                  <a:lnTo>
                    <a:pt x="294" y="265"/>
                  </a:lnTo>
                  <a:lnTo>
                    <a:pt x="289" y="258"/>
                  </a:lnTo>
                  <a:lnTo>
                    <a:pt x="282" y="251"/>
                  </a:lnTo>
                  <a:lnTo>
                    <a:pt x="276" y="243"/>
                  </a:lnTo>
                  <a:lnTo>
                    <a:pt x="270" y="236"/>
                  </a:lnTo>
                  <a:lnTo>
                    <a:pt x="264" y="230"/>
                  </a:lnTo>
                  <a:lnTo>
                    <a:pt x="257" y="222"/>
                  </a:lnTo>
                  <a:lnTo>
                    <a:pt x="249" y="216"/>
                  </a:lnTo>
                  <a:lnTo>
                    <a:pt x="242" y="208"/>
                  </a:lnTo>
                  <a:lnTo>
                    <a:pt x="235" y="201"/>
                  </a:lnTo>
                  <a:lnTo>
                    <a:pt x="227" y="194"/>
                  </a:lnTo>
                  <a:lnTo>
                    <a:pt x="219" y="188"/>
                  </a:lnTo>
                  <a:lnTo>
                    <a:pt x="210" y="180"/>
                  </a:lnTo>
                  <a:lnTo>
                    <a:pt x="203" y="174"/>
                  </a:lnTo>
                  <a:lnTo>
                    <a:pt x="193" y="167"/>
                  </a:lnTo>
                  <a:lnTo>
                    <a:pt x="185" y="160"/>
                  </a:lnTo>
                  <a:lnTo>
                    <a:pt x="175" y="154"/>
                  </a:lnTo>
                  <a:lnTo>
                    <a:pt x="165" y="148"/>
                  </a:lnTo>
                  <a:lnTo>
                    <a:pt x="155" y="140"/>
                  </a:lnTo>
                  <a:lnTo>
                    <a:pt x="145" y="134"/>
                  </a:lnTo>
                  <a:lnTo>
                    <a:pt x="135" y="128"/>
                  </a:lnTo>
                  <a:lnTo>
                    <a:pt x="125" y="124"/>
                  </a:lnTo>
                  <a:lnTo>
                    <a:pt x="113" y="116"/>
                  </a:lnTo>
                  <a:lnTo>
                    <a:pt x="102" y="111"/>
                  </a:lnTo>
                  <a:lnTo>
                    <a:pt x="90" y="105"/>
                  </a:lnTo>
                  <a:lnTo>
                    <a:pt x="78" y="102"/>
                  </a:lnTo>
                  <a:lnTo>
                    <a:pt x="66" y="96"/>
                  </a:lnTo>
                  <a:lnTo>
                    <a:pt x="54" y="92"/>
                  </a:lnTo>
                  <a:lnTo>
                    <a:pt x="42" y="87"/>
                  </a:lnTo>
                  <a:lnTo>
                    <a:pt x="28" y="84"/>
                  </a:lnTo>
                  <a:lnTo>
                    <a:pt x="30" y="87"/>
                  </a:lnTo>
                  <a:lnTo>
                    <a:pt x="32" y="91"/>
                  </a:lnTo>
                  <a:lnTo>
                    <a:pt x="37" y="98"/>
                  </a:lnTo>
                  <a:lnTo>
                    <a:pt x="39" y="102"/>
                  </a:lnTo>
                  <a:lnTo>
                    <a:pt x="40" y="105"/>
                  </a:lnTo>
                  <a:lnTo>
                    <a:pt x="43" y="110"/>
                  </a:lnTo>
                  <a:lnTo>
                    <a:pt x="45" y="115"/>
                  </a:lnTo>
                  <a:lnTo>
                    <a:pt x="47" y="120"/>
                  </a:lnTo>
                  <a:lnTo>
                    <a:pt x="50" y="126"/>
                  </a:lnTo>
                  <a:lnTo>
                    <a:pt x="54" y="132"/>
                  </a:lnTo>
                  <a:lnTo>
                    <a:pt x="57" y="139"/>
                  </a:lnTo>
                  <a:lnTo>
                    <a:pt x="60" y="145"/>
                  </a:lnTo>
                  <a:lnTo>
                    <a:pt x="63" y="151"/>
                  </a:lnTo>
                  <a:lnTo>
                    <a:pt x="67" y="159"/>
                  </a:lnTo>
                  <a:lnTo>
                    <a:pt x="71" y="166"/>
                  </a:lnTo>
                  <a:lnTo>
                    <a:pt x="74" y="172"/>
                  </a:lnTo>
                  <a:lnTo>
                    <a:pt x="78" y="180"/>
                  </a:lnTo>
                  <a:lnTo>
                    <a:pt x="83" y="189"/>
                  </a:lnTo>
                  <a:lnTo>
                    <a:pt x="87" y="197"/>
                  </a:lnTo>
                  <a:lnTo>
                    <a:pt x="91" y="205"/>
                  </a:lnTo>
                  <a:lnTo>
                    <a:pt x="96" y="213"/>
                  </a:lnTo>
                  <a:lnTo>
                    <a:pt x="100" y="222"/>
                  </a:lnTo>
                  <a:lnTo>
                    <a:pt x="104" y="230"/>
                  </a:lnTo>
                  <a:lnTo>
                    <a:pt x="108" y="239"/>
                  </a:lnTo>
                  <a:lnTo>
                    <a:pt x="113" y="248"/>
                  </a:lnTo>
                  <a:lnTo>
                    <a:pt x="117" y="257"/>
                  </a:lnTo>
                  <a:lnTo>
                    <a:pt x="124" y="266"/>
                  </a:lnTo>
                  <a:lnTo>
                    <a:pt x="128" y="274"/>
                  </a:lnTo>
                  <a:lnTo>
                    <a:pt x="132" y="283"/>
                  </a:lnTo>
                  <a:lnTo>
                    <a:pt x="136" y="293"/>
                  </a:lnTo>
                  <a:lnTo>
                    <a:pt x="141" y="302"/>
                  </a:lnTo>
                  <a:lnTo>
                    <a:pt x="145" y="310"/>
                  </a:lnTo>
                  <a:lnTo>
                    <a:pt x="150" y="319"/>
                  </a:lnTo>
                  <a:lnTo>
                    <a:pt x="154" y="328"/>
                  </a:lnTo>
                  <a:lnTo>
                    <a:pt x="159" y="337"/>
                  </a:lnTo>
                  <a:lnTo>
                    <a:pt x="163" y="345"/>
                  </a:lnTo>
                  <a:lnTo>
                    <a:pt x="167" y="355"/>
                  </a:lnTo>
                  <a:lnTo>
                    <a:pt x="172" y="363"/>
                  </a:lnTo>
                  <a:lnTo>
                    <a:pt x="177" y="372"/>
                  </a:lnTo>
                  <a:lnTo>
                    <a:pt x="181" y="379"/>
                  </a:lnTo>
                  <a:lnTo>
                    <a:pt x="185" y="388"/>
                  </a:lnTo>
                  <a:lnTo>
                    <a:pt x="189" y="396"/>
                  </a:lnTo>
                  <a:lnTo>
                    <a:pt x="194" y="405"/>
                  </a:lnTo>
                  <a:lnTo>
                    <a:pt x="198" y="412"/>
                  </a:lnTo>
                  <a:lnTo>
                    <a:pt x="201" y="419"/>
                  </a:lnTo>
                  <a:lnTo>
                    <a:pt x="204" y="425"/>
                  </a:lnTo>
                  <a:lnTo>
                    <a:pt x="208" y="434"/>
                  </a:lnTo>
                  <a:lnTo>
                    <a:pt x="211" y="440"/>
                  </a:lnTo>
                  <a:lnTo>
                    <a:pt x="216" y="447"/>
                  </a:lnTo>
                  <a:lnTo>
                    <a:pt x="219" y="453"/>
                  </a:lnTo>
                  <a:lnTo>
                    <a:pt x="222" y="459"/>
                  </a:lnTo>
                  <a:lnTo>
                    <a:pt x="224" y="464"/>
                  </a:lnTo>
                  <a:lnTo>
                    <a:pt x="227" y="470"/>
                  </a:lnTo>
                  <a:lnTo>
                    <a:pt x="230" y="475"/>
                  </a:lnTo>
                  <a:lnTo>
                    <a:pt x="232" y="480"/>
                  </a:lnTo>
                  <a:lnTo>
                    <a:pt x="234" y="483"/>
                  </a:lnTo>
                  <a:lnTo>
                    <a:pt x="237" y="488"/>
                  </a:lnTo>
                  <a:lnTo>
                    <a:pt x="238" y="492"/>
                  </a:lnTo>
                  <a:lnTo>
                    <a:pt x="241" y="494"/>
                  </a:lnTo>
                  <a:lnTo>
                    <a:pt x="43" y="948"/>
                  </a:lnTo>
                  <a:lnTo>
                    <a:pt x="44" y="948"/>
                  </a:lnTo>
                  <a:lnTo>
                    <a:pt x="46" y="948"/>
                  </a:lnTo>
                  <a:lnTo>
                    <a:pt x="48" y="947"/>
                  </a:lnTo>
                  <a:lnTo>
                    <a:pt x="50" y="946"/>
                  </a:lnTo>
                  <a:lnTo>
                    <a:pt x="53" y="945"/>
                  </a:lnTo>
                  <a:lnTo>
                    <a:pt x="57" y="945"/>
                  </a:lnTo>
                  <a:lnTo>
                    <a:pt x="61" y="941"/>
                  </a:lnTo>
                  <a:lnTo>
                    <a:pt x="65" y="940"/>
                  </a:lnTo>
                  <a:lnTo>
                    <a:pt x="67" y="938"/>
                  </a:lnTo>
                  <a:lnTo>
                    <a:pt x="70" y="936"/>
                  </a:lnTo>
                  <a:lnTo>
                    <a:pt x="73" y="934"/>
                  </a:lnTo>
                  <a:lnTo>
                    <a:pt x="77" y="933"/>
                  </a:lnTo>
                  <a:lnTo>
                    <a:pt x="81" y="930"/>
                  </a:lnTo>
                  <a:lnTo>
                    <a:pt x="84" y="928"/>
                  </a:lnTo>
                  <a:lnTo>
                    <a:pt x="87" y="925"/>
                  </a:lnTo>
                  <a:lnTo>
                    <a:pt x="91" y="922"/>
                  </a:lnTo>
                  <a:lnTo>
                    <a:pt x="95" y="918"/>
                  </a:lnTo>
                  <a:lnTo>
                    <a:pt x="100" y="916"/>
                  </a:lnTo>
                  <a:lnTo>
                    <a:pt x="104" y="912"/>
                  </a:lnTo>
                  <a:lnTo>
                    <a:pt x="109" y="908"/>
                  </a:lnTo>
                  <a:lnTo>
                    <a:pt x="113" y="904"/>
                  </a:lnTo>
                  <a:lnTo>
                    <a:pt x="118" y="899"/>
                  </a:lnTo>
                  <a:lnTo>
                    <a:pt x="124" y="894"/>
                  </a:lnTo>
                  <a:lnTo>
                    <a:pt x="129" y="889"/>
                  </a:lnTo>
                  <a:lnTo>
                    <a:pt x="134" y="882"/>
                  </a:lnTo>
                  <a:lnTo>
                    <a:pt x="140" y="877"/>
                  </a:lnTo>
                  <a:lnTo>
                    <a:pt x="146" y="871"/>
                  </a:lnTo>
                  <a:lnTo>
                    <a:pt x="153" y="865"/>
                  </a:lnTo>
                  <a:lnTo>
                    <a:pt x="159" y="858"/>
                  </a:lnTo>
                  <a:lnTo>
                    <a:pt x="166" y="850"/>
                  </a:lnTo>
                  <a:lnTo>
                    <a:pt x="173" y="843"/>
                  </a:lnTo>
                  <a:lnTo>
                    <a:pt x="180" y="835"/>
                  </a:lnTo>
                  <a:lnTo>
                    <a:pt x="187" y="826"/>
                  </a:lnTo>
                  <a:lnTo>
                    <a:pt x="195" y="818"/>
                  </a:lnTo>
                  <a:lnTo>
                    <a:pt x="203" y="808"/>
                  </a:lnTo>
                  <a:lnTo>
                    <a:pt x="211" y="799"/>
                  </a:lnTo>
                  <a:lnTo>
                    <a:pt x="220" y="789"/>
                  </a:lnTo>
                  <a:lnTo>
                    <a:pt x="229" y="779"/>
                  </a:lnTo>
                  <a:lnTo>
                    <a:pt x="238" y="767"/>
                  </a:lnTo>
                  <a:lnTo>
                    <a:pt x="247" y="756"/>
                  </a:lnTo>
                  <a:lnTo>
                    <a:pt x="255" y="744"/>
                  </a:lnTo>
                  <a:lnTo>
                    <a:pt x="266" y="732"/>
                  </a:lnTo>
                  <a:lnTo>
                    <a:pt x="277" y="718"/>
                  </a:lnTo>
                  <a:lnTo>
                    <a:pt x="287" y="706"/>
                  </a:lnTo>
                  <a:lnTo>
                    <a:pt x="297" y="692"/>
                  </a:lnTo>
                  <a:lnTo>
                    <a:pt x="308" y="677"/>
                  </a:lnTo>
                  <a:lnTo>
                    <a:pt x="319" y="663"/>
                  </a:lnTo>
                  <a:lnTo>
                    <a:pt x="331" y="647"/>
                  </a:lnTo>
                  <a:lnTo>
                    <a:pt x="342" y="631"/>
                  </a:lnTo>
                  <a:lnTo>
                    <a:pt x="355" y="615"/>
                  </a:lnTo>
                  <a:lnTo>
                    <a:pt x="367" y="598"/>
                  </a:lnTo>
                  <a:lnTo>
                    <a:pt x="380" y="581"/>
                  </a:lnTo>
                  <a:lnTo>
                    <a:pt x="398" y="581"/>
                  </a:lnTo>
                  <a:lnTo>
                    <a:pt x="399" y="581"/>
                  </a:lnTo>
                  <a:lnTo>
                    <a:pt x="403" y="586"/>
                  </a:lnTo>
                  <a:lnTo>
                    <a:pt x="405" y="589"/>
                  </a:lnTo>
                  <a:lnTo>
                    <a:pt x="409" y="594"/>
                  </a:lnTo>
                  <a:lnTo>
                    <a:pt x="414" y="596"/>
                  </a:lnTo>
                  <a:lnTo>
                    <a:pt x="419" y="602"/>
                  </a:lnTo>
                  <a:lnTo>
                    <a:pt x="423" y="607"/>
                  </a:lnTo>
                  <a:lnTo>
                    <a:pt x="430" y="613"/>
                  </a:lnTo>
                  <a:lnTo>
                    <a:pt x="437" y="619"/>
                  </a:lnTo>
                  <a:lnTo>
                    <a:pt x="444" y="625"/>
                  </a:lnTo>
                  <a:lnTo>
                    <a:pt x="451" y="631"/>
                  </a:lnTo>
                  <a:lnTo>
                    <a:pt x="460" y="640"/>
                  </a:lnTo>
                  <a:lnTo>
                    <a:pt x="469" y="647"/>
                  </a:lnTo>
                  <a:lnTo>
                    <a:pt x="480" y="655"/>
                  </a:lnTo>
                  <a:lnTo>
                    <a:pt x="489" y="663"/>
                  </a:lnTo>
                  <a:lnTo>
                    <a:pt x="499" y="671"/>
                  </a:lnTo>
                  <a:lnTo>
                    <a:pt x="510" y="680"/>
                  </a:lnTo>
                  <a:lnTo>
                    <a:pt x="523" y="688"/>
                  </a:lnTo>
                  <a:lnTo>
                    <a:pt x="534" y="696"/>
                  </a:lnTo>
                  <a:lnTo>
                    <a:pt x="547" y="705"/>
                  </a:lnTo>
                  <a:lnTo>
                    <a:pt x="560" y="715"/>
                  </a:lnTo>
                  <a:lnTo>
                    <a:pt x="574" y="723"/>
                  </a:lnTo>
                  <a:lnTo>
                    <a:pt x="588" y="732"/>
                  </a:lnTo>
                  <a:lnTo>
                    <a:pt x="602" y="740"/>
                  </a:lnTo>
                  <a:lnTo>
                    <a:pt x="617" y="749"/>
                  </a:lnTo>
                  <a:lnTo>
                    <a:pt x="632" y="757"/>
                  </a:lnTo>
                  <a:lnTo>
                    <a:pt x="647" y="766"/>
                  </a:lnTo>
                  <a:lnTo>
                    <a:pt x="664" y="774"/>
                  </a:lnTo>
                  <a:lnTo>
                    <a:pt x="679" y="782"/>
                  </a:lnTo>
                  <a:lnTo>
                    <a:pt x="697" y="790"/>
                  </a:lnTo>
                  <a:lnTo>
                    <a:pt x="714" y="797"/>
                  </a:lnTo>
                  <a:lnTo>
                    <a:pt x="730" y="804"/>
                  </a:lnTo>
                  <a:lnTo>
                    <a:pt x="749" y="810"/>
                  </a:lnTo>
                  <a:lnTo>
                    <a:pt x="766" y="816"/>
                  </a:lnTo>
                  <a:lnTo>
                    <a:pt x="784" y="822"/>
                  </a:lnTo>
                  <a:lnTo>
                    <a:pt x="804" y="829"/>
                  </a:lnTo>
                  <a:lnTo>
                    <a:pt x="822" y="833"/>
                  </a:lnTo>
                  <a:lnTo>
                    <a:pt x="842" y="838"/>
                  </a:lnTo>
                  <a:lnTo>
                    <a:pt x="861" y="842"/>
                  </a:lnTo>
                  <a:lnTo>
                    <a:pt x="881" y="844"/>
                  </a:lnTo>
                  <a:lnTo>
                    <a:pt x="901" y="847"/>
                  </a:lnTo>
                  <a:lnTo>
                    <a:pt x="922" y="849"/>
                  </a:lnTo>
                  <a:lnTo>
                    <a:pt x="941" y="850"/>
                  </a:lnTo>
                  <a:lnTo>
                    <a:pt x="962" y="852"/>
                  </a:lnTo>
                  <a:lnTo>
                    <a:pt x="984" y="852"/>
                  </a:lnTo>
                  <a:lnTo>
                    <a:pt x="1004" y="852"/>
                  </a:lnTo>
                  <a:lnTo>
                    <a:pt x="1026" y="849"/>
                  </a:lnTo>
                  <a:lnTo>
                    <a:pt x="1047" y="848"/>
                  </a:lnTo>
                  <a:lnTo>
                    <a:pt x="1068" y="843"/>
                  </a:lnTo>
                  <a:lnTo>
                    <a:pt x="1090" y="839"/>
                  </a:lnTo>
                  <a:lnTo>
                    <a:pt x="1112" y="835"/>
                  </a:lnTo>
                  <a:lnTo>
                    <a:pt x="1134" y="829"/>
                  </a:lnTo>
                  <a:lnTo>
                    <a:pt x="1156" y="821"/>
                  </a:lnTo>
                  <a:lnTo>
                    <a:pt x="1178" y="814"/>
                  </a:lnTo>
                  <a:lnTo>
                    <a:pt x="1201" y="804"/>
                  </a:lnTo>
                  <a:lnTo>
                    <a:pt x="1223" y="795"/>
                  </a:lnTo>
                  <a:lnTo>
                    <a:pt x="1246" y="782"/>
                  </a:lnTo>
                  <a:lnTo>
                    <a:pt x="1268" y="770"/>
                  </a:lnTo>
                  <a:lnTo>
                    <a:pt x="1291" y="756"/>
                  </a:lnTo>
                  <a:lnTo>
                    <a:pt x="1314" y="741"/>
                  </a:lnTo>
                  <a:lnTo>
                    <a:pt x="1337" y="726"/>
                  </a:lnTo>
                  <a:lnTo>
                    <a:pt x="1360" y="709"/>
                  </a:lnTo>
                  <a:lnTo>
                    <a:pt x="1392" y="692"/>
                  </a:lnTo>
                  <a:lnTo>
                    <a:pt x="1403" y="716"/>
                  </a:lnTo>
                  <a:lnTo>
                    <a:pt x="1401" y="716"/>
                  </a:lnTo>
                  <a:lnTo>
                    <a:pt x="1397" y="719"/>
                  </a:lnTo>
                  <a:lnTo>
                    <a:pt x="1394" y="722"/>
                  </a:lnTo>
                  <a:lnTo>
                    <a:pt x="1391" y="724"/>
                  </a:lnTo>
                  <a:lnTo>
                    <a:pt x="1387" y="728"/>
                  </a:lnTo>
                  <a:lnTo>
                    <a:pt x="1383" y="733"/>
                  </a:lnTo>
                  <a:lnTo>
                    <a:pt x="1377" y="736"/>
                  </a:lnTo>
                  <a:lnTo>
                    <a:pt x="1372" y="741"/>
                  </a:lnTo>
                  <a:lnTo>
                    <a:pt x="1365" y="746"/>
                  </a:lnTo>
                  <a:lnTo>
                    <a:pt x="1358" y="751"/>
                  </a:lnTo>
                  <a:lnTo>
                    <a:pt x="1350" y="756"/>
                  </a:lnTo>
                  <a:lnTo>
                    <a:pt x="1343" y="762"/>
                  </a:lnTo>
                  <a:lnTo>
                    <a:pt x="1334" y="768"/>
                  </a:lnTo>
                  <a:lnTo>
                    <a:pt x="1326" y="774"/>
                  </a:lnTo>
                  <a:lnTo>
                    <a:pt x="1315" y="780"/>
                  </a:lnTo>
                  <a:lnTo>
                    <a:pt x="1305" y="786"/>
                  </a:lnTo>
                  <a:lnTo>
                    <a:pt x="1294" y="792"/>
                  </a:lnTo>
                  <a:lnTo>
                    <a:pt x="1284" y="798"/>
                  </a:lnTo>
                  <a:lnTo>
                    <a:pt x="1271" y="806"/>
                  </a:lnTo>
                  <a:lnTo>
                    <a:pt x="1259" y="812"/>
                  </a:lnTo>
                  <a:lnTo>
                    <a:pt x="1247" y="818"/>
                  </a:lnTo>
                  <a:lnTo>
                    <a:pt x="1235" y="824"/>
                  </a:lnTo>
                  <a:lnTo>
                    <a:pt x="1220" y="830"/>
                  </a:lnTo>
                  <a:lnTo>
                    <a:pt x="1207" y="835"/>
                  </a:lnTo>
                  <a:lnTo>
                    <a:pt x="1192" y="841"/>
                  </a:lnTo>
                  <a:lnTo>
                    <a:pt x="1177" y="847"/>
                  </a:lnTo>
                  <a:lnTo>
                    <a:pt x="1161" y="850"/>
                  </a:lnTo>
                  <a:lnTo>
                    <a:pt x="1146" y="856"/>
                  </a:lnTo>
                  <a:lnTo>
                    <a:pt x="1129" y="860"/>
                  </a:lnTo>
                  <a:lnTo>
                    <a:pt x="1113" y="865"/>
                  </a:lnTo>
                  <a:lnTo>
                    <a:pt x="1095" y="867"/>
                  </a:lnTo>
                  <a:lnTo>
                    <a:pt x="1078" y="871"/>
                  </a:lnTo>
                  <a:lnTo>
                    <a:pt x="1060" y="875"/>
                  </a:lnTo>
                  <a:lnTo>
                    <a:pt x="1041" y="877"/>
                  </a:lnTo>
                  <a:lnTo>
                    <a:pt x="1022" y="877"/>
                  </a:lnTo>
                  <a:lnTo>
                    <a:pt x="1003" y="879"/>
                  </a:lnTo>
                  <a:lnTo>
                    <a:pt x="983" y="879"/>
                  </a:lnTo>
                  <a:lnTo>
                    <a:pt x="963" y="881"/>
                  </a:lnTo>
                  <a:lnTo>
                    <a:pt x="943" y="879"/>
                  </a:lnTo>
                  <a:lnTo>
                    <a:pt x="923" y="877"/>
                  </a:lnTo>
                  <a:lnTo>
                    <a:pt x="901" y="876"/>
                  </a:lnTo>
                  <a:lnTo>
                    <a:pt x="880" y="873"/>
                  </a:lnTo>
                  <a:lnTo>
                    <a:pt x="857" y="870"/>
                  </a:lnTo>
                  <a:lnTo>
                    <a:pt x="836" y="865"/>
                  </a:lnTo>
                  <a:lnTo>
                    <a:pt x="813" y="860"/>
                  </a:lnTo>
                  <a:lnTo>
                    <a:pt x="791" y="854"/>
                  </a:lnTo>
                  <a:lnTo>
                    <a:pt x="767" y="847"/>
                  </a:lnTo>
                  <a:lnTo>
                    <a:pt x="743" y="839"/>
                  </a:lnTo>
                  <a:lnTo>
                    <a:pt x="719" y="830"/>
                  </a:lnTo>
                  <a:lnTo>
                    <a:pt x="695" y="820"/>
                  </a:lnTo>
                  <a:lnTo>
                    <a:pt x="671" y="809"/>
                  </a:lnTo>
                  <a:lnTo>
                    <a:pt x="646" y="797"/>
                  </a:lnTo>
                  <a:lnTo>
                    <a:pt x="622" y="784"/>
                  </a:lnTo>
                  <a:lnTo>
                    <a:pt x="597" y="770"/>
                  </a:lnTo>
                  <a:lnTo>
                    <a:pt x="572" y="755"/>
                  </a:lnTo>
                  <a:lnTo>
                    <a:pt x="545" y="738"/>
                  </a:lnTo>
                  <a:lnTo>
                    <a:pt x="519" y="719"/>
                  </a:lnTo>
                  <a:lnTo>
                    <a:pt x="494" y="700"/>
                  </a:lnTo>
                  <a:lnTo>
                    <a:pt x="466" y="680"/>
                  </a:lnTo>
                  <a:lnTo>
                    <a:pt x="440" y="658"/>
                  </a:lnTo>
                  <a:lnTo>
                    <a:pt x="413" y="635"/>
                  </a:lnTo>
                  <a:lnTo>
                    <a:pt x="386" y="612"/>
                  </a:lnTo>
                  <a:lnTo>
                    <a:pt x="385" y="612"/>
                  </a:lnTo>
                  <a:lnTo>
                    <a:pt x="383" y="614"/>
                  </a:lnTo>
                  <a:lnTo>
                    <a:pt x="380" y="619"/>
                  </a:lnTo>
                  <a:lnTo>
                    <a:pt x="376" y="625"/>
                  </a:lnTo>
                  <a:lnTo>
                    <a:pt x="373" y="627"/>
                  </a:lnTo>
                  <a:lnTo>
                    <a:pt x="371" y="632"/>
                  </a:lnTo>
                  <a:lnTo>
                    <a:pt x="368" y="636"/>
                  </a:lnTo>
                  <a:lnTo>
                    <a:pt x="365" y="641"/>
                  </a:lnTo>
                  <a:lnTo>
                    <a:pt x="361" y="646"/>
                  </a:lnTo>
                  <a:lnTo>
                    <a:pt x="358" y="652"/>
                  </a:lnTo>
                  <a:lnTo>
                    <a:pt x="354" y="658"/>
                  </a:lnTo>
                  <a:lnTo>
                    <a:pt x="350" y="664"/>
                  </a:lnTo>
                  <a:lnTo>
                    <a:pt x="346" y="669"/>
                  </a:lnTo>
                  <a:lnTo>
                    <a:pt x="340" y="675"/>
                  </a:lnTo>
                  <a:lnTo>
                    <a:pt x="336" y="682"/>
                  </a:lnTo>
                  <a:lnTo>
                    <a:pt x="331" y="689"/>
                  </a:lnTo>
                  <a:lnTo>
                    <a:pt x="326" y="695"/>
                  </a:lnTo>
                  <a:lnTo>
                    <a:pt x="321" y="704"/>
                  </a:lnTo>
                  <a:lnTo>
                    <a:pt x="316" y="710"/>
                  </a:lnTo>
                  <a:lnTo>
                    <a:pt x="310" y="718"/>
                  </a:lnTo>
                  <a:lnTo>
                    <a:pt x="305" y="726"/>
                  </a:lnTo>
                  <a:lnTo>
                    <a:pt x="298" y="733"/>
                  </a:lnTo>
                  <a:lnTo>
                    <a:pt x="292" y="741"/>
                  </a:lnTo>
                  <a:lnTo>
                    <a:pt x="286" y="750"/>
                  </a:lnTo>
                  <a:lnTo>
                    <a:pt x="280" y="758"/>
                  </a:lnTo>
                  <a:lnTo>
                    <a:pt x="274" y="767"/>
                  </a:lnTo>
                  <a:lnTo>
                    <a:pt x="267" y="775"/>
                  </a:lnTo>
                  <a:lnTo>
                    <a:pt x="262" y="784"/>
                  </a:lnTo>
                  <a:lnTo>
                    <a:pt x="254" y="791"/>
                  </a:lnTo>
                  <a:lnTo>
                    <a:pt x="247" y="799"/>
                  </a:lnTo>
                  <a:lnTo>
                    <a:pt x="240" y="808"/>
                  </a:lnTo>
                  <a:lnTo>
                    <a:pt x="233" y="816"/>
                  </a:lnTo>
                  <a:lnTo>
                    <a:pt x="226" y="825"/>
                  </a:lnTo>
                  <a:lnTo>
                    <a:pt x="219" y="833"/>
                  </a:lnTo>
                  <a:lnTo>
                    <a:pt x="211" y="842"/>
                  </a:lnTo>
                  <a:lnTo>
                    <a:pt x="204" y="849"/>
                  </a:lnTo>
                  <a:lnTo>
                    <a:pt x="197" y="858"/>
                  </a:lnTo>
                  <a:lnTo>
                    <a:pt x="189" y="865"/>
                  </a:lnTo>
                  <a:lnTo>
                    <a:pt x="182" y="872"/>
                  </a:lnTo>
                  <a:lnTo>
                    <a:pt x="175" y="881"/>
                  </a:lnTo>
                  <a:lnTo>
                    <a:pt x="167" y="888"/>
                  </a:lnTo>
                  <a:lnTo>
                    <a:pt x="160" y="895"/>
                  </a:lnTo>
                  <a:lnTo>
                    <a:pt x="152" y="904"/>
                  </a:lnTo>
                  <a:lnTo>
                    <a:pt x="145" y="911"/>
                  </a:lnTo>
                  <a:lnTo>
                    <a:pt x="138" y="917"/>
                  </a:lnTo>
                  <a:lnTo>
                    <a:pt x="130" y="924"/>
                  </a:lnTo>
                  <a:lnTo>
                    <a:pt x="122" y="930"/>
                  </a:lnTo>
                  <a:lnTo>
                    <a:pt x="115" y="938"/>
                  </a:lnTo>
                  <a:lnTo>
                    <a:pt x="108" y="944"/>
                  </a:lnTo>
                  <a:lnTo>
                    <a:pt x="101" y="948"/>
                  </a:lnTo>
                  <a:lnTo>
                    <a:pt x="94" y="954"/>
                  </a:lnTo>
                  <a:lnTo>
                    <a:pt x="87" y="959"/>
                  </a:lnTo>
                  <a:lnTo>
                    <a:pt x="80" y="964"/>
                  </a:lnTo>
                  <a:lnTo>
                    <a:pt x="72" y="969"/>
                  </a:lnTo>
                  <a:lnTo>
                    <a:pt x="65" y="973"/>
                  </a:lnTo>
                  <a:lnTo>
                    <a:pt x="58" y="978"/>
                  </a:lnTo>
                  <a:lnTo>
                    <a:pt x="51" y="980"/>
                  </a:lnTo>
                  <a:lnTo>
                    <a:pt x="45" y="984"/>
                  </a:lnTo>
                  <a:lnTo>
                    <a:pt x="38" y="986"/>
                  </a:lnTo>
                  <a:lnTo>
                    <a:pt x="31" y="988"/>
                  </a:lnTo>
                  <a:lnTo>
                    <a:pt x="7" y="954"/>
                  </a:lnTo>
                  <a:lnTo>
                    <a:pt x="204" y="501"/>
                  </a:lnTo>
                  <a:lnTo>
                    <a:pt x="0" y="77"/>
                  </a:lnTo>
                  <a:lnTo>
                    <a:pt x="0" y="75"/>
                  </a:lnTo>
                  <a:lnTo>
                    <a:pt x="0" y="73"/>
                  </a:lnTo>
                  <a:lnTo>
                    <a:pt x="0" y="69"/>
                  </a:lnTo>
                  <a:lnTo>
                    <a:pt x="2" y="64"/>
                  </a:lnTo>
                  <a:lnTo>
                    <a:pt x="4" y="61"/>
                  </a:lnTo>
                  <a:lnTo>
                    <a:pt x="9" y="57"/>
                  </a:lnTo>
                  <a:lnTo>
                    <a:pt x="11" y="56"/>
                  </a:lnTo>
                  <a:lnTo>
                    <a:pt x="15" y="56"/>
                  </a:lnTo>
                  <a:lnTo>
                    <a:pt x="19" y="54"/>
                  </a:lnTo>
                  <a:lnTo>
                    <a:pt x="25" y="56"/>
                  </a:lnTo>
                  <a:lnTo>
                    <a:pt x="26" y="56"/>
                  </a:lnTo>
                  <a:lnTo>
                    <a:pt x="29" y="56"/>
                  </a:lnTo>
                  <a:lnTo>
                    <a:pt x="34" y="57"/>
                  </a:lnTo>
                  <a:lnTo>
                    <a:pt x="39" y="57"/>
                  </a:lnTo>
                  <a:lnTo>
                    <a:pt x="46" y="58"/>
                  </a:lnTo>
                  <a:lnTo>
                    <a:pt x="49" y="59"/>
                  </a:lnTo>
                  <a:lnTo>
                    <a:pt x="53" y="61"/>
                  </a:lnTo>
                  <a:lnTo>
                    <a:pt x="57" y="61"/>
                  </a:lnTo>
                  <a:lnTo>
                    <a:pt x="61" y="62"/>
                  </a:lnTo>
                  <a:lnTo>
                    <a:pt x="65" y="63"/>
                  </a:lnTo>
                  <a:lnTo>
                    <a:pt x="69" y="64"/>
                  </a:lnTo>
                  <a:lnTo>
                    <a:pt x="74" y="65"/>
                  </a:lnTo>
                  <a:lnTo>
                    <a:pt x="80" y="68"/>
                  </a:lnTo>
                  <a:lnTo>
                    <a:pt x="85" y="69"/>
                  </a:lnTo>
                  <a:lnTo>
                    <a:pt x="90" y="70"/>
                  </a:lnTo>
                  <a:lnTo>
                    <a:pt x="96" y="73"/>
                  </a:lnTo>
                  <a:lnTo>
                    <a:pt x="102" y="75"/>
                  </a:lnTo>
                  <a:lnTo>
                    <a:pt x="107" y="77"/>
                  </a:lnTo>
                  <a:lnTo>
                    <a:pt x="113" y="79"/>
                  </a:lnTo>
                  <a:lnTo>
                    <a:pt x="119" y="82"/>
                  </a:lnTo>
                  <a:lnTo>
                    <a:pt x="126" y="85"/>
                  </a:lnTo>
                  <a:lnTo>
                    <a:pt x="133" y="88"/>
                  </a:lnTo>
                  <a:lnTo>
                    <a:pt x="139" y="92"/>
                  </a:lnTo>
                  <a:lnTo>
                    <a:pt x="146" y="96"/>
                  </a:lnTo>
                  <a:lnTo>
                    <a:pt x="153" y="100"/>
                  </a:lnTo>
                  <a:lnTo>
                    <a:pt x="159" y="104"/>
                  </a:lnTo>
                  <a:lnTo>
                    <a:pt x="166" y="108"/>
                  </a:lnTo>
                  <a:lnTo>
                    <a:pt x="174" y="111"/>
                  </a:lnTo>
                  <a:lnTo>
                    <a:pt x="181" y="116"/>
                  </a:lnTo>
                  <a:lnTo>
                    <a:pt x="188" y="121"/>
                  </a:lnTo>
                  <a:lnTo>
                    <a:pt x="195" y="126"/>
                  </a:lnTo>
                  <a:lnTo>
                    <a:pt x="202" y="132"/>
                  </a:lnTo>
                  <a:lnTo>
                    <a:pt x="210" y="138"/>
                  </a:lnTo>
                  <a:lnTo>
                    <a:pt x="218" y="143"/>
                  </a:lnTo>
                  <a:lnTo>
                    <a:pt x="225" y="149"/>
                  </a:lnTo>
                  <a:lnTo>
                    <a:pt x="232" y="156"/>
                  </a:lnTo>
                  <a:lnTo>
                    <a:pt x="240" y="162"/>
                  </a:lnTo>
                  <a:lnTo>
                    <a:pt x="247" y="170"/>
                  </a:lnTo>
                  <a:lnTo>
                    <a:pt x="254" y="177"/>
                  </a:lnTo>
                  <a:lnTo>
                    <a:pt x="263" y="185"/>
                  </a:lnTo>
                  <a:lnTo>
                    <a:pt x="271" y="194"/>
                  </a:lnTo>
                  <a:lnTo>
                    <a:pt x="278" y="201"/>
                  </a:lnTo>
                  <a:lnTo>
                    <a:pt x="285" y="210"/>
                  </a:lnTo>
                  <a:lnTo>
                    <a:pt x="292" y="218"/>
                  </a:lnTo>
                  <a:lnTo>
                    <a:pt x="300" y="229"/>
                  </a:lnTo>
                  <a:lnTo>
                    <a:pt x="307" y="237"/>
                  </a:lnTo>
                  <a:lnTo>
                    <a:pt x="315" y="248"/>
                  </a:lnTo>
                  <a:lnTo>
                    <a:pt x="322" y="258"/>
                  </a:lnTo>
                  <a:lnTo>
                    <a:pt x="330" y="269"/>
                  </a:lnTo>
                  <a:lnTo>
                    <a:pt x="337" y="280"/>
                  </a:lnTo>
                  <a:lnTo>
                    <a:pt x="344" y="292"/>
                  </a:lnTo>
                  <a:lnTo>
                    <a:pt x="352" y="304"/>
                  </a:lnTo>
                  <a:lnTo>
                    <a:pt x="359" y="316"/>
                  </a:lnTo>
                  <a:lnTo>
                    <a:pt x="365" y="328"/>
                  </a:lnTo>
                  <a:lnTo>
                    <a:pt x="372" y="342"/>
                  </a:lnTo>
                  <a:lnTo>
                    <a:pt x="379" y="355"/>
                  </a:lnTo>
                  <a:lnTo>
                    <a:pt x="386" y="369"/>
                  </a:lnTo>
                  <a:lnTo>
                    <a:pt x="387" y="368"/>
                  </a:lnTo>
                  <a:lnTo>
                    <a:pt x="391" y="366"/>
                  </a:lnTo>
                  <a:lnTo>
                    <a:pt x="392" y="363"/>
                  </a:lnTo>
                  <a:lnTo>
                    <a:pt x="395" y="361"/>
                  </a:lnTo>
                  <a:lnTo>
                    <a:pt x="397" y="359"/>
                  </a:lnTo>
                  <a:lnTo>
                    <a:pt x="401" y="355"/>
                  </a:lnTo>
                  <a:lnTo>
                    <a:pt x="404" y="351"/>
                  </a:lnTo>
                  <a:lnTo>
                    <a:pt x="408" y="346"/>
                  </a:lnTo>
                  <a:lnTo>
                    <a:pt x="412" y="343"/>
                  </a:lnTo>
                  <a:lnTo>
                    <a:pt x="418" y="338"/>
                  </a:lnTo>
                  <a:lnTo>
                    <a:pt x="423" y="333"/>
                  </a:lnTo>
                  <a:lnTo>
                    <a:pt x="428" y="328"/>
                  </a:lnTo>
                  <a:lnTo>
                    <a:pt x="436" y="322"/>
                  </a:lnTo>
                  <a:lnTo>
                    <a:pt x="443" y="317"/>
                  </a:lnTo>
                  <a:lnTo>
                    <a:pt x="449" y="310"/>
                  </a:lnTo>
                  <a:lnTo>
                    <a:pt x="457" y="304"/>
                  </a:lnTo>
                  <a:lnTo>
                    <a:pt x="463" y="297"/>
                  </a:lnTo>
                  <a:lnTo>
                    <a:pt x="472" y="291"/>
                  </a:lnTo>
                  <a:lnTo>
                    <a:pt x="480" y="282"/>
                  </a:lnTo>
                  <a:lnTo>
                    <a:pt x="490" y="276"/>
                  </a:lnTo>
                  <a:lnTo>
                    <a:pt x="498" y="268"/>
                  </a:lnTo>
                  <a:lnTo>
                    <a:pt x="508" y="262"/>
                  </a:lnTo>
                  <a:lnTo>
                    <a:pt x="517" y="253"/>
                  </a:lnTo>
                  <a:lnTo>
                    <a:pt x="529" y="245"/>
                  </a:lnTo>
                  <a:lnTo>
                    <a:pt x="538" y="237"/>
                  </a:lnTo>
                  <a:lnTo>
                    <a:pt x="550" y="230"/>
                  </a:lnTo>
                  <a:lnTo>
                    <a:pt x="560" y="222"/>
                  </a:lnTo>
                  <a:lnTo>
                    <a:pt x="573" y="213"/>
                  </a:lnTo>
                  <a:lnTo>
                    <a:pt x="585" y="206"/>
                  </a:lnTo>
                  <a:lnTo>
                    <a:pt x="597" y="197"/>
                  </a:lnTo>
                  <a:lnTo>
                    <a:pt x="608" y="189"/>
                  </a:lnTo>
                  <a:lnTo>
                    <a:pt x="621" y="180"/>
                  </a:lnTo>
                  <a:lnTo>
                    <a:pt x="634" y="172"/>
                  </a:lnTo>
                  <a:lnTo>
                    <a:pt x="647" y="165"/>
                  </a:lnTo>
                  <a:lnTo>
                    <a:pt x="662" y="156"/>
                  </a:lnTo>
                  <a:lnTo>
                    <a:pt x="675" y="148"/>
                  </a:lnTo>
                  <a:lnTo>
                    <a:pt x="689" y="139"/>
                  </a:lnTo>
                  <a:lnTo>
                    <a:pt x="705" y="132"/>
                  </a:lnTo>
                  <a:lnTo>
                    <a:pt x="718" y="124"/>
                  </a:lnTo>
                  <a:lnTo>
                    <a:pt x="733" y="115"/>
                  </a:lnTo>
                  <a:lnTo>
                    <a:pt x="749" y="108"/>
                  </a:lnTo>
                  <a:lnTo>
                    <a:pt x="765" y="100"/>
                  </a:lnTo>
                  <a:lnTo>
                    <a:pt x="780" y="92"/>
                  </a:lnTo>
                  <a:lnTo>
                    <a:pt x="797" y="85"/>
                  </a:lnTo>
                  <a:lnTo>
                    <a:pt x="812" y="79"/>
                  </a:lnTo>
                  <a:lnTo>
                    <a:pt x="829" y="73"/>
                  </a:lnTo>
                  <a:lnTo>
                    <a:pt x="846" y="65"/>
                  </a:lnTo>
                  <a:lnTo>
                    <a:pt x="862" y="58"/>
                  </a:lnTo>
                  <a:lnTo>
                    <a:pt x="880" y="52"/>
                  </a:lnTo>
                  <a:lnTo>
                    <a:pt x="897" y="46"/>
                  </a:lnTo>
                  <a:lnTo>
                    <a:pt x="914" y="40"/>
                  </a:lnTo>
                  <a:lnTo>
                    <a:pt x="932" y="35"/>
                  </a:lnTo>
                  <a:lnTo>
                    <a:pt x="950" y="29"/>
                  </a:lnTo>
                  <a:lnTo>
                    <a:pt x="969" y="25"/>
                  </a:lnTo>
                  <a:lnTo>
                    <a:pt x="986" y="21"/>
                  </a:lnTo>
                  <a:lnTo>
                    <a:pt x="1004" y="17"/>
                  </a:lnTo>
                  <a:lnTo>
                    <a:pt x="1023" y="12"/>
                  </a:lnTo>
                  <a:lnTo>
                    <a:pt x="1042" y="10"/>
                  </a:lnTo>
                  <a:lnTo>
                    <a:pt x="1061" y="6"/>
                  </a:lnTo>
                  <a:lnTo>
                    <a:pt x="1080" y="4"/>
                  </a:lnTo>
                  <a:lnTo>
                    <a:pt x="1100" y="1"/>
                  </a:lnTo>
                  <a:lnTo>
                    <a:pt x="1119" y="0"/>
                  </a:lnTo>
                  <a:lnTo>
                    <a:pt x="1120" y="0"/>
                  </a:lnTo>
                  <a:lnTo>
                    <a:pt x="1122" y="0"/>
                  </a:lnTo>
                  <a:lnTo>
                    <a:pt x="1126" y="0"/>
                  </a:lnTo>
                  <a:lnTo>
                    <a:pt x="1131" y="0"/>
                  </a:lnTo>
                  <a:lnTo>
                    <a:pt x="1133" y="0"/>
                  </a:lnTo>
                  <a:lnTo>
                    <a:pt x="1137" y="0"/>
                  </a:lnTo>
                  <a:lnTo>
                    <a:pt x="1140" y="0"/>
                  </a:lnTo>
                  <a:lnTo>
                    <a:pt x="1145" y="1"/>
                  </a:lnTo>
                  <a:lnTo>
                    <a:pt x="1149" y="1"/>
                  </a:lnTo>
                  <a:lnTo>
                    <a:pt x="1154" y="2"/>
                  </a:lnTo>
                  <a:lnTo>
                    <a:pt x="1158" y="4"/>
                  </a:lnTo>
                  <a:lnTo>
                    <a:pt x="1164" y="5"/>
                  </a:lnTo>
                  <a:lnTo>
                    <a:pt x="1168" y="5"/>
                  </a:lnTo>
                  <a:lnTo>
                    <a:pt x="1173" y="6"/>
                  </a:lnTo>
                  <a:lnTo>
                    <a:pt x="1179" y="6"/>
                  </a:lnTo>
                  <a:lnTo>
                    <a:pt x="1185" y="8"/>
                  </a:lnTo>
                  <a:lnTo>
                    <a:pt x="1192" y="10"/>
                  </a:lnTo>
                  <a:lnTo>
                    <a:pt x="1198" y="11"/>
                  </a:lnTo>
                  <a:lnTo>
                    <a:pt x="1204" y="13"/>
                  </a:lnTo>
                  <a:lnTo>
                    <a:pt x="1211" y="17"/>
                  </a:lnTo>
                  <a:lnTo>
                    <a:pt x="1217" y="18"/>
                  </a:lnTo>
                  <a:lnTo>
                    <a:pt x="1224" y="21"/>
                  </a:lnTo>
                  <a:lnTo>
                    <a:pt x="1232" y="23"/>
                  </a:lnTo>
                  <a:lnTo>
                    <a:pt x="1240" y="27"/>
                  </a:lnTo>
                  <a:lnTo>
                    <a:pt x="1247" y="29"/>
                  </a:lnTo>
                  <a:lnTo>
                    <a:pt x="1253" y="33"/>
                  </a:lnTo>
                  <a:lnTo>
                    <a:pt x="1261" y="36"/>
                  </a:lnTo>
                  <a:lnTo>
                    <a:pt x="1269" y="41"/>
                  </a:lnTo>
                  <a:lnTo>
                    <a:pt x="1277" y="45"/>
                  </a:lnTo>
                  <a:lnTo>
                    <a:pt x="1284" y="48"/>
                  </a:lnTo>
                  <a:lnTo>
                    <a:pt x="1292" y="53"/>
                  </a:lnTo>
                  <a:lnTo>
                    <a:pt x="1300" y="58"/>
                  </a:lnTo>
                  <a:lnTo>
                    <a:pt x="1307" y="63"/>
                  </a:lnTo>
                  <a:lnTo>
                    <a:pt x="1315" y="69"/>
                  </a:lnTo>
                  <a:lnTo>
                    <a:pt x="1324" y="75"/>
                  </a:lnTo>
                  <a:lnTo>
                    <a:pt x="1332" y="81"/>
                  </a:lnTo>
                  <a:lnTo>
                    <a:pt x="1339" y="87"/>
                  </a:lnTo>
                  <a:lnTo>
                    <a:pt x="1347" y="93"/>
                  </a:lnTo>
                  <a:lnTo>
                    <a:pt x="1354" y="100"/>
                  </a:lnTo>
                  <a:lnTo>
                    <a:pt x="1362" y="109"/>
                  </a:lnTo>
                  <a:lnTo>
                    <a:pt x="1371" y="116"/>
                  </a:lnTo>
                  <a:lnTo>
                    <a:pt x="1378" y="125"/>
                  </a:lnTo>
                  <a:lnTo>
                    <a:pt x="1386" y="133"/>
                  </a:lnTo>
                  <a:lnTo>
                    <a:pt x="1394" y="143"/>
                  </a:lnTo>
                  <a:lnTo>
                    <a:pt x="1401" y="151"/>
                  </a:lnTo>
                  <a:lnTo>
                    <a:pt x="1409" y="162"/>
                  </a:lnTo>
                  <a:lnTo>
                    <a:pt x="1416" y="172"/>
                  </a:lnTo>
                  <a:lnTo>
                    <a:pt x="1423" y="183"/>
                  </a:lnTo>
                  <a:lnTo>
                    <a:pt x="1429" y="194"/>
                  </a:lnTo>
                  <a:lnTo>
                    <a:pt x="1436" y="206"/>
                  </a:lnTo>
                  <a:lnTo>
                    <a:pt x="1443" y="218"/>
                  </a:lnTo>
                  <a:lnTo>
                    <a:pt x="1450" y="230"/>
                  </a:lnTo>
                  <a:lnTo>
                    <a:pt x="1456" y="243"/>
                  </a:lnTo>
                  <a:lnTo>
                    <a:pt x="1462" y="257"/>
                  </a:lnTo>
                  <a:lnTo>
                    <a:pt x="1468" y="270"/>
                  </a:lnTo>
                  <a:lnTo>
                    <a:pt x="1474" y="285"/>
                  </a:lnTo>
                  <a:lnTo>
                    <a:pt x="1479" y="299"/>
                  </a:lnTo>
                  <a:lnTo>
                    <a:pt x="1484" y="315"/>
                  </a:lnTo>
                  <a:lnTo>
                    <a:pt x="1490" y="332"/>
                  </a:lnTo>
                  <a:lnTo>
                    <a:pt x="1495" y="348"/>
                  </a:lnTo>
                  <a:lnTo>
                    <a:pt x="1468" y="357"/>
                  </a:lnTo>
                  <a:close/>
                </a:path>
              </a:pathLst>
            </a:custGeom>
            <a:solidFill>
              <a:srgbClr val="000000"/>
            </a:solidFill>
            <a:ln w="9525">
              <a:noFill/>
              <a:round/>
              <a:headEnd/>
              <a:tailEnd/>
            </a:ln>
          </p:spPr>
          <p:txBody>
            <a:bodyPr/>
            <a:lstStyle/>
            <a:p>
              <a:endParaRPr lang="en-US"/>
            </a:p>
          </p:txBody>
        </p:sp>
        <p:sp>
          <p:nvSpPr>
            <p:cNvPr id="73051" name="Freeform 221"/>
            <p:cNvSpPr>
              <a:spLocks/>
            </p:cNvSpPr>
            <p:nvPr/>
          </p:nvSpPr>
          <p:spPr bwMode="auto">
            <a:xfrm>
              <a:off x="5220" y="2851"/>
              <a:ext cx="28" cy="33"/>
            </a:xfrm>
            <a:custGeom>
              <a:avLst/>
              <a:gdLst>
                <a:gd name="T0" fmla="*/ 5 w 84"/>
                <a:gd name="T1" fmla="*/ 8 h 100"/>
                <a:gd name="T2" fmla="*/ 6 w 84"/>
                <a:gd name="T3" fmla="*/ 7 h 100"/>
                <a:gd name="T4" fmla="*/ 6 w 84"/>
                <a:gd name="T5" fmla="*/ 7 h 100"/>
                <a:gd name="T6" fmla="*/ 7 w 84"/>
                <a:gd name="T7" fmla="*/ 6 h 100"/>
                <a:gd name="T8" fmla="*/ 7 w 84"/>
                <a:gd name="T9" fmla="*/ 5 h 100"/>
                <a:gd name="T10" fmla="*/ 6 w 84"/>
                <a:gd name="T11" fmla="*/ 4 h 100"/>
                <a:gd name="T12" fmla="*/ 6 w 84"/>
                <a:gd name="T13" fmla="*/ 4 h 100"/>
                <a:gd name="T14" fmla="*/ 5 w 84"/>
                <a:gd name="T15" fmla="*/ 3 h 100"/>
                <a:gd name="T16" fmla="*/ 5 w 84"/>
                <a:gd name="T17" fmla="*/ 2 h 100"/>
                <a:gd name="T18" fmla="*/ 5 w 84"/>
                <a:gd name="T19" fmla="*/ 1 h 100"/>
                <a:gd name="T20" fmla="*/ 5 w 84"/>
                <a:gd name="T21" fmla="*/ 0 h 100"/>
                <a:gd name="T22" fmla="*/ 6 w 84"/>
                <a:gd name="T23" fmla="*/ 0 h 100"/>
                <a:gd name="T24" fmla="*/ 7 w 84"/>
                <a:gd name="T25" fmla="*/ 1 h 100"/>
                <a:gd name="T26" fmla="*/ 8 w 84"/>
                <a:gd name="T27" fmla="*/ 2 h 100"/>
                <a:gd name="T28" fmla="*/ 8 w 84"/>
                <a:gd name="T29" fmla="*/ 2 h 100"/>
                <a:gd name="T30" fmla="*/ 9 w 84"/>
                <a:gd name="T31" fmla="*/ 3 h 100"/>
                <a:gd name="T32" fmla="*/ 9 w 84"/>
                <a:gd name="T33" fmla="*/ 4 h 100"/>
                <a:gd name="T34" fmla="*/ 9 w 84"/>
                <a:gd name="T35" fmla="*/ 5 h 100"/>
                <a:gd name="T36" fmla="*/ 9 w 84"/>
                <a:gd name="T37" fmla="*/ 6 h 100"/>
                <a:gd name="T38" fmla="*/ 9 w 84"/>
                <a:gd name="T39" fmla="*/ 7 h 100"/>
                <a:gd name="T40" fmla="*/ 9 w 84"/>
                <a:gd name="T41" fmla="*/ 8 h 100"/>
                <a:gd name="T42" fmla="*/ 8 w 84"/>
                <a:gd name="T43" fmla="*/ 9 h 100"/>
                <a:gd name="T44" fmla="*/ 7 w 84"/>
                <a:gd name="T45" fmla="*/ 10 h 100"/>
                <a:gd name="T46" fmla="*/ 7 w 84"/>
                <a:gd name="T47" fmla="*/ 10 h 100"/>
                <a:gd name="T48" fmla="*/ 6 w 84"/>
                <a:gd name="T49" fmla="*/ 11 h 100"/>
                <a:gd name="T50" fmla="*/ 5 w 84"/>
                <a:gd name="T51" fmla="*/ 11 h 100"/>
                <a:gd name="T52" fmla="*/ 4 w 84"/>
                <a:gd name="T53" fmla="*/ 11 h 100"/>
                <a:gd name="T54" fmla="*/ 3 w 84"/>
                <a:gd name="T55" fmla="*/ 11 h 100"/>
                <a:gd name="T56" fmla="*/ 2 w 84"/>
                <a:gd name="T57" fmla="*/ 10 h 100"/>
                <a:gd name="T58" fmla="*/ 1 w 84"/>
                <a:gd name="T59" fmla="*/ 9 h 100"/>
                <a:gd name="T60" fmla="*/ 1 w 84"/>
                <a:gd name="T61" fmla="*/ 9 h 100"/>
                <a:gd name="T62" fmla="*/ 0 w 84"/>
                <a:gd name="T63" fmla="*/ 8 h 100"/>
                <a:gd name="T64" fmla="*/ 0 w 84"/>
                <a:gd name="T65" fmla="*/ 7 h 100"/>
                <a:gd name="T66" fmla="*/ 0 w 84"/>
                <a:gd name="T67" fmla="*/ 6 h 100"/>
                <a:gd name="T68" fmla="*/ 0 w 84"/>
                <a:gd name="T69" fmla="*/ 5 h 100"/>
                <a:gd name="T70" fmla="*/ 0 w 84"/>
                <a:gd name="T71" fmla="*/ 4 h 100"/>
                <a:gd name="T72" fmla="*/ 0 w 84"/>
                <a:gd name="T73" fmla="*/ 3 h 100"/>
                <a:gd name="T74" fmla="*/ 1 w 84"/>
                <a:gd name="T75" fmla="*/ 2 h 100"/>
                <a:gd name="T76" fmla="*/ 1 w 84"/>
                <a:gd name="T77" fmla="*/ 1 h 100"/>
                <a:gd name="T78" fmla="*/ 2 w 84"/>
                <a:gd name="T79" fmla="*/ 1 h 100"/>
                <a:gd name="T80" fmla="*/ 3 w 84"/>
                <a:gd name="T81" fmla="*/ 0 h 100"/>
                <a:gd name="T82" fmla="*/ 4 w 84"/>
                <a:gd name="T83" fmla="*/ 0 h 100"/>
                <a:gd name="T84" fmla="*/ 4 w 84"/>
                <a:gd name="T85" fmla="*/ 1 h 100"/>
                <a:gd name="T86" fmla="*/ 4 w 84"/>
                <a:gd name="T87" fmla="*/ 2 h 100"/>
                <a:gd name="T88" fmla="*/ 4 w 84"/>
                <a:gd name="T89" fmla="*/ 3 h 100"/>
                <a:gd name="T90" fmla="*/ 3 w 84"/>
                <a:gd name="T91" fmla="*/ 4 h 100"/>
                <a:gd name="T92" fmla="*/ 3 w 84"/>
                <a:gd name="T93" fmla="*/ 4 h 100"/>
                <a:gd name="T94" fmla="*/ 2 w 84"/>
                <a:gd name="T95" fmla="*/ 5 h 100"/>
                <a:gd name="T96" fmla="*/ 2 w 84"/>
                <a:gd name="T97" fmla="*/ 6 h 100"/>
                <a:gd name="T98" fmla="*/ 3 w 84"/>
                <a:gd name="T99" fmla="*/ 7 h 100"/>
                <a:gd name="T100" fmla="*/ 3 w 84"/>
                <a:gd name="T101" fmla="*/ 7 h 100"/>
                <a:gd name="T102" fmla="*/ 4 w 84"/>
                <a:gd name="T103" fmla="*/ 8 h 100"/>
                <a:gd name="T104" fmla="*/ 5 w 84"/>
                <a:gd name="T105" fmla="*/ 8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
                <a:gd name="T160" fmla="*/ 0 h 100"/>
                <a:gd name="T161" fmla="*/ 84 w 8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 h="100">
                  <a:moveTo>
                    <a:pt x="41" y="70"/>
                  </a:moveTo>
                  <a:lnTo>
                    <a:pt x="45" y="69"/>
                  </a:lnTo>
                  <a:lnTo>
                    <a:pt x="48" y="69"/>
                  </a:lnTo>
                  <a:lnTo>
                    <a:pt x="51" y="68"/>
                  </a:lnTo>
                  <a:lnTo>
                    <a:pt x="54" y="67"/>
                  </a:lnTo>
                  <a:lnTo>
                    <a:pt x="56" y="63"/>
                  </a:lnTo>
                  <a:lnTo>
                    <a:pt x="58" y="62"/>
                  </a:lnTo>
                  <a:lnTo>
                    <a:pt x="59" y="57"/>
                  </a:lnTo>
                  <a:lnTo>
                    <a:pt x="60" y="54"/>
                  </a:lnTo>
                  <a:lnTo>
                    <a:pt x="59" y="49"/>
                  </a:lnTo>
                  <a:lnTo>
                    <a:pt x="58" y="45"/>
                  </a:lnTo>
                  <a:lnTo>
                    <a:pt x="56" y="40"/>
                  </a:lnTo>
                  <a:lnTo>
                    <a:pt x="54" y="38"/>
                  </a:lnTo>
                  <a:lnTo>
                    <a:pt x="52" y="33"/>
                  </a:lnTo>
                  <a:lnTo>
                    <a:pt x="49" y="31"/>
                  </a:lnTo>
                  <a:lnTo>
                    <a:pt x="46" y="29"/>
                  </a:lnTo>
                  <a:lnTo>
                    <a:pt x="44" y="28"/>
                  </a:lnTo>
                  <a:lnTo>
                    <a:pt x="44" y="21"/>
                  </a:lnTo>
                  <a:lnTo>
                    <a:pt x="44" y="15"/>
                  </a:lnTo>
                  <a:lnTo>
                    <a:pt x="44" y="8"/>
                  </a:lnTo>
                  <a:lnTo>
                    <a:pt x="45" y="1"/>
                  </a:lnTo>
                  <a:lnTo>
                    <a:pt x="48" y="1"/>
                  </a:lnTo>
                  <a:lnTo>
                    <a:pt x="52" y="3"/>
                  </a:lnTo>
                  <a:lnTo>
                    <a:pt x="56" y="4"/>
                  </a:lnTo>
                  <a:lnTo>
                    <a:pt x="61" y="6"/>
                  </a:lnTo>
                  <a:lnTo>
                    <a:pt x="64" y="9"/>
                  </a:lnTo>
                  <a:lnTo>
                    <a:pt x="67" y="11"/>
                  </a:lnTo>
                  <a:lnTo>
                    <a:pt x="70" y="14"/>
                  </a:lnTo>
                  <a:lnTo>
                    <a:pt x="73" y="17"/>
                  </a:lnTo>
                  <a:lnTo>
                    <a:pt x="75" y="21"/>
                  </a:lnTo>
                  <a:lnTo>
                    <a:pt x="77" y="24"/>
                  </a:lnTo>
                  <a:lnTo>
                    <a:pt x="79" y="28"/>
                  </a:lnTo>
                  <a:lnTo>
                    <a:pt x="81" y="32"/>
                  </a:lnTo>
                  <a:lnTo>
                    <a:pt x="82" y="37"/>
                  </a:lnTo>
                  <a:lnTo>
                    <a:pt x="83" y="40"/>
                  </a:lnTo>
                  <a:lnTo>
                    <a:pt x="84" y="45"/>
                  </a:lnTo>
                  <a:lnTo>
                    <a:pt x="84" y="51"/>
                  </a:lnTo>
                  <a:lnTo>
                    <a:pt x="84" y="56"/>
                  </a:lnTo>
                  <a:lnTo>
                    <a:pt x="83" y="61"/>
                  </a:lnTo>
                  <a:lnTo>
                    <a:pt x="81" y="66"/>
                  </a:lnTo>
                  <a:lnTo>
                    <a:pt x="80" y="70"/>
                  </a:lnTo>
                  <a:lnTo>
                    <a:pt x="78" y="75"/>
                  </a:lnTo>
                  <a:lnTo>
                    <a:pt x="76" y="79"/>
                  </a:lnTo>
                  <a:lnTo>
                    <a:pt x="73" y="83"/>
                  </a:lnTo>
                  <a:lnTo>
                    <a:pt x="71" y="86"/>
                  </a:lnTo>
                  <a:lnTo>
                    <a:pt x="67" y="89"/>
                  </a:lnTo>
                  <a:lnTo>
                    <a:pt x="64" y="91"/>
                  </a:lnTo>
                  <a:lnTo>
                    <a:pt x="61" y="94"/>
                  </a:lnTo>
                  <a:lnTo>
                    <a:pt x="56" y="96"/>
                  </a:lnTo>
                  <a:lnTo>
                    <a:pt x="52" y="97"/>
                  </a:lnTo>
                  <a:lnTo>
                    <a:pt x="48" y="98"/>
                  </a:lnTo>
                  <a:lnTo>
                    <a:pt x="44" y="100"/>
                  </a:lnTo>
                  <a:lnTo>
                    <a:pt x="40" y="100"/>
                  </a:lnTo>
                  <a:lnTo>
                    <a:pt x="35" y="100"/>
                  </a:lnTo>
                  <a:lnTo>
                    <a:pt x="31" y="98"/>
                  </a:lnTo>
                  <a:lnTo>
                    <a:pt x="26" y="96"/>
                  </a:lnTo>
                  <a:lnTo>
                    <a:pt x="23" y="95"/>
                  </a:lnTo>
                  <a:lnTo>
                    <a:pt x="19" y="91"/>
                  </a:lnTo>
                  <a:lnTo>
                    <a:pt x="16" y="89"/>
                  </a:lnTo>
                  <a:lnTo>
                    <a:pt x="12" y="85"/>
                  </a:lnTo>
                  <a:lnTo>
                    <a:pt x="10" y="83"/>
                  </a:lnTo>
                  <a:lnTo>
                    <a:pt x="7" y="79"/>
                  </a:lnTo>
                  <a:lnTo>
                    <a:pt x="5" y="74"/>
                  </a:lnTo>
                  <a:lnTo>
                    <a:pt x="3" y="70"/>
                  </a:lnTo>
                  <a:lnTo>
                    <a:pt x="2" y="67"/>
                  </a:lnTo>
                  <a:lnTo>
                    <a:pt x="1" y="62"/>
                  </a:lnTo>
                  <a:lnTo>
                    <a:pt x="0" y="58"/>
                  </a:lnTo>
                  <a:lnTo>
                    <a:pt x="0" y="54"/>
                  </a:lnTo>
                  <a:lnTo>
                    <a:pt x="1" y="51"/>
                  </a:lnTo>
                  <a:lnTo>
                    <a:pt x="1" y="45"/>
                  </a:lnTo>
                  <a:lnTo>
                    <a:pt x="1" y="40"/>
                  </a:lnTo>
                  <a:lnTo>
                    <a:pt x="1" y="35"/>
                  </a:lnTo>
                  <a:lnTo>
                    <a:pt x="3" y="31"/>
                  </a:lnTo>
                  <a:lnTo>
                    <a:pt x="4" y="27"/>
                  </a:lnTo>
                  <a:lnTo>
                    <a:pt x="6" y="22"/>
                  </a:lnTo>
                  <a:lnTo>
                    <a:pt x="7" y="18"/>
                  </a:lnTo>
                  <a:lnTo>
                    <a:pt x="10" y="16"/>
                  </a:lnTo>
                  <a:lnTo>
                    <a:pt x="12" y="11"/>
                  </a:lnTo>
                  <a:lnTo>
                    <a:pt x="16" y="9"/>
                  </a:lnTo>
                  <a:lnTo>
                    <a:pt x="19" y="6"/>
                  </a:lnTo>
                  <a:lnTo>
                    <a:pt x="23" y="4"/>
                  </a:lnTo>
                  <a:lnTo>
                    <a:pt x="26" y="3"/>
                  </a:lnTo>
                  <a:lnTo>
                    <a:pt x="30" y="1"/>
                  </a:lnTo>
                  <a:lnTo>
                    <a:pt x="34" y="0"/>
                  </a:lnTo>
                  <a:lnTo>
                    <a:pt x="39" y="0"/>
                  </a:lnTo>
                  <a:lnTo>
                    <a:pt x="38" y="6"/>
                  </a:lnTo>
                  <a:lnTo>
                    <a:pt x="38" y="14"/>
                  </a:lnTo>
                  <a:lnTo>
                    <a:pt x="37" y="21"/>
                  </a:lnTo>
                  <a:lnTo>
                    <a:pt x="37" y="28"/>
                  </a:lnTo>
                  <a:lnTo>
                    <a:pt x="34" y="29"/>
                  </a:lnTo>
                  <a:lnTo>
                    <a:pt x="30" y="31"/>
                  </a:lnTo>
                  <a:lnTo>
                    <a:pt x="27" y="33"/>
                  </a:lnTo>
                  <a:lnTo>
                    <a:pt x="26" y="37"/>
                  </a:lnTo>
                  <a:lnTo>
                    <a:pt x="23" y="39"/>
                  </a:lnTo>
                  <a:lnTo>
                    <a:pt x="22" y="44"/>
                  </a:lnTo>
                  <a:lnTo>
                    <a:pt x="21" y="47"/>
                  </a:lnTo>
                  <a:lnTo>
                    <a:pt x="21" y="52"/>
                  </a:lnTo>
                  <a:lnTo>
                    <a:pt x="21" y="56"/>
                  </a:lnTo>
                  <a:lnTo>
                    <a:pt x="22" y="60"/>
                  </a:lnTo>
                  <a:lnTo>
                    <a:pt x="24" y="63"/>
                  </a:lnTo>
                  <a:lnTo>
                    <a:pt x="27" y="66"/>
                  </a:lnTo>
                  <a:lnTo>
                    <a:pt x="29" y="67"/>
                  </a:lnTo>
                  <a:lnTo>
                    <a:pt x="33" y="68"/>
                  </a:lnTo>
                  <a:lnTo>
                    <a:pt x="37" y="69"/>
                  </a:lnTo>
                  <a:lnTo>
                    <a:pt x="41" y="70"/>
                  </a:lnTo>
                  <a:close/>
                </a:path>
              </a:pathLst>
            </a:custGeom>
            <a:solidFill>
              <a:srgbClr val="000000"/>
            </a:solidFill>
            <a:ln w="9525">
              <a:noFill/>
              <a:round/>
              <a:headEnd/>
              <a:tailEnd/>
            </a:ln>
          </p:spPr>
          <p:txBody>
            <a:bodyPr/>
            <a:lstStyle/>
            <a:p>
              <a:endParaRPr lang="en-US"/>
            </a:p>
          </p:txBody>
        </p:sp>
        <p:sp>
          <p:nvSpPr>
            <p:cNvPr id="73052" name="Freeform 222"/>
            <p:cNvSpPr>
              <a:spLocks/>
            </p:cNvSpPr>
            <p:nvPr/>
          </p:nvSpPr>
          <p:spPr bwMode="auto">
            <a:xfrm>
              <a:off x="5283" y="2816"/>
              <a:ext cx="29" cy="35"/>
            </a:xfrm>
            <a:custGeom>
              <a:avLst/>
              <a:gdLst>
                <a:gd name="T0" fmla="*/ 5 w 87"/>
                <a:gd name="T1" fmla="*/ 9 h 104"/>
                <a:gd name="T2" fmla="*/ 6 w 87"/>
                <a:gd name="T3" fmla="*/ 8 h 104"/>
                <a:gd name="T4" fmla="*/ 7 w 87"/>
                <a:gd name="T5" fmla="*/ 8 h 104"/>
                <a:gd name="T6" fmla="*/ 7 w 87"/>
                <a:gd name="T7" fmla="*/ 7 h 104"/>
                <a:gd name="T8" fmla="*/ 7 w 87"/>
                <a:gd name="T9" fmla="*/ 6 h 104"/>
                <a:gd name="T10" fmla="*/ 7 w 87"/>
                <a:gd name="T11" fmla="*/ 5 h 104"/>
                <a:gd name="T12" fmla="*/ 6 w 87"/>
                <a:gd name="T13" fmla="*/ 4 h 104"/>
                <a:gd name="T14" fmla="*/ 6 w 87"/>
                <a:gd name="T15" fmla="*/ 3 h 104"/>
                <a:gd name="T16" fmla="*/ 6 w 87"/>
                <a:gd name="T17" fmla="*/ 2 h 104"/>
                <a:gd name="T18" fmla="*/ 6 w 87"/>
                <a:gd name="T19" fmla="*/ 1 h 104"/>
                <a:gd name="T20" fmla="*/ 6 w 87"/>
                <a:gd name="T21" fmla="*/ 0 h 104"/>
                <a:gd name="T22" fmla="*/ 6 w 87"/>
                <a:gd name="T23" fmla="*/ 0 h 104"/>
                <a:gd name="T24" fmla="*/ 7 w 87"/>
                <a:gd name="T25" fmla="*/ 1 h 104"/>
                <a:gd name="T26" fmla="*/ 8 w 87"/>
                <a:gd name="T27" fmla="*/ 1 h 104"/>
                <a:gd name="T28" fmla="*/ 8 w 87"/>
                <a:gd name="T29" fmla="*/ 2 h 104"/>
                <a:gd name="T30" fmla="*/ 9 w 87"/>
                <a:gd name="T31" fmla="*/ 3 h 104"/>
                <a:gd name="T32" fmla="*/ 9 w 87"/>
                <a:gd name="T33" fmla="*/ 4 h 104"/>
                <a:gd name="T34" fmla="*/ 9 w 87"/>
                <a:gd name="T35" fmla="*/ 4 h 104"/>
                <a:gd name="T36" fmla="*/ 10 w 87"/>
                <a:gd name="T37" fmla="*/ 6 h 104"/>
                <a:gd name="T38" fmla="*/ 10 w 87"/>
                <a:gd name="T39" fmla="*/ 7 h 104"/>
                <a:gd name="T40" fmla="*/ 9 w 87"/>
                <a:gd name="T41" fmla="*/ 8 h 104"/>
                <a:gd name="T42" fmla="*/ 9 w 87"/>
                <a:gd name="T43" fmla="*/ 9 h 104"/>
                <a:gd name="T44" fmla="*/ 8 w 87"/>
                <a:gd name="T45" fmla="*/ 10 h 104"/>
                <a:gd name="T46" fmla="*/ 8 w 87"/>
                <a:gd name="T47" fmla="*/ 10 h 104"/>
                <a:gd name="T48" fmla="*/ 7 w 87"/>
                <a:gd name="T49" fmla="*/ 11 h 104"/>
                <a:gd name="T50" fmla="*/ 6 w 87"/>
                <a:gd name="T51" fmla="*/ 11 h 104"/>
                <a:gd name="T52" fmla="*/ 5 w 87"/>
                <a:gd name="T53" fmla="*/ 12 h 104"/>
                <a:gd name="T54" fmla="*/ 4 w 87"/>
                <a:gd name="T55" fmla="*/ 12 h 104"/>
                <a:gd name="T56" fmla="*/ 3 w 87"/>
                <a:gd name="T57" fmla="*/ 11 h 104"/>
                <a:gd name="T58" fmla="*/ 2 w 87"/>
                <a:gd name="T59" fmla="*/ 11 h 104"/>
                <a:gd name="T60" fmla="*/ 2 w 87"/>
                <a:gd name="T61" fmla="*/ 11 h 104"/>
                <a:gd name="T62" fmla="*/ 1 w 87"/>
                <a:gd name="T63" fmla="*/ 10 h 104"/>
                <a:gd name="T64" fmla="*/ 1 w 87"/>
                <a:gd name="T65" fmla="*/ 9 h 104"/>
                <a:gd name="T66" fmla="*/ 0 w 87"/>
                <a:gd name="T67" fmla="*/ 8 h 104"/>
                <a:gd name="T68" fmla="*/ 0 w 87"/>
                <a:gd name="T69" fmla="*/ 7 h 104"/>
                <a:gd name="T70" fmla="*/ 0 w 87"/>
                <a:gd name="T71" fmla="*/ 6 h 104"/>
                <a:gd name="T72" fmla="*/ 0 w 87"/>
                <a:gd name="T73" fmla="*/ 5 h 104"/>
                <a:gd name="T74" fmla="*/ 1 w 87"/>
                <a:gd name="T75" fmla="*/ 4 h 104"/>
                <a:gd name="T76" fmla="*/ 1 w 87"/>
                <a:gd name="T77" fmla="*/ 3 h 104"/>
                <a:gd name="T78" fmla="*/ 2 w 87"/>
                <a:gd name="T79" fmla="*/ 2 h 104"/>
                <a:gd name="T80" fmla="*/ 2 w 87"/>
                <a:gd name="T81" fmla="*/ 1 h 104"/>
                <a:gd name="T82" fmla="*/ 3 w 87"/>
                <a:gd name="T83" fmla="*/ 0 h 104"/>
                <a:gd name="T84" fmla="*/ 4 w 87"/>
                <a:gd name="T85" fmla="*/ 0 h 104"/>
                <a:gd name="T86" fmla="*/ 4 w 87"/>
                <a:gd name="T87" fmla="*/ 0 h 104"/>
                <a:gd name="T88" fmla="*/ 4 w 87"/>
                <a:gd name="T89" fmla="*/ 1 h 104"/>
                <a:gd name="T90" fmla="*/ 4 w 87"/>
                <a:gd name="T91" fmla="*/ 2 h 104"/>
                <a:gd name="T92" fmla="*/ 4 w 87"/>
                <a:gd name="T93" fmla="*/ 3 h 104"/>
                <a:gd name="T94" fmla="*/ 4 w 87"/>
                <a:gd name="T95" fmla="*/ 4 h 104"/>
                <a:gd name="T96" fmla="*/ 3 w 87"/>
                <a:gd name="T97" fmla="*/ 4 h 104"/>
                <a:gd name="T98" fmla="*/ 3 w 87"/>
                <a:gd name="T99" fmla="*/ 5 h 104"/>
                <a:gd name="T100" fmla="*/ 3 w 87"/>
                <a:gd name="T101" fmla="*/ 6 h 104"/>
                <a:gd name="T102" fmla="*/ 3 w 87"/>
                <a:gd name="T103" fmla="*/ 7 h 104"/>
                <a:gd name="T104" fmla="*/ 3 w 87"/>
                <a:gd name="T105" fmla="*/ 8 h 104"/>
                <a:gd name="T106" fmla="*/ 3 w 87"/>
                <a:gd name="T107" fmla="*/ 8 h 104"/>
                <a:gd name="T108" fmla="*/ 4 w 87"/>
                <a:gd name="T109" fmla="*/ 9 h 104"/>
                <a:gd name="T110" fmla="*/ 4 w 87"/>
                <a:gd name="T111" fmla="*/ 9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104"/>
                <a:gd name="T170" fmla="*/ 87 w 87"/>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104">
                  <a:moveTo>
                    <a:pt x="39" y="77"/>
                  </a:moveTo>
                  <a:lnTo>
                    <a:pt x="42" y="76"/>
                  </a:lnTo>
                  <a:lnTo>
                    <a:pt x="48" y="75"/>
                  </a:lnTo>
                  <a:lnTo>
                    <a:pt x="52" y="74"/>
                  </a:lnTo>
                  <a:lnTo>
                    <a:pt x="56" y="71"/>
                  </a:lnTo>
                  <a:lnTo>
                    <a:pt x="59" y="68"/>
                  </a:lnTo>
                  <a:lnTo>
                    <a:pt x="62" y="64"/>
                  </a:lnTo>
                  <a:lnTo>
                    <a:pt x="64" y="60"/>
                  </a:lnTo>
                  <a:lnTo>
                    <a:pt x="65" y="56"/>
                  </a:lnTo>
                  <a:lnTo>
                    <a:pt x="64" y="52"/>
                  </a:lnTo>
                  <a:lnTo>
                    <a:pt x="63" y="47"/>
                  </a:lnTo>
                  <a:lnTo>
                    <a:pt x="61" y="43"/>
                  </a:lnTo>
                  <a:lnTo>
                    <a:pt x="60" y="40"/>
                  </a:lnTo>
                  <a:lnTo>
                    <a:pt x="55" y="35"/>
                  </a:lnTo>
                  <a:lnTo>
                    <a:pt x="50" y="33"/>
                  </a:lnTo>
                  <a:lnTo>
                    <a:pt x="50" y="28"/>
                  </a:lnTo>
                  <a:lnTo>
                    <a:pt x="50" y="24"/>
                  </a:lnTo>
                  <a:lnTo>
                    <a:pt x="50" y="19"/>
                  </a:lnTo>
                  <a:lnTo>
                    <a:pt x="50" y="16"/>
                  </a:lnTo>
                  <a:lnTo>
                    <a:pt x="50" y="11"/>
                  </a:lnTo>
                  <a:lnTo>
                    <a:pt x="50" y="7"/>
                  </a:lnTo>
                  <a:lnTo>
                    <a:pt x="50" y="3"/>
                  </a:lnTo>
                  <a:lnTo>
                    <a:pt x="50" y="1"/>
                  </a:lnTo>
                  <a:lnTo>
                    <a:pt x="54" y="2"/>
                  </a:lnTo>
                  <a:lnTo>
                    <a:pt x="59" y="5"/>
                  </a:lnTo>
                  <a:lnTo>
                    <a:pt x="63" y="7"/>
                  </a:lnTo>
                  <a:lnTo>
                    <a:pt x="67" y="10"/>
                  </a:lnTo>
                  <a:lnTo>
                    <a:pt x="70" y="12"/>
                  </a:lnTo>
                  <a:lnTo>
                    <a:pt x="73" y="14"/>
                  </a:lnTo>
                  <a:lnTo>
                    <a:pt x="76" y="17"/>
                  </a:lnTo>
                  <a:lnTo>
                    <a:pt x="79" y="22"/>
                  </a:lnTo>
                  <a:lnTo>
                    <a:pt x="80" y="24"/>
                  </a:lnTo>
                  <a:lnTo>
                    <a:pt x="82" y="28"/>
                  </a:lnTo>
                  <a:lnTo>
                    <a:pt x="83" y="33"/>
                  </a:lnTo>
                  <a:lnTo>
                    <a:pt x="84" y="36"/>
                  </a:lnTo>
                  <a:lnTo>
                    <a:pt x="85" y="40"/>
                  </a:lnTo>
                  <a:lnTo>
                    <a:pt x="86" y="46"/>
                  </a:lnTo>
                  <a:lnTo>
                    <a:pt x="86" y="51"/>
                  </a:lnTo>
                  <a:lnTo>
                    <a:pt x="87" y="56"/>
                  </a:lnTo>
                  <a:lnTo>
                    <a:pt x="86" y="60"/>
                  </a:lnTo>
                  <a:lnTo>
                    <a:pt x="85" y="65"/>
                  </a:lnTo>
                  <a:lnTo>
                    <a:pt x="84" y="70"/>
                  </a:lnTo>
                  <a:lnTo>
                    <a:pt x="83" y="75"/>
                  </a:lnTo>
                  <a:lnTo>
                    <a:pt x="81" y="80"/>
                  </a:lnTo>
                  <a:lnTo>
                    <a:pt x="79" y="83"/>
                  </a:lnTo>
                  <a:lnTo>
                    <a:pt x="76" y="87"/>
                  </a:lnTo>
                  <a:lnTo>
                    <a:pt x="74" y="91"/>
                  </a:lnTo>
                  <a:lnTo>
                    <a:pt x="71" y="93"/>
                  </a:lnTo>
                  <a:lnTo>
                    <a:pt x="67" y="97"/>
                  </a:lnTo>
                  <a:lnTo>
                    <a:pt x="64" y="98"/>
                  </a:lnTo>
                  <a:lnTo>
                    <a:pt x="60" y="102"/>
                  </a:lnTo>
                  <a:lnTo>
                    <a:pt x="56" y="102"/>
                  </a:lnTo>
                  <a:lnTo>
                    <a:pt x="52" y="103"/>
                  </a:lnTo>
                  <a:lnTo>
                    <a:pt x="48" y="104"/>
                  </a:lnTo>
                  <a:lnTo>
                    <a:pt x="42" y="104"/>
                  </a:lnTo>
                  <a:lnTo>
                    <a:pt x="37" y="104"/>
                  </a:lnTo>
                  <a:lnTo>
                    <a:pt x="33" y="103"/>
                  </a:lnTo>
                  <a:lnTo>
                    <a:pt x="29" y="102"/>
                  </a:lnTo>
                  <a:lnTo>
                    <a:pt x="25" y="102"/>
                  </a:lnTo>
                  <a:lnTo>
                    <a:pt x="21" y="99"/>
                  </a:lnTo>
                  <a:lnTo>
                    <a:pt x="18" y="97"/>
                  </a:lnTo>
                  <a:lnTo>
                    <a:pt x="14" y="94"/>
                  </a:lnTo>
                  <a:lnTo>
                    <a:pt x="12" y="93"/>
                  </a:lnTo>
                  <a:lnTo>
                    <a:pt x="9" y="89"/>
                  </a:lnTo>
                  <a:lnTo>
                    <a:pt x="7" y="86"/>
                  </a:lnTo>
                  <a:lnTo>
                    <a:pt x="5" y="81"/>
                  </a:lnTo>
                  <a:lnTo>
                    <a:pt x="4" y="79"/>
                  </a:lnTo>
                  <a:lnTo>
                    <a:pt x="2" y="74"/>
                  </a:lnTo>
                  <a:lnTo>
                    <a:pt x="2" y="69"/>
                  </a:lnTo>
                  <a:lnTo>
                    <a:pt x="0" y="63"/>
                  </a:lnTo>
                  <a:lnTo>
                    <a:pt x="0" y="58"/>
                  </a:lnTo>
                  <a:lnTo>
                    <a:pt x="0" y="53"/>
                  </a:lnTo>
                  <a:lnTo>
                    <a:pt x="2" y="48"/>
                  </a:lnTo>
                  <a:lnTo>
                    <a:pt x="2" y="42"/>
                  </a:lnTo>
                  <a:lnTo>
                    <a:pt x="4" y="37"/>
                  </a:lnTo>
                  <a:lnTo>
                    <a:pt x="5" y="33"/>
                  </a:lnTo>
                  <a:lnTo>
                    <a:pt x="7" y="28"/>
                  </a:lnTo>
                  <a:lnTo>
                    <a:pt x="9" y="24"/>
                  </a:lnTo>
                  <a:lnTo>
                    <a:pt x="13" y="20"/>
                  </a:lnTo>
                  <a:lnTo>
                    <a:pt x="15" y="16"/>
                  </a:lnTo>
                  <a:lnTo>
                    <a:pt x="18" y="12"/>
                  </a:lnTo>
                  <a:lnTo>
                    <a:pt x="21" y="8"/>
                  </a:lnTo>
                  <a:lnTo>
                    <a:pt x="25" y="6"/>
                  </a:lnTo>
                  <a:lnTo>
                    <a:pt x="28" y="3"/>
                  </a:lnTo>
                  <a:lnTo>
                    <a:pt x="32" y="2"/>
                  </a:lnTo>
                  <a:lnTo>
                    <a:pt x="36" y="0"/>
                  </a:lnTo>
                  <a:lnTo>
                    <a:pt x="41" y="0"/>
                  </a:lnTo>
                  <a:lnTo>
                    <a:pt x="40" y="2"/>
                  </a:lnTo>
                  <a:lnTo>
                    <a:pt x="40" y="6"/>
                  </a:lnTo>
                  <a:lnTo>
                    <a:pt x="40" y="11"/>
                  </a:lnTo>
                  <a:lnTo>
                    <a:pt x="40" y="14"/>
                  </a:lnTo>
                  <a:lnTo>
                    <a:pt x="39" y="19"/>
                  </a:lnTo>
                  <a:lnTo>
                    <a:pt x="39" y="23"/>
                  </a:lnTo>
                  <a:lnTo>
                    <a:pt x="39" y="28"/>
                  </a:lnTo>
                  <a:lnTo>
                    <a:pt x="39" y="31"/>
                  </a:lnTo>
                  <a:lnTo>
                    <a:pt x="36" y="33"/>
                  </a:lnTo>
                  <a:lnTo>
                    <a:pt x="32" y="34"/>
                  </a:lnTo>
                  <a:lnTo>
                    <a:pt x="29" y="36"/>
                  </a:lnTo>
                  <a:lnTo>
                    <a:pt x="28" y="40"/>
                  </a:lnTo>
                  <a:lnTo>
                    <a:pt x="25" y="42"/>
                  </a:lnTo>
                  <a:lnTo>
                    <a:pt x="24" y="47"/>
                  </a:lnTo>
                  <a:lnTo>
                    <a:pt x="23" y="51"/>
                  </a:lnTo>
                  <a:lnTo>
                    <a:pt x="23" y="56"/>
                  </a:lnTo>
                  <a:lnTo>
                    <a:pt x="23" y="60"/>
                  </a:lnTo>
                  <a:lnTo>
                    <a:pt x="24" y="64"/>
                  </a:lnTo>
                  <a:lnTo>
                    <a:pt x="25" y="68"/>
                  </a:lnTo>
                  <a:lnTo>
                    <a:pt x="27" y="71"/>
                  </a:lnTo>
                  <a:lnTo>
                    <a:pt x="29" y="74"/>
                  </a:lnTo>
                  <a:lnTo>
                    <a:pt x="32" y="75"/>
                  </a:lnTo>
                  <a:lnTo>
                    <a:pt x="34" y="76"/>
                  </a:lnTo>
                  <a:lnTo>
                    <a:pt x="39" y="77"/>
                  </a:lnTo>
                  <a:close/>
                </a:path>
              </a:pathLst>
            </a:custGeom>
            <a:solidFill>
              <a:srgbClr val="000000"/>
            </a:solidFill>
            <a:ln w="9525">
              <a:noFill/>
              <a:round/>
              <a:headEnd/>
              <a:tailEnd/>
            </a:ln>
          </p:spPr>
          <p:txBody>
            <a:bodyPr/>
            <a:lstStyle/>
            <a:p>
              <a:endParaRPr lang="en-US"/>
            </a:p>
          </p:txBody>
        </p:sp>
        <p:sp>
          <p:nvSpPr>
            <p:cNvPr id="73053" name="Freeform 223"/>
            <p:cNvSpPr>
              <a:spLocks/>
            </p:cNvSpPr>
            <p:nvPr/>
          </p:nvSpPr>
          <p:spPr bwMode="auto">
            <a:xfrm>
              <a:off x="5231" y="2864"/>
              <a:ext cx="5" cy="7"/>
            </a:xfrm>
            <a:custGeom>
              <a:avLst/>
              <a:gdLst>
                <a:gd name="T0" fmla="*/ 0 w 16"/>
                <a:gd name="T1" fmla="*/ 2 h 21"/>
                <a:gd name="T2" fmla="*/ 0 w 16"/>
                <a:gd name="T3" fmla="*/ 2 h 21"/>
                <a:gd name="T4" fmla="*/ 0 w 16"/>
                <a:gd name="T5" fmla="*/ 2 h 21"/>
                <a:gd name="T6" fmla="*/ 0 w 16"/>
                <a:gd name="T7" fmla="*/ 1 h 21"/>
                <a:gd name="T8" fmla="*/ 0 w 16"/>
                <a:gd name="T9" fmla="*/ 1 h 21"/>
                <a:gd name="T10" fmla="*/ 0 w 16"/>
                <a:gd name="T11" fmla="*/ 0 h 21"/>
                <a:gd name="T12" fmla="*/ 0 w 16"/>
                <a:gd name="T13" fmla="*/ 0 h 21"/>
                <a:gd name="T14" fmla="*/ 0 w 16"/>
                <a:gd name="T15" fmla="*/ 0 h 21"/>
                <a:gd name="T16" fmla="*/ 1 w 16"/>
                <a:gd name="T17" fmla="*/ 0 h 21"/>
                <a:gd name="T18" fmla="*/ 1 w 16"/>
                <a:gd name="T19" fmla="*/ 0 h 21"/>
                <a:gd name="T20" fmla="*/ 1 w 16"/>
                <a:gd name="T21" fmla="*/ 0 h 21"/>
                <a:gd name="T22" fmla="*/ 1 w 16"/>
                <a:gd name="T23" fmla="*/ 0 h 21"/>
                <a:gd name="T24" fmla="*/ 2 w 16"/>
                <a:gd name="T25" fmla="*/ 0 h 21"/>
                <a:gd name="T26" fmla="*/ 2 w 16"/>
                <a:gd name="T27" fmla="*/ 0 h 21"/>
                <a:gd name="T28" fmla="*/ 2 w 16"/>
                <a:gd name="T29" fmla="*/ 1 h 21"/>
                <a:gd name="T30" fmla="*/ 2 w 16"/>
                <a:gd name="T31" fmla="*/ 1 h 21"/>
                <a:gd name="T32" fmla="*/ 2 w 16"/>
                <a:gd name="T33" fmla="*/ 2 h 21"/>
                <a:gd name="T34" fmla="*/ 2 w 16"/>
                <a:gd name="T35" fmla="*/ 2 h 21"/>
                <a:gd name="T36" fmla="*/ 1 w 16"/>
                <a:gd name="T37" fmla="*/ 2 h 21"/>
                <a:gd name="T38" fmla="*/ 1 w 16"/>
                <a:gd name="T39" fmla="*/ 2 h 21"/>
                <a:gd name="T40" fmla="*/ 1 w 16"/>
                <a:gd name="T41" fmla="*/ 2 h 21"/>
                <a:gd name="T42" fmla="*/ 0 w 16"/>
                <a:gd name="T43" fmla="*/ 2 h 21"/>
                <a:gd name="T44" fmla="*/ 0 w 16"/>
                <a:gd name="T45" fmla="*/ 2 h 21"/>
                <a:gd name="T46" fmla="*/ 0 w 16"/>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21"/>
                <a:gd name="T74" fmla="*/ 16 w 16"/>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21">
                  <a:moveTo>
                    <a:pt x="2" y="18"/>
                  </a:moveTo>
                  <a:lnTo>
                    <a:pt x="1" y="17"/>
                  </a:lnTo>
                  <a:lnTo>
                    <a:pt x="0" y="15"/>
                  </a:lnTo>
                  <a:lnTo>
                    <a:pt x="0" y="11"/>
                  </a:lnTo>
                  <a:lnTo>
                    <a:pt x="0" y="9"/>
                  </a:lnTo>
                  <a:lnTo>
                    <a:pt x="0" y="4"/>
                  </a:lnTo>
                  <a:lnTo>
                    <a:pt x="3" y="3"/>
                  </a:lnTo>
                  <a:lnTo>
                    <a:pt x="4" y="0"/>
                  </a:lnTo>
                  <a:lnTo>
                    <a:pt x="6" y="0"/>
                  </a:lnTo>
                  <a:lnTo>
                    <a:pt x="9" y="0"/>
                  </a:lnTo>
                  <a:lnTo>
                    <a:pt x="12" y="1"/>
                  </a:lnTo>
                  <a:lnTo>
                    <a:pt x="13" y="1"/>
                  </a:lnTo>
                  <a:lnTo>
                    <a:pt x="15" y="4"/>
                  </a:lnTo>
                  <a:lnTo>
                    <a:pt x="16" y="7"/>
                  </a:lnTo>
                  <a:lnTo>
                    <a:pt x="16" y="10"/>
                  </a:lnTo>
                  <a:lnTo>
                    <a:pt x="16" y="15"/>
                  </a:lnTo>
                  <a:lnTo>
                    <a:pt x="15" y="18"/>
                  </a:lnTo>
                  <a:lnTo>
                    <a:pt x="13" y="20"/>
                  </a:lnTo>
                  <a:lnTo>
                    <a:pt x="10" y="20"/>
                  </a:lnTo>
                  <a:lnTo>
                    <a:pt x="8" y="21"/>
                  </a:lnTo>
                  <a:lnTo>
                    <a:pt x="3" y="18"/>
                  </a:lnTo>
                  <a:lnTo>
                    <a:pt x="2" y="18"/>
                  </a:lnTo>
                  <a:close/>
                </a:path>
              </a:pathLst>
            </a:custGeom>
            <a:solidFill>
              <a:srgbClr val="000000"/>
            </a:solidFill>
            <a:ln w="9525">
              <a:noFill/>
              <a:round/>
              <a:headEnd/>
              <a:tailEnd/>
            </a:ln>
          </p:spPr>
          <p:txBody>
            <a:bodyPr/>
            <a:lstStyle/>
            <a:p>
              <a:endParaRPr lang="en-US"/>
            </a:p>
          </p:txBody>
        </p:sp>
        <p:sp>
          <p:nvSpPr>
            <p:cNvPr id="73054" name="Freeform 224"/>
            <p:cNvSpPr>
              <a:spLocks/>
            </p:cNvSpPr>
            <p:nvPr/>
          </p:nvSpPr>
          <p:spPr bwMode="auto">
            <a:xfrm>
              <a:off x="5295" y="2830"/>
              <a:ext cx="7" cy="7"/>
            </a:xfrm>
            <a:custGeom>
              <a:avLst/>
              <a:gdLst>
                <a:gd name="T0" fmla="*/ 0 w 20"/>
                <a:gd name="T1" fmla="*/ 2 h 22"/>
                <a:gd name="T2" fmla="*/ 0 w 20"/>
                <a:gd name="T3" fmla="*/ 1 h 22"/>
                <a:gd name="T4" fmla="*/ 0 w 20"/>
                <a:gd name="T5" fmla="*/ 1 h 22"/>
                <a:gd name="T6" fmla="*/ 0 w 20"/>
                <a:gd name="T7" fmla="*/ 1 h 22"/>
                <a:gd name="T8" fmla="*/ 0 w 20"/>
                <a:gd name="T9" fmla="*/ 1 h 22"/>
                <a:gd name="T10" fmla="*/ 0 w 20"/>
                <a:gd name="T11" fmla="*/ 0 h 22"/>
                <a:gd name="T12" fmla="*/ 1 w 20"/>
                <a:gd name="T13" fmla="*/ 0 h 22"/>
                <a:gd name="T14" fmla="*/ 1 w 20"/>
                <a:gd name="T15" fmla="*/ 0 h 22"/>
                <a:gd name="T16" fmla="*/ 2 w 20"/>
                <a:gd name="T17" fmla="*/ 0 h 22"/>
                <a:gd name="T18" fmla="*/ 2 w 20"/>
                <a:gd name="T19" fmla="*/ 1 h 22"/>
                <a:gd name="T20" fmla="*/ 2 w 20"/>
                <a:gd name="T21" fmla="*/ 1 h 22"/>
                <a:gd name="T22" fmla="*/ 2 w 20"/>
                <a:gd name="T23" fmla="*/ 1 h 22"/>
                <a:gd name="T24" fmla="*/ 2 w 20"/>
                <a:gd name="T25" fmla="*/ 2 h 22"/>
                <a:gd name="T26" fmla="*/ 2 w 20"/>
                <a:gd name="T27" fmla="*/ 2 h 22"/>
                <a:gd name="T28" fmla="*/ 2 w 20"/>
                <a:gd name="T29" fmla="*/ 2 h 22"/>
                <a:gd name="T30" fmla="*/ 2 w 20"/>
                <a:gd name="T31" fmla="*/ 2 h 22"/>
                <a:gd name="T32" fmla="*/ 1 w 20"/>
                <a:gd name="T33" fmla="*/ 2 h 22"/>
                <a:gd name="T34" fmla="*/ 1 w 20"/>
                <a:gd name="T35" fmla="*/ 2 h 22"/>
                <a:gd name="T36" fmla="*/ 0 w 20"/>
                <a:gd name="T37" fmla="*/ 2 h 22"/>
                <a:gd name="T38" fmla="*/ 0 w 20"/>
                <a:gd name="T39" fmla="*/ 2 h 22"/>
                <a:gd name="T40" fmla="*/ 0 w 20"/>
                <a:gd name="T41" fmla="*/ 2 h 22"/>
                <a:gd name="T42" fmla="*/ 0 w 20"/>
                <a:gd name="T43" fmla="*/ 2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2"/>
                <a:gd name="T68" fmla="*/ 20 w 20"/>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2">
                  <a:moveTo>
                    <a:pt x="0" y="15"/>
                  </a:moveTo>
                  <a:lnTo>
                    <a:pt x="0" y="13"/>
                  </a:lnTo>
                  <a:lnTo>
                    <a:pt x="0" y="11"/>
                  </a:lnTo>
                  <a:lnTo>
                    <a:pt x="0" y="7"/>
                  </a:lnTo>
                  <a:lnTo>
                    <a:pt x="2" y="5"/>
                  </a:lnTo>
                  <a:lnTo>
                    <a:pt x="3" y="1"/>
                  </a:lnTo>
                  <a:lnTo>
                    <a:pt x="6" y="0"/>
                  </a:lnTo>
                  <a:lnTo>
                    <a:pt x="9" y="1"/>
                  </a:lnTo>
                  <a:lnTo>
                    <a:pt x="16" y="4"/>
                  </a:lnTo>
                  <a:lnTo>
                    <a:pt x="17" y="5"/>
                  </a:lnTo>
                  <a:lnTo>
                    <a:pt x="19" y="10"/>
                  </a:lnTo>
                  <a:lnTo>
                    <a:pt x="19" y="12"/>
                  </a:lnTo>
                  <a:lnTo>
                    <a:pt x="20" y="16"/>
                  </a:lnTo>
                  <a:lnTo>
                    <a:pt x="19" y="18"/>
                  </a:lnTo>
                  <a:lnTo>
                    <a:pt x="17" y="21"/>
                  </a:lnTo>
                  <a:lnTo>
                    <a:pt x="13" y="21"/>
                  </a:lnTo>
                  <a:lnTo>
                    <a:pt x="9" y="22"/>
                  </a:lnTo>
                  <a:lnTo>
                    <a:pt x="6" y="21"/>
                  </a:lnTo>
                  <a:lnTo>
                    <a:pt x="4" y="19"/>
                  </a:lnTo>
                  <a:lnTo>
                    <a:pt x="1" y="16"/>
                  </a:lnTo>
                  <a:lnTo>
                    <a:pt x="0" y="15"/>
                  </a:lnTo>
                  <a:close/>
                </a:path>
              </a:pathLst>
            </a:custGeom>
            <a:solidFill>
              <a:srgbClr val="000000"/>
            </a:solidFill>
            <a:ln w="9525">
              <a:noFill/>
              <a:round/>
              <a:headEnd/>
              <a:tailEnd/>
            </a:ln>
          </p:spPr>
          <p:txBody>
            <a:bodyPr/>
            <a:lstStyle/>
            <a:p>
              <a:endParaRPr lang="en-US"/>
            </a:p>
          </p:txBody>
        </p:sp>
        <p:sp>
          <p:nvSpPr>
            <p:cNvPr id="73055" name="Freeform 225"/>
            <p:cNvSpPr>
              <a:spLocks/>
            </p:cNvSpPr>
            <p:nvPr/>
          </p:nvSpPr>
          <p:spPr bwMode="auto">
            <a:xfrm>
              <a:off x="5294" y="2816"/>
              <a:ext cx="8" cy="11"/>
            </a:xfrm>
            <a:custGeom>
              <a:avLst/>
              <a:gdLst>
                <a:gd name="T0" fmla="*/ 1 w 23"/>
                <a:gd name="T1" fmla="*/ 3 h 32"/>
                <a:gd name="T2" fmla="*/ 2 w 23"/>
                <a:gd name="T3" fmla="*/ 4 h 32"/>
                <a:gd name="T4" fmla="*/ 3 w 23"/>
                <a:gd name="T5" fmla="*/ 3 h 32"/>
                <a:gd name="T6" fmla="*/ 2 w 23"/>
                <a:gd name="T7" fmla="*/ 0 h 32"/>
                <a:gd name="T8" fmla="*/ 1 w 23"/>
                <a:gd name="T9" fmla="*/ 0 h 32"/>
                <a:gd name="T10" fmla="*/ 0 w 23"/>
                <a:gd name="T11" fmla="*/ 2 h 32"/>
                <a:gd name="T12" fmla="*/ 1 w 23"/>
                <a:gd name="T13" fmla="*/ 3 h 32"/>
                <a:gd name="T14" fmla="*/ 1 w 23"/>
                <a:gd name="T15" fmla="*/ 3 h 32"/>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32"/>
                <a:gd name="T26" fmla="*/ 23 w 23"/>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32">
                  <a:moveTo>
                    <a:pt x="7" y="30"/>
                  </a:moveTo>
                  <a:lnTo>
                    <a:pt x="17" y="32"/>
                  </a:lnTo>
                  <a:lnTo>
                    <a:pt x="23" y="23"/>
                  </a:lnTo>
                  <a:lnTo>
                    <a:pt x="18" y="0"/>
                  </a:lnTo>
                  <a:lnTo>
                    <a:pt x="8" y="0"/>
                  </a:lnTo>
                  <a:lnTo>
                    <a:pt x="0" y="17"/>
                  </a:lnTo>
                  <a:lnTo>
                    <a:pt x="7" y="30"/>
                  </a:lnTo>
                  <a:close/>
                </a:path>
              </a:pathLst>
            </a:custGeom>
            <a:solidFill>
              <a:srgbClr val="000000"/>
            </a:solidFill>
            <a:ln w="9525">
              <a:noFill/>
              <a:round/>
              <a:headEnd/>
              <a:tailEnd/>
            </a:ln>
          </p:spPr>
          <p:txBody>
            <a:bodyPr/>
            <a:lstStyle/>
            <a:p>
              <a:endParaRPr lang="en-US"/>
            </a:p>
          </p:txBody>
        </p:sp>
        <p:sp>
          <p:nvSpPr>
            <p:cNvPr id="73056" name="Freeform 226"/>
            <p:cNvSpPr>
              <a:spLocks/>
            </p:cNvSpPr>
            <p:nvPr/>
          </p:nvSpPr>
          <p:spPr bwMode="auto">
            <a:xfrm>
              <a:off x="5231" y="2851"/>
              <a:ext cx="7" cy="9"/>
            </a:xfrm>
            <a:custGeom>
              <a:avLst/>
              <a:gdLst>
                <a:gd name="T0" fmla="*/ 1 w 21"/>
                <a:gd name="T1" fmla="*/ 3 h 28"/>
                <a:gd name="T2" fmla="*/ 2 w 21"/>
                <a:gd name="T3" fmla="*/ 3 h 28"/>
                <a:gd name="T4" fmla="*/ 2 w 21"/>
                <a:gd name="T5" fmla="*/ 2 h 28"/>
                <a:gd name="T6" fmla="*/ 2 w 21"/>
                <a:gd name="T7" fmla="*/ 0 h 28"/>
                <a:gd name="T8" fmla="*/ 1 w 21"/>
                <a:gd name="T9" fmla="*/ 0 h 28"/>
                <a:gd name="T10" fmla="*/ 0 w 21"/>
                <a:gd name="T11" fmla="*/ 2 h 28"/>
                <a:gd name="T12" fmla="*/ 1 w 21"/>
                <a:gd name="T13" fmla="*/ 3 h 28"/>
                <a:gd name="T14" fmla="*/ 1 w 21"/>
                <a:gd name="T15" fmla="*/ 3 h 2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8"/>
                <a:gd name="T26" fmla="*/ 21 w 2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8">
                  <a:moveTo>
                    <a:pt x="6" y="28"/>
                  </a:moveTo>
                  <a:lnTo>
                    <a:pt x="14" y="28"/>
                  </a:lnTo>
                  <a:lnTo>
                    <a:pt x="21" y="15"/>
                  </a:lnTo>
                  <a:lnTo>
                    <a:pt x="14" y="1"/>
                  </a:lnTo>
                  <a:lnTo>
                    <a:pt x="7" y="0"/>
                  </a:lnTo>
                  <a:lnTo>
                    <a:pt x="0" y="14"/>
                  </a:lnTo>
                  <a:lnTo>
                    <a:pt x="6" y="28"/>
                  </a:lnTo>
                  <a:close/>
                </a:path>
              </a:pathLst>
            </a:custGeom>
            <a:solidFill>
              <a:srgbClr val="000000"/>
            </a:solidFill>
            <a:ln w="9525">
              <a:noFill/>
              <a:round/>
              <a:headEnd/>
              <a:tailEnd/>
            </a:ln>
          </p:spPr>
          <p:txBody>
            <a:bodyPr/>
            <a:lstStyle/>
            <a:p>
              <a:endParaRPr lang="en-US"/>
            </a:p>
          </p:txBody>
        </p:sp>
        <p:sp>
          <p:nvSpPr>
            <p:cNvPr id="73057" name="Freeform 227"/>
            <p:cNvSpPr>
              <a:spLocks/>
            </p:cNvSpPr>
            <p:nvPr/>
          </p:nvSpPr>
          <p:spPr bwMode="auto">
            <a:xfrm>
              <a:off x="5129" y="2856"/>
              <a:ext cx="20" cy="46"/>
            </a:xfrm>
            <a:custGeom>
              <a:avLst/>
              <a:gdLst>
                <a:gd name="T0" fmla="*/ 6 w 60"/>
                <a:gd name="T1" fmla="*/ 3 h 140"/>
                <a:gd name="T2" fmla="*/ 6 w 60"/>
                <a:gd name="T3" fmla="*/ 3 h 140"/>
                <a:gd name="T4" fmla="*/ 5 w 60"/>
                <a:gd name="T5" fmla="*/ 4 h 140"/>
                <a:gd name="T6" fmla="*/ 4 w 60"/>
                <a:gd name="T7" fmla="*/ 6 h 140"/>
                <a:gd name="T8" fmla="*/ 3 w 60"/>
                <a:gd name="T9" fmla="*/ 7 h 140"/>
                <a:gd name="T10" fmla="*/ 3 w 60"/>
                <a:gd name="T11" fmla="*/ 8 h 140"/>
                <a:gd name="T12" fmla="*/ 3 w 60"/>
                <a:gd name="T13" fmla="*/ 8 h 140"/>
                <a:gd name="T14" fmla="*/ 3 w 60"/>
                <a:gd name="T15" fmla="*/ 9 h 140"/>
                <a:gd name="T16" fmla="*/ 3 w 60"/>
                <a:gd name="T17" fmla="*/ 10 h 140"/>
                <a:gd name="T18" fmla="*/ 3 w 60"/>
                <a:gd name="T19" fmla="*/ 11 h 140"/>
                <a:gd name="T20" fmla="*/ 4 w 60"/>
                <a:gd name="T21" fmla="*/ 12 h 140"/>
                <a:gd name="T22" fmla="*/ 5 w 60"/>
                <a:gd name="T23" fmla="*/ 12 h 140"/>
                <a:gd name="T24" fmla="*/ 5 w 60"/>
                <a:gd name="T25" fmla="*/ 12 h 140"/>
                <a:gd name="T26" fmla="*/ 6 w 60"/>
                <a:gd name="T27" fmla="*/ 15 h 140"/>
                <a:gd name="T28" fmla="*/ 5 w 60"/>
                <a:gd name="T29" fmla="*/ 15 h 140"/>
                <a:gd name="T30" fmla="*/ 4 w 60"/>
                <a:gd name="T31" fmla="*/ 14 h 140"/>
                <a:gd name="T32" fmla="*/ 3 w 60"/>
                <a:gd name="T33" fmla="*/ 14 h 140"/>
                <a:gd name="T34" fmla="*/ 2 w 60"/>
                <a:gd name="T35" fmla="*/ 13 h 140"/>
                <a:gd name="T36" fmla="*/ 2 w 60"/>
                <a:gd name="T37" fmla="*/ 13 h 140"/>
                <a:gd name="T38" fmla="*/ 1 w 60"/>
                <a:gd name="T39" fmla="*/ 12 h 140"/>
                <a:gd name="T40" fmla="*/ 0 w 60"/>
                <a:gd name="T41" fmla="*/ 11 h 140"/>
                <a:gd name="T42" fmla="*/ 0 w 60"/>
                <a:gd name="T43" fmla="*/ 10 h 140"/>
                <a:gd name="T44" fmla="*/ 0 w 60"/>
                <a:gd name="T45" fmla="*/ 9 h 140"/>
                <a:gd name="T46" fmla="*/ 0 w 60"/>
                <a:gd name="T47" fmla="*/ 8 h 140"/>
                <a:gd name="T48" fmla="*/ 1 w 60"/>
                <a:gd name="T49" fmla="*/ 6 h 140"/>
                <a:gd name="T50" fmla="*/ 1 w 60"/>
                <a:gd name="T51" fmla="*/ 5 h 140"/>
                <a:gd name="T52" fmla="*/ 2 w 60"/>
                <a:gd name="T53" fmla="*/ 4 h 140"/>
                <a:gd name="T54" fmla="*/ 3 w 60"/>
                <a:gd name="T55" fmla="*/ 3 h 140"/>
                <a:gd name="T56" fmla="*/ 4 w 60"/>
                <a:gd name="T57" fmla="*/ 2 h 140"/>
                <a:gd name="T58" fmla="*/ 5 w 60"/>
                <a:gd name="T59" fmla="*/ 1 h 140"/>
                <a:gd name="T60" fmla="*/ 6 w 60"/>
                <a:gd name="T61" fmla="*/ 0 h 140"/>
                <a:gd name="T62" fmla="*/ 7 w 60"/>
                <a:gd name="T63" fmla="*/ 3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140"/>
                <a:gd name="T98" fmla="*/ 60 w 60"/>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140">
                  <a:moveTo>
                    <a:pt x="60" y="24"/>
                  </a:moveTo>
                  <a:lnTo>
                    <a:pt x="58" y="24"/>
                  </a:lnTo>
                  <a:lnTo>
                    <a:pt x="56" y="25"/>
                  </a:lnTo>
                  <a:lnTo>
                    <a:pt x="52" y="29"/>
                  </a:lnTo>
                  <a:lnTo>
                    <a:pt x="49" y="33"/>
                  </a:lnTo>
                  <a:lnTo>
                    <a:pt x="43" y="38"/>
                  </a:lnTo>
                  <a:lnTo>
                    <a:pt x="39" y="44"/>
                  </a:lnTo>
                  <a:lnTo>
                    <a:pt x="34" y="52"/>
                  </a:lnTo>
                  <a:lnTo>
                    <a:pt x="30" y="59"/>
                  </a:lnTo>
                  <a:lnTo>
                    <a:pt x="28" y="63"/>
                  </a:lnTo>
                  <a:lnTo>
                    <a:pt x="26" y="66"/>
                  </a:lnTo>
                  <a:lnTo>
                    <a:pt x="24" y="70"/>
                  </a:lnTo>
                  <a:lnTo>
                    <a:pt x="24" y="75"/>
                  </a:lnTo>
                  <a:lnTo>
                    <a:pt x="23" y="77"/>
                  </a:lnTo>
                  <a:lnTo>
                    <a:pt x="23" y="82"/>
                  </a:lnTo>
                  <a:lnTo>
                    <a:pt x="23" y="86"/>
                  </a:lnTo>
                  <a:lnTo>
                    <a:pt x="24" y="90"/>
                  </a:lnTo>
                  <a:lnTo>
                    <a:pt x="25" y="94"/>
                  </a:lnTo>
                  <a:lnTo>
                    <a:pt x="27" y="96"/>
                  </a:lnTo>
                  <a:lnTo>
                    <a:pt x="29" y="100"/>
                  </a:lnTo>
                  <a:lnTo>
                    <a:pt x="33" y="105"/>
                  </a:lnTo>
                  <a:lnTo>
                    <a:pt x="35" y="107"/>
                  </a:lnTo>
                  <a:lnTo>
                    <a:pt x="40" y="111"/>
                  </a:lnTo>
                  <a:lnTo>
                    <a:pt x="42" y="112"/>
                  </a:lnTo>
                  <a:lnTo>
                    <a:pt x="45" y="115"/>
                  </a:lnTo>
                  <a:lnTo>
                    <a:pt x="48" y="116"/>
                  </a:lnTo>
                  <a:lnTo>
                    <a:pt x="51" y="118"/>
                  </a:lnTo>
                  <a:lnTo>
                    <a:pt x="51" y="140"/>
                  </a:lnTo>
                  <a:lnTo>
                    <a:pt x="50" y="139"/>
                  </a:lnTo>
                  <a:lnTo>
                    <a:pt x="46" y="138"/>
                  </a:lnTo>
                  <a:lnTo>
                    <a:pt x="41" y="135"/>
                  </a:lnTo>
                  <a:lnTo>
                    <a:pt x="35" y="133"/>
                  </a:lnTo>
                  <a:lnTo>
                    <a:pt x="32" y="132"/>
                  </a:lnTo>
                  <a:lnTo>
                    <a:pt x="29" y="129"/>
                  </a:lnTo>
                  <a:lnTo>
                    <a:pt x="25" y="127"/>
                  </a:lnTo>
                  <a:lnTo>
                    <a:pt x="21" y="126"/>
                  </a:lnTo>
                  <a:lnTo>
                    <a:pt x="17" y="122"/>
                  </a:lnTo>
                  <a:lnTo>
                    <a:pt x="14" y="118"/>
                  </a:lnTo>
                  <a:lnTo>
                    <a:pt x="11" y="116"/>
                  </a:lnTo>
                  <a:lnTo>
                    <a:pt x="9" y="112"/>
                  </a:lnTo>
                  <a:lnTo>
                    <a:pt x="6" y="107"/>
                  </a:lnTo>
                  <a:lnTo>
                    <a:pt x="4" y="104"/>
                  </a:lnTo>
                  <a:lnTo>
                    <a:pt x="2" y="99"/>
                  </a:lnTo>
                  <a:lnTo>
                    <a:pt x="1" y="94"/>
                  </a:lnTo>
                  <a:lnTo>
                    <a:pt x="0" y="88"/>
                  </a:lnTo>
                  <a:lnTo>
                    <a:pt x="0" y="82"/>
                  </a:lnTo>
                  <a:lnTo>
                    <a:pt x="1" y="76"/>
                  </a:lnTo>
                  <a:lnTo>
                    <a:pt x="3" y="69"/>
                  </a:lnTo>
                  <a:lnTo>
                    <a:pt x="5" y="61"/>
                  </a:lnTo>
                  <a:lnTo>
                    <a:pt x="9" y="54"/>
                  </a:lnTo>
                  <a:lnTo>
                    <a:pt x="10" y="50"/>
                  </a:lnTo>
                  <a:lnTo>
                    <a:pt x="13" y="46"/>
                  </a:lnTo>
                  <a:lnTo>
                    <a:pt x="15" y="42"/>
                  </a:lnTo>
                  <a:lnTo>
                    <a:pt x="18" y="38"/>
                  </a:lnTo>
                  <a:lnTo>
                    <a:pt x="21" y="33"/>
                  </a:lnTo>
                  <a:lnTo>
                    <a:pt x="25" y="29"/>
                  </a:lnTo>
                  <a:lnTo>
                    <a:pt x="29" y="24"/>
                  </a:lnTo>
                  <a:lnTo>
                    <a:pt x="33" y="20"/>
                  </a:lnTo>
                  <a:lnTo>
                    <a:pt x="36" y="14"/>
                  </a:lnTo>
                  <a:lnTo>
                    <a:pt x="41" y="9"/>
                  </a:lnTo>
                  <a:lnTo>
                    <a:pt x="46" y="4"/>
                  </a:lnTo>
                  <a:lnTo>
                    <a:pt x="51" y="0"/>
                  </a:lnTo>
                  <a:lnTo>
                    <a:pt x="60" y="24"/>
                  </a:lnTo>
                  <a:close/>
                </a:path>
              </a:pathLst>
            </a:custGeom>
            <a:solidFill>
              <a:srgbClr val="000000"/>
            </a:solidFill>
            <a:ln w="9525">
              <a:noFill/>
              <a:round/>
              <a:headEnd/>
              <a:tailEnd/>
            </a:ln>
          </p:spPr>
          <p:txBody>
            <a:bodyPr/>
            <a:lstStyle/>
            <a:p>
              <a:endParaRPr lang="en-US"/>
            </a:p>
          </p:txBody>
        </p:sp>
        <p:sp>
          <p:nvSpPr>
            <p:cNvPr id="73058" name="Freeform 228"/>
            <p:cNvSpPr>
              <a:spLocks/>
            </p:cNvSpPr>
            <p:nvPr/>
          </p:nvSpPr>
          <p:spPr bwMode="auto">
            <a:xfrm>
              <a:off x="5139" y="2810"/>
              <a:ext cx="21" cy="38"/>
            </a:xfrm>
            <a:custGeom>
              <a:avLst/>
              <a:gdLst>
                <a:gd name="T0" fmla="*/ 7 w 62"/>
                <a:gd name="T1" fmla="*/ 2 h 114"/>
                <a:gd name="T2" fmla="*/ 7 w 62"/>
                <a:gd name="T3" fmla="*/ 2 h 114"/>
                <a:gd name="T4" fmla="*/ 7 w 62"/>
                <a:gd name="T5" fmla="*/ 2 h 114"/>
                <a:gd name="T6" fmla="*/ 6 w 62"/>
                <a:gd name="T7" fmla="*/ 2 h 114"/>
                <a:gd name="T8" fmla="*/ 6 w 62"/>
                <a:gd name="T9" fmla="*/ 3 h 114"/>
                <a:gd name="T10" fmla="*/ 5 w 62"/>
                <a:gd name="T11" fmla="*/ 3 h 114"/>
                <a:gd name="T12" fmla="*/ 5 w 62"/>
                <a:gd name="T13" fmla="*/ 4 h 114"/>
                <a:gd name="T14" fmla="*/ 4 w 62"/>
                <a:gd name="T15" fmla="*/ 5 h 114"/>
                <a:gd name="T16" fmla="*/ 3 w 62"/>
                <a:gd name="T17" fmla="*/ 5 h 114"/>
                <a:gd name="T18" fmla="*/ 3 w 62"/>
                <a:gd name="T19" fmla="*/ 6 h 114"/>
                <a:gd name="T20" fmla="*/ 3 w 62"/>
                <a:gd name="T21" fmla="*/ 7 h 114"/>
                <a:gd name="T22" fmla="*/ 2 w 62"/>
                <a:gd name="T23" fmla="*/ 8 h 114"/>
                <a:gd name="T24" fmla="*/ 2 w 62"/>
                <a:gd name="T25" fmla="*/ 8 h 114"/>
                <a:gd name="T26" fmla="*/ 3 w 62"/>
                <a:gd name="T27" fmla="*/ 9 h 114"/>
                <a:gd name="T28" fmla="*/ 3 w 62"/>
                <a:gd name="T29" fmla="*/ 9 h 114"/>
                <a:gd name="T30" fmla="*/ 4 w 62"/>
                <a:gd name="T31" fmla="*/ 10 h 114"/>
                <a:gd name="T32" fmla="*/ 4 w 62"/>
                <a:gd name="T33" fmla="*/ 10 h 114"/>
                <a:gd name="T34" fmla="*/ 5 w 62"/>
                <a:gd name="T35" fmla="*/ 10 h 114"/>
                <a:gd name="T36" fmla="*/ 5 w 62"/>
                <a:gd name="T37" fmla="*/ 10 h 114"/>
                <a:gd name="T38" fmla="*/ 5 w 62"/>
                <a:gd name="T39" fmla="*/ 13 h 114"/>
                <a:gd name="T40" fmla="*/ 5 w 62"/>
                <a:gd name="T41" fmla="*/ 12 h 114"/>
                <a:gd name="T42" fmla="*/ 4 w 62"/>
                <a:gd name="T43" fmla="*/ 12 h 114"/>
                <a:gd name="T44" fmla="*/ 4 w 62"/>
                <a:gd name="T45" fmla="*/ 12 h 114"/>
                <a:gd name="T46" fmla="*/ 3 w 62"/>
                <a:gd name="T47" fmla="*/ 12 h 114"/>
                <a:gd name="T48" fmla="*/ 2 w 62"/>
                <a:gd name="T49" fmla="*/ 11 h 114"/>
                <a:gd name="T50" fmla="*/ 2 w 62"/>
                <a:gd name="T51" fmla="*/ 11 h 114"/>
                <a:gd name="T52" fmla="*/ 1 w 62"/>
                <a:gd name="T53" fmla="*/ 10 h 114"/>
                <a:gd name="T54" fmla="*/ 1 w 62"/>
                <a:gd name="T55" fmla="*/ 10 h 114"/>
                <a:gd name="T56" fmla="*/ 0 w 62"/>
                <a:gd name="T57" fmla="*/ 9 h 114"/>
                <a:gd name="T58" fmla="*/ 0 w 62"/>
                <a:gd name="T59" fmla="*/ 9 h 114"/>
                <a:gd name="T60" fmla="*/ 0 w 62"/>
                <a:gd name="T61" fmla="*/ 8 h 114"/>
                <a:gd name="T62" fmla="*/ 0 w 62"/>
                <a:gd name="T63" fmla="*/ 8 h 114"/>
                <a:gd name="T64" fmla="*/ 0 w 62"/>
                <a:gd name="T65" fmla="*/ 7 h 114"/>
                <a:gd name="T66" fmla="*/ 0 w 62"/>
                <a:gd name="T67" fmla="*/ 7 h 114"/>
                <a:gd name="T68" fmla="*/ 0 w 62"/>
                <a:gd name="T69" fmla="*/ 6 h 114"/>
                <a:gd name="T70" fmla="*/ 1 w 62"/>
                <a:gd name="T71" fmla="*/ 6 h 114"/>
                <a:gd name="T72" fmla="*/ 1 w 62"/>
                <a:gd name="T73" fmla="*/ 5 h 114"/>
                <a:gd name="T74" fmla="*/ 1 w 62"/>
                <a:gd name="T75" fmla="*/ 5 h 114"/>
                <a:gd name="T76" fmla="*/ 1 w 62"/>
                <a:gd name="T77" fmla="*/ 4 h 114"/>
                <a:gd name="T78" fmla="*/ 2 w 62"/>
                <a:gd name="T79" fmla="*/ 4 h 114"/>
                <a:gd name="T80" fmla="*/ 2 w 62"/>
                <a:gd name="T81" fmla="*/ 3 h 114"/>
                <a:gd name="T82" fmla="*/ 2 w 62"/>
                <a:gd name="T83" fmla="*/ 3 h 114"/>
                <a:gd name="T84" fmla="*/ 3 w 62"/>
                <a:gd name="T85" fmla="*/ 3 h 114"/>
                <a:gd name="T86" fmla="*/ 3 w 62"/>
                <a:gd name="T87" fmla="*/ 2 h 114"/>
                <a:gd name="T88" fmla="*/ 4 w 62"/>
                <a:gd name="T89" fmla="*/ 2 h 114"/>
                <a:gd name="T90" fmla="*/ 4 w 62"/>
                <a:gd name="T91" fmla="*/ 2 h 114"/>
                <a:gd name="T92" fmla="*/ 5 w 62"/>
                <a:gd name="T93" fmla="*/ 1 h 114"/>
                <a:gd name="T94" fmla="*/ 5 w 62"/>
                <a:gd name="T95" fmla="*/ 1 h 114"/>
                <a:gd name="T96" fmla="*/ 6 w 62"/>
                <a:gd name="T97" fmla="*/ 0 h 114"/>
                <a:gd name="T98" fmla="*/ 6 w 62"/>
                <a:gd name="T99" fmla="*/ 0 h 114"/>
                <a:gd name="T100" fmla="*/ 7 w 62"/>
                <a:gd name="T101" fmla="*/ 2 h 114"/>
                <a:gd name="T102" fmla="*/ 7 w 62"/>
                <a:gd name="T103" fmla="*/ 2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
                <a:gd name="T157" fmla="*/ 0 h 114"/>
                <a:gd name="T158" fmla="*/ 62 w 62"/>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 h="114">
                  <a:moveTo>
                    <a:pt x="62" y="14"/>
                  </a:moveTo>
                  <a:lnTo>
                    <a:pt x="61" y="14"/>
                  </a:lnTo>
                  <a:lnTo>
                    <a:pt x="59" y="15"/>
                  </a:lnTo>
                  <a:lnTo>
                    <a:pt x="55" y="19"/>
                  </a:lnTo>
                  <a:lnTo>
                    <a:pt x="51" y="24"/>
                  </a:lnTo>
                  <a:lnTo>
                    <a:pt x="45" y="29"/>
                  </a:lnTo>
                  <a:lnTo>
                    <a:pt x="40" y="35"/>
                  </a:lnTo>
                  <a:lnTo>
                    <a:pt x="35" y="41"/>
                  </a:lnTo>
                  <a:lnTo>
                    <a:pt x="30" y="48"/>
                  </a:lnTo>
                  <a:lnTo>
                    <a:pt x="25" y="54"/>
                  </a:lnTo>
                  <a:lnTo>
                    <a:pt x="23" y="61"/>
                  </a:lnTo>
                  <a:lnTo>
                    <a:pt x="21" y="68"/>
                  </a:lnTo>
                  <a:lnTo>
                    <a:pt x="22" y="75"/>
                  </a:lnTo>
                  <a:lnTo>
                    <a:pt x="24" y="80"/>
                  </a:lnTo>
                  <a:lnTo>
                    <a:pt x="28" y="84"/>
                  </a:lnTo>
                  <a:lnTo>
                    <a:pt x="31" y="87"/>
                  </a:lnTo>
                  <a:lnTo>
                    <a:pt x="37" y="88"/>
                  </a:lnTo>
                  <a:lnTo>
                    <a:pt x="41" y="91"/>
                  </a:lnTo>
                  <a:lnTo>
                    <a:pt x="48" y="93"/>
                  </a:lnTo>
                  <a:lnTo>
                    <a:pt x="43" y="114"/>
                  </a:lnTo>
                  <a:lnTo>
                    <a:pt x="41" y="112"/>
                  </a:lnTo>
                  <a:lnTo>
                    <a:pt x="38" y="111"/>
                  </a:lnTo>
                  <a:lnTo>
                    <a:pt x="33" y="109"/>
                  </a:lnTo>
                  <a:lnTo>
                    <a:pt x="28" y="107"/>
                  </a:lnTo>
                  <a:lnTo>
                    <a:pt x="21" y="103"/>
                  </a:lnTo>
                  <a:lnTo>
                    <a:pt x="16" y="99"/>
                  </a:lnTo>
                  <a:lnTo>
                    <a:pt x="10" y="93"/>
                  </a:lnTo>
                  <a:lnTo>
                    <a:pt x="6" y="88"/>
                  </a:lnTo>
                  <a:lnTo>
                    <a:pt x="3" y="83"/>
                  </a:lnTo>
                  <a:lnTo>
                    <a:pt x="2" y="80"/>
                  </a:lnTo>
                  <a:lnTo>
                    <a:pt x="1" y="76"/>
                  </a:lnTo>
                  <a:lnTo>
                    <a:pt x="1" y="71"/>
                  </a:lnTo>
                  <a:lnTo>
                    <a:pt x="0" y="66"/>
                  </a:lnTo>
                  <a:lnTo>
                    <a:pt x="1" y="61"/>
                  </a:lnTo>
                  <a:lnTo>
                    <a:pt x="2" y="57"/>
                  </a:lnTo>
                  <a:lnTo>
                    <a:pt x="5" y="52"/>
                  </a:lnTo>
                  <a:lnTo>
                    <a:pt x="7" y="46"/>
                  </a:lnTo>
                  <a:lnTo>
                    <a:pt x="11" y="41"/>
                  </a:lnTo>
                  <a:lnTo>
                    <a:pt x="13" y="37"/>
                  </a:lnTo>
                  <a:lnTo>
                    <a:pt x="16" y="34"/>
                  </a:lnTo>
                  <a:lnTo>
                    <a:pt x="18" y="30"/>
                  </a:lnTo>
                  <a:lnTo>
                    <a:pt x="22" y="28"/>
                  </a:lnTo>
                  <a:lnTo>
                    <a:pt x="25" y="24"/>
                  </a:lnTo>
                  <a:lnTo>
                    <a:pt x="28" y="20"/>
                  </a:lnTo>
                  <a:lnTo>
                    <a:pt x="32" y="17"/>
                  </a:lnTo>
                  <a:lnTo>
                    <a:pt x="37" y="14"/>
                  </a:lnTo>
                  <a:lnTo>
                    <a:pt x="41" y="9"/>
                  </a:lnTo>
                  <a:lnTo>
                    <a:pt x="46" y="6"/>
                  </a:lnTo>
                  <a:lnTo>
                    <a:pt x="51" y="2"/>
                  </a:lnTo>
                  <a:lnTo>
                    <a:pt x="57" y="0"/>
                  </a:lnTo>
                  <a:lnTo>
                    <a:pt x="62" y="14"/>
                  </a:lnTo>
                  <a:close/>
                </a:path>
              </a:pathLst>
            </a:custGeom>
            <a:solidFill>
              <a:srgbClr val="000000"/>
            </a:solidFill>
            <a:ln w="9525">
              <a:noFill/>
              <a:round/>
              <a:headEnd/>
              <a:tailEnd/>
            </a:ln>
          </p:spPr>
          <p:txBody>
            <a:bodyPr/>
            <a:lstStyle/>
            <a:p>
              <a:endParaRPr lang="en-US"/>
            </a:p>
          </p:txBody>
        </p:sp>
        <p:sp>
          <p:nvSpPr>
            <p:cNvPr id="73059" name="Freeform 229"/>
            <p:cNvSpPr>
              <a:spLocks/>
            </p:cNvSpPr>
            <p:nvPr/>
          </p:nvSpPr>
          <p:spPr bwMode="auto">
            <a:xfrm>
              <a:off x="5122" y="2907"/>
              <a:ext cx="24" cy="45"/>
            </a:xfrm>
            <a:custGeom>
              <a:avLst/>
              <a:gdLst>
                <a:gd name="T0" fmla="*/ 7 w 70"/>
                <a:gd name="T1" fmla="*/ 2 h 137"/>
                <a:gd name="T2" fmla="*/ 7 w 70"/>
                <a:gd name="T3" fmla="*/ 2 h 137"/>
                <a:gd name="T4" fmla="*/ 6 w 70"/>
                <a:gd name="T5" fmla="*/ 2 h 137"/>
                <a:gd name="T6" fmla="*/ 6 w 70"/>
                <a:gd name="T7" fmla="*/ 3 h 137"/>
                <a:gd name="T8" fmla="*/ 5 w 70"/>
                <a:gd name="T9" fmla="*/ 3 h 137"/>
                <a:gd name="T10" fmla="*/ 5 w 70"/>
                <a:gd name="T11" fmla="*/ 4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6 w 70"/>
                <a:gd name="T39" fmla="*/ 11 h 137"/>
                <a:gd name="T40" fmla="*/ 7 w 70"/>
                <a:gd name="T41" fmla="*/ 11 h 137"/>
                <a:gd name="T42" fmla="*/ 7 w 70"/>
                <a:gd name="T43" fmla="*/ 12 h 137"/>
                <a:gd name="T44" fmla="*/ 7 w 70"/>
                <a:gd name="T45" fmla="*/ 12 h 137"/>
                <a:gd name="T46" fmla="*/ 8 w 70"/>
                <a:gd name="T47" fmla="*/ 12 h 137"/>
                <a:gd name="T48" fmla="*/ 8 w 70"/>
                <a:gd name="T49" fmla="*/ 12 h 137"/>
                <a:gd name="T50" fmla="*/ 8 w 70"/>
                <a:gd name="T51" fmla="*/ 15 h 137"/>
                <a:gd name="T52" fmla="*/ 8 w 70"/>
                <a:gd name="T53" fmla="*/ 15 h 137"/>
                <a:gd name="T54" fmla="*/ 8 w 70"/>
                <a:gd name="T55" fmla="*/ 14 h 137"/>
                <a:gd name="T56" fmla="*/ 7 w 70"/>
                <a:gd name="T57" fmla="*/ 14 h 137"/>
                <a:gd name="T58" fmla="*/ 7 w 70"/>
                <a:gd name="T59" fmla="*/ 14 h 137"/>
                <a:gd name="T60" fmla="*/ 7 w 70"/>
                <a:gd name="T61" fmla="*/ 14 h 137"/>
                <a:gd name="T62" fmla="*/ 6 w 70"/>
                <a:gd name="T63" fmla="*/ 14 h 137"/>
                <a:gd name="T64" fmla="*/ 5 w 70"/>
                <a:gd name="T65" fmla="*/ 13 h 137"/>
                <a:gd name="T66" fmla="*/ 5 w 70"/>
                <a:gd name="T67" fmla="*/ 13 h 137"/>
                <a:gd name="T68" fmla="*/ 4 w 70"/>
                <a:gd name="T69" fmla="*/ 13 h 137"/>
                <a:gd name="T70" fmla="*/ 4 w 70"/>
                <a:gd name="T71" fmla="*/ 13 h 137"/>
                <a:gd name="T72" fmla="*/ 3 w 70"/>
                <a:gd name="T73" fmla="*/ 12 h 137"/>
                <a:gd name="T74" fmla="*/ 3 w 70"/>
                <a:gd name="T75" fmla="*/ 12 h 137"/>
                <a:gd name="T76" fmla="*/ 2 w 70"/>
                <a:gd name="T77" fmla="*/ 11 h 137"/>
                <a:gd name="T78" fmla="*/ 2 w 70"/>
                <a:gd name="T79" fmla="*/ 11 h 137"/>
                <a:gd name="T80" fmla="*/ 1 w 70"/>
                <a:gd name="T81" fmla="*/ 11 h 137"/>
                <a:gd name="T82" fmla="*/ 1 w 70"/>
                <a:gd name="T83" fmla="*/ 10 h 137"/>
                <a:gd name="T84" fmla="*/ 1 w 70"/>
                <a:gd name="T85" fmla="*/ 10 h 137"/>
                <a:gd name="T86" fmla="*/ 0 w 70"/>
                <a:gd name="T87" fmla="*/ 9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7 w 70"/>
                <a:gd name="T121" fmla="*/ 2 h 137"/>
                <a:gd name="T122" fmla="*/ 7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9"/>
                  </a:moveTo>
                  <a:lnTo>
                    <a:pt x="54" y="19"/>
                  </a:lnTo>
                  <a:lnTo>
                    <a:pt x="52" y="21"/>
                  </a:lnTo>
                  <a:lnTo>
                    <a:pt x="49" y="23"/>
                  </a:lnTo>
                  <a:lnTo>
                    <a:pt x="46" y="28"/>
                  </a:lnTo>
                  <a:lnTo>
                    <a:pt x="40" y="33"/>
                  </a:lnTo>
                  <a:lnTo>
                    <a:pt x="37" y="39"/>
                  </a:lnTo>
                  <a:lnTo>
                    <a:pt x="33" y="45"/>
                  </a:lnTo>
                  <a:lnTo>
                    <a:pt x="30" y="52"/>
                  </a:lnTo>
                  <a:lnTo>
                    <a:pt x="28" y="60"/>
                  </a:lnTo>
                  <a:lnTo>
                    <a:pt x="28" y="67"/>
                  </a:lnTo>
                  <a:lnTo>
                    <a:pt x="28" y="72"/>
                  </a:lnTo>
                  <a:lnTo>
                    <a:pt x="28" y="76"/>
                  </a:lnTo>
                  <a:lnTo>
                    <a:pt x="29" y="80"/>
                  </a:lnTo>
                  <a:lnTo>
                    <a:pt x="32" y="84"/>
                  </a:lnTo>
                  <a:lnTo>
                    <a:pt x="33" y="88"/>
                  </a:lnTo>
                  <a:lnTo>
                    <a:pt x="36" y="92"/>
                  </a:lnTo>
                  <a:lnTo>
                    <a:pt x="39" y="96"/>
                  </a:lnTo>
                  <a:lnTo>
                    <a:pt x="45" y="100"/>
                  </a:lnTo>
                  <a:lnTo>
                    <a:pt x="49" y="103"/>
                  </a:lnTo>
                  <a:lnTo>
                    <a:pt x="55" y="108"/>
                  </a:lnTo>
                  <a:lnTo>
                    <a:pt x="58" y="111"/>
                  </a:lnTo>
                  <a:lnTo>
                    <a:pt x="61" y="112"/>
                  </a:lnTo>
                  <a:lnTo>
                    <a:pt x="65" y="114"/>
                  </a:lnTo>
                  <a:lnTo>
                    <a:pt x="69" y="117"/>
                  </a:lnTo>
                  <a:lnTo>
                    <a:pt x="70" y="137"/>
                  </a:lnTo>
                  <a:lnTo>
                    <a:pt x="69" y="136"/>
                  </a:lnTo>
                  <a:lnTo>
                    <a:pt x="65" y="135"/>
                  </a:lnTo>
                  <a:lnTo>
                    <a:pt x="61" y="134"/>
                  </a:lnTo>
                  <a:lnTo>
                    <a:pt x="58" y="132"/>
                  </a:lnTo>
                  <a:lnTo>
                    <a:pt x="54" y="130"/>
                  </a:lnTo>
                  <a:lnTo>
                    <a:pt x="51" y="129"/>
                  </a:lnTo>
                  <a:lnTo>
                    <a:pt x="46" y="126"/>
                  </a:lnTo>
                  <a:lnTo>
                    <a:pt x="42" y="124"/>
                  </a:lnTo>
                  <a:lnTo>
                    <a:pt x="36" y="122"/>
                  </a:lnTo>
                  <a:lnTo>
                    <a:pt x="32" y="119"/>
                  </a:lnTo>
                  <a:lnTo>
                    <a:pt x="27" y="115"/>
                  </a:lnTo>
                  <a:lnTo>
                    <a:pt x="23" y="112"/>
                  </a:lnTo>
                  <a:lnTo>
                    <a:pt x="19" y="108"/>
                  </a:lnTo>
                  <a:lnTo>
                    <a:pt x="15" y="105"/>
                  </a:lnTo>
                  <a:lnTo>
                    <a:pt x="11" y="100"/>
                  </a:lnTo>
                  <a:lnTo>
                    <a:pt x="8" y="95"/>
                  </a:lnTo>
                  <a:lnTo>
                    <a:pt x="5" y="90"/>
                  </a:lnTo>
                  <a:lnTo>
                    <a:pt x="3" y="85"/>
                  </a:lnTo>
                  <a:lnTo>
                    <a:pt x="1" y="79"/>
                  </a:lnTo>
                  <a:lnTo>
                    <a:pt x="0" y="74"/>
                  </a:lnTo>
                  <a:lnTo>
                    <a:pt x="0" y="67"/>
                  </a:lnTo>
                  <a:lnTo>
                    <a:pt x="0" y="62"/>
                  </a:lnTo>
                  <a:lnTo>
                    <a:pt x="2" y="55"/>
                  </a:lnTo>
                  <a:lnTo>
                    <a:pt x="4" y="48"/>
                  </a:lnTo>
                  <a:lnTo>
                    <a:pt x="7" y="40"/>
                  </a:lnTo>
                  <a:lnTo>
                    <a:pt x="11" y="33"/>
                  </a:lnTo>
                  <a:lnTo>
                    <a:pt x="13" y="29"/>
                  </a:lnTo>
                  <a:lnTo>
                    <a:pt x="17" y="25"/>
                  </a:lnTo>
                  <a:lnTo>
                    <a:pt x="19" y="21"/>
                  </a:lnTo>
                  <a:lnTo>
                    <a:pt x="23" y="16"/>
                  </a:lnTo>
                  <a:lnTo>
                    <a:pt x="27" y="13"/>
                  </a:lnTo>
                  <a:lnTo>
                    <a:pt x="31" y="9"/>
                  </a:lnTo>
                  <a:lnTo>
                    <a:pt x="36" y="4"/>
                  </a:lnTo>
                  <a:lnTo>
                    <a:pt x="42" y="0"/>
                  </a:lnTo>
                  <a:lnTo>
                    <a:pt x="55" y="19"/>
                  </a:lnTo>
                  <a:close/>
                </a:path>
              </a:pathLst>
            </a:custGeom>
            <a:solidFill>
              <a:srgbClr val="000000"/>
            </a:solidFill>
            <a:ln w="9525">
              <a:noFill/>
              <a:round/>
              <a:headEnd/>
              <a:tailEnd/>
            </a:ln>
          </p:spPr>
          <p:txBody>
            <a:bodyPr/>
            <a:lstStyle/>
            <a:p>
              <a:endParaRPr lang="en-US"/>
            </a:p>
          </p:txBody>
        </p:sp>
        <p:sp>
          <p:nvSpPr>
            <p:cNvPr id="73060" name="Freeform 230"/>
            <p:cNvSpPr>
              <a:spLocks/>
            </p:cNvSpPr>
            <p:nvPr/>
          </p:nvSpPr>
          <p:spPr bwMode="auto">
            <a:xfrm>
              <a:off x="5131" y="2966"/>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7 h 123"/>
                <a:gd name="T12" fmla="*/ 3 w 93"/>
                <a:gd name="T13" fmla="*/ 8 h 123"/>
                <a:gd name="T14" fmla="*/ 3 w 93"/>
                <a:gd name="T15" fmla="*/ 9 h 123"/>
                <a:gd name="T16" fmla="*/ 4 w 93"/>
                <a:gd name="T17" fmla="*/ 11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6 w 93"/>
                <a:gd name="T39" fmla="*/ 14 h 123"/>
                <a:gd name="T40" fmla="*/ 4 w 93"/>
                <a:gd name="T41" fmla="*/ 13 h 123"/>
                <a:gd name="T42" fmla="*/ 3 w 93"/>
                <a:gd name="T43" fmla="*/ 13 h 123"/>
                <a:gd name="T44" fmla="*/ 2 w 93"/>
                <a:gd name="T45" fmla="*/ 12 h 123"/>
                <a:gd name="T46" fmla="*/ 1 w 93"/>
                <a:gd name="T47" fmla="*/ 12 h 123"/>
                <a:gd name="T48" fmla="*/ 0 w 93"/>
                <a:gd name="T49" fmla="*/ 11 h 123"/>
                <a:gd name="T50" fmla="*/ 0 w 93"/>
                <a:gd name="T51" fmla="*/ 9 h 123"/>
                <a:gd name="T52" fmla="*/ 0 w 93"/>
                <a:gd name="T53" fmla="*/ 8 h 123"/>
                <a:gd name="T54" fmla="*/ 0 w 93"/>
                <a:gd name="T55" fmla="*/ 7 h 123"/>
                <a:gd name="T56" fmla="*/ 0 w 93"/>
                <a:gd name="T57" fmla="*/ 6 h 123"/>
                <a:gd name="T58" fmla="*/ 0 w 93"/>
                <a:gd name="T59" fmla="*/ 5 h 123"/>
                <a:gd name="T60" fmla="*/ 1 w 93"/>
                <a:gd name="T61" fmla="*/ 4 h 123"/>
                <a:gd name="T62" fmla="*/ 1 w 93"/>
                <a:gd name="T63" fmla="*/ 3 h 123"/>
                <a:gd name="T64" fmla="*/ 2 w 93"/>
                <a:gd name="T65" fmla="*/ 2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1"/>
                  </a:moveTo>
                  <a:lnTo>
                    <a:pt x="39" y="22"/>
                  </a:lnTo>
                  <a:lnTo>
                    <a:pt x="37" y="24"/>
                  </a:lnTo>
                  <a:lnTo>
                    <a:pt x="35" y="28"/>
                  </a:lnTo>
                  <a:lnTo>
                    <a:pt x="32" y="34"/>
                  </a:lnTo>
                  <a:lnTo>
                    <a:pt x="29" y="40"/>
                  </a:lnTo>
                  <a:lnTo>
                    <a:pt x="27" y="48"/>
                  </a:lnTo>
                  <a:lnTo>
                    <a:pt x="25" y="51"/>
                  </a:lnTo>
                  <a:lnTo>
                    <a:pt x="25" y="55"/>
                  </a:lnTo>
                  <a:lnTo>
                    <a:pt x="24" y="60"/>
                  </a:lnTo>
                  <a:lnTo>
                    <a:pt x="24" y="63"/>
                  </a:lnTo>
                  <a:lnTo>
                    <a:pt x="24" y="67"/>
                  </a:lnTo>
                  <a:lnTo>
                    <a:pt x="24" y="72"/>
                  </a:lnTo>
                  <a:lnTo>
                    <a:pt x="24" y="74"/>
                  </a:lnTo>
                  <a:lnTo>
                    <a:pt x="25" y="79"/>
                  </a:lnTo>
                  <a:lnTo>
                    <a:pt x="29" y="85"/>
                  </a:lnTo>
                  <a:lnTo>
                    <a:pt x="34" y="92"/>
                  </a:lnTo>
                  <a:lnTo>
                    <a:pt x="37" y="95"/>
                  </a:lnTo>
                  <a:lnTo>
                    <a:pt x="41" y="96"/>
                  </a:lnTo>
                  <a:lnTo>
                    <a:pt x="46" y="97"/>
                  </a:lnTo>
                  <a:lnTo>
                    <a:pt x="52" y="100"/>
                  </a:lnTo>
                  <a:lnTo>
                    <a:pt x="55" y="100"/>
                  </a:lnTo>
                  <a:lnTo>
                    <a:pt x="58" y="101"/>
                  </a:lnTo>
                  <a:lnTo>
                    <a:pt x="62" y="101"/>
                  </a:lnTo>
                  <a:lnTo>
                    <a:pt x="66" y="102"/>
                  </a:lnTo>
                  <a:lnTo>
                    <a:pt x="69" y="102"/>
                  </a:lnTo>
                  <a:lnTo>
                    <a:pt x="74" y="102"/>
                  </a:lnTo>
                  <a:lnTo>
                    <a:pt x="78" y="102"/>
                  </a:lnTo>
                  <a:lnTo>
                    <a:pt x="83" y="102"/>
                  </a:lnTo>
                  <a:lnTo>
                    <a:pt x="93" y="120"/>
                  </a:lnTo>
                  <a:lnTo>
                    <a:pt x="91" y="120"/>
                  </a:lnTo>
                  <a:lnTo>
                    <a:pt x="87" y="121"/>
                  </a:lnTo>
                  <a:lnTo>
                    <a:pt x="83" y="121"/>
                  </a:lnTo>
                  <a:lnTo>
                    <a:pt x="80" y="121"/>
                  </a:lnTo>
                  <a:lnTo>
                    <a:pt x="75" y="123"/>
                  </a:lnTo>
                  <a:lnTo>
                    <a:pt x="71" y="123"/>
                  </a:lnTo>
                  <a:lnTo>
                    <a:pt x="66" y="123"/>
                  </a:lnTo>
                  <a:lnTo>
                    <a:pt x="61" y="123"/>
                  </a:lnTo>
                  <a:lnTo>
                    <a:pt x="55" y="123"/>
                  </a:lnTo>
                  <a:lnTo>
                    <a:pt x="50" y="123"/>
                  </a:lnTo>
                  <a:lnTo>
                    <a:pt x="44" y="120"/>
                  </a:lnTo>
                  <a:lnTo>
                    <a:pt x="39" y="120"/>
                  </a:lnTo>
                  <a:lnTo>
                    <a:pt x="33" y="119"/>
                  </a:lnTo>
                  <a:lnTo>
                    <a:pt x="29" y="117"/>
                  </a:lnTo>
                  <a:lnTo>
                    <a:pt x="24" y="114"/>
                  </a:lnTo>
                  <a:lnTo>
                    <a:pt x="19" y="112"/>
                  </a:lnTo>
                  <a:lnTo>
                    <a:pt x="13" y="108"/>
                  </a:lnTo>
                  <a:lnTo>
                    <a:pt x="10" y="104"/>
                  </a:lnTo>
                  <a:lnTo>
                    <a:pt x="6" y="100"/>
                  </a:lnTo>
                  <a:lnTo>
                    <a:pt x="4" y="95"/>
                  </a:lnTo>
                  <a:lnTo>
                    <a:pt x="1" y="87"/>
                  </a:lnTo>
                  <a:lnTo>
                    <a:pt x="1" y="83"/>
                  </a:lnTo>
                  <a:lnTo>
                    <a:pt x="0" y="78"/>
                  </a:lnTo>
                  <a:lnTo>
                    <a:pt x="0" y="74"/>
                  </a:lnTo>
                  <a:lnTo>
                    <a:pt x="0" y="71"/>
                  </a:lnTo>
                  <a:lnTo>
                    <a:pt x="0" y="67"/>
                  </a:lnTo>
                  <a:lnTo>
                    <a:pt x="0" y="62"/>
                  </a:lnTo>
                  <a:lnTo>
                    <a:pt x="1" y="58"/>
                  </a:lnTo>
                  <a:lnTo>
                    <a:pt x="3" y="54"/>
                  </a:lnTo>
                  <a:lnTo>
                    <a:pt x="4" y="49"/>
                  </a:lnTo>
                  <a:lnTo>
                    <a:pt x="5" y="43"/>
                  </a:lnTo>
                  <a:lnTo>
                    <a:pt x="7" y="37"/>
                  </a:lnTo>
                  <a:lnTo>
                    <a:pt x="9" y="32"/>
                  </a:lnTo>
                  <a:lnTo>
                    <a:pt x="12" y="26"/>
                  </a:lnTo>
                  <a:lnTo>
                    <a:pt x="14" y="20"/>
                  </a:lnTo>
                  <a:lnTo>
                    <a:pt x="18" y="14"/>
                  </a:lnTo>
                  <a:lnTo>
                    <a:pt x="22" y="6"/>
                  </a:lnTo>
                  <a:lnTo>
                    <a:pt x="26" y="0"/>
                  </a:lnTo>
                  <a:lnTo>
                    <a:pt x="40" y="21"/>
                  </a:lnTo>
                  <a:close/>
                </a:path>
              </a:pathLst>
            </a:custGeom>
            <a:solidFill>
              <a:srgbClr val="000000"/>
            </a:solidFill>
            <a:ln w="9525">
              <a:noFill/>
              <a:round/>
              <a:headEnd/>
              <a:tailEnd/>
            </a:ln>
          </p:spPr>
          <p:txBody>
            <a:bodyPr/>
            <a:lstStyle/>
            <a:p>
              <a:endParaRPr lang="en-US"/>
            </a:p>
          </p:txBody>
        </p:sp>
        <p:sp>
          <p:nvSpPr>
            <p:cNvPr id="73061" name="Freeform 231"/>
            <p:cNvSpPr>
              <a:spLocks/>
            </p:cNvSpPr>
            <p:nvPr/>
          </p:nvSpPr>
          <p:spPr bwMode="auto">
            <a:xfrm>
              <a:off x="5152" y="2835"/>
              <a:ext cx="40" cy="184"/>
            </a:xfrm>
            <a:custGeom>
              <a:avLst/>
              <a:gdLst>
                <a:gd name="T0" fmla="*/ 6 w 120"/>
                <a:gd name="T1" fmla="*/ 0 h 551"/>
                <a:gd name="T2" fmla="*/ 6 w 120"/>
                <a:gd name="T3" fmla="*/ 1 h 551"/>
                <a:gd name="T4" fmla="*/ 5 w 120"/>
                <a:gd name="T5" fmla="*/ 1 h 551"/>
                <a:gd name="T6" fmla="*/ 5 w 120"/>
                <a:gd name="T7" fmla="*/ 2 h 551"/>
                <a:gd name="T8" fmla="*/ 5 w 120"/>
                <a:gd name="T9" fmla="*/ 3 h 551"/>
                <a:gd name="T10" fmla="*/ 4 w 120"/>
                <a:gd name="T11" fmla="*/ 4 h 551"/>
                <a:gd name="T12" fmla="*/ 4 w 120"/>
                <a:gd name="T13" fmla="*/ 6 h 551"/>
                <a:gd name="T14" fmla="*/ 3 w 120"/>
                <a:gd name="T15" fmla="*/ 7 h 551"/>
                <a:gd name="T16" fmla="*/ 3 w 120"/>
                <a:gd name="T17" fmla="*/ 8 h 551"/>
                <a:gd name="T18" fmla="*/ 2 w 120"/>
                <a:gd name="T19" fmla="*/ 10 h 551"/>
                <a:gd name="T20" fmla="*/ 2 w 120"/>
                <a:gd name="T21" fmla="*/ 12 h 551"/>
                <a:gd name="T22" fmla="*/ 1 w 120"/>
                <a:gd name="T23" fmla="*/ 13 h 551"/>
                <a:gd name="T24" fmla="*/ 1 w 120"/>
                <a:gd name="T25" fmla="*/ 15 h 551"/>
                <a:gd name="T26" fmla="*/ 1 w 120"/>
                <a:gd name="T27" fmla="*/ 17 h 551"/>
                <a:gd name="T28" fmla="*/ 0 w 120"/>
                <a:gd name="T29" fmla="*/ 19 h 551"/>
                <a:gd name="T30" fmla="*/ 0 w 120"/>
                <a:gd name="T31" fmla="*/ 22 h 551"/>
                <a:gd name="T32" fmla="*/ 0 w 120"/>
                <a:gd name="T33" fmla="*/ 24 h 551"/>
                <a:gd name="T34" fmla="*/ 0 w 120"/>
                <a:gd name="T35" fmla="*/ 26 h 551"/>
                <a:gd name="T36" fmla="*/ 0 w 120"/>
                <a:gd name="T37" fmla="*/ 29 h 551"/>
                <a:gd name="T38" fmla="*/ 0 w 120"/>
                <a:gd name="T39" fmla="*/ 31 h 551"/>
                <a:gd name="T40" fmla="*/ 0 w 120"/>
                <a:gd name="T41" fmla="*/ 34 h 551"/>
                <a:gd name="T42" fmla="*/ 1 w 120"/>
                <a:gd name="T43" fmla="*/ 37 h 551"/>
                <a:gd name="T44" fmla="*/ 1 w 120"/>
                <a:gd name="T45" fmla="*/ 39 h 551"/>
                <a:gd name="T46" fmla="*/ 2 w 120"/>
                <a:gd name="T47" fmla="*/ 42 h 551"/>
                <a:gd name="T48" fmla="*/ 3 w 120"/>
                <a:gd name="T49" fmla="*/ 45 h 551"/>
                <a:gd name="T50" fmla="*/ 4 w 120"/>
                <a:gd name="T51" fmla="*/ 48 h 551"/>
                <a:gd name="T52" fmla="*/ 5 w 120"/>
                <a:gd name="T53" fmla="*/ 51 h 551"/>
                <a:gd name="T54" fmla="*/ 7 w 120"/>
                <a:gd name="T55" fmla="*/ 54 h 551"/>
                <a:gd name="T56" fmla="*/ 8 w 120"/>
                <a:gd name="T57" fmla="*/ 57 h 551"/>
                <a:gd name="T58" fmla="*/ 10 w 120"/>
                <a:gd name="T59" fmla="*/ 60 h 551"/>
                <a:gd name="T60" fmla="*/ 13 w 120"/>
                <a:gd name="T61" fmla="*/ 60 h 551"/>
                <a:gd name="T62" fmla="*/ 13 w 120"/>
                <a:gd name="T63" fmla="*/ 59 h 551"/>
                <a:gd name="T64" fmla="*/ 12 w 120"/>
                <a:gd name="T65" fmla="*/ 58 h 551"/>
                <a:gd name="T66" fmla="*/ 11 w 120"/>
                <a:gd name="T67" fmla="*/ 57 h 551"/>
                <a:gd name="T68" fmla="*/ 11 w 120"/>
                <a:gd name="T69" fmla="*/ 56 h 551"/>
                <a:gd name="T70" fmla="*/ 10 w 120"/>
                <a:gd name="T71" fmla="*/ 55 h 551"/>
                <a:gd name="T72" fmla="*/ 10 w 120"/>
                <a:gd name="T73" fmla="*/ 54 h 551"/>
                <a:gd name="T74" fmla="*/ 9 w 120"/>
                <a:gd name="T75" fmla="*/ 52 h 551"/>
                <a:gd name="T76" fmla="*/ 8 w 120"/>
                <a:gd name="T77" fmla="*/ 51 h 551"/>
                <a:gd name="T78" fmla="*/ 8 w 120"/>
                <a:gd name="T79" fmla="*/ 50 h 551"/>
                <a:gd name="T80" fmla="*/ 7 w 120"/>
                <a:gd name="T81" fmla="*/ 48 h 551"/>
                <a:gd name="T82" fmla="*/ 6 w 120"/>
                <a:gd name="T83" fmla="*/ 46 h 551"/>
                <a:gd name="T84" fmla="*/ 6 w 120"/>
                <a:gd name="T85" fmla="*/ 44 h 551"/>
                <a:gd name="T86" fmla="*/ 5 w 120"/>
                <a:gd name="T87" fmla="*/ 43 h 551"/>
                <a:gd name="T88" fmla="*/ 5 w 120"/>
                <a:gd name="T89" fmla="*/ 40 h 551"/>
                <a:gd name="T90" fmla="*/ 4 w 120"/>
                <a:gd name="T91" fmla="*/ 38 h 551"/>
                <a:gd name="T92" fmla="*/ 3 w 120"/>
                <a:gd name="T93" fmla="*/ 36 h 551"/>
                <a:gd name="T94" fmla="*/ 3 w 120"/>
                <a:gd name="T95" fmla="*/ 34 h 551"/>
                <a:gd name="T96" fmla="*/ 3 w 120"/>
                <a:gd name="T97" fmla="*/ 31 h 551"/>
                <a:gd name="T98" fmla="*/ 3 w 120"/>
                <a:gd name="T99" fmla="*/ 29 h 551"/>
                <a:gd name="T100" fmla="*/ 2 w 120"/>
                <a:gd name="T101" fmla="*/ 26 h 551"/>
                <a:gd name="T102" fmla="*/ 3 w 120"/>
                <a:gd name="T103" fmla="*/ 24 h 551"/>
                <a:gd name="T104" fmla="*/ 3 w 120"/>
                <a:gd name="T105" fmla="*/ 21 h 551"/>
                <a:gd name="T106" fmla="*/ 3 w 120"/>
                <a:gd name="T107" fmla="*/ 18 h 551"/>
                <a:gd name="T108" fmla="*/ 3 w 120"/>
                <a:gd name="T109" fmla="*/ 16 h 551"/>
                <a:gd name="T110" fmla="*/ 4 w 120"/>
                <a:gd name="T111" fmla="*/ 13 h 551"/>
                <a:gd name="T112" fmla="*/ 5 w 120"/>
                <a:gd name="T113" fmla="*/ 10 h 551"/>
                <a:gd name="T114" fmla="*/ 6 w 120"/>
                <a:gd name="T115" fmla="*/ 7 h 551"/>
                <a:gd name="T116" fmla="*/ 7 w 120"/>
                <a:gd name="T117" fmla="*/ 4 h 551"/>
                <a:gd name="T118" fmla="*/ 8 w 120"/>
                <a:gd name="T119" fmla="*/ 1 h 551"/>
                <a:gd name="T120" fmla="*/ 6 w 120"/>
                <a:gd name="T121" fmla="*/ 0 h 5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51"/>
                <a:gd name="T185" fmla="*/ 120 w 120"/>
                <a:gd name="T186" fmla="*/ 551 h 5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51">
                  <a:moveTo>
                    <a:pt x="57" y="0"/>
                  </a:moveTo>
                  <a:lnTo>
                    <a:pt x="56" y="0"/>
                  </a:lnTo>
                  <a:lnTo>
                    <a:pt x="55" y="2"/>
                  </a:lnTo>
                  <a:lnTo>
                    <a:pt x="53" y="6"/>
                  </a:lnTo>
                  <a:lnTo>
                    <a:pt x="51" y="12"/>
                  </a:lnTo>
                  <a:lnTo>
                    <a:pt x="49" y="13"/>
                  </a:lnTo>
                  <a:lnTo>
                    <a:pt x="47" y="17"/>
                  </a:lnTo>
                  <a:lnTo>
                    <a:pt x="46" y="22"/>
                  </a:lnTo>
                  <a:lnTo>
                    <a:pt x="44" y="25"/>
                  </a:lnTo>
                  <a:lnTo>
                    <a:pt x="42" y="30"/>
                  </a:lnTo>
                  <a:lnTo>
                    <a:pt x="39" y="34"/>
                  </a:lnTo>
                  <a:lnTo>
                    <a:pt x="37" y="39"/>
                  </a:lnTo>
                  <a:lnTo>
                    <a:pt x="36" y="45"/>
                  </a:lnTo>
                  <a:lnTo>
                    <a:pt x="33" y="50"/>
                  </a:lnTo>
                  <a:lnTo>
                    <a:pt x="31" y="56"/>
                  </a:lnTo>
                  <a:lnTo>
                    <a:pt x="29" y="62"/>
                  </a:lnTo>
                  <a:lnTo>
                    <a:pt x="27" y="68"/>
                  </a:lnTo>
                  <a:lnTo>
                    <a:pt x="25" y="75"/>
                  </a:lnTo>
                  <a:lnTo>
                    <a:pt x="22" y="81"/>
                  </a:lnTo>
                  <a:lnTo>
                    <a:pt x="21" y="88"/>
                  </a:lnTo>
                  <a:lnTo>
                    <a:pt x="19" y="97"/>
                  </a:lnTo>
                  <a:lnTo>
                    <a:pt x="17" y="104"/>
                  </a:lnTo>
                  <a:lnTo>
                    <a:pt x="14" y="113"/>
                  </a:lnTo>
                  <a:lnTo>
                    <a:pt x="13" y="120"/>
                  </a:lnTo>
                  <a:lnTo>
                    <a:pt x="11" y="128"/>
                  </a:lnTo>
                  <a:lnTo>
                    <a:pt x="9" y="137"/>
                  </a:lnTo>
                  <a:lnTo>
                    <a:pt x="7" y="147"/>
                  </a:lnTo>
                  <a:lnTo>
                    <a:pt x="6" y="155"/>
                  </a:lnTo>
                  <a:lnTo>
                    <a:pt x="6" y="166"/>
                  </a:lnTo>
                  <a:lnTo>
                    <a:pt x="4" y="174"/>
                  </a:lnTo>
                  <a:lnTo>
                    <a:pt x="3" y="184"/>
                  </a:lnTo>
                  <a:lnTo>
                    <a:pt x="2" y="194"/>
                  </a:lnTo>
                  <a:lnTo>
                    <a:pt x="1" y="205"/>
                  </a:lnTo>
                  <a:lnTo>
                    <a:pt x="0" y="214"/>
                  </a:lnTo>
                  <a:lnTo>
                    <a:pt x="0" y="225"/>
                  </a:lnTo>
                  <a:lnTo>
                    <a:pt x="0" y="236"/>
                  </a:lnTo>
                  <a:lnTo>
                    <a:pt x="0" y="247"/>
                  </a:lnTo>
                  <a:lnTo>
                    <a:pt x="0" y="258"/>
                  </a:lnTo>
                  <a:lnTo>
                    <a:pt x="1" y="269"/>
                  </a:lnTo>
                  <a:lnTo>
                    <a:pt x="2" y="280"/>
                  </a:lnTo>
                  <a:lnTo>
                    <a:pt x="3" y="293"/>
                  </a:lnTo>
                  <a:lnTo>
                    <a:pt x="4" y="304"/>
                  </a:lnTo>
                  <a:lnTo>
                    <a:pt x="6" y="316"/>
                  </a:lnTo>
                  <a:lnTo>
                    <a:pt x="9" y="328"/>
                  </a:lnTo>
                  <a:lnTo>
                    <a:pt x="11" y="340"/>
                  </a:lnTo>
                  <a:lnTo>
                    <a:pt x="13" y="352"/>
                  </a:lnTo>
                  <a:lnTo>
                    <a:pt x="17" y="366"/>
                  </a:lnTo>
                  <a:lnTo>
                    <a:pt x="19" y="378"/>
                  </a:lnTo>
                  <a:lnTo>
                    <a:pt x="23" y="390"/>
                  </a:lnTo>
                  <a:lnTo>
                    <a:pt x="27" y="403"/>
                  </a:lnTo>
                  <a:lnTo>
                    <a:pt x="32" y="417"/>
                  </a:lnTo>
                  <a:lnTo>
                    <a:pt x="37" y="429"/>
                  </a:lnTo>
                  <a:lnTo>
                    <a:pt x="43" y="442"/>
                  </a:lnTo>
                  <a:lnTo>
                    <a:pt x="49" y="455"/>
                  </a:lnTo>
                  <a:lnTo>
                    <a:pt x="55" y="469"/>
                  </a:lnTo>
                  <a:lnTo>
                    <a:pt x="61" y="482"/>
                  </a:lnTo>
                  <a:lnTo>
                    <a:pt x="68" y="495"/>
                  </a:lnTo>
                  <a:lnTo>
                    <a:pt x="75" y="509"/>
                  </a:lnTo>
                  <a:lnTo>
                    <a:pt x="85" y="523"/>
                  </a:lnTo>
                  <a:lnTo>
                    <a:pt x="93" y="537"/>
                  </a:lnTo>
                  <a:lnTo>
                    <a:pt x="102" y="551"/>
                  </a:lnTo>
                  <a:lnTo>
                    <a:pt x="120" y="535"/>
                  </a:lnTo>
                  <a:lnTo>
                    <a:pt x="119" y="534"/>
                  </a:lnTo>
                  <a:lnTo>
                    <a:pt x="117" y="532"/>
                  </a:lnTo>
                  <a:lnTo>
                    <a:pt x="115" y="528"/>
                  </a:lnTo>
                  <a:lnTo>
                    <a:pt x="112" y="525"/>
                  </a:lnTo>
                  <a:lnTo>
                    <a:pt x="108" y="518"/>
                  </a:lnTo>
                  <a:lnTo>
                    <a:pt x="103" y="511"/>
                  </a:lnTo>
                  <a:lnTo>
                    <a:pt x="100" y="506"/>
                  </a:lnTo>
                  <a:lnTo>
                    <a:pt x="98" y="503"/>
                  </a:lnTo>
                  <a:lnTo>
                    <a:pt x="96" y="498"/>
                  </a:lnTo>
                  <a:lnTo>
                    <a:pt x="93" y="493"/>
                  </a:lnTo>
                  <a:lnTo>
                    <a:pt x="90" y="488"/>
                  </a:lnTo>
                  <a:lnTo>
                    <a:pt x="87" y="482"/>
                  </a:lnTo>
                  <a:lnTo>
                    <a:pt x="83" y="477"/>
                  </a:lnTo>
                  <a:lnTo>
                    <a:pt x="80" y="471"/>
                  </a:lnTo>
                  <a:lnTo>
                    <a:pt x="77" y="464"/>
                  </a:lnTo>
                  <a:lnTo>
                    <a:pt x="74" y="458"/>
                  </a:lnTo>
                  <a:lnTo>
                    <a:pt x="72" y="451"/>
                  </a:lnTo>
                  <a:lnTo>
                    <a:pt x="69" y="445"/>
                  </a:lnTo>
                  <a:lnTo>
                    <a:pt x="65" y="437"/>
                  </a:lnTo>
                  <a:lnTo>
                    <a:pt x="62" y="429"/>
                  </a:lnTo>
                  <a:lnTo>
                    <a:pt x="60" y="422"/>
                  </a:lnTo>
                  <a:lnTo>
                    <a:pt x="57" y="414"/>
                  </a:lnTo>
                  <a:lnTo>
                    <a:pt x="53" y="406"/>
                  </a:lnTo>
                  <a:lnTo>
                    <a:pt x="51" y="399"/>
                  </a:lnTo>
                  <a:lnTo>
                    <a:pt x="48" y="390"/>
                  </a:lnTo>
                  <a:lnTo>
                    <a:pt x="46" y="382"/>
                  </a:lnTo>
                  <a:lnTo>
                    <a:pt x="43" y="372"/>
                  </a:lnTo>
                  <a:lnTo>
                    <a:pt x="41" y="362"/>
                  </a:lnTo>
                  <a:lnTo>
                    <a:pt x="37" y="352"/>
                  </a:lnTo>
                  <a:lnTo>
                    <a:pt x="35" y="344"/>
                  </a:lnTo>
                  <a:lnTo>
                    <a:pt x="33" y="333"/>
                  </a:lnTo>
                  <a:lnTo>
                    <a:pt x="30" y="323"/>
                  </a:lnTo>
                  <a:lnTo>
                    <a:pt x="29" y="313"/>
                  </a:lnTo>
                  <a:lnTo>
                    <a:pt x="28" y="303"/>
                  </a:lnTo>
                  <a:lnTo>
                    <a:pt x="26" y="292"/>
                  </a:lnTo>
                  <a:lnTo>
                    <a:pt x="25" y="281"/>
                  </a:lnTo>
                  <a:lnTo>
                    <a:pt x="23" y="270"/>
                  </a:lnTo>
                  <a:lnTo>
                    <a:pt x="23" y="260"/>
                  </a:lnTo>
                  <a:lnTo>
                    <a:pt x="22" y="248"/>
                  </a:lnTo>
                  <a:lnTo>
                    <a:pt x="22" y="237"/>
                  </a:lnTo>
                  <a:lnTo>
                    <a:pt x="22" y="225"/>
                  </a:lnTo>
                  <a:lnTo>
                    <a:pt x="23" y="214"/>
                  </a:lnTo>
                  <a:lnTo>
                    <a:pt x="23" y="202"/>
                  </a:lnTo>
                  <a:lnTo>
                    <a:pt x="23" y="190"/>
                  </a:lnTo>
                  <a:lnTo>
                    <a:pt x="25" y="178"/>
                  </a:lnTo>
                  <a:lnTo>
                    <a:pt x="26" y="166"/>
                  </a:lnTo>
                  <a:lnTo>
                    <a:pt x="28" y="154"/>
                  </a:lnTo>
                  <a:lnTo>
                    <a:pt x="30" y="142"/>
                  </a:lnTo>
                  <a:lnTo>
                    <a:pt x="32" y="128"/>
                  </a:lnTo>
                  <a:lnTo>
                    <a:pt x="35" y="116"/>
                  </a:lnTo>
                  <a:lnTo>
                    <a:pt x="38" y="103"/>
                  </a:lnTo>
                  <a:lnTo>
                    <a:pt x="42" y="91"/>
                  </a:lnTo>
                  <a:lnTo>
                    <a:pt x="46" y="78"/>
                  </a:lnTo>
                  <a:lnTo>
                    <a:pt x="51" y="64"/>
                  </a:lnTo>
                  <a:lnTo>
                    <a:pt x="55" y="51"/>
                  </a:lnTo>
                  <a:lnTo>
                    <a:pt x="61" y="39"/>
                  </a:lnTo>
                  <a:lnTo>
                    <a:pt x="66" y="24"/>
                  </a:lnTo>
                  <a:lnTo>
                    <a:pt x="73" y="12"/>
                  </a:lnTo>
                  <a:lnTo>
                    <a:pt x="57" y="0"/>
                  </a:lnTo>
                  <a:close/>
                </a:path>
              </a:pathLst>
            </a:custGeom>
            <a:solidFill>
              <a:srgbClr val="000000"/>
            </a:solidFill>
            <a:ln w="9525">
              <a:noFill/>
              <a:round/>
              <a:headEnd/>
              <a:tailEnd/>
            </a:ln>
          </p:spPr>
          <p:txBody>
            <a:bodyPr/>
            <a:lstStyle/>
            <a:p>
              <a:endParaRPr lang="en-US"/>
            </a:p>
          </p:txBody>
        </p:sp>
        <p:sp>
          <p:nvSpPr>
            <p:cNvPr id="73062" name="Freeform 232"/>
            <p:cNvSpPr>
              <a:spLocks/>
            </p:cNvSpPr>
            <p:nvPr/>
          </p:nvSpPr>
          <p:spPr bwMode="auto">
            <a:xfrm>
              <a:off x="4890" y="2812"/>
              <a:ext cx="97" cy="92"/>
            </a:xfrm>
            <a:custGeom>
              <a:avLst/>
              <a:gdLst>
                <a:gd name="T0" fmla="*/ 0 w 293"/>
                <a:gd name="T1" fmla="*/ 0 h 278"/>
                <a:gd name="T2" fmla="*/ 1 w 293"/>
                <a:gd name="T3" fmla="*/ 0 h 278"/>
                <a:gd name="T4" fmla="*/ 2 w 293"/>
                <a:gd name="T5" fmla="*/ 1 h 278"/>
                <a:gd name="T6" fmla="*/ 3 w 293"/>
                <a:gd name="T7" fmla="*/ 2 h 278"/>
                <a:gd name="T8" fmla="*/ 4 w 293"/>
                <a:gd name="T9" fmla="*/ 2 h 278"/>
                <a:gd name="T10" fmla="*/ 4 w 293"/>
                <a:gd name="T11" fmla="*/ 3 h 278"/>
                <a:gd name="T12" fmla="*/ 5 w 293"/>
                <a:gd name="T13" fmla="*/ 3 h 278"/>
                <a:gd name="T14" fmla="*/ 6 w 293"/>
                <a:gd name="T15" fmla="*/ 4 h 278"/>
                <a:gd name="T16" fmla="*/ 7 w 293"/>
                <a:gd name="T17" fmla="*/ 5 h 278"/>
                <a:gd name="T18" fmla="*/ 8 w 293"/>
                <a:gd name="T19" fmla="*/ 5 h 278"/>
                <a:gd name="T20" fmla="*/ 9 w 293"/>
                <a:gd name="T21" fmla="*/ 6 h 278"/>
                <a:gd name="T22" fmla="*/ 11 w 293"/>
                <a:gd name="T23" fmla="*/ 7 h 278"/>
                <a:gd name="T24" fmla="*/ 12 w 293"/>
                <a:gd name="T25" fmla="*/ 8 h 278"/>
                <a:gd name="T26" fmla="*/ 13 w 293"/>
                <a:gd name="T27" fmla="*/ 9 h 278"/>
                <a:gd name="T28" fmla="*/ 14 w 293"/>
                <a:gd name="T29" fmla="*/ 10 h 278"/>
                <a:gd name="T30" fmla="*/ 16 w 293"/>
                <a:gd name="T31" fmla="*/ 11 h 278"/>
                <a:gd name="T32" fmla="*/ 17 w 293"/>
                <a:gd name="T33" fmla="*/ 12 h 278"/>
                <a:gd name="T34" fmla="*/ 18 w 293"/>
                <a:gd name="T35" fmla="*/ 13 h 278"/>
                <a:gd name="T36" fmla="*/ 20 w 293"/>
                <a:gd name="T37" fmla="*/ 15 h 278"/>
                <a:gd name="T38" fmla="*/ 21 w 293"/>
                <a:gd name="T39" fmla="*/ 16 h 278"/>
                <a:gd name="T40" fmla="*/ 23 w 293"/>
                <a:gd name="T41" fmla="*/ 17 h 278"/>
                <a:gd name="T42" fmla="*/ 24 w 293"/>
                <a:gd name="T43" fmla="*/ 18 h 278"/>
                <a:gd name="T44" fmla="*/ 25 w 293"/>
                <a:gd name="T45" fmla="*/ 20 h 278"/>
                <a:gd name="T46" fmla="*/ 26 w 293"/>
                <a:gd name="T47" fmla="*/ 21 h 278"/>
                <a:gd name="T48" fmla="*/ 27 w 293"/>
                <a:gd name="T49" fmla="*/ 22 h 278"/>
                <a:gd name="T50" fmla="*/ 29 w 293"/>
                <a:gd name="T51" fmla="*/ 23 h 278"/>
                <a:gd name="T52" fmla="*/ 30 w 293"/>
                <a:gd name="T53" fmla="*/ 25 h 278"/>
                <a:gd name="T54" fmla="*/ 31 w 293"/>
                <a:gd name="T55" fmla="*/ 26 h 278"/>
                <a:gd name="T56" fmla="*/ 32 w 293"/>
                <a:gd name="T57" fmla="*/ 28 h 278"/>
                <a:gd name="T58" fmla="*/ 31 w 293"/>
                <a:gd name="T59" fmla="*/ 30 h 278"/>
                <a:gd name="T60" fmla="*/ 31 w 293"/>
                <a:gd name="T61" fmla="*/ 30 h 278"/>
                <a:gd name="T62" fmla="*/ 30 w 293"/>
                <a:gd name="T63" fmla="*/ 29 h 278"/>
                <a:gd name="T64" fmla="*/ 29 w 293"/>
                <a:gd name="T65" fmla="*/ 28 h 278"/>
                <a:gd name="T66" fmla="*/ 28 w 293"/>
                <a:gd name="T67" fmla="*/ 27 h 278"/>
                <a:gd name="T68" fmla="*/ 27 w 293"/>
                <a:gd name="T69" fmla="*/ 26 h 278"/>
                <a:gd name="T70" fmla="*/ 26 w 293"/>
                <a:gd name="T71" fmla="*/ 25 h 278"/>
                <a:gd name="T72" fmla="*/ 26 w 293"/>
                <a:gd name="T73" fmla="*/ 25 h 278"/>
                <a:gd name="T74" fmla="*/ 25 w 293"/>
                <a:gd name="T75" fmla="*/ 24 h 278"/>
                <a:gd name="T76" fmla="*/ 24 w 293"/>
                <a:gd name="T77" fmla="*/ 23 h 278"/>
                <a:gd name="T78" fmla="*/ 23 w 293"/>
                <a:gd name="T79" fmla="*/ 22 h 278"/>
                <a:gd name="T80" fmla="*/ 22 w 293"/>
                <a:gd name="T81" fmla="*/ 21 h 278"/>
                <a:gd name="T82" fmla="*/ 21 w 293"/>
                <a:gd name="T83" fmla="*/ 20 h 278"/>
                <a:gd name="T84" fmla="*/ 20 w 293"/>
                <a:gd name="T85" fmla="*/ 19 h 278"/>
                <a:gd name="T86" fmla="*/ 19 w 293"/>
                <a:gd name="T87" fmla="*/ 18 h 278"/>
                <a:gd name="T88" fmla="*/ 18 w 293"/>
                <a:gd name="T89" fmla="*/ 17 h 278"/>
                <a:gd name="T90" fmla="*/ 17 w 293"/>
                <a:gd name="T91" fmla="*/ 16 h 278"/>
                <a:gd name="T92" fmla="*/ 15 w 293"/>
                <a:gd name="T93" fmla="*/ 15 h 278"/>
                <a:gd name="T94" fmla="*/ 14 w 293"/>
                <a:gd name="T95" fmla="*/ 14 h 278"/>
                <a:gd name="T96" fmla="*/ 13 w 293"/>
                <a:gd name="T97" fmla="*/ 13 h 278"/>
                <a:gd name="T98" fmla="*/ 12 w 293"/>
                <a:gd name="T99" fmla="*/ 12 h 278"/>
                <a:gd name="T100" fmla="*/ 10 w 293"/>
                <a:gd name="T101" fmla="*/ 11 h 278"/>
                <a:gd name="T102" fmla="*/ 9 w 293"/>
                <a:gd name="T103" fmla="*/ 10 h 278"/>
                <a:gd name="T104" fmla="*/ 8 w 293"/>
                <a:gd name="T105" fmla="*/ 9 h 278"/>
                <a:gd name="T106" fmla="*/ 7 w 293"/>
                <a:gd name="T107" fmla="*/ 8 h 278"/>
                <a:gd name="T108" fmla="*/ 6 w 293"/>
                <a:gd name="T109" fmla="*/ 7 h 278"/>
                <a:gd name="T110" fmla="*/ 4 w 293"/>
                <a:gd name="T111" fmla="*/ 6 h 278"/>
                <a:gd name="T112" fmla="*/ 3 w 293"/>
                <a:gd name="T113" fmla="*/ 6 h 278"/>
                <a:gd name="T114" fmla="*/ 0 w 293"/>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278"/>
                <a:gd name="T176" fmla="*/ 293 w 293"/>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278">
                  <a:moveTo>
                    <a:pt x="0" y="0"/>
                  </a:moveTo>
                  <a:lnTo>
                    <a:pt x="2" y="1"/>
                  </a:lnTo>
                  <a:lnTo>
                    <a:pt x="4" y="2"/>
                  </a:lnTo>
                  <a:lnTo>
                    <a:pt x="8" y="4"/>
                  </a:lnTo>
                  <a:lnTo>
                    <a:pt x="12" y="7"/>
                  </a:lnTo>
                  <a:lnTo>
                    <a:pt x="17" y="10"/>
                  </a:lnTo>
                  <a:lnTo>
                    <a:pt x="20" y="13"/>
                  </a:lnTo>
                  <a:lnTo>
                    <a:pt x="23" y="14"/>
                  </a:lnTo>
                  <a:lnTo>
                    <a:pt x="27" y="16"/>
                  </a:lnTo>
                  <a:lnTo>
                    <a:pt x="32" y="19"/>
                  </a:lnTo>
                  <a:lnTo>
                    <a:pt x="35" y="21"/>
                  </a:lnTo>
                  <a:lnTo>
                    <a:pt x="38" y="24"/>
                  </a:lnTo>
                  <a:lnTo>
                    <a:pt x="42" y="26"/>
                  </a:lnTo>
                  <a:lnTo>
                    <a:pt x="47" y="30"/>
                  </a:lnTo>
                  <a:lnTo>
                    <a:pt x="51" y="32"/>
                  </a:lnTo>
                  <a:lnTo>
                    <a:pt x="55" y="36"/>
                  </a:lnTo>
                  <a:lnTo>
                    <a:pt x="60" y="38"/>
                  </a:lnTo>
                  <a:lnTo>
                    <a:pt x="65" y="43"/>
                  </a:lnTo>
                  <a:lnTo>
                    <a:pt x="69" y="46"/>
                  </a:lnTo>
                  <a:lnTo>
                    <a:pt x="75" y="49"/>
                  </a:lnTo>
                  <a:lnTo>
                    <a:pt x="80" y="53"/>
                  </a:lnTo>
                  <a:lnTo>
                    <a:pt x="86" y="58"/>
                  </a:lnTo>
                  <a:lnTo>
                    <a:pt x="91" y="61"/>
                  </a:lnTo>
                  <a:lnTo>
                    <a:pt x="96" y="65"/>
                  </a:lnTo>
                  <a:lnTo>
                    <a:pt x="102" y="70"/>
                  </a:lnTo>
                  <a:lnTo>
                    <a:pt x="108" y="75"/>
                  </a:lnTo>
                  <a:lnTo>
                    <a:pt x="113" y="78"/>
                  </a:lnTo>
                  <a:lnTo>
                    <a:pt x="118" y="83"/>
                  </a:lnTo>
                  <a:lnTo>
                    <a:pt x="125" y="87"/>
                  </a:lnTo>
                  <a:lnTo>
                    <a:pt x="131" y="92"/>
                  </a:lnTo>
                  <a:lnTo>
                    <a:pt x="136" y="96"/>
                  </a:lnTo>
                  <a:lnTo>
                    <a:pt x="143" y="101"/>
                  </a:lnTo>
                  <a:lnTo>
                    <a:pt x="149" y="106"/>
                  </a:lnTo>
                  <a:lnTo>
                    <a:pt x="155" y="111"/>
                  </a:lnTo>
                  <a:lnTo>
                    <a:pt x="160" y="116"/>
                  </a:lnTo>
                  <a:lnTo>
                    <a:pt x="167" y="122"/>
                  </a:lnTo>
                  <a:lnTo>
                    <a:pt x="173" y="127"/>
                  </a:lnTo>
                  <a:lnTo>
                    <a:pt x="179" y="133"/>
                  </a:lnTo>
                  <a:lnTo>
                    <a:pt x="185" y="138"/>
                  </a:lnTo>
                  <a:lnTo>
                    <a:pt x="192" y="142"/>
                  </a:lnTo>
                  <a:lnTo>
                    <a:pt x="197" y="149"/>
                  </a:lnTo>
                  <a:lnTo>
                    <a:pt x="204" y="155"/>
                  </a:lnTo>
                  <a:lnTo>
                    <a:pt x="210" y="161"/>
                  </a:lnTo>
                  <a:lnTo>
                    <a:pt x="216" y="165"/>
                  </a:lnTo>
                  <a:lnTo>
                    <a:pt x="221" y="172"/>
                  </a:lnTo>
                  <a:lnTo>
                    <a:pt x="228" y="178"/>
                  </a:lnTo>
                  <a:lnTo>
                    <a:pt x="233" y="184"/>
                  </a:lnTo>
                  <a:lnTo>
                    <a:pt x="239" y="190"/>
                  </a:lnTo>
                  <a:lnTo>
                    <a:pt x="244" y="196"/>
                  </a:lnTo>
                  <a:lnTo>
                    <a:pt x="251" y="202"/>
                  </a:lnTo>
                  <a:lnTo>
                    <a:pt x="257" y="208"/>
                  </a:lnTo>
                  <a:lnTo>
                    <a:pt x="262" y="214"/>
                  </a:lnTo>
                  <a:lnTo>
                    <a:pt x="267" y="220"/>
                  </a:lnTo>
                  <a:lnTo>
                    <a:pt x="273" y="226"/>
                  </a:lnTo>
                  <a:lnTo>
                    <a:pt x="277" y="232"/>
                  </a:lnTo>
                  <a:lnTo>
                    <a:pt x="283" y="239"/>
                  </a:lnTo>
                  <a:lnTo>
                    <a:pt x="288" y="245"/>
                  </a:lnTo>
                  <a:lnTo>
                    <a:pt x="293" y="253"/>
                  </a:lnTo>
                  <a:lnTo>
                    <a:pt x="285" y="278"/>
                  </a:lnTo>
                  <a:lnTo>
                    <a:pt x="285" y="277"/>
                  </a:lnTo>
                  <a:lnTo>
                    <a:pt x="284" y="276"/>
                  </a:lnTo>
                  <a:lnTo>
                    <a:pt x="282" y="273"/>
                  </a:lnTo>
                  <a:lnTo>
                    <a:pt x="279" y="271"/>
                  </a:lnTo>
                  <a:lnTo>
                    <a:pt x="275" y="265"/>
                  </a:lnTo>
                  <a:lnTo>
                    <a:pt x="271" y="261"/>
                  </a:lnTo>
                  <a:lnTo>
                    <a:pt x="265" y="256"/>
                  </a:lnTo>
                  <a:lnTo>
                    <a:pt x="261" y="250"/>
                  </a:lnTo>
                  <a:lnTo>
                    <a:pt x="257" y="248"/>
                  </a:lnTo>
                  <a:lnTo>
                    <a:pt x="254" y="244"/>
                  </a:lnTo>
                  <a:lnTo>
                    <a:pt x="250" y="241"/>
                  </a:lnTo>
                  <a:lnTo>
                    <a:pt x="247" y="237"/>
                  </a:lnTo>
                  <a:lnTo>
                    <a:pt x="243" y="232"/>
                  </a:lnTo>
                  <a:lnTo>
                    <a:pt x="240" y="228"/>
                  </a:lnTo>
                  <a:lnTo>
                    <a:pt x="236" y="226"/>
                  </a:lnTo>
                  <a:lnTo>
                    <a:pt x="232" y="222"/>
                  </a:lnTo>
                  <a:lnTo>
                    <a:pt x="228" y="218"/>
                  </a:lnTo>
                  <a:lnTo>
                    <a:pt x="224" y="214"/>
                  </a:lnTo>
                  <a:lnTo>
                    <a:pt x="220" y="209"/>
                  </a:lnTo>
                  <a:lnTo>
                    <a:pt x="215" y="205"/>
                  </a:lnTo>
                  <a:lnTo>
                    <a:pt x="211" y="201"/>
                  </a:lnTo>
                  <a:lnTo>
                    <a:pt x="206" y="197"/>
                  </a:lnTo>
                  <a:lnTo>
                    <a:pt x="201" y="192"/>
                  </a:lnTo>
                  <a:lnTo>
                    <a:pt x="197" y="188"/>
                  </a:lnTo>
                  <a:lnTo>
                    <a:pt x="192" y="182"/>
                  </a:lnTo>
                  <a:lnTo>
                    <a:pt x="188" y="178"/>
                  </a:lnTo>
                  <a:lnTo>
                    <a:pt x="182" y="173"/>
                  </a:lnTo>
                  <a:lnTo>
                    <a:pt x="178" y="168"/>
                  </a:lnTo>
                  <a:lnTo>
                    <a:pt x="173" y="163"/>
                  </a:lnTo>
                  <a:lnTo>
                    <a:pt x="167" y="158"/>
                  </a:lnTo>
                  <a:lnTo>
                    <a:pt x="161" y="153"/>
                  </a:lnTo>
                  <a:lnTo>
                    <a:pt x="157" y="150"/>
                  </a:lnTo>
                  <a:lnTo>
                    <a:pt x="151" y="144"/>
                  </a:lnTo>
                  <a:lnTo>
                    <a:pt x="146" y="139"/>
                  </a:lnTo>
                  <a:lnTo>
                    <a:pt x="140" y="134"/>
                  </a:lnTo>
                  <a:lnTo>
                    <a:pt x="135" y="130"/>
                  </a:lnTo>
                  <a:lnTo>
                    <a:pt x="129" y="126"/>
                  </a:lnTo>
                  <a:lnTo>
                    <a:pt x="124" y="121"/>
                  </a:lnTo>
                  <a:lnTo>
                    <a:pt x="118" y="116"/>
                  </a:lnTo>
                  <a:lnTo>
                    <a:pt x="112" y="112"/>
                  </a:lnTo>
                  <a:lnTo>
                    <a:pt x="107" y="107"/>
                  </a:lnTo>
                  <a:lnTo>
                    <a:pt x="101" y="102"/>
                  </a:lnTo>
                  <a:lnTo>
                    <a:pt x="95" y="98"/>
                  </a:lnTo>
                  <a:lnTo>
                    <a:pt x="90" y="93"/>
                  </a:lnTo>
                  <a:lnTo>
                    <a:pt x="84" y="89"/>
                  </a:lnTo>
                  <a:lnTo>
                    <a:pt x="79" y="84"/>
                  </a:lnTo>
                  <a:lnTo>
                    <a:pt x="72" y="81"/>
                  </a:lnTo>
                  <a:lnTo>
                    <a:pt x="67" y="76"/>
                  </a:lnTo>
                  <a:lnTo>
                    <a:pt x="61" y="72"/>
                  </a:lnTo>
                  <a:lnTo>
                    <a:pt x="56" y="69"/>
                  </a:lnTo>
                  <a:lnTo>
                    <a:pt x="50" y="65"/>
                  </a:lnTo>
                  <a:lnTo>
                    <a:pt x="45" y="61"/>
                  </a:lnTo>
                  <a:lnTo>
                    <a:pt x="40" y="56"/>
                  </a:lnTo>
                  <a:lnTo>
                    <a:pt x="34" y="54"/>
                  </a:lnTo>
                  <a:lnTo>
                    <a:pt x="28" y="50"/>
                  </a:lnTo>
                  <a:lnTo>
                    <a:pt x="23" y="48"/>
                  </a:lnTo>
                  <a:lnTo>
                    <a:pt x="0" y="0"/>
                  </a:lnTo>
                  <a:close/>
                </a:path>
              </a:pathLst>
            </a:custGeom>
            <a:solidFill>
              <a:srgbClr val="000000"/>
            </a:solidFill>
            <a:ln w="9525">
              <a:noFill/>
              <a:round/>
              <a:headEnd/>
              <a:tailEnd/>
            </a:ln>
          </p:spPr>
          <p:txBody>
            <a:bodyPr/>
            <a:lstStyle/>
            <a:p>
              <a:endParaRPr lang="en-US"/>
            </a:p>
          </p:txBody>
        </p:sp>
        <p:sp>
          <p:nvSpPr>
            <p:cNvPr id="73063" name="Freeform 233"/>
            <p:cNvSpPr>
              <a:spLocks/>
            </p:cNvSpPr>
            <p:nvPr/>
          </p:nvSpPr>
          <p:spPr bwMode="auto">
            <a:xfrm>
              <a:off x="4921" y="2878"/>
              <a:ext cx="58" cy="39"/>
            </a:xfrm>
            <a:custGeom>
              <a:avLst/>
              <a:gdLst>
                <a:gd name="T0" fmla="*/ 0 w 174"/>
                <a:gd name="T1" fmla="*/ 0 h 117"/>
                <a:gd name="T2" fmla="*/ 0 w 174"/>
                <a:gd name="T3" fmla="*/ 0 h 117"/>
                <a:gd name="T4" fmla="*/ 1 w 174"/>
                <a:gd name="T5" fmla="*/ 0 h 117"/>
                <a:gd name="T6" fmla="*/ 1 w 174"/>
                <a:gd name="T7" fmla="*/ 1 h 117"/>
                <a:gd name="T8" fmla="*/ 2 w 174"/>
                <a:gd name="T9" fmla="*/ 1 h 117"/>
                <a:gd name="T10" fmla="*/ 2 w 174"/>
                <a:gd name="T11" fmla="*/ 1 h 117"/>
                <a:gd name="T12" fmla="*/ 3 w 174"/>
                <a:gd name="T13" fmla="*/ 2 h 117"/>
                <a:gd name="T14" fmla="*/ 3 w 174"/>
                <a:gd name="T15" fmla="*/ 2 h 117"/>
                <a:gd name="T16" fmla="*/ 4 w 174"/>
                <a:gd name="T17" fmla="*/ 2 h 117"/>
                <a:gd name="T18" fmla="*/ 4 w 174"/>
                <a:gd name="T19" fmla="*/ 2 h 117"/>
                <a:gd name="T20" fmla="*/ 5 w 174"/>
                <a:gd name="T21" fmla="*/ 2 h 117"/>
                <a:gd name="T22" fmla="*/ 5 w 174"/>
                <a:gd name="T23" fmla="*/ 3 h 117"/>
                <a:gd name="T24" fmla="*/ 6 w 174"/>
                <a:gd name="T25" fmla="*/ 3 h 117"/>
                <a:gd name="T26" fmla="*/ 6 w 174"/>
                <a:gd name="T27" fmla="*/ 3 h 117"/>
                <a:gd name="T28" fmla="*/ 6 w 174"/>
                <a:gd name="T29" fmla="*/ 3 h 117"/>
                <a:gd name="T30" fmla="*/ 7 w 174"/>
                <a:gd name="T31" fmla="*/ 4 h 117"/>
                <a:gd name="T32" fmla="*/ 7 w 174"/>
                <a:gd name="T33" fmla="*/ 4 h 117"/>
                <a:gd name="T34" fmla="*/ 8 w 174"/>
                <a:gd name="T35" fmla="*/ 4 h 117"/>
                <a:gd name="T36" fmla="*/ 8 w 174"/>
                <a:gd name="T37" fmla="*/ 4 h 117"/>
                <a:gd name="T38" fmla="*/ 9 w 174"/>
                <a:gd name="T39" fmla="*/ 5 h 117"/>
                <a:gd name="T40" fmla="*/ 9 w 174"/>
                <a:gd name="T41" fmla="*/ 5 h 117"/>
                <a:gd name="T42" fmla="*/ 9 w 174"/>
                <a:gd name="T43" fmla="*/ 5 h 117"/>
                <a:gd name="T44" fmla="*/ 10 w 174"/>
                <a:gd name="T45" fmla="*/ 5 h 117"/>
                <a:gd name="T46" fmla="*/ 10 w 174"/>
                <a:gd name="T47" fmla="*/ 5 h 117"/>
                <a:gd name="T48" fmla="*/ 11 w 174"/>
                <a:gd name="T49" fmla="*/ 6 h 117"/>
                <a:gd name="T50" fmla="*/ 11 w 174"/>
                <a:gd name="T51" fmla="*/ 6 h 117"/>
                <a:gd name="T52" fmla="*/ 12 w 174"/>
                <a:gd name="T53" fmla="*/ 6 h 117"/>
                <a:gd name="T54" fmla="*/ 12 w 174"/>
                <a:gd name="T55" fmla="*/ 6 h 117"/>
                <a:gd name="T56" fmla="*/ 12 w 174"/>
                <a:gd name="T57" fmla="*/ 7 h 117"/>
                <a:gd name="T58" fmla="*/ 13 w 174"/>
                <a:gd name="T59" fmla="*/ 7 h 117"/>
                <a:gd name="T60" fmla="*/ 13 w 174"/>
                <a:gd name="T61" fmla="*/ 7 h 117"/>
                <a:gd name="T62" fmla="*/ 14 w 174"/>
                <a:gd name="T63" fmla="*/ 7 h 117"/>
                <a:gd name="T64" fmla="*/ 14 w 174"/>
                <a:gd name="T65" fmla="*/ 7 h 117"/>
                <a:gd name="T66" fmla="*/ 14 w 174"/>
                <a:gd name="T67" fmla="*/ 8 h 117"/>
                <a:gd name="T68" fmla="*/ 15 w 174"/>
                <a:gd name="T69" fmla="*/ 8 h 117"/>
                <a:gd name="T70" fmla="*/ 15 w 174"/>
                <a:gd name="T71" fmla="*/ 8 h 117"/>
                <a:gd name="T72" fmla="*/ 16 w 174"/>
                <a:gd name="T73" fmla="*/ 8 h 117"/>
                <a:gd name="T74" fmla="*/ 16 w 174"/>
                <a:gd name="T75" fmla="*/ 9 h 117"/>
                <a:gd name="T76" fmla="*/ 17 w 174"/>
                <a:gd name="T77" fmla="*/ 9 h 117"/>
                <a:gd name="T78" fmla="*/ 17 w 174"/>
                <a:gd name="T79" fmla="*/ 9 h 117"/>
                <a:gd name="T80" fmla="*/ 18 w 174"/>
                <a:gd name="T81" fmla="*/ 10 h 117"/>
                <a:gd name="T82" fmla="*/ 18 w 174"/>
                <a:gd name="T83" fmla="*/ 10 h 117"/>
                <a:gd name="T84" fmla="*/ 19 w 174"/>
                <a:gd name="T85" fmla="*/ 10 h 117"/>
                <a:gd name="T86" fmla="*/ 19 w 174"/>
                <a:gd name="T87" fmla="*/ 10 h 117"/>
                <a:gd name="T88" fmla="*/ 19 w 174"/>
                <a:gd name="T89" fmla="*/ 11 h 117"/>
                <a:gd name="T90" fmla="*/ 19 w 174"/>
                <a:gd name="T91" fmla="*/ 13 h 117"/>
                <a:gd name="T92" fmla="*/ 1 w 174"/>
                <a:gd name="T93" fmla="*/ 3 h 117"/>
                <a:gd name="T94" fmla="*/ 0 w 174"/>
                <a:gd name="T95" fmla="*/ 0 h 117"/>
                <a:gd name="T96" fmla="*/ 0 w 174"/>
                <a:gd name="T97" fmla="*/ 0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4"/>
                <a:gd name="T148" fmla="*/ 0 h 117"/>
                <a:gd name="T149" fmla="*/ 174 w 174"/>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4" h="117">
                  <a:moveTo>
                    <a:pt x="0" y="0"/>
                  </a:moveTo>
                  <a:lnTo>
                    <a:pt x="1" y="0"/>
                  </a:lnTo>
                  <a:lnTo>
                    <a:pt x="6" y="4"/>
                  </a:lnTo>
                  <a:lnTo>
                    <a:pt x="10" y="5"/>
                  </a:lnTo>
                  <a:lnTo>
                    <a:pt x="14" y="8"/>
                  </a:lnTo>
                  <a:lnTo>
                    <a:pt x="18" y="10"/>
                  </a:lnTo>
                  <a:lnTo>
                    <a:pt x="24" y="14"/>
                  </a:lnTo>
                  <a:lnTo>
                    <a:pt x="30" y="15"/>
                  </a:lnTo>
                  <a:lnTo>
                    <a:pt x="37" y="19"/>
                  </a:lnTo>
                  <a:lnTo>
                    <a:pt x="40" y="21"/>
                  </a:lnTo>
                  <a:lnTo>
                    <a:pt x="44" y="22"/>
                  </a:lnTo>
                  <a:lnTo>
                    <a:pt x="47" y="25"/>
                  </a:lnTo>
                  <a:lnTo>
                    <a:pt x="50" y="27"/>
                  </a:lnTo>
                  <a:lnTo>
                    <a:pt x="54" y="28"/>
                  </a:lnTo>
                  <a:lnTo>
                    <a:pt x="57" y="31"/>
                  </a:lnTo>
                  <a:lnTo>
                    <a:pt x="61" y="33"/>
                  </a:lnTo>
                  <a:lnTo>
                    <a:pt x="65" y="36"/>
                  </a:lnTo>
                  <a:lnTo>
                    <a:pt x="70" y="37"/>
                  </a:lnTo>
                  <a:lnTo>
                    <a:pt x="74" y="39"/>
                  </a:lnTo>
                  <a:lnTo>
                    <a:pt x="78" y="42"/>
                  </a:lnTo>
                  <a:lnTo>
                    <a:pt x="82" y="43"/>
                  </a:lnTo>
                  <a:lnTo>
                    <a:pt x="85" y="45"/>
                  </a:lnTo>
                  <a:lnTo>
                    <a:pt x="89" y="46"/>
                  </a:lnTo>
                  <a:lnTo>
                    <a:pt x="93" y="49"/>
                  </a:lnTo>
                  <a:lnTo>
                    <a:pt x="97" y="51"/>
                  </a:lnTo>
                  <a:lnTo>
                    <a:pt x="100" y="54"/>
                  </a:lnTo>
                  <a:lnTo>
                    <a:pt x="104" y="55"/>
                  </a:lnTo>
                  <a:lnTo>
                    <a:pt x="108" y="57"/>
                  </a:lnTo>
                  <a:lnTo>
                    <a:pt x="112" y="60"/>
                  </a:lnTo>
                  <a:lnTo>
                    <a:pt x="116" y="61"/>
                  </a:lnTo>
                  <a:lnTo>
                    <a:pt x="120" y="63"/>
                  </a:lnTo>
                  <a:lnTo>
                    <a:pt x="123" y="65"/>
                  </a:lnTo>
                  <a:lnTo>
                    <a:pt x="127" y="67"/>
                  </a:lnTo>
                  <a:lnTo>
                    <a:pt x="130" y="69"/>
                  </a:lnTo>
                  <a:lnTo>
                    <a:pt x="134" y="72"/>
                  </a:lnTo>
                  <a:lnTo>
                    <a:pt x="137" y="73"/>
                  </a:lnTo>
                  <a:lnTo>
                    <a:pt x="140" y="76"/>
                  </a:lnTo>
                  <a:lnTo>
                    <a:pt x="146" y="78"/>
                  </a:lnTo>
                  <a:lnTo>
                    <a:pt x="151" y="82"/>
                  </a:lnTo>
                  <a:lnTo>
                    <a:pt x="157" y="84"/>
                  </a:lnTo>
                  <a:lnTo>
                    <a:pt x="162" y="88"/>
                  </a:lnTo>
                  <a:lnTo>
                    <a:pt x="166" y="89"/>
                  </a:lnTo>
                  <a:lnTo>
                    <a:pt x="169" y="91"/>
                  </a:lnTo>
                  <a:lnTo>
                    <a:pt x="171" y="94"/>
                  </a:lnTo>
                  <a:lnTo>
                    <a:pt x="174" y="96"/>
                  </a:lnTo>
                  <a:lnTo>
                    <a:pt x="167" y="117"/>
                  </a:lnTo>
                  <a:lnTo>
                    <a:pt x="5" y="29"/>
                  </a:lnTo>
                  <a:lnTo>
                    <a:pt x="0" y="0"/>
                  </a:lnTo>
                  <a:close/>
                </a:path>
              </a:pathLst>
            </a:custGeom>
            <a:solidFill>
              <a:srgbClr val="000000"/>
            </a:solidFill>
            <a:ln w="9525">
              <a:noFill/>
              <a:round/>
              <a:headEnd/>
              <a:tailEnd/>
            </a:ln>
          </p:spPr>
          <p:txBody>
            <a:bodyPr/>
            <a:lstStyle/>
            <a:p>
              <a:endParaRPr lang="en-US"/>
            </a:p>
          </p:txBody>
        </p:sp>
        <p:sp>
          <p:nvSpPr>
            <p:cNvPr id="73064" name="Freeform 234"/>
            <p:cNvSpPr>
              <a:spLocks/>
            </p:cNvSpPr>
            <p:nvPr/>
          </p:nvSpPr>
          <p:spPr bwMode="auto">
            <a:xfrm>
              <a:off x="4943" y="2924"/>
              <a:ext cx="36" cy="8"/>
            </a:xfrm>
            <a:custGeom>
              <a:avLst/>
              <a:gdLst>
                <a:gd name="T0" fmla="*/ 0 w 110"/>
                <a:gd name="T1" fmla="*/ 0 h 25"/>
                <a:gd name="T2" fmla="*/ 12 w 110"/>
                <a:gd name="T3" fmla="*/ 0 h 25"/>
                <a:gd name="T4" fmla="*/ 11 w 110"/>
                <a:gd name="T5" fmla="*/ 3 h 25"/>
                <a:gd name="T6" fmla="*/ 1 w 110"/>
                <a:gd name="T7" fmla="*/ 3 h 25"/>
                <a:gd name="T8" fmla="*/ 0 w 110"/>
                <a:gd name="T9" fmla="*/ 0 h 25"/>
                <a:gd name="T10" fmla="*/ 0 w 110"/>
                <a:gd name="T11" fmla="*/ 0 h 25"/>
                <a:gd name="T12" fmla="*/ 0 60000 65536"/>
                <a:gd name="T13" fmla="*/ 0 60000 65536"/>
                <a:gd name="T14" fmla="*/ 0 60000 65536"/>
                <a:gd name="T15" fmla="*/ 0 60000 65536"/>
                <a:gd name="T16" fmla="*/ 0 60000 65536"/>
                <a:gd name="T17" fmla="*/ 0 60000 65536"/>
                <a:gd name="T18" fmla="*/ 0 w 110"/>
                <a:gd name="T19" fmla="*/ 0 h 25"/>
                <a:gd name="T20" fmla="*/ 110 w 11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10" h="25">
                  <a:moveTo>
                    <a:pt x="0" y="0"/>
                  </a:moveTo>
                  <a:lnTo>
                    <a:pt x="110" y="3"/>
                  </a:lnTo>
                  <a:lnTo>
                    <a:pt x="104" y="25"/>
                  </a:lnTo>
                  <a:lnTo>
                    <a:pt x="7" y="25"/>
                  </a:lnTo>
                  <a:lnTo>
                    <a:pt x="0" y="0"/>
                  </a:lnTo>
                  <a:close/>
                </a:path>
              </a:pathLst>
            </a:custGeom>
            <a:solidFill>
              <a:srgbClr val="000000"/>
            </a:solidFill>
            <a:ln w="9525">
              <a:noFill/>
              <a:round/>
              <a:headEnd/>
              <a:tailEnd/>
            </a:ln>
          </p:spPr>
          <p:txBody>
            <a:bodyPr/>
            <a:lstStyle/>
            <a:p>
              <a:endParaRPr lang="en-US"/>
            </a:p>
          </p:txBody>
        </p:sp>
        <p:sp>
          <p:nvSpPr>
            <p:cNvPr id="73065" name="Freeform 235"/>
            <p:cNvSpPr>
              <a:spLocks/>
            </p:cNvSpPr>
            <p:nvPr/>
          </p:nvSpPr>
          <p:spPr bwMode="auto">
            <a:xfrm>
              <a:off x="4937" y="2940"/>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000000"/>
            </a:solidFill>
            <a:ln w="9525">
              <a:noFill/>
              <a:round/>
              <a:headEnd/>
              <a:tailEnd/>
            </a:ln>
          </p:spPr>
          <p:txBody>
            <a:bodyPr/>
            <a:lstStyle/>
            <a:p>
              <a:endParaRPr lang="en-US"/>
            </a:p>
          </p:txBody>
        </p:sp>
        <p:sp>
          <p:nvSpPr>
            <p:cNvPr id="73066" name="Freeform 236"/>
            <p:cNvSpPr>
              <a:spLocks/>
            </p:cNvSpPr>
            <p:nvPr/>
          </p:nvSpPr>
          <p:spPr bwMode="auto">
            <a:xfrm>
              <a:off x="4920" y="2954"/>
              <a:ext cx="60" cy="42"/>
            </a:xfrm>
            <a:custGeom>
              <a:avLst/>
              <a:gdLst>
                <a:gd name="T0" fmla="*/ 2 w 179"/>
                <a:gd name="T1" fmla="*/ 10 h 126"/>
                <a:gd name="T2" fmla="*/ 19 w 179"/>
                <a:gd name="T3" fmla="*/ 0 h 126"/>
                <a:gd name="T4" fmla="*/ 20 w 179"/>
                <a:gd name="T5" fmla="*/ 2 h 126"/>
                <a:gd name="T6" fmla="*/ 0 w 179"/>
                <a:gd name="T7" fmla="*/ 14 h 126"/>
                <a:gd name="T8" fmla="*/ 2 w 179"/>
                <a:gd name="T9" fmla="*/ 10 h 126"/>
                <a:gd name="T10" fmla="*/ 2 w 179"/>
                <a:gd name="T11" fmla="*/ 10 h 126"/>
                <a:gd name="T12" fmla="*/ 0 60000 65536"/>
                <a:gd name="T13" fmla="*/ 0 60000 65536"/>
                <a:gd name="T14" fmla="*/ 0 60000 65536"/>
                <a:gd name="T15" fmla="*/ 0 60000 65536"/>
                <a:gd name="T16" fmla="*/ 0 60000 65536"/>
                <a:gd name="T17" fmla="*/ 0 60000 65536"/>
                <a:gd name="T18" fmla="*/ 0 w 179"/>
                <a:gd name="T19" fmla="*/ 0 h 126"/>
                <a:gd name="T20" fmla="*/ 179 w 179"/>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9" h="126">
                  <a:moveTo>
                    <a:pt x="16" y="90"/>
                  </a:moveTo>
                  <a:lnTo>
                    <a:pt x="166" y="0"/>
                  </a:lnTo>
                  <a:lnTo>
                    <a:pt x="179" y="17"/>
                  </a:lnTo>
                  <a:lnTo>
                    <a:pt x="0" y="126"/>
                  </a:lnTo>
                  <a:lnTo>
                    <a:pt x="16" y="90"/>
                  </a:lnTo>
                  <a:close/>
                </a:path>
              </a:pathLst>
            </a:custGeom>
            <a:solidFill>
              <a:srgbClr val="000000"/>
            </a:solidFill>
            <a:ln w="9525">
              <a:noFill/>
              <a:round/>
              <a:headEnd/>
              <a:tailEnd/>
            </a:ln>
          </p:spPr>
          <p:txBody>
            <a:bodyPr/>
            <a:lstStyle/>
            <a:p>
              <a:endParaRPr lang="en-US"/>
            </a:p>
          </p:txBody>
        </p:sp>
        <p:sp>
          <p:nvSpPr>
            <p:cNvPr id="73067" name="Freeform 237"/>
            <p:cNvSpPr>
              <a:spLocks/>
            </p:cNvSpPr>
            <p:nvPr/>
          </p:nvSpPr>
          <p:spPr bwMode="auto">
            <a:xfrm>
              <a:off x="4899" y="2967"/>
              <a:ext cx="84" cy="85"/>
            </a:xfrm>
            <a:custGeom>
              <a:avLst/>
              <a:gdLst>
                <a:gd name="T0" fmla="*/ 2 w 250"/>
                <a:gd name="T1" fmla="*/ 24 h 254"/>
                <a:gd name="T2" fmla="*/ 2 w 250"/>
                <a:gd name="T3" fmla="*/ 24 h 254"/>
                <a:gd name="T4" fmla="*/ 2 w 250"/>
                <a:gd name="T5" fmla="*/ 23 h 254"/>
                <a:gd name="T6" fmla="*/ 3 w 250"/>
                <a:gd name="T7" fmla="*/ 23 h 254"/>
                <a:gd name="T8" fmla="*/ 3 w 250"/>
                <a:gd name="T9" fmla="*/ 22 h 254"/>
                <a:gd name="T10" fmla="*/ 4 w 250"/>
                <a:gd name="T11" fmla="*/ 22 h 254"/>
                <a:gd name="T12" fmla="*/ 4 w 250"/>
                <a:gd name="T13" fmla="*/ 21 h 254"/>
                <a:gd name="T14" fmla="*/ 4 w 250"/>
                <a:gd name="T15" fmla="*/ 21 h 254"/>
                <a:gd name="T16" fmla="*/ 5 w 250"/>
                <a:gd name="T17" fmla="*/ 21 h 254"/>
                <a:gd name="T18" fmla="*/ 5 w 250"/>
                <a:gd name="T19" fmla="*/ 20 h 254"/>
                <a:gd name="T20" fmla="*/ 6 w 250"/>
                <a:gd name="T21" fmla="*/ 20 h 254"/>
                <a:gd name="T22" fmla="*/ 6 w 250"/>
                <a:gd name="T23" fmla="*/ 19 h 254"/>
                <a:gd name="T24" fmla="*/ 7 w 250"/>
                <a:gd name="T25" fmla="*/ 19 h 254"/>
                <a:gd name="T26" fmla="*/ 7 w 250"/>
                <a:gd name="T27" fmla="*/ 18 h 254"/>
                <a:gd name="T28" fmla="*/ 8 w 250"/>
                <a:gd name="T29" fmla="*/ 18 h 254"/>
                <a:gd name="T30" fmla="*/ 8 w 250"/>
                <a:gd name="T31" fmla="*/ 17 h 254"/>
                <a:gd name="T32" fmla="*/ 9 w 250"/>
                <a:gd name="T33" fmla="*/ 17 h 254"/>
                <a:gd name="T34" fmla="*/ 9 w 250"/>
                <a:gd name="T35" fmla="*/ 16 h 254"/>
                <a:gd name="T36" fmla="*/ 10 w 250"/>
                <a:gd name="T37" fmla="*/ 16 h 254"/>
                <a:gd name="T38" fmla="*/ 10 w 250"/>
                <a:gd name="T39" fmla="*/ 15 h 254"/>
                <a:gd name="T40" fmla="*/ 11 w 250"/>
                <a:gd name="T41" fmla="*/ 15 h 254"/>
                <a:gd name="T42" fmla="*/ 11 w 250"/>
                <a:gd name="T43" fmla="*/ 14 h 254"/>
                <a:gd name="T44" fmla="*/ 12 w 250"/>
                <a:gd name="T45" fmla="*/ 14 h 254"/>
                <a:gd name="T46" fmla="*/ 12 w 250"/>
                <a:gd name="T47" fmla="*/ 13 h 254"/>
                <a:gd name="T48" fmla="*/ 13 w 250"/>
                <a:gd name="T49" fmla="*/ 13 h 254"/>
                <a:gd name="T50" fmla="*/ 13 w 250"/>
                <a:gd name="T51" fmla="*/ 12 h 254"/>
                <a:gd name="T52" fmla="*/ 14 w 250"/>
                <a:gd name="T53" fmla="*/ 12 h 254"/>
                <a:gd name="T54" fmla="*/ 15 w 250"/>
                <a:gd name="T55" fmla="*/ 11 h 254"/>
                <a:gd name="T56" fmla="*/ 15 w 250"/>
                <a:gd name="T57" fmla="*/ 11 h 254"/>
                <a:gd name="T58" fmla="*/ 16 w 250"/>
                <a:gd name="T59" fmla="*/ 10 h 254"/>
                <a:gd name="T60" fmla="*/ 16 w 250"/>
                <a:gd name="T61" fmla="*/ 10 h 254"/>
                <a:gd name="T62" fmla="*/ 17 w 250"/>
                <a:gd name="T63" fmla="*/ 9 h 254"/>
                <a:gd name="T64" fmla="*/ 17 w 250"/>
                <a:gd name="T65" fmla="*/ 9 h 254"/>
                <a:gd name="T66" fmla="*/ 18 w 250"/>
                <a:gd name="T67" fmla="*/ 8 h 254"/>
                <a:gd name="T68" fmla="*/ 18 w 250"/>
                <a:gd name="T69" fmla="*/ 8 h 254"/>
                <a:gd name="T70" fmla="*/ 19 w 250"/>
                <a:gd name="T71" fmla="*/ 7 h 254"/>
                <a:gd name="T72" fmla="*/ 20 w 250"/>
                <a:gd name="T73" fmla="*/ 7 h 254"/>
                <a:gd name="T74" fmla="*/ 20 w 250"/>
                <a:gd name="T75" fmla="*/ 6 h 254"/>
                <a:gd name="T76" fmla="*/ 21 w 250"/>
                <a:gd name="T77" fmla="*/ 6 h 254"/>
                <a:gd name="T78" fmla="*/ 21 w 250"/>
                <a:gd name="T79" fmla="*/ 5 h 254"/>
                <a:gd name="T80" fmla="*/ 22 w 250"/>
                <a:gd name="T81" fmla="*/ 5 h 254"/>
                <a:gd name="T82" fmla="*/ 22 w 250"/>
                <a:gd name="T83" fmla="*/ 4 h 254"/>
                <a:gd name="T84" fmla="*/ 23 w 250"/>
                <a:gd name="T85" fmla="*/ 4 h 254"/>
                <a:gd name="T86" fmla="*/ 23 w 250"/>
                <a:gd name="T87" fmla="*/ 4 h 254"/>
                <a:gd name="T88" fmla="*/ 24 w 250"/>
                <a:gd name="T89" fmla="*/ 3 h 254"/>
                <a:gd name="T90" fmla="*/ 24 w 250"/>
                <a:gd name="T91" fmla="*/ 3 h 254"/>
                <a:gd name="T92" fmla="*/ 24 w 250"/>
                <a:gd name="T93" fmla="*/ 3 h 254"/>
                <a:gd name="T94" fmla="*/ 25 w 250"/>
                <a:gd name="T95" fmla="*/ 2 h 254"/>
                <a:gd name="T96" fmla="*/ 25 w 250"/>
                <a:gd name="T97" fmla="*/ 2 h 254"/>
                <a:gd name="T98" fmla="*/ 26 w 250"/>
                <a:gd name="T99" fmla="*/ 1 h 254"/>
                <a:gd name="T100" fmla="*/ 26 w 250"/>
                <a:gd name="T101" fmla="*/ 1 h 254"/>
                <a:gd name="T102" fmla="*/ 27 w 250"/>
                <a:gd name="T103" fmla="*/ 0 h 254"/>
                <a:gd name="T104" fmla="*/ 27 w 250"/>
                <a:gd name="T105" fmla="*/ 0 h 254"/>
                <a:gd name="T106" fmla="*/ 27 w 250"/>
                <a:gd name="T107" fmla="*/ 0 h 254"/>
                <a:gd name="T108" fmla="*/ 27 w 250"/>
                <a:gd name="T109" fmla="*/ 0 h 254"/>
                <a:gd name="T110" fmla="*/ 28 w 250"/>
                <a:gd name="T111" fmla="*/ 2 h 254"/>
                <a:gd name="T112" fmla="*/ 0 w 250"/>
                <a:gd name="T113" fmla="*/ 28 h 254"/>
                <a:gd name="T114" fmla="*/ 2 w 250"/>
                <a:gd name="T115" fmla="*/ 24 h 254"/>
                <a:gd name="T116" fmla="*/ 2 w 250"/>
                <a:gd name="T117" fmla="*/ 24 h 2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254"/>
                <a:gd name="T179" fmla="*/ 250 w 250"/>
                <a:gd name="T180" fmla="*/ 254 h 2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254">
                  <a:moveTo>
                    <a:pt x="15" y="217"/>
                  </a:moveTo>
                  <a:lnTo>
                    <a:pt x="17" y="212"/>
                  </a:lnTo>
                  <a:lnTo>
                    <a:pt x="21" y="208"/>
                  </a:lnTo>
                  <a:lnTo>
                    <a:pt x="25" y="203"/>
                  </a:lnTo>
                  <a:lnTo>
                    <a:pt x="31" y="197"/>
                  </a:lnTo>
                  <a:lnTo>
                    <a:pt x="33" y="194"/>
                  </a:lnTo>
                  <a:lnTo>
                    <a:pt x="37" y="190"/>
                  </a:lnTo>
                  <a:lnTo>
                    <a:pt x="40" y="186"/>
                  </a:lnTo>
                  <a:lnTo>
                    <a:pt x="43" y="184"/>
                  </a:lnTo>
                  <a:lnTo>
                    <a:pt x="48" y="180"/>
                  </a:lnTo>
                  <a:lnTo>
                    <a:pt x="51" y="177"/>
                  </a:lnTo>
                  <a:lnTo>
                    <a:pt x="55" y="172"/>
                  </a:lnTo>
                  <a:lnTo>
                    <a:pt x="60" y="169"/>
                  </a:lnTo>
                  <a:lnTo>
                    <a:pt x="63" y="165"/>
                  </a:lnTo>
                  <a:lnTo>
                    <a:pt x="67" y="160"/>
                  </a:lnTo>
                  <a:lnTo>
                    <a:pt x="71" y="156"/>
                  </a:lnTo>
                  <a:lnTo>
                    <a:pt x="77" y="151"/>
                  </a:lnTo>
                  <a:lnTo>
                    <a:pt x="81" y="146"/>
                  </a:lnTo>
                  <a:lnTo>
                    <a:pt x="85" y="143"/>
                  </a:lnTo>
                  <a:lnTo>
                    <a:pt x="91" y="138"/>
                  </a:lnTo>
                  <a:lnTo>
                    <a:pt x="96" y="133"/>
                  </a:lnTo>
                  <a:lnTo>
                    <a:pt x="101" y="128"/>
                  </a:lnTo>
                  <a:lnTo>
                    <a:pt x="105" y="123"/>
                  </a:lnTo>
                  <a:lnTo>
                    <a:pt x="110" y="119"/>
                  </a:lnTo>
                  <a:lnTo>
                    <a:pt x="115" y="115"/>
                  </a:lnTo>
                  <a:lnTo>
                    <a:pt x="120" y="110"/>
                  </a:lnTo>
                  <a:lnTo>
                    <a:pt x="125" y="105"/>
                  </a:lnTo>
                  <a:lnTo>
                    <a:pt x="130" y="100"/>
                  </a:lnTo>
                  <a:lnTo>
                    <a:pt x="137" y="97"/>
                  </a:lnTo>
                  <a:lnTo>
                    <a:pt x="141" y="92"/>
                  </a:lnTo>
                  <a:lnTo>
                    <a:pt x="146" y="87"/>
                  </a:lnTo>
                  <a:lnTo>
                    <a:pt x="150" y="82"/>
                  </a:lnTo>
                  <a:lnTo>
                    <a:pt x="156" y="77"/>
                  </a:lnTo>
                  <a:lnTo>
                    <a:pt x="160" y="73"/>
                  </a:lnTo>
                  <a:lnTo>
                    <a:pt x="165" y="68"/>
                  </a:lnTo>
                  <a:lnTo>
                    <a:pt x="169" y="64"/>
                  </a:lnTo>
                  <a:lnTo>
                    <a:pt x="175" y="59"/>
                  </a:lnTo>
                  <a:lnTo>
                    <a:pt x="180" y="56"/>
                  </a:lnTo>
                  <a:lnTo>
                    <a:pt x="184" y="51"/>
                  </a:lnTo>
                  <a:lnTo>
                    <a:pt x="188" y="47"/>
                  </a:lnTo>
                  <a:lnTo>
                    <a:pt x="193" y="44"/>
                  </a:lnTo>
                  <a:lnTo>
                    <a:pt x="196" y="39"/>
                  </a:lnTo>
                  <a:lnTo>
                    <a:pt x="200" y="36"/>
                  </a:lnTo>
                  <a:lnTo>
                    <a:pt x="204" y="33"/>
                  </a:lnTo>
                  <a:lnTo>
                    <a:pt x="208" y="29"/>
                  </a:lnTo>
                  <a:lnTo>
                    <a:pt x="211" y="25"/>
                  </a:lnTo>
                  <a:lnTo>
                    <a:pt x="215" y="23"/>
                  </a:lnTo>
                  <a:lnTo>
                    <a:pt x="218" y="19"/>
                  </a:lnTo>
                  <a:lnTo>
                    <a:pt x="221" y="17"/>
                  </a:lnTo>
                  <a:lnTo>
                    <a:pt x="227" y="11"/>
                  </a:lnTo>
                  <a:lnTo>
                    <a:pt x="232" y="8"/>
                  </a:lnTo>
                  <a:lnTo>
                    <a:pt x="235" y="4"/>
                  </a:lnTo>
                  <a:lnTo>
                    <a:pt x="238" y="1"/>
                  </a:lnTo>
                  <a:lnTo>
                    <a:pt x="240" y="0"/>
                  </a:lnTo>
                  <a:lnTo>
                    <a:pt x="241" y="0"/>
                  </a:lnTo>
                  <a:lnTo>
                    <a:pt x="250" y="19"/>
                  </a:lnTo>
                  <a:lnTo>
                    <a:pt x="0" y="254"/>
                  </a:lnTo>
                  <a:lnTo>
                    <a:pt x="15" y="217"/>
                  </a:lnTo>
                  <a:close/>
                </a:path>
              </a:pathLst>
            </a:custGeom>
            <a:solidFill>
              <a:srgbClr val="000000"/>
            </a:solidFill>
            <a:ln w="9525">
              <a:noFill/>
              <a:round/>
              <a:headEnd/>
              <a:tailEnd/>
            </a:ln>
          </p:spPr>
          <p:txBody>
            <a:bodyPr/>
            <a:lstStyle/>
            <a:p>
              <a:endParaRPr lang="en-US"/>
            </a:p>
          </p:txBody>
        </p:sp>
        <p:sp>
          <p:nvSpPr>
            <p:cNvPr id="73068" name="Freeform 238"/>
            <p:cNvSpPr>
              <a:spLocks/>
            </p:cNvSpPr>
            <p:nvPr/>
          </p:nvSpPr>
          <p:spPr bwMode="auto">
            <a:xfrm>
              <a:off x="5257" y="2912"/>
              <a:ext cx="19" cy="30"/>
            </a:xfrm>
            <a:custGeom>
              <a:avLst/>
              <a:gdLst>
                <a:gd name="T0" fmla="*/ 0 w 58"/>
                <a:gd name="T1" fmla="*/ 4 h 91"/>
                <a:gd name="T2" fmla="*/ 4 w 58"/>
                <a:gd name="T3" fmla="*/ 10 h 91"/>
                <a:gd name="T4" fmla="*/ 5 w 58"/>
                <a:gd name="T5" fmla="*/ 9 h 91"/>
                <a:gd name="T6" fmla="*/ 6 w 58"/>
                <a:gd name="T7" fmla="*/ 0 h 91"/>
                <a:gd name="T8" fmla="*/ 4 w 58"/>
                <a:gd name="T9" fmla="*/ 1 h 91"/>
                <a:gd name="T10" fmla="*/ 4 w 58"/>
                <a:gd name="T11" fmla="*/ 6 h 91"/>
                <a:gd name="T12" fmla="*/ 2 w 58"/>
                <a:gd name="T13" fmla="*/ 3 h 91"/>
                <a:gd name="T14" fmla="*/ 0 w 58"/>
                <a:gd name="T15" fmla="*/ 4 h 91"/>
                <a:gd name="T16" fmla="*/ 0 w 58"/>
                <a:gd name="T17" fmla="*/ 4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91"/>
                <a:gd name="T29" fmla="*/ 58 w 58"/>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91">
                  <a:moveTo>
                    <a:pt x="0" y="35"/>
                  </a:moveTo>
                  <a:lnTo>
                    <a:pt x="39" y="91"/>
                  </a:lnTo>
                  <a:lnTo>
                    <a:pt x="47" y="79"/>
                  </a:lnTo>
                  <a:lnTo>
                    <a:pt x="58" y="0"/>
                  </a:lnTo>
                  <a:lnTo>
                    <a:pt x="41" y="10"/>
                  </a:lnTo>
                  <a:lnTo>
                    <a:pt x="37" y="58"/>
                  </a:lnTo>
                  <a:lnTo>
                    <a:pt x="17" y="26"/>
                  </a:lnTo>
                  <a:lnTo>
                    <a:pt x="0" y="35"/>
                  </a:lnTo>
                  <a:close/>
                </a:path>
              </a:pathLst>
            </a:custGeom>
            <a:solidFill>
              <a:srgbClr val="000000"/>
            </a:solidFill>
            <a:ln w="9525">
              <a:noFill/>
              <a:round/>
              <a:headEnd/>
              <a:tailEnd/>
            </a:ln>
          </p:spPr>
          <p:txBody>
            <a:bodyPr/>
            <a:lstStyle/>
            <a:p>
              <a:endParaRPr lang="en-US"/>
            </a:p>
          </p:txBody>
        </p:sp>
        <p:sp>
          <p:nvSpPr>
            <p:cNvPr id="73069" name="Freeform 239"/>
            <p:cNvSpPr>
              <a:spLocks/>
            </p:cNvSpPr>
            <p:nvPr/>
          </p:nvSpPr>
          <p:spPr bwMode="auto">
            <a:xfrm>
              <a:off x="5227" y="2928"/>
              <a:ext cx="20" cy="28"/>
            </a:xfrm>
            <a:custGeom>
              <a:avLst/>
              <a:gdLst>
                <a:gd name="T0" fmla="*/ 0 w 60"/>
                <a:gd name="T1" fmla="*/ 2 h 83"/>
                <a:gd name="T2" fmla="*/ 5 w 60"/>
                <a:gd name="T3" fmla="*/ 9 h 83"/>
                <a:gd name="T4" fmla="*/ 7 w 60"/>
                <a:gd name="T5" fmla="*/ 0 h 83"/>
                <a:gd name="T6" fmla="*/ 5 w 60"/>
                <a:gd name="T7" fmla="*/ 0 h 83"/>
                <a:gd name="T8" fmla="*/ 4 w 60"/>
                <a:gd name="T9" fmla="*/ 5 h 83"/>
                <a:gd name="T10" fmla="*/ 2 w 60"/>
                <a:gd name="T11" fmla="*/ 2 h 83"/>
                <a:gd name="T12" fmla="*/ 0 w 60"/>
                <a:gd name="T13" fmla="*/ 2 h 83"/>
                <a:gd name="T14" fmla="*/ 0 w 60"/>
                <a:gd name="T15" fmla="*/ 2 h 83"/>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83"/>
                <a:gd name="T26" fmla="*/ 60 w 60"/>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83">
                  <a:moveTo>
                    <a:pt x="0" y="21"/>
                  </a:moveTo>
                  <a:lnTo>
                    <a:pt x="43" y="83"/>
                  </a:lnTo>
                  <a:lnTo>
                    <a:pt x="60" y="0"/>
                  </a:lnTo>
                  <a:lnTo>
                    <a:pt x="47" y="2"/>
                  </a:lnTo>
                  <a:lnTo>
                    <a:pt x="34" y="42"/>
                  </a:lnTo>
                  <a:lnTo>
                    <a:pt x="15" y="14"/>
                  </a:lnTo>
                  <a:lnTo>
                    <a:pt x="0" y="21"/>
                  </a:lnTo>
                  <a:close/>
                </a:path>
              </a:pathLst>
            </a:custGeom>
            <a:solidFill>
              <a:srgbClr val="000000"/>
            </a:solidFill>
            <a:ln w="9525">
              <a:noFill/>
              <a:round/>
              <a:headEnd/>
              <a:tailEnd/>
            </a:ln>
          </p:spPr>
          <p:txBody>
            <a:bodyPr/>
            <a:lstStyle/>
            <a:p>
              <a:endParaRPr lang="en-US"/>
            </a:p>
          </p:txBody>
        </p:sp>
        <p:sp>
          <p:nvSpPr>
            <p:cNvPr id="73070" name="Freeform 240"/>
            <p:cNvSpPr>
              <a:spLocks/>
            </p:cNvSpPr>
            <p:nvPr/>
          </p:nvSpPr>
          <p:spPr bwMode="auto">
            <a:xfrm>
              <a:off x="5285" y="2902"/>
              <a:ext cx="22" cy="26"/>
            </a:xfrm>
            <a:custGeom>
              <a:avLst/>
              <a:gdLst>
                <a:gd name="T0" fmla="*/ 0 w 64"/>
                <a:gd name="T1" fmla="*/ 2 h 78"/>
                <a:gd name="T2" fmla="*/ 5 w 64"/>
                <a:gd name="T3" fmla="*/ 9 h 78"/>
                <a:gd name="T4" fmla="*/ 8 w 64"/>
                <a:gd name="T5" fmla="*/ 0 h 78"/>
                <a:gd name="T6" fmla="*/ 6 w 64"/>
                <a:gd name="T7" fmla="*/ 0 h 78"/>
                <a:gd name="T8" fmla="*/ 5 w 64"/>
                <a:gd name="T9" fmla="*/ 4 h 78"/>
                <a:gd name="T10" fmla="*/ 2 w 64"/>
                <a:gd name="T11" fmla="*/ 1 h 78"/>
                <a:gd name="T12" fmla="*/ 0 w 64"/>
                <a:gd name="T13" fmla="*/ 2 h 78"/>
                <a:gd name="T14" fmla="*/ 0 w 64"/>
                <a:gd name="T15" fmla="*/ 2 h 7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78"/>
                <a:gd name="T26" fmla="*/ 64 w 64"/>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78">
                  <a:moveTo>
                    <a:pt x="0" y="21"/>
                  </a:moveTo>
                  <a:lnTo>
                    <a:pt x="45" y="78"/>
                  </a:lnTo>
                  <a:lnTo>
                    <a:pt x="64" y="0"/>
                  </a:lnTo>
                  <a:lnTo>
                    <a:pt x="50" y="0"/>
                  </a:lnTo>
                  <a:lnTo>
                    <a:pt x="40" y="38"/>
                  </a:lnTo>
                  <a:lnTo>
                    <a:pt x="16" y="11"/>
                  </a:lnTo>
                  <a:lnTo>
                    <a:pt x="0" y="21"/>
                  </a:lnTo>
                  <a:close/>
                </a:path>
              </a:pathLst>
            </a:custGeom>
            <a:solidFill>
              <a:srgbClr val="000000"/>
            </a:solidFill>
            <a:ln w="9525">
              <a:noFill/>
              <a:round/>
              <a:headEnd/>
              <a:tailEnd/>
            </a:ln>
          </p:spPr>
          <p:txBody>
            <a:bodyPr/>
            <a:lstStyle/>
            <a:p>
              <a:endParaRPr lang="en-US"/>
            </a:p>
          </p:txBody>
        </p:sp>
        <p:sp>
          <p:nvSpPr>
            <p:cNvPr id="73071" name="Freeform 241"/>
            <p:cNvSpPr>
              <a:spLocks/>
            </p:cNvSpPr>
            <p:nvPr/>
          </p:nvSpPr>
          <p:spPr bwMode="auto">
            <a:xfrm>
              <a:off x="5315" y="2891"/>
              <a:ext cx="19" cy="26"/>
            </a:xfrm>
            <a:custGeom>
              <a:avLst/>
              <a:gdLst>
                <a:gd name="T0" fmla="*/ 0 w 55"/>
                <a:gd name="T1" fmla="*/ 2 h 78"/>
                <a:gd name="T2" fmla="*/ 4 w 55"/>
                <a:gd name="T3" fmla="*/ 9 h 78"/>
                <a:gd name="T4" fmla="*/ 5 w 55"/>
                <a:gd name="T5" fmla="*/ 8 h 78"/>
                <a:gd name="T6" fmla="*/ 7 w 55"/>
                <a:gd name="T7" fmla="*/ 0 h 78"/>
                <a:gd name="T8" fmla="*/ 4 w 55"/>
                <a:gd name="T9" fmla="*/ 0 h 78"/>
                <a:gd name="T10" fmla="*/ 4 w 55"/>
                <a:gd name="T11" fmla="*/ 5 h 78"/>
                <a:gd name="T12" fmla="*/ 2 w 55"/>
                <a:gd name="T13" fmla="*/ 1 h 78"/>
                <a:gd name="T14" fmla="*/ 0 w 55"/>
                <a:gd name="T15" fmla="*/ 2 h 78"/>
                <a:gd name="T16" fmla="*/ 0 w 55"/>
                <a:gd name="T17" fmla="*/ 2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78"/>
                <a:gd name="T29" fmla="*/ 55 w 5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78">
                  <a:moveTo>
                    <a:pt x="0" y="20"/>
                  </a:moveTo>
                  <a:lnTo>
                    <a:pt x="32" y="78"/>
                  </a:lnTo>
                  <a:lnTo>
                    <a:pt x="44" y="73"/>
                  </a:lnTo>
                  <a:lnTo>
                    <a:pt x="55" y="0"/>
                  </a:lnTo>
                  <a:lnTo>
                    <a:pt x="36" y="0"/>
                  </a:lnTo>
                  <a:lnTo>
                    <a:pt x="34" y="43"/>
                  </a:lnTo>
                  <a:lnTo>
                    <a:pt x="21" y="10"/>
                  </a:lnTo>
                  <a:lnTo>
                    <a:pt x="0" y="20"/>
                  </a:lnTo>
                  <a:close/>
                </a:path>
              </a:pathLst>
            </a:custGeom>
            <a:solidFill>
              <a:srgbClr val="000000"/>
            </a:solidFill>
            <a:ln w="9525">
              <a:noFill/>
              <a:round/>
              <a:headEnd/>
              <a:tailEnd/>
            </a:ln>
          </p:spPr>
          <p:txBody>
            <a:bodyPr/>
            <a:lstStyle/>
            <a:p>
              <a:endParaRPr lang="en-US"/>
            </a:p>
          </p:txBody>
        </p:sp>
        <p:sp>
          <p:nvSpPr>
            <p:cNvPr id="73072" name="Freeform 242"/>
            <p:cNvSpPr>
              <a:spLocks/>
            </p:cNvSpPr>
            <p:nvPr/>
          </p:nvSpPr>
          <p:spPr bwMode="auto">
            <a:xfrm>
              <a:off x="5337" y="2884"/>
              <a:ext cx="17" cy="24"/>
            </a:xfrm>
            <a:custGeom>
              <a:avLst/>
              <a:gdLst>
                <a:gd name="T0" fmla="*/ 0 w 49"/>
                <a:gd name="T1" fmla="*/ 2 h 72"/>
                <a:gd name="T2" fmla="*/ 3 w 49"/>
                <a:gd name="T3" fmla="*/ 8 h 72"/>
                <a:gd name="T4" fmla="*/ 5 w 49"/>
                <a:gd name="T5" fmla="*/ 7 h 72"/>
                <a:gd name="T6" fmla="*/ 6 w 49"/>
                <a:gd name="T7" fmla="*/ 0 h 72"/>
                <a:gd name="T8" fmla="*/ 4 w 49"/>
                <a:gd name="T9" fmla="*/ 1 h 72"/>
                <a:gd name="T10" fmla="*/ 3 w 49"/>
                <a:gd name="T11" fmla="*/ 4 h 72"/>
                <a:gd name="T12" fmla="*/ 2 w 49"/>
                <a:gd name="T13" fmla="*/ 1 h 72"/>
                <a:gd name="T14" fmla="*/ 0 w 49"/>
                <a:gd name="T15" fmla="*/ 2 h 72"/>
                <a:gd name="T16" fmla="*/ 0 w 49"/>
                <a:gd name="T17" fmla="*/ 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72"/>
                <a:gd name="T29" fmla="*/ 49 w 49"/>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72">
                  <a:moveTo>
                    <a:pt x="0" y="20"/>
                  </a:moveTo>
                  <a:lnTo>
                    <a:pt x="28" y="72"/>
                  </a:lnTo>
                  <a:lnTo>
                    <a:pt x="43" y="67"/>
                  </a:lnTo>
                  <a:lnTo>
                    <a:pt x="49" y="0"/>
                  </a:lnTo>
                  <a:lnTo>
                    <a:pt x="32" y="7"/>
                  </a:lnTo>
                  <a:lnTo>
                    <a:pt x="30" y="37"/>
                  </a:lnTo>
                  <a:lnTo>
                    <a:pt x="20" y="9"/>
                  </a:lnTo>
                  <a:lnTo>
                    <a:pt x="0" y="20"/>
                  </a:lnTo>
                  <a:close/>
                </a:path>
              </a:pathLst>
            </a:custGeom>
            <a:solidFill>
              <a:srgbClr val="000000"/>
            </a:solidFill>
            <a:ln w="9525">
              <a:noFill/>
              <a:round/>
              <a:headEnd/>
              <a:tailEnd/>
            </a:ln>
          </p:spPr>
          <p:txBody>
            <a:bodyPr/>
            <a:lstStyle/>
            <a:p>
              <a:endParaRPr lang="en-US"/>
            </a:p>
          </p:txBody>
        </p:sp>
        <p:sp>
          <p:nvSpPr>
            <p:cNvPr id="73073" name="Freeform 243"/>
            <p:cNvSpPr>
              <a:spLocks/>
            </p:cNvSpPr>
            <p:nvPr/>
          </p:nvSpPr>
          <p:spPr bwMode="auto">
            <a:xfrm>
              <a:off x="5249" y="2947"/>
              <a:ext cx="21" cy="29"/>
            </a:xfrm>
            <a:custGeom>
              <a:avLst/>
              <a:gdLst>
                <a:gd name="T0" fmla="*/ 0 w 63"/>
                <a:gd name="T1" fmla="*/ 6 h 88"/>
                <a:gd name="T2" fmla="*/ 2 w 63"/>
                <a:gd name="T3" fmla="*/ 0 h 88"/>
                <a:gd name="T4" fmla="*/ 4 w 63"/>
                <a:gd name="T5" fmla="*/ 0 h 88"/>
                <a:gd name="T6" fmla="*/ 7 w 63"/>
                <a:gd name="T7" fmla="*/ 10 h 88"/>
                <a:gd name="T8" fmla="*/ 5 w 63"/>
                <a:gd name="T9" fmla="*/ 8 h 88"/>
                <a:gd name="T10" fmla="*/ 3 w 63"/>
                <a:gd name="T11" fmla="*/ 3 h 88"/>
                <a:gd name="T12" fmla="*/ 2 w 63"/>
                <a:gd name="T13" fmla="*/ 7 h 88"/>
                <a:gd name="T14" fmla="*/ 0 w 63"/>
                <a:gd name="T15" fmla="*/ 6 h 88"/>
                <a:gd name="T16" fmla="*/ 0 w 63"/>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8"/>
                <a:gd name="T29" fmla="*/ 63 w 63"/>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8">
                  <a:moveTo>
                    <a:pt x="0" y="57"/>
                  </a:moveTo>
                  <a:lnTo>
                    <a:pt x="22" y="0"/>
                  </a:lnTo>
                  <a:lnTo>
                    <a:pt x="35" y="4"/>
                  </a:lnTo>
                  <a:lnTo>
                    <a:pt x="63" y="88"/>
                  </a:lnTo>
                  <a:lnTo>
                    <a:pt x="45" y="74"/>
                  </a:lnTo>
                  <a:lnTo>
                    <a:pt x="30" y="29"/>
                  </a:lnTo>
                  <a:lnTo>
                    <a:pt x="14" y="68"/>
                  </a:lnTo>
                  <a:lnTo>
                    <a:pt x="0" y="57"/>
                  </a:lnTo>
                  <a:close/>
                </a:path>
              </a:pathLst>
            </a:custGeom>
            <a:solidFill>
              <a:srgbClr val="000000"/>
            </a:solidFill>
            <a:ln w="9525">
              <a:noFill/>
              <a:round/>
              <a:headEnd/>
              <a:tailEnd/>
            </a:ln>
          </p:spPr>
          <p:txBody>
            <a:bodyPr/>
            <a:lstStyle/>
            <a:p>
              <a:endParaRPr lang="en-US"/>
            </a:p>
          </p:txBody>
        </p:sp>
        <p:sp>
          <p:nvSpPr>
            <p:cNvPr id="73074" name="Freeform 244"/>
            <p:cNvSpPr>
              <a:spLocks/>
            </p:cNvSpPr>
            <p:nvPr/>
          </p:nvSpPr>
          <p:spPr bwMode="auto">
            <a:xfrm>
              <a:off x="5274" y="2946"/>
              <a:ext cx="19" cy="30"/>
            </a:xfrm>
            <a:custGeom>
              <a:avLst/>
              <a:gdLst>
                <a:gd name="T0" fmla="*/ 0 w 55"/>
                <a:gd name="T1" fmla="*/ 8 h 90"/>
                <a:gd name="T2" fmla="*/ 3 w 55"/>
                <a:gd name="T3" fmla="*/ 0 h 90"/>
                <a:gd name="T4" fmla="*/ 4 w 55"/>
                <a:gd name="T5" fmla="*/ 0 h 90"/>
                <a:gd name="T6" fmla="*/ 7 w 55"/>
                <a:gd name="T7" fmla="*/ 10 h 90"/>
                <a:gd name="T8" fmla="*/ 4 w 55"/>
                <a:gd name="T9" fmla="*/ 10 h 90"/>
                <a:gd name="T10" fmla="*/ 3 w 55"/>
                <a:gd name="T11" fmla="*/ 4 h 90"/>
                <a:gd name="T12" fmla="*/ 2 w 55"/>
                <a:gd name="T13" fmla="*/ 9 h 90"/>
                <a:gd name="T14" fmla="*/ 0 w 55"/>
                <a:gd name="T15" fmla="*/ 8 h 90"/>
                <a:gd name="T16" fmla="*/ 0 w 55"/>
                <a:gd name="T17" fmla="*/ 8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0"/>
                <a:gd name="T29" fmla="*/ 55 w 55"/>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0">
                  <a:moveTo>
                    <a:pt x="0" y="73"/>
                  </a:moveTo>
                  <a:lnTo>
                    <a:pt x="23" y="0"/>
                  </a:lnTo>
                  <a:lnTo>
                    <a:pt x="34" y="2"/>
                  </a:lnTo>
                  <a:lnTo>
                    <a:pt x="55" y="90"/>
                  </a:lnTo>
                  <a:lnTo>
                    <a:pt x="37" y="87"/>
                  </a:lnTo>
                  <a:lnTo>
                    <a:pt x="29" y="36"/>
                  </a:lnTo>
                  <a:lnTo>
                    <a:pt x="14" y="85"/>
                  </a:lnTo>
                  <a:lnTo>
                    <a:pt x="0" y="73"/>
                  </a:lnTo>
                  <a:close/>
                </a:path>
              </a:pathLst>
            </a:custGeom>
            <a:solidFill>
              <a:srgbClr val="FFFFFF"/>
            </a:solidFill>
            <a:ln w="9525">
              <a:noFill/>
              <a:round/>
              <a:headEnd/>
              <a:tailEnd/>
            </a:ln>
          </p:spPr>
          <p:txBody>
            <a:bodyPr/>
            <a:lstStyle/>
            <a:p>
              <a:endParaRPr lang="en-US"/>
            </a:p>
          </p:txBody>
        </p:sp>
        <p:sp>
          <p:nvSpPr>
            <p:cNvPr id="73075" name="Freeform 245"/>
            <p:cNvSpPr>
              <a:spLocks/>
            </p:cNvSpPr>
            <p:nvPr/>
          </p:nvSpPr>
          <p:spPr bwMode="auto">
            <a:xfrm>
              <a:off x="5275" y="2952"/>
              <a:ext cx="18" cy="29"/>
            </a:xfrm>
            <a:custGeom>
              <a:avLst/>
              <a:gdLst>
                <a:gd name="T0" fmla="*/ 0 w 55"/>
                <a:gd name="T1" fmla="*/ 8 h 88"/>
                <a:gd name="T2" fmla="*/ 3 w 55"/>
                <a:gd name="T3" fmla="*/ 0 h 88"/>
                <a:gd name="T4" fmla="*/ 4 w 55"/>
                <a:gd name="T5" fmla="*/ 0 h 88"/>
                <a:gd name="T6" fmla="*/ 6 w 55"/>
                <a:gd name="T7" fmla="*/ 10 h 88"/>
                <a:gd name="T8" fmla="*/ 4 w 55"/>
                <a:gd name="T9" fmla="*/ 10 h 88"/>
                <a:gd name="T10" fmla="*/ 3 w 55"/>
                <a:gd name="T11" fmla="*/ 4 h 88"/>
                <a:gd name="T12" fmla="*/ 2 w 55"/>
                <a:gd name="T13" fmla="*/ 9 h 88"/>
                <a:gd name="T14" fmla="*/ 0 w 55"/>
                <a:gd name="T15" fmla="*/ 8 h 88"/>
                <a:gd name="T16" fmla="*/ 0 w 55"/>
                <a:gd name="T17" fmla="*/ 8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88"/>
                <a:gd name="T29" fmla="*/ 55 w 55"/>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88">
                  <a:moveTo>
                    <a:pt x="0" y="73"/>
                  </a:moveTo>
                  <a:lnTo>
                    <a:pt x="23" y="0"/>
                  </a:lnTo>
                  <a:lnTo>
                    <a:pt x="35" y="2"/>
                  </a:lnTo>
                  <a:lnTo>
                    <a:pt x="55" y="88"/>
                  </a:lnTo>
                  <a:lnTo>
                    <a:pt x="38" y="87"/>
                  </a:lnTo>
                  <a:lnTo>
                    <a:pt x="30" y="36"/>
                  </a:lnTo>
                  <a:lnTo>
                    <a:pt x="14" y="85"/>
                  </a:lnTo>
                  <a:lnTo>
                    <a:pt x="0" y="73"/>
                  </a:lnTo>
                  <a:close/>
                </a:path>
              </a:pathLst>
            </a:custGeom>
            <a:solidFill>
              <a:srgbClr val="000000"/>
            </a:solidFill>
            <a:ln w="9525">
              <a:noFill/>
              <a:round/>
              <a:headEnd/>
              <a:tailEnd/>
            </a:ln>
          </p:spPr>
          <p:txBody>
            <a:bodyPr/>
            <a:lstStyle/>
            <a:p>
              <a:endParaRPr lang="en-US"/>
            </a:p>
          </p:txBody>
        </p:sp>
        <p:sp>
          <p:nvSpPr>
            <p:cNvPr id="73076" name="Freeform 246"/>
            <p:cNvSpPr>
              <a:spLocks/>
            </p:cNvSpPr>
            <p:nvPr/>
          </p:nvSpPr>
          <p:spPr bwMode="auto">
            <a:xfrm>
              <a:off x="5301" y="2956"/>
              <a:ext cx="18" cy="29"/>
            </a:xfrm>
            <a:custGeom>
              <a:avLst/>
              <a:gdLst>
                <a:gd name="T0" fmla="*/ 0 w 56"/>
                <a:gd name="T1" fmla="*/ 7 h 87"/>
                <a:gd name="T2" fmla="*/ 3 w 56"/>
                <a:gd name="T3" fmla="*/ 0 h 87"/>
                <a:gd name="T4" fmla="*/ 5 w 56"/>
                <a:gd name="T5" fmla="*/ 1 h 87"/>
                <a:gd name="T6" fmla="*/ 6 w 56"/>
                <a:gd name="T7" fmla="*/ 10 h 87"/>
                <a:gd name="T8" fmla="*/ 4 w 56"/>
                <a:gd name="T9" fmla="*/ 9 h 87"/>
                <a:gd name="T10" fmla="*/ 3 w 56"/>
                <a:gd name="T11" fmla="*/ 4 h 87"/>
                <a:gd name="T12" fmla="*/ 2 w 56"/>
                <a:gd name="T13" fmla="*/ 8 h 87"/>
                <a:gd name="T14" fmla="*/ 0 w 56"/>
                <a:gd name="T15" fmla="*/ 7 h 87"/>
                <a:gd name="T16" fmla="*/ 0 w 56"/>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87"/>
                <a:gd name="T29" fmla="*/ 56 w 56"/>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87">
                  <a:moveTo>
                    <a:pt x="0" y="63"/>
                  </a:moveTo>
                  <a:lnTo>
                    <a:pt x="28" y="0"/>
                  </a:lnTo>
                  <a:lnTo>
                    <a:pt x="47" y="10"/>
                  </a:lnTo>
                  <a:lnTo>
                    <a:pt x="56" y="87"/>
                  </a:lnTo>
                  <a:lnTo>
                    <a:pt x="39" y="80"/>
                  </a:lnTo>
                  <a:lnTo>
                    <a:pt x="30" y="38"/>
                  </a:lnTo>
                  <a:lnTo>
                    <a:pt x="17" y="74"/>
                  </a:lnTo>
                  <a:lnTo>
                    <a:pt x="0" y="63"/>
                  </a:lnTo>
                  <a:close/>
                </a:path>
              </a:pathLst>
            </a:custGeom>
            <a:solidFill>
              <a:srgbClr val="FFFFFF"/>
            </a:solidFill>
            <a:ln w="9525">
              <a:noFill/>
              <a:round/>
              <a:headEnd/>
              <a:tailEnd/>
            </a:ln>
          </p:spPr>
          <p:txBody>
            <a:bodyPr/>
            <a:lstStyle/>
            <a:p>
              <a:endParaRPr lang="en-US"/>
            </a:p>
          </p:txBody>
        </p:sp>
        <p:sp>
          <p:nvSpPr>
            <p:cNvPr id="73077" name="Freeform 247"/>
            <p:cNvSpPr>
              <a:spLocks/>
            </p:cNvSpPr>
            <p:nvPr/>
          </p:nvSpPr>
          <p:spPr bwMode="auto">
            <a:xfrm>
              <a:off x="5302" y="2963"/>
              <a:ext cx="19" cy="29"/>
            </a:xfrm>
            <a:custGeom>
              <a:avLst/>
              <a:gdLst>
                <a:gd name="T0" fmla="*/ 0 w 57"/>
                <a:gd name="T1" fmla="*/ 7 h 87"/>
                <a:gd name="T2" fmla="*/ 3 w 57"/>
                <a:gd name="T3" fmla="*/ 0 h 87"/>
                <a:gd name="T4" fmla="*/ 5 w 57"/>
                <a:gd name="T5" fmla="*/ 1 h 87"/>
                <a:gd name="T6" fmla="*/ 6 w 57"/>
                <a:gd name="T7" fmla="*/ 10 h 87"/>
                <a:gd name="T8" fmla="*/ 4 w 57"/>
                <a:gd name="T9" fmla="*/ 9 h 87"/>
                <a:gd name="T10" fmla="*/ 3 w 57"/>
                <a:gd name="T11" fmla="*/ 4 h 87"/>
                <a:gd name="T12" fmla="*/ 2 w 57"/>
                <a:gd name="T13" fmla="*/ 8 h 87"/>
                <a:gd name="T14" fmla="*/ 0 w 57"/>
                <a:gd name="T15" fmla="*/ 7 h 87"/>
                <a:gd name="T16" fmla="*/ 0 w 57"/>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7"/>
                <a:gd name="T29" fmla="*/ 57 w 57"/>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7">
                  <a:moveTo>
                    <a:pt x="0" y="64"/>
                  </a:moveTo>
                  <a:lnTo>
                    <a:pt x="28" y="0"/>
                  </a:lnTo>
                  <a:lnTo>
                    <a:pt x="47" y="11"/>
                  </a:lnTo>
                  <a:lnTo>
                    <a:pt x="57" y="87"/>
                  </a:lnTo>
                  <a:lnTo>
                    <a:pt x="40" y="80"/>
                  </a:lnTo>
                  <a:lnTo>
                    <a:pt x="31" y="39"/>
                  </a:lnTo>
                  <a:lnTo>
                    <a:pt x="17" y="74"/>
                  </a:lnTo>
                  <a:lnTo>
                    <a:pt x="0" y="64"/>
                  </a:lnTo>
                  <a:close/>
                </a:path>
              </a:pathLst>
            </a:custGeom>
            <a:solidFill>
              <a:srgbClr val="000000"/>
            </a:solidFill>
            <a:ln w="9525">
              <a:noFill/>
              <a:round/>
              <a:headEnd/>
              <a:tailEnd/>
            </a:ln>
          </p:spPr>
          <p:txBody>
            <a:bodyPr/>
            <a:lstStyle/>
            <a:p>
              <a:endParaRPr lang="en-US"/>
            </a:p>
          </p:txBody>
        </p:sp>
        <p:sp>
          <p:nvSpPr>
            <p:cNvPr id="73078" name="Freeform 248"/>
            <p:cNvSpPr>
              <a:spLocks/>
            </p:cNvSpPr>
            <p:nvPr/>
          </p:nvSpPr>
          <p:spPr bwMode="auto">
            <a:xfrm>
              <a:off x="5110" y="2830"/>
              <a:ext cx="16" cy="37"/>
            </a:xfrm>
            <a:custGeom>
              <a:avLst/>
              <a:gdLst>
                <a:gd name="T0" fmla="*/ 5 w 49"/>
                <a:gd name="T1" fmla="*/ 2 h 112"/>
                <a:gd name="T2" fmla="*/ 5 w 49"/>
                <a:gd name="T3" fmla="*/ 2 h 112"/>
                <a:gd name="T4" fmla="*/ 5 w 49"/>
                <a:gd name="T5" fmla="*/ 2 h 112"/>
                <a:gd name="T6" fmla="*/ 4 w 49"/>
                <a:gd name="T7" fmla="*/ 3 h 112"/>
                <a:gd name="T8" fmla="*/ 4 w 49"/>
                <a:gd name="T9" fmla="*/ 3 h 112"/>
                <a:gd name="T10" fmla="*/ 3 w 49"/>
                <a:gd name="T11" fmla="*/ 4 h 112"/>
                <a:gd name="T12" fmla="*/ 3 w 49"/>
                <a:gd name="T13" fmla="*/ 5 h 112"/>
                <a:gd name="T14" fmla="*/ 3 w 49"/>
                <a:gd name="T15" fmla="*/ 5 h 112"/>
                <a:gd name="T16" fmla="*/ 3 w 49"/>
                <a:gd name="T17" fmla="*/ 6 h 112"/>
                <a:gd name="T18" fmla="*/ 2 w 49"/>
                <a:gd name="T19" fmla="*/ 7 h 112"/>
                <a:gd name="T20" fmla="*/ 2 w 49"/>
                <a:gd name="T21" fmla="*/ 7 h 112"/>
                <a:gd name="T22" fmla="*/ 3 w 49"/>
                <a:gd name="T23" fmla="*/ 8 h 112"/>
                <a:gd name="T24" fmla="*/ 3 w 49"/>
                <a:gd name="T25" fmla="*/ 9 h 112"/>
                <a:gd name="T26" fmla="*/ 3 w 49"/>
                <a:gd name="T27" fmla="*/ 9 h 112"/>
                <a:gd name="T28" fmla="*/ 3 w 49"/>
                <a:gd name="T29" fmla="*/ 10 h 112"/>
                <a:gd name="T30" fmla="*/ 4 w 49"/>
                <a:gd name="T31" fmla="*/ 10 h 112"/>
                <a:gd name="T32" fmla="*/ 4 w 49"/>
                <a:gd name="T33" fmla="*/ 10 h 112"/>
                <a:gd name="T34" fmla="*/ 3 w 49"/>
                <a:gd name="T35" fmla="*/ 12 h 112"/>
                <a:gd name="T36" fmla="*/ 3 w 49"/>
                <a:gd name="T37" fmla="*/ 12 h 112"/>
                <a:gd name="T38" fmla="*/ 3 w 49"/>
                <a:gd name="T39" fmla="*/ 12 h 112"/>
                <a:gd name="T40" fmla="*/ 2 w 49"/>
                <a:gd name="T41" fmla="*/ 12 h 112"/>
                <a:gd name="T42" fmla="*/ 2 w 49"/>
                <a:gd name="T43" fmla="*/ 11 h 112"/>
                <a:gd name="T44" fmla="*/ 2 w 49"/>
                <a:gd name="T45" fmla="*/ 11 h 112"/>
                <a:gd name="T46" fmla="*/ 1 w 49"/>
                <a:gd name="T47" fmla="*/ 10 h 112"/>
                <a:gd name="T48" fmla="*/ 1 w 49"/>
                <a:gd name="T49" fmla="*/ 9 h 112"/>
                <a:gd name="T50" fmla="*/ 0 w 49"/>
                <a:gd name="T51" fmla="*/ 9 h 112"/>
                <a:gd name="T52" fmla="*/ 0 w 49"/>
                <a:gd name="T53" fmla="*/ 8 h 112"/>
                <a:gd name="T54" fmla="*/ 0 w 49"/>
                <a:gd name="T55" fmla="*/ 8 h 112"/>
                <a:gd name="T56" fmla="*/ 0 w 49"/>
                <a:gd name="T57" fmla="*/ 7 h 112"/>
                <a:gd name="T58" fmla="*/ 0 w 49"/>
                <a:gd name="T59" fmla="*/ 7 h 112"/>
                <a:gd name="T60" fmla="*/ 0 w 49"/>
                <a:gd name="T61" fmla="*/ 6 h 112"/>
                <a:gd name="T62" fmla="*/ 0 w 49"/>
                <a:gd name="T63" fmla="*/ 6 h 112"/>
                <a:gd name="T64" fmla="*/ 0 w 49"/>
                <a:gd name="T65" fmla="*/ 5 h 112"/>
                <a:gd name="T66" fmla="*/ 0 w 49"/>
                <a:gd name="T67" fmla="*/ 5 h 112"/>
                <a:gd name="T68" fmla="*/ 0 w 49"/>
                <a:gd name="T69" fmla="*/ 4 h 112"/>
                <a:gd name="T70" fmla="*/ 1 w 49"/>
                <a:gd name="T71" fmla="*/ 4 h 112"/>
                <a:gd name="T72" fmla="*/ 1 w 49"/>
                <a:gd name="T73" fmla="*/ 3 h 112"/>
                <a:gd name="T74" fmla="*/ 1 w 49"/>
                <a:gd name="T75" fmla="*/ 2 h 112"/>
                <a:gd name="T76" fmla="*/ 2 w 49"/>
                <a:gd name="T77" fmla="*/ 2 h 112"/>
                <a:gd name="T78" fmla="*/ 2 w 49"/>
                <a:gd name="T79" fmla="*/ 1 h 112"/>
                <a:gd name="T80" fmla="*/ 3 w 49"/>
                <a:gd name="T81" fmla="*/ 1 h 112"/>
                <a:gd name="T82" fmla="*/ 3 w 49"/>
                <a:gd name="T83" fmla="*/ 1 h 112"/>
                <a:gd name="T84" fmla="*/ 3 w 49"/>
                <a:gd name="T85" fmla="*/ 0 h 112"/>
                <a:gd name="T86" fmla="*/ 4 w 49"/>
                <a:gd name="T87" fmla="*/ 0 h 112"/>
                <a:gd name="T88" fmla="*/ 5 w 49"/>
                <a:gd name="T89" fmla="*/ 2 h 112"/>
                <a:gd name="T90" fmla="*/ 5 w 49"/>
                <a:gd name="T91" fmla="*/ 2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
                <a:gd name="T139" fmla="*/ 0 h 112"/>
                <a:gd name="T140" fmla="*/ 49 w 49"/>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 h="112">
                  <a:moveTo>
                    <a:pt x="49" y="14"/>
                  </a:moveTo>
                  <a:lnTo>
                    <a:pt x="47" y="15"/>
                  </a:lnTo>
                  <a:lnTo>
                    <a:pt x="42" y="21"/>
                  </a:lnTo>
                  <a:lnTo>
                    <a:pt x="38" y="24"/>
                  </a:lnTo>
                  <a:lnTo>
                    <a:pt x="35" y="29"/>
                  </a:lnTo>
                  <a:lnTo>
                    <a:pt x="30" y="35"/>
                  </a:lnTo>
                  <a:lnTo>
                    <a:pt x="28" y="41"/>
                  </a:lnTo>
                  <a:lnTo>
                    <a:pt x="24" y="47"/>
                  </a:lnTo>
                  <a:lnTo>
                    <a:pt x="23" y="54"/>
                  </a:lnTo>
                  <a:lnTo>
                    <a:pt x="22" y="61"/>
                  </a:lnTo>
                  <a:lnTo>
                    <a:pt x="22" y="67"/>
                  </a:lnTo>
                  <a:lnTo>
                    <a:pt x="23" y="74"/>
                  </a:lnTo>
                  <a:lnTo>
                    <a:pt x="26" y="80"/>
                  </a:lnTo>
                  <a:lnTo>
                    <a:pt x="27" y="84"/>
                  </a:lnTo>
                  <a:lnTo>
                    <a:pt x="30" y="87"/>
                  </a:lnTo>
                  <a:lnTo>
                    <a:pt x="33" y="90"/>
                  </a:lnTo>
                  <a:lnTo>
                    <a:pt x="37" y="94"/>
                  </a:lnTo>
                  <a:lnTo>
                    <a:pt x="28" y="112"/>
                  </a:lnTo>
                  <a:lnTo>
                    <a:pt x="27" y="110"/>
                  </a:lnTo>
                  <a:lnTo>
                    <a:pt x="25" y="108"/>
                  </a:lnTo>
                  <a:lnTo>
                    <a:pt x="22" y="106"/>
                  </a:lnTo>
                  <a:lnTo>
                    <a:pt x="19" y="102"/>
                  </a:lnTo>
                  <a:lnTo>
                    <a:pt x="15" y="97"/>
                  </a:lnTo>
                  <a:lnTo>
                    <a:pt x="11" y="91"/>
                  </a:lnTo>
                  <a:lnTo>
                    <a:pt x="7" y="84"/>
                  </a:lnTo>
                  <a:lnTo>
                    <a:pt x="4" y="78"/>
                  </a:lnTo>
                  <a:lnTo>
                    <a:pt x="3" y="74"/>
                  </a:lnTo>
                  <a:lnTo>
                    <a:pt x="1" y="69"/>
                  </a:lnTo>
                  <a:lnTo>
                    <a:pt x="0" y="66"/>
                  </a:lnTo>
                  <a:lnTo>
                    <a:pt x="0" y="61"/>
                  </a:lnTo>
                  <a:lnTo>
                    <a:pt x="0" y="56"/>
                  </a:lnTo>
                  <a:lnTo>
                    <a:pt x="0" y="51"/>
                  </a:lnTo>
                  <a:lnTo>
                    <a:pt x="1" y="46"/>
                  </a:lnTo>
                  <a:lnTo>
                    <a:pt x="3" y="43"/>
                  </a:lnTo>
                  <a:lnTo>
                    <a:pt x="4" y="37"/>
                  </a:lnTo>
                  <a:lnTo>
                    <a:pt x="6" y="32"/>
                  </a:lnTo>
                  <a:lnTo>
                    <a:pt x="8" y="27"/>
                  </a:lnTo>
                  <a:lnTo>
                    <a:pt x="12" y="21"/>
                  </a:lnTo>
                  <a:lnTo>
                    <a:pt x="16" y="16"/>
                  </a:lnTo>
                  <a:lnTo>
                    <a:pt x="21" y="11"/>
                  </a:lnTo>
                  <a:lnTo>
                    <a:pt x="23" y="9"/>
                  </a:lnTo>
                  <a:lnTo>
                    <a:pt x="26" y="5"/>
                  </a:lnTo>
                  <a:lnTo>
                    <a:pt x="30" y="3"/>
                  </a:lnTo>
                  <a:lnTo>
                    <a:pt x="33" y="0"/>
                  </a:lnTo>
                  <a:lnTo>
                    <a:pt x="49" y="14"/>
                  </a:lnTo>
                  <a:close/>
                </a:path>
              </a:pathLst>
            </a:custGeom>
            <a:solidFill>
              <a:srgbClr val="000000"/>
            </a:solidFill>
            <a:ln w="9525">
              <a:noFill/>
              <a:round/>
              <a:headEnd/>
              <a:tailEnd/>
            </a:ln>
          </p:spPr>
          <p:txBody>
            <a:bodyPr/>
            <a:lstStyle/>
            <a:p>
              <a:endParaRPr lang="en-US"/>
            </a:p>
          </p:txBody>
        </p:sp>
      </p:grpSp>
      <p:grpSp>
        <p:nvGrpSpPr>
          <p:cNvPr id="14" name="Group 249"/>
          <p:cNvGrpSpPr>
            <a:grpSpLocks/>
          </p:cNvGrpSpPr>
          <p:nvPr/>
        </p:nvGrpSpPr>
        <p:grpSpPr bwMode="auto">
          <a:xfrm flipH="1">
            <a:off x="6172200" y="5486400"/>
            <a:ext cx="914400" cy="565150"/>
            <a:chOff x="4848" y="2688"/>
            <a:chExt cx="576" cy="404"/>
          </a:xfrm>
        </p:grpSpPr>
        <p:sp>
          <p:nvSpPr>
            <p:cNvPr id="72903" name="AutoShape 250"/>
            <p:cNvSpPr>
              <a:spLocks noChangeAspect="1" noChangeArrowheads="1" noTextEdit="1"/>
            </p:cNvSpPr>
            <p:nvPr/>
          </p:nvSpPr>
          <p:spPr bwMode="auto">
            <a:xfrm>
              <a:off x="4848" y="2688"/>
              <a:ext cx="576" cy="384"/>
            </a:xfrm>
            <a:prstGeom prst="rect">
              <a:avLst/>
            </a:prstGeom>
            <a:noFill/>
            <a:ln w="9525">
              <a:noFill/>
              <a:miter lim="800000"/>
              <a:headEnd/>
              <a:tailEnd/>
            </a:ln>
          </p:spPr>
          <p:txBody>
            <a:bodyPr/>
            <a:lstStyle/>
            <a:p>
              <a:endParaRPr lang="en-US"/>
            </a:p>
          </p:txBody>
        </p:sp>
        <p:sp>
          <p:nvSpPr>
            <p:cNvPr id="72904" name="Freeform 251"/>
            <p:cNvSpPr>
              <a:spLocks/>
            </p:cNvSpPr>
            <p:nvPr/>
          </p:nvSpPr>
          <p:spPr bwMode="auto">
            <a:xfrm>
              <a:off x="5248" y="2952"/>
              <a:ext cx="70" cy="41"/>
            </a:xfrm>
            <a:custGeom>
              <a:avLst/>
              <a:gdLst>
                <a:gd name="T0" fmla="*/ 0 w 210"/>
                <a:gd name="T1" fmla="*/ 6 h 121"/>
                <a:gd name="T2" fmla="*/ 4 w 210"/>
                <a:gd name="T3" fmla="*/ 0 h 121"/>
                <a:gd name="T4" fmla="*/ 6 w 210"/>
                <a:gd name="T5" fmla="*/ 7 h 121"/>
                <a:gd name="T6" fmla="*/ 10 w 210"/>
                <a:gd name="T7" fmla="*/ 8 h 121"/>
                <a:gd name="T8" fmla="*/ 12 w 210"/>
                <a:gd name="T9" fmla="*/ 2 h 121"/>
                <a:gd name="T10" fmla="*/ 14 w 210"/>
                <a:gd name="T11" fmla="*/ 9 h 121"/>
                <a:gd name="T12" fmla="*/ 18 w 210"/>
                <a:gd name="T13" fmla="*/ 11 h 121"/>
                <a:gd name="T14" fmla="*/ 21 w 210"/>
                <a:gd name="T15" fmla="*/ 6 h 121"/>
                <a:gd name="T16" fmla="*/ 23 w 210"/>
                <a:gd name="T17" fmla="*/ 14 h 121"/>
                <a:gd name="T18" fmla="*/ 0 w 210"/>
                <a:gd name="T19" fmla="*/ 6 h 121"/>
                <a:gd name="T20" fmla="*/ 0 w 210"/>
                <a:gd name="T21" fmla="*/ 6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21"/>
                <a:gd name="T35" fmla="*/ 210 w 210"/>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21">
                  <a:moveTo>
                    <a:pt x="0" y="54"/>
                  </a:moveTo>
                  <a:lnTo>
                    <a:pt x="32" y="0"/>
                  </a:lnTo>
                  <a:lnTo>
                    <a:pt x="50" y="61"/>
                  </a:lnTo>
                  <a:lnTo>
                    <a:pt x="86" y="71"/>
                  </a:lnTo>
                  <a:lnTo>
                    <a:pt x="110" y="15"/>
                  </a:lnTo>
                  <a:lnTo>
                    <a:pt x="126" y="81"/>
                  </a:lnTo>
                  <a:lnTo>
                    <a:pt x="165" y="96"/>
                  </a:lnTo>
                  <a:lnTo>
                    <a:pt x="192" y="51"/>
                  </a:lnTo>
                  <a:lnTo>
                    <a:pt x="210" y="121"/>
                  </a:lnTo>
                  <a:lnTo>
                    <a:pt x="0" y="54"/>
                  </a:lnTo>
                  <a:close/>
                </a:path>
              </a:pathLst>
            </a:custGeom>
            <a:solidFill>
              <a:srgbClr val="E69C33"/>
            </a:solidFill>
            <a:ln w="9525">
              <a:noFill/>
              <a:round/>
              <a:headEnd/>
              <a:tailEnd/>
            </a:ln>
          </p:spPr>
          <p:txBody>
            <a:bodyPr/>
            <a:lstStyle/>
            <a:p>
              <a:endParaRPr lang="en-US"/>
            </a:p>
          </p:txBody>
        </p:sp>
        <p:sp>
          <p:nvSpPr>
            <p:cNvPr id="72905" name="Freeform 252"/>
            <p:cNvSpPr>
              <a:spLocks/>
            </p:cNvSpPr>
            <p:nvPr/>
          </p:nvSpPr>
          <p:spPr bwMode="auto">
            <a:xfrm>
              <a:off x="5229" y="2877"/>
              <a:ext cx="125" cy="71"/>
            </a:xfrm>
            <a:custGeom>
              <a:avLst/>
              <a:gdLst>
                <a:gd name="T0" fmla="*/ 0 w 373"/>
                <a:gd name="T1" fmla="*/ 20 h 211"/>
                <a:gd name="T2" fmla="*/ 3 w 373"/>
                <a:gd name="T3" fmla="*/ 24 h 211"/>
                <a:gd name="T4" fmla="*/ 5 w 373"/>
                <a:gd name="T5" fmla="*/ 18 h 211"/>
                <a:gd name="T6" fmla="*/ 9 w 373"/>
                <a:gd name="T7" fmla="*/ 16 h 211"/>
                <a:gd name="T8" fmla="*/ 14 w 373"/>
                <a:gd name="T9" fmla="*/ 20 h 211"/>
                <a:gd name="T10" fmla="*/ 15 w 373"/>
                <a:gd name="T11" fmla="*/ 13 h 211"/>
                <a:gd name="T12" fmla="*/ 20 w 373"/>
                <a:gd name="T13" fmla="*/ 11 h 211"/>
                <a:gd name="T14" fmla="*/ 23 w 373"/>
                <a:gd name="T15" fmla="*/ 15 h 211"/>
                <a:gd name="T16" fmla="*/ 25 w 373"/>
                <a:gd name="T17" fmla="*/ 9 h 211"/>
                <a:gd name="T18" fmla="*/ 30 w 373"/>
                <a:gd name="T19" fmla="*/ 7 h 211"/>
                <a:gd name="T20" fmla="*/ 33 w 373"/>
                <a:gd name="T21" fmla="*/ 12 h 211"/>
                <a:gd name="T22" fmla="*/ 34 w 373"/>
                <a:gd name="T23" fmla="*/ 5 h 211"/>
                <a:gd name="T24" fmla="*/ 37 w 373"/>
                <a:gd name="T25" fmla="*/ 4 h 211"/>
                <a:gd name="T26" fmla="*/ 40 w 373"/>
                <a:gd name="T27" fmla="*/ 9 h 211"/>
                <a:gd name="T28" fmla="*/ 42 w 373"/>
                <a:gd name="T29" fmla="*/ 0 h 211"/>
                <a:gd name="T30" fmla="*/ 0 w 373"/>
                <a:gd name="T31" fmla="*/ 19 h 211"/>
                <a:gd name="T32" fmla="*/ 0 w 373"/>
                <a:gd name="T33" fmla="*/ 20 h 211"/>
                <a:gd name="T34" fmla="*/ 0 w 373"/>
                <a:gd name="T35" fmla="*/ 20 h 2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1"/>
                <a:gd name="T56" fmla="*/ 373 w 373"/>
                <a:gd name="T57" fmla="*/ 211 h 2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1">
                  <a:moveTo>
                    <a:pt x="0" y="174"/>
                  </a:moveTo>
                  <a:lnTo>
                    <a:pt x="31" y="211"/>
                  </a:lnTo>
                  <a:lnTo>
                    <a:pt x="42" y="157"/>
                  </a:lnTo>
                  <a:lnTo>
                    <a:pt x="85" y="139"/>
                  </a:lnTo>
                  <a:lnTo>
                    <a:pt x="122" y="177"/>
                  </a:lnTo>
                  <a:lnTo>
                    <a:pt x="132" y="119"/>
                  </a:lnTo>
                  <a:lnTo>
                    <a:pt x="181" y="98"/>
                  </a:lnTo>
                  <a:lnTo>
                    <a:pt x="209" y="137"/>
                  </a:lnTo>
                  <a:lnTo>
                    <a:pt x="222" y="84"/>
                  </a:lnTo>
                  <a:lnTo>
                    <a:pt x="270" y="61"/>
                  </a:lnTo>
                  <a:lnTo>
                    <a:pt x="290" y="104"/>
                  </a:lnTo>
                  <a:lnTo>
                    <a:pt x="304" y="45"/>
                  </a:lnTo>
                  <a:lnTo>
                    <a:pt x="331" y="34"/>
                  </a:lnTo>
                  <a:lnTo>
                    <a:pt x="352" y="79"/>
                  </a:lnTo>
                  <a:lnTo>
                    <a:pt x="373" y="0"/>
                  </a:lnTo>
                  <a:lnTo>
                    <a:pt x="2" y="164"/>
                  </a:lnTo>
                  <a:lnTo>
                    <a:pt x="0" y="174"/>
                  </a:lnTo>
                  <a:close/>
                </a:path>
              </a:pathLst>
            </a:custGeom>
            <a:solidFill>
              <a:srgbClr val="F7C766"/>
            </a:solidFill>
            <a:ln w="9525">
              <a:noFill/>
              <a:round/>
              <a:headEnd/>
              <a:tailEnd/>
            </a:ln>
          </p:spPr>
          <p:txBody>
            <a:bodyPr/>
            <a:lstStyle/>
            <a:p>
              <a:endParaRPr lang="en-US"/>
            </a:p>
          </p:txBody>
        </p:sp>
        <p:sp>
          <p:nvSpPr>
            <p:cNvPr id="72906" name="Freeform 253"/>
            <p:cNvSpPr>
              <a:spLocks/>
            </p:cNvSpPr>
            <p:nvPr/>
          </p:nvSpPr>
          <p:spPr bwMode="auto">
            <a:xfrm>
              <a:off x="4968" y="2774"/>
              <a:ext cx="252" cy="277"/>
            </a:xfrm>
            <a:custGeom>
              <a:avLst/>
              <a:gdLst>
                <a:gd name="T0" fmla="*/ 11 w 755"/>
                <a:gd name="T1" fmla="*/ 40 h 831"/>
                <a:gd name="T2" fmla="*/ 67 w 755"/>
                <a:gd name="T3" fmla="*/ 3 h 831"/>
                <a:gd name="T4" fmla="*/ 64 w 755"/>
                <a:gd name="T5" fmla="*/ 32 h 831"/>
                <a:gd name="T6" fmla="*/ 65 w 755"/>
                <a:gd name="T7" fmla="*/ 64 h 831"/>
                <a:gd name="T8" fmla="*/ 84 w 755"/>
                <a:gd name="T9" fmla="*/ 92 h 831"/>
                <a:gd name="T10" fmla="*/ 39 w 755"/>
                <a:gd name="T11" fmla="*/ 83 h 831"/>
                <a:gd name="T12" fmla="*/ 5 w 755"/>
                <a:gd name="T13" fmla="*/ 70 h 831"/>
                <a:gd name="T14" fmla="*/ 5 w 755"/>
                <a:gd name="T15" fmla="*/ 70 h 831"/>
                <a:gd name="T16" fmla="*/ 4 w 755"/>
                <a:gd name="T17" fmla="*/ 69 h 831"/>
                <a:gd name="T18" fmla="*/ 4 w 755"/>
                <a:gd name="T19" fmla="*/ 68 h 831"/>
                <a:gd name="T20" fmla="*/ 3 w 755"/>
                <a:gd name="T21" fmla="*/ 67 h 831"/>
                <a:gd name="T22" fmla="*/ 3 w 755"/>
                <a:gd name="T23" fmla="*/ 65 h 831"/>
                <a:gd name="T24" fmla="*/ 2 w 755"/>
                <a:gd name="T25" fmla="*/ 64 h 831"/>
                <a:gd name="T26" fmla="*/ 2 w 755"/>
                <a:gd name="T27" fmla="*/ 63 h 831"/>
                <a:gd name="T28" fmla="*/ 2 w 755"/>
                <a:gd name="T29" fmla="*/ 62 h 831"/>
                <a:gd name="T30" fmla="*/ 2 w 755"/>
                <a:gd name="T31" fmla="*/ 61 h 831"/>
                <a:gd name="T32" fmla="*/ 1 w 755"/>
                <a:gd name="T33" fmla="*/ 60 h 831"/>
                <a:gd name="T34" fmla="*/ 1 w 755"/>
                <a:gd name="T35" fmla="*/ 59 h 831"/>
                <a:gd name="T36" fmla="*/ 1 w 755"/>
                <a:gd name="T37" fmla="*/ 57 h 831"/>
                <a:gd name="T38" fmla="*/ 1 w 755"/>
                <a:gd name="T39" fmla="*/ 56 h 831"/>
                <a:gd name="T40" fmla="*/ 1 w 755"/>
                <a:gd name="T41" fmla="*/ 55 h 831"/>
                <a:gd name="T42" fmla="*/ 0 w 755"/>
                <a:gd name="T43" fmla="*/ 53 h 831"/>
                <a:gd name="T44" fmla="*/ 0 w 755"/>
                <a:gd name="T45" fmla="*/ 52 h 831"/>
                <a:gd name="T46" fmla="*/ 0 w 755"/>
                <a:gd name="T47" fmla="*/ 50 h 831"/>
                <a:gd name="T48" fmla="*/ 0 w 755"/>
                <a:gd name="T49" fmla="*/ 49 h 831"/>
                <a:gd name="T50" fmla="*/ 0 w 755"/>
                <a:gd name="T51" fmla="*/ 47 h 831"/>
                <a:gd name="T52" fmla="*/ 0 w 755"/>
                <a:gd name="T53" fmla="*/ 45 h 831"/>
                <a:gd name="T54" fmla="*/ 0 w 755"/>
                <a:gd name="T55" fmla="*/ 44 h 831"/>
                <a:gd name="T56" fmla="*/ 0 w 755"/>
                <a:gd name="T57" fmla="*/ 42 h 831"/>
                <a:gd name="T58" fmla="*/ 0 w 755"/>
                <a:gd name="T59" fmla="*/ 40 h 831"/>
                <a:gd name="T60" fmla="*/ 1 w 755"/>
                <a:gd name="T61" fmla="*/ 38 h 831"/>
                <a:gd name="T62" fmla="*/ 1 w 755"/>
                <a:gd name="T63" fmla="*/ 36 h 831"/>
                <a:gd name="T64" fmla="*/ 4 w 755"/>
                <a:gd name="T65" fmla="*/ 28 h 8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5"/>
                <a:gd name="T100" fmla="*/ 0 h 831"/>
                <a:gd name="T101" fmla="*/ 755 w 755"/>
                <a:gd name="T102" fmla="*/ 831 h 8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5" h="831">
                  <a:moveTo>
                    <a:pt x="40" y="252"/>
                  </a:moveTo>
                  <a:lnTo>
                    <a:pt x="96" y="356"/>
                  </a:lnTo>
                  <a:lnTo>
                    <a:pt x="375" y="142"/>
                  </a:lnTo>
                  <a:lnTo>
                    <a:pt x="603" y="26"/>
                  </a:lnTo>
                  <a:lnTo>
                    <a:pt x="708" y="0"/>
                  </a:lnTo>
                  <a:lnTo>
                    <a:pt x="578" y="288"/>
                  </a:lnTo>
                  <a:lnTo>
                    <a:pt x="566" y="433"/>
                  </a:lnTo>
                  <a:lnTo>
                    <a:pt x="586" y="572"/>
                  </a:lnTo>
                  <a:lnTo>
                    <a:pt x="662" y="715"/>
                  </a:lnTo>
                  <a:lnTo>
                    <a:pt x="755" y="831"/>
                  </a:lnTo>
                  <a:lnTo>
                    <a:pt x="539" y="813"/>
                  </a:lnTo>
                  <a:lnTo>
                    <a:pt x="353" y="744"/>
                  </a:lnTo>
                  <a:lnTo>
                    <a:pt x="104" y="560"/>
                  </a:lnTo>
                  <a:lnTo>
                    <a:pt x="45" y="634"/>
                  </a:lnTo>
                  <a:lnTo>
                    <a:pt x="44" y="632"/>
                  </a:lnTo>
                  <a:lnTo>
                    <a:pt x="42" y="628"/>
                  </a:lnTo>
                  <a:lnTo>
                    <a:pt x="40" y="624"/>
                  </a:lnTo>
                  <a:lnTo>
                    <a:pt x="38" y="620"/>
                  </a:lnTo>
                  <a:lnTo>
                    <a:pt x="37" y="615"/>
                  </a:lnTo>
                  <a:lnTo>
                    <a:pt x="35" y="612"/>
                  </a:lnTo>
                  <a:lnTo>
                    <a:pt x="32" y="606"/>
                  </a:lnTo>
                  <a:lnTo>
                    <a:pt x="30" y="600"/>
                  </a:lnTo>
                  <a:lnTo>
                    <a:pt x="28" y="592"/>
                  </a:lnTo>
                  <a:lnTo>
                    <a:pt x="25" y="585"/>
                  </a:lnTo>
                  <a:lnTo>
                    <a:pt x="23" y="582"/>
                  </a:lnTo>
                  <a:lnTo>
                    <a:pt x="22" y="577"/>
                  </a:lnTo>
                  <a:lnTo>
                    <a:pt x="21" y="573"/>
                  </a:lnTo>
                  <a:lnTo>
                    <a:pt x="21" y="568"/>
                  </a:lnTo>
                  <a:lnTo>
                    <a:pt x="19" y="563"/>
                  </a:lnTo>
                  <a:lnTo>
                    <a:pt x="18" y="560"/>
                  </a:lnTo>
                  <a:lnTo>
                    <a:pt x="16" y="555"/>
                  </a:lnTo>
                  <a:lnTo>
                    <a:pt x="15" y="550"/>
                  </a:lnTo>
                  <a:lnTo>
                    <a:pt x="13" y="545"/>
                  </a:lnTo>
                  <a:lnTo>
                    <a:pt x="12" y="539"/>
                  </a:lnTo>
                  <a:lnTo>
                    <a:pt x="11" y="533"/>
                  </a:lnTo>
                  <a:lnTo>
                    <a:pt x="10" y="528"/>
                  </a:lnTo>
                  <a:lnTo>
                    <a:pt x="9" y="522"/>
                  </a:lnTo>
                  <a:lnTo>
                    <a:pt x="8" y="517"/>
                  </a:lnTo>
                  <a:lnTo>
                    <a:pt x="7" y="511"/>
                  </a:lnTo>
                  <a:lnTo>
                    <a:pt x="6" y="505"/>
                  </a:lnTo>
                  <a:lnTo>
                    <a:pt x="5" y="499"/>
                  </a:lnTo>
                  <a:lnTo>
                    <a:pt x="5" y="492"/>
                  </a:lnTo>
                  <a:lnTo>
                    <a:pt x="4" y="486"/>
                  </a:lnTo>
                  <a:lnTo>
                    <a:pt x="3" y="480"/>
                  </a:lnTo>
                  <a:lnTo>
                    <a:pt x="2" y="473"/>
                  </a:lnTo>
                  <a:lnTo>
                    <a:pt x="2" y="466"/>
                  </a:lnTo>
                  <a:lnTo>
                    <a:pt x="1" y="459"/>
                  </a:lnTo>
                  <a:lnTo>
                    <a:pt x="1" y="453"/>
                  </a:lnTo>
                  <a:lnTo>
                    <a:pt x="1" y="445"/>
                  </a:lnTo>
                  <a:lnTo>
                    <a:pt x="0" y="439"/>
                  </a:lnTo>
                  <a:lnTo>
                    <a:pt x="0" y="430"/>
                  </a:lnTo>
                  <a:lnTo>
                    <a:pt x="0" y="423"/>
                  </a:lnTo>
                  <a:lnTo>
                    <a:pt x="0" y="416"/>
                  </a:lnTo>
                  <a:lnTo>
                    <a:pt x="0" y="407"/>
                  </a:lnTo>
                  <a:lnTo>
                    <a:pt x="1" y="400"/>
                  </a:lnTo>
                  <a:lnTo>
                    <a:pt x="1" y="393"/>
                  </a:lnTo>
                  <a:lnTo>
                    <a:pt x="1" y="384"/>
                  </a:lnTo>
                  <a:lnTo>
                    <a:pt x="2" y="376"/>
                  </a:lnTo>
                  <a:lnTo>
                    <a:pt x="2" y="367"/>
                  </a:lnTo>
                  <a:lnTo>
                    <a:pt x="4" y="359"/>
                  </a:lnTo>
                  <a:lnTo>
                    <a:pt x="4" y="349"/>
                  </a:lnTo>
                  <a:lnTo>
                    <a:pt x="5" y="340"/>
                  </a:lnTo>
                  <a:lnTo>
                    <a:pt x="7" y="333"/>
                  </a:lnTo>
                  <a:lnTo>
                    <a:pt x="9" y="325"/>
                  </a:lnTo>
                  <a:lnTo>
                    <a:pt x="40" y="252"/>
                  </a:lnTo>
                  <a:close/>
                </a:path>
              </a:pathLst>
            </a:custGeom>
            <a:solidFill>
              <a:srgbClr val="F2F2B5"/>
            </a:solidFill>
            <a:ln w="9525">
              <a:noFill/>
              <a:round/>
              <a:headEnd/>
              <a:tailEnd/>
            </a:ln>
          </p:spPr>
          <p:txBody>
            <a:bodyPr/>
            <a:lstStyle/>
            <a:p>
              <a:endParaRPr lang="en-US"/>
            </a:p>
          </p:txBody>
        </p:sp>
        <p:sp>
          <p:nvSpPr>
            <p:cNvPr id="72907" name="Freeform 254"/>
            <p:cNvSpPr>
              <a:spLocks/>
            </p:cNvSpPr>
            <p:nvPr/>
          </p:nvSpPr>
          <p:spPr bwMode="auto">
            <a:xfrm>
              <a:off x="4876" y="2786"/>
              <a:ext cx="110" cy="298"/>
            </a:xfrm>
            <a:custGeom>
              <a:avLst/>
              <a:gdLst>
                <a:gd name="T0" fmla="*/ 36 w 332"/>
                <a:gd name="T1" fmla="*/ 27 h 894"/>
                <a:gd name="T2" fmla="*/ 36 w 332"/>
                <a:gd name="T3" fmla="*/ 27 h 894"/>
                <a:gd name="T4" fmla="*/ 36 w 332"/>
                <a:gd name="T5" fmla="*/ 27 h 894"/>
                <a:gd name="T6" fmla="*/ 36 w 332"/>
                <a:gd name="T7" fmla="*/ 27 h 894"/>
                <a:gd name="T8" fmla="*/ 35 w 332"/>
                <a:gd name="T9" fmla="*/ 28 h 894"/>
                <a:gd name="T10" fmla="*/ 35 w 332"/>
                <a:gd name="T11" fmla="*/ 29 h 894"/>
                <a:gd name="T12" fmla="*/ 35 w 332"/>
                <a:gd name="T13" fmla="*/ 29 h 894"/>
                <a:gd name="T14" fmla="*/ 35 w 332"/>
                <a:gd name="T15" fmla="*/ 30 h 894"/>
                <a:gd name="T16" fmla="*/ 34 w 332"/>
                <a:gd name="T17" fmla="*/ 31 h 894"/>
                <a:gd name="T18" fmla="*/ 34 w 332"/>
                <a:gd name="T19" fmla="*/ 31 h 894"/>
                <a:gd name="T20" fmla="*/ 34 w 332"/>
                <a:gd name="T21" fmla="*/ 32 h 894"/>
                <a:gd name="T22" fmla="*/ 34 w 332"/>
                <a:gd name="T23" fmla="*/ 32 h 894"/>
                <a:gd name="T24" fmla="*/ 34 w 332"/>
                <a:gd name="T25" fmla="*/ 33 h 894"/>
                <a:gd name="T26" fmla="*/ 34 w 332"/>
                <a:gd name="T27" fmla="*/ 33 h 894"/>
                <a:gd name="T28" fmla="*/ 34 w 332"/>
                <a:gd name="T29" fmla="*/ 34 h 894"/>
                <a:gd name="T30" fmla="*/ 33 w 332"/>
                <a:gd name="T31" fmla="*/ 34 h 894"/>
                <a:gd name="T32" fmla="*/ 33 w 332"/>
                <a:gd name="T33" fmla="*/ 35 h 894"/>
                <a:gd name="T34" fmla="*/ 33 w 332"/>
                <a:gd name="T35" fmla="*/ 35 h 894"/>
                <a:gd name="T36" fmla="*/ 33 w 332"/>
                <a:gd name="T37" fmla="*/ 36 h 894"/>
                <a:gd name="T38" fmla="*/ 33 w 332"/>
                <a:gd name="T39" fmla="*/ 36 h 894"/>
                <a:gd name="T40" fmla="*/ 33 w 332"/>
                <a:gd name="T41" fmla="*/ 37 h 894"/>
                <a:gd name="T42" fmla="*/ 33 w 332"/>
                <a:gd name="T43" fmla="*/ 38 h 894"/>
                <a:gd name="T44" fmla="*/ 33 w 332"/>
                <a:gd name="T45" fmla="*/ 38 h 894"/>
                <a:gd name="T46" fmla="*/ 33 w 332"/>
                <a:gd name="T47" fmla="*/ 39 h 894"/>
                <a:gd name="T48" fmla="*/ 33 w 332"/>
                <a:gd name="T49" fmla="*/ 40 h 894"/>
                <a:gd name="T50" fmla="*/ 33 w 332"/>
                <a:gd name="T51" fmla="*/ 41 h 894"/>
                <a:gd name="T52" fmla="*/ 32 w 332"/>
                <a:gd name="T53" fmla="*/ 41 h 894"/>
                <a:gd name="T54" fmla="*/ 32 w 332"/>
                <a:gd name="T55" fmla="*/ 42 h 894"/>
                <a:gd name="T56" fmla="*/ 32 w 332"/>
                <a:gd name="T57" fmla="*/ 43 h 894"/>
                <a:gd name="T58" fmla="*/ 32 w 332"/>
                <a:gd name="T59" fmla="*/ 43 h 894"/>
                <a:gd name="T60" fmla="*/ 32 w 332"/>
                <a:gd name="T61" fmla="*/ 44 h 894"/>
                <a:gd name="T62" fmla="*/ 32 w 332"/>
                <a:gd name="T63" fmla="*/ 45 h 894"/>
                <a:gd name="T64" fmla="*/ 32 w 332"/>
                <a:gd name="T65" fmla="*/ 46 h 894"/>
                <a:gd name="T66" fmla="*/ 32 w 332"/>
                <a:gd name="T67" fmla="*/ 47 h 894"/>
                <a:gd name="T68" fmla="*/ 32 w 332"/>
                <a:gd name="T69" fmla="*/ 48 h 894"/>
                <a:gd name="T70" fmla="*/ 33 w 332"/>
                <a:gd name="T71" fmla="*/ 49 h 894"/>
                <a:gd name="T72" fmla="*/ 33 w 332"/>
                <a:gd name="T73" fmla="*/ 50 h 894"/>
                <a:gd name="T74" fmla="*/ 33 w 332"/>
                <a:gd name="T75" fmla="*/ 50 h 894"/>
                <a:gd name="T76" fmla="*/ 33 w 332"/>
                <a:gd name="T77" fmla="*/ 51 h 894"/>
                <a:gd name="T78" fmla="*/ 33 w 332"/>
                <a:gd name="T79" fmla="*/ 52 h 894"/>
                <a:gd name="T80" fmla="*/ 33 w 332"/>
                <a:gd name="T81" fmla="*/ 53 h 894"/>
                <a:gd name="T82" fmla="*/ 33 w 332"/>
                <a:gd name="T83" fmla="*/ 54 h 894"/>
                <a:gd name="T84" fmla="*/ 33 w 332"/>
                <a:gd name="T85" fmla="*/ 55 h 894"/>
                <a:gd name="T86" fmla="*/ 34 w 332"/>
                <a:gd name="T87" fmla="*/ 56 h 894"/>
                <a:gd name="T88" fmla="*/ 34 w 332"/>
                <a:gd name="T89" fmla="*/ 57 h 894"/>
                <a:gd name="T90" fmla="*/ 34 w 332"/>
                <a:gd name="T91" fmla="*/ 58 h 894"/>
                <a:gd name="T92" fmla="*/ 34 w 332"/>
                <a:gd name="T93" fmla="*/ 59 h 894"/>
                <a:gd name="T94" fmla="*/ 34 w 332"/>
                <a:gd name="T95" fmla="*/ 60 h 894"/>
                <a:gd name="T96" fmla="*/ 35 w 332"/>
                <a:gd name="T97" fmla="*/ 61 h 894"/>
                <a:gd name="T98" fmla="*/ 35 w 332"/>
                <a:gd name="T99" fmla="*/ 62 h 894"/>
                <a:gd name="T100" fmla="*/ 36 w 332"/>
                <a:gd name="T101" fmla="*/ 63 h 894"/>
                <a:gd name="T102" fmla="*/ 36 w 332"/>
                <a:gd name="T103" fmla="*/ 64 h 894"/>
                <a:gd name="T104" fmla="*/ 36 w 332"/>
                <a:gd name="T105" fmla="*/ 66 h 894"/>
                <a:gd name="T106" fmla="*/ 22 w 332"/>
                <a:gd name="T107" fmla="*/ 84 h 894"/>
                <a:gd name="T108" fmla="*/ 11 w 332"/>
                <a:gd name="T109" fmla="*/ 96 h 894"/>
                <a:gd name="T110" fmla="*/ 2 w 332"/>
                <a:gd name="T111" fmla="*/ 99 h 894"/>
                <a:gd name="T112" fmla="*/ 24 w 332"/>
                <a:gd name="T113" fmla="*/ 47 h 894"/>
                <a:gd name="T114" fmla="*/ 0 w 332"/>
                <a:gd name="T115" fmla="*/ 0 h 894"/>
                <a:gd name="T116" fmla="*/ 15 w 332"/>
                <a:gd name="T117" fmla="*/ 4 h 894"/>
                <a:gd name="T118" fmla="*/ 27 w 332"/>
                <a:gd name="T119" fmla="*/ 14 h 894"/>
                <a:gd name="T120" fmla="*/ 36 w 332"/>
                <a:gd name="T121" fmla="*/ 27 h 894"/>
                <a:gd name="T122" fmla="*/ 36 w 332"/>
                <a:gd name="T123" fmla="*/ 27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894"/>
                <a:gd name="T188" fmla="*/ 332 w 33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894">
                  <a:moveTo>
                    <a:pt x="330" y="239"/>
                  </a:moveTo>
                  <a:lnTo>
                    <a:pt x="329" y="240"/>
                  </a:lnTo>
                  <a:lnTo>
                    <a:pt x="327" y="245"/>
                  </a:lnTo>
                  <a:lnTo>
                    <a:pt x="325" y="247"/>
                  </a:lnTo>
                  <a:lnTo>
                    <a:pt x="323" y="252"/>
                  </a:lnTo>
                  <a:lnTo>
                    <a:pt x="321" y="257"/>
                  </a:lnTo>
                  <a:lnTo>
                    <a:pt x="319" y="263"/>
                  </a:lnTo>
                  <a:lnTo>
                    <a:pt x="317" y="269"/>
                  </a:lnTo>
                  <a:lnTo>
                    <a:pt x="314" y="276"/>
                  </a:lnTo>
                  <a:lnTo>
                    <a:pt x="313" y="280"/>
                  </a:lnTo>
                  <a:lnTo>
                    <a:pt x="311" y="285"/>
                  </a:lnTo>
                  <a:lnTo>
                    <a:pt x="310" y="289"/>
                  </a:lnTo>
                  <a:lnTo>
                    <a:pt x="310" y="293"/>
                  </a:lnTo>
                  <a:lnTo>
                    <a:pt x="308" y="298"/>
                  </a:lnTo>
                  <a:lnTo>
                    <a:pt x="307" y="302"/>
                  </a:lnTo>
                  <a:lnTo>
                    <a:pt x="306" y="307"/>
                  </a:lnTo>
                  <a:lnTo>
                    <a:pt x="305" y="313"/>
                  </a:lnTo>
                  <a:lnTo>
                    <a:pt x="304" y="318"/>
                  </a:lnTo>
                  <a:lnTo>
                    <a:pt x="303" y="322"/>
                  </a:lnTo>
                  <a:lnTo>
                    <a:pt x="302" y="328"/>
                  </a:lnTo>
                  <a:lnTo>
                    <a:pt x="302" y="335"/>
                  </a:lnTo>
                  <a:lnTo>
                    <a:pt x="300" y="341"/>
                  </a:lnTo>
                  <a:lnTo>
                    <a:pt x="300" y="345"/>
                  </a:lnTo>
                  <a:lnTo>
                    <a:pt x="299" y="353"/>
                  </a:lnTo>
                  <a:lnTo>
                    <a:pt x="298" y="359"/>
                  </a:lnTo>
                  <a:lnTo>
                    <a:pt x="298" y="365"/>
                  </a:lnTo>
                  <a:lnTo>
                    <a:pt x="297" y="371"/>
                  </a:lnTo>
                  <a:lnTo>
                    <a:pt x="296" y="378"/>
                  </a:lnTo>
                  <a:lnTo>
                    <a:pt x="296" y="385"/>
                  </a:lnTo>
                  <a:lnTo>
                    <a:pt x="296" y="391"/>
                  </a:lnTo>
                  <a:lnTo>
                    <a:pt x="296" y="399"/>
                  </a:lnTo>
                  <a:lnTo>
                    <a:pt x="296" y="406"/>
                  </a:lnTo>
                  <a:lnTo>
                    <a:pt x="296" y="414"/>
                  </a:lnTo>
                  <a:lnTo>
                    <a:pt x="296" y="422"/>
                  </a:lnTo>
                  <a:lnTo>
                    <a:pt x="297" y="429"/>
                  </a:lnTo>
                  <a:lnTo>
                    <a:pt x="298" y="438"/>
                  </a:lnTo>
                  <a:lnTo>
                    <a:pt x="299" y="446"/>
                  </a:lnTo>
                  <a:lnTo>
                    <a:pt x="299" y="453"/>
                  </a:lnTo>
                  <a:lnTo>
                    <a:pt x="300" y="461"/>
                  </a:lnTo>
                  <a:lnTo>
                    <a:pt x="300" y="469"/>
                  </a:lnTo>
                  <a:lnTo>
                    <a:pt x="302" y="479"/>
                  </a:lnTo>
                  <a:lnTo>
                    <a:pt x="303" y="487"/>
                  </a:lnTo>
                  <a:lnTo>
                    <a:pt x="305" y="496"/>
                  </a:lnTo>
                  <a:lnTo>
                    <a:pt x="307" y="504"/>
                  </a:lnTo>
                  <a:lnTo>
                    <a:pt x="309" y="514"/>
                  </a:lnTo>
                  <a:lnTo>
                    <a:pt x="311" y="521"/>
                  </a:lnTo>
                  <a:lnTo>
                    <a:pt x="313" y="531"/>
                  </a:lnTo>
                  <a:lnTo>
                    <a:pt x="315" y="540"/>
                  </a:lnTo>
                  <a:lnTo>
                    <a:pt x="319" y="550"/>
                  </a:lnTo>
                  <a:lnTo>
                    <a:pt x="322" y="560"/>
                  </a:lnTo>
                  <a:lnTo>
                    <a:pt x="325" y="570"/>
                  </a:lnTo>
                  <a:lnTo>
                    <a:pt x="328" y="579"/>
                  </a:lnTo>
                  <a:lnTo>
                    <a:pt x="332" y="590"/>
                  </a:lnTo>
                  <a:lnTo>
                    <a:pt x="203" y="754"/>
                  </a:lnTo>
                  <a:lnTo>
                    <a:pt x="102" y="861"/>
                  </a:lnTo>
                  <a:lnTo>
                    <a:pt x="18" y="894"/>
                  </a:lnTo>
                  <a:lnTo>
                    <a:pt x="213" y="421"/>
                  </a:lnTo>
                  <a:lnTo>
                    <a:pt x="0" y="0"/>
                  </a:lnTo>
                  <a:lnTo>
                    <a:pt x="136" y="39"/>
                  </a:lnTo>
                  <a:lnTo>
                    <a:pt x="243" y="124"/>
                  </a:lnTo>
                  <a:lnTo>
                    <a:pt x="330" y="239"/>
                  </a:lnTo>
                  <a:close/>
                </a:path>
              </a:pathLst>
            </a:custGeom>
            <a:solidFill>
              <a:srgbClr val="C4B8CC"/>
            </a:solidFill>
            <a:ln w="9525">
              <a:noFill/>
              <a:round/>
              <a:headEnd/>
              <a:tailEnd/>
            </a:ln>
          </p:spPr>
          <p:txBody>
            <a:bodyPr/>
            <a:lstStyle/>
            <a:p>
              <a:endParaRPr lang="en-US"/>
            </a:p>
          </p:txBody>
        </p:sp>
        <p:sp>
          <p:nvSpPr>
            <p:cNvPr id="72908" name="Freeform 255"/>
            <p:cNvSpPr>
              <a:spLocks/>
            </p:cNvSpPr>
            <p:nvPr/>
          </p:nvSpPr>
          <p:spPr bwMode="auto">
            <a:xfrm>
              <a:off x="5156" y="2767"/>
              <a:ext cx="209" cy="286"/>
            </a:xfrm>
            <a:custGeom>
              <a:avLst/>
              <a:gdLst>
                <a:gd name="T0" fmla="*/ 14 w 629"/>
                <a:gd name="T1" fmla="*/ 2 h 858"/>
                <a:gd name="T2" fmla="*/ 14 w 629"/>
                <a:gd name="T3" fmla="*/ 3 h 858"/>
                <a:gd name="T4" fmla="*/ 13 w 629"/>
                <a:gd name="T5" fmla="*/ 4 h 858"/>
                <a:gd name="T6" fmla="*/ 13 w 629"/>
                <a:gd name="T7" fmla="*/ 5 h 858"/>
                <a:gd name="T8" fmla="*/ 12 w 629"/>
                <a:gd name="T9" fmla="*/ 6 h 858"/>
                <a:gd name="T10" fmla="*/ 12 w 629"/>
                <a:gd name="T11" fmla="*/ 8 h 858"/>
                <a:gd name="T12" fmla="*/ 11 w 629"/>
                <a:gd name="T13" fmla="*/ 9 h 858"/>
                <a:gd name="T14" fmla="*/ 10 w 629"/>
                <a:gd name="T15" fmla="*/ 10 h 858"/>
                <a:gd name="T16" fmla="*/ 10 w 629"/>
                <a:gd name="T17" fmla="*/ 11 h 858"/>
                <a:gd name="T18" fmla="*/ 9 w 629"/>
                <a:gd name="T19" fmla="*/ 13 h 858"/>
                <a:gd name="T20" fmla="*/ 9 w 629"/>
                <a:gd name="T21" fmla="*/ 14 h 858"/>
                <a:gd name="T22" fmla="*/ 8 w 629"/>
                <a:gd name="T23" fmla="*/ 16 h 858"/>
                <a:gd name="T24" fmla="*/ 7 w 629"/>
                <a:gd name="T25" fmla="*/ 18 h 858"/>
                <a:gd name="T26" fmla="*/ 7 w 629"/>
                <a:gd name="T27" fmla="*/ 20 h 858"/>
                <a:gd name="T28" fmla="*/ 6 w 629"/>
                <a:gd name="T29" fmla="*/ 22 h 858"/>
                <a:gd name="T30" fmla="*/ 5 w 629"/>
                <a:gd name="T31" fmla="*/ 24 h 858"/>
                <a:gd name="T32" fmla="*/ 5 w 629"/>
                <a:gd name="T33" fmla="*/ 26 h 858"/>
                <a:gd name="T34" fmla="*/ 4 w 629"/>
                <a:gd name="T35" fmla="*/ 28 h 858"/>
                <a:gd name="T36" fmla="*/ 3 w 629"/>
                <a:gd name="T37" fmla="*/ 30 h 858"/>
                <a:gd name="T38" fmla="*/ 3 w 629"/>
                <a:gd name="T39" fmla="*/ 32 h 858"/>
                <a:gd name="T40" fmla="*/ 2 w 629"/>
                <a:gd name="T41" fmla="*/ 34 h 858"/>
                <a:gd name="T42" fmla="*/ 2 w 629"/>
                <a:gd name="T43" fmla="*/ 36 h 858"/>
                <a:gd name="T44" fmla="*/ 1 w 629"/>
                <a:gd name="T45" fmla="*/ 38 h 858"/>
                <a:gd name="T46" fmla="*/ 1 w 629"/>
                <a:gd name="T47" fmla="*/ 41 h 858"/>
                <a:gd name="T48" fmla="*/ 1 w 629"/>
                <a:gd name="T49" fmla="*/ 43 h 858"/>
                <a:gd name="T50" fmla="*/ 0 w 629"/>
                <a:gd name="T51" fmla="*/ 45 h 858"/>
                <a:gd name="T52" fmla="*/ 0 w 629"/>
                <a:gd name="T53" fmla="*/ 47 h 858"/>
                <a:gd name="T54" fmla="*/ 0 w 629"/>
                <a:gd name="T55" fmla="*/ 49 h 858"/>
                <a:gd name="T56" fmla="*/ 0 w 629"/>
                <a:gd name="T57" fmla="*/ 52 h 858"/>
                <a:gd name="T58" fmla="*/ 0 w 629"/>
                <a:gd name="T59" fmla="*/ 54 h 858"/>
                <a:gd name="T60" fmla="*/ 0 w 629"/>
                <a:gd name="T61" fmla="*/ 56 h 858"/>
                <a:gd name="T62" fmla="*/ 0 w 629"/>
                <a:gd name="T63" fmla="*/ 58 h 858"/>
                <a:gd name="T64" fmla="*/ 1 w 629"/>
                <a:gd name="T65" fmla="*/ 60 h 858"/>
                <a:gd name="T66" fmla="*/ 1 w 629"/>
                <a:gd name="T67" fmla="*/ 62 h 858"/>
                <a:gd name="T68" fmla="*/ 2 w 629"/>
                <a:gd name="T69" fmla="*/ 64 h 858"/>
                <a:gd name="T70" fmla="*/ 2 w 629"/>
                <a:gd name="T71" fmla="*/ 66 h 858"/>
                <a:gd name="T72" fmla="*/ 3 w 629"/>
                <a:gd name="T73" fmla="*/ 68 h 858"/>
                <a:gd name="T74" fmla="*/ 4 w 629"/>
                <a:gd name="T75" fmla="*/ 70 h 858"/>
                <a:gd name="T76" fmla="*/ 4 w 629"/>
                <a:gd name="T77" fmla="*/ 72 h 858"/>
                <a:gd name="T78" fmla="*/ 5 w 629"/>
                <a:gd name="T79" fmla="*/ 74 h 858"/>
                <a:gd name="T80" fmla="*/ 6 w 629"/>
                <a:gd name="T81" fmla="*/ 75 h 858"/>
                <a:gd name="T82" fmla="*/ 7 w 629"/>
                <a:gd name="T83" fmla="*/ 77 h 858"/>
                <a:gd name="T84" fmla="*/ 8 w 629"/>
                <a:gd name="T85" fmla="*/ 79 h 858"/>
                <a:gd name="T86" fmla="*/ 9 w 629"/>
                <a:gd name="T87" fmla="*/ 80 h 858"/>
                <a:gd name="T88" fmla="*/ 10 w 629"/>
                <a:gd name="T89" fmla="*/ 82 h 858"/>
                <a:gd name="T90" fmla="*/ 11 w 629"/>
                <a:gd name="T91" fmla="*/ 83 h 858"/>
                <a:gd name="T92" fmla="*/ 12 w 629"/>
                <a:gd name="T93" fmla="*/ 85 h 858"/>
                <a:gd name="T94" fmla="*/ 13 w 629"/>
                <a:gd name="T95" fmla="*/ 86 h 858"/>
                <a:gd name="T96" fmla="*/ 14 w 629"/>
                <a:gd name="T97" fmla="*/ 87 h 858"/>
                <a:gd name="T98" fmla="*/ 15 w 629"/>
                <a:gd name="T99" fmla="*/ 88 h 858"/>
                <a:gd name="T100" fmla="*/ 16 w 629"/>
                <a:gd name="T101" fmla="*/ 90 h 858"/>
                <a:gd name="T102" fmla="*/ 16 w 629"/>
                <a:gd name="T103" fmla="*/ 90 h 858"/>
                <a:gd name="T104" fmla="*/ 17 w 629"/>
                <a:gd name="T105" fmla="*/ 91 h 858"/>
                <a:gd name="T106" fmla="*/ 18 w 629"/>
                <a:gd name="T107" fmla="*/ 93 h 858"/>
                <a:gd name="T108" fmla="*/ 19 w 629"/>
                <a:gd name="T109" fmla="*/ 94 h 858"/>
                <a:gd name="T110" fmla="*/ 20 w 629"/>
                <a:gd name="T111" fmla="*/ 95 h 858"/>
                <a:gd name="T112" fmla="*/ 21 w 629"/>
                <a:gd name="T113" fmla="*/ 95 h 858"/>
                <a:gd name="T114" fmla="*/ 47 w 629"/>
                <a:gd name="T115" fmla="*/ 87 h 858"/>
                <a:gd name="T116" fmla="*/ 14 w 629"/>
                <a:gd name="T117" fmla="*/ 61 h 858"/>
                <a:gd name="T118" fmla="*/ 62 w 629"/>
                <a:gd name="T119" fmla="*/ 19 h 858"/>
                <a:gd name="T120" fmla="*/ 30 w 629"/>
                <a:gd name="T121" fmla="*/ 0 h 858"/>
                <a:gd name="T122" fmla="*/ 14 w 629"/>
                <a:gd name="T123" fmla="*/ 2 h 8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9"/>
                <a:gd name="T187" fmla="*/ 0 h 858"/>
                <a:gd name="T188" fmla="*/ 629 w 629"/>
                <a:gd name="T189" fmla="*/ 858 h 8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9" h="858">
                  <a:moveTo>
                    <a:pt x="128" y="22"/>
                  </a:moveTo>
                  <a:lnTo>
                    <a:pt x="127" y="22"/>
                  </a:lnTo>
                  <a:lnTo>
                    <a:pt x="126" y="25"/>
                  </a:lnTo>
                  <a:lnTo>
                    <a:pt x="124" y="28"/>
                  </a:lnTo>
                  <a:lnTo>
                    <a:pt x="122" y="33"/>
                  </a:lnTo>
                  <a:lnTo>
                    <a:pt x="119" y="38"/>
                  </a:lnTo>
                  <a:lnTo>
                    <a:pt x="115" y="45"/>
                  </a:lnTo>
                  <a:lnTo>
                    <a:pt x="113" y="49"/>
                  </a:lnTo>
                  <a:lnTo>
                    <a:pt x="111" y="54"/>
                  </a:lnTo>
                  <a:lnTo>
                    <a:pt x="109" y="57"/>
                  </a:lnTo>
                  <a:lnTo>
                    <a:pt x="107" y="63"/>
                  </a:lnTo>
                  <a:lnTo>
                    <a:pt x="104" y="68"/>
                  </a:lnTo>
                  <a:lnTo>
                    <a:pt x="102" y="73"/>
                  </a:lnTo>
                  <a:lnTo>
                    <a:pt x="99" y="78"/>
                  </a:lnTo>
                  <a:lnTo>
                    <a:pt x="97" y="84"/>
                  </a:lnTo>
                  <a:lnTo>
                    <a:pt x="94" y="91"/>
                  </a:lnTo>
                  <a:lnTo>
                    <a:pt x="92" y="97"/>
                  </a:lnTo>
                  <a:lnTo>
                    <a:pt x="89" y="103"/>
                  </a:lnTo>
                  <a:lnTo>
                    <a:pt x="87" y="111"/>
                  </a:lnTo>
                  <a:lnTo>
                    <a:pt x="83" y="117"/>
                  </a:lnTo>
                  <a:lnTo>
                    <a:pt x="80" y="124"/>
                  </a:lnTo>
                  <a:lnTo>
                    <a:pt x="78" y="130"/>
                  </a:lnTo>
                  <a:lnTo>
                    <a:pt x="75" y="138"/>
                  </a:lnTo>
                  <a:lnTo>
                    <a:pt x="71" y="146"/>
                  </a:lnTo>
                  <a:lnTo>
                    <a:pt x="68" y="154"/>
                  </a:lnTo>
                  <a:lnTo>
                    <a:pt x="65" y="163"/>
                  </a:lnTo>
                  <a:lnTo>
                    <a:pt x="63" y="171"/>
                  </a:lnTo>
                  <a:lnTo>
                    <a:pt x="59" y="178"/>
                  </a:lnTo>
                  <a:lnTo>
                    <a:pt x="56" y="187"/>
                  </a:lnTo>
                  <a:lnTo>
                    <a:pt x="54" y="195"/>
                  </a:lnTo>
                  <a:lnTo>
                    <a:pt x="51" y="204"/>
                  </a:lnTo>
                  <a:lnTo>
                    <a:pt x="48" y="212"/>
                  </a:lnTo>
                  <a:lnTo>
                    <a:pt x="45" y="221"/>
                  </a:lnTo>
                  <a:lnTo>
                    <a:pt x="42" y="230"/>
                  </a:lnTo>
                  <a:lnTo>
                    <a:pt x="40" y="240"/>
                  </a:lnTo>
                  <a:lnTo>
                    <a:pt x="36" y="249"/>
                  </a:lnTo>
                  <a:lnTo>
                    <a:pt x="34" y="258"/>
                  </a:lnTo>
                  <a:lnTo>
                    <a:pt x="31" y="267"/>
                  </a:lnTo>
                  <a:lnTo>
                    <a:pt x="28" y="276"/>
                  </a:lnTo>
                  <a:lnTo>
                    <a:pt x="26" y="286"/>
                  </a:lnTo>
                  <a:lnTo>
                    <a:pt x="23" y="296"/>
                  </a:lnTo>
                  <a:lnTo>
                    <a:pt x="21" y="306"/>
                  </a:lnTo>
                  <a:lnTo>
                    <a:pt x="19" y="316"/>
                  </a:lnTo>
                  <a:lnTo>
                    <a:pt x="17" y="325"/>
                  </a:lnTo>
                  <a:lnTo>
                    <a:pt x="15" y="335"/>
                  </a:lnTo>
                  <a:lnTo>
                    <a:pt x="13" y="346"/>
                  </a:lnTo>
                  <a:lnTo>
                    <a:pt x="11" y="355"/>
                  </a:lnTo>
                  <a:lnTo>
                    <a:pt x="9" y="365"/>
                  </a:lnTo>
                  <a:lnTo>
                    <a:pt x="8" y="375"/>
                  </a:lnTo>
                  <a:lnTo>
                    <a:pt x="6" y="385"/>
                  </a:lnTo>
                  <a:lnTo>
                    <a:pt x="5" y="396"/>
                  </a:lnTo>
                  <a:lnTo>
                    <a:pt x="4" y="406"/>
                  </a:lnTo>
                  <a:lnTo>
                    <a:pt x="3" y="416"/>
                  </a:lnTo>
                  <a:lnTo>
                    <a:pt x="1" y="425"/>
                  </a:lnTo>
                  <a:lnTo>
                    <a:pt x="1" y="435"/>
                  </a:lnTo>
                  <a:lnTo>
                    <a:pt x="1" y="445"/>
                  </a:lnTo>
                  <a:lnTo>
                    <a:pt x="0" y="456"/>
                  </a:lnTo>
                  <a:lnTo>
                    <a:pt x="0" y="465"/>
                  </a:lnTo>
                  <a:lnTo>
                    <a:pt x="1" y="475"/>
                  </a:lnTo>
                  <a:lnTo>
                    <a:pt x="1" y="485"/>
                  </a:lnTo>
                  <a:lnTo>
                    <a:pt x="1" y="495"/>
                  </a:lnTo>
                  <a:lnTo>
                    <a:pt x="1" y="503"/>
                  </a:lnTo>
                  <a:lnTo>
                    <a:pt x="3" y="513"/>
                  </a:lnTo>
                  <a:lnTo>
                    <a:pt x="3" y="522"/>
                  </a:lnTo>
                  <a:lnTo>
                    <a:pt x="5" y="532"/>
                  </a:lnTo>
                  <a:lnTo>
                    <a:pt x="7" y="541"/>
                  </a:lnTo>
                  <a:lnTo>
                    <a:pt x="8" y="550"/>
                  </a:lnTo>
                  <a:lnTo>
                    <a:pt x="10" y="560"/>
                  </a:lnTo>
                  <a:lnTo>
                    <a:pt x="12" y="568"/>
                  </a:lnTo>
                  <a:lnTo>
                    <a:pt x="15" y="578"/>
                  </a:lnTo>
                  <a:lnTo>
                    <a:pt x="18" y="587"/>
                  </a:lnTo>
                  <a:lnTo>
                    <a:pt x="20" y="595"/>
                  </a:lnTo>
                  <a:lnTo>
                    <a:pt x="23" y="605"/>
                  </a:lnTo>
                  <a:lnTo>
                    <a:pt x="26" y="613"/>
                  </a:lnTo>
                  <a:lnTo>
                    <a:pt x="31" y="623"/>
                  </a:lnTo>
                  <a:lnTo>
                    <a:pt x="33" y="630"/>
                  </a:lnTo>
                  <a:lnTo>
                    <a:pt x="37" y="639"/>
                  </a:lnTo>
                  <a:lnTo>
                    <a:pt x="40" y="647"/>
                  </a:lnTo>
                  <a:lnTo>
                    <a:pt x="44" y="656"/>
                  </a:lnTo>
                  <a:lnTo>
                    <a:pt x="48" y="663"/>
                  </a:lnTo>
                  <a:lnTo>
                    <a:pt x="51" y="671"/>
                  </a:lnTo>
                  <a:lnTo>
                    <a:pt x="55" y="679"/>
                  </a:lnTo>
                  <a:lnTo>
                    <a:pt x="60" y="687"/>
                  </a:lnTo>
                  <a:lnTo>
                    <a:pt x="63" y="694"/>
                  </a:lnTo>
                  <a:lnTo>
                    <a:pt x="68" y="702"/>
                  </a:lnTo>
                  <a:lnTo>
                    <a:pt x="72" y="709"/>
                  </a:lnTo>
                  <a:lnTo>
                    <a:pt x="78" y="716"/>
                  </a:lnTo>
                  <a:lnTo>
                    <a:pt x="82" y="723"/>
                  </a:lnTo>
                  <a:lnTo>
                    <a:pt x="86" y="731"/>
                  </a:lnTo>
                  <a:lnTo>
                    <a:pt x="90" y="738"/>
                  </a:lnTo>
                  <a:lnTo>
                    <a:pt x="95" y="744"/>
                  </a:lnTo>
                  <a:lnTo>
                    <a:pt x="99" y="750"/>
                  </a:lnTo>
                  <a:lnTo>
                    <a:pt x="103" y="756"/>
                  </a:lnTo>
                  <a:lnTo>
                    <a:pt x="107" y="762"/>
                  </a:lnTo>
                  <a:lnTo>
                    <a:pt x="112" y="768"/>
                  </a:lnTo>
                  <a:lnTo>
                    <a:pt x="115" y="774"/>
                  </a:lnTo>
                  <a:lnTo>
                    <a:pt x="121" y="779"/>
                  </a:lnTo>
                  <a:lnTo>
                    <a:pt x="125" y="785"/>
                  </a:lnTo>
                  <a:lnTo>
                    <a:pt x="129" y="790"/>
                  </a:lnTo>
                  <a:lnTo>
                    <a:pt x="133" y="795"/>
                  </a:lnTo>
                  <a:lnTo>
                    <a:pt x="137" y="800"/>
                  </a:lnTo>
                  <a:lnTo>
                    <a:pt x="140" y="806"/>
                  </a:lnTo>
                  <a:lnTo>
                    <a:pt x="144" y="809"/>
                  </a:lnTo>
                  <a:lnTo>
                    <a:pt x="148" y="814"/>
                  </a:lnTo>
                  <a:lnTo>
                    <a:pt x="151" y="818"/>
                  </a:lnTo>
                  <a:lnTo>
                    <a:pt x="154" y="823"/>
                  </a:lnTo>
                  <a:lnTo>
                    <a:pt x="158" y="826"/>
                  </a:lnTo>
                  <a:lnTo>
                    <a:pt x="165" y="834"/>
                  </a:lnTo>
                  <a:lnTo>
                    <a:pt x="171" y="840"/>
                  </a:lnTo>
                  <a:lnTo>
                    <a:pt x="176" y="845"/>
                  </a:lnTo>
                  <a:lnTo>
                    <a:pt x="180" y="849"/>
                  </a:lnTo>
                  <a:lnTo>
                    <a:pt x="183" y="853"/>
                  </a:lnTo>
                  <a:lnTo>
                    <a:pt x="186" y="855"/>
                  </a:lnTo>
                  <a:lnTo>
                    <a:pt x="187" y="857"/>
                  </a:lnTo>
                  <a:lnTo>
                    <a:pt x="188" y="858"/>
                  </a:lnTo>
                  <a:lnTo>
                    <a:pt x="424" y="782"/>
                  </a:lnTo>
                  <a:lnTo>
                    <a:pt x="534" y="688"/>
                  </a:lnTo>
                  <a:lnTo>
                    <a:pt x="126" y="549"/>
                  </a:lnTo>
                  <a:lnTo>
                    <a:pt x="629" y="325"/>
                  </a:lnTo>
                  <a:lnTo>
                    <a:pt x="566" y="171"/>
                  </a:lnTo>
                  <a:lnTo>
                    <a:pt x="419" y="43"/>
                  </a:lnTo>
                  <a:lnTo>
                    <a:pt x="272" y="0"/>
                  </a:lnTo>
                  <a:lnTo>
                    <a:pt x="128" y="22"/>
                  </a:lnTo>
                  <a:close/>
                </a:path>
              </a:pathLst>
            </a:custGeom>
            <a:solidFill>
              <a:srgbClr val="C2E0CF"/>
            </a:solidFill>
            <a:ln w="9525">
              <a:noFill/>
              <a:round/>
              <a:headEnd/>
              <a:tailEnd/>
            </a:ln>
          </p:spPr>
          <p:txBody>
            <a:bodyPr/>
            <a:lstStyle/>
            <a:p>
              <a:endParaRPr lang="en-US"/>
            </a:p>
          </p:txBody>
        </p:sp>
        <p:sp>
          <p:nvSpPr>
            <p:cNvPr id="72909" name="Freeform 256"/>
            <p:cNvSpPr>
              <a:spLocks/>
            </p:cNvSpPr>
            <p:nvPr/>
          </p:nvSpPr>
          <p:spPr bwMode="auto">
            <a:xfrm>
              <a:off x="5288" y="2818"/>
              <a:ext cx="21" cy="28"/>
            </a:xfrm>
            <a:custGeom>
              <a:avLst/>
              <a:gdLst>
                <a:gd name="T0" fmla="*/ 4 w 64"/>
                <a:gd name="T1" fmla="*/ 9 h 84"/>
                <a:gd name="T2" fmla="*/ 7 w 64"/>
                <a:gd name="T3" fmla="*/ 4 h 84"/>
                <a:gd name="T4" fmla="*/ 4 w 64"/>
                <a:gd name="T5" fmla="*/ 0 h 84"/>
                <a:gd name="T6" fmla="*/ 0 w 64"/>
                <a:gd name="T7" fmla="*/ 3 h 84"/>
                <a:gd name="T8" fmla="*/ 1 w 64"/>
                <a:gd name="T9" fmla="*/ 9 h 84"/>
                <a:gd name="T10" fmla="*/ 4 w 64"/>
                <a:gd name="T11" fmla="*/ 9 h 84"/>
                <a:gd name="T12" fmla="*/ 4 w 64"/>
                <a:gd name="T13" fmla="*/ 9 h 84"/>
                <a:gd name="T14" fmla="*/ 0 60000 65536"/>
                <a:gd name="T15" fmla="*/ 0 60000 65536"/>
                <a:gd name="T16" fmla="*/ 0 60000 65536"/>
                <a:gd name="T17" fmla="*/ 0 60000 65536"/>
                <a:gd name="T18" fmla="*/ 0 60000 65536"/>
                <a:gd name="T19" fmla="*/ 0 60000 65536"/>
                <a:gd name="T20" fmla="*/ 0 60000 65536"/>
                <a:gd name="T21" fmla="*/ 0 w 64"/>
                <a:gd name="T22" fmla="*/ 0 h 84"/>
                <a:gd name="T23" fmla="*/ 64 w 6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4">
                  <a:moveTo>
                    <a:pt x="41" y="84"/>
                  </a:moveTo>
                  <a:lnTo>
                    <a:pt x="64" y="38"/>
                  </a:lnTo>
                  <a:lnTo>
                    <a:pt x="34" y="0"/>
                  </a:lnTo>
                  <a:lnTo>
                    <a:pt x="0" y="28"/>
                  </a:lnTo>
                  <a:lnTo>
                    <a:pt x="6" y="81"/>
                  </a:lnTo>
                  <a:lnTo>
                    <a:pt x="41" y="84"/>
                  </a:lnTo>
                  <a:close/>
                </a:path>
              </a:pathLst>
            </a:custGeom>
            <a:solidFill>
              <a:srgbClr val="FFE600"/>
            </a:solidFill>
            <a:ln w="9525">
              <a:noFill/>
              <a:round/>
              <a:headEnd/>
              <a:tailEnd/>
            </a:ln>
          </p:spPr>
          <p:txBody>
            <a:bodyPr/>
            <a:lstStyle/>
            <a:p>
              <a:endParaRPr lang="en-US"/>
            </a:p>
          </p:txBody>
        </p:sp>
        <p:sp>
          <p:nvSpPr>
            <p:cNvPr id="72910" name="Freeform 257"/>
            <p:cNvSpPr>
              <a:spLocks/>
            </p:cNvSpPr>
            <p:nvPr/>
          </p:nvSpPr>
          <p:spPr bwMode="auto">
            <a:xfrm>
              <a:off x="5224" y="2855"/>
              <a:ext cx="20" cy="22"/>
            </a:xfrm>
            <a:custGeom>
              <a:avLst/>
              <a:gdLst>
                <a:gd name="T0" fmla="*/ 6 w 61"/>
                <a:gd name="T1" fmla="*/ 7 h 66"/>
                <a:gd name="T2" fmla="*/ 1 w 61"/>
                <a:gd name="T3" fmla="*/ 7 h 66"/>
                <a:gd name="T4" fmla="*/ 0 w 61"/>
                <a:gd name="T5" fmla="*/ 3 h 66"/>
                <a:gd name="T6" fmla="*/ 3 w 61"/>
                <a:gd name="T7" fmla="*/ 0 h 66"/>
                <a:gd name="T8" fmla="*/ 7 w 61"/>
                <a:gd name="T9" fmla="*/ 2 h 66"/>
                <a:gd name="T10" fmla="*/ 6 w 61"/>
                <a:gd name="T11" fmla="*/ 7 h 66"/>
                <a:gd name="T12" fmla="*/ 6 w 61"/>
                <a:gd name="T13" fmla="*/ 7 h 66"/>
                <a:gd name="T14" fmla="*/ 0 60000 65536"/>
                <a:gd name="T15" fmla="*/ 0 60000 65536"/>
                <a:gd name="T16" fmla="*/ 0 60000 65536"/>
                <a:gd name="T17" fmla="*/ 0 60000 65536"/>
                <a:gd name="T18" fmla="*/ 0 60000 65536"/>
                <a:gd name="T19" fmla="*/ 0 60000 65536"/>
                <a:gd name="T20" fmla="*/ 0 60000 65536"/>
                <a:gd name="T21" fmla="*/ 0 w 61"/>
                <a:gd name="T22" fmla="*/ 0 h 66"/>
                <a:gd name="T23" fmla="*/ 61 w 61"/>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6">
                  <a:moveTo>
                    <a:pt x="52" y="64"/>
                  </a:moveTo>
                  <a:lnTo>
                    <a:pt x="7" y="66"/>
                  </a:lnTo>
                  <a:lnTo>
                    <a:pt x="0" y="27"/>
                  </a:lnTo>
                  <a:lnTo>
                    <a:pt x="32" y="0"/>
                  </a:lnTo>
                  <a:lnTo>
                    <a:pt x="61" y="21"/>
                  </a:lnTo>
                  <a:lnTo>
                    <a:pt x="52" y="64"/>
                  </a:lnTo>
                  <a:close/>
                </a:path>
              </a:pathLst>
            </a:custGeom>
            <a:solidFill>
              <a:srgbClr val="FFE600"/>
            </a:solidFill>
            <a:ln w="9525">
              <a:noFill/>
              <a:round/>
              <a:headEnd/>
              <a:tailEnd/>
            </a:ln>
          </p:spPr>
          <p:txBody>
            <a:bodyPr/>
            <a:lstStyle/>
            <a:p>
              <a:endParaRPr lang="en-US"/>
            </a:p>
          </p:txBody>
        </p:sp>
        <p:sp>
          <p:nvSpPr>
            <p:cNvPr id="72911" name="Freeform 258"/>
            <p:cNvSpPr>
              <a:spLocks/>
            </p:cNvSpPr>
            <p:nvPr/>
          </p:nvSpPr>
          <p:spPr bwMode="auto">
            <a:xfrm>
              <a:off x="4887" y="2800"/>
              <a:ext cx="98" cy="93"/>
            </a:xfrm>
            <a:custGeom>
              <a:avLst/>
              <a:gdLst>
                <a:gd name="T0" fmla="*/ 0 w 292"/>
                <a:gd name="T1" fmla="*/ 0 h 278"/>
                <a:gd name="T2" fmla="*/ 1 w 292"/>
                <a:gd name="T3" fmla="*/ 1 h 278"/>
                <a:gd name="T4" fmla="*/ 2 w 292"/>
                <a:gd name="T5" fmla="*/ 1 h 278"/>
                <a:gd name="T6" fmla="*/ 3 w 292"/>
                <a:gd name="T7" fmla="*/ 2 h 278"/>
                <a:gd name="T8" fmla="*/ 3 w 292"/>
                <a:gd name="T9" fmla="*/ 2 h 278"/>
                <a:gd name="T10" fmla="*/ 4 w 292"/>
                <a:gd name="T11" fmla="*/ 3 h 278"/>
                <a:gd name="T12" fmla="*/ 5 w 292"/>
                <a:gd name="T13" fmla="*/ 3 h 278"/>
                <a:gd name="T14" fmla="*/ 6 w 292"/>
                <a:gd name="T15" fmla="*/ 4 h 278"/>
                <a:gd name="T16" fmla="*/ 7 w 292"/>
                <a:gd name="T17" fmla="*/ 5 h 278"/>
                <a:gd name="T18" fmla="*/ 8 w 292"/>
                <a:gd name="T19" fmla="*/ 5 h 278"/>
                <a:gd name="T20" fmla="*/ 10 w 292"/>
                <a:gd name="T21" fmla="*/ 6 h 278"/>
                <a:gd name="T22" fmla="*/ 11 w 292"/>
                <a:gd name="T23" fmla="*/ 7 h 278"/>
                <a:gd name="T24" fmla="*/ 12 w 292"/>
                <a:gd name="T25" fmla="*/ 8 h 278"/>
                <a:gd name="T26" fmla="*/ 13 w 292"/>
                <a:gd name="T27" fmla="*/ 9 h 278"/>
                <a:gd name="T28" fmla="*/ 15 w 292"/>
                <a:gd name="T29" fmla="*/ 10 h 278"/>
                <a:gd name="T30" fmla="*/ 16 w 292"/>
                <a:gd name="T31" fmla="*/ 11 h 278"/>
                <a:gd name="T32" fmla="*/ 17 w 292"/>
                <a:gd name="T33" fmla="*/ 12 h 278"/>
                <a:gd name="T34" fmla="*/ 18 w 292"/>
                <a:gd name="T35" fmla="*/ 14 h 278"/>
                <a:gd name="T36" fmla="*/ 20 w 292"/>
                <a:gd name="T37" fmla="*/ 15 h 278"/>
                <a:gd name="T38" fmla="*/ 21 w 292"/>
                <a:gd name="T39" fmla="*/ 16 h 278"/>
                <a:gd name="T40" fmla="*/ 23 w 292"/>
                <a:gd name="T41" fmla="*/ 17 h 278"/>
                <a:gd name="T42" fmla="*/ 24 w 292"/>
                <a:gd name="T43" fmla="*/ 18 h 278"/>
                <a:gd name="T44" fmla="*/ 26 w 292"/>
                <a:gd name="T45" fmla="*/ 20 h 278"/>
                <a:gd name="T46" fmla="*/ 27 w 292"/>
                <a:gd name="T47" fmla="*/ 21 h 278"/>
                <a:gd name="T48" fmla="*/ 28 w 292"/>
                <a:gd name="T49" fmla="*/ 22 h 278"/>
                <a:gd name="T50" fmla="*/ 30 w 292"/>
                <a:gd name="T51" fmla="*/ 24 h 278"/>
                <a:gd name="T52" fmla="*/ 31 w 292"/>
                <a:gd name="T53" fmla="*/ 25 h 278"/>
                <a:gd name="T54" fmla="*/ 32 w 292"/>
                <a:gd name="T55" fmla="*/ 27 h 278"/>
                <a:gd name="T56" fmla="*/ 33 w 292"/>
                <a:gd name="T57" fmla="*/ 28 h 278"/>
                <a:gd name="T58" fmla="*/ 32 w 292"/>
                <a:gd name="T59" fmla="*/ 31 h 278"/>
                <a:gd name="T60" fmla="*/ 32 w 292"/>
                <a:gd name="T61" fmla="*/ 30 h 278"/>
                <a:gd name="T62" fmla="*/ 31 w 292"/>
                <a:gd name="T63" fmla="*/ 30 h 278"/>
                <a:gd name="T64" fmla="*/ 30 w 292"/>
                <a:gd name="T65" fmla="*/ 29 h 278"/>
                <a:gd name="T66" fmla="*/ 29 w 292"/>
                <a:gd name="T67" fmla="*/ 28 h 278"/>
                <a:gd name="T68" fmla="*/ 28 w 292"/>
                <a:gd name="T69" fmla="*/ 27 h 278"/>
                <a:gd name="T70" fmla="*/ 28 w 292"/>
                <a:gd name="T71" fmla="*/ 26 h 278"/>
                <a:gd name="T72" fmla="*/ 27 w 292"/>
                <a:gd name="T73" fmla="*/ 25 h 278"/>
                <a:gd name="T74" fmla="*/ 26 w 292"/>
                <a:gd name="T75" fmla="*/ 24 h 278"/>
                <a:gd name="T76" fmla="*/ 25 w 292"/>
                <a:gd name="T77" fmla="*/ 23 h 278"/>
                <a:gd name="T78" fmla="*/ 23 w 292"/>
                <a:gd name="T79" fmla="*/ 22 h 278"/>
                <a:gd name="T80" fmla="*/ 22 w 292"/>
                <a:gd name="T81" fmla="*/ 21 h 278"/>
                <a:gd name="T82" fmla="*/ 21 w 292"/>
                <a:gd name="T83" fmla="*/ 20 h 278"/>
                <a:gd name="T84" fmla="*/ 20 w 292"/>
                <a:gd name="T85" fmla="*/ 19 h 278"/>
                <a:gd name="T86" fmla="*/ 19 w 292"/>
                <a:gd name="T87" fmla="*/ 18 h 278"/>
                <a:gd name="T88" fmla="*/ 18 w 292"/>
                <a:gd name="T89" fmla="*/ 17 h 278"/>
                <a:gd name="T90" fmla="*/ 17 w 292"/>
                <a:gd name="T91" fmla="*/ 16 h 278"/>
                <a:gd name="T92" fmla="*/ 16 w 292"/>
                <a:gd name="T93" fmla="*/ 15 h 278"/>
                <a:gd name="T94" fmla="*/ 14 w 292"/>
                <a:gd name="T95" fmla="*/ 14 h 278"/>
                <a:gd name="T96" fmla="*/ 13 w 292"/>
                <a:gd name="T97" fmla="*/ 13 h 278"/>
                <a:gd name="T98" fmla="*/ 12 w 292"/>
                <a:gd name="T99" fmla="*/ 12 h 278"/>
                <a:gd name="T100" fmla="*/ 11 w 292"/>
                <a:gd name="T101" fmla="*/ 11 h 278"/>
                <a:gd name="T102" fmla="*/ 9 w 292"/>
                <a:gd name="T103" fmla="*/ 10 h 278"/>
                <a:gd name="T104" fmla="*/ 8 w 292"/>
                <a:gd name="T105" fmla="*/ 9 h 278"/>
                <a:gd name="T106" fmla="*/ 7 w 292"/>
                <a:gd name="T107" fmla="*/ 8 h 278"/>
                <a:gd name="T108" fmla="*/ 5 w 292"/>
                <a:gd name="T109" fmla="*/ 7 h 278"/>
                <a:gd name="T110" fmla="*/ 4 w 292"/>
                <a:gd name="T111" fmla="*/ 6 h 278"/>
                <a:gd name="T112" fmla="*/ 3 w 292"/>
                <a:gd name="T113" fmla="*/ 6 h 278"/>
                <a:gd name="T114" fmla="*/ 0 w 292"/>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2"/>
                <a:gd name="T175" fmla="*/ 0 h 278"/>
                <a:gd name="T176" fmla="*/ 292 w 292"/>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2" h="278">
                  <a:moveTo>
                    <a:pt x="0" y="0"/>
                  </a:moveTo>
                  <a:lnTo>
                    <a:pt x="1" y="1"/>
                  </a:lnTo>
                  <a:lnTo>
                    <a:pt x="4" y="2"/>
                  </a:lnTo>
                  <a:lnTo>
                    <a:pt x="8" y="6"/>
                  </a:lnTo>
                  <a:lnTo>
                    <a:pt x="12" y="7"/>
                  </a:lnTo>
                  <a:lnTo>
                    <a:pt x="17" y="12"/>
                  </a:lnTo>
                  <a:lnTo>
                    <a:pt x="20" y="13"/>
                  </a:lnTo>
                  <a:lnTo>
                    <a:pt x="23" y="15"/>
                  </a:lnTo>
                  <a:lnTo>
                    <a:pt x="26" y="17"/>
                  </a:lnTo>
                  <a:lnTo>
                    <a:pt x="30" y="20"/>
                  </a:lnTo>
                  <a:lnTo>
                    <a:pt x="34" y="21"/>
                  </a:lnTo>
                  <a:lnTo>
                    <a:pt x="38" y="24"/>
                  </a:lnTo>
                  <a:lnTo>
                    <a:pt x="42" y="26"/>
                  </a:lnTo>
                  <a:lnTo>
                    <a:pt x="46" y="30"/>
                  </a:lnTo>
                  <a:lnTo>
                    <a:pt x="50" y="32"/>
                  </a:lnTo>
                  <a:lnTo>
                    <a:pt x="55" y="36"/>
                  </a:lnTo>
                  <a:lnTo>
                    <a:pt x="59" y="38"/>
                  </a:lnTo>
                  <a:lnTo>
                    <a:pt x="64" y="43"/>
                  </a:lnTo>
                  <a:lnTo>
                    <a:pt x="69" y="46"/>
                  </a:lnTo>
                  <a:lnTo>
                    <a:pt x="74" y="49"/>
                  </a:lnTo>
                  <a:lnTo>
                    <a:pt x="79" y="53"/>
                  </a:lnTo>
                  <a:lnTo>
                    <a:pt x="85" y="58"/>
                  </a:lnTo>
                  <a:lnTo>
                    <a:pt x="90" y="61"/>
                  </a:lnTo>
                  <a:lnTo>
                    <a:pt x="95" y="65"/>
                  </a:lnTo>
                  <a:lnTo>
                    <a:pt x="101" y="70"/>
                  </a:lnTo>
                  <a:lnTo>
                    <a:pt x="107" y="75"/>
                  </a:lnTo>
                  <a:lnTo>
                    <a:pt x="112" y="78"/>
                  </a:lnTo>
                  <a:lnTo>
                    <a:pt x="117" y="82"/>
                  </a:lnTo>
                  <a:lnTo>
                    <a:pt x="123" y="87"/>
                  </a:lnTo>
                  <a:lnTo>
                    <a:pt x="130" y="92"/>
                  </a:lnTo>
                  <a:lnTo>
                    <a:pt x="135" y="95"/>
                  </a:lnTo>
                  <a:lnTo>
                    <a:pt x="142" y="100"/>
                  </a:lnTo>
                  <a:lnTo>
                    <a:pt x="147" y="105"/>
                  </a:lnTo>
                  <a:lnTo>
                    <a:pt x="154" y="111"/>
                  </a:lnTo>
                  <a:lnTo>
                    <a:pt x="159" y="116"/>
                  </a:lnTo>
                  <a:lnTo>
                    <a:pt x="165" y="122"/>
                  </a:lnTo>
                  <a:lnTo>
                    <a:pt x="172" y="127"/>
                  </a:lnTo>
                  <a:lnTo>
                    <a:pt x="178" y="132"/>
                  </a:lnTo>
                  <a:lnTo>
                    <a:pt x="184" y="136"/>
                  </a:lnTo>
                  <a:lnTo>
                    <a:pt x="190" y="143"/>
                  </a:lnTo>
                  <a:lnTo>
                    <a:pt x="196" y="149"/>
                  </a:lnTo>
                  <a:lnTo>
                    <a:pt x="202" y="155"/>
                  </a:lnTo>
                  <a:lnTo>
                    <a:pt x="208" y="160"/>
                  </a:lnTo>
                  <a:lnTo>
                    <a:pt x="215" y="164"/>
                  </a:lnTo>
                  <a:lnTo>
                    <a:pt x="220" y="170"/>
                  </a:lnTo>
                  <a:lnTo>
                    <a:pt x="227" y="176"/>
                  </a:lnTo>
                  <a:lnTo>
                    <a:pt x="232" y="183"/>
                  </a:lnTo>
                  <a:lnTo>
                    <a:pt x="238" y="189"/>
                  </a:lnTo>
                  <a:lnTo>
                    <a:pt x="243" y="195"/>
                  </a:lnTo>
                  <a:lnTo>
                    <a:pt x="250" y="201"/>
                  </a:lnTo>
                  <a:lnTo>
                    <a:pt x="255" y="207"/>
                  </a:lnTo>
                  <a:lnTo>
                    <a:pt x="261" y="213"/>
                  </a:lnTo>
                  <a:lnTo>
                    <a:pt x="266" y="219"/>
                  </a:lnTo>
                  <a:lnTo>
                    <a:pt x="272" y="225"/>
                  </a:lnTo>
                  <a:lnTo>
                    <a:pt x="276" y="232"/>
                  </a:lnTo>
                  <a:lnTo>
                    <a:pt x="282" y="238"/>
                  </a:lnTo>
                  <a:lnTo>
                    <a:pt x="287" y="246"/>
                  </a:lnTo>
                  <a:lnTo>
                    <a:pt x="292" y="252"/>
                  </a:lnTo>
                  <a:lnTo>
                    <a:pt x="286" y="278"/>
                  </a:lnTo>
                  <a:lnTo>
                    <a:pt x="285" y="277"/>
                  </a:lnTo>
                  <a:lnTo>
                    <a:pt x="284" y="276"/>
                  </a:lnTo>
                  <a:lnTo>
                    <a:pt x="282" y="273"/>
                  </a:lnTo>
                  <a:lnTo>
                    <a:pt x="279" y="270"/>
                  </a:lnTo>
                  <a:lnTo>
                    <a:pt x="275" y="265"/>
                  </a:lnTo>
                  <a:lnTo>
                    <a:pt x="271" y="261"/>
                  </a:lnTo>
                  <a:lnTo>
                    <a:pt x="265" y="256"/>
                  </a:lnTo>
                  <a:lnTo>
                    <a:pt x="261" y="250"/>
                  </a:lnTo>
                  <a:lnTo>
                    <a:pt x="256" y="247"/>
                  </a:lnTo>
                  <a:lnTo>
                    <a:pt x="254" y="243"/>
                  </a:lnTo>
                  <a:lnTo>
                    <a:pt x="250" y="241"/>
                  </a:lnTo>
                  <a:lnTo>
                    <a:pt x="247" y="237"/>
                  </a:lnTo>
                  <a:lnTo>
                    <a:pt x="243" y="232"/>
                  </a:lnTo>
                  <a:lnTo>
                    <a:pt x="240" y="229"/>
                  </a:lnTo>
                  <a:lnTo>
                    <a:pt x="236" y="225"/>
                  </a:lnTo>
                  <a:lnTo>
                    <a:pt x="232" y="222"/>
                  </a:lnTo>
                  <a:lnTo>
                    <a:pt x="228" y="218"/>
                  </a:lnTo>
                  <a:lnTo>
                    <a:pt x="224" y="214"/>
                  </a:lnTo>
                  <a:lnTo>
                    <a:pt x="220" y="209"/>
                  </a:lnTo>
                  <a:lnTo>
                    <a:pt x="216" y="206"/>
                  </a:lnTo>
                  <a:lnTo>
                    <a:pt x="210" y="201"/>
                  </a:lnTo>
                  <a:lnTo>
                    <a:pt x="206" y="196"/>
                  </a:lnTo>
                  <a:lnTo>
                    <a:pt x="201" y="192"/>
                  </a:lnTo>
                  <a:lnTo>
                    <a:pt x="197" y="187"/>
                  </a:lnTo>
                  <a:lnTo>
                    <a:pt x="192" y="183"/>
                  </a:lnTo>
                  <a:lnTo>
                    <a:pt x="187" y="178"/>
                  </a:lnTo>
                  <a:lnTo>
                    <a:pt x="182" y="173"/>
                  </a:lnTo>
                  <a:lnTo>
                    <a:pt x="177" y="168"/>
                  </a:lnTo>
                  <a:lnTo>
                    <a:pt x="172" y="163"/>
                  </a:lnTo>
                  <a:lnTo>
                    <a:pt x="166" y="158"/>
                  </a:lnTo>
                  <a:lnTo>
                    <a:pt x="161" y="153"/>
                  </a:lnTo>
                  <a:lnTo>
                    <a:pt x="156" y="150"/>
                  </a:lnTo>
                  <a:lnTo>
                    <a:pt x="150" y="145"/>
                  </a:lnTo>
                  <a:lnTo>
                    <a:pt x="145" y="140"/>
                  </a:lnTo>
                  <a:lnTo>
                    <a:pt x="139" y="135"/>
                  </a:lnTo>
                  <a:lnTo>
                    <a:pt x="134" y="130"/>
                  </a:lnTo>
                  <a:lnTo>
                    <a:pt x="129" y="126"/>
                  </a:lnTo>
                  <a:lnTo>
                    <a:pt x="122" y="121"/>
                  </a:lnTo>
                  <a:lnTo>
                    <a:pt x="117" y="116"/>
                  </a:lnTo>
                  <a:lnTo>
                    <a:pt x="112" y="112"/>
                  </a:lnTo>
                  <a:lnTo>
                    <a:pt x="106" y="107"/>
                  </a:lnTo>
                  <a:lnTo>
                    <a:pt x="100" y="103"/>
                  </a:lnTo>
                  <a:lnTo>
                    <a:pt x="95" y="98"/>
                  </a:lnTo>
                  <a:lnTo>
                    <a:pt x="90" y="93"/>
                  </a:lnTo>
                  <a:lnTo>
                    <a:pt x="84" y="89"/>
                  </a:lnTo>
                  <a:lnTo>
                    <a:pt x="77" y="84"/>
                  </a:lnTo>
                  <a:lnTo>
                    <a:pt x="72" y="81"/>
                  </a:lnTo>
                  <a:lnTo>
                    <a:pt x="67" y="77"/>
                  </a:lnTo>
                  <a:lnTo>
                    <a:pt x="61" y="72"/>
                  </a:lnTo>
                  <a:lnTo>
                    <a:pt x="55" y="69"/>
                  </a:lnTo>
                  <a:lnTo>
                    <a:pt x="49" y="65"/>
                  </a:lnTo>
                  <a:lnTo>
                    <a:pt x="44" y="61"/>
                  </a:lnTo>
                  <a:lnTo>
                    <a:pt x="39" y="58"/>
                  </a:lnTo>
                  <a:lnTo>
                    <a:pt x="33" y="54"/>
                  </a:lnTo>
                  <a:lnTo>
                    <a:pt x="28" y="52"/>
                  </a:lnTo>
                  <a:lnTo>
                    <a:pt x="23" y="49"/>
                  </a:lnTo>
                  <a:lnTo>
                    <a:pt x="0" y="0"/>
                  </a:lnTo>
                  <a:close/>
                </a:path>
              </a:pathLst>
            </a:custGeom>
            <a:solidFill>
              <a:srgbClr val="FFFFFF"/>
            </a:solidFill>
            <a:ln w="9525">
              <a:noFill/>
              <a:round/>
              <a:headEnd/>
              <a:tailEnd/>
            </a:ln>
          </p:spPr>
          <p:txBody>
            <a:bodyPr/>
            <a:lstStyle/>
            <a:p>
              <a:endParaRPr lang="en-US"/>
            </a:p>
          </p:txBody>
        </p:sp>
        <p:sp>
          <p:nvSpPr>
            <p:cNvPr id="72912" name="Freeform 259"/>
            <p:cNvSpPr>
              <a:spLocks/>
            </p:cNvSpPr>
            <p:nvPr/>
          </p:nvSpPr>
          <p:spPr bwMode="auto">
            <a:xfrm>
              <a:off x="4922" y="2872"/>
              <a:ext cx="58" cy="38"/>
            </a:xfrm>
            <a:custGeom>
              <a:avLst/>
              <a:gdLst>
                <a:gd name="T0" fmla="*/ 0 w 173"/>
                <a:gd name="T1" fmla="*/ 0 h 116"/>
                <a:gd name="T2" fmla="*/ 0 w 173"/>
                <a:gd name="T3" fmla="*/ 0 h 116"/>
                <a:gd name="T4" fmla="*/ 1 w 173"/>
                <a:gd name="T5" fmla="*/ 0 h 116"/>
                <a:gd name="T6" fmla="*/ 1 w 173"/>
                <a:gd name="T7" fmla="*/ 1 h 116"/>
                <a:gd name="T8" fmla="*/ 2 w 173"/>
                <a:gd name="T9" fmla="*/ 1 h 116"/>
                <a:gd name="T10" fmla="*/ 2 w 173"/>
                <a:gd name="T11" fmla="*/ 1 h 116"/>
                <a:gd name="T12" fmla="*/ 3 w 173"/>
                <a:gd name="T13" fmla="*/ 1 h 116"/>
                <a:gd name="T14" fmla="*/ 3 w 173"/>
                <a:gd name="T15" fmla="*/ 2 h 116"/>
                <a:gd name="T16" fmla="*/ 4 w 173"/>
                <a:gd name="T17" fmla="*/ 2 h 116"/>
                <a:gd name="T18" fmla="*/ 4 w 173"/>
                <a:gd name="T19" fmla="*/ 2 h 116"/>
                <a:gd name="T20" fmla="*/ 5 w 173"/>
                <a:gd name="T21" fmla="*/ 2 h 116"/>
                <a:gd name="T22" fmla="*/ 5 w 173"/>
                <a:gd name="T23" fmla="*/ 3 h 116"/>
                <a:gd name="T24" fmla="*/ 6 w 173"/>
                <a:gd name="T25" fmla="*/ 3 h 116"/>
                <a:gd name="T26" fmla="*/ 6 w 173"/>
                <a:gd name="T27" fmla="*/ 3 h 116"/>
                <a:gd name="T28" fmla="*/ 6 w 173"/>
                <a:gd name="T29" fmla="*/ 3 h 116"/>
                <a:gd name="T30" fmla="*/ 7 w 173"/>
                <a:gd name="T31" fmla="*/ 4 h 116"/>
                <a:gd name="T32" fmla="*/ 7 w 173"/>
                <a:gd name="T33" fmla="*/ 4 h 116"/>
                <a:gd name="T34" fmla="*/ 8 w 173"/>
                <a:gd name="T35" fmla="*/ 4 h 116"/>
                <a:gd name="T36" fmla="*/ 8 w 173"/>
                <a:gd name="T37" fmla="*/ 4 h 116"/>
                <a:gd name="T38" fmla="*/ 9 w 173"/>
                <a:gd name="T39" fmla="*/ 4 h 116"/>
                <a:gd name="T40" fmla="*/ 9 w 173"/>
                <a:gd name="T41" fmla="*/ 5 h 116"/>
                <a:gd name="T42" fmla="*/ 9 w 173"/>
                <a:gd name="T43" fmla="*/ 5 h 116"/>
                <a:gd name="T44" fmla="*/ 10 w 173"/>
                <a:gd name="T45" fmla="*/ 5 h 116"/>
                <a:gd name="T46" fmla="*/ 10 w 173"/>
                <a:gd name="T47" fmla="*/ 5 h 116"/>
                <a:gd name="T48" fmla="*/ 11 w 173"/>
                <a:gd name="T49" fmla="*/ 6 h 116"/>
                <a:gd name="T50" fmla="*/ 11 w 173"/>
                <a:gd name="T51" fmla="*/ 6 h 116"/>
                <a:gd name="T52" fmla="*/ 12 w 173"/>
                <a:gd name="T53" fmla="*/ 6 h 116"/>
                <a:gd name="T54" fmla="*/ 12 w 173"/>
                <a:gd name="T55" fmla="*/ 6 h 116"/>
                <a:gd name="T56" fmla="*/ 13 w 173"/>
                <a:gd name="T57" fmla="*/ 6 h 116"/>
                <a:gd name="T58" fmla="*/ 13 w 173"/>
                <a:gd name="T59" fmla="*/ 7 h 116"/>
                <a:gd name="T60" fmla="*/ 13 w 173"/>
                <a:gd name="T61" fmla="*/ 7 h 116"/>
                <a:gd name="T62" fmla="*/ 14 w 173"/>
                <a:gd name="T63" fmla="*/ 7 h 116"/>
                <a:gd name="T64" fmla="*/ 14 w 173"/>
                <a:gd name="T65" fmla="*/ 7 h 116"/>
                <a:gd name="T66" fmla="*/ 15 w 173"/>
                <a:gd name="T67" fmla="*/ 8 h 116"/>
                <a:gd name="T68" fmla="*/ 15 w 173"/>
                <a:gd name="T69" fmla="*/ 8 h 116"/>
                <a:gd name="T70" fmla="*/ 15 w 173"/>
                <a:gd name="T71" fmla="*/ 8 h 116"/>
                <a:gd name="T72" fmla="*/ 16 w 173"/>
                <a:gd name="T73" fmla="*/ 8 h 116"/>
                <a:gd name="T74" fmla="*/ 16 w 173"/>
                <a:gd name="T75" fmla="*/ 9 h 116"/>
                <a:gd name="T76" fmla="*/ 17 w 173"/>
                <a:gd name="T77" fmla="*/ 9 h 116"/>
                <a:gd name="T78" fmla="*/ 18 w 173"/>
                <a:gd name="T79" fmla="*/ 9 h 116"/>
                <a:gd name="T80" fmla="*/ 18 w 173"/>
                <a:gd name="T81" fmla="*/ 10 h 116"/>
                <a:gd name="T82" fmla="*/ 18 w 173"/>
                <a:gd name="T83" fmla="*/ 10 h 116"/>
                <a:gd name="T84" fmla="*/ 19 w 173"/>
                <a:gd name="T85" fmla="*/ 10 h 116"/>
                <a:gd name="T86" fmla="*/ 19 w 173"/>
                <a:gd name="T87" fmla="*/ 10 h 116"/>
                <a:gd name="T88" fmla="*/ 19 w 173"/>
                <a:gd name="T89" fmla="*/ 10 h 116"/>
                <a:gd name="T90" fmla="*/ 19 w 173"/>
                <a:gd name="T91" fmla="*/ 12 h 116"/>
                <a:gd name="T92" fmla="*/ 1 w 173"/>
                <a:gd name="T93" fmla="*/ 3 h 116"/>
                <a:gd name="T94" fmla="*/ 0 w 173"/>
                <a:gd name="T95" fmla="*/ 0 h 116"/>
                <a:gd name="T96" fmla="*/ 0 w 173"/>
                <a:gd name="T97" fmla="*/ 0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116"/>
                <a:gd name="T149" fmla="*/ 173 w 17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116">
                  <a:moveTo>
                    <a:pt x="0" y="0"/>
                  </a:moveTo>
                  <a:lnTo>
                    <a:pt x="1" y="0"/>
                  </a:lnTo>
                  <a:lnTo>
                    <a:pt x="6" y="4"/>
                  </a:lnTo>
                  <a:lnTo>
                    <a:pt x="10" y="5"/>
                  </a:lnTo>
                  <a:lnTo>
                    <a:pt x="14" y="7"/>
                  </a:lnTo>
                  <a:lnTo>
                    <a:pt x="19" y="10"/>
                  </a:lnTo>
                  <a:lnTo>
                    <a:pt x="25" y="13"/>
                  </a:lnTo>
                  <a:lnTo>
                    <a:pt x="30" y="15"/>
                  </a:lnTo>
                  <a:lnTo>
                    <a:pt x="37" y="18"/>
                  </a:lnTo>
                  <a:lnTo>
                    <a:pt x="40" y="19"/>
                  </a:lnTo>
                  <a:lnTo>
                    <a:pt x="44" y="22"/>
                  </a:lnTo>
                  <a:lnTo>
                    <a:pt x="47" y="24"/>
                  </a:lnTo>
                  <a:lnTo>
                    <a:pt x="51" y="27"/>
                  </a:lnTo>
                  <a:lnTo>
                    <a:pt x="54" y="28"/>
                  </a:lnTo>
                  <a:lnTo>
                    <a:pt x="57" y="30"/>
                  </a:lnTo>
                  <a:lnTo>
                    <a:pt x="61" y="33"/>
                  </a:lnTo>
                  <a:lnTo>
                    <a:pt x="66" y="34"/>
                  </a:lnTo>
                  <a:lnTo>
                    <a:pt x="70" y="36"/>
                  </a:lnTo>
                  <a:lnTo>
                    <a:pt x="74" y="39"/>
                  </a:lnTo>
                  <a:lnTo>
                    <a:pt x="78" y="41"/>
                  </a:lnTo>
                  <a:lnTo>
                    <a:pt x="82" y="42"/>
                  </a:lnTo>
                  <a:lnTo>
                    <a:pt x="85" y="45"/>
                  </a:lnTo>
                  <a:lnTo>
                    <a:pt x="89" y="46"/>
                  </a:lnTo>
                  <a:lnTo>
                    <a:pt x="93" y="48"/>
                  </a:lnTo>
                  <a:lnTo>
                    <a:pt x="97" y="51"/>
                  </a:lnTo>
                  <a:lnTo>
                    <a:pt x="100" y="52"/>
                  </a:lnTo>
                  <a:lnTo>
                    <a:pt x="104" y="55"/>
                  </a:lnTo>
                  <a:lnTo>
                    <a:pt x="108" y="57"/>
                  </a:lnTo>
                  <a:lnTo>
                    <a:pt x="113" y="59"/>
                  </a:lnTo>
                  <a:lnTo>
                    <a:pt x="116" y="61"/>
                  </a:lnTo>
                  <a:lnTo>
                    <a:pt x="120" y="62"/>
                  </a:lnTo>
                  <a:lnTo>
                    <a:pt x="123" y="64"/>
                  </a:lnTo>
                  <a:lnTo>
                    <a:pt x="127" y="67"/>
                  </a:lnTo>
                  <a:lnTo>
                    <a:pt x="130" y="69"/>
                  </a:lnTo>
                  <a:lnTo>
                    <a:pt x="134" y="70"/>
                  </a:lnTo>
                  <a:lnTo>
                    <a:pt x="137" y="73"/>
                  </a:lnTo>
                  <a:lnTo>
                    <a:pt x="141" y="75"/>
                  </a:lnTo>
                  <a:lnTo>
                    <a:pt x="146" y="78"/>
                  </a:lnTo>
                  <a:lnTo>
                    <a:pt x="151" y="81"/>
                  </a:lnTo>
                  <a:lnTo>
                    <a:pt x="157" y="84"/>
                  </a:lnTo>
                  <a:lnTo>
                    <a:pt x="162" y="87"/>
                  </a:lnTo>
                  <a:lnTo>
                    <a:pt x="165" y="90"/>
                  </a:lnTo>
                  <a:lnTo>
                    <a:pt x="169" y="92"/>
                  </a:lnTo>
                  <a:lnTo>
                    <a:pt x="171" y="93"/>
                  </a:lnTo>
                  <a:lnTo>
                    <a:pt x="173" y="96"/>
                  </a:lnTo>
                  <a:lnTo>
                    <a:pt x="166" y="116"/>
                  </a:lnTo>
                  <a:lnTo>
                    <a:pt x="5" y="30"/>
                  </a:lnTo>
                  <a:lnTo>
                    <a:pt x="0" y="0"/>
                  </a:lnTo>
                  <a:close/>
                </a:path>
              </a:pathLst>
            </a:custGeom>
            <a:solidFill>
              <a:srgbClr val="FFFFFF"/>
            </a:solidFill>
            <a:ln w="9525">
              <a:noFill/>
              <a:round/>
              <a:headEnd/>
              <a:tailEnd/>
            </a:ln>
          </p:spPr>
          <p:txBody>
            <a:bodyPr/>
            <a:lstStyle/>
            <a:p>
              <a:endParaRPr lang="en-US"/>
            </a:p>
          </p:txBody>
        </p:sp>
        <p:sp>
          <p:nvSpPr>
            <p:cNvPr id="72913" name="Freeform 260"/>
            <p:cNvSpPr>
              <a:spLocks/>
            </p:cNvSpPr>
            <p:nvPr/>
          </p:nvSpPr>
          <p:spPr bwMode="auto">
            <a:xfrm>
              <a:off x="4944" y="2917"/>
              <a:ext cx="37" cy="8"/>
            </a:xfrm>
            <a:custGeom>
              <a:avLst/>
              <a:gdLst>
                <a:gd name="T0" fmla="*/ 0 w 109"/>
                <a:gd name="T1" fmla="*/ 0 h 25"/>
                <a:gd name="T2" fmla="*/ 13 w 109"/>
                <a:gd name="T3" fmla="*/ 1 h 25"/>
                <a:gd name="T4" fmla="*/ 12 w 109"/>
                <a:gd name="T5" fmla="*/ 3 h 25"/>
                <a:gd name="T6" fmla="*/ 1 w 109"/>
                <a:gd name="T7" fmla="*/ 3 h 25"/>
                <a:gd name="T8" fmla="*/ 0 w 109"/>
                <a:gd name="T9" fmla="*/ 0 h 25"/>
                <a:gd name="T10" fmla="*/ 0 w 109"/>
                <a:gd name="T11" fmla="*/ 0 h 25"/>
                <a:gd name="T12" fmla="*/ 0 60000 65536"/>
                <a:gd name="T13" fmla="*/ 0 60000 65536"/>
                <a:gd name="T14" fmla="*/ 0 60000 65536"/>
                <a:gd name="T15" fmla="*/ 0 60000 65536"/>
                <a:gd name="T16" fmla="*/ 0 60000 65536"/>
                <a:gd name="T17" fmla="*/ 0 60000 65536"/>
                <a:gd name="T18" fmla="*/ 0 w 109"/>
                <a:gd name="T19" fmla="*/ 0 h 25"/>
                <a:gd name="T20" fmla="*/ 109 w 10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09" h="25">
                  <a:moveTo>
                    <a:pt x="0" y="0"/>
                  </a:moveTo>
                  <a:lnTo>
                    <a:pt x="109" y="5"/>
                  </a:lnTo>
                  <a:lnTo>
                    <a:pt x="101" y="25"/>
                  </a:lnTo>
                  <a:lnTo>
                    <a:pt x="6" y="25"/>
                  </a:lnTo>
                  <a:lnTo>
                    <a:pt x="0" y="0"/>
                  </a:lnTo>
                  <a:close/>
                </a:path>
              </a:pathLst>
            </a:custGeom>
            <a:solidFill>
              <a:srgbClr val="FFFFFF"/>
            </a:solidFill>
            <a:ln w="9525">
              <a:noFill/>
              <a:round/>
              <a:headEnd/>
              <a:tailEnd/>
            </a:ln>
          </p:spPr>
          <p:txBody>
            <a:bodyPr/>
            <a:lstStyle/>
            <a:p>
              <a:endParaRPr lang="en-US"/>
            </a:p>
          </p:txBody>
        </p:sp>
        <p:sp>
          <p:nvSpPr>
            <p:cNvPr id="72914" name="Freeform 261"/>
            <p:cNvSpPr>
              <a:spLocks/>
            </p:cNvSpPr>
            <p:nvPr/>
          </p:nvSpPr>
          <p:spPr bwMode="auto">
            <a:xfrm>
              <a:off x="4945" y="2932"/>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FFFFFF"/>
            </a:solidFill>
            <a:ln w="9525">
              <a:noFill/>
              <a:round/>
              <a:headEnd/>
              <a:tailEnd/>
            </a:ln>
          </p:spPr>
          <p:txBody>
            <a:bodyPr/>
            <a:lstStyle/>
            <a:p>
              <a:endParaRPr lang="en-US"/>
            </a:p>
          </p:txBody>
        </p:sp>
        <p:sp>
          <p:nvSpPr>
            <p:cNvPr id="72915" name="Freeform 262"/>
            <p:cNvSpPr>
              <a:spLocks/>
            </p:cNvSpPr>
            <p:nvPr/>
          </p:nvSpPr>
          <p:spPr bwMode="auto">
            <a:xfrm>
              <a:off x="4928" y="2944"/>
              <a:ext cx="59" cy="42"/>
            </a:xfrm>
            <a:custGeom>
              <a:avLst/>
              <a:gdLst>
                <a:gd name="T0" fmla="*/ 2 w 178"/>
                <a:gd name="T1" fmla="*/ 10 h 126"/>
                <a:gd name="T2" fmla="*/ 18 w 178"/>
                <a:gd name="T3" fmla="*/ 0 h 126"/>
                <a:gd name="T4" fmla="*/ 20 w 178"/>
                <a:gd name="T5" fmla="*/ 2 h 126"/>
                <a:gd name="T6" fmla="*/ 0 w 178"/>
                <a:gd name="T7" fmla="*/ 14 h 126"/>
                <a:gd name="T8" fmla="*/ 2 w 178"/>
                <a:gd name="T9" fmla="*/ 10 h 126"/>
                <a:gd name="T10" fmla="*/ 2 w 178"/>
                <a:gd name="T11" fmla="*/ 10 h 126"/>
                <a:gd name="T12" fmla="*/ 0 60000 65536"/>
                <a:gd name="T13" fmla="*/ 0 60000 65536"/>
                <a:gd name="T14" fmla="*/ 0 60000 65536"/>
                <a:gd name="T15" fmla="*/ 0 60000 65536"/>
                <a:gd name="T16" fmla="*/ 0 60000 65536"/>
                <a:gd name="T17" fmla="*/ 0 60000 65536"/>
                <a:gd name="T18" fmla="*/ 0 w 178"/>
                <a:gd name="T19" fmla="*/ 0 h 126"/>
                <a:gd name="T20" fmla="*/ 178 w 178"/>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8" h="126">
                  <a:moveTo>
                    <a:pt x="16" y="90"/>
                  </a:moveTo>
                  <a:lnTo>
                    <a:pt x="165" y="0"/>
                  </a:lnTo>
                  <a:lnTo>
                    <a:pt x="178" y="17"/>
                  </a:lnTo>
                  <a:lnTo>
                    <a:pt x="0" y="126"/>
                  </a:lnTo>
                  <a:lnTo>
                    <a:pt x="16" y="90"/>
                  </a:lnTo>
                  <a:close/>
                </a:path>
              </a:pathLst>
            </a:custGeom>
            <a:solidFill>
              <a:srgbClr val="FFFFFF"/>
            </a:solidFill>
            <a:ln w="9525">
              <a:noFill/>
              <a:round/>
              <a:headEnd/>
              <a:tailEnd/>
            </a:ln>
          </p:spPr>
          <p:txBody>
            <a:bodyPr/>
            <a:lstStyle/>
            <a:p>
              <a:endParaRPr lang="en-US"/>
            </a:p>
          </p:txBody>
        </p:sp>
        <p:sp>
          <p:nvSpPr>
            <p:cNvPr id="72916" name="Freeform 263"/>
            <p:cNvSpPr>
              <a:spLocks/>
            </p:cNvSpPr>
            <p:nvPr/>
          </p:nvSpPr>
          <p:spPr bwMode="auto">
            <a:xfrm>
              <a:off x="4901" y="2961"/>
              <a:ext cx="83" cy="84"/>
            </a:xfrm>
            <a:custGeom>
              <a:avLst/>
              <a:gdLst>
                <a:gd name="T0" fmla="*/ 2 w 248"/>
                <a:gd name="T1" fmla="*/ 24 h 253"/>
                <a:gd name="T2" fmla="*/ 2 w 248"/>
                <a:gd name="T3" fmla="*/ 23 h 253"/>
                <a:gd name="T4" fmla="*/ 2 w 248"/>
                <a:gd name="T5" fmla="*/ 23 h 253"/>
                <a:gd name="T6" fmla="*/ 3 w 248"/>
                <a:gd name="T7" fmla="*/ 22 h 253"/>
                <a:gd name="T8" fmla="*/ 3 w 248"/>
                <a:gd name="T9" fmla="*/ 22 h 253"/>
                <a:gd name="T10" fmla="*/ 4 w 248"/>
                <a:gd name="T11" fmla="*/ 21 h 253"/>
                <a:gd name="T12" fmla="*/ 4 w 248"/>
                <a:gd name="T13" fmla="*/ 21 h 253"/>
                <a:gd name="T14" fmla="*/ 4 w 248"/>
                <a:gd name="T15" fmla="*/ 21 h 253"/>
                <a:gd name="T16" fmla="*/ 5 w 248"/>
                <a:gd name="T17" fmla="*/ 20 h 253"/>
                <a:gd name="T18" fmla="*/ 5 w 248"/>
                <a:gd name="T19" fmla="*/ 20 h 253"/>
                <a:gd name="T20" fmla="*/ 6 w 248"/>
                <a:gd name="T21" fmla="*/ 19 h 253"/>
                <a:gd name="T22" fmla="*/ 6 w 248"/>
                <a:gd name="T23" fmla="*/ 19 h 253"/>
                <a:gd name="T24" fmla="*/ 6 w 248"/>
                <a:gd name="T25" fmla="*/ 18 h 253"/>
                <a:gd name="T26" fmla="*/ 7 w 248"/>
                <a:gd name="T27" fmla="*/ 18 h 253"/>
                <a:gd name="T28" fmla="*/ 7 w 248"/>
                <a:gd name="T29" fmla="*/ 17 h 253"/>
                <a:gd name="T30" fmla="*/ 8 w 248"/>
                <a:gd name="T31" fmla="*/ 17 h 253"/>
                <a:gd name="T32" fmla="*/ 8 w 248"/>
                <a:gd name="T33" fmla="*/ 17 h 253"/>
                <a:gd name="T34" fmla="*/ 9 w 248"/>
                <a:gd name="T35" fmla="*/ 16 h 253"/>
                <a:gd name="T36" fmla="*/ 9 w 248"/>
                <a:gd name="T37" fmla="*/ 16 h 253"/>
                <a:gd name="T38" fmla="*/ 10 w 248"/>
                <a:gd name="T39" fmla="*/ 15 h 253"/>
                <a:gd name="T40" fmla="*/ 11 w 248"/>
                <a:gd name="T41" fmla="*/ 15 h 253"/>
                <a:gd name="T42" fmla="*/ 11 w 248"/>
                <a:gd name="T43" fmla="*/ 14 h 253"/>
                <a:gd name="T44" fmla="*/ 12 w 248"/>
                <a:gd name="T45" fmla="*/ 14 h 253"/>
                <a:gd name="T46" fmla="*/ 12 w 248"/>
                <a:gd name="T47" fmla="*/ 13 h 253"/>
                <a:gd name="T48" fmla="*/ 13 w 248"/>
                <a:gd name="T49" fmla="*/ 13 h 253"/>
                <a:gd name="T50" fmla="*/ 13 w 248"/>
                <a:gd name="T51" fmla="*/ 12 h 253"/>
                <a:gd name="T52" fmla="*/ 14 w 248"/>
                <a:gd name="T53" fmla="*/ 12 h 253"/>
                <a:gd name="T54" fmla="*/ 15 w 248"/>
                <a:gd name="T55" fmla="*/ 11 h 253"/>
                <a:gd name="T56" fmla="*/ 15 w 248"/>
                <a:gd name="T57" fmla="*/ 11 h 253"/>
                <a:gd name="T58" fmla="*/ 16 w 248"/>
                <a:gd name="T59" fmla="*/ 10 h 253"/>
                <a:gd name="T60" fmla="*/ 16 w 248"/>
                <a:gd name="T61" fmla="*/ 10 h 253"/>
                <a:gd name="T62" fmla="*/ 17 w 248"/>
                <a:gd name="T63" fmla="*/ 9 h 253"/>
                <a:gd name="T64" fmla="*/ 17 w 248"/>
                <a:gd name="T65" fmla="*/ 8 h 253"/>
                <a:gd name="T66" fmla="*/ 18 w 248"/>
                <a:gd name="T67" fmla="*/ 8 h 253"/>
                <a:gd name="T68" fmla="*/ 18 w 248"/>
                <a:gd name="T69" fmla="*/ 8 h 253"/>
                <a:gd name="T70" fmla="*/ 19 w 248"/>
                <a:gd name="T71" fmla="*/ 7 h 253"/>
                <a:gd name="T72" fmla="*/ 20 w 248"/>
                <a:gd name="T73" fmla="*/ 7 h 253"/>
                <a:gd name="T74" fmla="*/ 20 w 248"/>
                <a:gd name="T75" fmla="*/ 6 h 253"/>
                <a:gd name="T76" fmla="*/ 20 w 248"/>
                <a:gd name="T77" fmla="*/ 6 h 253"/>
                <a:gd name="T78" fmla="*/ 21 w 248"/>
                <a:gd name="T79" fmla="*/ 5 h 253"/>
                <a:gd name="T80" fmla="*/ 21 w 248"/>
                <a:gd name="T81" fmla="*/ 5 h 253"/>
                <a:gd name="T82" fmla="*/ 22 w 248"/>
                <a:gd name="T83" fmla="*/ 4 h 253"/>
                <a:gd name="T84" fmla="*/ 22 w 248"/>
                <a:gd name="T85" fmla="*/ 4 h 253"/>
                <a:gd name="T86" fmla="*/ 23 w 248"/>
                <a:gd name="T87" fmla="*/ 3 h 253"/>
                <a:gd name="T88" fmla="*/ 23 w 248"/>
                <a:gd name="T89" fmla="*/ 3 h 253"/>
                <a:gd name="T90" fmla="*/ 23 w 248"/>
                <a:gd name="T91" fmla="*/ 3 h 253"/>
                <a:gd name="T92" fmla="*/ 24 w 248"/>
                <a:gd name="T93" fmla="*/ 2 h 253"/>
                <a:gd name="T94" fmla="*/ 24 w 248"/>
                <a:gd name="T95" fmla="*/ 2 h 253"/>
                <a:gd name="T96" fmla="*/ 25 w 248"/>
                <a:gd name="T97" fmla="*/ 2 h 253"/>
                <a:gd name="T98" fmla="*/ 25 w 248"/>
                <a:gd name="T99" fmla="*/ 1 h 253"/>
                <a:gd name="T100" fmla="*/ 26 w 248"/>
                <a:gd name="T101" fmla="*/ 1 h 253"/>
                <a:gd name="T102" fmla="*/ 26 w 248"/>
                <a:gd name="T103" fmla="*/ 0 h 253"/>
                <a:gd name="T104" fmla="*/ 26 w 248"/>
                <a:gd name="T105" fmla="*/ 0 h 253"/>
                <a:gd name="T106" fmla="*/ 27 w 248"/>
                <a:gd name="T107" fmla="*/ 0 h 253"/>
                <a:gd name="T108" fmla="*/ 27 w 248"/>
                <a:gd name="T109" fmla="*/ 0 h 253"/>
                <a:gd name="T110" fmla="*/ 28 w 248"/>
                <a:gd name="T111" fmla="*/ 2 h 253"/>
                <a:gd name="T112" fmla="*/ 0 w 248"/>
                <a:gd name="T113" fmla="*/ 28 h 253"/>
                <a:gd name="T114" fmla="*/ 2 w 248"/>
                <a:gd name="T115" fmla="*/ 24 h 253"/>
                <a:gd name="T116" fmla="*/ 2 w 248"/>
                <a:gd name="T117" fmla="*/ 24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8"/>
                <a:gd name="T178" fmla="*/ 0 h 253"/>
                <a:gd name="T179" fmla="*/ 248 w 248"/>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8" h="253">
                  <a:moveTo>
                    <a:pt x="14" y="215"/>
                  </a:moveTo>
                  <a:lnTo>
                    <a:pt x="16" y="212"/>
                  </a:lnTo>
                  <a:lnTo>
                    <a:pt x="19" y="207"/>
                  </a:lnTo>
                  <a:lnTo>
                    <a:pt x="23" y="202"/>
                  </a:lnTo>
                  <a:lnTo>
                    <a:pt x="29" y="197"/>
                  </a:lnTo>
                  <a:lnTo>
                    <a:pt x="32" y="194"/>
                  </a:lnTo>
                  <a:lnTo>
                    <a:pt x="35" y="190"/>
                  </a:lnTo>
                  <a:lnTo>
                    <a:pt x="38" y="186"/>
                  </a:lnTo>
                  <a:lnTo>
                    <a:pt x="43" y="183"/>
                  </a:lnTo>
                  <a:lnTo>
                    <a:pt x="46" y="179"/>
                  </a:lnTo>
                  <a:lnTo>
                    <a:pt x="50" y="175"/>
                  </a:lnTo>
                  <a:lnTo>
                    <a:pt x="54" y="171"/>
                  </a:lnTo>
                  <a:lnTo>
                    <a:pt x="58" y="167"/>
                  </a:lnTo>
                  <a:lnTo>
                    <a:pt x="62" y="162"/>
                  </a:lnTo>
                  <a:lnTo>
                    <a:pt x="66" y="158"/>
                  </a:lnTo>
                  <a:lnTo>
                    <a:pt x="70" y="154"/>
                  </a:lnTo>
                  <a:lnTo>
                    <a:pt x="75" y="150"/>
                  </a:lnTo>
                  <a:lnTo>
                    <a:pt x="80" y="145"/>
                  </a:lnTo>
                  <a:lnTo>
                    <a:pt x="84" y="141"/>
                  </a:lnTo>
                  <a:lnTo>
                    <a:pt x="90" y="137"/>
                  </a:lnTo>
                  <a:lnTo>
                    <a:pt x="95" y="132"/>
                  </a:lnTo>
                  <a:lnTo>
                    <a:pt x="100" y="127"/>
                  </a:lnTo>
                  <a:lnTo>
                    <a:pt x="104" y="122"/>
                  </a:lnTo>
                  <a:lnTo>
                    <a:pt x="109" y="117"/>
                  </a:lnTo>
                  <a:lnTo>
                    <a:pt x="115" y="114"/>
                  </a:lnTo>
                  <a:lnTo>
                    <a:pt x="119" y="109"/>
                  </a:lnTo>
                  <a:lnTo>
                    <a:pt x="124" y="104"/>
                  </a:lnTo>
                  <a:lnTo>
                    <a:pt x="130" y="99"/>
                  </a:lnTo>
                  <a:lnTo>
                    <a:pt x="136" y="95"/>
                  </a:lnTo>
                  <a:lnTo>
                    <a:pt x="140" y="91"/>
                  </a:lnTo>
                  <a:lnTo>
                    <a:pt x="145" y="86"/>
                  </a:lnTo>
                  <a:lnTo>
                    <a:pt x="149" y="80"/>
                  </a:lnTo>
                  <a:lnTo>
                    <a:pt x="155" y="76"/>
                  </a:lnTo>
                  <a:lnTo>
                    <a:pt x="159" y="71"/>
                  </a:lnTo>
                  <a:lnTo>
                    <a:pt x="164" y="68"/>
                  </a:lnTo>
                  <a:lnTo>
                    <a:pt x="168" y="63"/>
                  </a:lnTo>
                  <a:lnTo>
                    <a:pt x="175" y="59"/>
                  </a:lnTo>
                  <a:lnTo>
                    <a:pt x="179" y="54"/>
                  </a:lnTo>
                  <a:lnTo>
                    <a:pt x="183" y="51"/>
                  </a:lnTo>
                  <a:lnTo>
                    <a:pt x="187" y="46"/>
                  </a:lnTo>
                  <a:lnTo>
                    <a:pt x="192" y="42"/>
                  </a:lnTo>
                  <a:lnTo>
                    <a:pt x="195" y="37"/>
                  </a:lnTo>
                  <a:lnTo>
                    <a:pt x="199" y="35"/>
                  </a:lnTo>
                  <a:lnTo>
                    <a:pt x="203" y="31"/>
                  </a:lnTo>
                  <a:lnTo>
                    <a:pt x="207" y="28"/>
                  </a:lnTo>
                  <a:lnTo>
                    <a:pt x="210" y="24"/>
                  </a:lnTo>
                  <a:lnTo>
                    <a:pt x="214" y="22"/>
                  </a:lnTo>
                  <a:lnTo>
                    <a:pt x="217" y="18"/>
                  </a:lnTo>
                  <a:lnTo>
                    <a:pt x="221" y="15"/>
                  </a:lnTo>
                  <a:lnTo>
                    <a:pt x="226" y="11"/>
                  </a:lnTo>
                  <a:lnTo>
                    <a:pt x="231" y="7"/>
                  </a:lnTo>
                  <a:lnTo>
                    <a:pt x="234" y="3"/>
                  </a:lnTo>
                  <a:lnTo>
                    <a:pt x="237" y="1"/>
                  </a:lnTo>
                  <a:lnTo>
                    <a:pt x="239" y="0"/>
                  </a:lnTo>
                  <a:lnTo>
                    <a:pt x="240" y="0"/>
                  </a:lnTo>
                  <a:lnTo>
                    <a:pt x="248" y="18"/>
                  </a:lnTo>
                  <a:lnTo>
                    <a:pt x="0" y="253"/>
                  </a:lnTo>
                  <a:lnTo>
                    <a:pt x="14" y="215"/>
                  </a:lnTo>
                  <a:close/>
                </a:path>
              </a:pathLst>
            </a:custGeom>
            <a:solidFill>
              <a:srgbClr val="FFFFFF"/>
            </a:solidFill>
            <a:ln w="9525">
              <a:noFill/>
              <a:round/>
              <a:headEnd/>
              <a:tailEnd/>
            </a:ln>
          </p:spPr>
          <p:txBody>
            <a:bodyPr/>
            <a:lstStyle/>
            <a:p>
              <a:endParaRPr lang="en-US"/>
            </a:p>
          </p:txBody>
        </p:sp>
        <p:sp>
          <p:nvSpPr>
            <p:cNvPr id="72917" name="Freeform 264"/>
            <p:cNvSpPr>
              <a:spLocks/>
            </p:cNvSpPr>
            <p:nvPr/>
          </p:nvSpPr>
          <p:spPr bwMode="auto">
            <a:xfrm>
              <a:off x="5158" y="2832"/>
              <a:ext cx="40" cy="183"/>
            </a:xfrm>
            <a:custGeom>
              <a:avLst/>
              <a:gdLst>
                <a:gd name="T0" fmla="*/ 6 w 120"/>
                <a:gd name="T1" fmla="*/ 0 h 549"/>
                <a:gd name="T2" fmla="*/ 6 w 120"/>
                <a:gd name="T3" fmla="*/ 1 h 549"/>
                <a:gd name="T4" fmla="*/ 5 w 120"/>
                <a:gd name="T5" fmla="*/ 2 h 549"/>
                <a:gd name="T6" fmla="*/ 5 w 120"/>
                <a:gd name="T7" fmla="*/ 2 h 549"/>
                <a:gd name="T8" fmla="*/ 5 w 120"/>
                <a:gd name="T9" fmla="*/ 3 h 549"/>
                <a:gd name="T10" fmla="*/ 4 w 120"/>
                <a:gd name="T11" fmla="*/ 4 h 549"/>
                <a:gd name="T12" fmla="*/ 4 w 120"/>
                <a:gd name="T13" fmla="*/ 6 h 549"/>
                <a:gd name="T14" fmla="*/ 3 w 120"/>
                <a:gd name="T15" fmla="*/ 7 h 549"/>
                <a:gd name="T16" fmla="*/ 3 w 120"/>
                <a:gd name="T17" fmla="*/ 8 h 549"/>
                <a:gd name="T18" fmla="*/ 2 w 120"/>
                <a:gd name="T19" fmla="*/ 10 h 549"/>
                <a:gd name="T20" fmla="*/ 2 w 120"/>
                <a:gd name="T21" fmla="*/ 11 h 549"/>
                <a:gd name="T22" fmla="*/ 1 w 120"/>
                <a:gd name="T23" fmla="*/ 13 h 549"/>
                <a:gd name="T24" fmla="*/ 1 w 120"/>
                <a:gd name="T25" fmla="*/ 15 h 549"/>
                <a:gd name="T26" fmla="*/ 1 w 120"/>
                <a:gd name="T27" fmla="*/ 17 h 549"/>
                <a:gd name="T28" fmla="*/ 0 w 120"/>
                <a:gd name="T29" fmla="*/ 19 h 549"/>
                <a:gd name="T30" fmla="*/ 0 w 120"/>
                <a:gd name="T31" fmla="*/ 22 h 549"/>
                <a:gd name="T32" fmla="*/ 0 w 120"/>
                <a:gd name="T33" fmla="*/ 24 h 549"/>
                <a:gd name="T34" fmla="*/ 0 w 120"/>
                <a:gd name="T35" fmla="*/ 26 h 549"/>
                <a:gd name="T36" fmla="*/ 0 w 120"/>
                <a:gd name="T37" fmla="*/ 29 h 549"/>
                <a:gd name="T38" fmla="*/ 0 w 120"/>
                <a:gd name="T39" fmla="*/ 31 h 549"/>
                <a:gd name="T40" fmla="*/ 1 w 120"/>
                <a:gd name="T41" fmla="*/ 34 h 549"/>
                <a:gd name="T42" fmla="*/ 1 w 120"/>
                <a:gd name="T43" fmla="*/ 36 h 549"/>
                <a:gd name="T44" fmla="*/ 1 w 120"/>
                <a:gd name="T45" fmla="*/ 39 h 549"/>
                <a:gd name="T46" fmla="*/ 2 w 120"/>
                <a:gd name="T47" fmla="*/ 42 h 549"/>
                <a:gd name="T48" fmla="*/ 3 w 120"/>
                <a:gd name="T49" fmla="*/ 45 h 549"/>
                <a:gd name="T50" fmla="*/ 4 w 120"/>
                <a:gd name="T51" fmla="*/ 48 h 549"/>
                <a:gd name="T52" fmla="*/ 5 w 120"/>
                <a:gd name="T53" fmla="*/ 51 h 549"/>
                <a:gd name="T54" fmla="*/ 7 w 120"/>
                <a:gd name="T55" fmla="*/ 53 h 549"/>
                <a:gd name="T56" fmla="*/ 8 w 120"/>
                <a:gd name="T57" fmla="*/ 56 h 549"/>
                <a:gd name="T58" fmla="*/ 10 w 120"/>
                <a:gd name="T59" fmla="*/ 59 h 549"/>
                <a:gd name="T60" fmla="*/ 13 w 120"/>
                <a:gd name="T61" fmla="*/ 59 h 549"/>
                <a:gd name="T62" fmla="*/ 13 w 120"/>
                <a:gd name="T63" fmla="*/ 59 h 549"/>
                <a:gd name="T64" fmla="*/ 12 w 120"/>
                <a:gd name="T65" fmla="*/ 58 h 549"/>
                <a:gd name="T66" fmla="*/ 11 w 120"/>
                <a:gd name="T67" fmla="*/ 57 h 549"/>
                <a:gd name="T68" fmla="*/ 11 w 120"/>
                <a:gd name="T69" fmla="*/ 56 h 549"/>
                <a:gd name="T70" fmla="*/ 10 w 120"/>
                <a:gd name="T71" fmla="*/ 55 h 549"/>
                <a:gd name="T72" fmla="*/ 10 w 120"/>
                <a:gd name="T73" fmla="*/ 54 h 549"/>
                <a:gd name="T74" fmla="*/ 9 w 120"/>
                <a:gd name="T75" fmla="*/ 52 h 549"/>
                <a:gd name="T76" fmla="*/ 8 w 120"/>
                <a:gd name="T77" fmla="*/ 51 h 549"/>
                <a:gd name="T78" fmla="*/ 8 w 120"/>
                <a:gd name="T79" fmla="*/ 49 h 549"/>
                <a:gd name="T80" fmla="*/ 7 w 120"/>
                <a:gd name="T81" fmla="*/ 48 h 549"/>
                <a:gd name="T82" fmla="*/ 6 w 120"/>
                <a:gd name="T83" fmla="*/ 46 h 549"/>
                <a:gd name="T84" fmla="*/ 6 w 120"/>
                <a:gd name="T85" fmla="*/ 44 h 549"/>
                <a:gd name="T86" fmla="*/ 5 w 120"/>
                <a:gd name="T87" fmla="*/ 42 h 549"/>
                <a:gd name="T88" fmla="*/ 4 w 120"/>
                <a:gd name="T89" fmla="*/ 40 h 549"/>
                <a:gd name="T90" fmla="*/ 4 w 120"/>
                <a:gd name="T91" fmla="*/ 38 h 549"/>
                <a:gd name="T92" fmla="*/ 3 w 120"/>
                <a:gd name="T93" fmla="*/ 36 h 549"/>
                <a:gd name="T94" fmla="*/ 3 w 120"/>
                <a:gd name="T95" fmla="*/ 34 h 549"/>
                <a:gd name="T96" fmla="*/ 3 w 120"/>
                <a:gd name="T97" fmla="*/ 31 h 549"/>
                <a:gd name="T98" fmla="*/ 3 w 120"/>
                <a:gd name="T99" fmla="*/ 29 h 549"/>
                <a:gd name="T100" fmla="*/ 2 w 120"/>
                <a:gd name="T101" fmla="*/ 26 h 549"/>
                <a:gd name="T102" fmla="*/ 3 w 120"/>
                <a:gd name="T103" fmla="*/ 24 h 549"/>
                <a:gd name="T104" fmla="*/ 3 w 120"/>
                <a:gd name="T105" fmla="*/ 21 h 549"/>
                <a:gd name="T106" fmla="*/ 3 w 120"/>
                <a:gd name="T107" fmla="*/ 18 h 549"/>
                <a:gd name="T108" fmla="*/ 3 w 120"/>
                <a:gd name="T109" fmla="*/ 16 h 549"/>
                <a:gd name="T110" fmla="*/ 4 w 120"/>
                <a:gd name="T111" fmla="*/ 13 h 549"/>
                <a:gd name="T112" fmla="*/ 5 w 120"/>
                <a:gd name="T113" fmla="*/ 10 h 549"/>
                <a:gd name="T114" fmla="*/ 6 w 120"/>
                <a:gd name="T115" fmla="*/ 7 h 549"/>
                <a:gd name="T116" fmla="*/ 7 w 120"/>
                <a:gd name="T117" fmla="*/ 4 h 549"/>
                <a:gd name="T118" fmla="*/ 8 w 120"/>
                <a:gd name="T119" fmla="*/ 1 h 549"/>
                <a:gd name="T120" fmla="*/ 6 w 120"/>
                <a:gd name="T121" fmla="*/ 0 h 5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49"/>
                <a:gd name="T185" fmla="*/ 120 w 120"/>
                <a:gd name="T186" fmla="*/ 549 h 5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49">
                  <a:moveTo>
                    <a:pt x="57" y="0"/>
                  </a:moveTo>
                  <a:lnTo>
                    <a:pt x="56" y="0"/>
                  </a:lnTo>
                  <a:lnTo>
                    <a:pt x="54" y="3"/>
                  </a:lnTo>
                  <a:lnTo>
                    <a:pt x="52" y="6"/>
                  </a:lnTo>
                  <a:lnTo>
                    <a:pt x="50" y="12"/>
                  </a:lnTo>
                  <a:lnTo>
                    <a:pt x="49" y="14"/>
                  </a:lnTo>
                  <a:lnTo>
                    <a:pt x="47" y="17"/>
                  </a:lnTo>
                  <a:lnTo>
                    <a:pt x="45" y="21"/>
                  </a:lnTo>
                  <a:lnTo>
                    <a:pt x="44" y="26"/>
                  </a:lnTo>
                  <a:lnTo>
                    <a:pt x="41" y="29"/>
                  </a:lnTo>
                  <a:lnTo>
                    <a:pt x="39" y="33"/>
                  </a:lnTo>
                  <a:lnTo>
                    <a:pt x="38" y="38"/>
                  </a:lnTo>
                  <a:lnTo>
                    <a:pt x="36" y="45"/>
                  </a:lnTo>
                  <a:lnTo>
                    <a:pt x="34" y="50"/>
                  </a:lnTo>
                  <a:lnTo>
                    <a:pt x="31" y="55"/>
                  </a:lnTo>
                  <a:lnTo>
                    <a:pt x="29" y="61"/>
                  </a:lnTo>
                  <a:lnTo>
                    <a:pt x="27" y="68"/>
                  </a:lnTo>
                  <a:lnTo>
                    <a:pt x="25" y="74"/>
                  </a:lnTo>
                  <a:lnTo>
                    <a:pt x="22" y="81"/>
                  </a:lnTo>
                  <a:lnTo>
                    <a:pt x="20" y="88"/>
                  </a:lnTo>
                  <a:lnTo>
                    <a:pt x="18" y="96"/>
                  </a:lnTo>
                  <a:lnTo>
                    <a:pt x="16" y="103"/>
                  </a:lnTo>
                  <a:lnTo>
                    <a:pt x="14" y="112"/>
                  </a:lnTo>
                  <a:lnTo>
                    <a:pt x="13" y="120"/>
                  </a:lnTo>
                  <a:lnTo>
                    <a:pt x="11" y="129"/>
                  </a:lnTo>
                  <a:lnTo>
                    <a:pt x="9" y="137"/>
                  </a:lnTo>
                  <a:lnTo>
                    <a:pt x="7" y="146"/>
                  </a:lnTo>
                  <a:lnTo>
                    <a:pt x="6" y="155"/>
                  </a:lnTo>
                  <a:lnTo>
                    <a:pt x="6" y="165"/>
                  </a:lnTo>
                  <a:lnTo>
                    <a:pt x="4" y="175"/>
                  </a:lnTo>
                  <a:lnTo>
                    <a:pt x="3" y="184"/>
                  </a:lnTo>
                  <a:lnTo>
                    <a:pt x="2" y="194"/>
                  </a:lnTo>
                  <a:lnTo>
                    <a:pt x="1" y="204"/>
                  </a:lnTo>
                  <a:lnTo>
                    <a:pt x="1" y="215"/>
                  </a:lnTo>
                  <a:lnTo>
                    <a:pt x="0" y="224"/>
                  </a:lnTo>
                  <a:lnTo>
                    <a:pt x="0" y="235"/>
                  </a:lnTo>
                  <a:lnTo>
                    <a:pt x="1" y="247"/>
                  </a:lnTo>
                  <a:lnTo>
                    <a:pt x="1" y="257"/>
                  </a:lnTo>
                  <a:lnTo>
                    <a:pt x="1" y="268"/>
                  </a:lnTo>
                  <a:lnTo>
                    <a:pt x="2" y="280"/>
                  </a:lnTo>
                  <a:lnTo>
                    <a:pt x="3" y="291"/>
                  </a:lnTo>
                  <a:lnTo>
                    <a:pt x="5" y="303"/>
                  </a:lnTo>
                  <a:lnTo>
                    <a:pt x="6" y="314"/>
                  </a:lnTo>
                  <a:lnTo>
                    <a:pt x="9" y="327"/>
                  </a:lnTo>
                  <a:lnTo>
                    <a:pt x="12" y="339"/>
                  </a:lnTo>
                  <a:lnTo>
                    <a:pt x="13" y="352"/>
                  </a:lnTo>
                  <a:lnTo>
                    <a:pt x="17" y="364"/>
                  </a:lnTo>
                  <a:lnTo>
                    <a:pt x="20" y="377"/>
                  </a:lnTo>
                  <a:lnTo>
                    <a:pt x="25" y="389"/>
                  </a:lnTo>
                  <a:lnTo>
                    <a:pt x="28" y="401"/>
                  </a:lnTo>
                  <a:lnTo>
                    <a:pt x="33" y="415"/>
                  </a:lnTo>
                  <a:lnTo>
                    <a:pt x="37" y="428"/>
                  </a:lnTo>
                  <a:lnTo>
                    <a:pt x="43" y="441"/>
                  </a:lnTo>
                  <a:lnTo>
                    <a:pt x="48" y="455"/>
                  </a:lnTo>
                  <a:lnTo>
                    <a:pt x="54" y="467"/>
                  </a:lnTo>
                  <a:lnTo>
                    <a:pt x="61" y="480"/>
                  </a:lnTo>
                  <a:lnTo>
                    <a:pt x="69" y="495"/>
                  </a:lnTo>
                  <a:lnTo>
                    <a:pt x="76" y="508"/>
                  </a:lnTo>
                  <a:lnTo>
                    <a:pt x="84" y="521"/>
                  </a:lnTo>
                  <a:lnTo>
                    <a:pt x="92" y="535"/>
                  </a:lnTo>
                  <a:lnTo>
                    <a:pt x="101" y="549"/>
                  </a:lnTo>
                  <a:lnTo>
                    <a:pt x="120" y="535"/>
                  </a:lnTo>
                  <a:lnTo>
                    <a:pt x="119" y="533"/>
                  </a:lnTo>
                  <a:lnTo>
                    <a:pt x="118" y="531"/>
                  </a:lnTo>
                  <a:lnTo>
                    <a:pt x="115" y="528"/>
                  </a:lnTo>
                  <a:lnTo>
                    <a:pt x="111" y="524"/>
                  </a:lnTo>
                  <a:lnTo>
                    <a:pt x="107" y="518"/>
                  </a:lnTo>
                  <a:lnTo>
                    <a:pt x="103" y="510"/>
                  </a:lnTo>
                  <a:lnTo>
                    <a:pt x="100" y="507"/>
                  </a:lnTo>
                  <a:lnTo>
                    <a:pt x="98" y="502"/>
                  </a:lnTo>
                  <a:lnTo>
                    <a:pt x="96" y="497"/>
                  </a:lnTo>
                  <a:lnTo>
                    <a:pt x="93" y="493"/>
                  </a:lnTo>
                  <a:lnTo>
                    <a:pt x="90" y="487"/>
                  </a:lnTo>
                  <a:lnTo>
                    <a:pt x="87" y="482"/>
                  </a:lnTo>
                  <a:lnTo>
                    <a:pt x="84" y="476"/>
                  </a:lnTo>
                  <a:lnTo>
                    <a:pt x="81" y="470"/>
                  </a:lnTo>
                  <a:lnTo>
                    <a:pt x="78" y="464"/>
                  </a:lnTo>
                  <a:lnTo>
                    <a:pt x="75" y="457"/>
                  </a:lnTo>
                  <a:lnTo>
                    <a:pt x="72" y="451"/>
                  </a:lnTo>
                  <a:lnTo>
                    <a:pt x="69" y="444"/>
                  </a:lnTo>
                  <a:lnTo>
                    <a:pt x="65" y="436"/>
                  </a:lnTo>
                  <a:lnTo>
                    <a:pt x="62" y="429"/>
                  </a:lnTo>
                  <a:lnTo>
                    <a:pt x="59" y="422"/>
                  </a:lnTo>
                  <a:lnTo>
                    <a:pt x="56" y="415"/>
                  </a:lnTo>
                  <a:lnTo>
                    <a:pt x="53" y="406"/>
                  </a:lnTo>
                  <a:lnTo>
                    <a:pt x="51" y="398"/>
                  </a:lnTo>
                  <a:lnTo>
                    <a:pt x="48" y="389"/>
                  </a:lnTo>
                  <a:lnTo>
                    <a:pt x="46" y="381"/>
                  </a:lnTo>
                  <a:lnTo>
                    <a:pt x="42" y="371"/>
                  </a:lnTo>
                  <a:lnTo>
                    <a:pt x="40" y="362"/>
                  </a:lnTo>
                  <a:lnTo>
                    <a:pt x="37" y="352"/>
                  </a:lnTo>
                  <a:lnTo>
                    <a:pt x="36" y="343"/>
                  </a:lnTo>
                  <a:lnTo>
                    <a:pt x="33" y="332"/>
                  </a:lnTo>
                  <a:lnTo>
                    <a:pt x="31" y="323"/>
                  </a:lnTo>
                  <a:lnTo>
                    <a:pt x="30" y="313"/>
                  </a:lnTo>
                  <a:lnTo>
                    <a:pt x="29" y="303"/>
                  </a:lnTo>
                  <a:lnTo>
                    <a:pt x="27" y="291"/>
                  </a:lnTo>
                  <a:lnTo>
                    <a:pt x="26" y="281"/>
                  </a:lnTo>
                  <a:lnTo>
                    <a:pt x="25" y="270"/>
                  </a:lnTo>
                  <a:lnTo>
                    <a:pt x="23" y="260"/>
                  </a:lnTo>
                  <a:lnTo>
                    <a:pt x="22" y="247"/>
                  </a:lnTo>
                  <a:lnTo>
                    <a:pt x="22" y="237"/>
                  </a:lnTo>
                  <a:lnTo>
                    <a:pt x="22" y="226"/>
                  </a:lnTo>
                  <a:lnTo>
                    <a:pt x="23" y="215"/>
                  </a:lnTo>
                  <a:lnTo>
                    <a:pt x="23" y="201"/>
                  </a:lnTo>
                  <a:lnTo>
                    <a:pt x="25" y="189"/>
                  </a:lnTo>
                  <a:lnTo>
                    <a:pt x="26" y="177"/>
                  </a:lnTo>
                  <a:lnTo>
                    <a:pt x="27" y="165"/>
                  </a:lnTo>
                  <a:lnTo>
                    <a:pt x="29" y="153"/>
                  </a:lnTo>
                  <a:lnTo>
                    <a:pt x="31" y="140"/>
                  </a:lnTo>
                  <a:lnTo>
                    <a:pt x="33" y="127"/>
                  </a:lnTo>
                  <a:lnTo>
                    <a:pt x="37" y="115"/>
                  </a:lnTo>
                  <a:lnTo>
                    <a:pt x="39" y="102"/>
                  </a:lnTo>
                  <a:lnTo>
                    <a:pt x="43" y="89"/>
                  </a:lnTo>
                  <a:lnTo>
                    <a:pt x="46" y="77"/>
                  </a:lnTo>
                  <a:lnTo>
                    <a:pt x="52" y="63"/>
                  </a:lnTo>
                  <a:lnTo>
                    <a:pt x="56" y="50"/>
                  </a:lnTo>
                  <a:lnTo>
                    <a:pt x="61" y="37"/>
                  </a:lnTo>
                  <a:lnTo>
                    <a:pt x="67" y="23"/>
                  </a:lnTo>
                  <a:lnTo>
                    <a:pt x="74" y="10"/>
                  </a:lnTo>
                  <a:lnTo>
                    <a:pt x="57" y="0"/>
                  </a:lnTo>
                  <a:close/>
                </a:path>
              </a:pathLst>
            </a:custGeom>
            <a:solidFill>
              <a:srgbClr val="FFFFFF"/>
            </a:solidFill>
            <a:ln w="9525">
              <a:noFill/>
              <a:round/>
              <a:headEnd/>
              <a:tailEnd/>
            </a:ln>
          </p:spPr>
          <p:txBody>
            <a:bodyPr/>
            <a:lstStyle/>
            <a:p>
              <a:endParaRPr lang="en-US"/>
            </a:p>
          </p:txBody>
        </p:sp>
        <p:sp>
          <p:nvSpPr>
            <p:cNvPr id="72918" name="Freeform 265"/>
            <p:cNvSpPr>
              <a:spLocks/>
            </p:cNvSpPr>
            <p:nvPr/>
          </p:nvSpPr>
          <p:spPr bwMode="auto">
            <a:xfrm>
              <a:off x="5226" y="2932"/>
              <a:ext cx="20" cy="27"/>
            </a:xfrm>
            <a:custGeom>
              <a:avLst/>
              <a:gdLst>
                <a:gd name="T0" fmla="*/ 0 w 61"/>
                <a:gd name="T1" fmla="*/ 2 h 82"/>
                <a:gd name="T2" fmla="*/ 5 w 61"/>
                <a:gd name="T3" fmla="*/ 9 h 82"/>
                <a:gd name="T4" fmla="*/ 7 w 61"/>
                <a:gd name="T5" fmla="*/ 0 h 82"/>
                <a:gd name="T6" fmla="*/ 5 w 61"/>
                <a:gd name="T7" fmla="*/ 0 h 82"/>
                <a:gd name="T8" fmla="*/ 4 w 61"/>
                <a:gd name="T9" fmla="*/ 5 h 82"/>
                <a:gd name="T10" fmla="*/ 2 w 61"/>
                <a:gd name="T11" fmla="*/ 2 h 82"/>
                <a:gd name="T12" fmla="*/ 0 w 61"/>
                <a:gd name="T13" fmla="*/ 2 h 82"/>
                <a:gd name="T14" fmla="*/ 0 w 61"/>
                <a:gd name="T15" fmla="*/ 2 h 82"/>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82"/>
                <a:gd name="T26" fmla="*/ 61 w 61"/>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82">
                  <a:moveTo>
                    <a:pt x="0" y="21"/>
                  </a:moveTo>
                  <a:lnTo>
                    <a:pt x="43" y="82"/>
                  </a:lnTo>
                  <a:lnTo>
                    <a:pt x="61" y="0"/>
                  </a:lnTo>
                  <a:lnTo>
                    <a:pt x="47" y="1"/>
                  </a:lnTo>
                  <a:lnTo>
                    <a:pt x="35" y="42"/>
                  </a:lnTo>
                  <a:lnTo>
                    <a:pt x="16" y="14"/>
                  </a:lnTo>
                  <a:lnTo>
                    <a:pt x="0" y="21"/>
                  </a:lnTo>
                  <a:close/>
                </a:path>
              </a:pathLst>
            </a:custGeom>
            <a:solidFill>
              <a:srgbClr val="FFFFFF"/>
            </a:solidFill>
            <a:ln w="9525">
              <a:noFill/>
              <a:round/>
              <a:headEnd/>
              <a:tailEnd/>
            </a:ln>
          </p:spPr>
          <p:txBody>
            <a:bodyPr/>
            <a:lstStyle/>
            <a:p>
              <a:endParaRPr lang="en-US"/>
            </a:p>
          </p:txBody>
        </p:sp>
        <p:sp>
          <p:nvSpPr>
            <p:cNvPr id="72919" name="Freeform 266"/>
            <p:cNvSpPr>
              <a:spLocks/>
            </p:cNvSpPr>
            <p:nvPr/>
          </p:nvSpPr>
          <p:spPr bwMode="auto">
            <a:xfrm>
              <a:off x="5255" y="2916"/>
              <a:ext cx="20" cy="31"/>
            </a:xfrm>
            <a:custGeom>
              <a:avLst/>
              <a:gdLst>
                <a:gd name="T0" fmla="*/ 0 w 59"/>
                <a:gd name="T1" fmla="*/ 4 h 93"/>
                <a:gd name="T2" fmla="*/ 4 w 59"/>
                <a:gd name="T3" fmla="*/ 10 h 93"/>
                <a:gd name="T4" fmla="*/ 5 w 59"/>
                <a:gd name="T5" fmla="*/ 9 h 93"/>
                <a:gd name="T6" fmla="*/ 7 w 59"/>
                <a:gd name="T7" fmla="*/ 0 h 93"/>
                <a:gd name="T8" fmla="*/ 5 w 59"/>
                <a:gd name="T9" fmla="*/ 1 h 93"/>
                <a:gd name="T10" fmla="*/ 4 w 59"/>
                <a:gd name="T11" fmla="*/ 7 h 93"/>
                <a:gd name="T12" fmla="*/ 2 w 59"/>
                <a:gd name="T13" fmla="*/ 3 h 93"/>
                <a:gd name="T14" fmla="*/ 0 w 59"/>
                <a:gd name="T15" fmla="*/ 4 h 93"/>
                <a:gd name="T16" fmla="*/ 0 w 59"/>
                <a:gd name="T17" fmla="*/ 4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3"/>
                <a:gd name="T29" fmla="*/ 59 w 59"/>
                <a:gd name="T30" fmla="*/ 93 h 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3">
                  <a:moveTo>
                    <a:pt x="0" y="37"/>
                  </a:moveTo>
                  <a:lnTo>
                    <a:pt x="39" y="93"/>
                  </a:lnTo>
                  <a:lnTo>
                    <a:pt x="48" y="79"/>
                  </a:lnTo>
                  <a:lnTo>
                    <a:pt x="59" y="0"/>
                  </a:lnTo>
                  <a:lnTo>
                    <a:pt x="48" y="9"/>
                  </a:lnTo>
                  <a:lnTo>
                    <a:pt x="37" y="59"/>
                  </a:lnTo>
                  <a:lnTo>
                    <a:pt x="18" y="26"/>
                  </a:lnTo>
                  <a:lnTo>
                    <a:pt x="0" y="37"/>
                  </a:lnTo>
                  <a:close/>
                </a:path>
              </a:pathLst>
            </a:custGeom>
            <a:solidFill>
              <a:srgbClr val="FFFFFF"/>
            </a:solidFill>
            <a:ln w="9525">
              <a:noFill/>
              <a:round/>
              <a:headEnd/>
              <a:tailEnd/>
            </a:ln>
          </p:spPr>
          <p:txBody>
            <a:bodyPr/>
            <a:lstStyle/>
            <a:p>
              <a:endParaRPr lang="en-US"/>
            </a:p>
          </p:txBody>
        </p:sp>
        <p:sp>
          <p:nvSpPr>
            <p:cNvPr id="72920" name="Freeform 267"/>
            <p:cNvSpPr>
              <a:spLocks/>
            </p:cNvSpPr>
            <p:nvPr/>
          </p:nvSpPr>
          <p:spPr bwMode="auto">
            <a:xfrm>
              <a:off x="5284" y="2904"/>
              <a:ext cx="22" cy="31"/>
            </a:xfrm>
            <a:custGeom>
              <a:avLst/>
              <a:gdLst>
                <a:gd name="T0" fmla="*/ 0 w 64"/>
                <a:gd name="T1" fmla="*/ 4 h 92"/>
                <a:gd name="T2" fmla="*/ 5 w 64"/>
                <a:gd name="T3" fmla="*/ 10 h 92"/>
                <a:gd name="T4" fmla="*/ 8 w 64"/>
                <a:gd name="T5" fmla="*/ 0 h 92"/>
                <a:gd name="T6" fmla="*/ 6 w 64"/>
                <a:gd name="T7" fmla="*/ 1 h 92"/>
                <a:gd name="T8" fmla="*/ 4 w 64"/>
                <a:gd name="T9" fmla="*/ 6 h 92"/>
                <a:gd name="T10" fmla="*/ 2 w 64"/>
                <a:gd name="T11" fmla="*/ 3 h 92"/>
                <a:gd name="T12" fmla="*/ 0 w 64"/>
                <a:gd name="T13" fmla="*/ 4 h 92"/>
                <a:gd name="T14" fmla="*/ 0 w 64"/>
                <a:gd name="T15" fmla="*/ 4 h 92"/>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2"/>
                <a:gd name="T26" fmla="*/ 64 w 64"/>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2">
                  <a:moveTo>
                    <a:pt x="0" y="34"/>
                  </a:moveTo>
                  <a:lnTo>
                    <a:pt x="44" y="92"/>
                  </a:lnTo>
                  <a:lnTo>
                    <a:pt x="64" y="0"/>
                  </a:lnTo>
                  <a:lnTo>
                    <a:pt x="50" y="13"/>
                  </a:lnTo>
                  <a:lnTo>
                    <a:pt x="38" y="52"/>
                  </a:lnTo>
                  <a:lnTo>
                    <a:pt x="16" y="24"/>
                  </a:lnTo>
                  <a:lnTo>
                    <a:pt x="0" y="34"/>
                  </a:lnTo>
                  <a:close/>
                </a:path>
              </a:pathLst>
            </a:custGeom>
            <a:solidFill>
              <a:srgbClr val="FFFFFF"/>
            </a:solidFill>
            <a:ln w="9525">
              <a:noFill/>
              <a:round/>
              <a:headEnd/>
              <a:tailEnd/>
            </a:ln>
          </p:spPr>
          <p:txBody>
            <a:bodyPr/>
            <a:lstStyle/>
            <a:p>
              <a:endParaRPr lang="en-US"/>
            </a:p>
          </p:txBody>
        </p:sp>
        <p:sp>
          <p:nvSpPr>
            <p:cNvPr id="72921" name="Freeform 268"/>
            <p:cNvSpPr>
              <a:spLocks/>
            </p:cNvSpPr>
            <p:nvPr/>
          </p:nvSpPr>
          <p:spPr bwMode="auto">
            <a:xfrm>
              <a:off x="5312" y="2893"/>
              <a:ext cx="21" cy="28"/>
            </a:xfrm>
            <a:custGeom>
              <a:avLst/>
              <a:gdLst>
                <a:gd name="T0" fmla="*/ 0 w 62"/>
                <a:gd name="T1" fmla="*/ 2 h 83"/>
                <a:gd name="T2" fmla="*/ 5 w 62"/>
                <a:gd name="T3" fmla="*/ 9 h 83"/>
                <a:gd name="T4" fmla="*/ 6 w 62"/>
                <a:gd name="T5" fmla="*/ 9 h 83"/>
                <a:gd name="T6" fmla="*/ 7 w 62"/>
                <a:gd name="T7" fmla="*/ 0 h 83"/>
                <a:gd name="T8" fmla="*/ 6 w 62"/>
                <a:gd name="T9" fmla="*/ 0 h 83"/>
                <a:gd name="T10" fmla="*/ 5 w 62"/>
                <a:gd name="T11" fmla="*/ 5 h 83"/>
                <a:gd name="T12" fmla="*/ 3 w 62"/>
                <a:gd name="T13" fmla="*/ 2 h 83"/>
                <a:gd name="T14" fmla="*/ 0 w 62"/>
                <a:gd name="T15" fmla="*/ 2 h 83"/>
                <a:gd name="T16" fmla="*/ 0 w 62"/>
                <a:gd name="T17" fmla="*/ 2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3"/>
                <a:gd name="T29" fmla="*/ 62 w 6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3">
                  <a:moveTo>
                    <a:pt x="0" y="18"/>
                  </a:moveTo>
                  <a:lnTo>
                    <a:pt x="40" y="83"/>
                  </a:lnTo>
                  <a:lnTo>
                    <a:pt x="51" y="78"/>
                  </a:lnTo>
                  <a:lnTo>
                    <a:pt x="62" y="4"/>
                  </a:lnTo>
                  <a:lnTo>
                    <a:pt x="53" y="0"/>
                  </a:lnTo>
                  <a:lnTo>
                    <a:pt x="41" y="45"/>
                  </a:lnTo>
                  <a:lnTo>
                    <a:pt x="27" y="15"/>
                  </a:lnTo>
                  <a:lnTo>
                    <a:pt x="0" y="18"/>
                  </a:lnTo>
                  <a:close/>
                </a:path>
              </a:pathLst>
            </a:custGeom>
            <a:solidFill>
              <a:srgbClr val="FFFFFF"/>
            </a:solidFill>
            <a:ln w="9525">
              <a:noFill/>
              <a:round/>
              <a:headEnd/>
              <a:tailEnd/>
            </a:ln>
          </p:spPr>
          <p:txBody>
            <a:bodyPr/>
            <a:lstStyle/>
            <a:p>
              <a:endParaRPr lang="en-US"/>
            </a:p>
          </p:txBody>
        </p:sp>
        <p:sp>
          <p:nvSpPr>
            <p:cNvPr id="72922" name="Freeform 269"/>
            <p:cNvSpPr>
              <a:spLocks/>
            </p:cNvSpPr>
            <p:nvPr/>
          </p:nvSpPr>
          <p:spPr bwMode="auto">
            <a:xfrm>
              <a:off x="5337" y="2887"/>
              <a:ext cx="16" cy="24"/>
            </a:xfrm>
            <a:custGeom>
              <a:avLst/>
              <a:gdLst>
                <a:gd name="T0" fmla="*/ 0 w 50"/>
                <a:gd name="T1" fmla="*/ 2 h 73"/>
                <a:gd name="T2" fmla="*/ 3 w 50"/>
                <a:gd name="T3" fmla="*/ 8 h 73"/>
                <a:gd name="T4" fmla="*/ 4 w 50"/>
                <a:gd name="T5" fmla="*/ 7 h 73"/>
                <a:gd name="T6" fmla="*/ 5 w 50"/>
                <a:gd name="T7" fmla="*/ 0 h 73"/>
                <a:gd name="T8" fmla="*/ 3 w 50"/>
                <a:gd name="T9" fmla="*/ 1 h 73"/>
                <a:gd name="T10" fmla="*/ 3 w 50"/>
                <a:gd name="T11" fmla="*/ 4 h 73"/>
                <a:gd name="T12" fmla="*/ 2 w 50"/>
                <a:gd name="T13" fmla="*/ 1 h 73"/>
                <a:gd name="T14" fmla="*/ 0 w 50"/>
                <a:gd name="T15" fmla="*/ 2 h 73"/>
                <a:gd name="T16" fmla="*/ 0 w 50"/>
                <a:gd name="T17" fmla="*/ 2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73"/>
                <a:gd name="T29" fmla="*/ 50 w 50"/>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73">
                  <a:moveTo>
                    <a:pt x="0" y="18"/>
                  </a:moveTo>
                  <a:lnTo>
                    <a:pt x="29" y="73"/>
                  </a:lnTo>
                  <a:lnTo>
                    <a:pt x="43" y="65"/>
                  </a:lnTo>
                  <a:lnTo>
                    <a:pt x="50" y="0"/>
                  </a:lnTo>
                  <a:lnTo>
                    <a:pt x="32" y="6"/>
                  </a:lnTo>
                  <a:lnTo>
                    <a:pt x="30" y="36"/>
                  </a:lnTo>
                  <a:lnTo>
                    <a:pt x="20" y="9"/>
                  </a:lnTo>
                  <a:lnTo>
                    <a:pt x="0" y="18"/>
                  </a:lnTo>
                  <a:close/>
                </a:path>
              </a:pathLst>
            </a:custGeom>
            <a:solidFill>
              <a:srgbClr val="FFFFFF"/>
            </a:solidFill>
            <a:ln w="9525">
              <a:noFill/>
              <a:round/>
              <a:headEnd/>
              <a:tailEnd/>
            </a:ln>
          </p:spPr>
          <p:txBody>
            <a:bodyPr/>
            <a:lstStyle/>
            <a:p>
              <a:endParaRPr lang="en-US"/>
            </a:p>
          </p:txBody>
        </p:sp>
        <p:sp>
          <p:nvSpPr>
            <p:cNvPr id="72923" name="Freeform 270"/>
            <p:cNvSpPr>
              <a:spLocks/>
            </p:cNvSpPr>
            <p:nvPr/>
          </p:nvSpPr>
          <p:spPr bwMode="auto">
            <a:xfrm>
              <a:off x="5247" y="2940"/>
              <a:ext cx="21" cy="29"/>
            </a:xfrm>
            <a:custGeom>
              <a:avLst/>
              <a:gdLst>
                <a:gd name="T0" fmla="*/ 0 w 62"/>
                <a:gd name="T1" fmla="*/ 6 h 88"/>
                <a:gd name="T2" fmla="*/ 2 w 62"/>
                <a:gd name="T3" fmla="*/ 0 h 88"/>
                <a:gd name="T4" fmla="*/ 4 w 62"/>
                <a:gd name="T5" fmla="*/ 1 h 88"/>
                <a:gd name="T6" fmla="*/ 7 w 62"/>
                <a:gd name="T7" fmla="*/ 10 h 88"/>
                <a:gd name="T8" fmla="*/ 5 w 62"/>
                <a:gd name="T9" fmla="*/ 8 h 88"/>
                <a:gd name="T10" fmla="*/ 3 w 62"/>
                <a:gd name="T11" fmla="*/ 3 h 88"/>
                <a:gd name="T12" fmla="*/ 1 w 62"/>
                <a:gd name="T13" fmla="*/ 8 h 88"/>
                <a:gd name="T14" fmla="*/ 0 w 62"/>
                <a:gd name="T15" fmla="*/ 6 h 88"/>
                <a:gd name="T16" fmla="*/ 0 w 62"/>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8"/>
                <a:gd name="T29" fmla="*/ 62 w 62"/>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8">
                  <a:moveTo>
                    <a:pt x="0" y="58"/>
                  </a:moveTo>
                  <a:lnTo>
                    <a:pt x="20" y="0"/>
                  </a:lnTo>
                  <a:lnTo>
                    <a:pt x="35" y="5"/>
                  </a:lnTo>
                  <a:lnTo>
                    <a:pt x="62" y="88"/>
                  </a:lnTo>
                  <a:lnTo>
                    <a:pt x="44" y="75"/>
                  </a:lnTo>
                  <a:lnTo>
                    <a:pt x="30" y="30"/>
                  </a:lnTo>
                  <a:lnTo>
                    <a:pt x="13" y="69"/>
                  </a:lnTo>
                  <a:lnTo>
                    <a:pt x="0" y="58"/>
                  </a:lnTo>
                  <a:close/>
                </a:path>
              </a:pathLst>
            </a:custGeom>
            <a:solidFill>
              <a:srgbClr val="FFFFFF"/>
            </a:solidFill>
            <a:ln w="9525">
              <a:noFill/>
              <a:round/>
              <a:headEnd/>
              <a:tailEnd/>
            </a:ln>
          </p:spPr>
          <p:txBody>
            <a:bodyPr/>
            <a:lstStyle/>
            <a:p>
              <a:endParaRPr lang="en-US"/>
            </a:p>
          </p:txBody>
        </p:sp>
        <p:sp>
          <p:nvSpPr>
            <p:cNvPr id="72924" name="Freeform 271"/>
            <p:cNvSpPr>
              <a:spLocks/>
            </p:cNvSpPr>
            <p:nvPr/>
          </p:nvSpPr>
          <p:spPr bwMode="auto">
            <a:xfrm>
              <a:off x="5140" y="2803"/>
              <a:ext cx="21" cy="38"/>
            </a:xfrm>
            <a:custGeom>
              <a:avLst/>
              <a:gdLst>
                <a:gd name="T0" fmla="*/ 7 w 63"/>
                <a:gd name="T1" fmla="*/ 2 h 115"/>
                <a:gd name="T2" fmla="*/ 7 w 63"/>
                <a:gd name="T3" fmla="*/ 2 h 115"/>
                <a:gd name="T4" fmla="*/ 7 w 63"/>
                <a:gd name="T5" fmla="*/ 2 h 115"/>
                <a:gd name="T6" fmla="*/ 6 w 63"/>
                <a:gd name="T7" fmla="*/ 2 h 115"/>
                <a:gd name="T8" fmla="*/ 6 w 63"/>
                <a:gd name="T9" fmla="*/ 3 h 115"/>
                <a:gd name="T10" fmla="*/ 5 w 63"/>
                <a:gd name="T11" fmla="*/ 3 h 115"/>
                <a:gd name="T12" fmla="*/ 4 w 63"/>
                <a:gd name="T13" fmla="*/ 4 h 115"/>
                <a:gd name="T14" fmla="*/ 4 w 63"/>
                <a:gd name="T15" fmla="*/ 5 h 115"/>
                <a:gd name="T16" fmla="*/ 3 w 63"/>
                <a:gd name="T17" fmla="*/ 6 h 115"/>
                <a:gd name="T18" fmla="*/ 3 w 63"/>
                <a:gd name="T19" fmla="*/ 6 h 115"/>
                <a:gd name="T20" fmla="*/ 3 w 63"/>
                <a:gd name="T21" fmla="*/ 7 h 115"/>
                <a:gd name="T22" fmla="*/ 2 w 63"/>
                <a:gd name="T23" fmla="*/ 8 h 115"/>
                <a:gd name="T24" fmla="*/ 2 w 63"/>
                <a:gd name="T25" fmla="*/ 8 h 115"/>
                <a:gd name="T26" fmla="*/ 3 w 63"/>
                <a:gd name="T27" fmla="*/ 9 h 115"/>
                <a:gd name="T28" fmla="*/ 3 w 63"/>
                <a:gd name="T29" fmla="*/ 10 h 115"/>
                <a:gd name="T30" fmla="*/ 4 w 63"/>
                <a:gd name="T31" fmla="*/ 10 h 115"/>
                <a:gd name="T32" fmla="*/ 4 w 63"/>
                <a:gd name="T33" fmla="*/ 10 h 115"/>
                <a:gd name="T34" fmla="*/ 4 w 63"/>
                <a:gd name="T35" fmla="*/ 10 h 115"/>
                <a:gd name="T36" fmla="*/ 5 w 63"/>
                <a:gd name="T37" fmla="*/ 10 h 115"/>
                <a:gd name="T38" fmla="*/ 5 w 63"/>
                <a:gd name="T39" fmla="*/ 10 h 115"/>
                <a:gd name="T40" fmla="*/ 5 w 63"/>
                <a:gd name="T41" fmla="*/ 10 h 115"/>
                <a:gd name="T42" fmla="*/ 5 w 63"/>
                <a:gd name="T43" fmla="*/ 13 h 115"/>
                <a:gd name="T44" fmla="*/ 5 w 63"/>
                <a:gd name="T45" fmla="*/ 13 h 115"/>
                <a:gd name="T46" fmla="*/ 4 w 63"/>
                <a:gd name="T47" fmla="*/ 13 h 115"/>
                <a:gd name="T48" fmla="*/ 4 w 63"/>
                <a:gd name="T49" fmla="*/ 12 h 115"/>
                <a:gd name="T50" fmla="*/ 3 w 63"/>
                <a:gd name="T51" fmla="*/ 12 h 115"/>
                <a:gd name="T52" fmla="*/ 3 w 63"/>
                <a:gd name="T53" fmla="*/ 12 h 115"/>
                <a:gd name="T54" fmla="*/ 2 w 63"/>
                <a:gd name="T55" fmla="*/ 12 h 115"/>
                <a:gd name="T56" fmla="*/ 2 w 63"/>
                <a:gd name="T57" fmla="*/ 11 h 115"/>
                <a:gd name="T58" fmla="*/ 2 w 63"/>
                <a:gd name="T59" fmla="*/ 11 h 115"/>
                <a:gd name="T60" fmla="*/ 1 w 63"/>
                <a:gd name="T61" fmla="*/ 11 h 115"/>
                <a:gd name="T62" fmla="*/ 1 w 63"/>
                <a:gd name="T63" fmla="*/ 10 h 115"/>
                <a:gd name="T64" fmla="*/ 0 w 63"/>
                <a:gd name="T65" fmla="*/ 9 h 115"/>
                <a:gd name="T66" fmla="*/ 0 w 63"/>
                <a:gd name="T67" fmla="*/ 9 h 115"/>
                <a:gd name="T68" fmla="*/ 0 w 63"/>
                <a:gd name="T69" fmla="*/ 9 h 115"/>
                <a:gd name="T70" fmla="*/ 0 w 63"/>
                <a:gd name="T71" fmla="*/ 8 h 115"/>
                <a:gd name="T72" fmla="*/ 0 w 63"/>
                <a:gd name="T73" fmla="*/ 8 h 115"/>
                <a:gd name="T74" fmla="*/ 0 w 63"/>
                <a:gd name="T75" fmla="*/ 7 h 115"/>
                <a:gd name="T76" fmla="*/ 0 w 63"/>
                <a:gd name="T77" fmla="*/ 6 h 115"/>
                <a:gd name="T78" fmla="*/ 1 w 63"/>
                <a:gd name="T79" fmla="*/ 6 h 115"/>
                <a:gd name="T80" fmla="*/ 1 w 63"/>
                <a:gd name="T81" fmla="*/ 5 h 115"/>
                <a:gd name="T82" fmla="*/ 1 w 63"/>
                <a:gd name="T83" fmla="*/ 5 h 115"/>
                <a:gd name="T84" fmla="*/ 2 w 63"/>
                <a:gd name="T85" fmla="*/ 4 h 115"/>
                <a:gd name="T86" fmla="*/ 2 w 63"/>
                <a:gd name="T87" fmla="*/ 3 h 115"/>
                <a:gd name="T88" fmla="*/ 3 w 63"/>
                <a:gd name="T89" fmla="*/ 3 h 115"/>
                <a:gd name="T90" fmla="*/ 3 w 63"/>
                <a:gd name="T91" fmla="*/ 2 h 115"/>
                <a:gd name="T92" fmla="*/ 4 w 63"/>
                <a:gd name="T93" fmla="*/ 2 h 115"/>
                <a:gd name="T94" fmla="*/ 4 w 63"/>
                <a:gd name="T95" fmla="*/ 2 h 115"/>
                <a:gd name="T96" fmla="*/ 5 w 63"/>
                <a:gd name="T97" fmla="*/ 1 h 115"/>
                <a:gd name="T98" fmla="*/ 5 w 63"/>
                <a:gd name="T99" fmla="*/ 1 h 115"/>
                <a:gd name="T100" fmla="*/ 6 w 63"/>
                <a:gd name="T101" fmla="*/ 0 h 115"/>
                <a:gd name="T102" fmla="*/ 6 w 63"/>
                <a:gd name="T103" fmla="*/ 0 h 115"/>
                <a:gd name="T104" fmla="*/ 7 w 63"/>
                <a:gd name="T105" fmla="*/ 2 h 115"/>
                <a:gd name="T106" fmla="*/ 7 w 63"/>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
                <a:gd name="T163" fmla="*/ 0 h 115"/>
                <a:gd name="T164" fmla="*/ 63 w 63"/>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 h="115">
                  <a:moveTo>
                    <a:pt x="63" y="16"/>
                  </a:moveTo>
                  <a:lnTo>
                    <a:pt x="62" y="16"/>
                  </a:lnTo>
                  <a:lnTo>
                    <a:pt x="59" y="18"/>
                  </a:lnTo>
                  <a:lnTo>
                    <a:pt x="55" y="21"/>
                  </a:lnTo>
                  <a:lnTo>
                    <a:pt x="51" y="26"/>
                  </a:lnTo>
                  <a:lnTo>
                    <a:pt x="46" y="30"/>
                  </a:lnTo>
                  <a:lnTo>
                    <a:pt x="40" y="36"/>
                  </a:lnTo>
                  <a:lnTo>
                    <a:pt x="35" y="44"/>
                  </a:lnTo>
                  <a:lnTo>
                    <a:pt x="30" y="50"/>
                  </a:lnTo>
                  <a:lnTo>
                    <a:pt x="26" y="56"/>
                  </a:lnTo>
                  <a:lnTo>
                    <a:pt x="23" y="63"/>
                  </a:lnTo>
                  <a:lnTo>
                    <a:pt x="21" y="69"/>
                  </a:lnTo>
                  <a:lnTo>
                    <a:pt x="22" y="76"/>
                  </a:lnTo>
                  <a:lnTo>
                    <a:pt x="23" y="81"/>
                  </a:lnTo>
                  <a:lnTo>
                    <a:pt x="29" y="87"/>
                  </a:lnTo>
                  <a:lnTo>
                    <a:pt x="33" y="89"/>
                  </a:lnTo>
                  <a:lnTo>
                    <a:pt x="37" y="91"/>
                  </a:lnTo>
                  <a:lnTo>
                    <a:pt x="39" y="91"/>
                  </a:lnTo>
                  <a:lnTo>
                    <a:pt x="42" y="92"/>
                  </a:lnTo>
                  <a:lnTo>
                    <a:pt x="45" y="93"/>
                  </a:lnTo>
                  <a:lnTo>
                    <a:pt x="49" y="95"/>
                  </a:lnTo>
                  <a:lnTo>
                    <a:pt x="44" y="115"/>
                  </a:lnTo>
                  <a:lnTo>
                    <a:pt x="42" y="115"/>
                  </a:lnTo>
                  <a:lnTo>
                    <a:pt x="39" y="114"/>
                  </a:lnTo>
                  <a:lnTo>
                    <a:pt x="34" y="112"/>
                  </a:lnTo>
                  <a:lnTo>
                    <a:pt x="29" y="109"/>
                  </a:lnTo>
                  <a:lnTo>
                    <a:pt x="25" y="108"/>
                  </a:lnTo>
                  <a:lnTo>
                    <a:pt x="22" y="105"/>
                  </a:lnTo>
                  <a:lnTo>
                    <a:pt x="19" y="103"/>
                  </a:lnTo>
                  <a:lnTo>
                    <a:pt x="16" y="101"/>
                  </a:lnTo>
                  <a:lnTo>
                    <a:pt x="10" y="96"/>
                  </a:lnTo>
                  <a:lnTo>
                    <a:pt x="6" y="90"/>
                  </a:lnTo>
                  <a:lnTo>
                    <a:pt x="4" y="86"/>
                  </a:lnTo>
                  <a:lnTo>
                    <a:pt x="2" y="82"/>
                  </a:lnTo>
                  <a:lnTo>
                    <a:pt x="1" y="78"/>
                  </a:lnTo>
                  <a:lnTo>
                    <a:pt x="1" y="74"/>
                  </a:lnTo>
                  <a:lnTo>
                    <a:pt x="0" y="69"/>
                  </a:lnTo>
                  <a:lnTo>
                    <a:pt x="2" y="64"/>
                  </a:lnTo>
                  <a:lnTo>
                    <a:pt x="3" y="59"/>
                  </a:lnTo>
                  <a:lnTo>
                    <a:pt x="6" y="55"/>
                  </a:lnTo>
                  <a:lnTo>
                    <a:pt x="8" y="49"/>
                  </a:lnTo>
                  <a:lnTo>
                    <a:pt x="12" y="41"/>
                  </a:lnTo>
                  <a:lnTo>
                    <a:pt x="16" y="35"/>
                  </a:lnTo>
                  <a:lnTo>
                    <a:pt x="22" y="29"/>
                  </a:lnTo>
                  <a:lnTo>
                    <a:pt x="25" y="26"/>
                  </a:lnTo>
                  <a:lnTo>
                    <a:pt x="29" y="22"/>
                  </a:lnTo>
                  <a:lnTo>
                    <a:pt x="34" y="18"/>
                  </a:lnTo>
                  <a:lnTo>
                    <a:pt x="38" y="16"/>
                  </a:lnTo>
                  <a:lnTo>
                    <a:pt x="42" y="11"/>
                  </a:lnTo>
                  <a:lnTo>
                    <a:pt x="47" y="7"/>
                  </a:lnTo>
                  <a:lnTo>
                    <a:pt x="52" y="4"/>
                  </a:lnTo>
                  <a:lnTo>
                    <a:pt x="58" y="0"/>
                  </a:lnTo>
                  <a:lnTo>
                    <a:pt x="63" y="16"/>
                  </a:lnTo>
                  <a:close/>
                </a:path>
              </a:pathLst>
            </a:custGeom>
            <a:solidFill>
              <a:srgbClr val="FFFFFF"/>
            </a:solidFill>
            <a:ln w="9525">
              <a:noFill/>
              <a:round/>
              <a:headEnd/>
              <a:tailEnd/>
            </a:ln>
          </p:spPr>
          <p:txBody>
            <a:bodyPr/>
            <a:lstStyle/>
            <a:p>
              <a:endParaRPr lang="en-US"/>
            </a:p>
          </p:txBody>
        </p:sp>
        <p:sp>
          <p:nvSpPr>
            <p:cNvPr id="72925" name="Freeform 272"/>
            <p:cNvSpPr>
              <a:spLocks/>
            </p:cNvSpPr>
            <p:nvPr/>
          </p:nvSpPr>
          <p:spPr bwMode="auto">
            <a:xfrm>
              <a:off x="5130" y="2849"/>
              <a:ext cx="20" cy="47"/>
            </a:xfrm>
            <a:custGeom>
              <a:avLst/>
              <a:gdLst>
                <a:gd name="T0" fmla="*/ 7 w 59"/>
                <a:gd name="T1" fmla="*/ 3 h 141"/>
                <a:gd name="T2" fmla="*/ 6 w 59"/>
                <a:gd name="T3" fmla="*/ 3 h 141"/>
                <a:gd name="T4" fmla="*/ 5 w 59"/>
                <a:gd name="T5" fmla="*/ 4 h 141"/>
                <a:gd name="T6" fmla="*/ 4 w 59"/>
                <a:gd name="T7" fmla="*/ 6 h 141"/>
                <a:gd name="T8" fmla="*/ 3 w 59"/>
                <a:gd name="T9" fmla="*/ 7 h 141"/>
                <a:gd name="T10" fmla="*/ 3 w 59"/>
                <a:gd name="T11" fmla="*/ 8 h 141"/>
                <a:gd name="T12" fmla="*/ 2 w 59"/>
                <a:gd name="T13" fmla="*/ 9 h 141"/>
                <a:gd name="T14" fmla="*/ 2 w 59"/>
                <a:gd name="T15" fmla="*/ 10 h 141"/>
                <a:gd name="T16" fmla="*/ 3 w 59"/>
                <a:gd name="T17" fmla="*/ 11 h 141"/>
                <a:gd name="T18" fmla="*/ 3 w 59"/>
                <a:gd name="T19" fmla="*/ 11 h 141"/>
                <a:gd name="T20" fmla="*/ 4 w 59"/>
                <a:gd name="T21" fmla="*/ 12 h 141"/>
                <a:gd name="T22" fmla="*/ 5 w 59"/>
                <a:gd name="T23" fmla="*/ 13 h 141"/>
                <a:gd name="T24" fmla="*/ 5 w 59"/>
                <a:gd name="T25" fmla="*/ 13 h 141"/>
                <a:gd name="T26" fmla="*/ 6 w 59"/>
                <a:gd name="T27" fmla="*/ 16 h 141"/>
                <a:gd name="T28" fmla="*/ 5 w 59"/>
                <a:gd name="T29" fmla="*/ 15 h 141"/>
                <a:gd name="T30" fmla="*/ 4 w 59"/>
                <a:gd name="T31" fmla="*/ 15 h 141"/>
                <a:gd name="T32" fmla="*/ 3 w 59"/>
                <a:gd name="T33" fmla="*/ 14 h 141"/>
                <a:gd name="T34" fmla="*/ 2 w 59"/>
                <a:gd name="T35" fmla="*/ 14 h 141"/>
                <a:gd name="T36" fmla="*/ 2 w 59"/>
                <a:gd name="T37" fmla="*/ 13 h 141"/>
                <a:gd name="T38" fmla="*/ 1 w 59"/>
                <a:gd name="T39" fmla="*/ 13 h 141"/>
                <a:gd name="T40" fmla="*/ 0 w 59"/>
                <a:gd name="T41" fmla="*/ 12 h 141"/>
                <a:gd name="T42" fmla="*/ 0 w 59"/>
                <a:gd name="T43" fmla="*/ 11 h 141"/>
                <a:gd name="T44" fmla="*/ 0 w 59"/>
                <a:gd name="T45" fmla="*/ 9 h 141"/>
                <a:gd name="T46" fmla="*/ 0 w 59"/>
                <a:gd name="T47" fmla="*/ 8 h 141"/>
                <a:gd name="T48" fmla="*/ 1 w 59"/>
                <a:gd name="T49" fmla="*/ 6 h 141"/>
                <a:gd name="T50" fmla="*/ 1 w 59"/>
                <a:gd name="T51" fmla="*/ 5 h 141"/>
                <a:gd name="T52" fmla="*/ 2 w 59"/>
                <a:gd name="T53" fmla="*/ 4 h 141"/>
                <a:gd name="T54" fmla="*/ 3 w 59"/>
                <a:gd name="T55" fmla="*/ 3 h 141"/>
                <a:gd name="T56" fmla="*/ 4 w 59"/>
                <a:gd name="T57" fmla="*/ 2 h 141"/>
                <a:gd name="T58" fmla="*/ 5 w 59"/>
                <a:gd name="T59" fmla="*/ 1 h 141"/>
                <a:gd name="T60" fmla="*/ 6 w 59"/>
                <a:gd name="T61" fmla="*/ 0 h 141"/>
                <a:gd name="T62" fmla="*/ 7 w 59"/>
                <a:gd name="T63" fmla="*/ 3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
                <a:gd name="T97" fmla="*/ 0 h 141"/>
                <a:gd name="T98" fmla="*/ 59 w 59"/>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 h="141">
                  <a:moveTo>
                    <a:pt x="59" y="24"/>
                  </a:moveTo>
                  <a:lnTo>
                    <a:pt x="58" y="24"/>
                  </a:lnTo>
                  <a:lnTo>
                    <a:pt x="56" y="27"/>
                  </a:lnTo>
                  <a:lnTo>
                    <a:pt x="52" y="30"/>
                  </a:lnTo>
                  <a:lnTo>
                    <a:pt x="48" y="35"/>
                  </a:lnTo>
                  <a:lnTo>
                    <a:pt x="43" y="40"/>
                  </a:lnTo>
                  <a:lnTo>
                    <a:pt x="38" y="46"/>
                  </a:lnTo>
                  <a:lnTo>
                    <a:pt x="33" y="52"/>
                  </a:lnTo>
                  <a:lnTo>
                    <a:pt x="30" y="60"/>
                  </a:lnTo>
                  <a:lnTo>
                    <a:pt x="27" y="63"/>
                  </a:lnTo>
                  <a:lnTo>
                    <a:pt x="26" y="67"/>
                  </a:lnTo>
                  <a:lnTo>
                    <a:pt x="24" y="72"/>
                  </a:lnTo>
                  <a:lnTo>
                    <a:pt x="23" y="75"/>
                  </a:lnTo>
                  <a:lnTo>
                    <a:pt x="22" y="79"/>
                  </a:lnTo>
                  <a:lnTo>
                    <a:pt x="22" y="83"/>
                  </a:lnTo>
                  <a:lnTo>
                    <a:pt x="22" y="87"/>
                  </a:lnTo>
                  <a:lnTo>
                    <a:pt x="24" y="91"/>
                  </a:lnTo>
                  <a:lnTo>
                    <a:pt x="25" y="95"/>
                  </a:lnTo>
                  <a:lnTo>
                    <a:pt x="26" y="98"/>
                  </a:lnTo>
                  <a:lnTo>
                    <a:pt x="29" y="102"/>
                  </a:lnTo>
                  <a:lnTo>
                    <a:pt x="32" y="106"/>
                  </a:lnTo>
                  <a:lnTo>
                    <a:pt x="35" y="109"/>
                  </a:lnTo>
                  <a:lnTo>
                    <a:pt x="39" y="113"/>
                  </a:lnTo>
                  <a:lnTo>
                    <a:pt x="42" y="114"/>
                  </a:lnTo>
                  <a:lnTo>
                    <a:pt x="45" y="115"/>
                  </a:lnTo>
                  <a:lnTo>
                    <a:pt x="47" y="116"/>
                  </a:lnTo>
                  <a:lnTo>
                    <a:pt x="51" y="119"/>
                  </a:lnTo>
                  <a:lnTo>
                    <a:pt x="51" y="141"/>
                  </a:lnTo>
                  <a:lnTo>
                    <a:pt x="49" y="141"/>
                  </a:lnTo>
                  <a:lnTo>
                    <a:pt x="46" y="138"/>
                  </a:lnTo>
                  <a:lnTo>
                    <a:pt x="41" y="137"/>
                  </a:lnTo>
                  <a:lnTo>
                    <a:pt x="35" y="135"/>
                  </a:lnTo>
                  <a:lnTo>
                    <a:pt x="32" y="132"/>
                  </a:lnTo>
                  <a:lnTo>
                    <a:pt x="29" y="130"/>
                  </a:lnTo>
                  <a:lnTo>
                    <a:pt x="25" y="129"/>
                  </a:lnTo>
                  <a:lnTo>
                    <a:pt x="22" y="126"/>
                  </a:lnTo>
                  <a:lnTo>
                    <a:pt x="17" y="123"/>
                  </a:lnTo>
                  <a:lnTo>
                    <a:pt x="14" y="120"/>
                  </a:lnTo>
                  <a:lnTo>
                    <a:pt x="11" y="116"/>
                  </a:lnTo>
                  <a:lnTo>
                    <a:pt x="9" y="114"/>
                  </a:lnTo>
                  <a:lnTo>
                    <a:pt x="6" y="109"/>
                  </a:lnTo>
                  <a:lnTo>
                    <a:pt x="4" y="104"/>
                  </a:lnTo>
                  <a:lnTo>
                    <a:pt x="2" y="100"/>
                  </a:lnTo>
                  <a:lnTo>
                    <a:pt x="1" y="95"/>
                  </a:lnTo>
                  <a:lnTo>
                    <a:pt x="0" y="89"/>
                  </a:lnTo>
                  <a:lnTo>
                    <a:pt x="0" y="83"/>
                  </a:lnTo>
                  <a:lnTo>
                    <a:pt x="1" y="76"/>
                  </a:lnTo>
                  <a:lnTo>
                    <a:pt x="3" y="70"/>
                  </a:lnTo>
                  <a:lnTo>
                    <a:pt x="5" y="63"/>
                  </a:lnTo>
                  <a:lnTo>
                    <a:pt x="9" y="56"/>
                  </a:lnTo>
                  <a:lnTo>
                    <a:pt x="10" y="51"/>
                  </a:lnTo>
                  <a:lnTo>
                    <a:pt x="12" y="47"/>
                  </a:lnTo>
                  <a:lnTo>
                    <a:pt x="14" y="44"/>
                  </a:lnTo>
                  <a:lnTo>
                    <a:pt x="19" y="39"/>
                  </a:lnTo>
                  <a:lnTo>
                    <a:pt x="22" y="34"/>
                  </a:lnTo>
                  <a:lnTo>
                    <a:pt x="25" y="30"/>
                  </a:lnTo>
                  <a:lnTo>
                    <a:pt x="29" y="26"/>
                  </a:lnTo>
                  <a:lnTo>
                    <a:pt x="33" y="21"/>
                  </a:lnTo>
                  <a:lnTo>
                    <a:pt x="36" y="15"/>
                  </a:lnTo>
                  <a:lnTo>
                    <a:pt x="41" y="10"/>
                  </a:lnTo>
                  <a:lnTo>
                    <a:pt x="46" y="5"/>
                  </a:lnTo>
                  <a:lnTo>
                    <a:pt x="51" y="0"/>
                  </a:lnTo>
                  <a:lnTo>
                    <a:pt x="59" y="24"/>
                  </a:lnTo>
                  <a:close/>
                </a:path>
              </a:pathLst>
            </a:custGeom>
            <a:solidFill>
              <a:srgbClr val="FFFFFF"/>
            </a:solidFill>
            <a:ln w="9525">
              <a:noFill/>
              <a:round/>
              <a:headEnd/>
              <a:tailEnd/>
            </a:ln>
          </p:spPr>
          <p:txBody>
            <a:bodyPr/>
            <a:lstStyle/>
            <a:p>
              <a:endParaRPr lang="en-US"/>
            </a:p>
          </p:txBody>
        </p:sp>
        <p:sp>
          <p:nvSpPr>
            <p:cNvPr id="72926" name="Freeform 273"/>
            <p:cNvSpPr>
              <a:spLocks/>
            </p:cNvSpPr>
            <p:nvPr/>
          </p:nvSpPr>
          <p:spPr bwMode="auto">
            <a:xfrm>
              <a:off x="5126" y="2906"/>
              <a:ext cx="23" cy="46"/>
            </a:xfrm>
            <a:custGeom>
              <a:avLst/>
              <a:gdLst>
                <a:gd name="T0" fmla="*/ 6 w 70"/>
                <a:gd name="T1" fmla="*/ 2 h 137"/>
                <a:gd name="T2" fmla="*/ 6 w 70"/>
                <a:gd name="T3" fmla="*/ 2 h 137"/>
                <a:gd name="T4" fmla="*/ 6 w 70"/>
                <a:gd name="T5" fmla="*/ 2 h 137"/>
                <a:gd name="T6" fmla="*/ 5 w 70"/>
                <a:gd name="T7" fmla="*/ 3 h 137"/>
                <a:gd name="T8" fmla="*/ 5 w 70"/>
                <a:gd name="T9" fmla="*/ 3 h 137"/>
                <a:gd name="T10" fmla="*/ 4 w 70"/>
                <a:gd name="T11" fmla="*/ 3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5 w 70"/>
                <a:gd name="T39" fmla="*/ 12 h 137"/>
                <a:gd name="T40" fmla="*/ 6 w 70"/>
                <a:gd name="T41" fmla="*/ 12 h 137"/>
                <a:gd name="T42" fmla="*/ 6 w 70"/>
                <a:gd name="T43" fmla="*/ 12 h 137"/>
                <a:gd name="T44" fmla="*/ 7 w 70"/>
                <a:gd name="T45" fmla="*/ 12 h 137"/>
                <a:gd name="T46" fmla="*/ 7 w 70"/>
                <a:gd name="T47" fmla="*/ 13 h 137"/>
                <a:gd name="T48" fmla="*/ 8 w 70"/>
                <a:gd name="T49" fmla="*/ 13 h 137"/>
                <a:gd name="T50" fmla="*/ 8 w 70"/>
                <a:gd name="T51" fmla="*/ 15 h 137"/>
                <a:gd name="T52" fmla="*/ 8 w 70"/>
                <a:gd name="T53" fmla="*/ 15 h 137"/>
                <a:gd name="T54" fmla="*/ 7 w 70"/>
                <a:gd name="T55" fmla="*/ 15 h 137"/>
                <a:gd name="T56" fmla="*/ 7 w 70"/>
                <a:gd name="T57" fmla="*/ 15 h 137"/>
                <a:gd name="T58" fmla="*/ 6 w 70"/>
                <a:gd name="T59" fmla="*/ 15 h 137"/>
                <a:gd name="T60" fmla="*/ 6 w 70"/>
                <a:gd name="T61" fmla="*/ 15 h 137"/>
                <a:gd name="T62" fmla="*/ 6 w 70"/>
                <a:gd name="T63" fmla="*/ 14 h 137"/>
                <a:gd name="T64" fmla="*/ 5 w 70"/>
                <a:gd name="T65" fmla="*/ 14 h 137"/>
                <a:gd name="T66" fmla="*/ 5 w 70"/>
                <a:gd name="T67" fmla="*/ 14 h 137"/>
                <a:gd name="T68" fmla="*/ 4 w 70"/>
                <a:gd name="T69" fmla="*/ 14 h 137"/>
                <a:gd name="T70" fmla="*/ 4 w 70"/>
                <a:gd name="T71" fmla="*/ 13 h 137"/>
                <a:gd name="T72" fmla="*/ 3 w 70"/>
                <a:gd name="T73" fmla="*/ 13 h 137"/>
                <a:gd name="T74" fmla="*/ 3 w 70"/>
                <a:gd name="T75" fmla="*/ 12 h 137"/>
                <a:gd name="T76" fmla="*/ 2 w 70"/>
                <a:gd name="T77" fmla="*/ 12 h 137"/>
                <a:gd name="T78" fmla="*/ 2 w 70"/>
                <a:gd name="T79" fmla="*/ 12 h 137"/>
                <a:gd name="T80" fmla="*/ 1 w 70"/>
                <a:gd name="T81" fmla="*/ 11 h 137"/>
                <a:gd name="T82" fmla="*/ 1 w 70"/>
                <a:gd name="T83" fmla="*/ 11 h 137"/>
                <a:gd name="T84" fmla="*/ 0 w 70"/>
                <a:gd name="T85" fmla="*/ 10 h 137"/>
                <a:gd name="T86" fmla="*/ 0 w 70"/>
                <a:gd name="T87" fmla="*/ 10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6 w 70"/>
                <a:gd name="T121" fmla="*/ 2 h 137"/>
                <a:gd name="T122" fmla="*/ 6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8"/>
                  </a:moveTo>
                  <a:lnTo>
                    <a:pt x="54" y="18"/>
                  </a:lnTo>
                  <a:lnTo>
                    <a:pt x="52" y="21"/>
                  </a:lnTo>
                  <a:lnTo>
                    <a:pt x="48" y="23"/>
                  </a:lnTo>
                  <a:lnTo>
                    <a:pt x="46" y="28"/>
                  </a:lnTo>
                  <a:lnTo>
                    <a:pt x="41" y="31"/>
                  </a:lnTo>
                  <a:lnTo>
                    <a:pt x="38" y="39"/>
                  </a:lnTo>
                  <a:lnTo>
                    <a:pt x="34" y="45"/>
                  </a:lnTo>
                  <a:lnTo>
                    <a:pt x="30" y="52"/>
                  </a:lnTo>
                  <a:lnTo>
                    <a:pt x="28" y="59"/>
                  </a:lnTo>
                  <a:lnTo>
                    <a:pt x="27" y="67"/>
                  </a:lnTo>
                  <a:lnTo>
                    <a:pt x="27" y="71"/>
                  </a:lnTo>
                  <a:lnTo>
                    <a:pt x="28" y="75"/>
                  </a:lnTo>
                  <a:lnTo>
                    <a:pt x="29" y="79"/>
                  </a:lnTo>
                  <a:lnTo>
                    <a:pt x="32" y="84"/>
                  </a:lnTo>
                  <a:lnTo>
                    <a:pt x="34" y="87"/>
                  </a:lnTo>
                  <a:lnTo>
                    <a:pt x="37" y="91"/>
                  </a:lnTo>
                  <a:lnTo>
                    <a:pt x="40" y="96"/>
                  </a:lnTo>
                  <a:lnTo>
                    <a:pt x="44" y="99"/>
                  </a:lnTo>
                  <a:lnTo>
                    <a:pt x="49" y="103"/>
                  </a:lnTo>
                  <a:lnTo>
                    <a:pt x="55" y="107"/>
                  </a:lnTo>
                  <a:lnTo>
                    <a:pt x="58" y="109"/>
                  </a:lnTo>
                  <a:lnTo>
                    <a:pt x="61" y="111"/>
                  </a:lnTo>
                  <a:lnTo>
                    <a:pt x="65" y="114"/>
                  </a:lnTo>
                  <a:lnTo>
                    <a:pt x="69" y="115"/>
                  </a:lnTo>
                  <a:lnTo>
                    <a:pt x="70" y="137"/>
                  </a:lnTo>
                  <a:lnTo>
                    <a:pt x="69" y="137"/>
                  </a:lnTo>
                  <a:lnTo>
                    <a:pt x="65" y="136"/>
                  </a:lnTo>
                  <a:lnTo>
                    <a:pt x="61" y="133"/>
                  </a:lnTo>
                  <a:lnTo>
                    <a:pt x="58" y="132"/>
                  </a:lnTo>
                  <a:lnTo>
                    <a:pt x="54" y="130"/>
                  </a:lnTo>
                  <a:lnTo>
                    <a:pt x="51" y="128"/>
                  </a:lnTo>
                  <a:lnTo>
                    <a:pt x="46" y="126"/>
                  </a:lnTo>
                  <a:lnTo>
                    <a:pt x="42" y="124"/>
                  </a:lnTo>
                  <a:lnTo>
                    <a:pt x="37" y="121"/>
                  </a:lnTo>
                  <a:lnTo>
                    <a:pt x="33" y="119"/>
                  </a:lnTo>
                  <a:lnTo>
                    <a:pt x="27" y="115"/>
                  </a:lnTo>
                  <a:lnTo>
                    <a:pt x="23" y="111"/>
                  </a:lnTo>
                  <a:lnTo>
                    <a:pt x="19" y="108"/>
                  </a:lnTo>
                  <a:lnTo>
                    <a:pt x="15" y="104"/>
                  </a:lnTo>
                  <a:lnTo>
                    <a:pt x="11" y="99"/>
                  </a:lnTo>
                  <a:lnTo>
                    <a:pt x="8" y="94"/>
                  </a:lnTo>
                  <a:lnTo>
                    <a:pt x="4" y="90"/>
                  </a:lnTo>
                  <a:lnTo>
                    <a:pt x="3" y="85"/>
                  </a:lnTo>
                  <a:lnTo>
                    <a:pt x="1" y="79"/>
                  </a:lnTo>
                  <a:lnTo>
                    <a:pt x="0" y="73"/>
                  </a:lnTo>
                  <a:lnTo>
                    <a:pt x="0" y="67"/>
                  </a:lnTo>
                  <a:lnTo>
                    <a:pt x="1" y="62"/>
                  </a:lnTo>
                  <a:lnTo>
                    <a:pt x="2" y="54"/>
                  </a:lnTo>
                  <a:lnTo>
                    <a:pt x="4" y="47"/>
                  </a:lnTo>
                  <a:lnTo>
                    <a:pt x="7" y="40"/>
                  </a:lnTo>
                  <a:lnTo>
                    <a:pt x="12" y="33"/>
                  </a:lnTo>
                  <a:lnTo>
                    <a:pt x="13" y="28"/>
                  </a:lnTo>
                  <a:lnTo>
                    <a:pt x="17" y="24"/>
                  </a:lnTo>
                  <a:lnTo>
                    <a:pt x="20" y="21"/>
                  </a:lnTo>
                  <a:lnTo>
                    <a:pt x="24" y="17"/>
                  </a:lnTo>
                  <a:lnTo>
                    <a:pt x="27" y="12"/>
                  </a:lnTo>
                  <a:lnTo>
                    <a:pt x="33" y="8"/>
                  </a:lnTo>
                  <a:lnTo>
                    <a:pt x="38" y="4"/>
                  </a:lnTo>
                  <a:lnTo>
                    <a:pt x="43" y="0"/>
                  </a:lnTo>
                  <a:lnTo>
                    <a:pt x="55" y="18"/>
                  </a:lnTo>
                  <a:close/>
                </a:path>
              </a:pathLst>
            </a:custGeom>
            <a:solidFill>
              <a:srgbClr val="FFFFFF"/>
            </a:solidFill>
            <a:ln w="9525">
              <a:noFill/>
              <a:round/>
              <a:headEnd/>
              <a:tailEnd/>
            </a:ln>
          </p:spPr>
          <p:txBody>
            <a:bodyPr/>
            <a:lstStyle/>
            <a:p>
              <a:endParaRPr lang="en-US"/>
            </a:p>
          </p:txBody>
        </p:sp>
        <p:sp>
          <p:nvSpPr>
            <p:cNvPr id="72927" name="Freeform 274"/>
            <p:cNvSpPr>
              <a:spLocks/>
            </p:cNvSpPr>
            <p:nvPr/>
          </p:nvSpPr>
          <p:spPr bwMode="auto">
            <a:xfrm>
              <a:off x="5132" y="2959"/>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8 h 123"/>
                <a:gd name="T12" fmla="*/ 3 w 93"/>
                <a:gd name="T13" fmla="*/ 8 h 123"/>
                <a:gd name="T14" fmla="*/ 3 w 93"/>
                <a:gd name="T15" fmla="*/ 9 h 123"/>
                <a:gd name="T16" fmla="*/ 4 w 93"/>
                <a:gd name="T17" fmla="*/ 10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5 w 93"/>
                <a:gd name="T39" fmla="*/ 14 h 123"/>
                <a:gd name="T40" fmla="*/ 4 w 93"/>
                <a:gd name="T41" fmla="*/ 13 h 123"/>
                <a:gd name="T42" fmla="*/ 3 w 93"/>
                <a:gd name="T43" fmla="*/ 13 h 123"/>
                <a:gd name="T44" fmla="*/ 2 w 93"/>
                <a:gd name="T45" fmla="*/ 12 h 123"/>
                <a:gd name="T46" fmla="*/ 1 w 93"/>
                <a:gd name="T47" fmla="*/ 12 h 123"/>
                <a:gd name="T48" fmla="*/ 0 w 93"/>
                <a:gd name="T49" fmla="*/ 10 h 123"/>
                <a:gd name="T50" fmla="*/ 0 w 93"/>
                <a:gd name="T51" fmla="*/ 9 h 123"/>
                <a:gd name="T52" fmla="*/ 0 w 93"/>
                <a:gd name="T53" fmla="*/ 8 h 123"/>
                <a:gd name="T54" fmla="*/ 0 w 93"/>
                <a:gd name="T55" fmla="*/ 8 h 123"/>
                <a:gd name="T56" fmla="*/ 0 w 93"/>
                <a:gd name="T57" fmla="*/ 6 h 123"/>
                <a:gd name="T58" fmla="*/ 0 w 93"/>
                <a:gd name="T59" fmla="*/ 5 h 123"/>
                <a:gd name="T60" fmla="*/ 1 w 93"/>
                <a:gd name="T61" fmla="*/ 4 h 123"/>
                <a:gd name="T62" fmla="*/ 1 w 93"/>
                <a:gd name="T63" fmla="*/ 3 h 123"/>
                <a:gd name="T64" fmla="*/ 2 w 93"/>
                <a:gd name="T65" fmla="*/ 1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2"/>
                  </a:moveTo>
                  <a:lnTo>
                    <a:pt x="39" y="22"/>
                  </a:lnTo>
                  <a:lnTo>
                    <a:pt x="38" y="24"/>
                  </a:lnTo>
                  <a:lnTo>
                    <a:pt x="35" y="28"/>
                  </a:lnTo>
                  <a:lnTo>
                    <a:pt x="32" y="34"/>
                  </a:lnTo>
                  <a:lnTo>
                    <a:pt x="29" y="40"/>
                  </a:lnTo>
                  <a:lnTo>
                    <a:pt x="27" y="47"/>
                  </a:lnTo>
                  <a:lnTo>
                    <a:pt x="25" y="51"/>
                  </a:lnTo>
                  <a:lnTo>
                    <a:pt x="25" y="56"/>
                  </a:lnTo>
                  <a:lnTo>
                    <a:pt x="24" y="59"/>
                  </a:lnTo>
                  <a:lnTo>
                    <a:pt x="24" y="64"/>
                  </a:lnTo>
                  <a:lnTo>
                    <a:pt x="24" y="68"/>
                  </a:lnTo>
                  <a:lnTo>
                    <a:pt x="24" y="71"/>
                  </a:lnTo>
                  <a:lnTo>
                    <a:pt x="24" y="75"/>
                  </a:lnTo>
                  <a:lnTo>
                    <a:pt x="25" y="79"/>
                  </a:lnTo>
                  <a:lnTo>
                    <a:pt x="29" y="85"/>
                  </a:lnTo>
                  <a:lnTo>
                    <a:pt x="34" y="92"/>
                  </a:lnTo>
                  <a:lnTo>
                    <a:pt x="37" y="94"/>
                  </a:lnTo>
                  <a:lnTo>
                    <a:pt x="41" y="97"/>
                  </a:lnTo>
                  <a:lnTo>
                    <a:pt x="46" y="98"/>
                  </a:lnTo>
                  <a:lnTo>
                    <a:pt x="52" y="100"/>
                  </a:lnTo>
                  <a:lnTo>
                    <a:pt x="55" y="100"/>
                  </a:lnTo>
                  <a:lnTo>
                    <a:pt x="59" y="100"/>
                  </a:lnTo>
                  <a:lnTo>
                    <a:pt x="62" y="102"/>
                  </a:lnTo>
                  <a:lnTo>
                    <a:pt x="66" y="102"/>
                  </a:lnTo>
                  <a:lnTo>
                    <a:pt x="70" y="102"/>
                  </a:lnTo>
                  <a:lnTo>
                    <a:pt x="74" y="102"/>
                  </a:lnTo>
                  <a:lnTo>
                    <a:pt x="78" y="102"/>
                  </a:lnTo>
                  <a:lnTo>
                    <a:pt x="83" y="102"/>
                  </a:lnTo>
                  <a:lnTo>
                    <a:pt x="93" y="121"/>
                  </a:lnTo>
                  <a:lnTo>
                    <a:pt x="91" y="121"/>
                  </a:lnTo>
                  <a:lnTo>
                    <a:pt x="86" y="121"/>
                  </a:lnTo>
                  <a:lnTo>
                    <a:pt x="83" y="121"/>
                  </a:lnTo>
                  <a:lnTo>
                    <a:pt x="79" y="121"/>
                  </a:lnTo>
                  <a:lnTo>
                    <a:pt x="75" y="122"/>
                  </a:lnTo>
                  <a:lnTo>
                    <a:pt x="71" y="123"/>
                  </a:lnTo>
                  <a:lnTo>
                    <a:pt x="65" y="122"/>
                  </a:lnTo>
                  <a:lnTo>
                    <a:pt x="60" y="122"/>
                  </a:lnTo>
                  <a:lnTo>
                    <a:pt x="54" y="122"/>
                  </a:lnTo>
                  <a:lnTo>
                    <a:pt x="49" y="122"/>
                  </a:lnTo>
                  <a:lnTo>
                    <a:pt x="43" y="121"/>
                  </a:lnTo>
                  <a:lnTo>
                    <a:pt x="38" y="120"/>
                  </a:lnTo>
                  <a:lnTo>
                    <a:pt x="33" y="119"/>
                  </a:lnTo>
                  <a:lnTo>
                    <a:pt x="28" y="117"/>
                  </a:lnTo>
                  <a:lnTo>
                    <a:pt x="23" y="115"/>
                  </a:lnTo>
                  <a:lnTo>
                    <a:pt x="19" y="111"/>
                  </a:lnTo>
                  <a:lnTo>
                    <a:pt x="14" y="108"/>
                  </a:lnTo>
                  <a:lnTo>
                    <a:pt x="9" y="105"/>
                  </a:lnTo>
                  <a:lnTo>
                    <a:pt x="6" y="100"/>
                  </a:lnTo>
                  <a:lnTo>
                    <a:pt x="4" y="94"/>
                  </a:lnTo>
                  <a:lnTo>
                    <a:pt x="1" y="88"/>
                  </a:lnTo>
                  <a:lnTo>
                    <a:pt x="1" y="82"/>
                  </a:lnTo>
                  <a:lnTo>
                    <a:pt x="0" y="79"/>
                  </a:lnTo>
                  <a:lnTo>
                    <a:pt x="0" y="75"/>
                  </a:lnTo>
                  <a:lnTo>
                    <a:pt x="0" y="70"/>
                  </a:lnTo>
                  <a:lnTo>
                    <a:pt x="0" y="68"/>
                  </a:lnTo>
                  <a:lnTo>
                    <a:pt x="0" y="62"/>
                  </a:lnTo>
                  <a:lnTo>
                    <a:pt x="1" y="58"/>
                  </a:lnTo>
                  <a:lnTo>
                    <a:pt x="3" y="53"/>
                  </a:lnTo>
                  <a:lnTo>
                    <a:pt x="4" y="48"/>
                  </a:lnTo>
                  <a:lnTo>
                    <a:pt x="5" y="42"/>
                  </a:lnTo>
                  <a:lnTo>
                    <a:pt x="7" y="37"/>
                  </a:lnTo>
                  <a:lnTo>
                    <a:pt x="9" y="31"/>
                  </a:lnTo>
                  <a:lnTo>
                    <a:pt x="13" y="27"/>
                  </a:lnTo>
                  <a:lnTo>
                    <a:pt x="15" y="19"/>
                  </a:lnTo>
                  <a:lnTo>
                    <a:pt x="19" y="13"/>
                  </a:lnTo>
                  <a:lnTo>
                    <a:pt x="22" y="6"/>
                  </a:lnTo>
                  <a:lnTo>
                    <a:pt x="26" y="0"/>
                  </a:lnTo>
                  <a:lnTo>
                    <a:pt x="40" y="22"/>
                  </a:lnTo>
                  <a:close/>
                </a:path>
              </a:pathLst>
            </a:custGeom>
            <a:solidFill>
              <a:srgbClr val="FFFFFF"/>
            </a:solidFill>
            <a:ln w="9525">
              <a:noFill/>
              <a:round/>
              <a:headEnd/>
              <a:tailEnd/>
            </a:ln>
          </p:spPr>
          <p:txBody>
            <a:bodyPr/>
            <a:lstStyle/>
            <a:p>
              <a:endParaRPr lang="en-US"/>
            </a:p>
          </p:txBody>
        </p:sp>
        <p:sp>
          <p:nvSpPr>
            <p:cNvPr id="72928" name="Freeform 275"/>
            <p:cNvSpPr>
              <a:spLocks/>
            </p:cNvSpPr>
            <p:nvPr/>
          </p:nvSpPr>
          <p:spPr bwMode="auto">
            <a:xfrm>
              <a:off x="5111" y="2824"/>
              <a:ext cx="16" cy="36"/>
            </a:xfrm>
            <a:custGeom>
              <a:avLst/>
              <a:gdLst>
                <a:gd name="T0" fmla="*/ 5 w 48"/>
                <a:gd name="T1" fmla="*/ 1 h 109"/>
                <a:gd name="T2" fmla="*/ 5 w 48"/>
                <a:gd name="T3" fmla="*/ 1 h 109"/>
                <a:gd name="T4" fmla="*/ 5 w 48"/>
                <a:gd name="T5" fmla="*/ 2 h 109"/>
                <a:gd name="T6" fmla="*/ 4 w 48"/>
                <a:gd name="T7" fmla="*/ 3 h 109"/>
                <a:gd name="T8" fmla="*/ 4 w 48"/>
                <a:gd name="T9" fmla="*/ 3 h 109"/>
                <a:gd name="T10" fmla="*/ 3 w 48"/>
                <a:gd name="T11" fmla="*/ 4 h 109"/>
                <a:gd name="T12" fmla="*/ 3 w 48"/>
                <a:gd name="T13" fmla="*/ 4 h 109"/>
                <a:gd name="T14" fmla="*/ 3 w 48"/>
                <a:gd name="T15" fmla="*/ 5 h 109"/>
                <a:gd name="T16" fmla="*/ 3 w 48"/>
                <a:gd name="T17" fmla="*/ 6 h 109"/>
                <a:gd name="T18" fmla="*/ 2 w 48"/>
                <a:gd name="T19" fmla="*/ 6 h 109"/>
                <a:gd name="T20" fmla="*/ 2 w 48"/>
                <a:gd name="T21" fmla="*/ 7 h 109"/>
                <a:gd name="T22" fmla="*/ 2 w 48"/>
                <a:gd name="T23" fmla="*/ 8 h 109"/>
                <a:gd name="T24" fmla="*/ 3 w 48"/>
                <a:gd name="T25" fmla="*/ 9 h 109"/>
                <a:gd name="T26" fmla="*/ 3 w 48"/>
                <a:gd name="T27" fmla="*/ 9 h 109"/>
                <a:gd name="T28" fmla="*/ 3 w 48"/>
                <a:gd name="T29" fmla="*/ 9 h 109"/>
                <a:gd name="T30" fmla="*/ 4 w 48"/>
                <a:gd name="T31" fmla="*/ 10 h 109"/>
                <a:gd name="T32" fmla="*/ 4 w 48"/>
                <a:gd name="T33" fmla="*/ 10 h 109"/>
                <a:gd name="T34" fmla="*/ 3 w 48"/>
                <a:gd name="T35" fmla="*/ 12 h 109"/>
                <a:gd name="T36" fmla="*/ 3 w 48"/>
                <a:gd name="T37" fmla="*/ 12 h 109"/>
                <a:gd name="T38" fmla="*/ 3 w 48"/>
                <a:gd name="T39" fmla="*/ 12 h 109"/>
                <a:gd name="T40" fmla="*/ 2 w 48"/>
                <a:gd name="T41" fmla="*/ 11 h 109"/>
                <a:gd name="T42" fmla="*/ 2 w 48"/>
                <a:gd name="T43" fmla="*/ 11 h 109"/>
                <a:gd name="T44" fmla="*/ 2 w 48"/>
                <a:gd name="T45" fmla="*/ 10 h 109"/>
                <a:gd name="T46" fmla="*/ 1 w 48"/>
                <a:gd name="T47" fmla="*/ 10 h 109"/>
                <a:gd name="T48" fmla="*/ 1 w 48"/>
                <a:gd name="T49" fmla="*/ 9 h 109"/>
                <a:gd name="T50" fmla="*/ 0 w 48"/>
                <a:gd name="T51" fmla="*/ 8 h 109"/>
                <a:gd name="T52" fmla="*/ 0 w 48"/>
                <a:gd name="T53" fmla="*/ 8 h 109"/>
                <a:gd name="T54" fmla="*/ 0 w 48"/>
                <a:gd name="T55" fmla="*/ 7 h 109"/>
                <a:gd name="T56" fmla="*/ 0 w 48"/>
                <a:gd name="T57" fmla="*/ 7 h 109"/>
                <a:gd name="T58" fmla="*/ 0 w 48"/>
                <a:gd name="T59" fmla="*/ 6 h 109"/>
                <a:gd name="T60" fmla="*/ 0 w 48"/>
                <a:gd name="T61" fmla="*/ 6 h 109"/>
                <a:gd name="T62" fmla="*/ 0 w 48"/>
                <a:gd name="T63" fmla="*/ 6 h 109"/>
                <a:gd name="T64" fmla="*/ 0 w 48"/>
                <a:gd name="T65" fmla="*/ 5 h 109"/>
                <a:gd name="T66" fmla="*/ 0 w 48"/>
                <a:gd name="T67" fmla="*/ 5 h 109"/>
                <a:gd name="T68" fmla="*/ 0 w 48"/>
                <a:gd name="T69" fmla="*/ 4 h 109"/>
                <a:gd name="T70" fmla="*/ 1 w 48"/>
                <a:gd name="T71" fmla="*/ 3 h 109"/>
                <a:gd name="T72" fmla="*/ 1 w 48"/>
                <a:gd name="T73" fmla="*/ 3 h 109"/>
                <a:gd name="T74" fmla="*/ 1 w 48"/>
                <a:gd name="T75" fmla="*/ 2 h 109"/>
                <a:gd name="T76" fmla="*/ 2 w 48"/>
                <a:gd name="T77" fmla="*/ 2 h 109"/>
                <a:gd name="T78" fmla="*/ 2 w 48"/>
                <a:gd name="T79" fmla="*/ 1 h 109"/>
                <a:gd name="T80" fmla="*/ 3 w 48"/>
                <a:gd name="T81" fmla="*/ 1 h 109"/>
                <a:gd name="T82" fmla="*/ 3 w 48"/>
                <a:gd name="T83" fmla="*/ 1 h 109"/>
                <a:gd name="T84" fmla="*/ 3 w 48"/>
                <a:gd name="T85" fmla="*/ 0 h 109"/>
                <a:gd name="T86" fmla="*/ 4 w 48"/>
                <a:gd name="T87" fmla="*/ 0 h 109"/>
                <a:gd name="T88" fmla="*/ 5 w 48"/>
                <a:gd name="T89" fmla="*/ 1 h 109"/>
                <a:gd name="T90" fmla="*/ 5 w 48"/>
                <a:gd name="T91" fmla="*/ 1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
                <a:gd name="T139" fmla="*/ 0 h 109"/>
                <a:gd name="T140" fmla="*/ 48 w 48"/>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 h="109">
                  <a:moveTo>
                    <a:pt x="48" y="11"/>
                  </a:moveTo>
                  <a:lnTo>
                    <a:pt x="46" y="13"/>
                  </a:lnTo>
                  <a:lnTo>
                    <a:pt x="41" y="19"/>
                  </a:lnTo>
                  <a:lnTo>
                    <a:pt x="38" y="23"/>
                  </a:lnTo>
                  <a:lnTo>
                    <a:pt x="34" y="28"/>
                  </a:lnTo>
                  <a:lnTo>
                    <a:pt x="31" y="33"/>
                  </a:lnTo>
                  <a:lnTo>
                    <a:pt x="27" y="39"/>
                  </a:lnTo>
                  <a:lnTo>
                    <a:pt x="24" y="46"/>
                  </a:lnTo>
                  <a:lnTo>
                    <a:pt x="23" y="52"/>
                  </a:lnTo>
                  <a:lnTo>
                    <a:pt x="21" y="59"/>
                  </a:lnTo>
                  <a:lnTo>
                    <a:pt x="22" y="65"/>
                  </a:lnTo>
                  <a:lnTo>
                    <a:pt x="22" y="73"/>
                  </a:lnTo>
                  <a:lnTo>
                    <a:pt x="26" y="79"/>
                  </a:lnTo>
                  <a:lnTo>
                    <a:pt x="27" y="82"/>
                  </a:lnTo>
                  <a:lnTo>
                    <a:pt x="31" y="85"/>
                  </a:lnTo>
                  <a:lnTo>
                    <a:pt x="33" y="89"/>
                  </a:lnTo>
                  <a:lnTo>
                    <a:pt x="38" y="92"/>
                  </a:lnTo>
                  <a:lnTo>
                    <a:pt x="27" y="109"/>
                  </a:lnTo>
                  <a:lnTo>
                    <a:pt x="26" y="108"/>
                  </a:lnTo>
                  <a:lnTo>
                    <a:pt x="24" y="107"/>
                  </a:lnTo>
                  <a:lnTo>
                    <a:pt x="21" y="103"/>
                  </a:lnTo>
                  <a:lnTo>
                    <a:pt x="18" y="101"/>
                  </a:lnTo>
                  <a:lnTo>
                    <a:pt x="14" y="95"/>
                  </a:lnTo>
                  <a:lnTo>
                    <a:pt x="10" y="89"/>
                  </a:lnTo>
                  <a:lnTo>
                    <a:pt x="7" y="82"/>
                  </a:lnTo>
                  <a:lnTo>
                    <a:pt x="4" y="76"/>
                  </a:lnTo>
                  <a:lnTo>
                    <a:pt x="2" y="73"/>
                  </a:lnTo>
                  <a:lnTo>
                    <a:pt x="1" y="68"/>
                  </a:lnTo>
                  <a:lnTo>
                    <a:pt x="0" y="64"/>
                  </a:lnTo>
                  <a:lnTo>
                    <a:pt x="0" y="59"/>
                  </a:lnTo>
                  <a:lnTo>
                    <a:pt x="0" y="55"/>
                  </a:lnTo>
                  <a:lnTo>
                    <a:pt x="0" y="50"/>
                  </a:lnTo>
                  <a:lnTo>
                    <a:pt x="0" y="45"/>
                  </a:lnTo>
                  <a:lnTo>
                    <a:pt x="2" y="41"/>
                  </a:lnTo>
                  <a:lnTo>
                    <a:pt x="3" y="35"/>
                  </a:lnTo>
                  <a:lnTo>
                    <a:pt x="5" y="30"/>
                  </a:lnTo>
                  <a:lnTo>
                    <a:pt x="8" y="26"/>
                  </a:lnTo>
                  <a:lnTo>
                    <a:pt x="12" y="21"/>
                  </a:lnTo>
                  <a:lnTo>
                    <a:pt x="15" y="15"/>
                  </a:lnTo>
                  <a:lnTo>
                    <a:pt x="20" y="10"/>
                  </a:lnTo>
                  <a:lnTo>
                    <a:pt x="23" y="7"/>
                  </a:lnTo>
                  <a:lnTo>
                    <a:pt x="26" y="5"/>
                  </a:lnTo>
                  <a:lnTo>
                    <a:pt x="29" y="1"/>
                  </a:lnTo>
                  <a:lnTo>
                    <a:pt x="33" y="0"/>
                  </a:lnTo>
                  <a:lnTo>
                    <a:pt x="48" y="11"/>
                  </a:lnTo>
                  <a:close/>
                </a:path>
              </a:pathLst>
            </a:custGeom>
            <a:solidFill>
              <a:srgbClr val="FFFFFF"/>
            </a:solidFill>
            <a:ln w="9525">
              <a:noFill/>
              <a:round/>
              <a:headEnd/>
              <a:tailEnd/>
            </a:ln>
          </p:spPr>
          <p:txBody>
            <a:bodyPr/>
            <a:lstStyle/>
            <a:p>
              <a:endParaRPr lang="en-US"/>
            </a:p>
          </p:txBody>
        </p:sp>
        <p:sp>
          <p:nvSpPr>
            <p:cNvPr id="72929" name="Freeform 276"/>
            <p:cNvSpPr>
              <a:spLocks/>
            </p:cNvSpPr>
            <p:nvPr/>
          </p:nvSpPr>
          <p:spPr bwMode="auto">
            <a:xfrm>
              <a:off x="5104" y="2864"/>
              <a:ext cx="16" cy="41"/>
            </a:xfrm>
            <a:custGeom>
              <a:avLst/>
              <a:gdLst>
                <a:gd name="T0" fmla="*/ 5 w 49"/>
                <a:gd name="T1" fmla="*/ 2 h 124"/>
                <a:gd name="T2" fmla="*/ 5 w 49"/>
                <a:gd name="T3" fmla="*/ 2 h 124"/>
                <a:gd name="T4" fmla="*/ 5 w 49"/>
                <a:gd name="T5" fmla="*/ 2 h 124"/>
                <a:gd name="T6" fmla="*/ 4 w 49"/>
                <a:gd name="T7" fmla="*/ 3 h 124"/>
                <a:gd name="T8" fmla="*/ 4 w 49"/>
                <a:gd name="T9" fmla="*/ 3 h 124"/>
                <a:gd name="T10" fmla="*/ 4 w 49"/>
                <a:gd name="T11" fmla="*/ 3 h 124"/>
                <a:gd name="T12" fmla="*/ 3 w 49"/>
                <a:gd name="T13" fmla="*/ 4 h 124"/>
                <a:gd name="T14" fmla="*/ 3 w 49"/>
                <a:gd name="T15" fmla="*/ 5 h 124"/>
                <a:gd name="T16" fmla="*/ 3 w 49"/>
                <a:gd name="T17" fmla="*/ 5 h 124"/>
                <a:gd name="T18" fmla="*/ 3 w 49"/>
                <a:gd name="T19" fmla="*/ 6 h 124"/>
                <a:gd name="T20" fmla="*/ 2 w 49"/>
                <a:gd name="T21" fmla="*/ 7 h 124"/>
                <a:gd name="T22" fmla="*/ 2 w 49"/>
                <a:gd name="T23" fmla="*/ 8 h 124"/>
                <a:gd name="T24" fmla="*/ 3 w 49"/>
                <a:gd name="T25" fmla="*/ 8 h 124"/>
                <a:gd name="T26" fmla="*/ 3 w 49"/>
                <a:gd name="T27" fmla="*/ 9 h 124"/>
                <a:gd name="T28" fmla="*/ 3 w 49"/>
                <a:gd name="T29" fmla="*/ 10 h 124"/>
                <a:gd name="T30" fmla="*/ 4 w 49"/>
                <a:gd name="T31" fmla="*/ 10 h 124"/>
                <a:gd name="T32" fmla="*/ 4 w 49"/>
                <a:gd name="T33" fmla="*/ 11 h 124"/>
                <a:gd name="T34" fmla="*/ 5 w 49"/>
                <a:gd name="T35" fmla="*/ 11 h 124"/>
                <a:gd name="T36" fmla="*/ 5 w 49"/>
                <a:gd name="T37" fmla="*/ 11 h 124"/>
                <a:gd name="T38" fmla="*/ 5 w 49"/>
                <a:gd name="T39" fmla="*/ 14 h 124"/>
                <a:gd name="T40" fmla="*/ 5 w 49"/>
                <a:gd name="T41" fmla="*/ 13 h 124"/>
                <a:gd name="T42" fmla="*/ 5 w 49"/>
                <a:gd name="T43" fmla="*/ 13 h 124"/>
                <a:gd name="T44" fmla="*/ 4 w 49"/>
                <a:gd name="T45" fmla="*/ 13 h 124"/>
                <a:gd name="T46" fmla="*/ 4 w 49"/>
                <a:gd name="T47" fmla="*/ 13 h 124"/>
                <a:gd name="T48" fmla="*/ 3 w 49"/>
                <a:gd name="T49" fmla="*/ 13 h 124"/>
                <a:gd name="T50" fmla="*/ 3 w 49"/>
                <a:gd name="T51" fmla="*/ 12 h 124"/>
                <a:gd name="T52" fmla="*/ 2 w 49"/>
                <a:gd name="T53" fmla="*/ 11 h 124"/>
                <a:gd name="T54" fmla="*/ 1 w 49"/>
                <a:gd name="T55" fmla="*/ 11 h 124"/>
                <a:gd name="T56" fmla="*/ 1 w 49"/>
                <a:gd name="T57" fmla="*/ 10 h 124"/>
                <a:gd name="T58" fmla="*/ 1 w 49"/>
                <a:gd name="T59" fmla="*/ 10 h 124"/>
                <a:gd name="T60" fmla="*/ 0 w 49"/>
                <a:gd name="T61" fmla="*/ 9 h 124"/>
                <a:gd name="T62" fmla="*/ 0 w 49"/>
                <a:gd name="T63" fmla="*/ 9 h 124"/>
                <a:gd name="T64" fmla="*/ 0 w 49"/>
                <a:gd name="T65" fmla="*/ 8 h 124"/>
                <a:gd name="T66" fmla="*/ 0 w 49"/>
                <a:gd name="T67" fmla="*/ 8 h 124"/>
                <a:gd name="T68" fmla="*/ 0 w 49"/>
                <a:gd name="T69" fmla="*/ 7 h 124"/>
                <a:gd name="T70" fmla="*/ 0 w 49"/>
                <a:gd name="T71" fmla="*/ 7 h 124"/>
                <a:gd name="T72" fmla="*/ 0 w 49"/>
                <a:gd name="T73" fmla="*/ 6 h 124"/>
                <a:gd name="T74" fmla="*/ 0 w 49"/>
                <a:gd name="T75" fmla="*/ 5 h 124"/>
                <a:gd name="T76" fmla="*/ 1 w 49"/>
                <a:gd name="T77" fmla="*/ 5 h 124"/>
                <a:gd name="T78" fmla="*/ 1 w 49"/>
                <a:gd name="T79" fmla="*/ 4 h 124"/>
                <a:gd name="T80" fmla="*/ 1 w 49"/>
                <a:gd name="T81" fmla="*/ 3 h 124"/>
                <a:gd name="T82" fmla="*/ 2 w 49"/>
                <a:gd name="T83" fmla="*/ 3 h 124"/>
                <a:gd name="T84" fmla="*/ 2 w 49"/>
                <a:gd name="T85" fmla="*/ 2 h 124"/>
                <a:gd name="T86" fmla="*/ 2 w 49"/>
                <a:gd name="T87" fmla="*/ 2 h 124"/>
                <a:gd name="T88" fmla="*/ 3 w 49"/>
                <a:gd name="T89" fmla="*/ 1 h 124"/>
                <a:gd name="T90" fmla="*/ 3 w 49"/>
                <a:gd name="T91" fmla="*/ 1 h 124"/>
                <a:gd name="T92" fmla="*/ 3 w 49"/>
                <a:gd name="T93" fmla="*/ 1 h 124"/>
                <a:gd name="T94" fmla="*/ 4 w 49"/>
                <a:gd name="T95" fmla="*/ 0 h 124"/>
                <a:gd name="T96" fmla="*/ 5 w 49"/>
                <a:gd name="T97" fmla="*/ 2 h 124"/>
                <a:gd name="T98" fmla="*/ 5 w 49"/>
                <a:gd name="T99" fmla="*/ 2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4"/>
                <a:gd name="T152" fmla="*/ 49 w 49"/>
                <a:gd name="T153" fmla="*/ 124 h 1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4">
                  <a:moveTo>
                    <a:pt x="46" y="19"/>
                  </a:moveTo>
                  <a:lnTo>
                    <a:pt x="45" y="19"/>
                  </a:lnTo>
                  <a:lnTo>
                    <a:pt x="43" y="21"/>
                  </a:lnTo>
                  <a:lnTo>
                    <a:pt x="41" y="23"/>
                  </a:lnTo>
                  <a:lnTo>
                    <a:pt x="38" y="28"/>
                  </a:lnTo>
                  <a:lnTo>
                    <a:pt x="34" y="31"/>
                  </a:lnTo>
                  <a:lnTo>
                    <a:pt x="31" y="36"/>
                  </a:lnTo>
                  <a:lnTo>
                    <a:pt x="27" y="42"/>
                  </a:lnTo>
                  <a:lnTo>
                    <a:pt x="25" y="48"/>
                  </a:lnTo>
                  <a:lnTo>
                    <a:pt x="23" y="55"/>
                  </a:lnTo>
                  <a:lnTo>
                    <a:pt x="22" y="62"/>
                  </a:lnTo>
                  <a:lnTo>
                    <a:pt x="22" y="69"/>
                  </a:lnTo>
                  <a:lnTo>
                    <a:pt x="23" y="76"/>
                  </a:lnTo>
                  <a:lnTo>
                    <a:pt x="26" y="82"/>
                  </a:lnTo>
                  <a:lnTo>
                    <a:pt x="31" y="91"/>
                  </a:lnTo>
                  <a:lnTo>
                    <a:pt x="34" y="93"/>
                  </a:lnTo>
                  <a:lnTo>
                    <a:pt x="38" y="97"/>
                  </a:lnTo>
                  <a:lnTo>
                    <a:pt x="42" y="101"/>
                  </a:lnTo>
                  <a:lnTo>
                    <a:pt x="47" y="104"/>
                  </a:lnTo>
                  <a:lnTo>
                    <a:pt x="49" y="124"/>
                  </a:lnTo>
                  <a:lnTo>
                    <a:pt x="47" y="122"/>
                  </a:lnTo>
                  <a:lnTo>
                    <a:pt x="45" y="121"/>
                  </a:lnTo>
                  <a:lnTo>
                    <a:pt x="40" y="119"/>
                  </a:lnTo>
                  <a:lnTo>
                    <a:pt x="35" y="118"/>
                  </a:lnTo>
                  <a:lnTo>
                    <a:pt x="29" y="114"/>
                  </a:lnTo>
                  <a:lnTo>
                    <a:pt x="23" y="110"/>
                  </a:lnTo>
                  <a:lnTo>
                    <a:pt x="17" y="104"/>
                  </a:lnTo>
                  <a:lnTo>
                    <a:pt x="12" y="98"/>
                  </a:lnTo>
                  <a:lnTo>
                    <a:pt x="9" y="94"/>
                  </a:lnTo>
                  <a:lnTo>
                    <a:pt x="6" y="91"/>
                  </a:lnTo>
                  <a:lnTo>
                    <a:pt x="4" y="86"/>
                  </a:lnTo>
                  <a:lnTo>
                    <a:pt x="3" y="82"/>
                  </a:lnTo>
                  <a:lnTo>
                    <a:pt x="1" y="76"/>
                  </a:lnTo>
                  <a:lnTo>
                    <a:pt x="1" y="71"/>
                  </a:lnTo>
                  <a:lnTo>
                    <a:pt x="0" y="65"/>
                  </a:lnTo>
                  <a:lnTo>
                    <a:pt x="2" y="61"/>
                  </a:lnTo>
                  <a:lnTo>
                    <a:pt x="2" y="55"/>
                  </a:lnTo>
                  <a:lnTo>
                    <a:pt x="4" y="47"/>
                  </a:lnTo>
                  <a:lnTo>
                    <a:pt x="6" y="41"/>
                  </a:lnTo>
                  <a:lnTo>
                    <a:pt x="11" y="34"/>
                  </a:lnTo>
                  <a:lnTo>
                    <a:pt x="13" y="29"/>
                  </a:lnTo>
                  <a:lnTo>
                    <a:pt x="15" y="25"/>
                  </a:lnTo>
                  <a:lnTo>
                    <a:pt x="17" y="21"/>
                  </a:lnTo>
                  <a:lnTo>
                    <a:pt x="20" y="17"/>
                  </a:lnTo>
                  <a:lnTo>
                    <a:pt x="23" y="13"/>
                  </a:lnTo>
                  <a:lnTo>
                    <a:pt x="26" y="8"/>
                  </a:lnTo>
                  <a:lnTo>
                    <a:pt x="29" y="5"/>
                  </a:lnTo>
                  <a:lnTo>
                    <a:pt x="33" y="0"/>
                  </a:lnTo>
                  <a:lnTo>
                    <a:pt x="46" y="19"/>
                  </a:lnTo>
                  <a:close/>
                </a:path>
              </a:pathLst>
            </a:custGeom>
            <a:solidFill>
              <a:srgbClr val="FFFFFF"/>
            </a:solidFill>
            <a:ln w="9525">
              <a:noFill/>
              <a:round/>
              <a:headEnd/>
              <a:tailEnd/>
            </a:ln>
          </p:spPr>
          <p:txBody>
            <a:bodyPr/>
            <a:lstStyle/>
            <a:p>
              <a:endParaRPr lang="en-US"/>
            </a:p>
          </p:txBody>
        </p:sp>
        <p:sp>
          <p:nvSpPr>
            <p:cNvPr id="72930" name="Freeform 277"/>
            <p:cNvSpPr>
              <a:spLocks/>
            </p:cNvSpPr>
            <p:nvPr/>
          </p:nvSpPr>
          <p:spPr bwMode="auto">
            <a:xfrm>
              <a:off x="5108" y="2933"/>
              <a:ext cx="18" cy="38"/>
            </a:xfrm>
            <a:custGeom>
              <a:avLst/>
              <a:gdLst>
                <a:gd name="T0" fmla="*/ 4 w 56"/>
                <a:gd name="T1" fmla="*/ 2 h 115"/>
                <a:gd name="T2" fmla="*/ 4 w 56"/>
                <a:gd name="T3" fmla="*/ 2 h 115"/>
                <a:gd name="T4" fmla="*/ 4 w 56"/>
                <a:gd name="T5" fmla="*/ 2 h 115"/>
                <a:gd name="T6" fmla="*/ 3 w 56"/>
                <a:gd name="T7" fmla="*/ 2 h 115"/>
                <a:gd name="T8" fmla="*/ 3 w 56"/>
                <a:gd name="T9" fmla="*/ 3 h 115"/>
                <a:gd name="T10" fmla="*/ 3 w 56"/>
                <a:gd name="T11" fmla="*/ 4 h 115"/>
                <a:gd name="T12" fmla="*/ 3 w 56"/>
                <a:gd name="T13" fmla="*/ 4 h 115"/>
                <a:gd name="T14" fmla="*/ 2 w 56"/>
                <a:gd name="T15" fmla="*/ 5 h 115"/>
                <a:gd name="T16" fmla="*/ 2 w 56"/>
                <a:gd name="T17" fmla="*/ 6 h 115"/>
                <a:gd name="T18" fmla="*/ 2 w 56"/>
                <a:gd name="T19" fmla="*/ 6 h 115"/>
                <a:gd name="T20" fmla="*/ 2 w 56"/>
                <a:gd name="T21" fmla="*/ 7 h 115"/>
                <a:gd name="T22" fmla="*/ 2 w 56"/>
                <a:gd name="T23" fmla="*/ 8 h 115"/>
                <a:gd name="T24" fmla="*/ 3 w 56"/>
                <a:gd name="T25" fmla="*/ 9 h 115"/>
                <a:gd name="T26" fmla="*/ 3 w 56"/>
                <a:gd name="T27" fmla="*/ 9 h 115"/>
                <a:gd name="T28" fmla="*/ 3 w 56"/>
                <a:gd name="T29" fmla="*/ 9 h 115"/>
                <a:gd name="T30" fmla="*/ 4 w 56"/>
                <a:gd name="T31" fmla="*/ 9 h 115"/>
                <a:gd name="T32" fmla="*/ 4 w 56"/>
                <a:gd name="T33" fmla="*/ 10 h 115"/>
                <a:gd name="T34" fmla="*/ 4 w 56"/>
                <a:gd name="T35" fmla="*/ 10 h 115"/>
                <a:gd name="T36" fmla="*/ 5 w 56"/>
                <a:gd name="T37" fmla="*/ 10 h 115"/>
                <a:gd name="T38" fmla="*/ 5 w 56"/>
                <a:gd name="T39" fmla="*/ 10 h 115"/>
                <a:gd name="T40" fmla="*/ 6 w 56"/>
                <a:gd name="T41" fmla="*/ 10 h 115"/>
                <a:gd name="T42" fmla="*/ 5 w 56"/>
                <a:gd name="T43" fmla="*/ 13 h 115"/>
                <a:gd name="T44" fmla="*/ 5 w 56"/>
                <a:gd name="T45" fmla="*/ 13 h 115"/>
                <a:gd name="T46" fmla="*/ 5 w 56"/>
                <a:gd name="T47" fmla="*/ 13 h 115"/>
                <a:gd name="T48" fmla="*/ 5 w 56"/>
                <a:gd name="T49" fmla="*/ 12 h 115"/>
                <a:gd name="T50" fmla="*/ 4 w 56"/>
                <a:gd name="T51" fmla="*/ 12 h 115"/>
                <a:gd name="T52" fmla="*/ 3 w 56"/>
                <a:gd name="T53" fmla="*/ 12 h 115"/>
                <a:gd name="T54" fmla="*/ 3 w 56"/>
                <a:gd name="T55" fmla="*/ 11 h 115"/>
                <a:gd name="T56" fmla="*/ 2 w 56"/>
                <a:gd name="T57" fmla="*/ 11 h 115"/>
                <a:gd name="T58" fmla="*/ 2 w 56"/>
                <a:gd name="T59" fmla="*/ 11 h 115"/>
                <a:gd name="T60" fmla="*/ 2 w 56"/>
                <a:gd name="T61" fmla="*/ 11 h 115"/>
                <a:gd name="T62" fmla="*/ 1 w 56"/>
                <a:gd name="T63" fmla="*/ 11 h 115"/>
                <a:gd name="T64" fmla="*/ 1 w 56"/>
                <a:gd name="T65" fmla="*/ 10 h 115"/>
                <a:gd name="T66" fmla="*/ 1 w 56"/>
                <a:gd name="T67" fmla="*/ 10 h 115"/>
                <a:gd name="T68" fmla="*/ 1 w 56"/>
                <a:gd name="T69" fmla="*/ 9 h 115"/>
                <a:gd name="T70" fmla="*/ 0 w 56"/>
                <a:gd name="T71" fmla="*/ 9 h 115"/>
                <a:gd name="T72" fmla="*/ 0 w 56"/>
                <a:gd name="T73" fmla="*/ 8 h 115"/>
                <a:gd name="T74" fmla="*/ 0 w 56"/>
                <a:gd name="T75" fmla="*/ 8 h 115"/>
                <a:gd name="T76" fmla="*/ 0 w 56"/>
                <a:gd name="T77" fmla="*/ 7 h 115"/>
                <a:gd name="T78" fmla="*/ 0 w 56"/>
                <a:gd name="T79" fmla="*/ 6 h 115"/>
                <a:gd name="T80" fmla="*/ 0 w 56"/>
                <a:gd name="T81" fmla="*/ 6 h 115"/>
                <a:gd name="T82" fmla="*/ 0 w 56"/>
                <a:gd name="T83" fmla="*/ 5 h 115"/>
                <a:gd name="T84" fmla="*/ 0 w 56"/>
                <a:gd name="T85" fmla="*/ 4 h 115"/>
                <a:gd name="T86" fmla="*/ 1 w 56"/>
                <a:gd name="T87" fmla="*/ 4 h 115"/>
                <a:gd name="T88" fmla="*/ 1 w 56"/>
                <a:gd name="T89" fmla="*/ 3 h 115"/>
                <a:gd name="T90" fmla="*/ 1 w 56"/>
                <a:gd name="T91" fmla="*/ 3 h 115"/>
                <a:gd name="T92" fmla="*/ 1 w 56"/>
                <a:gd name="T93" fmla="*/ 2 h 115"/>
                <a:gd name="T94" fmla="*/ 2 w 56"/>
                <a:gd name="T95" fmla="*/ 2 h 115"/>
                <a:gd name="T96" fmla="*/ 2 w 56"/>
                <a:gd name="T97" fmla="*/ 1 h 115"/>
                <a:gd name="T98" fmla="*/ 2 w 56"/>
                <a:gd name="T99" fmla="*/ 1 h 115"/>
                <a:gd name="T100" fmla="*/ 2 w 56"/>
                <a:gd name="T101" fmla="*/ 1 h 115"/>
                <a:gd name="T102" fmla="*/ 3 w 56"/>
                <a:gd name="T103" fmla="*/ 0 h 115"/>
                <a:gd name="T104" fmla="*/ 4 w 56"/>
                <a:gd name="T105" fmla="*/ 2 h 115"/>
                <a:gd name="T106" fmla="*/ 4 w 56"/>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
                <a:gd name="T163" fmla="*/ 0 h 115"/>
                <a:gd name="T164" fmla="*/ 56 w 56"/>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 h="115">
                  <a:moveTo>
                    <a:pt x="35" y="16"/>
                  </a:moveTo>
                  <a:lnTo>
                    <a:pt x="34" y="16"/>
                  </a:lnTo>
                  <a:lnTo>
                    <a:pt x="33" y="18"/>
                  </a:lnTo>
                  <a:lnTo>
                    <a:pt x="31" y="22"/>
                  </a:lnTo>
                  <a:lnTo>
                    <a:pt x="30" y="27"/>
                  </a:lnTo>
                  <a:lnTo>
                    <a:pt x="27" y="32"/>
                  </a:lnTo>
                  <a:lnTo>
                    <a:pt x="25" y="39"/>
                  </a:lnTo>
                  <a:lnTo>
                    <a:pt x="23" y="45"/>
                  </a:lnTo>
                  <a:lnTo>
                    <a:pt x="23" y="52"/>
                  </a:lnTo>
                  <a:lnTo>
                    <a:pt x="22" y="59"/>
                  </a:lnTo>
                  <a:lnTo>
                    <a:pt x="22" y="66"/>
                  </a:lnTo>
                  <a:lnTo>
                    <a:pt x="23" y="73"/>
                  </a:lnTo>
                  <a:lnTo>
                    <a:pt x="26" y="79"/>
                  </a:lnTo>
                  <a:lnTo>
                    <a:pt x="28" y="81"/>
                  </a:lnTo>
                  <a:lnTo>
                    <a:pt x="30" y="84"/>
                  </a:lnTo>
                  <a:lnTo>
                    <a:pt x="33" y="86"/>
                  </a:lnTo>
                  <a:lnTo>
                    <a:pt x="37" y="89"/>
                  </a:lnTo>
                  <a:lnTo>
                    <a:pt x="40" y="90"/>
                  </a:lnTo>
                  <a:lnTo>
                    <a:pt x="46" y="92"/>
                  </a:lnTo>
                  <a:lnTo>
                    <a:pt x="50" y="92"/>
                  </a:lnTo>
                  <a:lnTo>
                    <a:pt x="56" y="93"/>
                  </a:lnTo>
                  <a:lnTo>
                    <a:pt x="52" y="115"/>
                  </a:lnTo>
                  <a:lnTo>
                    <a:pt x="51" y="115"/>
                  </a:lnTo>
                  <a:lnTo>
                    <a:pt x="48" y="114"/>
                  </a:lnTo>
                  <a:lnTo>
                    <a:pt x="43" y="113"/>
                  </a:lnTo>
                  <a:lnTo>
                    <a:pt x="37" y="112"/>
                  </a:lnTo>
                  <a:lnTo>
                    <a:pt x="31" y="108"/>
                  </a:lnTo>
                  <a:lnTo>
                    <a:pt x="25" y="104"/>
                  </a:lnTo>
                  <a:lnTo>
                    <a:pt x="22" y="102"/>
                  </a:lnTo>
                  <a:lnTo>
                    <a:pt x="18" y="101"/>
                  </a:lnTo>
                  <a:lnTo>
                    <a:pt x="15" y="97"/>
                  </a:lnTo>
                  <a:lnTo>
                    <a:pt x="13" y="96"/>
                  </a:lnTo>
                  <a:lnTo>
                    <a:pt x="10" y="91"/>
                  </a:lnTo>
                  <a:lnTo>
                    <a:pt x="7" y="87"/>
                  </a:lnTo>
                  <a:lnTo>
                    <a:pt x="5" y="84"/>
                  </a:lnTo>
                  <a:lnTo>
                    <a:pt x="3" y="80"/>
                  </a:lnTo>
                  <a:lnTo>
                    <a:pt x="2" y="75"/>
                  </a:lnTo>
                  <a:lnTo>
                    <a:pt x="0" y="70"/>
                  </a:lnTo>
                  <a:lnTo>
                    <a:pt x="0" y="64"/>
                  </a:lnTo>
                  <a:lnTo>
                    <a:pt x="0" y="59"/>
                  </a:lnTo>
                  <a:lnTo>
                    <a:pt x="0" y="53"/>
                  </a:lnTo>
                  <a:lnTo>
                    <a:pt x="2" y="47"/>
                  </a:lnTo>
                  <a:lnTo>
                    <a:pt x="3" y="40"/>
                  </a:lnTo>
                  <a:lnTo>
                    <a:pt x="6" y="33"/>
                  </a:lnTo>
                  <a:lnTo>
                    <a:pt x="7" y="29"/>
                  </a:lnTo>
                  <a:lnTo>
                    <a:pt x="9" y="24"/>
                  </a:lnTo>
                  <a:lnTo>
                    <a:pt x="11" y="21"/>
                  </a:lnTo>
                  <a:lnTo>
                    <a:pt x="14" y="17"/>
                  </a:lnTo>
                  <a:lnTo>
                    <a:pt x="15" y="13"/>
                  </a:lnTo>
                  <a:lnTo>
                    <a:pt x="18" y="9"/>
                  </a:lnTo>
                  <a:lnTo>
                    <a:pt x="21" y="5"/>
                  </a:lnTo>
                  <a:lnTo>
                    <a:pt x="25" y="0"/>
                  </a:lnTo>
                  <a:lnTo>
                    <a:pt x="35" y="16"/>
                  </a:lnTo>
                  <a:close/>
                </a:path>
              </a:pathLst>
            </a:custGeom>
            <a:solidFill>
              <a:srgbClr val="FFFFFF"/>
            </a:solidFill>
            <a:ln w="9525">
              <a:noFill/>
              <a:round/>
              <a:headEnd/>
              <a:tailEnd/>
            </a:ln>
          </p:spPr>
          <p:txBody>
            <a:bodyPr/>
            <a:lstStyle/>
            <a:p>
              <a:endParaRPr lang="en-US"/>
            </a:p>
          </p:txBody>
        </p:sp>
        <p:sp>
          <p:nvSpPr>
            <p:cNvPr id="72931" name="Freeform 278"/>
            <p:cNvSpPr>
              <a:spLocks/>
            </p:cNvSpPr>
            <p:nvPr/>
          </p:nvSpPr>
          <p:spPr bwMode="auto">
            <a:xfrm>
              <a:off x="5093" y="2964"/>
              <a:ext cx="20" cy="41"/>
            </a:xfrm>
            <a:custGeom>
              <a:avLst/>
              <a:gdLst>
                <a:gd name="T0" fmla="*/ 3 w 60"/>
                <a:gd name="T1" fmla="*/ 1 h 125"/>
                <a:gd name="T2" fmla="*/ 3 w 60"/>
                <a:gd name="T3" fmla="*/ 2 h 125"/>
                <a:gd name="T4" fmla="*/ 2 w 60"/>
                <a:gd name="T5" fmla="*/ 3 h 125"/>
                <a:gd name="T6" fmla="*/ 2 w 60"/>
                <a:gd name="T7" fmla="*/ 4 h 125"/>
                <a:gd name="T8" fmla="*/ 2 w 60"/>
                <a:gd name="T9" fmla="*/ 5 h 125"/>
                <a:gd name="T10" fmla="*/ 2 w 60"/>
                <a:gd name="T11" fmla="*/ 6 h 125"/>
                <a:gd name="T12" fmla="*/ 2 w 60"/>
                <a:gd name="T13" fmla="*/ 7 h 125"/>
                <a:gd name="T14" fmla="*/ 2 w 60"/>
                <a:gd name="T15" fmla="*/ 8 h 125"/>
                <a:gd name="T16" fmla="*/ 3 w 60"/>
                <a:gd name="T17" fmla="*/ 9 h 125"/>
                <a:gd name="T18" fmla="*/ 3 w 60"/>
                <a:gd name="T19" fmla="*/ 9 h 125"/>
                <a:gd name="T20" fmla="*/ 4 w 60"/>
                <a:gd name="T21" fmla="*/ 10 h 125"/>
                <a:gd name="T22" fmla="*/ 5 w 60"/>
                <a:gd name="T23" fmla="*/ 11 h 125"/>
                <a:gd name="T24" fmla="*/ 6 w 60"/>
                <a:gd name="T25" fmla="*/ 11 h 125"/>
                <a:gd name="T26" fmla="*/ 6 w 60"/>
                <a:gd name="T27" fmla="*/ 11 h 125"/>
                <a:gd name="T28" fmla="*/ 6 w 60"/>
                <a:gd name="T29" fmla="*/ 13 h 125"/>
                <a:gd name="T30" fmla="*/ 6 w 60"/>
                <a:gd name="T31" fmla="*/ 13 h 125"/>
                <a:gd name="T32" fmla="*/ 5 w 60"/>
                <a:gd name="T33" fmla="*/ 13 h 125"/>
                <a:gd name="T34" fmla="*/ 4 w 60"/>
                <a:gd name="T35" fmla="*/ 13 h 125"/>
                <a:gd name="T36" fmla="*/ 3 w 60"/>
                <a:gd name="T37" fmla="*/ 12 h 125"/>
                <a:gd name="T38" fmla="*/ 2 w 60"/>
                <a:gd name="T39" fmla="*/ 12 h 125"/>
                <a:gd name="T40" fmla="*/ 2 w 60"/>
                <a:gd name="T41" fmla="*/ 11 h 125"/>
                <a:gd name="T42" fmla="*/ 1 w 60"/>
                <a:gd name="T43" fmla="*/ 10 h 125"/>
                <a:gd name="T44" fmla="*/ 1 w 60"/>
                <a:gd name="T45" fmla="*/ 10 h 125"/>
                <a:gd name="T46" fmla="*/ 0 w 60"/>
                <a:gd name="T47" fmla="*/ 9 h 125"/>
                <a:gd name="T48" fmla="*/ 0 w 60"/>
                <a:gd name="T49" fmla="*/ 7 h 125"/>
                <a:gd name="T50" fmla="*/ 0 w 60"/>
                <a:gd name="T51" fmla="*/ 6 h 125"/>
                <a:gd name="T52" fmla="*/ 0 w 60"/>
                <a:gd name="T53" fmla="*/ 5 h 125"/>
                <a:gd name="T54" fmla="*/ 0 w 60"/>
                <a:gd name="T55" fmla="*/ 4 h 125"/>
                <a:gd name="T56" fmla="*/ 0 w 60"/>
                <a:gd name="T57" fmla="*/ 3 h 125"/>
                <a:gd name="T58" fmla="*/ 1 w 60"/>
                <a:gd name="T59" fmla="*/ 2 h 125"/>
                <a:gd name="T60" fmla="*/ 1 w 60"/>
                <a:gd name="T61" fmla="*/ 1 h 125"/>
                <a:gd name="T62" fmla="*/ 2 w 60"/>
                <a:gd name="T63" fmla="*/ 0 h 125"/>
                <a:gd name="T64" fmla="*/ 3 w 60"/>
                <a:gd name="T65" fmla="*/ 1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5"/>
                <a:gd name="T101" fmla="*/ 60 w 60"/>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5">
                  <a:moveTo>
                    <a:pt x="28" y="6"/>
                  </a:moveTo>
                  <a:lnTo>
                    <a:pt x="28" y="6"/>
                  </a:lnTo>
                  <a:lnTo>
                    <a:pt x="27" y="9"/>
                  </a:lnTo>
                  <a:lnTo>
                    <a:pt x="25" y="14"/>
                  </a:lnTo>
                  <a:lnTo>
                    <a:pt x="24" y="18"/>
                  </a:lnTo>
                  <a:lnTo>
                    <a:pt x="22" y="24"/>
                  </a:lnTo>
                  <a:lnTo>
                    <a:pt x="20" y="32"/>
                  </a:lnTo>
                  <a:lnTo>
                    <a:pt x="20" y="37"/>
                  </a:lnTo>
                  <a:lnTo>
                    <a:pt x="19" y="40"/>
                  </a:lnTo>
                  <a:lnTo>
                    <a:pt x="19" y="44"/>
                  </a:lnTo>
                  <a:lnTo>
                    <a:pt x="19" y="49"/>
                  </a:lnTo>
                  <a:lnTo>
                    <a:pt x="18" y="52"/>
                  </a:lnTo>
                  <a:lnTo>
                    <a:pt x="18" y="57"/>
                  </a:lnTo>
                  <a:lnTo>
                    <a:pt x="19" y="61"/>
                  </a:lnTo>
                  <a:lnTo>
                    <a:pt x="20" y="66"/>
                  </a:lnTo>
                  <a:lnTo>
                    <a:pt x="20" y="69"/>
                  </a:lnTo>
                  <a:lnTo>
                    <a:pt x="22" y="74"/>
                  </a:lnTo>
                  <a:lnTo>
                    <a:pt x="24" y="78"/>
                  </a:lnTo>
                  <a:lnTo>
                    <a:pt x="26" y="83"/>
                  </a:lnTo>
                  <a:lnTo>
                    <a:pt x="28" y="86"/>
                  </a:lnTo>
                  <a:lnTo>
                    <a:pt x="31" y="90"/>
                  </a:lnTo>
                  <a:lnTo>
                    <a:pt x="34" y="93"/>
                  </a:lnTo>
                  <a:lnTo>
                    <a:pt x="38" y="97"/>
                  </a:lnTo>
                  <a:lnTo>
                    <a:pt x="43" y="100"/>
                  </a:lnTo>
                  <a:lnTo>
                    <a:pt x="48" y="102"/>
                  </a:lnTo>
                  <a:lnTo>
                    <a:pt x="51" y="103"/>
                  </a:lnTo>
                  <a:lnTo>
                    <a:pt x="53" y="106"/>
                  </a:lnTo>
                  <a:lnTo>
                    <a:pt x="56" y="107"/>
                  </a:lnTo>
                  <a:lnTo>
                    <a:pt x="60" y="108"/>
                  </a:lnTo>
                  <a:lnTo>
                    <a:pt x="56" y="125"/>
                  </a:lnTo>
                  <a:lnTo>
                    <a:pt x="55" y="124"/>
                  </a:lnTo>
                  <a:lnTo>
                    <a:pt x="52" y="123"/>
                  </a:lnTo>
                  <a:lnTo>
                    <a:pt x="47" y="121"/>
                  </a:lnTo>
                  <a:lnTo>
                    <a:pt x="43" y="120"/>
                  </a:lnTo>
                  <a:lnTo>
                    <a:pt x="38" y="119"/>
                  </a:lnTo>
                  <a:lnTo>
                    <a:pt x="35" y="118"/>
                  </a:lnTo>
                  <a:lnTo>
                    <a:pt x="32" y="115"/>
                  </a:lnTo>
                  <a:lnTo>
                    <a:pt x="29" y="114"/>
                  </a:lnTo>
                  <a:lnTo>
                    <a:pt x="25" y="112"/>
                  </a:lnTo>
                  <a:lnTo>
                    <a:pt x="22" y="109"/>
                  </a:lnTo>
                  <a:lnTo>
                    <a:pt x="19" y="107"/>
                  </a:lnTo>
                  <a:lnTo>
                    <a:pt x="16" y="103"/>
                  </a:lnTo>
                  <a:lnTo>
                    <a:pt x="13" y="100"/>
                  </a:lnTo>
                  <a:lnTo>
                    <a:pt x="10" y="96"/>
                  </a:lnTo>
                  <a:lnTo>
                    <a:pt x="7" y="92"/>
                  </a:lnTo>
                  <a:lnTo>
                    <a:pt x="5" y="87"/>
                  </a:lnTo>
                  <a:lnTo>
                    <a:pt x="3" y="83"/>
                  </a:lnTo>
                  <a:lnTo>
                    <a:pt x="2" y="78"/>
                  </a:lnTo>
                  <a:lnTo>
                    <a:pt x="0" y="72"/>
                  </a:lnTo>
                  <a:lnTo>
                    <a:pt x="0" y="66"/>
                  </a:lnTo>
                  <a:lnTo>
                    <a:pt x="0" y="60"/>
                  </a:lnTo>
                  <a:lnTo>
                    <a:pt x="0" y="52"/>
                  </a:lnTo>
                  <a:lnTo>
                    <a:pt x="0" y="47"/>
                  </a:lnTo>
                  <a:lnTo>
                    <a:pt x="1" y="44"/>
                  </a:lnTo>
                  <a:lnTo>
                    <a:pt x="1" y="40"/>
                  </a:lnTo>
                  <a:lnTo>
                    <a:pt x="2" y="37"/>
                  </a:lnTo>
                  <a:lnTo>
                    <a:pt x="3" y="32"/>
                  </a:lnTo>
                  <a:lnTo>
                    <a:pt x="4" y="28"/>
                  </a:lnTo>
                  <a:lnTo>
                    <a:pt x="6" y="23"/>
                  </a:lnTo>
                  <a:lnTo>
                    <a:pt x="8" y="20"/>
                  </a:lnTo>
                  <a:lnTo>
                    <a:pt x="9" y="15"/>
                  </a:lnTo>
                  <a:lnTo>
                    <a:pt x="11" y="10"/>
                  </a:lnTo>
                  <a:lnTo>
                    <a:pt x="13" y="5"/>
                  </a:lnTo>
                  <a:lnTo>
                    <a:pt x="16" y="0"/>
                  </a:lnTo>
                  <a:lnTo>
                    <a:pt x="28" y="6"/>
                  </a:lnTo>
                  <a:close/>
                </a:path>
              </a:pathLst>
            </a:custGeom>
            <a:solidFill>
              <a:srgbClr val="FFFFFF"/>
            </a:solidFill>
            <a:ln w="9525">
              <a:noFill/>
              <a:round/>
              <a:headEnd/>
              <a:tailEnd/>
            </a:ln>
          </p:spPr>
          <p:txBody>
            <a:bodyPr/>
            <a:lstStyle/>
            <a:p>
              <a:endParaRPr lang="en-US"/>
            </a:p>
          </p:txBody>
        </p:sp>
        <p:sp>
          <p:nvSpPr>
            <p:cNvPr id="72932" name="Freeform 279"/>
            <p:cNvSpPr>
              <a:spLocks/>
            </p:cNvSpPr>
            <p:nvPr/>
          </p:nvSpPr>
          <p:spPr bwMode="auto">
            <a:xfrm>
              <a:off x="5090" y="2904"/>
              <a:ext cx="17" cy="44"/>
            </a:xfrm>
            <a:custGeom>
              <a:avLst/>
              <a:gdLst>
                <a:gd name="T0" fmla="*/ 5 w 50"/>
                <a:gd name="T1" fmla="*/ 2 h 131"/>
                <a:gd name="T2" fmla="*/ 5 w 50"/>
                <a:gd name="T3" fmla="*/ 2 h 131"/>
                <a:gd name="T4" fmla="*/ 5 w 50"/>
                <a:gd name="T5" fmla="*/ 2 h 131"/>
                <a:gd name="T6" fmla="*/ 4 w 50"/>
                <a:gd name="T7" fmla="*/ 2 h 131"/>
                <a:gd name="T8" fmla="*/ 4 w 50"/>
                <a:gd name="T9" fmla="*/ 3 h 131"/>
                <a:gd name="T10" fmla="*/ 4 w 50"/>
                <a:gd name="T11" fmla="*/ 3 h 131"/>
                <a:gd name="T12" fmla="*/ 3 w 50"/>
                <a:gd name="T13" fmla="*/ 4 h 131"/>
                <a:gd name="T14" fmla="*/ 3 w 50"/>
                <a:gd name="T15" fmla="*/ 5 h 131"/>
                <a:gd name="T16" fmla="*/ 3 w 50"/>
                <a:gd name="T17" fmla="*/ 6 h 131"/>
                <a:gd name="T18" fmla="*/ 2 w 50"/>
                <a:gd name="T19" fmla="*/ 6 h 131"/>
                <a:gd name="T20" fmla="*/ 2 w 50"/>
                <a:gd name="T21" fmla="*/ 7 h 131"/>
                <a:gd name="T22" fmla="*/ 2 w 50"/>
                <a:gd name="T23" fmla="*/ 8 h 131"/>
                <a:gd name="T24" fmla="*/ 3 w 50"/>
                <a:gd name="T25" fmla="*/ 9 h 131"/>
                <a:gd name="T26" fmla="*/ 3 w 50"/>
                <a:gd name="T27" fmla="*/ 9 h 131"/>
                <a:gd name="T28" fmla="*/ 3 w 50"/>
                <a:gd name="T29" fmla="*/ 10 h 131"/>
                <a:gd name="T30" fmla="*/ 3 w 50"/>
                <a:gd name="T31" fmla="*/ 10 h 131"/>
                <a:gd name="T32" fmla="*/ 4 w 50"/>
                <a:gd name="T33" fmla="*/ 10 h 131"/>
                <a:gd name="T34" fmla="*/ 4 w 50"/>
                <a:gd name="T35" fmla="*/ 11 h 131"/>
                <a:gd name="T36" fmla="*/ 4 w 50"/>
                <a:gd name="T37" fmla="*/ 11 h 131"/>
                <a:gd name="T38" fmla="*/ 5 w 50"/>
                <a:gd name="T39" fmla="*/ 11 h 131"/>
                <a:gd name="T40" fmla="*/ 6 w 50"/>
                <a:gd name="T41" fmla="*/ 12 h 131"/>
                <a:gd name="T42" fmla="*/ 6 w 50"/>
                <a:gd name="T43" fmla="*/ 15 h 131"/>
                <a:gd name="T44" fmla="*/ 5 w 50"/>
                <a:gd name="T45" fmla="*/ 15 h 131"/>
                <a:gd name="T46" fmla="*/ 5 w 50"/>
                <a:gd name="T47" fmla="*/ 14 h 131"/>
                <a:gd name="T48" fmla="*/ 5 w 50"/>
                <a:gd name="T49" fmla="*/ 14 h 131"/>
                <a:gd name="T50" fmla="*/ 4 w 50"/>
                <a:gd name="T51" fmla="*/ 14 h 131"/>
                <a:gd name="T52" fmla="*/ 3 w 50"/>
                <a:gd name="T53" fmla="*/ 13 h 131"/>
                <a:gd name="T54" fmla="*/ 3 w 50"/>
                <a:gd name="T55" fmla="*/ 13 h 131"/>
                <a:gd name="T56" fmla="*/ 2 w 50"/>
                <a:gd name="T57" fmla="*/ 12 h 131"/>
                <a:gd name="T58" fmla="*/ 1 w 50"/>
                <a:gd name="T59" fmla="*/ 11 h 131"/>
                <a:gd name="T60" fmla="*/ 1 w 50"/>
                <a:gd name="T61" fmla="*/ 10 h 131"/>
                <a:gd name="T62" fmla="*/ 1 w 50"/>
                <a:gd name="T63" fmla="*/ 10 h 131"/>
                <a:gd name="T64" fmla="*/ 0 w 50"/>
                <a:gd name="T65" fmla="*/ 9 h 131"/>
                <a:gd name="T66" fmla="*/ 0 w 50"/>
                <a:gd name="T67" fmla="*/ 9 h 131"/>
                <a:gd name="T68" fmla="*/ 0 w 50"/>
                <a:gd name="T69" fmla="*/ 8 h 131"/>
                <a:gd name="T70" fmla="*/ 0 w 50"/>
                <a:gd name="T71" fmla="*/ 8 h 131"/>
                <a:gd name="T72" fmla="*/ 0 w 50"/>
                <a:gd name="T73" fmla="*/ 7 h 131"/>
                <a:gd name="T74" fmla="*/ 0 w 50"/>
                <a:gd name="T75" fmla="*/ 6 h 131"/>
                <a:gd name="T76" fmla="*/ 0 w 50"/>
                <a:gd name="T77" fmla="*/ 6 h 131"/>
                <a:gd name="T78" fmla="*/ 0 w 50"/>
                <a:gd name="T79" fmla="*/ 5 h 131"/>
                <a:gd name="T80" fmla="*/ 1 w 50"/>
                <a:gd name="T81" fmla="*/ 4 h 131"/>
                <a:gd name="T82" fmla="*/ 1 w 50"/>
                <a:gd name="T83" fmla="*/ 3 h 131"/>
                <a:gd name="T84" fmla="*/ 1 w 50"/>
                <a:gd name="T85" fmla="*/ 3 h 131"/>
                <a:gd name="T86" fmla="*/ 2 w 50"/>
                <a:gd name="T87" fmla="*/ 3 h 131"/>
                <a:gd name="T88" fmla="*/ 2 w 50"/>
                <a:gd name="T89" fmla="*/ 2 h 131"/>
                <a:gd name="T90" fmla="*/ 2 w 50"/>
                <a:gd name="T91" fmla="*/ 2 h 131"/>
                <a:gd name="T92" fmla="*/ 3 w 50"/>
                <a:gd name="T93" fmla="*/ 1 h 131"/>
                <a:gd name="T94" fmla="*/ 3 w 50"/>
                <a:gd name="T95" fmla="*/ 1 h 131"/>
                <a:gd name="T96" fmla="*/ 3 w 50"/>
                <a:gd name="T97" fmla="*/ 0 h 131"/>
                <a:gd name="T98" fmla="*/ 4 w 50"/>
                <a:gd name="T99" fmla="*/ 0 h 131"/>
                <a:gd name="T100" fmla="*/ 5 w 50"/>
                <a:gd name="T101" fmla="*/ 2 h 131"/>
                <a:gd name="T102" fmla="*/ 5 w 50"/>
                <a:gd name="T103" fmla="*/ 2 h 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
                <a:gd name="T157" fmla="*/ 0 h 131"/>
                <a:gd name="T158" fmla="*/ 50 w 50"/>
                <a:gd name="T159" fmla="*/ 131 h 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 h="131">
                  <a:moveTo>
                    <a:pt x="42" y="17"/>
                  </a:moveTo>
                  <a:lnTo>
                    <a:pt x="41" y="17"/>
                  </a:lnTo>
                  <a:lnTo>
                    <a:pt x="40" y="18"/>
                  </a:lnTo>
                  <a:lnTo>
                    <a:pt x="37" y="22"/>
                  </a:lnTo>
                  <a:lnTo>
                    <a:pt x="35" y="27"/>
                  </a:lnTo>
                  <a:lnTo>
                    <a:pt x="31" y="30"/>
                  </a:lnTo>
                  <a:lnTo>
                    <a:pt x="28" y="36"/>
                  </a:lnTo>
                  <a:lnTo>
                    <a:pt x="25" y="44"/>
                  </a:lnTo>
                  <a:lnTo>
                    <a:pt x="24" y="51"/>
                  </a:lnTo>
                  <a:lnTo>
                    <a:pt x="21" y="57"/>
                  </a:lnTo>
                  <a:lnTo>
                    <a:pt x="21" y="64"/>
                  </a:lnTo>
                  <a:lnTo>
                    <a:pt x="21" y="72"/>
                  </a:lnTo>
                  <a:lnTo>
                    <a:pt x="23" y="79"/>
                  </a:lnTo>
                  <a:lnTo>
                    <a:pt x="24" y="83"/>
                  </a:lnTo>
                  <a:lnTo>
                    <a:pt x="26" y="86"/>
                  </a:lnTo>
                  <a:lnTo>
                    <a:pt x="28" y="89"/>
                  </a:lnTo>
                  <a:lnTo>
                    <a:pt x="32" y="92"/>
                  </a:lnTo>
                  <a:lnTo>
                    <a:pt x="35" y="96"/>
                  </a:lnTo>
                  <a:lnTo>
                    <a:pt x="39" y="98"/>
                  </a:lnTo>
                  <a:lnTo>
                    <a:pt x="43" y="101"/>
                  </a:lnTo>
                  <a:lnTo>
                    <a:pt x="50" y="104"/>
                  </a:lnTo>
                  <a:lnTo>
                    <a:pt x="50" y="131"/>
                  </a:lnTo>
                  <a:lnTo>
                    <a:pt x="47" y="131"/>
                  </a:lnTo>
                  <a:lnTo>
                    <a:pt x="44" y="129"/>
                  </a:lnTo>
                  <a:lnTo>
                    <a:pt x="40" y="126"/>
                  </a:lnTo>
                  <a:lnTo>
                    <a:pt x="35" y="122"/>
                  </a:lnTo>
                  <a:lnTo>
                    <a:pt x="29" y="118"/>
                  </a:lnTo>
                  <a:lnTo>
                    <a:pt x="23" y="112"/>
                  </a:lnTo>
                  <a:lnTo>
                    <a:pt x="17" y="106"/>
                  </a:lnTo>
                  <a:lnTo>
                    <a:pt x="12" y="98"/>
                  </a:lnTo>
                  <a:lnTo>
                    <a:pt x="9" y="93"/>
                  </a:lnTo>
                  <a:lnTo>
                    <a:pt x="6" y="89"/>
                  </a:lnTo>
                  <a:lnTo>
                    <a:pt x="4" y="84"/>
                  </a:lnTo>
                  <a:lnTo>
                    <a:pt x="3" y="79"/>
                  </a:lnTo>
                  <a:lnTo>
                    <a:pt x="1" y="74"/>
                  </a:lnTo>
                  <a:lnTo>
                    <a:pt x="1" y="68"/>
                  </a:lnTo>
                  <a:lnTo>
                    <a:pt x="0" y="63"/>
                  </a:lnTo>
                  <a:lnTo>
                    <a:pt x="1" y="57"/>
                  </a:lnTo>
                  <a:lnTo>
                    <a:pt x="2" y="50"/>
                  </a:lnTo>
                  <a:lnTo>
                    <a:pt x="4" y="44"/>
                  </a:lnTo>
                  <a:lnTo>
                    <a:pt x="7" y="36"/>
                  </a:lnTo>
                  <a:lnTo>
                    <a:pt x="11" y="30"/>
                  </a:lnTo>
                  <a:lnTo>
                    <a:pt x="13" y="27"/>
                  </a:lnTo>
                  <a:lnTo>
                    <a:pt x="14" y="23"/>
                  </a:lnTo>
                  <a:lnTo>
                    <a:pt x="17" y="18"/>
                  </a:lnTo>
                  <a:lnTo>
                    <a:pt x="20" y="16"/>
                  </a:lnTo>
                  <a:lnTo>
                    <a:pt x="23" y="11"/>
                  </a:lnTo>
                  <a:lnTo>
                    <a:pt x="25" y="7"/>
                  </a:lnTo>
                  <a:lnTo>
                    <a:pt x="29" y="4"/>
                  </a:lnTo>
                  <a:lnTo>
                    <a:pt x="33" y="0"/>
                  </a:lnTo>
                  <a:lnTo>
                    <a:pt x="42" y="17"/>
                  </a:lnTo>
                  <a:close/>
                </a:path>
              </a:pathLst>
            </a:custGeom>
            <a:solidFill>
              <a:srgbClr val="FFFFFF"/>
            </a:solidFill>
            <a:ln w="9525">
              <a:noFill/>
              <a:round/>
              <a:headEnd/>
              <a:tailEnd/>
            </a:ln>
          </p:spPr>
          <p:txBody>
            <a:bodyPr/>
            <a:lstStyle/>
            <a:p>
              <a:endParaRPr lang="en-US"/>
            </a:p>
          </p:txBody>
        </p:sp>
        <p:sp>
          <p:nvSpPr>
            <p:cNvPr id="72933" name="Freeform 280"/>
            <p:cNvSpPr>
              <a:spLocks/>
            </p:cNvSpPr>
            <p:nvPr/>
          </p:nvSpPr>
          <p:spPr bwMode="auto">
            <a:xfrm>
              <a:off x="5086" y="2844"/>
              <a:ext cx="14" cy="43"/>
            </a:xfrm>
            <a:custGeom>
              <a:avLst/>
              <a:gdLst>
                <a:gd name="T0" fmla="*/ 5 w 43"/>
                <a:gd name="T1" fmla="*/ 2 h 129"/>
                <a:gd name="T2" fmla="*/ 5 w 43"/>
                <a:gd name="T3" fmla="*/ 2 h 129"/>
                <a:gd name="T4" fmla="*/ 4 w 43"/>
                <a:gd name="T5" fmla="*/ 2 h 129"/>
                <a:gd name="T6" fmla="*/ 4 w 43"/>
                <a:gd name="T7" fmla="*/ 2 h 129"/>
                <a:gd name="T8" fmla="*/ 4 w 43"/>
                <a:gd name="T9" fmla="*/ 3 h 129"/>
                <a:gd name="T10" fmla="*/ 3 w 43"/>
                <a:gd name="T11" fmla="*/ 3 h 129"/>
                <a:gd name="T12" fmla="*/ 3 w 43"/>
                <a:gd name="T13" fmla="*/ 4 h 129"/>
                <a:gd name="T14" fmla="*/ 3 w 43"/>
                <a:gd name="T15" fmla="*/ 5 h 129"/>
                <a:gd name="T16" fmla="*/ 3 w 43"/>
                <a:gd name="T17" fmla="*/ 6 h 129"/>
                <a:gd name="T18" fmla="*/ 2 w 43"/>
                <a:gd name="T19" fmla="*/ 6 h 129"/>
                <a:gd name="T20" fmla="*/ 2 w 43"/>
                <a:gd name="T21" fmla="*/ 6 h 129"/>
                <a:gd name="T22" fmla="*/ 2 w 43"/>
                <a:gd name="T23" fmla="*/ 7 h 129"/>
                <a:gd name="T24" fmla="*/ 2 w 43"/>
                <a:gd name="T25" fmla="*/ 7 h 129"/>
                <a:gd name="T26" fmla="*/ 2 w 43"/>
                <a:gd name="T27" fmla="*/ 8 h 129"/>
                <a:gd name="T28" fmla="*/ 2 w 43"/>
                <a:gd name="T29" fmla="*/ 8 h 129"/>
                <a:gd name="T30" fmla="*/ 2 w 43"/>
                <a:gd name="T31" fmla="*/ 9 h 129"/>
                <a:gd name="T32" fmla="*/ 2 w 43"/>
                <a:gd name="T33" fmla="*/ 9 h 129"/>
                <a:gd name="T34" fmla="*/ 2 w 43"/>
                <a:gd name="T35" fmla="*/ 10 h 129"/>
                <a:gd name="T36" fmla="*/ 2 w 43"/>
                <a:gd name="T37" fmla="*/ 10 h 129"/>
                <a:gd name="T38" fmla="*/ 2 w 43"/>
                <a:gd name="T39" fmla="*/ 11 h 129"/>
                <a:gd name="T40" fmla="*/ 3 w 43"/>
                <a:gd name="T41" fmla="*/ 11 h 129"/>
                <a:gd name="T42" fmla="*/ 3 w 43"/>
                <a:gd name="T43" fmla="*/ 12 h 129"/>
                <a:gd name="T44" fmla="*/ 3 w 43"/>
                <a:gd name="T45" fmla="*/ 12 h 129"/>
                <a:gd name="T46" fmla="*/ 4 w 43"/>
                <a:gd name="T47" fmla="*/ 13 h 129"/>
                <a:gd name="T48" fmla="*/ 4 w 43"/>
                <a:gd name="T49" fmla="*/ 13 h 129"/>
                <a:gd name="T50" fmla="*/ 3 w 43"/>
                <a:gd name="T51" fmla="*/ 14 h 129"/>
                <a:gd name="T52" fmla="*/ 3 w 43"/>
                <a:gd name="T53" fmla="*/ 14 h 129"/>
                <a:gd name="T54" fmla="*/ 3 w 43"/>
                <a:gd name="T55" fmla="*/ 14 h 129"/>
                <a:gd name="T56" fmla="*/ 2 w 43"/>
                <a:gd name="T57" fmla="*/ 14 h 129"/>
                <a:gd name="T58" fmla="*/ 2 w 43"/>
                <a:gd name="T59" fmla="*/ 13 h 129"/>
                <a:gd name="T60" fmla="*/ 2 w 43"/>
                <a:gd name="T61" fmla="*/ 13 h 129"/>
                <a:gd name="T62" fmla="*/ 1 w 43"/>
                <a:gd name="T63" fmla="*/ 12 h 129"/>
                <a:gd name="T64" fmla="*/ 1 w 43"/>
                <a:gd name="T65" fmla="*/ 12 h 129"/>
                <a:gd name="T66" fmla="*/ 1 w 43"/>
                <a:gd name="T67" fmla="*/ 11 h 129"/>
                <a:gd name="T68" fmla="*/ 1 w 43"/>
                <a:gd name="T69" fmla="*/ 11 h 129"/>
                <a:gd name="T70" fmla="*/ 0 w 43"/>
                <a:gd name="T71" fmla="*/ 10 h 129"/>
                <a:gd name="T72" fmla="*/ 0 w 43"/>
                <a:gd name="T73" fmla="*/ 10 h 129"/>
                <a:gd name="T74" fmla="*/ 0 w 43"/>
                <a:gd name="T75" fmla="*/ 10 h 129"/>
                <a:gd name="T76" fmla="*/ 0 w 43"/>
                <a:gd name="T77" fmla="*/ 9 h 129"/>
                <a:gd name="T78" fmla="*/ 0 w 43"/>
                <a:gd name="T79" fmla="*/ 8 h 129"/>
                <a:gd name="T80" fmla="*/ 0 w 43"/>
                <a:gd name="T81" fmla="*/ 8 h 129"/>
                <a:gd name="T82" fmla="*/ 0 w 43"/>
                <a:gd name="T83" fmla="*/ 7 h 129"/>
                <a:gd name="T84" fmla="*/ 0 w 43"/>
                <a:gd name="T85" fmla="*/ 7 h 129"/>
                <a:gd name="T86" fmla="*/ 0 w 43"/>
                <a:gd name="T87" fmla="*/ 6 h 129"/>
                <a:gd name="T88" fmla="*/ 0 w 43"/>
                <a:gd name="T89" fmla="*/ 5 h 129"/>
                <a:gd name="T90" fmla="*/ 1 w 43"/>
                <a:gd name="T91" fmla="*/ 5 h 129"/>
                <a:gd name="T92" fmla="*/ 1 w 43"/>
                <a:gd name="T93" fmla="*/ 4 h 129"/>
                <a:gd name="T94" fmla="*/ 1 w 43"/>
                <a:gd name="T95" fmla="*/ 3 h 129"/>
                <a:gd name="T96" fmla="*/ 2 w 43"/>
                <a:gd name="T97" fmla="*/ 2 h 129"/>
                <a:gd name="T98" fmla="*/ 2 w 43"/>
                <a:gd name="T99" fmla="*/ 1 h 129"/>
                <a:gd name="T100" fmla="*/ 3 w 43"/>
                <a:gd name="T101" fmla="*/ 1 h 129"/>
                <a:gd name="T102" fmla="*/ 3 w 43"/>
                <a:gd name="T103" fmla="*/ 0 h 129"/>
                <a:gd name="T104" fmla="*/ 5 w 43"/>
                <a:gd name="T105" fmla="*/ 2 h 129"/>
                <a:gd name="T106" fmla="*/ 5 w 43"/>
                <a:gd name="T107" fmla="*/ 2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9"/>
                <a:gd name="T164" fmla="*/ 43 w 43"/>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9">
                  <a:moveTo>
                    <a:pt x="43" y="17"/>
                  </a:moveTo>
                  <a:lnTo>
                    <a:pt x="42" y="17"/>
                  </a:lnTo>
                  <a:lnTo>
                    <a:pt x="41" y="19"/>
                  </a:lnTo>
                  <a:lnTo>
                    <a:pt x="38" y="21"/>
                  </a:lnTo>
                  <a:lnTo>
                    <a:pt x="36" y="26"/>
                  </a:lnTo>
                  <a:lnTo>
                    <a:pt x="32" y="31"/>
                  </a:lnTo>
                  <a:lnTo>
                    <a:pt x="29" y="37"/>
                  </a:lnTo>
                  <a:lnTo>
                    <a:pt x="26" y="43"/>
                  </a:lnTo>
                  <a:lnTo>
                    <a:pt x="24" y="51"/>
                  </a:lnTo>
                  <a:lnTo>
                    <a:pt x="22" y="54"/>
                  </a:lnTo>
                  <a:lnTo>
                    <a:pt x="21" y="58"/>
                  </a:lnTo>
                  <a:lnTo>
                    <a:pt x="20" y="63"/>
                  </a:lnTo>
                  <a:lnTo>
                    <a:pt x="20" y="66"/>
                  </a:lnTo>
                  <a:lnTo>
                    <a:pt x="18" y="70"/>
                  </a:lnTo>
                  <a:lnTo>
                    <a:pt x="18" y="75"/>
                  </a:lnTo>
                  <a:lnTo>
                    <a:pt x="18" y="78"/>
                  </a:lnTo>
                  <a:lnTo>
                    <a:pt x="20" y="83"/>
                  </a:lnTo>
                  <a:lnTo>
                    <a:pt x="20" y="88"/>
                  </a:lnTo>
                  <a:lnTo>
                    <a:pt x="21" y="92"/>
                  </a:lnTo>
                  <a:lnTo>
                    <a:pt x="22" y="97"/>
                  </a:lnTo>
                  <a:lnTo>
                    <a:pt x="25" y="100"/>
                  </a:lnTo>
                  <a:lnTo>
                    <a:pt x="27" y="105"/>
                  </a:lnTo>
                  <a:lnTo>
                    <a:pt x="30" y="109"/>
                  </a:lnTo>
                  <a:lnTo>
                    <a:pt x="34" y="114"/>
                  </a:lnTo>
                  <a:lnTo>
                    <a:pt x="38" y="117"/>
                  </a:lnTo>
                  <a:lnTo>
                    <a:pt x="28" y="129"/>
                  </a:lnTo>
                  <a:lnTo>
                    <a:pt x="26" y="128"/>
                  </a:lnTo>
                  <a:lnTo>
                    <a:pt x="25" y="127"/>
                  </a:lnTo>
                  <a:lnTo>
                    <a:pt x="22" y="123"/>
                  </a:lnTo>
                  <a:lnTo>
                    <a:pt x="19" y="120"/>
                  </a:lnTo>
                  <a:lnTo>
                    <a:pt x="14" y="115"/>
                  </a:lnTo>
                  <a:lnTo>
                    <a:pt x="11" y="109"/>
                  </a:lnTo>
                  <a:lnTo>
                    <a:pt x="9" y="105"/>
                  </a:lnTo>
                  <a:lnTo>
                    <a:pt x="7" y="101"/>
                  </a:lnTo>
                  <a:lnTo>
                    <a:pt x="5" y="98"/>
                  </a:lnTo>
                  <a:lnTo>
                    <a:pt x="4" y="94"/>
                  </a:lnTo>
                  <a:lnTo>
                    <a:pt x="2" y="89"/>
                  </a:lnTo>
                  <a:lnTo>
                    <a:pt x="1" y="86"/>
                  </a:lnTo>
                  <a:lnTo>
                    <a:pt x="1" y="80"/>
                  </a:lnTo>
                  <a:lnTo>
                    <a:pt x="1" y="75"/>
                  </a:lnTo>
                  <a:lnTo>
                    <a:pt x="0" y="70"/>
                  </a:lnTo>
                  <a:lnTo>
                    <a:pt x="1" y="64"/>
                  </a:lnTo>
                  <a:lnTo>
                    <a:pt x="1" y="59"/>
                  </a:lnTo>
                  <a:lnTo>
                    <a:pt x="2" y="53"/>
                  </a:lnTo>
                  <a:lnTo>
                    <a:pt x="4" y="47"/>
                  </a:lnTo>
                  <a:lnTo>
                    <a:pt x="6" y="41"/>
                  </a:lnTo>
                  <a:lnTo>
                    <a:pt x="8" y="35"/>
                  </a:lnTo>
                  <a:lnTo>
                    <a:pt x="11" y="28"/>
                  </a:lnTo>
                  <a:lnTo>
                    <a:pt x="15" y="20"/>
                  </a:lnTo>
                  <a:lnTo>
                    <a:pt x="20" y="13"/>
                  </a:lnTo>
                  <a:lnTo>
                    <a:pt x="25" y="6"/>
                  </a:lnTo>
                  <a:lnTo>
                    <a:pt x="31" y="0"/>
                  </a:lnTo>
                  <a:lnTo>
                    <a:pt x="43" y="17"/>
                  </a:lnTo>
                  <a:close/>
                </a:path>
              </a:pathLst>
            </a:custGeom>
            <a:solidFill>
              <a:srgbClr val="FFFFFF"/>
            </a:solidFill>
            <a:ln w="9525">
              <a:noFill/>
              <a:round/>
              <a:headEnd/>
              <a:tailEnd/>
            </a:ln>
          </p:spPr>
          <p:txBody>
            <a:bodyPr/>
            <a:lstStyle/>
            <a:p>
              <a:endParaRPr lang="en-US"/>
            </a:p>
          </p:txBody>
        </p:sp>
        <p:sp>
          <p:nvSpPr>
            <p:cNvPr id="72934" name="Freeform 281"/>
            <p:cNvSpPr>
              <a:spLocks/>
            </p:cNvSpPr>
            <p:nvPr/>
          </p:nvSpPr>
          <p:spPr bwMode="auto">
            <a:xfrm>
              <a:off x="5070" y="2883"/>
              <a:ext cx="16" cy="39"/>
            </a:xfrm>
            <a:custGeom>
              <a:avLst/>
              <a:gdLst>
                <a:gd name="T0" fmla="*/ 6 w 46"/>
                <a:gd name="T1" fmla="*/ 2 h 118"/>
                <a:gd name="T2" fmla="*/ 6 w 46"/>
                <a:gd name="T3" fmla="*/ 2 h 118"/>
                <a:gd name="T4" fmla="*/ 5 w 46"/>
                <a:gd name="T5" fmla="*/ 2 h 118"/>
                <a:gd name="T6" fmla="*/ 5 w 46"/>
                <a:gd name="T7" fmla="*/ 2 h 118"/>
                <a:gd name="T8" fmla="*/ 5 w 46"/>
                <a:gd name="T9" fmla="*/ 3 h 118"/>
                <a:gd name="T10" fmla="*/ 4 w 46"/>
                <a:gd name="T11" fmla="*/ 3 h 118"/>
                <a:gd name="T12" fmla="*/ 4 w 46"/>
                <a:gd name="T13" fmla="*/ 4 h 118"/>
                <a:gd name="T14" fmla="*/ 3 w 46"/>
                <a:gd name="T15" fmla="*/ 4 h 118"/>
                <a:gd name="T16" fmla="*/ 3 w 46"/>
                <a:gd name="T17" fmla="*/ 5 h 118"/>
                <a:gd name="T18" fmla="*/ 3 w 46"/>
                <a:gd name="T19" fmla="*/ 6 h 118"/>
                <a:gd name="T20" fmla="*/ 3 w 46"/>
                <a:gd name="T21" fmla="*/ 7 h 118"/>
                <a:gd name="T22" fmla="*/ 2 w 46"/>
                <a:gd name="T23" fmla="*/ 7 h 118"/>
                <a:gd name="T24" fmla="*/ 2 w 46"/>
                <a:gd name="T25" fmla="*/ 8 h 118"/>
                <a:gd name="T26" fmla="*/ 3 w 46"/>
                <a:gd name="T27" fmla="*/ 9 h 118"/>
                <a:gd name="T28" fmla="*/ 3 w 46"/>
                <a:gd name="T29" fmla="*/ 9 h 118"/>
                <a:gd name="T30" fmla="*/ 3 w 46"/>
                <a:gd name="T31" fmla="*/ 10 h 118"/>
                <a:gd name="T32" fmla="*/ 4 w 46"/>
                <a:gd name="T33" fmla="*/ 10 h 118"/>
                <a:gd name="T34" fmla="*/ 4 w 46"/>
                <a:gd name="T35" fmla="*/ 10 h 118"/>
                <a:gd name="T36" fmla="*/ 5 w 46"/>
                <a:gd name="T37" fmla="*/ 11 h 118"/>
                <a:gd name="T38" fmla="*/ 4 w 46"/>
                <a:gd name="T39" fmla="*/ 13 h 118"/>
                <a:gd name="T40" fmla="*/ 4 w 46"/>
                <a:gd name="T41" fmla="*/ 13 h 118"/>
                <a:gd name="T42" fmla="*/ 3 w 46"/>
                <a:gd name="T43" fmla="*/ 13 h 118"/>
                <a:gd name="T44" fmla="*/ 3 w 46"/>
                <a:gd name="T45" fmla="*/ 13 h 118"/>
                <a:gd name="T46" fmla="*/ 3 w 46"/>
                <a:gd name="T47" fmla="*/ 12 h 118"/>
                <a:gd name="T48" fmla="*/ 2 w 46"/>
                <a:gd name="T49" fmla="*/ 12 h 118"/>
                <a:gd name="T50" fmla="*/ 2 w 46"/>
                <a:gd name="T51" fmla="*/ 11 h 118"/>
                <a:gd name="T52" fmla="*/ 1 w 46"/>
                <a:gd name="T53" fmla="*/ 11 h 118"/>
                <a:gd name="T54" fmla="*/ 1 w 46"/>
                <a:gd name="T55" fmla="*/ 10 h 118"/>
                <a:gd name="T56" fmla="*/ 0 w 46"/>
                <a:gd name="T57" fmla="*/ 10 h 118"/>
                <a:gd name="T58" fmla="*/ 0 w 46"/>
                <a:gd name="T59" fmla="*/ 9 h 118"/>
                <a:gd name="T60" fmla="*/ 0 w 46"/>
                <a:gd name="T61" fmla="*/ 9 h 118"/>
                <a:gd name="T62" fmla="*/ 0 w 46"/>
                <a:gd name="T63" fmla="*/ 8 h 118"/>
                <a:gd name="T64" fmla="*/ 0 w 46"/>
                <a:gd name="T65" fmla="*/ 8 h 118"/>
                <a:gd name="T66" fmla="*/ 0 w 46"/>
                <a:gd name="T67" fmla="*/ 7 h 118"/>
                <a:gd name="T68" fmla="*/ 0 w 46"/>
                <a:gd name="T69" fmla="*/ 7 h 118"/>
                <a:gd name="T70" fmla="*/ 0 w 46"/>
                <a:gd name="T71" fmla="*/ 6 h 118"/>
                <a:gd name="T72" fmla="*/ 0 w 46"/>
                <a:gd name="T73" fmla="*/ 5 h 118"/>
                <a:gd name="T74" fmla="*/ 1 w 46"/>
                <a:gd name="T75" fmla="*/ 5 h 118"/>
                <a:gd name="T76" fmla="*/ 1 w 46"/>
                <a:gd name="T77" fmla="*/ 4 h 118"/>
                <a:gd name="T78" fmla="*/ 1 w 46"/>
                <a:gd name="T79" fmla="*/ 3 h 118"/>
                <a:gd name="T80" fmla="*/ 2 w 46"/>
                <a:gd name="T81" fmla="*/ 3 h 118"/>
                <a:gd name="T82" fmla="*/ 2 w 46"/>
                <a:gd name="T83" fmla="*/ 3 h 118"/>
                <a:gd name="T84" fmla="*/ 2 w 46"/>
                <a:gd name="T85" fmla="*/ 2 h 118"/>
                <a:gd name="T86" fmla="*/ 3 w 46"/>
                <a:gd name="T87" fmla="*/ 2 h 118"/>
                <a:gd name="T88" fmla="*/ 3 w 46"/>
                <a:gd name="T89" fmla="*/ 1 h 118"/>
                <a:gd name="T90" fmla="*/ 3 w 46"/>
                <a:gd name="T91" fmla="*/ 1 h 118"/>
                <a:gd name="T92" fmla="*/ 4 w 46"/>
                <a:gd name="T93" fmla="*/ 0 h 118"/>
                <a:gd name="T94" fmla="*/ 4 w 46"/>
                <a:gd name="T95" fmla="*/ 0 h 118"/>
                <a:gd name="T96" fmla="*/ 6 w 46"/>
                <a:gd name="T97" fmla="*/ 2 h 118"/>
                <a:gd name="T98" fmla="*/ 6 w 46"/>
                <a:gd name="T99" fmla="*/ 2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
                <a:gd name="T151" fmla="*/ 0 h 118"/>
                <a:gd name="T152" fmla="*/ 46 w 46"/>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 h="118">
                  <a:moveTo>
                    <a:pt x="46" y="15"/>
                  </a:moveTo>
                  <a:lnTo>
                    <a:pt x="45" y="15"/>
                  </a:lnTo>
                  <a:lnTo>
                    <a:pt x="44" y="18"/>
                  </a:lnTo>
                  <a:lnTo>
                    <a:pt x="41" y="20"/>
                  </a:lnTo>
                  <a:lnTo>
                    <a:pt x="39" y="24"/>
                  </a:lnTo>
                  <a:lnTo>
                    <a:pt x="35" y="29"/>
                  </a:lnTo>
                  <a:lnTo>
                    <a:pt x="32" y="35"/>
                  </a:lnTo>
                  <a:lnTo>
                    <a:pt x="29" y="40"/>
                  </a:lnTo>
                  <a:lnTo>
                    <a:pt x="26" y="46"/>
                  </a:lnTo>
                  <a:lnTo>
                    <a:pt x="23" y="52"/>
                  </a:lnTo>
                  <a:lnTo>
                    <a:pt x="22" y="59"/>
                  </a:lnTo>
                  <a:lnTo>
                    <a:pt x="21" y="65"/>
                  </a:lnTo>
                  <a:lnTo>
                    <a:pt x="21" y="74"/>
                  </a:lnTo>
                  <a:lnTo>
                    <a:pt x="23" y="80"/>
                  </a:lnTo>
                  <a:lnTo>
                    <a:pt x="26" y="86"/>
                  </a:lnTo>
                  <a:lnTo>
                    <a:pt x="28" y="88"/>
                  </a:lnTo>
                  <a:lnTo>
                    <a:pt x="31" y="92"/>
                  </a:lnTo>
                  <a:lnTo>
                    <a:pt x="34" y="95"/>
                  </a:lnTo>
                  <a:lnTo>
                    <a:pt x="39" y="98"/>
                  </a:lnTo>
                  <a:lnTo>
                    <a:pt x="33" y="118"/>
                  </a:lnTo>
                  <a:lnTo>
                    <a:pt x="32" y="117"/>
                  </a:lnTo>
                  <a:lnTo>
                    <a:pt x="30" y="116"/>
                  </a:lnTo>
                  <a:lnTo>
                    <a:pt x="26" y="114"/>
                  </a:lnTo>
                  <a:lnTo>
                    <a:pt x="23" y="111"/>
                  </a:lnTo>
                  <a:lnTo>
                    <a:pt x="17" y="109"/>
                  </a:lnTo>
                  <a:lnTo>
                    <a:pt x="13" y="104"/>
                  </a:lnTo>
                  <a:lnTo>
                    <a:pt x="9" y="98"/>
                  </a:lnTo>
                  <a:lnTo>
                    <a:pt x="5" y="93"/>
                  </a:lnTo>
                  <a:lnTo>
                    <a:pt x="4" y="88"/>
                  </a:lnTo>
                  <a:lnTo>
                    <a:pt x="2" y="85"/>
                  </a:lnTo>
                  <a:lnTo>
                    <a:pt x="1" y="81"/>
                  </a:lnTo>
                  <a:lnTo>
                    <a:pt x="1" y="76"/>
                  </a:lnTo>
                  <a:lnTo>
                    <a:pt x="0" y="71"/>
                  </a:lnTo>
                  <a:lnTo>
                    <a:pt x="1" y="66"/>
                  </a:lnTo>
                  <a:lnTo>
                    <a:pt x="1" y="60"/>
                  </a:lnTo>
                  <a:lnTo>
                    <a:pt x="2" y="55"/>
                  </a:lnTo>
                  <a:lnTo>
                    <a:pt x="4" y="49"/>
                  </a:lnTo>
                  <a:lnTo>
                    <a:pt x="6" y="43"/>
                  </a:lnTo>
                  <a:lnTo>
                    <a:pt x="8" y="36"/>
                  </a:lnTo>
                  <a:lnTo>
                    <a:pt x="12" y="30"/>
                  </a:lnTo>
                  <a:lnTo>
                    <a:pt x="14" y="26"/>
                  </a:lnTo>
                  <a:lnTo>
                    <a:pt x="16" y="23"/>
                  </a:lnTo>
                  <a:lnTo>
                    <a:pt x="19" y="18"/>
                  </a:lnTo>
                  <a:lnTo>
                    <a:pt x="22" y="14"/>
                  </a:lnTo>
                  <a:lnTo>
                    <a:pt x="25" y="11"/>
                  </a:lnTo>
                  <a:lnTo>
                    <a:pt x="28" y="7"/>
                  </a:lnTo>
                  <a:lnTo>
                    <a:pt x="32" y="3"/>
                  </a:lnTo>
                  <a:lnTo>
                    <a:pt x="35" y="0"/>
                  </a:lnTo>
                  <a:lnTo>
                    <a:pt x="46" y="15"/>
                  </a:lnTo>
                  <a:close/>
                </a:path>
              </a:pathLst>
            </a:custGeom>
            <a:solidFill>
              <a:srgbClr val="FFFFFF"/>
            </a:solidFill>
            <a:ln w="9525">
              <a:noFill/>
              <a:round/>
              <a:headEnd/>
              <a:tailEnd/>
            </a:ln>
          </p:spPr>
          <p:txBody>
            <a:bodyPr/>
            <a:lstStyle/>
            <a:p>
              <a:endParaRPr lang="en-US"/>
            </a:p>
          </p:txBody>
        </p:sp>
        <p:sp>
          <p:nvSpPr>
            <p:cNvPr id="72935" name="Freeform 282"/>
            <p:cNvSpPr>
              <a:spLocks/>
            </p:cNvSpPr>
            <p:nvPr/>
          </p:nvSpPr>
          <p:spPr bwMode="auto">
            <a:xfrm>
              <a:off x="5051" y="2856"/>
              <a:ext cx="12" cy="28"/>
            </a:xfrm>
            <a:custGeom>
              <a:avLst/>
              <a:gdLst>
                <a:gd name="T0" fmla="*/ 3 w 36"/>
                <a:gd name="T1" fmla="*/ 0 h 82"/>
                <a:gd name="T2" fmla="*/ 3 w 36"/>
                <a:gd name="T3" fmla="*/ 0 h 82"/>
                <a:gd name="T4" fmla="*/ 3 w 36"/>
                <a:gd name="T5" fmla="*/ 1 h 82"/>
                <a:gd name="T6" fmla="*/ 2 w 36"/>
                <a:gd name="T7" fmla="*/ 1 h 82"/>
                <a:gd name="T8" fmla="*/ 2 w 36"/>
                <a:gd name="T9" fmla="*/ 1 h 82"/>
                <a:gd name="T10" fmla="*/ 1 w 36"/>
                <a:gd name="T11" fmla="*/ 2 h 82"/>
                <a:gd name="T12" fmla="*/ 1 w 36"/>
                <a:gd name="T13" fmla="*/ 2 h 82"/>
                <a:gd name="T14" fmla="*/ 1 w 36"/>
                <a:gd name="T15" fmla="*/ 3 h 82"/>
                <a:gd name="T16" fmla="*/ 0 w 36"/>
                <a:gd name="T17" fmla="*/ 3 h 82"/>
                <a:gd name="T18" fmla="*/ 0 w 36"/>
                <a:gd name="T19" fmla="*/ 4 h 82"/>
                <a:gd name="T20" fmla="*/ 0 w 36"/>
                <a:gd name="T21" fmla="*/ 5 h 82"/>
                <a:gd name="T22" fmla="*/ 0 w 36"/>
                <a:gd name="T23" fmla="*/ 5 h 82"/>
                <a:gd name="T24" fmla="*/ 0 w 36"/>
                <a:gd name="T25" fmla="*/ 5 h 82"/>
                <a:gd name="T26" fmla="*/ 0 w 36"/>
                <a:gd name="T27" fmla="*/ 6 h 82"/>
                <a:gd name="T28" fmla="*/ 0 w 36"/>
                <a:gd name="T29" fmla="*/ 6 h 82"/>
                <a:gd name="T30" fmla="*/ 0 w 36"/>
                <a:gd name="T31" fmla="*/ 7 h 82"/>
                <a:gd name="T32" fmla="*/ 0 w 36"/>
                <a:gd name="T33" fmla="*/ 8 h 82"/>
                <a:gd name="T34" fmla="*/ 1 w 36"/>
                <a:gd name="T35" fmla="*/ 8 h 82"/>
                <a:gd name="T36" fmla="*/ 1 w 36"/>
                <a:gd name="T37" fmla="*/ 9 h 82"/>
                <a:gd name="T38" fmla="*/ 2 w 36"/>
                <a:gd name="T39" fmla="*/ 10 h 82"/>
                <a:gd name="T40" fmla="*/ 2 w 36"/>
                <a:gd name="T41" fmla="*/ 9 h 82"/>
                <a:gd name="T42" fmla="*/ 2 w 36"/>
                <a:gd name="T43" fmla="*/ 9 h 82"/>
                <a:gd name="T44" fmla="*/ 2 w 36"/>
                <a:gd name="T45" fmla="*/ 9 h 82"/>
                <a:gd name="T46" fmla="*/ 2 w 36"/>
                <a:gd name="T47" fmla="*/ 8 h 82"/>
                <a:gd name="T48" fmla="*/ 2 w 36"/>
                <a:gd name="T49" fmla="*/ 8 h 82"/>
                <a:gd name="T50" fmla="*/ 2 w 36"/>
                <a:gd name="T51" fmla="*/ 7 h 82"/>
                <a:gd name="T52" fmla="*/ 2 w 36"/>
                <a:gd name="T53" fmla="*/ 6 h 82"/>
                <a:gd name="T54" fmla="*/ 2 w 36"/>
                <a:gd name="T55" fmla="*/ 6 h 82"/>
                <a:gd name="T56" fmla="*/ 2 w 36"/>
                <a:gd name="T57" fmla="*/ 5 h 82"/>
                <a:gd name="T58" fmla="*/ 2 w 36"/>
                <a:gd name="T59" fmla="*/ 4 h 82"/>
                <a:gd name="T60" fmla="*/ 2 w 36"/>
                <a:gd name="T61" fmla="*/ 4 h 82"/>
                <a:gd name="T62" fmla="*/ 3 w 36"/>
                <a:gd name="T63" fmla="*/ 3 h 82"/>
                <a:gd name="T64" fmla="*/ 3 w 36"/>
                <a:gd name="T65" fmla="*/ 3 h 82"/>
                <a:gd name="T66" fmla="*/ 3 w 36"/>
                <a:gd name="T67" fmla="*/ 2 h 82"/>
                <a:gd name="T68" fmla="*/ 4 w 36"/>
                <a:gd name="T69" fmla="*/ 2 h 82"/>
                <a:gd name="T70" fmla="*/ 4 w 36"/>
                <a:gd name="T71" fmla="*/ 1 h 82"/>
                <a:gd name="T72" fmla="*/ 3 w 36"/>
                <a:gd name="T73" fmla="*/ 0 h 82"/>
                <a:gd name="T74" fmla="*/ 3 w 3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
                <a:gd name="T115" fmla="*/ 0 h 82"/>
                <a:gd name="T116" fmla="*/ 36 w 3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 h="82">
                  <a:moveTo>
                    <a:pt x="30" y="0"/>
                  </a:moveTo>
                  <a:lnTo>
                    <a:pt x="27" y="0"/>
                  </a:lnTo>
                  <a:lnTo>
                    <a:pt x="23" y="5"/>
                  </a:lnTo>
                  <a:lnTo>
                    <a:pt x="19" y="6"/>
                  </a:lnTo>
                  <a:lnTo>
                    <a:pt x="16" y="11"/>
                  </a:lnTo>
                  <a:lnTo>
                    <a:pt x="12" y="15"/>
                  </a:lnTo>
                  <a:lnTo>
                    <a:pt x="9" y="19"/>
                  </a:lnTo>
                  <a:lnTo>
                    <a:pt x="6" y="23"/>
                  </a:lnTo>
                  <a:lnTo>
                    <a:pt x="3" y="29"/>
                  </a:lnTo>
                  <a:lnTo>
                    <a:pt x="1" y="35"/>
                  </a:lnTo>
                  <a:lnTo>
                    <a:pt x="0" y="42"/>
                  </a:lnTo>
                  <a:lnTo>
                    <a:pt x="0" y="45"/>
                  </a:lnTo>
                  <a:lnTo>
                    <a:pt x="0" y="48"/>
                  </a:lnTo>
                  <a:lnTo>
                    <a:pt x="0" y="52"/>
                  </a:lnTo>
                  <a:lnTo>
                    <a:pt x="1" y="57"/>
                  </a:lnTo>
                  <a:lnTo>
                    <a:pt x="1" y="61"/>
                  </a:lnTo>
                  <a:lnTo>
                    <a:pt x="3" y="65"/>
                  </a:lnTo>
                  <a:lnTo>
                    <a:pt x="5" y="69"/>
                  </a:lnTo>
                  <a:lnTo>
                    <a:pt x="7" y="74"/>
                  </a:lnTo>
                  <a:lnTo>
                    <a:pt x="22" y="82"/>
                  </a:lnTo>
                  <a:lnTo>
                    <a:pt x="20" y="80"/>
                  </a:lnTo>
                  <a:lnTo>
                    <a:pt x="19" y="76"/>
                  </a:lnTo>
                  <a:lnTo>
                    <a:pt x="17" y="73"/>
                  </a:lnTo>
                  <a:lnTo>
                    <a:pt x="16" y="70"/>
                  </a:lnTo>
                  <a:lnTo>
                    <a:pt x="16" y="65"/>
                  </a:lnTo>
                  <a:lnTo>
                    <a:pt x="16" y="62"/>
                  </a:lnTo>
                  <a:lnTo>
                    <a:pt x="15" y="56"/>
                  </a:lnTo>
                  <a:lnTo>
                    <a:pt x="16" y="51"/>
                  </a:lnTo>
                  <a:lnTo>
                    <a:pt x="16" y="45"/>
                  </a:lnTo>
                  <a:lnTo>
                    <a:pt x="19" y="39"/>
                  </a:lnTo>
                  <a:lnTo>
                    <a:pt x="21" y="33"/>
                  </a:lnTo>
                  <a:lnTo>
                    <a:pt x="24" y="27"/>
                  </a:lnTo>
                  <a:lnTo>
                    <a:pt x="26" y="22"/>
                  </a:lnTo>
                  <a:lnTo>
                    <a:pt x="29" y="19"/>
                  </a:lnTo>
                  <a:lnTo>
                    <a:pt x="32" y="15"/>
                  </a:lnTo>
                  <a:lnTo>
                    <a:pt x="36" y="12"/>
                  </a:lnTo>
                  <a:lnTo>
                    <a:pt x="30" y="0"/>
                  </a:lnTo>
                  <a:close/>
                </a:path>
              </a:pathLst>
            </a:custGeom>
            <a:solidFill>
              <a:srgbClr val="FFFFFF"/>
            </a:solidFill>
            <a:ln w="9525">
              <a:noFill/>
              <a:round/>
              <a:headEnd/>
              <a:tailEnd/>
            </a:ln>
          </p:spPr>
          <p:txBody>
            <a:bodyPr/>
            <a:lstStyle/>
            <a:p>
              <a:endParaRPr lang="en-US"/>
            </a:p>
          </p:txBody>
        </p:sp>
        <p:sp>
          <p:nvSpPr>
            <p:cNvPr id="72936" name="Freeform 283"/>
            <p:cNvSpPr>
              <a:spLocks/>
            </p:cNvSpPr>
            <p:nvPr/>
          </p:nvSpPr>
          <p:spPr bwMode="auto">
            <a:xfrm>
              <a:off x="5046" y="2915"/>
              <a:ext cx="14" cy="35"/>
            </a:xfrm>
            <a:custGeom>
              <a:avLst/>
              <a:gdLst>
                <a:gd name="T0" fmla="*/ 5 w 43"/>
                <a:gd name="T1" fmla="*/ 1 h 104"/>
                <a:gd name="T2" fmla="*/ 4 w 43"/>
                <a:gd name="T3" fmla="*/ 1 h 104"/>
                <a:gd name="T4" fmla="*/ 4 w 43"/>
                <a:gd name="T5" fmla="*/ 2 h 104"/>
                <a:gd name="T6" fmla="*/ 4 w 43"/>
                <a:gd name="T7" fmla="*/ 2 h 104"/>
                <a:gd name="T8" fmla="*/ 3 w 43"/>
                <a:gd name="T9" fmla="*/ 3 h 104"/>
                <a:gd name="T10" fmla="*/ 3 w 43"/>
                <a:gd name="T11" fmla="*/ 3 h 104"/>
                <a:gd name="T12" fmla="*/ 3 w 43"/>
                <a:gd name="T13" fmla="*/ 4 h 104"/>
                <a:gd name="T14" fmla="*/ 3 w 43"/>
                <a:gd name="T15" fmla="*/ 5 h 104"/>
                <a:gd name="T16" fmla="*/ 3 w 43"/>
                <a:gd name="T17" fmla="*/ 6 h 104"/>
                <a:gd name="T18" fmla="*/ 3 w 43"/>
                <a:gd name="T19" fmla="*/ 6 h 104"/>
                <a:gd name="T20" fmla="*/ 3 w 43"/>
                <a:gd name="T21" fmla="*/ 7 h 104"/>
                <a:gd name="T22" fmla="*/ 3 w 43"/>
                <a:gd name="T23" fmla="*/ 8 h 104"/>
                <a:gd name="T24" fmla="*/ 3 w 43"/>
                <a:gd name="T25" fmla="*/ 9 h 104"/>
                <a:gd name="T26" fmla="*/ 3 w 43"/>
                <a:gd name="T27" fmla="*/ 9 h 104"/>
                <a:gd name="T28" fmla="*/ 4 w 43"/>
                <a:gd name="T29" fmla="*/ 10 h 104"/>
                <a:gd name="T30" fmla="*/ 4 w 43"/>
                <a:gd name="T31" fmla="*/ 10 h 104"/>
                <a:gd name="T32" fmla="*/ 5 w 43"/>
                <a:gd name="T33" fmla="*/ 11 h 104"/>
                <a:gd name="T34" fmla="*/ 3 w 43"/>
                <a:gd name="T35" fmla="*/ 12 h 104"/>
                <a:gd name="T36" fmla="*/ 3 w 43"/>
                <a:gd name="T37" fmla="*/ 12 h 104"/>
                <a:gd name="T38" fmla="*/ 3 w 43"/>
                <a:gd name="T39" fmla="*/ 11 h 104"/>
                <a:gd name="T40" fmla="*/ 2 w 43"/>
                <a:gd name="T41" fmla="*/ 11 h 104"/>
                <a:gd name="T42" fmla="*/ 2 w 43"/>
                <a:gd name="T43" fmla="*/ 11 h 104"/>
                <a:gd name="T44" fmla="*/ 2 w 43"/>
                <a:gd name="T45" fmla="*/ 10 h 104"/>
                <a:gd name="T46" fmla="*/ 1 w 43"/>
                <a:gd name="T47" fmla="*/ 10 h 104"/>
                <a:gd name="T48" fmla="*/ 1 w 43"/>
                <a:gd name="T49" fmla="*/ 9 h 104"/>
                <a:gd name="T50" fmla="*/ 1 w 43"/>
                <a:gd name="T51" fmla="*/ 8 h 104"/>
                <a:gd name="T52" fmla="*/ 0 w 43"/>
                <a:gd name="T53" fmla="*/ 8 h 104"/>
                <a:gd name="T54" fmla="*/ 0 w 43"/>
                <a:gd name="T55" fmla="*/ 7 h 104"/>
                <a:gd name="T56" fmla="*/ 0 w 43"/>
                <a:gd name="T57" fmla="*/ 7 h 104"/>
                <a:gd name="T58" fmla="*/ 0 w 43"/>
                <a:gd name="T59" fmla="*/ 7 h 104"/>
                <a:gd name="T60" fmla="*/ 0 w 43"/>
                <a:gd name="T61" fmla="*/ 6 h 104"/>
                <a:gd name="T62" fmla="*/ 0 w 43"/>
                <a:gd name="T63" fmla="*/ 5 h 104"/>
                <a:gd name="T64" fmla="*/ 0 w 43"/>
                <a:gd name="T65" fmla="*/ 5 h 104"/>
                <a:gd name="T66" fmla="*/ 0 w 43"/>
                <a:gd name="T67" fmla="*/ 4 h 104"/>
                <a:gd name="T68" fmla="*/ 0 w 43"/>
                <a:gd name="T69" fmla="*/ 4 h 104"/>
                <a:gd name="T70" fmla="*/ 1 w 43"/>
                <a:gd name="T71" fmla="*/ 3 h 104"/>
                <a:gd name="T72" fmla="*/ 1 w 43"/>
                <a:gd name="T73" fmla="*/ 3 h 104"/>
                <a:gd name="T74" fmla="*/ 1 w 43"/>
                <a:gd name="T75" fmla="*/ 2 h 104"/>
                <a:gd name="T76" fmla="*/ 2 w 43"/>
                <a:gd name="T77" fmla="*/ 2 h 104"/>
                <a:gd name="T78" fmla="*/ 2 w 43"/>
                <a:gd name="T79" fmla="*/ 1 h 104"/>
                <a:gd name="T80" fmla="*/ 3 w 43"/>
                <a:gd name="T81" fmla="*/ 1 h 104"/>
                <a:gd name="T82" fmla="*/ 3 w 43"/>
                <a:gd name="T83" fmla="*/ 0 h 104"/>
                <a:gd name="T84" fmla="*/ 5 w 43"/>
                <a:gd name="T85" fmla="*/ 1 h 104"/>
                <a:gd name="T86" fmla="*/ 5 w 43"/>
                <a:gd name="T87" fmla="*/ 1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
                <a:gd name="T133" fmla="*/ 0 h 104"/>
                <a:gd name="T134" fmla="*/ 43 w 43"/>
                <a:gd name="T135" fmla="*/ 104 h 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 h="104">
                  <a:moveTo>
                    <a:pt x="43" y="10"/>
                  </a:moveTo>
                  <a:lnTo>
                    <a:pt x="41" y="11"/>
                  </a:lnTo>
                  <a:lnTo>
                    <a:pt x="37" y="17"/>
                  </a:lnTo>
                  <a:lnTo>
                    <a:pt x="34" y="20"/>
                  </a:lnTo>
                  <a:lnTo>
                    <a:pt x="31" y="25"/>
                  </a:lnTo>
                  <a:lnTo>
                    <a:pt x="29" y="31"/>
                  </a:lnTo>
                  <a:lnTo>
                    <a:pt x="27" y="37"/>
                  </a:lnTo>
                  <a:lnTo>
                    <a:pt x="26" y="43"/>
                  </a:lnTo>
                  <a:lnTo>
                    <a:pt x="24" y="50"/>
                  </a:lnTo>
                  <a:lnTo>
                    <a:pt x="24" y="57"/>
                  </a:lnTo>
                  <a:lnTo>
                    <a:pt x="26" y="64"/>
                  </a:lnTo>
                  <a:lnTo>
                    <a:pt x="27" y="71"/>
                  </a:lnTo>
                  <a:lnTo>
                    <a:pt x="31" y="79"/>
                  </a:lnTo>
                  <a:lnTo>
                    <a:pt x="32" y="82"/>
                  </a:lnTo>
                  <a:lnTo>
                    <a:pt x="36" y="87"/>
                  </a:lnTo>
                  <a:lnTo>
                    <a:pt x="39" y="91"/>
                  </a:lnTo>
                  <a:lnTo>
                    <a:pt x="43" y="94"/>
                  </a:lnTo>
                  <a:lnTo>
                    <a:pt x="29" y="104"/>
                  </a:lnTo>
                  <a:lnTo>
                    <a:pt x="28" y="103"/>
                  </a:lnTo>
                  <a:lnTo>
                    <a:pt x="26" y="102"/>
                  </a:lnTo>
                  <a:lnTo>
                    <a:pt x="23" y="99"/>
                  </a:lnTo>
                  <a:lnTo>
                    <a:pt x="20" y="96"/>
                  </a:lnTo>
                  <a:lnTo>
                    <a:pt x="16" y="91"/>
                  </a:lnTo>
                  <a:lnTo>
                    <a:pt x="12" y="86"/>
                  </a:lnTo>
                  <a:lnTo>
                    <a:pt x="9" y="79"/>
                  </a:lnTo>
                  <a:lnTo>
                    <a:pt x="6" y="74"/>
                  </a:lnTo>
                  <a:lnTo>
                    <a:pt x="3" y="69"/>
                  </a:lnTo>
                  <a:lnTo>
                    <a:pt x="2" y="65"/>
                  </a:lnTo>
                  <a:lnTo>
                    <a:pt x="1" y="62"/>
                  </a:lnTo>
                  <a:lnTo>
                    <a:pt x="1" y="58"/>
                  </a:lnTo>
                  <a:lnTo>
                    <a:pt x="0" y="53"/>
                  </a:lnTo>
                  <a:lnTo>
                    <a:pt x="1" y="48"/>
                  </a:lnTo>
                  <a:lnTo>
                    <a:pt x="1" y="45"/>
                  </a:lnTo>
                  <a:lnTo>
                    <a:pt x="3" y="40"/>
                  </a:lnTo>
                  <a:lnTo>
                    <a:pt x="3" y="35"/>
                  </a:lnTo>
                  <a:lnTo>
                    <a:pt x="7" y="30"/>
                  </a:lnTo>
                  <a:lnTo>
                    <a:pt x="8" y="25"/>
                  </a:lnTo>
                  <a:lnTo>
                    <a:pt x="12" y="20"/>
                  </a:lnTo>
                  <a:lnTo>
                    <a:pt x="15" y="16"/>
                  </a:lnTo>
                  <a:lnTo>
                    <a:pt x="20" y="11"/>
                  </a:lnTo>
                  <a:lnTo>
                    <a:pt x="24" y="5"/>
                  </a:lnTo>
                  <a:lnTo>
                    <a:pt x="31" y="0"/>
                  </a:lnTo>
                  <a:lnTo>
                    <a:pt x="43" y="10"/>
                  </a:lnTo>
                  <a:close/>
                </a:path>
              </a:pathLst>
            </a:custGeom>
            <a:solidFill>
              <a:srgbClr val="FFFFFF"/>
            </a:solidFill>
            <a:ln w="9525">
              <a:noFill/>
              <a:round/>
              <a:headEnd/>
              <a:tailEnd/>
            </a:ln>
          </p:spPr>
          <p:txBody>
            <a:bodyPr/>
            <a:lstStyle/>
            <a:p>
              <a:endParaRPr lang="en-US"/>
            </a:p>
          </p:txBody>
        </p:sp>
        <p:sp>
          <p:nvSpPr>
            <p:cNvPr id="72937" name="Freeform 284"/>
            <p:cNvSpPr>
              <a:spLocks/>
            </p:cNvSpPr>
            <p:nvPr/>
          </p:nvSpPr>
          <p:spPr bwMode="auto">
            <a:xfrm>
              <a:off x="5069" y="2935"/>
              <a:ext cx="16" cy="38"/>
            </a:xfrm>
            <a:custGeom>
              <a:avLst/>
              <a:gdLst>
                <a:gd name="T0" fmla="*/ 4 w 47"/>
                <a:gd name="T1" fmla="*/ 1 h 112"/>
                <a:gd name="T2" fmla="*/ 4 w 47"/>
                <a:gd name="T3" fmla="*/ 1 h 112"/>
                <a:gd name="T4" fmla="*/ 4 w 47"/>
                <a:gd name="T5" fmla="*/ 2 h 112"/>
                <a:gd name="T6" fmla="*/ 3 w 47"/>
                <a:gd name="T7" fmla="*/ 2 h 112"/>
                <a:gd name="T8" fmla="*/ 3 w 47"/>
                <a:gd name="T9" fmla="*/ 2 h 112"/>
                <a:gd name="T10" fmla="*/ 3 w 47"/>
                <a:gd name="T11" fmla="*/ 3 h 112"/>
                <a:gd name="T12" fmla="*/ 3 w 47"/>
                <a:gd name="T13" fmla="*/ 3 h 112"/>
                <a:gd name="T14" fmla="*/ 2 w 47"/>
                <a:gd name="T15" fmla="*/ 4 h 112"/>
                <a:gd name="T16" fmla="*/ 2 w 47"/>
                <a:gd name="T17" fmla="*/ 5 h 112"/>
                <a:gd name="T18" fmla="*/ 2 w 47"/>
                <a:gd name="T19" fmla="*/ 5 h 112"/>
                <a:gd name="T20" fmla="*/ 2 w 47"/>
                <a:gd name="T21" fmla="*/ 6 h 112"/>
                <a:gd name="T22" fmla="*/ 2 w 47"/>
                <a:gd name="T23" fmla="*/ 7 h 112"/>
                <a:gd name="T24" fmla="*/ 3 w 47"/>
                <a:gd name="T25" fmla="*/ 8 h 112"/>
                <a:gd name="T26" fmla="*/ 3 w 47"/>
                <a:gd name="T27" fmla="*/ 8 h 112"/>
                <a:gd name="T28" fmla="*/ 4 w 47"/>
                <a:gd name="T29" fmla="*/ 10 h 112"/>
                <a:gd name="T30" fmla="*/ 4 w 47"/>
                <a:gd name="T31" fmla="*/ 10 h 112"/>
                <a:gd name="T32" fmla="*/ 4 w 47"/>
                <a:gd name="T33" fmla="*/ 10 h 112"/>
                <a:gd name="T34" fmla="*/ 5 w 47"/>
                <a:gd name="T35" fmla="*/ 11 h 112"/>
                <a:gd name="T36" fmla="*/ 5 w 47"/>
                <a:gd name="T37" fmla="*/ 11 h 112"/>
                <a:gd name="T38" fmla="*/ 4 w 47"/>
                <a:gd name="T39" fmla="*/ 13 h 112"/>
                <a:gd name="T40" fmla="*/ 4 w 47"/>
                <a:gd name="T41" fmla="*/ 13 h 112"/>
                <a:gd name="T42" fmla="*/ 4 w 47"/>
                <a:gd name="T43" fmla="*/ 13 h 112"/>
                <a:gd name="T44" fmla="*/ 4 w 47"/>
                <a:gd name="T45" fmla="*/ 13 h 112"/>
                <a:gd name="T46" fmla="*/ 3 w 47"/>
                <a:gd name="T47" fmla="*/ 12 h 112"/>
                <a:gd name="T48" fmla="*/ 3 w 47"/>
                <a:gd name="T49" fmla="*/ 12 h 112"/>
                <a:gd name="T50" fmla="*/ 2 w 47"/>
                <a:gd name="T51" fmla="*/ 12 h 112"/>
                <a:gd name="T52" fmla="*/ 1 w 47"/>
                <a:gd name="T53" fmla="*/ 11 h 112"/>
                <a:gd name="T54" fmla="*/ 1 w 47"/>
                <a:gd name="T55" fmla="*/ 10 h 112"/>
                <a:gd name="T56" fmla="*/ 1 w 47"/>
                <a:gd name="T57" fmla="*/ 10 h 112"/>
                <a:gd name="T58" fmla="*/ 1 w 47"/>
                <a:gd name="T59" fmla="*/ 9 h 112"/>
                <a:gd name="T60" fmla="*/ 0 w 47"/>
                <a:gd name="T61" fmla="*/ 9 h 112"/>
                <a:gd name="T62" fmla="*/ 0 w 47"/>
                <a:gd name="T63" fmla="*/ 8 h 112"/>
                <a:gd name="T64" fmla="*/ 0 w 47"/>
                <a:gd name="T65" fmla="*/ 8 h 112"/>
                <a:gd name="T66" fmla="*/ 0 w 47"/>
                <a:gd name="T67" fmla="*/ 7 h 112"/>
                <a:gd name="T68" fmla="*/ 0 w 47"/>
                <a:gd name="T69" fmla="*/ 7 h 112"/>
                <a:gd name="T70" fmla="*/ 0 w 47"/>
                <a:gd name="T71" fmla="*/ 6 h 112"/>
                <a:gd name="T72" fmla="*/ 0 w 47"/>
                <a:gd name="T73" fmla="*/ 5 h 112"/>
                <a:gd name="T74" fmla="*/ 0 w 47"/>
                <a:gd name="T75" fmla="*/ 5 h 112"/>
                <a:gd name="T76" fmla="*/ 0 w 47"/>
                <a:gd name="T77" fmla="*/ 4 h 112"/>
                <a:gd name="T78" fmla="*/ 1 w 47"/>
                <a:gd name="T79" fmla="*/ 3 h 112"/>
                <a:gd name="T80" fmla="*/ 1 w 47"/>
                <a:gd name="T81" fmla="*/ 2 h 112"/>
                <a:gd name="T82" fmla="*/ 1 w 47"/>
                <a:gd name="T83" fmla="*/ 2 h 112"/>
                <a:gd name="T84" fmla="*/ 2 w 47"/>
                <a:gd name="T85" fmla="*/ 1 h 112"/>
                <a:gd name="T86" fmla="*/ 2 w 47"/>
                <a:gd name="T87" fmla="*/ 0 h 112"/>
                <a:gd name="T88" fmla="*/ 4 w 47"/>
                <a:gd name="T89" fmla="*/ 1 h 112"/>
                <a:gd name="T90" fmla="*/ 4 w 47"/>
                <a:gd name="T91" fmla="*/ 1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2"/>
                <a:gd name="T140" fmla="*/ 47 w 47"/>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2">
                  <a:moveTo>
                    <a:pt x="33" y="11"/>
                  </a:moveTo>
                  <a:lnTo>
                    <a:pt x="33" y="11"/>
                  </a:lnTo>
                  <a:lnTo>
                    <a:pt x="32" y="14"/>
                  </a:lnTo>
                  <a:lnTo>
                    <a:pt x="30" y="16"/>
                  </a:lnTo>
                  <a:lnTo>
                    <a:pt x="28" y="20"/>
                  </a:lnTo>
                  <a:lnTo>
                    <a:pt x="26" y="23"/>
                  </a:lnTo>
                  <a:lnTo>
                    <a:pt x="23" y="29"/>
                  </a:lnTo>
                  <a:lnTo>
                    <a:pt x="21" y="34"/>
                  </a:lnTo>
                  <a:lnTo>
                    <a:pt x="21" y="40"/>
                  </a:lnTo>
                  <a:lnTo>
                    <a:pt x="19" y="48"/>
                  </a:lnTo>
                  <a:lnTo>
                    <a:pt x="20" y="54"/>
                  </a:lnTo>
                  <a:lnTo>
                    <a:pt x="20" y="61"/>
                  </a:lnTo>
                  <a:lnTo>
                    <a:pt x="23" y="68"/>
                  </a:lnTo>
                  <a:lnTo>
                    <a:pt x="26" y="74"/>
                  </a:lnTo>
                  <a:lnTo>
                    <a:pt x="32" y="82"/>
                  </a:lnTo>
                  <a:lnTo>
                    <a:pt x="34" y="85"/>
                  </a:lnTo>
                  <a:lnTo>
                    <a:pt x="38" y="89"/>
                  </a:lnTo>
                  <a:lnTo>
                    <a:pt x="41" y="91"/>
                  </a:lnTo>
                  <a:lnTo>
                    <a:pt x="47" y="95"/>
                  </a:lnTo>
                  <a:lnTo>
                    <a:pt x="39" y="112"/>
                  </a:lnTo>
                  <a:lnTo>
                    <a:pt x="38" y="112"/>
                  </a:lnTo>
                  <a:lnTo>
                    <a:pt x="36" y="109"/>
                  </a:lnTo>
                  <a:lnTo>
                    <a:pt x="32" y="108"/>
                  </a:lnTo>
                  <a:lnTo>
                    <a:pt x="29" y="106"/>
                  </a:lnTo>
                  <a:lnTo>
                    <a:pt x="23" y="102"/>
                  </a:lnTo>
                  <a:lnTo>
                    <a:pt x="18" y="99"/>
                  </a:lnTo>
                  <a:lnTo>
                    <a:pt x="13" y="94"/>
                  </a:lnTo>
                  <a:lnTo>
                    <a:pt x="9" y="88"/>
                  </a:lnTo>
                  <a:lnTo>
                    <a:pt x="6" y="84"/>
                  </a:lnTo>
                  <a:lnTo>
                    <a:pt x="5" y="80"/>
                  </a:lnTo>
                  <a:lnTo>
                    <a:pt x="3" y="77"/>
                  </a:lnTo>
                  <a:lnTo>
                    <a:pt x="2" y="72"/>
                  </a:lnTo>
                  <a:lnTo>
                    <a:pt x="0" y="67"/>
                  </a:lnTo>
                  <a:lnTo>
                    <a:pt x="0" y="63"/>
                  </a:lnTo>
                  <a:lnTo>
                    <a:pt x="0" y="59"/>
                  </a:lnTo>
                  <a:lnTo>
                    <a:pt x="0" y="54"/>
                  </a:lnTo>
                  <a:lnTo>
                    <a:pt x="0" y="48"/>
                  </a:lnTo>
                  <a:lnTo>
                    <a:pt x="2" y="42"/>
                  </a:lnTo>
                  <a:lnTo>
                    <a:pt x="3" y="36"/>
                  </a:lnTo>
                  <a:lnTo>
                    <a:pt x="5" y="29"/>
                  </a:lnTo>
                  <a:lnTo>
                    <a:pt x="8" y="22"/>
                  </a:lnTo>
                  <a:lnTo>
                    <a:pt x="12" y="15"/>
                  </a:lnTo>
                  <a:lnTo>
                    <a:pt x="16" y="8"/>
                  </a:lnTo>
                  <a:lnTo>
                    <a:pt x="21" y="0"/>
                  </a:lnTo>
                  <a:lnTo>
                    <a:pt x="33" y="11"/>
                  </a:lnTo>
                  <a:close/>
                </a:path>
              </a:pathLst>
            </a:custGeom>
            <a:solidFill>
              <a:srgbClr val="FFFFFF"/>
            </a:solidFill>
            <a:ln w="9525">
              <a:noFill/>
              <a:round/>
              <a:headEnd/>
              <a:tailEnd/>
            </a:ln>
          </p:spPr>
          <p:txBody>
            <a:bodyPr/>
            <a:lstStyle/>
            <a:p>
              <a:endParaRPr lang="en-US"/>
            </a:p>
          </p:txBody>
        </p:sp>
        <p:sp>
          <p:nvSpPr>
            <p:cNvPr id="72938" name="Freeform 285"/>
            <p:cNvSpPr>
              <a:spLocks/>
            </p:cNvSpPr>
            <p:nvPr/>
          </p:nvSpPr>
          <p:spPr bwMode="auto">
            <a:xfrm>
              <a:off x="5051" y="2958"/>
              <a:ext cx="16" cy="28"/>
            </a:xfrm>
            <a:custGeom>
              <a:avLst/>
              <a:gdLst>
                <a:gd name="T0" fmla="*/ 2 w 47"/>
                <a:gd name="T1" fmla="*/ 0 h 82"/>
                <a:gd name="T2" fmla="*/ 2 w 47"/>
                <a:gd name="T3" fmla="*/ 0 h 82"/>
                <a:gd name="T4" fmla="*/ 2 w 47"/>
                <a:gd name="T5" fmla="*/ 1 h 82"/>
                <a:gd name="T6" fmla="*/ 2 w 47"/>
                <a:gd name="T7" fmla="*/ 2 h 82"/>
                <a:gd name="T8" fmla="*/ 2 w 47"/>
                <a:gd name="T9" fmla="*/ 2 h 82"/>
                <a:gd name="T10" fmla="*/ 2 w 47"/>
                <a:gd name="T11" fmla="*/ 3 h 82"/>
                <a:gd name="T12" fmla="*/ 2 w 47"/>
                <a:gd name="T13" fmla="*/ 4 h 82"/>
                <a:gd name="T14" fmla="*/ 2 w 47"/>
                <a:gd name="T15" fmla="*/ 4 h 82"/>
                <a:gd name="T16" fmla="*/ 2 w 47"/>
                <a:gd name="T17" fmla="*/ 5 h 82"/>
                <a:gd name="T18" fmla="*/ 2 w 47"/>
                <a:gd name="T19" fmla="*/ 5 h 82"/>
                <a:gd name="T20" fmla="*/ 3 w 47"/>
                <a:gd name="T21" fmla="*/ 6 h 82"/>
                <a:gd name="T22" fmla="*/ 3 w 47"/>
                <a:gd name="T23" fmla="*/ 7 h 82"/>
                <a:gd name="T24" fmla="*/ 4 w 47"/>
                <a:gd name="T25" fmla="*/ 8 h 82"/>
                <a:gd name="T26" fmla="*/ 4 w 47"/>
                <a:gd name="T27" fmla="*/ 8 h 82"/>
                <a:gd name="T28" fmla="*/ 4 w 47"/>
                <a:gd name="T29" fmla="*/ 8 h 82"/>
                <a:gd name="T30" fmla="*/ 5 w 47"/>
                <a:gd name="T31" fmla="*/ 8 h 82"/>
                <a:gd name="T32" fmla="*/ 5 w 47"/>
                <a:gd name="T33" fmla="*/ 8 h 82"/>
                <a:gd name="T34" fmla="*/ 4 w 47"/>
                <a:gd name="T35" fmla="*/ 10 h 82"/>
                <a:gd name="T36" fmla="*/ 4 w 47"/>
                <a:gd name="T37" fmla="*/ 10 h 82"/>
                <a:gd name="T38" fmla="*/ 4 w 47"/>
                <a:gd name="T39" fmla="*/ 10 h 82"/>
                <a:gd name="T40" fmla="*/ 3 w 47"/>
                <a:gd name="T41" fmla="*/ 9 h 82"/>
                <a:gd name="T42" fmla="*/ 3 w 47"/>
                <a:gd name="T43" fmla="*/ 9 h 82"/>
                <a:gd name="T44" fmla="*/ 3 w 47"/>
                <a:gd name="T45" fmla="*/ 9 h 82"/>
                <a:gd name="T46" fmla="*/ 2 w 47"/>
                <a:gd name="T47" fmla="*/ 9 h 82"/>
                <a:gd name="T48" fmla="*/ 2 w 47"/>
                <a:gd name="T49" fmla="*/ 9 h 82"/>
                <a:gd name="T50" fmla="*/ 1 w 47"/>
                <a:gd name="T51" fmla="*/ 8 h 82"/>
                <a:gd name="T52" fmla="*/ 1 w 47"/>
                <a:gd name="T53" fmla="*/ 8 h 82"/>
                <a:gd name="T54" fmla="*/ 1 w 47"/>
                <a:gd name="T55" fmla="*/ 7 h 82"/>
                <a:gd name="T56" fmla="*/ 0 w 47"/>
                <a:gd name="T57" fmla="*/ 6 h 82"/>
                <a:gd name="T58" fmla="*/ 0 w 47"/>
                <a:gd name="T59" fmla="*/ 6 h 82"/>
                <a:gd name="T60" fmla="*/ 0 w 47"/>
                <a:gd name="T61" fmla="*/ 5 h 82"/>
                <a:gd name="T62" fmla="*/ 0 w 47"/>
                <a:gd name="T63" fmla="*/ 5 h 82"/>
                <a:gd name="T64" fmla="*/ 0 w 47"/>
                <a:gd name="T65" fmla="*/ 4 h 82"/>
                <a:gd name="T66" fmla="*/ 0 w 47"/>
                <a:gd name="T67" fmla="*/ 4 h 82"/>
                <a:gd name="T68" fmla="*/ 0 w 47"/>
                <a:gd name="T69" fmla="*/ 3 h 82"/>
                <a:gd name="T70" fmla="*/ 0 w 47"/>
                <a:gd name="T71" fmla="*/ 2 h 82"/>
                <a:gd name="T72" fmla="*/ 0 w 47"/>
                <a:gd name="T73" fmla="*/ 2 h 82"/>
                <a:gd name="T74" fmla="*/ 0 w 47"/>
                <a:gd name="T75" fmla="*/ 1 h 82"/>
                <a:gd name="T76" fmla="*/ 2 w 47"/>
                <a:gd name="T77" fmla="*/ 0 h 82"/>
                <a:gd name="T78" fmla="*/ 2 w 47"/>
                <a:gd name="T79" fmla="*/ 0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
                <a:gd name="T121" fmla="*/ 0 h 82"/>
                <a:gd name="T122" fmla="*/ 47 w 47"/>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 h="82">
                  <a:moveTo>
                    <a:pt x="19" y="0"/>
                  </a:moveTo>
                  <a:lnTo>
                    <a:pt x="18" y="3"/>
                  </a:lnTo>
                  <a:lnTo>
                    <a:pt x="17" y="9"/>
                  </a:lnTo>
                  <a:lnTo>
                    <a:pt x="16" y="14"/>
                  </a:lnTo>
                  <a:lnTo>
                    <a:pt x="16" y="20"/>
                  </a:lnTo>
                  <a:lnTo>
                    <a:pt x="16" y="25"/>
                  </a:lnTo>
                  <a:lnTo>
                    <a:pt x="17" y="31"/>
                  </a:lnTo>
                  <a:lnTo>
                    <a:pt x="17" y="37"/>
                  </a:lnTo>
                  <a:lnTo>
                    <a:pt x="19" y="43"/>
                  </a:lnTo>
                  <a:lnTo>
                    <a:pt x="21" y="48"/>
                  </a:lnTo>
                  <a:lnTo>
                    <a:pt x="25" y="54"/>
                  </a:lnTo>
                  <a:lnTo>
                    <a:pt x="27" y="59"/>
                  </a:lnTo>
                  <a:lnTo>
                    <a:pt x="34" y="63"/>
                  </a:lnTo>
                  <a:lnTo>
                    <a:pt x="36" y="65"/>
                  </a:lnTo>
                  <a:lnTo>
                    <a:pt x="39" y="67"/>
                  </a:lnTo>
                  <a:lnTo>
                    <a:pt x="43" y="68"/>
                  </a:lnTo>
                  <a:lnTo>
                    <a:pt x="47" y="71"/>
                  </a:lnTo>
                  <a:lnTo>
                    <a:pt x="35" y="82"/>
                  </a:lnTo>
                  <a:lnTo>
                    <a:pt x="34" y="82"/>
                  </a:lnTo>
                  <a:lnTo>
                    <a:pt x="33" y="82"/>
                  </a:lnTo>
                  <a:lnTo>
                    <a:pt x="30" y="80"/>
                  </a:lnTo>
                  <a:lnTo>
                    <a:pt x="27" y="79"/>
                  </a:lnTo>
                  <a:lnTo>
                    <a:pt x="23" y="77"/>
                  </a:lnTo>
                  <a:lnTo>
                    <a:pt x="20" y="76"/>
                  </a:lnTo>
                  <a:lnTo>
                    <a:pt x="16" y="73"/>
                  </a:lnTo>
                  <a:lnTo>
                    <a:pt x="13" y="71"/>
                  </a:lnTo>
                  <a:lnTo>
                    <a:pt x="9" y="65"/>
                  </a:lnTo>
                  <a:lnTo>
                    <a:pt x="6" y="61"/>
                  </a:lnTo>
                  <a:lnTo>
                    <a:pt x="3" y="55"/>
                  </a:lnTo>
                  <a:lnTo>
                    <a:pt x="2" y="49"/>
                  </a:lnTo>
                  <a:lnTo>
                    <a:pt x="0" y="44"/>
                  </a:lnTo>
                  <a:lnTo>
                    <a:pt x="0" y="40"/>
                  </a:lnTo>
                  <a:lnTo>
                    <a:pt x="0" y="36"/>
                  </a:lnTo>
                  <a:lnTo>
                    <a:pt x="0" y="31"/>
                  </a:lnTo>
                  <a:lnTo>
                    <a:pt x="0" y="26"/>
                  </a:lnTo>
                  <a:lnTo>
                    <a:pt x="0" y="21"/>
                  </a:lnTo>
                  <a:lnTo>
                    <a:pt x="2" y="15"/>
                  </a:lnTo>
                  <a:lnTo>
                    <a:pt x="3" y="10"/>
                  </a:lnTo>
                  <a:lnTo>
                    <a:pt x="19" y="0"/>
                  </a:lnTo>
                  <a:close/>
                </a:path>
              </a:pathLst>
            </a:custGeom>
            <a:solidFill>
              <a:srgbClr val="FFFFFF"/>
            </a:solidFill>
            <a:ln w="9525">
              <a:noFill/>
              <a:round/>
              <a:headEnd/>
              <a:tailEnd/>
            </a:ln>
          </p:spPr>
          <p:txBody>
            <a:bodyPr/>
            <a:lstStyle/>
            <a:p>
              <a:endParaRPr lang="en-US"/>
            </a:p>
          </p:txBody>
        </p:sp>
        <p:sp>
          <p:nvSpPr>
            <p:cNvPr id="72939" name="Freeform 286"/>
            <p:cNvSpPr>
              <a:spLocks/>
            </p:cNvSpPr>
            <p:nvPr/>
          </p:nvSpPr>
          <p:spPr bwMode="auto">
            <a:xfrm>
              <a:off x="5038" y="2887"/>
              <a:ext cx="14" cy="32"/>
            </a:xfrm>
            <a:custGeom>
              <a:avLst/>
              <a:gdLst>
                <a:gd name="T0" fmla="*/ 5 w 43"/>
                <a:gd name="T1" fmla="*/ 1 h 94"/>
                <a:gd name="T2" fmla="*/ 5 w 43"/>
                <a:gd name="T3" fmla="*/ 2 h 94"/>
                <a:gd name="T4" fmla="*/ 4 w 43"/>
                <a:gd name="T5" fmla="*/ 2 h 94"/>
                <a:gd name="T6" fmla="*/ 4 w 43"/>
                <a:gd name="T7" fmla="*/ 2 h 94"/>
                <a:gd name="T8" fmla="*/ 3 w 43"/>
                <a:gd name="T9" fmla="*/ 3 h 94"/>
                <a:gd name="T10" fmla="*/ 3 w 43"/>
                <a:gd name="T11" fmla="*/ 4 h 94"/>
                <a:gd name="T12" fmla="*/ 3 w 43"/>
                <a:gd name="T13" fmla="*/ 4 h 94"/>
                <a:gd name="T14" fmla="*/ 2 w 43"/>
                <a:gd name="T15" fmla="*/ 5 h 94"/>
                <a:gd name="T16" fmla="*/ 2 w 43"/>
                <a:gd name="T17" fmla="*/ 6 h 94"/>
                <a:gd name="T18" fmla="*/ 2 w 43"/>
                <a:gd name="T19" fmla="*/ 6 h 94"/>
                <a:gd name="T20" fmla="*/ 2 w 43"/>
                <a:gd name="T21" fmla="*/ 7 h 94"/>
                <a:gd name="T22" fmla="*/ 2 w 43"/>
                <a:gd name="T23" fmla="*/ 8 h 94"/>
                <a:gd name="T24" fmla="*/ 2 w 43"/>
                <a:gd name="T25" fmla="*/ 9 h 94"/>
                <a:gd name="T26" fmla="*/ 2 w 43"/>
                <a:gd name="T27" fmla="*/ 10 h 94"/>
                <a:gd name="T28" fmla="*/ 3 w 43"/>
                <a:gd name="T29" fmla="*/ 10 h 94"/>
                <a:gd name="T30" fmla="*/ 1 w 43"/>
                <a:gd name="T31" fmla="*/ 11 h 94"/>
                <a:gd name="T32" fmla="*/ 1 w 43"/>
                <a:gd name="T33" fmla="*/ 11 h 94"/>
                <a:gd name="T34" fmla="*/ 1 w 43"/>
                <a:gd name="T35" fmla="*/ 11 h 94"/>
                <a:gd name="T36" fmla="*/ 1 w 43"/>
                <a:gd name="T37" fmla="*/ 10 h 94"/>
                <a:gd name="T38" fmla="*/ 1 w 43"/>
                <a:gd name="T39" fmla="*/ 10 h 94"/>
                <a:gd name="T40" fmla="*/ 0 w 43"/>
                <a:gd name="T41" fmla="*/ 9 h 94"/>
                <a:gd name="T42" fmla="*/ 0 w 43"/>
                <a:gd name="T43" fmla="*/ 9 h 94"/>
                <a:gd name="T44" fmla="*/ 0 w 43"/>
                <a:gd name="T45" fmla="*/ 8 h 94"/>
                <a:gd name="T46" fmla="*/ 0 w 43"/>
                <a:gd name="T47" fmla="*/ 7 h 94"/>
                <a:gd name="T48" fmla="*/ 0 w 43"/>
                <a:gd name="T49" fmla="*/ 6 h 94"/>
                <a:gd name="T50" fmla="*/ 0 w 43"/>
                <a:gd name="T51" fmla="*/ 6 h 94"/>
                <a:gd name="T52" fmla="*/ 0 w 43"/>
                <a:gd name="T53" fmla="*/ 5 h 94"/>
                <a:gd name="T54" fmla="*/ 0 w 43"/>
                <a:gd name="T55" fmla="*/ 5 h 94"/>
                <a:gd name="T56" fmla="*/ 0 w 43"/>
                <a:gd name="T57" fmla="*/ 4 h 94"/>
                <a:gd name="T58" fmla="*/ 0 w 43"/>
                <a:gd name="T59" fmla="*/ 4 h 94"/>
                <a:gd name="T60" fmla="*/ 1 w 43"/>
                <a:gd name="T61" fmla="*/ 3 h 94"/>
                <a:gd name="T62" fmla="*/ 1 w 43"/>
                <a:gd name="T63" fmla="*/ 3 h 94"/>
                <a:gd name="T64" fmla="*/ 1 w 43"/>
                <a:gd name="T65" fmla="*/ 2 h 94"/>
                <a:gd name="T66" fmla="*/ 1 w 43"/>
                <a:gd name="T67" fmla="*/ 2 h 94"/>
                <a:gd name="T68" fmla="*/ 2 w 43"/>
                <a:gd name="T69" fmla="*/ 1 h 94"/>
                <a:gd name="T70" fmla="*/ 2 w 43"/>
                <a:gd name="T71" fmla="*/ 1 h 94"/>
                <a:gd name="T72" fmla="*/ 2 w 43"/>
                <a:gd name="T73" fmla="*/ 0 h 94"/>
                <a:gd name="T74" fmla="*/ 3 w 43"/>
                <a:gd name="T75" fmla="*/ 0 h 94"/>
                <a:gd name="T76" fmla="*/ 5 w 43"/>
                <a:gd name="T77" fmla="*/ 1 h 94"/>
                <a:gd name="T78" fmla="*/ 5 w 43"/>
                <a:gd name="T79" fmla="*/ 1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
                <a:gd name="T121" fmla="*/ 0 h 94"/>
                <a:gd name="T122" fmla="*/ 43 w 43"/>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 h="94">
                  <a:moveTo>
                    <a:pt x="43" y="12"/>
                  </a:moveTo>
                  <a:lnTo>
                    <a:pt x="42" y="14"/>
                  </a:lnTo>
                  <a:lnTo>
                    <a:pt x="37" y="20"/>
                  </a:lnTo>
                  <a:lnTo>
                    <a:pt x="35" y="22"/>
                  </a:lnTo>
                  <a:lnTo>
                    <a:pt x="32" y="27"/>
                  </a:lnTo>
                  <a:lnTo>
                    <a:pt x="29" y="32"/>
                  </a:lnTo>
                  <a:lnTo>
                    <a:pt x="26" y="38"/>
                  </a:lnTo>
                  <a:lnTo>
                    <a:pt x="23" y="44"/>
                  </a:lnTo>
                  <a:lnTo>
                    <a:pt x="22" y="50"/>
                  </a:lnTo>
                  <a:lnTo>
                    <a:pt x="20" y="56"/>
                  </a:lnTo>
                  <a:lnTo>
                    <a:pt x="19" y="62"/>
                  </a:lnTo>
                  <a:lnTo>
                    <a:pt x="19" y="68"/>
                  </a:lnTo>
                  <a:lnTo>
                    <a:pt x="19" y="75"/>
                  </a:lnTo>
                  <a:lnTo>
                    <a:pt x="20" y="81"/>
                  </a:lnTo>
                  <a:lnTo>
                    <a:pt x="24" y="89"/>
                  </a:lnTo>
                  <a:lnTo>
                    <a:pt x="10" y="94"/>
                  </a:lnTo>
                  <a:lnTo>
                    <a:pt x="9" y="92"/>
                  </a:lnTo>
                  <a:lnTo>
                    <a:pt x="8" y="91"/>
                  </a:lnTo>
                  <a:lnTo>
                    <a:pt x="7" y="87"/>
                  </a:lnTo>
                  <a:lnTo>
                    <a:pt x="6" y="84"/>
                  </a:lnTo>
                  <a:lnTo>
                    <a:pt x="4" y="79"/>
                  </a:lnTo>
                  <a:lnTo>
                    <a:pt x="3" y="74"/>
                  </a:lnTo>
                  <a:lnTo>
                    <a:pt x="1" y="69"/>
                  </a:lnTo>
                  <a:lnTo>
                    <a:pt x="1" y="63"/>
                  </a:lnTo>
                  <a:lnTo>
                    <a:pt x="0" y="56"/>
                  </a:lnTo>
                  <a:lnTo>
                    <a:pt x="0" y="49"/>
                  </a:lnTo>
                  <a:lnTo>
                    <a:pt x="0" y="45"/>
                  </a:lnTo>
                  <a:lnTo>
                    <a:pt x="1" y="40"/>
                  </a:lnTo>
                  <a:lnTo>
                    <a:pt x="2" y="37"/>
                  </a:lnTo>
                  <a:lnTo>
                    <a:pt x="4" y="33"/>
                  </a:lnTo>
                  <a:lnTo>
                    <a:pt x="5" y="28"/>
                  </a:lnTo>
                  <a:lnTo>
                    <a:pt x="7" y="24"/>
                  </a:lnTo>
                  <a:lnTo>
                    <a:pt x="9" y="21"/>
                  </a:lnTo>
                  <a:lnTo>
                    <a:pt x="12" y="16"/>
                  </a:lnTo>
                  <a:lnTo>
                    <a:pt x="14" y="12"/>
                  </a:lnTo>
                  <a:lnTo>
                    <a:pt x="18" y="8"/>
                  </a:lnTo>
                  <a:lnTo>
                    <a:pt x="21" y="4"/>
                  </a:lnTo>
                  <a:lnTo>
                    <a:pt x="26" y="0"/>
                  </a:lnTo>
                  <a:lnTo>
                    <a:pt x="43" y="12"/>
                  </a:lnTo>
                  <a:close/>
                </a:path>
              </a:pathLst>
            </a:custGeom>
            <a:solidFill>
              <a:srgbClr val="FFFFFF"/>
            </a:solidFill>
            <a:ln w="9525">
              <a:noFill/>
              <a:round/>
              <a:headEnd/>
              <a:tailEnd/>
            </a:ln>
          </p:spPr>
          <p:txBody>
            <a:bodyPr/>
            <a:lstStyle/>
            <a:p>
              <a:endParaRPr lang="en-US"/>
            </a:p>
          </p:txBody>
        </p:sp>
        <p:sp>
          <p:nvSpPr>
            <p:cNvPr id="72940" name="Freeform 287"/>
            <p:cNvSpPr>
              <a:spLocks/>
            </p:cNvSpPr>
            <p:nvPr/>
          </p:nvSpPr>
          <p:spPr bwMode="auto">
            <a:xfrm>
              <a:off x="5020" y="2907"/>
              <a:ext cx="13" cy="39"/>
            </a:xfrm>
            <a:custGeom>
              <a:avLst/>
              <a:gdLst>
                <a:gd name="T0" fmla="*/ 4 w 38"/>
                <a:gd name="T1" fmla="*/ 2 h 115"/>
                <a:gd name="T2" fmla="*/ 4 w 38"/>
                <a:gd name="T3" fmla="*/ 2 h 115"/>
                <a:gd name="T4" fmla="*/ 4 w 38"/>
                <a:gd name="T5" fmla="*/ 2 h 115"/>
                <a:gd name="T6" fmla="*/ 4 w 38"/>
                <a:gd name="T7" fmla="*/ 2 h 115"/>
                <a:gd name="T8" fmla="*/ 4 w 38"/>
                <a:gd name="T9" fmla="*/ 3 h 115"/>
                <a:gd name="T10" fmla="*/ 3 w 38"/>
                <a:gd name="T11" fmla="*/ 3 h 115"/>
                <a:gd name="T12" fmla="*/ 3 w 38"/>
                <a:gd name="T13" fmla="*/ 4 h 115"/>
                <a:gd name="T14" fmla="*/ 3 w 38"/>
                <a:gd name="T15" fmla="*/ 4 h 115"/>
                <a:gd name="T16" fmla="*/ 3 w 38"/>
                <a:gd name="T17" fmla="*/ 5 h 115"/>
                <a:gd name="T18" fmla="*/ 3 w 38"/>
                <a:gd name="T19" fmla="*/ 6 h 115"/>
                <a:gd name="T20" fmla="*/ 3 w 38"/>
                <a:gd name="T21" fmla="*/ 7 h 115"/>
                <a:gd name="T22" fmla="*/ 3 w 38"/>
                <a:gd name="T23" fmla="*/ 7 h 115"/>
                <a:gd name="T24" fmla="*/ 3 w 38"/>
                <a:gd name="T25" fmla="*/ 8 h 115"/>
                <a:gd name="T26" fmla="*/ 3 w 38"/>
                <a:gd name="T27" fmla="*/ 9 h 115"/>
                <a:gd name="T28" fmla="*/ 3 w 38"/>
                <a:gd name="T29" fmla="*/ 10 h 115"/>
                <a:gd name="T30" fmla="*/ 3 w 38"/>
                <a:gd name="T31" fmla="*/ 11 h 115"/>
                <a:gd name="T32" fmla="*/ 4 w 38"/>
                <a:gd name="T33" fmla="*/ 11 h 115"/>
                <a:gd name="T34" fmla="*/ 4 w 38"/>
                <a:gd name="T35" fmla="*/ 11 h 115"/>
                <a:gd name="T36" fmla="*/ 4 w 38"/>
                <a:gd name="T37" fmla="*/ 12 h 115"/>
                <a:gd name="T38" fmla="*/ 3 w 38"/>
                <a:gd name="T39" fmla="*/ 13 h 115"/>
                <a:gd name="T40" fmla="*/ 3 w 38"/>
                <a:gd name="T41" fmla="*/ 13 h 115"/>
                <a:gd name="T42" fmla="*/ 3 w 38"/>
                <a:gd name="T43" fmla="*/ 13 h 115"/>
                <a:gd name="T44" fmla="*/ 3 w 38"/>
                <a:gd name="T45" fmla="*/ 13 h 115"/>
                <a:gd name="T46" fmla="*/ 2 w 38"/>
                <a:gd name="T47" fmla="*/ 12 h 115"/>
                <a:gd name="T48" fmla="*/ 2 w 38"/>
                <a:gd name="T49" fmla="*/ 12 h 115"/>
                <a:gd name="T50" fmla="*/ 1 w 38"/>
                <a:gd name="T51" fmla="*/ 11 h 115"/>
                <a:gd name="T52" fmla="*/ 1 w 38"/>
                <a:gd name="T53" fmla="*/ 11 h 115"/>
                <a:gd name="T54" fmla="*/ 1 w 38"/>
                <a:gd name="T55" fmla="*/ 10 h 115"/>
                <a:gd name="T56" fmla="*/ 1 w 38"/>
                <a:gd name="T57" fmla="*/ 9 h 115"/>
                <a:gd name="T58" fmla="*/ 0 w 38"/>
                <a:gd name="T59" fmla="*/ 9 h 115"/>
                <a:gd name="T60" fmla="*/ 0 w 38"/>
                <a:gd name="T61" fmla="*/ 8 h 115"/>
                <a:gd name="T62" fmla="*/ 0 w 38"/>
                <a:gd name="T63" fmla="*/ 8 h 115"/>
                <a:gd name="T64" fmla="*/ 0 w 38"/>
                <a:gd name="T65" fmla="*/ 7 h 115"/>
                <a:gd name="T66" fmla="*/ 0 w 38"/>
                <a:gd name="T67" fmla="*/ 7 h 115"/>
                <a:gd name="T68" fmla="*/ 0 w 38"/>
                <a:gd name="T69" fmla="*/ 6 h 115"/>
                <a:gd name="T70" fmla="*/ 0 w 38"/>
                <a:gd name="T71" fmla="*/ 6 h 115"/>
                <a:gd name="T72" fmla="*/ 0 w 38"/>
                <a:gd name="T73" fmla="*/ 5 h 115"/>
                <a:gd name="T74" fmla="*/ 0 w 38"/>
                <a:gd name="T75" fmla="*/ 4 h 115"/>
                <a:gd name="T76" fmla="*/ 0 w 38"/>
                <a:gd name="T77" fmla="*/ 4 h 115"/>
                <a:gd name="T78" fmla="*/ 1 w 38"/>
                <a:gd name="T79" fmla="*/ 3 h 115"/>
                <a:gd name="T80" fmla="*/ 1 w 38"/>
                <a:gd name="T81" fmla="*/ 2 h 115"/>
                <a:gd name="T82" fmla="*/ 1 w 38"/>
                <a:gd name="T83" fmla="*/ 1 h 115"/>
                <a:gd name="T84" fmla="*/ 2 w 38"/>
                <a:gd name="T85" fmla="*/ 1 h 115"/>
                <a:gd name="T86" fmla="*/ 2 w 38"/>
                <a:gd name="T87" fmla="*/ 0 h 115"/>
                <a:gd name="T88" fmla="*/ 4 w 38"/>
                <a:gd name="T89" fmla="*/ 2 h 115"/>
                <a:gd name="T90" fmla="*/ 4 w 38"/>
                <a:gd name="T91" fmla="*/ 2 h 1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
                <a:gd name="T139" fmla="*/ 0 h 115"/>
                <a:gd name="T140" fmla="*/ 38 w 38"/>
                <a:gd name="T141" fmla="*/ 115 h 1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 h="115">
                  <a:moveTo>
                    <a:pt x="36" y="14"/>
                  </a:moveTo>
                  <a:lnTo>
                    <a:pt x="35" y="14"/>
                  </a:lnTo>
                  <a:lnTo>
                    <a:pt x="34" y="17"/>
                  </a:lnTo>
                  <a:lnTo>
                    <a:pt x="32" y="19"/>
                  </a:lnTo>
                  <a:lnTo>
                    <a:pt x="31" y="23"/>
                  </a:lnTo>
                  <a:lnTo>
                    <a:pt x="29" y="27"/>
                  </a:lnTo>
                  <a:lnTo>
                    <a:pt x="27" y="32"/>
                  </a:lnTo>
                  <a:lnTo>
                    <a:pt x="25" y="38"/>
                  </a:lnTo>
                  <a:lnTo>
                    <a:pt x="24" y="46"/>
                  </a:lnTo>
                  <a:lnTo>
                    <a:pt x="22" y="52"/>
                  </a:lnTo>
                  <a:lnTo>
                    <a:pt x="22" y="59"/>
                  </a:lnTo>
                  <a:lnTo>
                    <a:pt x="22" y="65"/>
                  </a:lnTo>
                  <a:lnTo>
                    <a:pt x="23" y="74"/>
                  </a:lnTo>
                  <a:lnTo>
                    <a:pt x="24" y="80"/>
                  </a:lnTo>
                  <a:lnTo>
                    <a:pt x="28" y="87"/>
                  </a:lnTo>
                  <a:lnTo>
                    <a:pt x="29" y="90"/>
                  </a:lnTo>
                  <a:lnTo>
                    <a:pt x="32" y="94"/>
                  </a:lnTo>
                  <a:lnTo>
                    <a:pt x="34" y="98"/>
                  </a:lnTo>
                  <a:lnTo>
                    <a:pt x="38" y="101"/>
                  </a:lnTo>
                  <a:lnTo>
                    <a:pt x="29" y="115"/>
                  </a:lnTo>
                  <a:lnTo>
                    <a:pt x="28" y="113"/>
                  </a:lnTo>
                  <a:lnTo>
                    <a:pt x="26" y="112"/>
                  </a:lnTo>
                  <a:lnTo>
                    <a:pt x="24" y="110"/>
                  </a:lnTo>
                  <a:lnTo>
                    <a:pt x="21" y="106"/>
                  </a:lnTo>
                  <a:lnTo>
                    <a:pt x="17" y="101"/>
                  </a:lnTo>
                  <a:lnTo>
                    <a:pt x="13" y="98"/>
                  </a:lnTo>
                  <a:lnTo>
                    <a:pt x="9" y="92"/>
                  </a:lnTo>
                  <a:lnTo>
                    <a:pt x="6" y="86"/>
                  </a:lnTo>
                  <a:lnTo>
                    <a:pt x="5" y="81"/>
                  </a:lnTo>
                  <a:lnTo>
                    <a:pt x="3" y="77"/>
                  </a:lnTo>
                  <a:lnTo>
                    <a:pt x="2" y="72"/>
                  </a:lnTo>
                  <a:lnTo>
                    <a:pt x="1" y="69"/>
                  </a:lnTo>
                  <a:lnTo>
                    <a:pt x="1" y="64"/>
                  </a:lnTo>
                  <a:lnTo>
                    <a:pt x="0" y="59"/>
                  </a:lnTo>
                  <a:lnTo>
                    <a:pt x="0" y="54"/>
                  </a:lnTo>
                  <a:lnTo>
                    <a:pt x="1" y="49"/>
                  </a:lnTo>
                  <a:lnTo>
                    <a:pt x="1" y="43"/>
                  </a:lnTo>
                  <a:lnTo>
                    <a:pt x="3" y="37"/>
                  </a:lnTo>
                  <a:lnTo>
                    <a:pt x="4" y="31"/>
                  </a:lnTo>
                  <a:lnTo>
                    <a:pt x="6" y="26"/>
                  </a:lnTo>
                  <a:lnTo>
                    <a:pt x="8" y="19"/>
                  </a:lnTo>
                  <a:lnTo>
                    <a:pt x="11" y="13"/>
                  </a:lnTo>
                  <a:lnTo>
                    <a:pt x="15" y="7"/>
                  </a:lnTo>
                  <a:lnTo>
                    <a:pt x="20" y="0"/>
                  </a:lnTo>
                  <a:lnTo>
                    <a:pt x="36" y="14"/>
                  </a:lnTo>
                  <a:close/>
                </a:path>
              </a:pathLst>
            </a:custGeom>
            <a:solidFill>
              <a:srgbClr val="FFFFFF"/>
            </a:solidFill>
            <a:ln w="9525">
              <a:noFill/>
              <a:round/>
              <a:headEnd/>
              <a:tailEnd/>
            </a:ln>
          </p:spPr>
          <p:txBody>
            <a:bodyPr/>
            <a:lstStyle/>
            <a:p>
              <a:endParaRPr lang="en-US"/>
            </a:p>
          </p:txBody>
        </p:sp>
        <p:sp>
          <p:nvSpPr>
            <p:cNvPr id="72941" name="Freeform 288"/>
            <p:cNvSpPr>
              <a:spLocks/>
            </p:cNvSpPr>
            <p:nvPr/>
          </p:nvSpPr>
          <p:spPr bwMode="auto">
            <a:xfrm>
              <a:off x="5030" y="2937"/>
              <a:ext cx="13" cy="34"/>
            </a:xfrm>
            <a:custGeom>
              <a:avLst/>
              <a:gdLst>
                <a:gd name="T0" fmla="*/ 4 w 37"/>
                <a:gd name="T1" fmla="*/ 1 h 102"/>
                <a:gd name="T2" fmla="*/ 4 w 37"/>
                <a:gd name="T3" fmla="*/ 2 h 102"/>
                <a:gd name="T4" fmla="*/ 4 w 37"/>
                <a:gd name="T5" fmla="*/ 2 h 102"/>
                <a:gd name="T6" fmla="*/ 3 w 37"/>
                <a:gd name="T7" fmla="*/ 3 h 102"/>
                <a:gd name="T8" fmla="*/ 3 w 37"/>
                <a:gd name="T9" fmla="*/ 3 h 102"/>
                <a:gd name="T10" fmla="*/ 3 w 37"/>
                <a:gd name="T11" fmla="*/ 4 h 102"/>
                <a:gd name="T12" fmla="*/ 3 w 37"/>
                <a:gd name="T13" fmla="*/ 4 h 102"/>
                <a:gd name="T14" fmla="*/ 2 w 37"/>
                <a:gd name="T15" fmla="*/ 5 h 102"/>
                <a:gd name="T16" fmla="*/ 2 w 37"/>
                <a:gd name="T17" fmla="*/ 6 h 102"/>
                <a:gd name="T18" fmla="*/ 2 w 37"/>
                <a:gd name="T19" fmla="*/ 6 h 102"/>
                <a:gd name="T20" fmla="*/ 2 w 37"/>
                <a:gd name="T21" fmla="*/ 7 h 102"/>
                <a:gd name="T22" fmla="*/ 3 w 37"/>
                <a:gd name="T23" fmla="*/ 8 h 102"/>
                <a:gd name="T24" fmla="*/ 3 w 37"/>
                <a:gd name="T25" fmla="*/ 8 h 102"/>
                <a:gd name="T26" fmla="*/ 4 w 37"/>
                <a:gd name="T27" fmla="*/ 9 h 102"/>
                <a:gd name="T28" fmla="*/ 4 w 37"/>
                <a:gd name="T29" fmla="*/ 9 h 102"/>
                <a:gd name="T30" fmla="*/ 4 w 37"/>
                <a:gd name="T31" fmla="*/ 9 h 102"/>
                <a:gd name="T32" fmla="*/ 5 w 37"/>
                <a:gd name="T33" fmla="*/ 10 h 102"/>
                <a:gd name="T34" fmla="*/ 4 w 37"/>
                <a:gd name="T35" fmla="*/ 11 h 102"/>
                <a:gd name="T36" fmla="*/ 4 w 37"/>
                <a:gd name="T37" fmla="*/ 11 h 102"/>
                <a:gd name="T38" fmla="*/ 4 w 37"/>
                <a:gd name="T39" fmla="*/ 11 h 102"/>
                <a:gd name="T40" fmla="*/ 3 w 37"/>
                <a:gd name="T41" fmla="*/ 11 h 102"/>
                <a:gd name="T42" fmla="*/ 3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3" y="13"/>
                  </a:moveTo>
                  <a:lnTo>
                    <a:pt x="31" y="15"/>
                  </a:lnTo>
                  <a:lnTo>
                    <a:pt x="28" y="20"/>
                  </a:lnTo>
                  <a:lnTo>
                    <a:pt x="26" y="23"/>
                  </a:lnTo>
                  <a:lnTo>
                    <a:pt x="24" y="28"/>
                  </a:lnTo>
                  <a:lnTo>
                    <a:pt x="23" y="33"/>
                  </a:lnTo>
                  <a:lnTo>
                    <a:pt x="22" y="39"/>
                  </a:lnTo>
                  <a:lnTo>
                    <a:pt x="20" y="44"/>
                  </a:lnTo>
                  <a:lnTo>
                    <a:pt x="20" y="50"/>
                  </a:lnTo>
                  <a:lnTo>
                    <a:pt x="20" y="56"/>
                  </a:lnTo>
                  <a:lnTo>
                    <a:pt x="21" y="63"/>
                  </a:lnTo>
                  <a:lnTo>
                    <a:pt x="23" y="70"/>
                  </a:lnTo>
                  <a:lnTo>
                    <a:pt x="26" y="76"/>
                  </a:lnTo>
                  <a:lnTo>
                    <a:pt x="28" y="79"/>
                  </a:lnTo>
                  <a:lnTo>
                    <a:pt x="30" y="83"/>
                  </a:lnTo>
                  <a:lnTo>
                    <a:pt x="33" y="85"/>
                  </a:lnTo>
                  <a:lnTo>
                    <a:pt x="37" y="89"/>
                  </a:lnTo>
                  <a:lnTo>
                    <a:pt x="31" y="102"/>
                  </a:lnTo>
                  <a:lnTo>
                    <a:pt x="30" y="102"/>
                  </a:lnTo>
                  <a:lnTo>
                    <a:pt x="28" y="101"/>
                  </a:lnTo>
                  <a:lnTo>
                    <a:pt x="26" y="99"/>
                  </a:lnTo>
                  <a:lnTo>
                    <a:pt x="23" y="97"/>
                  </a:lnTo>
                  <a:lnTo>
                    <a:pt x="18" y="95"/>
                  </a:lnTo>
                  <a:lnTo>
                    <a:pt x="15" y="91"/>
                  </a:lnTo>
                  <a:lnTo>
                    <a:pt x="11" y="88"/>
                  </a:lnTo>
                  <a:lnTo>
                    <a:pt x="8" y="83"/>
                  </a:lnTo>
                  <a:lnTo>
                    <a:pt x="5" y="79"/>
                  </a:lnTo>
                  <a:lnTo>
                    <a:pt x="3" y="76"/>
                  </a:lnTo>
                  <a:lnTo>
                    <a:pt x="2" y="72"/>
                  </a:lnTo>
                  <a:lnTo>
                    <a:pt x="1" y="70"/>
                  </a:lnTo>
                  <a:lnTo>
                    <a:pt x="0" y="65"/>
                  </a:lnTo>
                  <a:lnTo>
                    <a:pt x="0" y="61"/>
                  </a:lnTo>
                  <a:lnTo>
                    <a:pt x="0" y="56"/>
                  </a:lnTo>
                  <a:lnTo>
                    <a:pt x="0" y="51"/>
                  </a:lnTo>
                  <a:lnTo>
                    <a:pt x="0" y="46"/>
                  </a:lnTo>
                  <a:lnTo>
                    <a:pt x="2" y="40"/>
                  </a:lnTo>
                  <a:lnTo>
                    <a:pt x="3" y="34"/>
                  </a:lnTo>
                  <a:lnTo>
                    <a:pt x="6" y="28"/>
                  </a:lnTo>
                  <a:lnTo>
                    <a:pt x="9" y="21"/>
                  </a:lnTo>
                  <a:lnTo>
                    <a:pt x="12" y="15"/>
                  </a:lnTo>
                  <a:lnTo>
                    <a:pt x="16" y="8"/>
                  </a:lnTo>
                  <a:lnTo>
                    <a:pt x="21" y="0"/>
                  </a:lnTo>
                  <a:lnTo>
                    <a:pt x="33" y="13"/>
                  </a:lnTo>
                  <a:close/>
                </a:path>
              </a:pathLst>
            </a:custGeom>
            <a:solidFill>
              <a:srgbClr val="FFFFFF"/>
            </a:solidFill>
            <a:ln w="9525">
              <a:noFill/>
              <a:round/>
              <a:headEnd/>
              <a:tailEnd/>
            </a:ln>
          </p:spPr>
          <p:txBody>
            <a:bodyPr/>
            <a:lstStyle/>
            <a:p>
              <a:endParaRPr lang="en-US"/>
            </a:p>
          </p:txBody>
        </p:sp>
        <p:sp>
          <p:nvSpPr>
            <p:cNvPr id="72942" name="Freeform 289"/>
            <p:cNvSpPr>
              <a:spLocks/>
            </p:cNvSpPr>
            <p:nvPr/>
          </p:nvSpPr>
          <p:spPr bwMode="auto">
            <a:xfrm>
              <a:off x="5010" y="2937"/>
              <a:ext cx="11" cy="22"/>
            </a:xfrm>
            <a:custGeom>
              <a:avLst/>
              <a:gdLst>
                <a:gd name="T0" fmla="*/ 3 w 31"/>
                <a:gd name="T1" fmla="*/ 1 h 68"/>
                <a:gd name="T2" fmla="*/ 3 w 31"/>
                <a:gd name="T3" fmla="*/ 1 h 68"/>
                <a:gd name="T4" fmla="*/ 2 w 31"/>
                <a:gd name="T5" fmla="*/ 1 h 68"/>
                <a:gd name="T6" fmla="*/ 2 w 31"/>
                <a:gd name="T7" fmla="*/ 2 h 68"/>
                <a:gd name="T8" fmla="*/ 2 w 31"/>
                <a:gd name="T9" fmla="*/ 2 h 68"/>
                <a:gd name="T10" fmla="*/ 2 w 31"/>
                <a:gd name="T11" fmla="*/ 3 h 68"/>
                <a:gd name="T12" fmla="*/ 2 w 31"/>
                <a:gd name="T13" fmla="*/ 4 h 68"/>
                <a:gd name="T14" fmla="*/ 2 w 31"/>
                <a:gd name="T15" fmla="*/ 4 h 68"/>
                <a:gd name="T16" fmla="*/ 3 w 31"/>
                <a:gd name="T17" fmla="*/ 4 h 68"/>
                <a:gd name="T18" fmla="*/ 4 w 31"/>
                <a:gd name="T19" fmla="*/ 5 h 68"/>
                <a:gd name="T20" fmla="*/ 4 w 31"/>
                <a:gd name="T21" fmla="*/ 5 h 68"/>
                <a:gd name="T22" fmla="*/ 4 w 31"/>
                <a:gd name="T23" fmla="*/ 7 h 68"/>
                <a:gd name="T24" fmla="*/ 3 w 31"/>
                <a:gd name="T25" fmla="*/ 7 h 68"/>
                <a:gd name="T26" fmla="*/ 2 w 31"/>
                <a:gd name="T27" fmla="*/ 7 h 68"/>
                <a:gd name="T28" fmla="*/ 2 w 31"/>
                <a:gd name="T29" fmla="*/ 6 h 68"/>
                <a:gd name="T30" fmla="*/ 2 w 31"/>
                <a:gd name="T31" fmla="*/ 6 h 68"/>
                <a:gd name="T32" fmla="*/ 1 w 31"/>
                <a:gd name="T33" fmla="*/ 6 h 68"/>
                <a:gd name="T34" fmla="*/ 1 w 31"/>
                <a:gd name="T35" fmla="*/ 6 h 68"/>
                <a:gd name="T36" fmla="*/ 0 w 31"/>
                <a:gd name="T37" fmla="*/ 5 h 68"/>
                <a:gd name="T38" fmla="*/ 0 w 31"/>
                <a:gd name="T39" fmla="*/ 5 h 68"/>
                <a:gd name="T40" fmla="*/ 0 w 31"/>
                <a:gd name="T41" fmla="*/ 4 h 68"/>
                <a:gd name="T42" fmla="*/ 0 w 31"/>
                <a:gd name="T43" fmla="*/ 4 h 68"/>
                <a:gd name="T44" fmla="*/ 0 w 31"/>
                <a:gd name="T45" fmla="*/ 3 h 68"/>
                <a:gd name="T46" fmla="*/ 0 w 31"/>
                <a:gd name="T47" fmla="*/ 3 h 68"/>
                <a:gd name="T48" fmla="*/ 0 w 31"/>
                <a:gd name="T49" fmla="*/ 2 h 68"/>
                <a:gd name="T50" fmla="*/ 0 w 31"/>
                <a:gd name="T51" fmla="*/ 2 h 68"/>
                <a:gd name="T52" fmla="*/ 0 w 31"/>
                <a:gd name="T53" fmla="*/ 1 h 68"/>
                <a:gd name="T54" fmla="*/ 1 w 31"/>
                <a:gd name="T55" fmla="*/ 1 h 68"/>
                <a:gd name="T56" fmla="*/ 1 w 31"/>
                <a:gd name="T57" fmla="*/ 1 h 68"/>
                <a:gd name="T58" fmla="*/ 1 w 31"/>
                <a:gd name="T59" fmla="*/ 0 h 68"/>
                <a:gd name="T60" fmla="*/ 3 w 31"/>
                <a:gd name="T61" fmla="*/ 1 h 68"/>
                <a:gd name="T62" fmla="*/ 3 w 31"/>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68"/>
                <a:gd name="T98" fmla="*/ 31 w 31"/>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68">
                  <a:moveTo>
                    <a:pt x="24" y="5"/>
                  </a:moveTo>
                  <a:lnTo>
                    <a:pt x="22" y="5"/>
                  </a:lnTo>
                  <a:lnTo>
                    <a:pt x="20" y="10"/>
                  </a:lnTo>
                  <a:lnTo>
                    <a:pt x="19" y="15"/>
                  </a:lnTo>
                  <a:lnTo>
                    <a:pt x="17" y="22"/>
                  </a:lnTo>
                  <a:lnTo>
                    <a:pt x="17" y="28"/>
                  </a:lnTo>
                  <a:lnTo>
                    <a:pt x="19" y="35"/>
                  </a:lnTo>
                  <a:lnTo>
                    <a:pt x="20" y="38"/>
                  </a:lnTo>
                  <a:lnTo>
                    <a:pt x="24" y="41"/>
                  </a:lnTo>
                  <a:lnTo>
                    <a:pt x="27" y="45"/>
                  </a:lnTo>
                  <a:lnTo>
                    <a:pt x="31" y="47"/>
                  </a:lnTo>
                  <a:lnTo>
                    <a:pt x="27" y="68"/>
                  </a:lnTo>
                  <a:lnTo>
                    <a:pt x="25" y="67"/>
                  </a:lnTo>
                  <a:lnTo>
                    <a:pt x="19" y="64"/>
                  </a:lnTo>
                  <a:lnTo>
                    <a:pt x="16" y="63"/>
                  </a:lnTo>
                  <a:lnTo>
                    <a:pt x="13" y="61"/>
                  </a:lnTo>
                  <a:lnTo>
                    <a:pt x="9" y="57"/>
                  </a:lnTo>
                  <a:lnTo>
                    <a:pt x="7" y="55"/>
                  </a:lnTo>
                  <a:lnTo>
                    <a:pt x="4" y="50"/>
                  </a:lnTo>
                  <a:lnTo>
                    <a:pt x="2" y="45"/>
                  </a:lnTo>
                  <a:lnTo>
                    <a:pt x="0" y="39"/>
                  </a:lnTo>
                  <a:lnTo>
                    <a:pt x="0" y="34"/>
                  </a:lnTo>
                  <a:lnTo>
                    <a:pt x="0" y="29"/>
                  </a:lnTo>
                  <a:lnTo>
                    <a:pt x="0" y="25"/>
                  </a:lnTo>
                  <a:lnTo>
                    <a:pt x="1" y="22"/>
                  </a:lnTo>
                  <a:lnTo>
                    <a:pt x="3" y="18"/>
                  </a:lnTo>
                  <a:lnTo>
                    <a:pt x="4" y="13"/>
                  </a:lnTo>
                  <a:lnTo>
                    <a:pt x="5" y="10"/>
                  </a:lnTo>
                  <a:lnTo>
                    <a:pt x="7" y="5"/>
                  </a:lnTo>
                  <a:lnTo>
                    <a:pt x="11" y="0"/>
                  </a:lnTo>
                  <a:lnTo>
                    <a:pt x="24" y="5"/>
                  </a:lnTo>
                  <a:close/>
                </a:path>
              </a:pathLst>
            </a:custGeom>
            <a:solidFill>
              <a:srgbClr val="FFFFFF"/>
            </a:solidFill>
            <a:ln w="9525">
              <a:noFill/>
              <a:round/>
              <a:headEnd/>
              <a:tailEnd/>
            </a:ln>
          </p:spPr>
          <p:txBody>
            <a:bodyPr/>
            <a:lstStyle/>
            <a:p>
              <a:endParaRPr lang="en-US"/>
            </a:p>
          </p:txBody>
        </p:sp>
        <p:sp>
          <p:nvSpPr>
            <p:cNvPr id="72943" name="Freeform 290"/>
            <p:cNvSpPr>
              <a:spLocks/>
            </p:cNvSpPr>
            <p:nvPr/>
          </p:nvSpPr>
          <p:spPr bwMode="auto">
            <a:xfrm>
              <a:off x="5190" y="2867"/>
              <a:ext cx="179" cy="130"/>
            </a:xfrm>
            <a:custGeom>
              <a:avLst/>
              <a:gdLst>
                <a:gd name="T0" fmla="*/ 57 w 538"/>
                <a:gd name="T1" fmla="*/ 0 h 389"/>
                <a:gd name="T2" fmla="*/ 56 w 538"/>
                <a:gd name="T3" fmla="*/ 1 h 389"/>
                <a:gd name="T4" fmla="*/ 54 w 538"/>
                <a:gd name="T5" fmla="*/ 1 h 389"/>
                <a:gd name="T6" fmla="*/ 52 w 538"/>
                <a:gd name="T7" fmla="*/ 2 h 389"/>
                <a:gd name="T8" fmla="*/ 49 w 538"/>
                <a:gd name="T9" fmla="*/ 4 h 389"/>
                <a:gd name="T10" fmla="*/ 46 w 538"/>
                <a:gd name="T11" fmla="*/ 5 h 389"/>
                <a:gd name="T12" fmla="*/ 43 w 538"/>
                <a:gd name="T13" fmla="*/ 6 h 389"/>
                <a:gd name="T14" fmla="*/ 39 w 538"/>
                <a:gd name="T15" fmla="*/ 8 h 389"/>
                <a:gd name="T16" fmla="*/ 35 w 538"/>
                <a:gd name="T17" fmla="*/ 10 h 389"/>
                <a:gd name="T18" fmla="*/ 31 w 538"/>
                <a:gd name="T19" fmla="*/ 11 h 389"/>
                <a:gd name="T20" fmla="*/ 27 w 538"/>
                <a:gd name="T21" fmla="*/ 13 h 389"/>
                <a:gd name="T22" fmla="*/ 23 w 538"/>
                <a:gd name="T23" fmla="*/ 15 h 389"/>
                <a:gd name="T24" fmla="*/ 20 w 538"/>
                <a:gd name="T25" fmla="*/ 17 h 389"/>
                <a:gd name="T26" fmla="*/ 16 w 538"/>
                <a:gd name="T27" fmla="*/ 18 h 389"/>
                <a:gd name="T28" fmla="*/ 12 w 538"/>
                <a:gd name="T29" fmla="*/ 20 h 389"/>
                <a:gd name="T30" fmla="*/ 9 w 538"/>
                <a:gd name="T31" fmla="*/ 21 h 389"/>
                <a:gd name="T32" fmla="*/ 6 w 538"/>
                <a:gd name="T33" fmla="*/ 22 h 389"/>
                <a:gd name="T34" fmla="*/ 4 w 538"/>
                <a:gd name="T35" fmla="*/ 23 h 389"/>
                <a:gd name="T36" fmla="*/ 2 w 538"/>
                <a:gd name="T37" fmla="*/ 24 h 389"/>
                <a:gd name="T38" fmla="*/ 1 w 538"/>
                <a:gd name="T39" fmla="*/ 25 h 389"/>
                <a:gd name="T40" fmla="*/ 0 w 538"/>
                <a:gd name="T41" fmla="*/ 26 h 389"/>
                <a:gd name="T42" fmla="*/ 50 w 538"/>
                <a:gd name="T43" fmla="*/ 41 h 389"/>
                <a:gd name="T44" fmla="*/ 6 w 538"/>
                <a:gd name="T45" fmla="*/ 26 h 389"/>
                <a:gd name="T46" fmla="*/ 7 w 538"/>
                <a:gd name="T47" fmla="*/ 26 h 389"/>
                <a:gd name="T48" fmla="*/ 9 w 538"/>
                <a:gd name="T49" fmla="*/ 25 h 389"/>
                <a:gd name="T50" fmla="*/ 10 w 538"/>
                <a:gd name="T51" fmla="*/ 24 h 389"/>
                <a:gd name="T52" fmla="*/ 13 w 538"/>
                <a:gd name="T53" fmla="*/ 23 h 389"/>
                <a:gd name="T54" fmla="*/ 15 w 538"/>
                <a:gd name="T55" fmla="*/ 22 h 389"/>
                <a:gd name="T56" fmla="*/ 18 w 538"/>
                <a:gd name="T57" fmla="*/ 21 h 389"/>
                <a:gd name="T58" fmla="*/ 21 w 538"/>
                <a:gd name="T59" fmla="*/ 19 h 389"/>
                <a:gd name="T60" fmla="*/ 24 w 538"/>
                <a:gd name="T61" fmla="*/ 18 h 389"/>
                <a:gd name="T62" fmla="*/ 28 w 538"/>
                <a:gd name="T63" fmla="*/ 16 h 389"/>
                <a:gd name="T64" fmla="*/ 31 w 538"/>
                <a:gd name="T65" fmla="*/ 15 h 389"/>
                <a:gd name="T66" fmla="*/ 35 w 538"/>
                <a:gd name="T67" fmla="*/ 13 h 389"/>
                <a:gd name="T68" fmla="*/ 38 w 538"/>
                <a:gd name="T69" fmla="*/ 12 h 389"/>
                <a:gd name="T70" fmla="*/ 41 w 538"/>
                <a:gd name="T71" fmla="*/ 10 h 389"/>
                <a:gd name="T72" fmla="*/ 45 w 538"/>
                <a:gd name="T73" fmla="*/ 9 h 389"/>
                <a:gd name="T74" fmla="*/ 48 w 538"/>
                <a:gd name="T75" fmla="*/ 7 h 389"/>
                <a:gd name="T76" fmla="*/ 51 w 538"/>
                <a:gd name="T77" fmla="*/ 6 h 389"/>
                <a:gd name="T78" fmla="*/ 54 w 538"/>
                <a:gd name="T79" fmla="*/ 5 h 389"/>
                <a:gd name="T80" fmla="*/ 56 w 538"/>
                <a:gd name="T81" fmla="*/ 4 h 389"/>
                <a:gd name="T82" fmla="*/ 58 w 538"/>
                <a:gd name="T83" fmla="*/ 3 h 389"/>
                <a:gd name="T84" fmla="*/ 60 w 538"/>
                <a:gd name="T85" fmla="*/ 3 h 3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9"/>
                <a:gd name="T131" fmla="*/ 538 w 538"/>
                <a:gd name="T132" fmla="*/ 389 h 3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9">
                  <a:moveTo>
                    <a:pt x="523" y="0"/>
                  </a:moveTo>
                  <a:lnTo>
                    <a:pt x="521" y="0"/>
                  </a:lnTo>
                  <a:lnTo>
                    <a:pt x="517" y="1"/>
                  </a:lnTo>
                  <a:lnTo>
                    <a:pt x="514" y="2"/>
                  </a:lnTo>
                  <a:lnTo>
                    <a:pt x="510" y="3"/>
                  </a:lnTo>
                  <a:lnTo>
                    <a:pt x="506" y="6"/>
                  </a:lnTo>
                  <a:lnTo>
                    <a:pt x="501" y="8"/>
                  </a:lnTo>
                  <a:lnTo>
                    <a:pt x="495" y="11"/>
                  </a:lnTo>
                  <a:lnTo>
                    <a:pt x="489" y="13"/>
                  </a:lnTo>
                  <a:lnTo>
                    <a:pt x="483" y="15"/>
                  </a:lnTo>
                  <a:lnTo>
                    <a:pt x="477" y="18"/>
                  </a:lnTo>
                  <a:lnTo>
                    <a:pt x="469" y="21"/>
                  </a:lnTo>
                  <a:lnTo>
                    <a:pt x="462" y="24"/>
                  </a:lnTo>
                  <a:lnTo>
                    <a:pt x="453" y="29"/>
                  </a:lnTo>
                  <a:lnTo>
                    <a:pt x="444" y="32"/>
                  </a:lnTo>
                  <a:lnTo>
                    <a:pt x="435" y="36"/>
                  </a:lnTo>
                  <a:lnTo>
                    <a:pt x="426" y="40"/>
                  </a:lnTo>
                  <a:lnTo>
                    <a:pt x="416" y="45"/>
                  </a:lnTo>
                  <a:lnTo>
                    <a:pt x="406" y="49"/>
                  </a:lnTo>
                  <a:lnTo>
                    <a:pt x="396" y="53"/>
                  </a:lnTo>
                  <a:lnTo>
                    <a:pt x="385" y="58"/>
                  </a:lnTo>
                  <a:lnTo>
                    <a:pt x="375" y="61"/>
                  </a:lnTo>
                  <a:lnTo>
                    <a:pt x="364" y="68"/>
                  </a:lnTo>
                  <a:lnTo>
                    <a:pt x="352" y="71"/>
                  </a:lnTo>
                  <a:lnTo>
                    <a:pt x="341" y="77"/>
                  </a:lnTo>
                  <a:lnTo>
                    <a:pt x="330" y="82"/>
                  </a:lnTo>
                  <a:lnTo>
                    <a:pt x="318" y="87"/>
                  </a:lnTo>
                  <a:lnTo>
                    <a:pt x="306" y="92"/>
                  </a:lnTo>
                  <a:lnTo>
                    <a:pt x="296" y="98"/>
                  </a:lnTo>
                  <a:lnTo>
                    <a:pt x="283" y="103"/>
                  </a:lnTo>
                  <a:lnTo>
                    <a:pt x="271" y="109"/>
                  </a:lnTo>
                  <a:lnTo>
                    <a:pt x="259" y="114"/>
                  </a:lnTo>
                  <a:lnTo>
                    <a:pt x="247" y="118"/>
                  </a:lnTo>
                  <a:lnTo>
                    <a:pt x="235" y="123"/>
                  </a:lnTo>
                  <a:lnTo>
                    <a:pt x="223" y="128"/>
                  </a:lnTo>
                  <a:lnTo>
                    <a:pt x="211" y="133"/>
                  </a:lnTo>
                  <a:lnTo>
                    <a:pt x="200" y="139"/>
                  </a:lnTo>
                  <a:lnTo>
                    <a:pt x="187" y="144"/>
                  </a:lnTo>
                  <a:lnTo>
                    <a:pt x="177" y="149"/>
                  </a:lnTo>
                  <a:lnTo>
                    <a:pt x="165" y="154"/>
                  </a:lnTo>
                  <a:lnTo>
                    <a:pt x="155" y="158"/>
                  </a:lnTo>
                  <a:lnTo>
                    <a:pt x="143" y="163"/>
                  </a:lnTo>
                  <a:lnTo>
                    <a:pt x="132" y="168"/>
                  </a:lnTo>
                  <a:lnTo>
                    <a:pt x="122" y="172"/>
                  </a:lnTo>
                  <a:lnTo>
                    <a:pt x="112" y="178"/>
                  </a:lnTo>
                  <a:lnTo>
                    <a:pt x="101" y="181"/>
                  </a:lnTo>
                  <a:lnTo>
                    <a:pt x="93" y="186"/>
                  </a:lnTo>
                  <a:lnTo>
                    <a:pt x="83" y="190"/>
                  </a:lnTo>
                  <a:lnTo>
                    <a:pt x="74" y="194"/>
                  </a:lnTo>
                  <a:lnTo>
                    <a:pt x="66" y="197"/>
                  </a:lnTo>
                  <a:lnTo>
                    <a:pt x="57" y="201"/>
                  </a:lnTo>
                  <a:lnTo>
                    <a:pt x="49" y="203"/>
                  </a:lnTo>
                  <a:lnTo>
                    <a:pt x="42" y="207"/>
                  </a:lnTo>
                  <a:lnTo>
                    <a:pt x="35" y="210"/>
                  </a:lnTo>
                  <a:lnTo>
                    <a:pt x="30" y="214"/>
                  </a:lnTo>
                  <a:lnTo>
                    <a:pt x="23" y="217"/>
                  </a:lnTo>
                  <a:lnTo>
                    <a:pt x="19" y="218"/>
                  </a:lnTo>
                  <a:lnTo>
                    <a:pt x="12" y="220"/>
                  </a:lnTo>
                  <a:lnTo>
                    <a:pt x="9" y="223"/>
                  </a:lnTo>
                  <a:lnTo>
                    <a:pt x="6" y="225"/>
                  </a:lnTo>
                  <a:lnTo>
                    <a:pt x="3" y="226"/>
                  </a:lnTo>
                  <a:lnTo>
                    <a:pt x="1" y="227"/>
                  </a:lnTo>
                  <a:lnTo>
                    <a:pt x="0" y="229"/>
                  </a:lnTo>
                  <a:lnTo>
                    <a:pt x="22" y="252"/>
                  </a:lnTo>
                  <a:lnTo>
                    <a:pt x="416" y="389"/>
                  </a:lnTo>
                  <a:lnTo>
                    <a:pt x="449" y="368"/>
                  </a:lnTo>
                  <a:lnTo>
                    <a:pt x="52" y="237"/>
                  </a:lnTo>
                  <a:lnTo>
                    <a:pt x="53" y="236"/>
                  </a:lnTo>
                  <a:lnTo>
                    <a:pt x="56" y="235"/>
                  </a:lnTo>
                  <a:lnTo>
                    <a:pt x="58" y="233"/>
                  </a:lnTo>
                  <a:lnTo>
                    <a:pt x="62" y="231"/>
                  </a:lnTo>
                  <a:lnTo>
                    <a:pt x="65" y="230"/>
                  </a:lnTo>
                  <a:lnTo>
                    <a:pt x="70" y="229"/>
                  </a:lnTo>
                  <a:lnTo>
                    <a:pt x="73" y="226"/>
                  </a:lnTo>
                  <a:lnTo>
                    <a:pt x="78" y="224"/>
                  </a:lnTo>
                  <a:lnTo>
                    <a:pt x="83" y="221"/>
                  </a:lnTo>
                  <a:lnTo>
                    <a:pt x="89" y="219"/>
                  </a:lnTo>
                  <a:lnTo>
                    <a:pt x="94" y="217"/>
                  </a:lnTo>
                  <a:lnTo>
                    <a:pt x="101" y="213"/>
                  </a:lnTo>
                  <a:lnTo>
                    <a:pt x="108" y="210"/>
                  </a:lnTo>
                  <a:lnTo>
                    <a:pt x="116" y="208"/>
                  </a:lnTo>
                  <a:lnTo>
                    <a:pt x="122" y="203"/>
                  </a:lnTo>
                  <a:lnTo>
                    <a:pt x="129" y="200"/>
                  </a:lnTo>
                  <a:lnTo>
                    <a:pt x="137" y="197"/>
                  </a:lnTo>
                  <a:lnTo>
                    <a:pt x="145" y="194"/>
                  </a:lnTo>
                  <a:lnTo>
                    <a:pt x="155" y="189"/>
                  </a:lnTo>
                  <a:lnTo>
                    <a:pt x="163" y="185"/>
                  </a:lnTo>
                  <a:lnTo>
                    <a:pt x="172" y="180"/>
                  </a:lnTo>
                  <a:lnTo>
                    <a:pt x="182" y="178"/>
                  </a:lnTo>
                  <a:lnTo>
                    <a:pt x="190" y="172"/>
                  </a:lnTo>
                  <a:lnTo>
                    <a:pt x="201" y="168"/>
                  </a:lnTo>
                  <a:lnTo>
                    <a:pt x="210" y="164"/>
                  </a:lnTo>
                  <a:lnTo>
                    <a:pt x="220" y="160"/>
                  </a:lnTo>
                  <a:lnTo>
                    <a:pt x="230" y="155"/>
                  </a:lnTo>
                  <a:lnTo>
                    <a:pt x="240" y="151"/>
                  </a:lnTo>
                  <a:lnTo>
                    <a:pt x="251" y="146"/>
                  </a:lnTo>
                  <a:lnTo>
                    <a:pt x="261" y="143"/>
                  </a:lnTo>
                  <a:lnTo>
                    <a:pt x="271" y="138"/>
                  </a:lnTo>
                  <a:lnTo>
                    <a:pt x="282" y="133"/>
                  </a:lnTo>
                  <a:lnTo>
                    <a:pt x="292" y="128"/>
                  </a:lnTo>
                  <a:lnTo>
                    <a:pt x="302" y="123"/>
                  </a:lnTo>
                  <a:lnTo>
                    <a:pt x="312" y="118"/>
                  </a:lnTo>
                  <a:lnTo>
                    <a:pt x="322" y="114"/>
                  </a:lnTo>
                  <a:lnTo>
                    <a:pt x="334" y="110"/>
                  </a:lnTo>
                  <a:lnTo>
                    <a:pt x="344" y="105"/>
                  </a:lnTo>
                  <a:lnTo>
                    <a:pt x="354" y="100"/>
                  </a:lnTo>
                  <a:lnTo>
                    <a:pt x="364" y="95"/>
                  </a:lnTo>
                  <a:lnTo>
                    <a:pt x="374" y="91"/>
                  </a:lnTo>
                  <a:lnTo>
                    <a:pt x="385" y="87"/>
                  </a:lnTo>
                  <a:lnTo>
                    <a:pt x="394" y="82"/>
                  </a:lnTo>
                  <a:lnTo>
                    <a:pt x="404" y="78"/>
                  </a:lnTo>
                  <a:lnTo>
                    <a:pt x="415" y="74"/>
                  </a:lnTo>
                  <a:lnTo>
                    <a:pt x="424" y="70"/>
                  </a:lnTo>
                  <a:lnTo>
                    <a:pt x="433" y="66"/>
                  </a:lnTo>
                  <a:lnTo>
                    <a:pt x="442" y="61"/>
                  </a:lnTo>
                  <a:lnTo>
                    <a:pt x="450" y="59"/>
                  </a:lnTo>
                  <a:lnTo>
                    <a:pt x="460" y="55"/>
                  </a:lnTo>
                  <a:lnTo>
                    <a:pt x="467" y="51"/>
                  </a:lnTo>
                  <a:lnTo>
                    <a:pt x="475" y="48"/>
                  </a:lnTo>
                  <a:lnTo>
                    <a:pt x="483" y="45"/>
                  </a:lnTo>
                  <a:lnTo>
                    <a:pt x="491" y="42"/>
                  </a:lnTo>
                  <a:lnTo>
                    <a:pt x="498" y="38"/>
                  </a:lnTo>
                  <a:lnTo>
                    <a:pt x="506" y="36"/>
                  </a:lnTo>
                  <a:lnTo>
                    <a:pt x="512" y="34"/>
                  </a:lnTo>
                  <a:lnTo>
                    <a:pt x="518" y="31"/>
                  </a:lnTo>
                  <a:lnTo>
                    <a:pt x="523" y="30"/>
                  </a:lnTo>
                  <a:lnTo>
                    <a:pt x="529" y="28"/>
                  </a:lnTo>
                  <a:lnTo>
                    <a:pt x="533" y="25"/>
                  </a:lnTo>
                  <a:lnTo>
                    <a:pt x="538" y="24"/>
                  </a:lnTo>
                  <a:lnTo>
                    <a:pt x="523" y="0"/>
                  </a:lnTo>
                  <a:close/>
                </a:path>
              </a:pathLst>
            </a:custGeom>
            <a:solidFill>
              <a:srgbClr val="FFFFFF"/>
            </a:solidFill>
            <a:ln w="9525">
              <a:noFill/>
              <a:round/>
              <a:headEnd/>
              <a:tailEnd/>
            </a:ln>
          </p:spPr>
          <p:txBody>
            <a:bodyPr/>
            <a:lstStyle/>
            <a:p>
              <a:endParaRPr lang="en-US"/>
            </a:p>
          </p:txBody>
        </p:sp>
        <p:sp>
          <p:nvSpPr>
            <p:cNvPr id="72944" name="Freeform 291"/>
            <p:cNvSpPr>
              <a:spLocks/>
            </p:cNvSpPr>
            <p:nvPr/>
          </p:nvSpPr>
          <p:spPr bwMode="auto">
            <a:xfrm>
              <a:off x="4874" y="2756"/>
              <a:ext cx="499" cy="330"/>
            </a:xfrm>
            <a:custGeom>
              <a:avLst/>
              <a:gdLst>
                <a:gd name="T0" fmla="*/ 162 w 1497"/>
                <a:gd name="T1" fmla="*/ 35 h 988"/>
                <a:gd name="T2" fmla="*/ 158 w 1497"/>
                <a:gd name="T3" fmla="*/ 27 h 988"/>
                <a:gd name="T4" fmla="*/ 152 w 1497"/>
                <a:gd name="T5" fmla="*/ 17 h 988"/>
                <a:gd name="T6" fmla="*/ 143 w 1497"/>
                <a:gd name="T7" fmla="*/ 9 h 988"/>
                <a:gd name="T8" fmla="*/ 129 w 1497"/>
                <a:gd name="T9" fmla="*/ 4 h 988"/>
                <a:gd name="T10" fmla="*/ 112 w 1497"/>
                <a:gd name="T11" fmla="*/ 5 h 988"/>
                <a:gd name="T12" fmla="*/ 94 w 1497"/>
                <a:gd name="T13" fmla="*/ 11 h 988"/>
                <a:gd name="T14" fmla="*/ 77 w 1497"/>
                <a:gd name="T15" fmla="*/ 20 h 988"/>
                <a:gd name="T16" fmla="*/ 62 w 1497"/>
                <a:gd name="T17" fmla="*/ 30 h 988"/>
                <a:gd name="T18" fmla="*/ 51 w 1497"/>
                <a:gd name="T19" fmla="*/ 39 h 988"/>
                <a:gd name="T20" fmla="*/ 44 w 1497"/>
                <a:gd name="T21" fmla="*/ 46 h 988"/>
                <a:gd name="T22" fmla="*/ 41 w 1497"/>
                <a:gd name="T23" fmla="*/ 44 h 988"/>
                <a:gd name="T24" fmla="*/ 38 w 1497"/>
                <a:gd name="T25" fmla="*/ 38 h 988"/>
                <a:gd name="T26" fmla="*/ 33 w 1497"/>
                <a:gd name="T27" fmla="*/ 30 h 988"/>
                <a:gd name="T28" fmla="*/ 24 w 1497"/>
                <a:gd name="T29" fmla="*/ 21 h 988"/>
                <a:gd name="T30" fmla="*/ 13 w 1497"/>
                <a:gd name="T31" fmla="*/ 13 h 988"/>
                <a:gd name="T32" fmla="*/ 4 w 1497"/>
                <a:gd name="T33" fmla="*/ 11 h 988"/>
                <a:gd name="T34" fmla="*/ 8 w 1497"/>
                <a:gd name="T35" fmla="*/ 18 h 988"/>
                <a:gd name="T36" fmla="*/ 13 w 1497"/>
                <a:gd name="T37" fmla="*/ 28 h 988"/>
                <a:gd name="T38" fmla="*/ 18 w 1497"/>
                <a:gd name="T39" fmla="*/ 39 h 988"/>
                <a:gd name="T40" fmla="*/ 23 w 1497"/>
                <a:gd name="T41" fmla="*/ 48 h 988"/>
                <a:gd name="T42" fmla="*/ 27 w 1497"/>
                <a:gd name="T43" fmla="*/ 55 h 988"/>
                <a:gd name="T44" fmla="*/ 8 w 1497"/>
                <a:gd name="T45" fmla="*/ 105 h 988"/>
                <a:gd name="T46" fmla="*/ 12 w 1497"/>
                <a:gd name="T47" fmla="*/ 101 h 988"/>
                <a:gd name="T48" fmla="*/ 19 w 1497"/>
                <a:gd name="T49" fmla="*/ 94 h 988"/>
                <a:gd name="T50" fmla="*/ 30 w 1497"/>
                <a:gd name="T51" fmla="*/ 81 h 988"/>
                <a:gd name="T52" fmla="*/ 44 w 1497"/>
                <a:gd name="T53" fmla="*/ 65 h 988"/>
                <a:gd name="T54" fmla="*/ 50 w 1497"/>
                <a:gd name="T55" fmla="*/ 70 h 988"/>
                <a:gd name="T56" fmla="*/ 64 w 1497"/>
                <a:gd name="T57" fmla="*/ 81 h 988"/>
                <a:gd name="T58" fmla="*/ 83 w 1497"/>
                <a:gd name="T59" fmla="*/ 91 h 988"/>
                <a:gd name="T60" fmla="*/ 107 w 1497"/>
                <a:gd name="T61" fmla="*/ 95 h 988"/>
                <a:gd name="T62" fmla="*/ 134 w 1497"/>
                <a:gd name="T63" fmla="*/ 90 h 988"/>
                <a:gd name="T64" fmla="*/ 155 w 1497"/>
                <a:gd name="T65" fmla="*/ 80 h 988"/>
                <a:gd name="T66" fmla="*/ 148 w 1497"/>
                <a:gd name="T67" fmla="*/ 86 h 988"/>
                <a:gd name="T68" fmla="*/ 134 w 1497"/>
                <a:gd name="T69" fmla="*/ 93 h 988"/>
                <a:gd name="T70" fmla="*/ 114 w 1497"/>
                <a:gd name="T71" fmla="*/ 98 h 988"/>
                <a:gd name="T72" fmla="*/ 88 w 1497"/>
                <a:gd name="T73" fmla="*/ 96 h 988"/>
                <a:gd name="T74" fmla="*/ 58 w 1497"/>
                <a:gd name="T75" fmla="*/ 80 h 988"/>
                <a:gd name="T76" fmla="*/ 41 w 1497"/>
                <a:gd name="T77" fmla="*/ 70 h 988"/>
                <a:gd name="T78" fmla="*/ 36 w 1497"/>
                <a:gd name="T79" fmla="*/ 77 h 988"/>
                <a:gd name="T80" fmla="*/ 29 w 1497"/>
                <a:gd name="T81" fmla="*/ 88 h 988"/>
                <a:gd name="T82" fmla="*/ 20 w 1497"/>
                <a:gd name="T83" fmla="*/ 98 h 988"/>
                <a:gd name="T84" fmla="*/ 11 w 1497"/>
                <a:gd name="T85" fmla="*/ 106 h 988"/>
                <a:gd name="T86" fmla="*/ 0 w 1497"/>
                <a:gd name="T87" fmla="*/ 105 h 988"/>
                <a:gd name="T88" fmla="*/ 2 w 1497"/>
                <a:gd name="T89" fmla="*/ 6 h 988"/>
                <a:gd name="T90" fmla="*/ 7 w 1497"/>
                <a:gd name="T91" fmla="*/ 7 h 988"/>
                <a:gd name="T92" fmla="*/ 14 w 1497"/>
                <a:gd name="T93" fmla="*/ 10 h 988"/>
                <a:gd name="T94" fmla="*/ 23 w 1497"/>
                <a:gd name="T95" fmla="*/ 14 h 988"/>
                <a:gd name="T96" fmla="*/ 32 w 1497"/>
                <a:gd name="T97" fmla="*/ 23 h 988"/>
                <a:gd name="T98" fmla="*/ 41 w 1497"/>
                <a:gd name="T99" fmla="*/ 37 h 988"/>
                <a:gd name="T100" fmla="*/ 45 w 1497"/>
                <a:gd name="T101" fmla="*/ 39 h 988"/>
                <a:gd name="T102" fmla="*/ 53 w 1497"/>
                <a:gd name="T103" fmla="*/ 31 h 988"/>
                <a:gd name="T104" fmla="*/ 66 w 1497"/>
                <a:gd name="T105" fmla="*/ 22 h 988"/>
                <a:gd name="T106" fmla="*/ 83 w 1497"/>
                <a:gd name="T107" fmla="*/ 12 h 988"/>
                <a:gd name="T108" fmla="*/ 104 w 1497"/>
                <a:gd name="T109" fmla="*/ 4 h 988"/>
                <a:gd name="T110" fmla="*/ 125 w 1497"/>
                <a:gd name="T111" fmla="*/ 0 h 988"/>
                <a:gd name="T112" fmla="*/ 129 w 1497"/>
                <a:gd name="T113" fmla="*/ 0 h 988"/>
                <a:gd name="T114" fmla="*/ 137 w 1497"/>
                <a:gd name="T115" fmla="*/ 3 h 988"/>
                <a:gd name="T116" fmla="*/ 146 w 1497"/>
                <a:gd name="T117" fmla="*/ 8 h 988"/>
                <a:gd name="T118" fmla="*/ 156 w 1497"/>
                <a:gd name="T119" fmla="*/ 17 h 988"/>
                <a:gd name="T120" fmla="*/ 164 w 1497"/>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7"/>
                <a:gd name="T184" fmla="*/ 0 h 988"/>
                <a:gd name="T185" fmla="*/ 1497 w 1497"/>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7" h="988">
                  <a:moveTo>
                    <a:pt x="1469" y="357"/>
                  </a:moveTo>
                  <a:lnTo>
                    <a:pt x="1469" y="356"/>
                  </a:lnTo>
                  <a:lnTo>
                    <a:pt x="1468" y="352"/>
                  </a:lnTo>
                  <a:lnTo>
                    <a:pt x="1466" y="347"/>
                  </a:lnTo>
                  <a:lnTo>
                    <a:pt x="1465" y="341"/>
                  </a:lnTo>
                  <a:lnTo>
                    <a:pt x="1464" y="338"/>
                  </a:lnTo>
                  <a:lnTo>
                    <a:pt x="1463" y="333"/>
                  </a:lnTo>
                  <a:lnTo>
                    <a:pt x="1461" y="329"/>
                  </a:lnTo>
                  <a:lnTo>
                    <a:pt x="1460" y="324"/>
                  </a:lnTo>
                  <a:lnTo>
                    <a:pt x="1459" y="319"/>
                  </a:lnTo>
                  <a:lnTo>
                    <a:pt x="1457" y="315"/>
                  </a:lnTo>
                  <a:lnTo>
                    <a:pt x="1455" y="308"/>
                  </a:lnTo>
                  <a:lnTo>
                    <a:pt x="1453" y="304"/>
                  </a:lnTo>
                  <a:lnTo>
                    <a:pt x="1449" y="296"/>
                  </a:lnTo>
                  <a:lnTo>
                    <a:pt x="1447" y="290"/>
                  </a:lnTo>
                  <a:lnTo>
                    <a:pt x="1444" y="283"/>
                  </a:lnTo>
                  <a:lnTo>
                    <a:pt x="1442" y="277"/>
                  </a:lnTo>
                  <a:lnTo>
                    <a:pt x="1439" y="270"/>
                  </a:lnTo>
                  <a:lnTo>
                    <a:pt x="1435" y="262"/>
                  </a:lnTo>
                  <a:lnTo>
                    <a:pt x="1432" y="255"/>
                  </a:lnTo>
                  <a:lnTo>
                    <a:pt x="1429" y="249"/>
                  </a:lnTo>
                  <a:lnTo>
                    <a:pt x="1425" y="241"/>
                  </a:lnTo>
                  <a:lnTo>
                    <a:pt x="1421" y="233"/>
                  </a:lnTo>
                  <a:lnTo>
                    <a:pt x="1417" y="226"/>
                  </a:lnTo>
                  <a:lnTo>
                    <a:pt x="1413" y="218"/>
                  </a:lnTo>
                  <a:lnTo>
                    <a:pt x="1408" y="210"/>
                  </a:lnTo>
                  <a:lnTo>
                    <a:pt x="1402" y="203"/>
                  </a:lnTo>
                  <a:lnTo>
                    <a:pt x="1397" y="195"/>
                  </a:lnTo>
                  <a:lnTo>
                    <a:pt x="1393" y="189"/>
                  </a:lnTo>
                  <a:lnTo>
                    <a:pt x="1387" y="180"/>
                  </a:lnTo>
                  <a:lnTo>
                    <a:pt x="1381" y="172"/>
                  </a:lnTo>
                  <a:lnTo>
                    <a:pt x="1375" y="164"/>
                  </a:lnTo>
                  <a:lnTo>
                    <a:pt x="1369" y="157"/>
                  </a:lnTo>
                  <a:lnTo>
                    <a:pt x="1362" y="149"/>
                  </a:lnTo>
                  <a:lnTo>
                    <a:pt x="1355" y="141"/>
                  </a:lnTo>
                  <a:lnTo>
                    <a:pt x="1348" y="134"/>
                  </a:lnTo>
                  <a:lnTo>
                    <a:pt x="1342" y="128"/>
                  </a:lnTo>
                  <a:lnTo>
                    <a:pt x="1334" y="119"/>
                  </a:lnTo>
                  <a:lnTo>
                    <a:pt x="1326" y="112"/>
                  </a:lnTo>
                  <a:lnTo>
                    <a:pt x="1318" y="106"/>
                  </a:lnTo>
                  <a:lnTo>
                    <a:pt x="1309" y="100"/>
                  </a:lnTo>
                  <a:lnTo>
                    <a:pt x="1300" y="94"/>
                  </a:lnTo>
                  <a:lnTo>
                    <a:pt x="1292" y="88"/>
                  </a:lnTo>
                  <a:lnTo>
                    <a:pt x="1283" y="82"/>
                  </a:lnTo>
                  <a:lnTo>
                    <a:pt x="1274" y="77"/>
                  </a:lnTo>
                  <a:lnTo>
                    <a:pt x="1263" y="71"/>
                  </a:lnTo>
                  <a:lnTo>
                    <a:pt x="1253" y="66"/>
                  </a:lnTo>
                  <a:lnTo>
                    <a:pt x="1243" y="61"/>
                  </a:lnTo>
                  <a:lnTo>
                    <a:pt x="1233" y="57"/>
                  </a:lnTo>
                  <a:lnTo>
                    <a:pt x="1220" y="53"/>
                  </a:lnTo>
                  <a:lnTo>
                    <a:pt x="1209" y="49"/>
                  </a:lnTo>
                  <a:lnTo>
                    <a:pt x="1198" y="46"/>
                  </a:lnTo>
                  <a:lnTo>
                    <a:pt x="1187" y="43"/>
                  </a:lnTo>
                  <a:lnTo>
                    <a:pt x="1173" y="41"/>
                  </a:lnTo>
                  <a:lnTo>
                    <a:pt x="1161" y="38"/>
                  </a:lnTo>
                  <a:lnTo>
                    <a:pt x="1148" y="37"/>
                  </a:lnTo>
                  <a:lnTo>
                    <a:pt x="1135" y="36"/>
                  </a:lnTo>
                  <a:lnTo>
                    <a:pt x="1121" y="36"/>
                  </a:lnTo>
                  <a:lnTo>
                    <a:pt x="1108" y="36"/>
                  </a:lnTo>
                  <a:lnTo>
                    <a:pt x="1093" y="36"/>
                  </a:lnTo>
                  <a:lnTo>
                    <a:pt x="1079" y="37"/>
                  </a:lnTo>
                  <a:lnTo>
                    <a:pt x="1064" y="38"/>
                  </a:lnTo>
                  <a:lnTo>
                    <a:pt x="1049" y="40"/>
                  </a:lnTo>
                  <a:lnTo>
                    <a:pt x="1034" y="42"/>
                  </a:lnTo>
                  <a:lnTo>
                    <a:pt x="1020" y="44"/>
                  </a:lnTo>
                  <a:lnTo>
                    <a:pt x="1004" y="47"/>
                  </a:lnTo>
                  <a:lnTo>
                    <a:pt x="989" y="50"/>
                  </a:lnTo>
                  <a:lnTo>
                    <a:pt x="974" y="53"/>
                  </a:lnTo>
                  <a:lnTo>
                    <a:pt x="959" y="58"/>
                  </a:lnTo>
                  <a:lnTo>
                    <a:pt x="945" y="61"/>
                  </a:lnTo>
                  <a:lnTo>
                    <a:pt x="930" y="65"/>
                  </a:lnTo>
                  <a:lnTo>
                    <a:pt x="914" y="70"/>
                  </a:lnTo>
                  <a:lnTo>
                    <a:pt x="900" y="76"/>
                  </a:lnTo>
                  <a:lnTo>
                    <a:pt x="886" y="81"/>
                  </a:lnTo>
                  <a:lnTo>
                    <a:pt x="870" y="87"/>
                  </a:lnTo>
                  <a:lnTo>
                    <a:pt x="856" y="93"/>
                  </a:lnTo>
                  <a:lnTo>
                    <a:pt x="843" y="99"/>
                  </a:lnTo>
                  <a:lnTo>
                    <a:pt x="827" y="104"/>
                  </a:lnTo>
                  <a:lnTo>
                    <a:pt x="813" y="111"/>
                  </a:lnTo>
                  <a:lnTo>
                    <a:pt x="800" y="117"/>
                  </a:lnTo>
                  <a:lnTo>
                    <a:pt x="786" y="124"/>
                  </a:lnTo>
                  <a:lnTo>
                    <a:pt x="771" y="130"/>
                  </a:lnTo>
                  <a:lnTo>
                    <a:pt x="757" y="139"/>
                  </a:lnTo>
                  <a:lnTo>
                    <a:pt x="744" y="145"/>
                  </a:lnTo>
                  <a:lnTo>
                    <a:pt x="730" y="153"/>
                  </a:lnTo>
                  <a:lnTo>
                    <a:pt x="716" y="161"/>
                  </a:lnTo>
                  <a:lnTo>
                    <a:pt x="704" y="168"/>
                  </a:lnTo>
                  <a:lnTo>
                    <a:pt x="690" y="176"/>
                  </a:lnTo>
                  <a:lnTo>
                    <a:pt x="678" y="185"/>
                  </a:lnTo>
                  <a:lnTo>
                    <a:pt x="665" y="193"/>
                  </a:lnTo>
                  <a:lnTo>
                    <a:pt x="653" y="202"/>
                  </a:lnTo>
                  <a:lnTo>
                    <a:pt x="640" y="209"/>
                  </a:lnTo>
                  <a:lnTo>
                    <a:pt x="628" y="218"/>
                  </a:lnTo>
                  <a:lnTo>
                    <a:pt x="616" y="226"/>
                  </a:lnTo>
                  <a:lnTo>
                    <a:pt x="603" y="235"/>
                  </a:lnTo>
                  <a:lnTo>
                    <a:pt x="592" y="242"/>
                  </a:lnTo>
                  <a:lnTo>
                    <a:pt x="581" y="250"/>
                  </a:lnTo>
                  <a:lnTo>
                    <a:pt x="570" y="258"/>
                  </a:lnTo>
                  <a:lnTo>
                    <a:pt x="558" y="266"/>
                  </a:lnTo>
                  <a:lnTo>
                    <a:pt x="547" y="273"/>
                  </a:lnTo>
                  <a:lnTo>
                    <a:pt x="538" y="282"/>
                  </a:lnTo>
                  <a:lnTo>
                    <a:pt x="527" y="290"/>
                  </a:lnTo>
                  <a:lnTo>
                    <a:pt x="517" y="298"/>
                  </a:lnTo>
                  <a:lnTo>
                    <a:pt x="507" y="305"/>
                  </a:lnTo>
                  <a:lnTo>
                    <a:pt x="499" y="313"/>
                  </a:lnTo>
                  <a:lnTo>
                    <a:pt x="490" y="319"/>
                  </a:lnTo>
                  <a:lnTo>
                    <a:pt x="481" y="328"/>
                  </a:lnTo>
                  <a:lnTo>
                    <a:pt x="472" y="335"/>
                  </a:lnTo>
                  <a:lnTo>
                    <a:pt x="464" y="342"/>
                  </a:lnTo>
                  <a:lnTo>
                    <a:pt x="456" y="350"/>
                  </a:lnTo>
                  <a:lnTo>
                    <a:pt x="449" y="356"/>
                  </a:lnTo>
                  <a:lnTo>
                    <a:pt x="441" y="362"/>
                  </a:lnTo>
                  <a:lnTo>
                    <a:pt x="435" y="369"/>
                  </a:lnTo>
                  <a:lnTo>
                    <a:pt x="427" y="374"/>
                  </a:lnTo>
                  <a:lnTo>
                    <a:pt x="421" y="380"/>
                  </a:lnTo>
                  <a:lnTo>
                    <a:pt x="416" y="386"/>
                  </a:lnTo>
                  <a:lnTo>
                    <a:pt x="411" y="392"/>
                  </a:lnTo>
                  <a:lnTo>
                    <a:pt x="406" y="397"/>
                  </a:lnTo>
                  <a:lnTo>
                    <a:pt x="401" y="402"/>
                  </a:lnTo>
                  <a:lnTo>
                    <a:pt x="397" y="407"/>
                  </a:lnTo>
                  <a:lnTo>
                    <a:pt x="393" y="410"/>
                  </a:lnTo>
                  <a:lnTo>
                    <a:pt x="390" y="414"/>
                  </a:lnTo>
                  <a:lnTo>
                    <a:pt x="387" y="419"/>
                  </a:lnTo>
                  <a:lnTo>
                    <a:pt x="383" y="421"/>
                  </a:lnTo>
                  <a:lnTo>
                    <a:pt x="381" y="425"/>
                  </a:lnTo>
                  <a:lnTo>
                    <a:pt x="381" y="424"/>
                  </a:lnTo>
                  <a:lnTo>
                    <a:pt x="380" y="421"/>
                  </a:lnTo>
                  <a:lnTo>
                    <a:pt x="379" y="419"/>
                  </a:lnTo>
                  <a:lnTo>
                    <a:pt x="377" y="414"/>
                  </a:lnTo>
                  <a:lnTo>
                    <a:pt x="375" y="407"/>
                  </a:lnTo>
                  <a:lnTo>
                    <a:pt x="372" y="401"/>
                  </a:lnTo>
                  <a:lnTo>
                    <a:pt x="370" y="397"/>
                  </a:lnTo>
                  <a:lnTo>
                    <a:pt x="369" y="392"/>
                  </a:lnTo>
                  <a:lnTo>
                    <a:pt x="367" y="388"/>
                  </a:lnTo>
                  <a:lnTo>
                    <a:pt x="366" y="384"/>
                  </a:lnTo>
                  <a:lnTo>
                    <a:pt x="364" y="379"/>
                  </a:lnTo>
                  <a:lnTo>
                    <a:pt x="361" y="374"/>
                  </a:lnTo>
                  <a:lnTo>
                    <a:pt x="359" y="368"/>
                  </a:lnTo>
                  <a:lnTo>
                    <a:pt x="357" y="363"/>
                  </a:lnTo>
                  <a:lnTo>
                    <a:pt x="354" y="357"/>
                  </a:lnTo>
                  <a:lnTo>
                    <a:pt x="351" y="351"/>
                  </a:lnTo>
                  <a:lnTo>
                    <a:pt x="347" y="346"/>
                  </a:lnTo>
                  <a:lnTo>
                    <a:pt x="345" y="340"/>
                  </a:lnTo>
                  <a:lnTo>
                    <a:pt x="340" y="333"/>
                  </a:lnTo>
                  <a:lnTo>
                    <a:pt x="336" y="327"/>
                  </a:lnTo>
                  <a:lnTo>
                    <a:pt x="333" y="321"/>
                  </a:lnTo>
                  <a:lnTo>
                    <a:pt x="329" y="315"/>
                  </a:lnTo>
                  <a:lnTo>
                    <a:pt x="325" y="307"/>
                  </a:lnTo>
                  <a:lnTo>
                    <a:pt x="321" y="301"/>
                  </a:lnTo>
                  <a:lnTo>
                    <a:pt x="316" y="294"/>
                  </a:lnTo>
                  <a:lnTo>
                    <a:pt x="312" y="288"/>
                  </a:lnTo>
                  <a:lnTo>
                    <a:pt x="306" y="281"/>
                  </a:lnTo>
                  <a:lnTo>
                    <a:pt x="301" y="273"/>
                  </a:lnTo>
                  <a:lnTo>
                    <a:pt x="295" y="265"/>
                  </a:lnTo>
                  <a:lnTo>
                    <a:pt x="290" y="259"/>
                  </a:lnTo>
                  <a:lnTo>
                    <a:pt x="283" y="250"/>
                  </a:lnTo>
                  <a:lnTo>
                    <a:pt x="277" y="244"/>
                  </a:lnTo>
                  <a:lnTo>
                    <a:pt x="271" y="237"/>
                  </a:lnTo>
                  <a:lnTo>
                    <a:pt x="265" y="230"/>
                  </a:lnTo>
                  <a:lnTo>
                    <a:pt x="258" y="222"/>
                  </a:lnTo>
                  <a:lnTo>
                    <a:pt x="250" y="215"/>
                  </a:lnTo>
                  <a:lnTo>
                    <a:pt x="243" y="208"/>
                  </a:lnTo>
                  <a:lnTo>
                    <a:pt x="236" y="202"/>
                  </a:lnTo>
                  <a:lnTo>
                    <a:pt x="228" y="195"/>
                  </a:lnTo>
                  <a:lnTo>
                    <a:pt x="220" y="187"/>
                  </a:lnTo>
                  <a:lnTo>
                    <a:pt x="212" y="180"/>
                  </a:lnTo>
                  <a:lnTo>
                    <a:pt x="203" y="174"/>
                  </a:lnTo>
                  <a:lnTo>
                    <a:pt x="194" y="167"/>
                  </a:lnTo>
                  <a:lnTo>
                    <a:pt x="185" y="161"/>
                  </a:lnTo>
                  <a:lnTo>
                    <a:pt x="176" y="153"/>
                  </a:lnTo>
                  <a:lnTo>
                    <a:pt x="167" y="147"/>
                  </a:lnTo>
                  <a:lnTo>
                    <a:pt x="156" y="140"/>
                  </a:lnTo>
                  <a:lnTo>
                    <a:pt x="146" y="134"/>
                  </a:lnTo>
                  <a:lnTo>
                    <a:pt x="136" y="129"/>
                  </a:lnTo>
                  <a:lnTo>
                    <a:pt x="126" y="123"/>
                  </a:lnTo>
                  <a:lnTo>
                    <a:pt x="114" y="117"/>
                  </a:lnTo>
                  <a:lnTo>
                    <a:pt x="103" y="111"/>
                  </a:lnTo>
                  <a:lnTo>
                    <a:pt x="91" y="106"/>
                  </a:lnTo>
                  <a:lnTo>
                    <a:pt x="80" y="101"/>
                  </a:lnTo>
                  <a:lnTo>
                    <a:pt x="67" y="96"/>
                  </a:lnTo>
                  <a:lnTo>
                    <a:pt x="55" y="92"/>
                  </a:lnTo>
                  <a:lnTo>
                    <a:pt x="43" y="88"/>
                  </a:lnTo>
                  <a:lnTo>
                    <a:pt x="30" y="83"/>
                  </a:lnTo>
                  <a:lnTo>
                    <a:pt x="30" y="84"/>
                  </a:lnTo>
                  <a:lnTo>
                    <a:pt x="31" y="87"/>
                  </a:lnTo>
                  <a:lnTo>
                    <a:pt x="34" y="92"/>
                  </a:lnTo>
                  <a:lnTo>
                    <a:pt x="38" y="98"/>
                  </a:lnTo>
                  <a:lnTo>
                    <a:pt x="40" y="101"/>
                  </a:lnTo>
                  <a:lnTo>
                    <a:pt x="42" y="106"/>
                  </a:lnTo>
                  <a:lnTo>
                    <a:pt x="44" y="110"/>
                  </a:lnTo>
                  <a:lnTo>
                    <a:pt x="46" y="116"/>
                  </a:lnTo>
                  <a:lnTo>
                    <a:pt x="48" y="121"/>
                  </a:lnTo>
                  <a:lnTo>
                    <a:pt x="51" y="126"/>
                  </a:lnTo>
                  <a:lnTo>
                    <a:pt x="55" y="132"/>
                  </a:lnTo>
                  <a:lnTo>
                    <a:pt x="58" y="139"/>
                  </a:lnTo>
                  <a:lnTo>
                    <a:pt x="61" y="145"/>
                  </a:lnTo>
                  <a:lnTo>
                    <a:pt x="64" y="152"/>
                  </a:lnTo>
                  <a:lnTo>
                    <a:pt x="68" y="158"/>
                  </a:lnTo>
                  <a:lnTo>
                    <a:pt x="72" y="166"/>
                  </a:lnTo>
                  <a:lnTo>
                    <a:pt x="75" y="173"/>
                  </a:lnTo>
                  <a:lnTo>
                    <a:pt x="80" y="180"/>
                  </a:lnTo>
                  <a:lnTo>
                    <a:pt x="84" y="189"/>
                  </a:lnTo>
                  <a:lnTo>
                    <a:pt x="88" y="197"/>
                  </a:lnTo>
                  <a:lnTo>
                    <a:pt x="92" y="204"/>
                  </a:lnTo>
                  <a:lnTo>
                    <a:pt x="97" y="213"/>
                  </a:lnTo>
                  <a:lnTo>
                    <a:pt x="101" y="221"/>
                  </a:lnTo>
                  <a:lnTo>
                    <a:pt x="105" y="231"/>
                  </a:lnTo>
                  <a:lnTo>
                    <a:pt x="109" y="239"/>
                  </a:lnTo>
                  <a:lnTo>
                    <a:pt x="114" y="248"/>
                  </a:lnTo>
                  <a:lnTo>
                    <a:pt x="118" y="258"/>
                  </a:lnTo>
                  <a:lnTo>
                    <a:pt x="125" y="266"/>
                  </a:lnTo>
                  <a:lnTo>
                    <a:pt x="129" y="275"/>
                  </a:lnTo>
                  <a:lnTo>
                    <a:pt x="133" y="283"/>
                  </a:lnTo>
                  <a:lnTo>
                    <a:pt x="137" y="293"/>
                  </a:lnTo>
                  <a:lnTo>
                    <a:pt x="142" y="301"/>
                  </a:lnTo>
                  <a:lnTo>
                    <a:pt x="146" y="310"/>
                  </a:lnTo>
                  <a:lnTo>
                    <a:pt x="150" y="319"/>
                  </a:lnTo>
                  <a:lnTo>
                    <a:pt x="155" y="328"/>
                  </a:lnTo>
                  <a:lnTo>
                    <a:pt x="160" y="338"/>
                  </a:lnTo>
                  <a:lnTo>
                    <a:pt x="164" y="346"/>
                  </a:lnTo>
                  <a:lnTo>
                    <a:pt x="169" y="354"/>
                  </a:lnTo>
                  <a:lnTo>
                    <a:pt x="173" y="363"/>
                  </a:lnTo>
                  <a:lnTo>
                    <a:pt x="178" y="373"/>
                  </a:lnTo>
                  <a:lnTo>
                    <a:pt x="182" y="380"/>
                  </a:lnTo>
                  <a:lnTo>
                    <a:pt x="186" y="388"/>
                  </a:lnTo>
                  <a:lnTo>
                    <a:pt x="190" y="397"/>
                  </a:lnTo>
                  <a:lnTo>
                    <a:pt x="195" y="405"/>
                  </a:lnTo>
                  <a:lnTo>
                    <a:pt x="198" y="411"/>
                  </a:lnTo>
                  <a:lnTo>
                    <a:pt x="201" y="419"/>
                  </a:lnTo>
                  <a:lnTo>
                    <a:pt x="205" y="426"/>
                  </a:lnTo>
                  <a:lnTo>
                    <a:pt x="210" y="433"/>
                  </a:lnTo>
                  <a:lnTo>
                    <a:pt x="213" y="439"/>
                  </a:lnTo>
                  <a:lnTo>
                    <a:pt x="217" y="447"/>
                  </a:lnTo>
                  <a:lnTo>
                    <a:pt x="220" y="453"/>
                  </a:lnTo>
                  <a:lnTo>
                    <a:pt x="223" y="460"/>
                  </a:lnTo>
                  <a:lnTo>
                    <a:pt x="225" y="465"/>
                  </a:lnTo>
                  <a:lnTo>
                    <a:pt x="228" y="470"/>
                  </a:lnTo>
                  <a:lnTo>
                    <a:pt x="231" y="474"/>
                  </a:lnTo>
                  <a:lnTo>
                    <a:pt x="234" y="479"/>
                  </a:lnTo>
                  <a:lnTo>
                    <a:pt x="235" y="484"/>
                  </a:lnTo>
                  <a:lnTo>
                    <a:pt x="237" y="488"/>
                  </a:lnTo>
                  <a:lnTo>
                    <a:pt x="239" y="491"/>
                  </a:lnTo>
                  <a:lnTo>
                    <a:pt x="241" y="495"/>
                  </a:lnTo>
                  <a:lnTo>
                    <a:pt x="44" y="949"/>
                  </a:lnTo>
                  <a:lnTo>
                    <a:pt x="45" y="948"/>
                  </a:lnTo>
                  <a:lnTo>
                    <a:pt x="47" y="948"/>
                  </a:lnTo>
                  <a:lnTo>
                    <a:pt x="49" y="947"/>
                  </a:lnTo>
                  <a:lnTo>
                    <a:pt x="51" y="947"/>
                  </a:lnTo>
                  <a:lnTo>
                    <a:pt x="54" y="946"/>
                  </a:lnTo>
                  <a:lnTo>
                    <a:pt x="58" y="944"/>
                  </a:lnTo>
                  <a:lnTo>
                    <a:pt x="62" y="942"/>
                  </a:lnTo>
                  <a:lnTo>
                    <a:pt x="66" y="940"/>
                  </a:lnTo>
                  <a:lnTo>
                    <a:pt x="69" y="937"/>
                  </a:lnTo>
                  <a:lnTo>
                    <a:pt x="71" y="936"/>
                  </a:lnTo>
                  <a:lnTo>
                    <a:pt x="74" y="935"/>
                  </a:lnTo>
                  <a:lnTo>
                    <a:pt x="79" y="932"/>
                  </a:lnTo>
                  <a:lnTo>
                    <a:pt x="82" y="930"/>
                  </a:lnTo>
                  <a:lnTo>
                    <a:pt x="85" y="927"/>
                  </a:lnTo>
                  <a:lnTo>
                    <a:pt x="88" y="925"/>
                  </a:lnTo>
                  <a:lnTo>
                    <a:pt x="93" y="923"/>
                  </a:lnTo>
                  <a:lnTo>
                    <a:pt x="96" y="919"/>
                  </a:lnTo>
                  <a:lnTo>
                    <a:pt x="101" y="915"/>
                  </a:lnTo>
                  <a:lnTo>
                    <a:pt x="105" y="912"/>
                  </a:lnTo>
                  <a:lnTo>
                    <a:pt x="110" y="908"/>
                  </a:lnTo>
                  <a:lnTo>
                    <a:pt x="114" y="903"/>
                  </a:lnTo>
                  <a:lnTo>
                    <a:pt x="118" y="898"/>
                  </a:lnTo>
                  <a:lnTo>
                    <a:pt x="125" y="894"/>
                  </a:lnTo>
                  <a:lnTo>
                    <a:pt x="130" y="889"/>
                  </a:lnTo>
                  <a:lnTo>
                    <a:pt x="135" y="883"/>
                  </a:lnTo>
                  <a:lnTo>
                    <a:pt x="141" y="877"/>
                  </a:lnTo>
                  <a:lnTo>
                    <a:pt x="146" y="871"/>
                  </a:lnTo>
                  <a:lnTo>
                    <a:pt x="153" y="866"/>
                  </a:lnTo>
                  <a:lnTo>
                    <a:pt x="159" y="857"/>
                  </a:lnTo>
                  <a:lnTo>
                    <a:pt x="167" y="850"/>
                  </a:lnTo>
                  <a:lnTo>
                    <a:pt x="174" y="843"/>
                  </a:lnTo>
                  <a:lnTo>
                    <a:pt x="181" y="835"/>
                  </a:lnTo>
                  <a:lnTo>
                    <a:pt x="188" y="826"/>
                  </a:lnTo>
                  <a:lnTo>
                    <a:pt x="196" y="817"/>
                  </a:lnTo>
                  <a:lnTo>
                    <a:pt x="203" y="809"/>
                  </a:lnTo>
                  <a:lnTo>
                    <a:pt x="213" y="799"/>
                  </a:lnTo>
                  <a:lnTo>
                    <a:pt x="221" y="789"/>
                  </a:lnTo>
                  <a:lnTo>
                    <a:pt x="229" y="778"/>
                  </a:lnTo>
                  <a:lnTo>
                    <a:pt x="238" y="768"/>
                  </a:lnTo>
                  <a:lnTo>
                    <a:pt x="247" y="757"/>
                  </a:lnTo>
                  <a:lnTo>
                    <a:pt x="257" y="743"/>
                  </a:lnTo>
                  <a:lnTo>
                    <a:pt x="267" y="732"/>
                  </a:lnTo>
                  <a:lnTo>
                    <a:pt x="277" y="719"/>
                  </a:lnTo>
                  <a:lnTo>
                    <a:pt x="287" y="706"/>
                  </a:lnTo>
                  <a:lnTo>
                    <a:pt x="297" y="691"/>
                  </a:lnTo>
                  <a:lnTo>
                    <a:pt x="309" y="678"/>
                  </a:lnTo>
                  <a:lnTo>
                    <a:pt x="319" y="662"/>
                  </a:lnTo>
                  <a:lnTo>
                    <a:pt x="331" y="648"/>
                  </a:lnTo>
                  <a:lnTo>
                    <a:pt x="343" y="632"/>
                  </a:lnTo>
                  <a:lnTo>
                    <a:pt x="355" y="615"/>
                  </a:lnTo>
                  <a:lnTo>
                    <a:pt x="368" y="598"/>
                  </a:lnTo>
                  <a:lnTo>
                    <a:pt x="380" y="581"/>
                  </a:lnTo>
                  <a:lnTo>
                    <a:pt x="398" y="581"/>
                  </a:lnTo>
                  <a:lnTo>
                    <a:pt x="400" y="582"/>
                  </a:lnTo>
                  <a:lnTo>
                    <a:pt x="404" y="586"/>
                  </a:lnTo>
                  <a:lnTo>
                    <a:pt x="406" y="589"/>
                  </a:lnTo>
                  <a:lnTo>
                    <a:pt x="410" y="593"/>
                  </a:lnTo>
                  <a:lnTo>
                    <a:pt x="414" y="597"/>
                  </a:lnTo>
                  <a:lnTo>
                    <a:pt x="419" y="603"/>
                  </a:lnTo>
                  <a:lnTo>
                    <a:pt x="424" y="606"/>
                  </a:lnTo>
                  <a:lnTo>
                    <a:pt x="430" y="613"/>
                  </a:lnTo>
                  <a:lnTo>
                    <a:pt x="437" y="619"/>
                  </a:lnTo>
                  <a:lnTo>
                    <a:pt x="445" y="626"/>
                  </a:lnTo>
                  <a:lnTo>
                    <a:pt x="452" y="632"/>
                  </a:lnTo>
                  <a:lnTo>
                    <a:pt x="460" y="639"/>
                  </a:lnTo>
                  <a:lnTo>
                    <a:pt x="469" y="646"/>
                  </a:lnTo>
                  <a:lnTo>
                    <a:pt x="480" y="655"/>
                  </a:lnTo>
                  <a:lnTo>
                    <a:pt x="490" y="663"/>
                  </a:lnTo>
                  <a:lnTo>
                    <a:pt x="500" y="671"/>
                  </a:lnTo>
                  <a:lnTo>
                    <a:pt x="510" y="679"/>
                  </a:lnTo>
                  <a:lnTo>
                    <a:pt x="523" y="688"/>
                  </a:lnTo>
                  <a:lnTo>
                    <a:pt x="535" y="696"/>
                  </a:lnTo>
                  <a:lnTo>
                    <a:pt x="547" y="706"/>
                  </a:lnTo>
                  <a:lnTo>
                    <a:pt x="560" y="714"/>
                  </a:lnTo>
                  <a:lnTo>
                    <a:pt x="575" y="724"/>
                  </a:lnTo>
                  <a:lnTo>
                    <a:pt x="588" y="732"/>
                  </a:lnTo>
                  <a:lnTo>
                    <a:pt x="602" y="740"/>
                  </a:lnTo>
                  <a:lnTo>
                    <a:pt x="617" y="748"/>
                  </a:lnTo>
                  <a:lnTo>
                    <a:pt x="632" y="758"/>
                  </a:lnTo>
                  <a:lnTo>
                    <a:pt x="647" y="765"/>
                  </a:lnTo>
                  <a:lnTo>
                    <a:pt x="664" y="774"/>
                  </a:lnTo>
                  <a:lnTo>
                    <a:pt x="680" y="782"/>
                  </a:lnTo>
                  <a:lnTo>
                    <a:pt x="698" y="791"/>
                  </a:lnTo>
                  <a:lnTo>
                    <a:pt x="714" y="798"/>
                  </a:lnTo>
                  <a:lnTo>
                    <a:pt x="731" y="804"/>
                  </a:lnTo>
                  <a:lnTo>
                    <a:pt x="749" y="811"/>
                  </a:lnTo>
                  <a:lnTo>
                    <a:pt x="767" y="817"/>
                  </a:lnTo>
                  <a:lnTo>
                    <a:pt x="786" y="822"/>
                  </a:lnTo>
                  <a:lnTo>
                    <a:pt x="804" y="828"/>
                  </a:lnTo>
                  <a:lnTo>
                    <a:pt x="823" y="833"/>
                  </a:lnTo>
                  <a:lnTo>
                    <a:pt x="843" y="838"/>
                  </a:lnTo>
                  <a:lnTo>
                    <a:pt x="862" y="841"/>
                  </a:lnTo>
                  <a:lnTo>
                    <a:pt x="881" y="845"/>
                  </a:lnTo>
                  <a:lnTo>
                    <a:pt x="901" y="848"/>
                  </a:lnTo>
                  <a:lnTo>
                    <a:pt x="922" y="850"/>
                  </a:lnTo>
                  <a:lnTo>
                    <a:pt x="942" y="851"/>
                  </a:lnTo>
                  <a:lnTo>
                    <a:pt x="963" y="852"/>
                  </a:lnTo>
                  <a:lnTo>
                    <a:pt x="984" y="852"/>
                  </a:lnTo>
                  <a:lnTo>
                    <a:pt x="1005" y="852"/>
                  </a:lnTo>
                  <a:lnTo>
                    <a:pt x="1027" y="850"/>
                  </a:lnTo>
                  <a:lnTo>
                    <a:pt x="1047" y="848"/>
                  </a:lnTo>
                  <a:lnTo>
                    <a:pt x="1069" y="844"/>
                  </a:lnTo>
                  <a:lnTo>
                    <a:pt x="1091" y="840"/>
                  </a:lnTo>
                  <a:lnTo>
                    <a:pt x="1112" y="834"/>
                  </a:lnTo>
                  <a:lnTo>
                    <a:pt x="1134" y="829"/>
                  </a:lnTo>
                  <a:lnTo>
                    <a:pt x="1156" y="822"/>
                  </a:lnTo>
                  <a:lnTo>
                    <a:pt x="1179" y="814"/>
                  </a:lnTo>
                  <a:lnTo>
                    <a:pt x="1202" y="804"/>
                  </a:lnTo>
                  <a:lnTo>
                    <a:pt x="1224" y="794"/>
                  </a:lnTo>
                  <a:lnTo>
                    <a:pt x="1246" y="783"/>
                  </a:lnTo>
                  <a:lnTo>
                    <a:pt x="1269" y="771"/>
                  </a:lnTo>
                  <a:lnTo>
                    <a:pt x="1292" y="757"/>
                  </a:lnTo>
                  <a:lnTo>
                    <a:pt x="1314" y="742"/>
                  </a:lnTo>
                  <a:lnTo>
                    <a:pt x="1338" y="725"/>
                  </a:lnTo>
                  <a:lnTo>
                    <a:pt x="1360" y="709"/>
                  </a:lnTo>
                  <a:lnTo>
                    <a:pt x="1392" y="692"/>
                  </a:lnTo>
                  <a:lnTo>
                    <a:pt x="1403" y="715"/>
                  </a:lnTo>
                  <a:lnTo>
                    <a:pt x="1401" y="717"/>
                  </a:lnTo>
                  <a:lnTo>
                    <a:pt x="1398" y="720"/>
                  </a:lnTo>
                  <a:lnTo>
                    <a:pt x="1394" y="723"/>
                  </a:lnTo>
                  <a:lnTo>
                    <a:pt x="1391" y="725"/>
                  </a:lnTo>
                  <a:lnTo>
                    <a:pt x="1388" y="729"/>
                  </a:lnTo>
                  <a:lnTo>
                    <a:pt x="1383" y="732"/>
                  </a:lnTo>
                  <a:lnTo>
                    <a:pt x="1378" y="737"/>
                  </a:lnTo>
                  <a:lnTo>
                    <a:pt x="1372" y="741"/>
                  </a:lnTo>
                  <a:lnTo>
                    <a:pt x="1366" y="746"/>
                  </a:lnTo>
                  <a:lnTo>
                    <a:pt x="1358" y="752"/>
                  </a:lnTo>
                  <a:lnTo>
                    <a:pt x="1351" y="757"/>
                  </a:lnTo>
                  <a:lnTo>
                    <a:pt x="1343" y="762"/>
                  </a:lnTo>
                  <a:lnTo>
                    <a:pt x="1335" y="768"/>
                  </a:lnTo>
                  <a:lnTo>
                    <a:pt x="1327" y="775"/>
                  </a:lnTo>
                  <a:lnTo>
                    <a:pt x="1315" y="780"/>
                  </a:lnTo>
                  <a:lnTo>
                    <a:pt x="1306" y="786"/>
                  </a:lnTo>
                  <a:lnTo>
                    <a:pt x="1295" y="793"/>
                  </a:lnTo>
                  <a:lnTo>
                    <a:pt x="1284" y="799"/>
                  </a:lnTo>
                  <a:lnTo>
                    <a:pt x="1271" y="805"/>
                  </a:lnTo>
                  <a:lnTo>
                    <a:pt x="1260" y="811"/>
                  </a:lnTo>
                  <a:lnTo>
                    <a:pt x="1247" y="817"/>
                  </a:lnTo>
                  <a:lnTo>
                    <a:pt x="1235" y="825"/>
                  </a:lnTo>
                  <a:lnTo>
                    <a:pt x="1220" y="829"/>
                  </a:lnTo>
                  <a:lnTo>
                    <a:pt x="1207" y="835"/>
                  </a:lnTo>
                  <a:lnTo>
                    <a:pt x="1193" y="840"/>
                  </a:lnTo>
                  <a:lnTo>
                    <a:pt x="1177" y="846"/>
                  </a:lnTo>
                  <a:lnTo>
                    <a:pt x="1162" y="851"/>
                  </a:lnTo>
                  <a:lnTo>
                    <a:pt x="1147" y="856"/>
                  </a:lnTo>
                  <a:lnTo>
                    <a:pt x="1130" y="861"/>
                  </a:lnTo>
                  <a:lnTo>
                    <a:pt x="1114" y="866"/>
                  </a:lnTo>
                  <a:lnTo>
                    <a:pt x="1096" y="868"/>
                  </a:lnTo>
                  <a:lnTo>
                    <a:pt x="1078" y="872"/>
                  </a:lnTo>
                  <a:lnTo>
                    <a:pt x="1060" y="874"/>
                  </a:lnTo>
                  <a:lnTo>
                    <a:pt x="1041" y="877"/>
                  </a:lnTo>
                  <a:lnTo>
                    <a:pt x="1022" y="878"/>
                  </a:lnTo>
                  <a:lnTo>
                    <a:pt x="1003" y="879"/>
                  </a:lnTo>
                  <a:lnTo>
                    <a:pt x="983" y="880"/>
                  </a:lnTo>
                  <a:lnTo>
                    <a:pt x="965" y="880"/>
                  </a:lnTo>
                  <a:lnTo>
                    <a:pt x="943" y="879"/>
                  </a:lnTo>
                  <a:lnTo>
                    <a:pt x="923" y="878"/>
                  </a:lnTo>
                  <a:lnTo>
                    <a:pt x="901" y="875"/>
                  </a:lnTo>
                  <a:lnTo>
                    <a:pt x="880" y="873"/>
                  </a:lnTo>
                  <a:lnTo>
                    <a:pt x="857" y="869"/>
                  </a:lnTo>
                  <a:lnTo>
                    <a:pt x="836" y="866"/>
                  </a:lnTo>
                  <a:lnTo>
                    <a:pt x="813" y="861"/>
                  </a:lnTo>
                  <a:lnTo>
                    <a:pt x="792" y="855"/>
                  </a:lnTo>
                  <a:lnTo>
                    <a:pt x="767" y="848"/>
                  </a:lnTo>
                  <a:lnTo>
                    <a:pt x="744" y="839"/>
                  </a:lnTo>
                  <a:lnTo>
                    <a:pt x="720" y="831"/>
                  </a:lnTo>
                  <a:lnTo>
                    <a:pt x="697" y="821"/>
                  </a:lnTo>
                  <a:lnTo>
                    <a:pt x="672" y="809"/>
                  </a:lnTo>
                  <a:lnTo>
                    <a:pt x="647" y="798"/>
                  </a:lnTo>
                  <a:lnTo>
                    <a:pt x="622" y="785"/>
                  </a:lnTo>
                  <a:lnTo>
                    <a:pt x="597" y="770"/>
                  </a:lnTo>
                  <a:lnTo>
                    <a:pt x="572" y="754"/>
                  </a:lnTo>
                  <a:lnTo>
                    <a:pt x="546" y="737"/>
                  </a:lnTo>
                  <a:lnTo>
                    <a:pt x="520" y="719"/>
                  </a:lnTo>
                  <a:lnTo>
                    <a:pt x="494" y="701"/>
                  </a:lnTo>
                  <a:lnTo>
                    <a:pt x="467" y="679"/>
                  </a:lnTo>
                  <a:lnTo>
                    <a:pt x="441" y="659"/>
                  </a:lnTo>
                  <a:lnTo>
                    <a:pt x="413" y="636"/>
                  </a:lnTo>
                  <a:lnTo>
                    <a:pt x="388" y="611"/>
                  </a:lnTo>
                  <a:lnTo>
                    <a:pt x="385" y="613"/>
                  </a:lnTo>
                  <a:lnTo>
                    <a:pt x="384" y="615"/>
                  </a:lnTo>
                  <a:lnTo>
                    <a:pt x="380" y="619"/>
                  </a:lnTo>
                  <a:lnTo>
                    <a:pt x="377" y="626"/>
                  </a:lnTo>
                  <a:lnTo>
                    <a:pt x="374" y="628"/>
                  </a:lnTo>
                  <a:lnTo>
                    <a:pt x="372" y="632"/>
                  </a:lnTo>
                  <a:lnTo>
                    <a:pt x="368" y="637"/>
                  </a:lnTo>
                  <a:lnTo>
                    <a:pt x="365" y="642"/>
                  </a:lnTo>
                  <a:lnTo>
                    <a:pt x="362" y="646"/>
                  </a:lnTo>
                  <a:lnTo>
                    <a:pt x="358" y="651"/>
                  </a:lnTo>
                  <a:lnTo>
                    <a:pt x="354" y="657"/>
                  </a:lnTo>
                  <a:lnTo>
                    <a:pt x="351" y="663"/>
                  </a:lnTo>
                  <a:lnTo>
                    <a:pt x="346" y="669"/>
                  </a:lnTo>
                  <a:lnTo>
                    <a:pt x="341" y="676"/>
                  </a:lnTo>
                  <a:lnTo>
                    <a:pt x="336" y="683"/>
                  </a:lnTo>
                  <a:lnTo>
                    <a:pt x="331" y="689"/>
                  </a:lnTo>
                  <a:lnTo>
                    <a:pt x="326" y="696"/>
                  </a:lnTo>
                  <a:lnTo>
                    <a:pt x="321" y="703"/>
                  </a:lnTo>
                  <a:lnTo>
                    <a:pt x="316" y="711"/>
                  </a:lnTo>
                  <a:lnTo>
                    <a:pt x="311" y="719"/>
                  </a:lnTo>
                  <a:lnTo>
                    <a:pt x="305" y="725"/>
                  </a:lnTo>
                  <a:lnTo>
                    <a:pt x="299" y="734"/>
                  </a:lnTo>
                  <a:lnTo>
                    <a:pt x="293" y="742"/>
                  </a:lnTo>
                  <a:lnTo>
                    <a:pt x="287" y="751"/>
                  </a:lnTo>
                  <a:lnTo>
                    <a:pt x="280" y="758"/>
                  </a:lnTo>
                  <a:lnTo>
                    <a:pt x="274" y="766"/>
                  </a:lnTo>
                  <a:lnTo>
                    <a:pt x="268" y="775"/>
                  </a:lnTo>
                  <a:lnTo>
                    <a:pt x="262" y="783"/>
                  </a:lnTo>
                  <a:lnTo>
                    <a:pt x="255" y="791"/>
                  </a:lnTo>
                  <a:lnTo>
                    <a:pt x="247" y="799"/>
                  </a:lnTo>
                  <a:lnTo>
                    <a:pt x="240" y="808"/>
                  </a:lnTo>
                  <a:lnTo>
                    <a:pt x="234" y="816"/>
                  </a:lnTo>
                  <a:lnTo>
                    <a:pt x="227" y="825"/>
                  </a:lnTo>
                  <a:lnTo>
                    <a:pt x="220" y="833"/>
                  </a:lnTo>
                  <a:lnTo>
                    <a:pt x="213" y="841"/>
                  </a:lnTo>
                  <a:lnTo>
                    <a:pt x="205" y="850"/>
                  </a:lnTo>
                  <a:lnTo>
                    <a:pt x="197" y="857"/>
                  </a:lnTo>
                  <a:lnTo>
                    <a:pt x="190" y="866"/>
                  </a:lnTo>
                  <a:lnTo>
                    <a:pt x="183" y="873"/>
                  </a:lnTo>
                  <a:lnTo>
                    <a:pt x="176" y="881"/>
                  </a:lnTo>
                  <a:lnTo>
                    <a:pt x="169" y="889"/>
                  </a:lnTo>
                  <a:lnTo>
                    <a:pt x="160" y="896"/>
                  </a:lnTo>
                  <a:lnTo>
                    <a:pt x="153" y="903"/>
                  </a:lnTo>
                  <a:lnTo>
                    <a:pt x="146" y="912"/>
                  </a:lnTo>
                  <a:lnTo>
                    <a:pt x="139" y="918"/>
                  </a:lnTo>
                  <a:lnTo>
                    <a:pt x="131" y="924"/>
                  </a:lnTo>
                  <a:lnTo>
                    <a:pt x="124" y="931"/>
                  </a:lnTo>
                  <a:lnTo>
                    <a:pt x="116" y="937"/>
                  </a:lnTo>
                  <a:lnTo>
                    <a:pt x="109" y="942"/>
                  </a:lnTo>
                  <a:lnTo>
                    <a:pt x="102" y="948"/>
                  </a:lnTo>
                  <a:lnTo>
                    <a:pt x="95" y="954"/>
                  </a:lnTo>
                  <a:lnTo>
                    <a:pt x="88" y="959"/>
                  </a:lnTo>
                  <a:lnTo>
                    <a:pt x="81" y="964"/>
                  </a:lnTo>
                  <a:lnTo>
                    <a:pt x="73" y="969"/>
                  </a:lnTo>
                  <a:lnTo>
                    <a:pt x="66" y="972"/>
                  </a:lnTo>
                  <a:lnTo>
                    <a:pt x="59" y="977"/>
                  </a:lnTo>
                  <a:lnTo>
                    <a:pt x="52" y="980"/>
                  </a:lnTo>
                  <a:lnTo>
                    <a:pt x="45" y="983"/>
                  </a:lnTo>
                  <a:lnTo>
                    <a:pt x="39" y="986"/>
                  </a:lnTo>
                  <a:lnTo>
                    <a:pt x="33" y="988"/>
                  </a:lnTo>
                  <a:lnTo>
                    <a:pt x="3" y="942"/>
                  </a:lnTo>
                  <a:lnTo>
                    <a:pt x="185" y="517"/>
                  </a:lnTo>
                  <a:lnTo>
                    <a:pt x="0" y="77"/>
                  </a:lnTo>
                  <a:lnTo>
                    <a:pt x="0" y="76"/>
                  </a:lnTo>
                  <a:lnTo>
                    <a:pt x="0" y="73"/>
                  </a:lnTo>
                  <a:lnTo>
                    <a:pt x="0" y="69"/>
                  </a:lnTo>
                  <a:lnTo>
                    <a:pt x="2" y="65"/>
                  </a:lnTo>
                  <a:lnTo>
                    <a:pt x="4" y="60"/>
                  </a:lnTo>
                  <a:lnTo>
                    <a:pt x="9" y="57"/>
                  </a:lnTo>
                  <a:lnTo>
                    <a:pt x="12" y="55"/>
                  </a:lnTo>
                  <a:lnTo>
                    <a:pt x="16" y="55"/>
                  </a:lnTo>
                  <a:lnTo>
                    <a:pt x="20" y="55"/>
                  </a:lnTo>
                  <a:lnTo>
                    <a:pt x="25" y="57"/>
                  </a:lnTo>
                  <a:lnTo>
                    <a:pt x="27" y="57"/>
                  </a:lnTo>
                  <a:lnTo>
                    <a:pt x="30" y="57"/>
                  </a:lnTo>
                  <a:lnTo>
                    <a:pt x="35" y="57"/>
                  </a:lnTo>
                  <a:lnTo>
                    <a:pt x="40" y="57"/>
                  </a:lnTo>
                  <a:lnTo>
                    <a:pt x="46" y="58"/>
                  </a:lnTo>
                  <a:lnTo>
                    <a:pt x="50" y="59"/>
                  </a:lnTo>
                  <a:lnTo>
                    <a:pt x="53" y="60"/>
                  </a:lnTo>
                  <a:lnTo>
                    <a:pt x="57" y="61"/>
                  </a:lnTo>
                  <a:lnTo>
                    <a:pt x="62" y="63"/>
                  </a:lnTo>
                  <a:lnTo>
                    <a:pt x="65" y="64"/>
                  </a:lnTo>
                  <a:lnTo>
                    <a:pt x="70" y="65"/>
                  </a:lnTo>
                  <a:lnTo>
                    <a:pt x="74" y="65"/>
                  </a:lnTo>
                  <a:lnTo>
                    <a:pt x="80" y="67"/>
                  </a:lnTo>
                  <a:lnTo>
                    <a:pt x="86" y="69"/>
                  </a:lnTo>
                  <a:lnTo>
                    <a:pt x="91" y="71"/>
                  </a:lnTo>
                  <a:lnTo>
                    <a:pt x="97" y="73"/>
                  </a:lnTo>
                  <a:lnTo>
                    <a:pt x="102" y="75"/>
                  </a:lnTo>
                  <a:lnTo>
                    <a:pt x="107" y="77"/>
                  </a:lnTo>
                  <a:lnTo>
                    <a:pt x="114" y="80"/>
                  </a:lnTo>
                  <a:lnTo>
                    <a:pt x="121" y="82"/>
                  </a:lnTo>
                  <a:lnTo>
                    <a:pt x="127" y="86"/>
                  </a:lnTo>
                  <a:lnTo>
                    <a:pt x="133" y="88"/>
                  </a:lnTo>
                  <a:lnTo>
                    <a:pt x="139" y="92"/>
                  </a:lnTo>
                  <a:lnTo>
                    <a:pt x="146" y="95"/>
                  </a:lnTo>
                  <a:lnTo>
                    <a:pt x="153" y="100"/>
                  </a:lnTo>
                  <a:lnTo>
                    <a:pt x="160" y="103"/>
                  </a:lnTo>
                  <a:lnTo>
                    <a:pt x="168" y="107"/>
                  </a:lnTo>
                  <a:lnTo>
                    <a:pt x="174" y="111"/>
                  </a:lnTo>
                  <a:lnTo>
                    <a:pt x="181" y="116"/>
                  </a:lnTo>
                  <a:lnTo>
                    <a:pt x="188" y="121"/>
                  </a:lnTo>
                  <a:lnTo>
                    <a:pt x="195" y="126"/>
                  </a:lnTo>
                  <a:lnTo>
                    <a:pt x="203" y="130"/>
                  </a:lnTo>
                  <a:lnTo>
                    <a:pt x="211" y="138"/>
                  </a:lnTo>
                  <a:lnTo>
                    <a:pt x="218" y="143"/>
                  </a:lnTo>
                  <a:lnTo>
                    <a:pt x="225" y="149"/>
                  </a:lnTo>
                  <a:lnTo>
                    <a:pt x="233" y="156"/>
                  </a:lnTo>
                  <a:lnTo>
                    <a:pt x="240" y="162"/>
                  </a:lnTo>
                  <a:lnTo>
                    <a:pt x="247" y="169"/>
                  </a:lnTo>
                  <a:lnTo>
                    <a:pt x="256" y="176"/>
                  </a:lnTo>
                  <a:lnTo>
                    <a:pt x="263" y="185"/>
                  </a:lnTo>
                  <a:lnTo>
                    <a:pt x="271" y="193"/>
                  </a:lnTo>
                  <a:lnTo>
                    <a:pt x="278" y="201"/>
                  </a:lnTo>
                  <a:lnTo>
                    <a:pt x="286" y="209"/>
                  </a:lnTo>
                  <a:lnTo>
                    <a:pt x="293" y="218"/>
                  </a:lnTo>
                  <a:lnTo>
                    <a:pt x="301" y="227"/>
                  </a:lnTo>
                  <a:lnTo>
                    <a:pt x="308" y="237"/>
                  </a:lnTo>
                  <a:lnTo>
                    <a:pt x="315" y="248"/>
                  </a:lnTo>
                  <a:lnTo>
                    <a:pt x="323" y="258"/>
                  </a:lnTo>
                  <a:lnTo>
                    <a:pt x="330" y="268"/>
                  </a:lnTo>
                  <a:lnTo>
                    <a:pt x="337" y="279"/>
                  </a:lnTo>
                  <a:lnTo>
                    <a:pt x="345" y="292"/>
                  </a:lnTo>
                  <a:lnTo>
                    <a:pt x="352" y="304"/>
                  </a:lnTo>
                  <a:lnTo>
                    <a:pt x="360" y="316"/>
                  </a:lnTo>
                  <a:lnTo>
                    <a:pt x="366" y="328"/>
                  </a:lnTo>
                  <a:lnTo>
                    <a:pt x="373" y="341"/>
                  </a:lnTo>
                  <a:lnTo>
                    <a:pt x="380" y="356"/>
                  </a:lnTo>
                  <a:lnTo>
                    <a:pt x="388" y="370"/>
                  </a:lnTo>
                  <a:lnTo>
                    <a:pt x="388" y="369"/>
                  </a:lnTo>
                  <a:lnTo>
                    <a:pt x="391" y="365"/>
                  </a:lnTo>
                  <a:lnTo>
                    <a:pt x="393" y="363"/>
                  </a:lnTo>
                  <a:lnTo>
                    <a:pt x="395" y="361"/>
                  </a:lnTo>
                  <a:lnTo>
                    <a:pt x="398" y="357"/>
                  </a:lnTo>
                  <a:lnTo>
                    <a:pt x="401" y="354"/>
                  </a:lnTo>
                  <a:lnTo>
                    <a:pt x="405" y="351"/>
                  </a:lnTo>
                  <a:lnTo>
                    <a:pt x="409" y="346"/>
                  </a:lnTo>
                  <a:lnTo>
                    <a:pt x="413" y="342"/>
                  </a:lnTo>
                  <a:lnTo>
                    <a:pt x="418" y="338"/>
                  </a:lnTo>
                  <a:lnTo>
                    <a:pt x="423" y="333"/>
                  </a:lnTo>
                  <a:lnTo>
                    <a:pt x="429" y="328"/>
                  </a:lnTo>
                  <a:lnTo>
                    <a:pt x="436" y="322"/>
                  </a:lnTo>
                  <a:lnTo>
                    <a:pt x="443" y="316"/>
                  </a:lnTo>
                  <a:lnTo>
                    <a:pt x="449" y="310"/>
                  </a:lnTo>
                  <a:lnTo>
                    <a:pt x="457" y="304"/>
                  </a:lnTo>
                  <a:lnTo>
                    <a:pt x="464" y="296"/>
                  </a:lnTo>
                  <a:lnTo>
                    <a:pt x="472" y="290"/>
                  </a:lnTo>
                  <a:lnTo>
                    <a:pt x="481" y="282"/>
                  </a:lnTo>
                  <a:lnTo>
                    <a:pt x="490" y="276"/>
                  </a:lnTo>
                  <a:lnTo>
                    <a:pt x="499" y="268"/>
                  </a:lnTo>
                  <a:lnTo>
                    <a:pt x="509" y="261"/>
                  </a:lnTo>
                  <a:lnTo>
                    <a:pt x="518" y="253"/>
                  </a:lnTo>
                  <a:lnTo>
                    <a:pt x="529" y="245"/>
                  </a:lnTo>
                  <a:lnTo>
                    <a:pt x="539" y="237"/>
                  </a:lnTo>
                  <a:lnTo>
                    <a:pt x="550" y="230"/>
                  </a:lnTo>
                  <a:lnTo>
                    <a:pt x="561" y="221"/>
                  </a:lnTo>
                  <a:lnTo>
                    <a:pt x="573" y="214"/>
                  </a:lnTo>
                  <a:lnTo>
                    <a:pt x="585" y="205"/>
                  </a:lnTo>
                  <a:lnTo>
                    <a:pt x="597" y="198"/>
                  </a:lnTo>
                  <a:lnTo>
                    <a:pt x="610" y="190"/>
                  </a:lnTo>
                  <a:lnTo>
                    <a:pt x="622" y="181"/>
                  </a:lnTo>
                  <a:lnTo>
                    <a:pt x="635" y="173"/>
                  </a:lnTo>
                  <a:lnTo>
                    <a:pt x="648" y="164"/>
                  </a:lnTo>
                  <a:lnTo>
                    <a:pt x="663" y="156"/>
                  </a:lnTo>
                  <a:lnTo>
                    <a:pt x="676" y="147"/>
                  </a:lnTo>
                  <a:lnTo>
                    <a:pt x="690" y="139"/>
                  </a:lnTo>
                  <a:lnTo>
                    <a:pt x="706" y="132"/>
                  </a:lnTo>
                  <a:lnTo>
                    <a:pt x="719" y="123"/>
                  </a:lnTo>
                  <a:lnTo>
                    <a:pt x="734" y="116"/>
                  </a:lnTo>
                  <a:lnTo>
                    <a:pt x="750" y="107"/>
                  </a:lnTo>
                  <a:lnTo>
                    <a:pt x="766" y="101"/>
                  </a:lnTo>
                  <a:lnTo>
                    <a:pt x="781" y="93"/>
                  </a:lnTo>
                  <a:lnTo>
                    <a:pt x="798" y="86"/>
                  </a:lnTo>
                  <a:lnTo>
                    <a:pt x="813" y="78"/>
                  </a:lnTo>
                  <a:lnTo>
                    <a:pt x="831" y="72"/>
                  </a:lnTo>
                  <a:lnTo>
                    <a:pt x="847" y="65"/>
                  </a:lnTo>
                  <a:lnTo>
                    <a:pt x="863" y="58"/>
                  </a:lnTo>
                  <a:lnTo>
                    <a:pt x="881" y="52"/>
                  </a:lnTo>
                  <a:lnTo>
                    <a:pt x="898" y="47"/>
                  </a:lnTo>
                  <a:lnTo>
                    <a:pt x="915" y="41"/>
                  </a:lnTo>
                  <a:lnTo>
                    <a:pt x="933" y="36"/>
                  </a:lnTo>
                  <a:lnTo>
                    <a:pt x="951" y="30"/>
                  </a:lnTo>
                  <a:lnTo>
                    <a:pt x="970" y="25"/>
                  </a:lnTo>
                  <a:lnTo>
                    <a:pt x="987" y="20"/>
                  </a:lnTo>
                  <a:lnTo>
                    <a:pt x="1005" y="17"/>
                  </a:lnTo>
                  <a:lnTo>
                    <a:pt x="1024" y="13"/>
                  </a:lnTo>
                  <a:lnTo>
                    <a:pt x="1043" y="9"/>
                  </a:lnTo>
                  <a:lnTo>
                    <a:pt x="1062" y="6"/>
                  </a:lnTo>
                  <a:lnTo>
                    <a:pt x="1081" y="4"/>
                  </a:lnTo>
                  <a:lnTo>
                    <a:pt x="1101" y="2"/>
                  </a:lnTo>
                  <a:lnTo>
                    <a:pt x="1120" y="1"/>
                  </a:lnTo>
                  <a:lnTo>
                    <a:pt x="1121" y="0"/>
                  </a:lnTo>
                  <a:lnTo>
                    <a:pt x="1123" y="0"/>
                  </a:lnTo>
                  <a:lnTo>
                    <a:pt x="1127" y="0"/>
                  </a:lnTo>
                  <a:lnTo>
                    <a:pt x="1132" y="1"/>
                  </a:lnTo>
                  <a:lnTo>
                    <a:pt x="1134" y="1"/>
                  </a:lnTo>
                  <a:lnTo>
                    <a:pt x="1138" y="1"/>
                  </a:lnTo>
                  <a:lnTo>
                    <a:pt x="1142" y="1"/>
                  </a:lnTo>
                  <a:lnTo>
                    <a:pt x="1146" y="1"/>
                  </a:lnTo>
                  <a:lnTo>
                    <a:pt x="1150" y="1"/>
                  </a:lnTo>
                  <a:lnTo>
                    <a:pt x="1155" y="2"/>
                  </a:lnTo>
                  <a:lnTo>
                    <a:pt x="1159" y="2"/>
                  </a:lnTo>
                  <a:lnTo>
                    <a:pt x="1165" y="4"/>
                  </a:lnTo>
                  <a:lnTo>
                    <a:pt x="1169" y="4"/>
                  </a:lnTo>
                  <a:lnTo>
                    <a:pt x="1174" y="6"/>
                  </a:lnTo>
                  <a:lnTo>
                    <a:pt x="1180" y="6"/>
                  </a:lnTo>
                  <a:lnTo>
                    <a:pt x="1187" y="8"/>
                  </a:lnTo>
                  <a:lnTo>
                    <a:pt x="1193" y="9"/>
                  </a:lnTo>
                  <a:lnTo>
                    <a:pt x="1199" y="10"/>
                  </a:lnTo>
                  <a:lnTo>
                    <a:pt x="1205" y="13"/>
                  </a:lnTo>
                  <a:lnTo>
                    <a:pt x="1212" y="15"/>
                  </a:lnTo>
                  <a:lnTo>
                    <a:pt x="1218" y="18"/>
                  </a:lnTo>
                  <a:lnTo>
                    <a:pt x="1225" y="20"/>
                  </a:lnTo>
                  <a:lnTo>
                    <a:pt x="1233" y="23"/>
                  </a:lnTo>
                  <a:lnTo>
                    <a:pt x="1241" y="25"/>
                  </a:lnTo>
                  <a:lnTo>
                    <a:pt x="1248" y="29"/>
                  </a:lnTo>
                  <a:lnTo>
                    <a:pt x="1255" y="32"/>
                  </a:lnTo>
                  <a:lnTo>
                    <a:pt x="1262" y="36"/>
                  </a:lnTo>
                  <a:lnTo>
                    <a:pt x="1270" y="41"/>
                  </a:lnTo>
                  <a:lnTo>
                    <a:pt x="1278" y="43"/>
                  </a:lnTo>
                  <a:lnTo>
                    <a:pt x="1285" y="48"/>
                  </a:lnTo>
                  <a:lnTo>
                    <a:pt x="1293" y="53"/>
                  </a:lnTo>
                  <a:lnTo>
                    <a:pt x="1301" y="58"/>
                  </a:lnTo>
                  <a:lnTo>
                    <a:pt x="1308" y="63"/>
                  </a:lnTo>
                  <a:lnTo>
                    <a:pt x="1316" y="69"/>
                  </a:lnTo>
                  <a:lnTo>
                    <a:pt x="1325" y="75"/>
                  </a:lnTo>
                  <a:lnTo>
                    <a:pt x="1333" y="81"/>
                  </a:lnTo>
                  <a:lnTo>
                    <a:pt x="1340" y="87"/>
                  </a:lnTo>
                  <a:lnTo>
                    <a:pt x="1348" y="93"/>
                  </a:lnTo>
                  <a:lnTo>
                    <a:pt x="1355" y="100"/>
                  </a:lnTo>
                  <a:lnTo>
                    <a:pt x="1364" y="109"/>
                  </a:lnTo>
                  <a:lnTo>
                    <a:pt x="1372" y="116"/>
                  </a:lnTo>
                  <a:lnTo>
                    <a:pt x="1379" y="124"/>
                  </a:lnTo>
                  <a:lnTo>
                    <a:pt x="1387" y="133"/>
                  </a:lnTo>
                  <a:lnTo>
                    <a:pt x="1395" y="143"/>
                  </a:lnTo>
                  <a:lnTo>
                    <a:pt x="1402" y="151"/>
                  </a:lnTo>
                  <a:lnTo>
                    <a:pt x="1410" y="162"/>
                  </a:lnTo>
                  <a:lnTo>
                    <a:pt x="1417" y="172"/>
                  </a:lnTo>
                  <a:lnTo>
                    <a:pt x="1424" y="182"/>
                  </a:lnTo>
                  <a:lnTo>
                    <a:pt x="1430" y="193"/>
                  </a:lnTo>
                  <a:lnTo>
                    <a:pt x="1437" y="205"/>
                  </a:lnTo>
                  <a:lnTo>
                    <a:pt x="1444" y="218"/>
                  </a:lnTo>
                  <a:lnTo>
                    <a:pt x="1452" y="231"/>
                  </a:lnTo>
                  <a:lnTo>
                    <a:pt x="1457" y="243"/>
                  </a:lnTo>
                  <a:lnTo>
                    <a:pt x="1463" y="256"/>
                  </a:lnTo>
                  <a:lnTo>
                    <a:pt x="1469" y="270"/>
                  </a:lnTo>
                  <a:lnTo>
                    <a:pt x="1475" y="285"/>
                  </a:lnTo>
                  <a:lnTo>
                    <a:pt x="1480" y="300"/>
                  </a:lnTo>
                  <a:lnTo>
                    <a:pt x="1485" y="316"/>
                  </a:lnTo>
                  <a:lnTo>
                    <a:pt x="1491" y="331"/>
                  </a:lnTo>
                  <a:lnTo>
                    <a:pt x="1497" y="348"/>
                  </a:lnTo>
                  <a:lnTo>
                    <a:pt x="1469" y="357"/>
                  </a:lnTo>
                  <a:close/>
                </a:path>
              </a:pathLst>
            </a:custGeom>
            <a:solidFill>
              <a:srgbClr val="FFFFFF"/>
            </a:solidFill>
            <a:ln w="9525">
              <a:noFill/>
              <a:round/>
              <a:headEnd/>
              <a:tailEnd/>
            </a:ln>
          </p:spPr>
          <p:txBody>
            <a:bodyPr/>
            <a:lstStyle/>
            <a:p>
              <a:endParaRPr lang="en-US"/>
            </a:p>
          </p:txBody>
        </p:sp>
        <p:sp>
          <p:nvSpPr>
            <p:cNvPr id="72945" name="Freeform 292"/>
            <p:cNvSpPr>
              <a:spLocks/>
            </p:cNvSpPr>
            <p:nvPr/>
          </p:nvSpPr>
          <p:spPr bwMode="auto">
            <a:xfrm>
              <a:off x="5225" y="2854"/>
              <a:ext cx="28" cy="33"/>
            </a:xfrm>
            <a:custGeom>
              <a:avLst/>
              <a:gdLst>
                <a:gd name="T0" fmla="*/ 5 w 83"/>
                <a:gd name="T1" fmla="*/ 8 h 100"/>
                <a:gd name="T2" fmla="*/ 6 w 83"/>
                <a:gd name="T3" fmla="*/ 7 h 100"/>
                <a:gd name="T4" fmla="*/ 6 w 83"/>
                <a:gd name="T5" fmla="*/ 7 h 100"/>
                <a:gd name="T6" fmla="*/ 7 w 83"/>
                <a:gd name="T7" fmla="*/ 6 h 100"/>
                <a:gd name="T8" fmla="*/ 7 w 83"/>
                <a:gd name="T9" fmla="*/ 5 h 100"/>
                <a:gd name="T10" fmla="*/ 6 w 83"/>
                <a:gd name="T11" fmla="*/ 4 h 100"/>
                <a:gd name="T12" fmla="*/ 6 w 83"/>
                <a:gd name="T13" fmla="*/ 3 h 100"/>
                <a:gd name="T14" fmla="*/ 5 w 83"/>
                <a:gd name="T15" fmla="*/ 2 h 100"/>
                <a:gd name="T16" fmla="*/ 5 w 83"/>
                <a:gd name="T17" fmla="*/ 1 h 100"/>
                <a:gd name="T18" fmla="*/ 5 w 83"/>
                <a:gd name="T19" fmla="*/ 0 h 100"/>
                <a:gd name="T20" fmla="*/ 6 w 83"/>
                <a:gd name="T21" fmla="*/ 0 h 100"/>
                <a:gd name="T22" fmla="*/ 7 w 83"/>
                <a:gd name="T23" fmla="*/ 1 h 100"/>
                <a:gd name="T24" fmla="*/ 8 w 83"/>
                <a:gd name="T25" fmla="*/ 1 h 100"/>
                <a:gd name="T26" fmla="*/ 8 w 83"/>
                <a:gd name="T27" fmla="*/ 2 h 100"/>
                <a:gd name="T28" fmla="*/ 9 w 83"/>
                <a:gd name="T29" fmla="*/ 3 h 100"/>
                <a:gd name="T30" fmla="*/ 9 w 83"/>
                <a:gd name="T31" fmla="*/ 4 h 100"/>
                <a:gd name="T32" fmla="*/ 9 w 83"/>
                <a:gd name="T33" fmla="*/ 5 h 100"/>
                <a:gd name="T34" fmla="*/ 9 w 83"/>
                <a:gd name="T35" fmla="*/ 6 h 100"/>
                <a:gd name="T36" fmla="*/ 9 w 83"/>
                <a:gd name="T37" fmla="*/ 7 h 100"/>
                <a:gd name="T38" fmla="*/ 9 w 83"/>
                <a:gd name="T39" fmla="*/ 8 h 100"/>
                <a:gd name="T40" fmla="*/ 8 w 83"/>
                <a:gd name="T41" fmla="*/ 9 h 100"/>
                <a:gd name="T42" fmla="*/ 8 w 83"/>
                <a:gd name="T43" fmla="*/ 10 h 100"/>
                <a:gd name="T44" fmla="*/ 7 w 83"/>
                <a:gd name="T45" fmla="*/ 10 h 100"/>
                <a:gd name="T46" fmla="*/ 6 w 83"/>
                <a:gd name="T47" fmla="*/ 11 h 100"/>
                <a:gd name="T48" fmla="*/ 5 w 83"/>
                <a:gd name="T49" fmla="*/ 11 h 100"/>
                <a:gd name="T50" fmla="*/ 4 w 83"/>
                <a:gd name="T51" fmla="*/ 11 h 100"/>
                <a:gd name="T52" fmla="*/ 3 w 83"/>
                <a:gd name="T53" fmla="*/ 10 h 100"/>
                <a:gd name="T54" fmla="*/ 2 w 83"/>
                <a:gd name="T55" fmla="*/ 10 h 100"/>
                <a:gd name="T56" fmla="*/ 1 w 83"/>
                <a:gd name="T57" fmla="*/ 9 h 100"/>
                <a:gd name="T58" fmla="*/ 1 w 83"/>
                <a:gd name="T59" fmla="*/ 9 h 100"/>
                <a:gd name="T60" fmla="*/ 0 w 83"/>
                <a:gd name="T61" fmla="*/ 8 h 100"/>
                <a:gd name="T62" fmla="*/ 0 w 83"/>
                <a:gd name="T63" fmla="*/ 7 h 100"/>
                <a:gd name="T64" fmla="*/ 0 w 83"/>
                <a:gd name="T65" fmla="*/ 6 h 100"/>
                <a:gd name="T66" fmla="*/ 0 w 83"/>
                <a:gd name="T67" fmla="*/ 5 h 100"/>
                <a:gd name="T68" fmla="*/ 0 w 83"/>
                <a:gd name="T69" fmla="*/ 4 h 100"/>
                <a:gd name="T70" fmla="*/ 0 w 83"/>
                <a:gd name="T71" fmla="*/ 3 h 100"/>
                <a:gd name="T72" fmla="*/ 1 w 83"/>
                <a:gd name="T73" fmla="*/ 2 h 100"/>
                <a:gd name="T74" fmla="*/ 1 w 83"/>
                <a:gd name="T75" fmla="*/ 1 h 100"/>
                <a:gd name="T76" fmla="*/ 2 w 83"/>
                <a:gd name="T77" fmla="*/ 1 h 100"/>
                <a:gd name="T78" fmla="*/ 3 w 83"/>
                <a:gd name="T79" fmla="*/ 0 h 100"/>
                <a:gd name="T80" fmla="*/ 4 w 83"/>
                <a:gd name="T81" fmla="*/ 0 h 100"/>
                <a:gd name="T82" fmla="*/ 4 w 83"/>
                <a:gd name="T83" fmla="*/ 1 h 100"/>
                <a:gd name="T84" fmla="*/ 4 w 83"/>
                <a:gd name="T85" fmla="*/ 2 h 100"/>
                <a:gd name="T86" fmla="*/ 4 w 83"/>
                <a:gd name="T87" fmla="*/ 3 h 100"/>
                <a:gd name="T88" fmla="*/ 3 w 83"/>
                <a:gd name="T89" fmla="*/ 4 h 100"/>
                <a:gd name="T90" fmla="*/ 3 w 83"/>
                <a:gd name="T91" fmla="*/ 4 h 100"/>
                <a:gd name="T92" fmla="*/ 2 w 83"/>
                <a:gd name="T93" fmla="*/ 5 h 100"/>
                <a:gd name="T94" fmla="*/ 2 w 83"/>
                <a:gd name="T95" fmla="*/ 6 h 100"/>
                <a:gd name="T96" fmla="*/ 3 w 83"/>
                <a:gd name="T97" fmla="*/ 7 h 100"/>
                <a:gd name="T98" fmla="*/ 3 w 83"/>
                <a:gd name="T99" fmla="*/ 7 h 100"/>
                <a:gd name="T100" fmla="*/ 4 w 83"/>
                <a:gd name="T101" fmla="*/ 8 h 100"/>
                <a:gd name="T102" fmla="*/ 4 w 83"/>
                <a:gd name="T103" fmla="*/ 8 h 1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100"/>
                <a:gd name="T158" fmla="*/ 83 w 83"/>
                <a:gd name="T159" fmla="*/ 100 h 1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100">
                  <a:moveTo>
                    <a:pt x="40" y="70"/>
                  </a:moveTo>
                  <a:lnTo>
                    <a:pt x="44" y="69"/>
                  </a:lnTo>
                  <a:lnTo>
                    <a:pt x="48" y="69"/>
                  </a:lnTo>
                  <a:lnTo>
                    <a:pt x="51" y="67"/>
                  </a:lnTo>
                  <a:lnTo>
                    <a:pt x="54" y="66"/>
                  </a:lnTo>
                  <a:lnTo>
                    <a:pt x="56" y="64"/>
                  </a:lnTo>
                  <a:lnTo>
                    <a:pt x="58" y="60"/>
                  </a:lnTo>
                  <a:lnTo>
                    <a:pt x="59" y="56"/>
                  </a:lnTo>
                  <a:lnTo>
                    <a:pt x="59" y="52"/>
                  </a:lnTo>
                  <a:lnTo>
                    <a:pt x="59" y="48"/>
                  </a:lnTo>
                  <a:lnTo>
                    <a:pt x="58" y="44"/>
                  </a:lnTo>
                  <a:lnTo>
                    <a:pt x="56" y="39"/>
                  </a:lnTo>
                  <a:lnTo>
                    <a:pt x="55" y="36"/>
                  </a:lnTo>
                  <a:lnTo>
                    <a:pt x="50" y="31"/>
                  </a:lnTo>
                  <a:lnTo>
                    <a:pt x="44" y="27"/>
                  </a:lnTo>
                  <a:lnTo>
                    <a:pt x="44" y="20"/>
                  </a:lnTo>
                  <a:lnTo>
                    <a:pt x="44" y="13"/>
                  </a:lnTo>
                  <a:lnTo>
                    <a:pt x="44" y="7"/>
                  </a:lnTo>
                  <a:lnTo>
                    <a:pt x="44" y="1"/>
                  </a:lnTo>
                  <a:lnTo>
                    <a:pt x="48" y="1"/>
                  </a:lnTo>
                  <a:lnTo>
                    <a:pt x="52" y="3"/>
                  </a:lnTo>
                  <a:lnTo>
                    <a:pt x="55" y="4"/>
                  </a:lnTo>
                  <a:lnTo>
                    <a:pt x="59" y="7"/>
                  </a:lnTo>
                  <a:lnTo>
                    <a:pt x="62" y="8"/>
                  </a:lnTo>
                  <a:lnTo>
                    <a:pt x="66" y="10"/>
                  </a:lnTo>
                  <a:lnTo>
                    <a:pt x="68" y="13"/>
                  </a:lnTo>
                  <a:lnTo>
                    <a:pt x="71" y="16"/>
                  </a:lnTo>
                  <a:lnTo>
                    <a:pt x="74" y="20"/>
                  </a:lnTo>
                  <a:lnTo>
                    <a:pt x="76" y="23"/>
                  </a:lnTo>
                  <a:lnTo>
                    <a:pt x="78" y="27"/>
                  </a:lnTo>
                  <a:lnTo>
                    <a:pt x="79" y="31"/>
                  </a:lnTo>
                  <a:lnTo>
                    <a:pt x="81" y="36"/>
                  </a:lnTo>
                  <a:lnTo>
                    <a:pt x="82" y="41"/>
                  </a:lnTo>
                  <a:lnTo>
                    <a:pt x="82" y="46"/>
                  </a:lnTo>
                  <a:lnTo>
                    <a:pt x="83" y="50"/>
                  </a:lnTo>
                  <a:lnTo>
                    <a:pt x="82" y="55"/>
                  </a:lnTo>
                  <a:lnTo>
                    <a:pt x="82" y="60"/>
                  </a:lnTo>
                  <a:lnTo>
                    <a:pt x="81" y="65"/>
                  </a:lnTo>
                  <a:lnTo>
                    <a:pt x="79" y="71"/>
                  </a:lnTo>
                  <a:lnTo>
                    <a:pt x="77" y="75"/>
                  </a:lnTo>
                  <a:lnTo>
                    <a:pt x="75" y="78"/>
                  </a:lnTo>
                  <a:lnTo>
                    <a:pt x="72" y="82"/>
                  </a:lnTo>
                  <a:lnTo>
                    <a:pt x="70" y="87"/>
                  </a:lnTo>
                  <a:lnTo>
                    <a:pt x="67" y="88"/>
                  </a:lnTo>
                  <a:lnTo>
                    <a:pt x="63" y="92"/>
                  </a:lnTo>
                  <a:lnTo>
                    <a:pt x="60" y="94"/>
                  </a:lnTo>
                  <a:lnTo>
                    <a:pt x="56" y="96"/>
                  </a:lnTo>
                  <a:lnTo>
                    <a:pt x="52" y="96"/>
                  </a:lnTo>
                  <a:lnTo>
                    <a:pt x="48" y="99"/>
                  </a:lnTo>
                  <a:lnTo>
                    <a:pt x="44" y="99"/>
                  </a:lnTo>
                  <a:lnTo>
                    <a:pt x="39" y="100"/>
                  </a:lnTo>
                  <a:lnTo>
                    <a:pt x="33" y="99"/>
                  </a:lnTo>
                  <a:lnTo>
                    <a:pt x="30" y="98"/>
                  </a:lnTo>
                  <a:lnTo>
                    <a:pt x="25" y="95"/>
                  </a:lnTo>
                  <a:lnTo>
                    <a:pt x="21" y="94"/>
                  </a:lnTo>
                  <a:lnTo>
                    <a:pt x="18" y="92"/>
                  </a:lnTo>
                  <a:lnTo>
                    <a:pt x="15" y="88"/>
                  </a:lnTo>
                  <a:lnTo>
                    <a:pt x="12" y="86"/>
                  </a:lnTo>
                  <a:lnTo>
                    <a:pt x="9" y="82"/>
                  </a:lnTo>
                  <a:lnTo>
                    <a:pt x="7" y="78"/>
                  </a:lnTo>
                  <a:lnTo>
                    <a:pt x="5" y="73"/>
                  </a:lnTo>
                  <a:lnTo>
                    <a:pt x="2" y="70"/>
                  </a:lnTo>
                  <a:lnTo>
                    <a:pt x="2" y="65"/>
                  </a:lnTo>
                  <a:lnTo>
                    <a:pt x="0" y="61"/>
                  </a:lnTo>
                  <a:lnTo>
                    <a:pt x="0" y="58"/>
                  </a:lnTo>
                  <a:lnTo>
                    <a:pt x="0" y="54"/>
                  </a:lnTo>
                  <a:lnTo>
                    <a:pt x="1" y="50"/>
                  </a:lnTo>
                  <a:lnTo>
                    <a:pt x="1" y="44"/>
                  </a:lnTo>
                  <a:lnTo>
                    <a:pt x="1" y="39"/>
                  </a:lnTo>
                  <a:lnTo>
                    <a:pt x="1" y="35"/>
                  </a:lnTo>
                  <a:lnTo>
                    <a:pt x="3" y="31"/>
                  </a:lnTo>
                  <a:lnTo>
                    <a:pt x="4" y="26"/>
                  </a:lnTo>
                  <a:lnTo>
                    <a:pt x="6" y="23"/>
                  </a:lnTo>
                  <a:lnTo>
                    <a:pt x="8" y="18"/>
                  </a:lnTo>
                  <a:lnTo>
                    <a:pt x="11" y="15"/>
                  </a:lnTo>
                  <a:lnTo>
                    <a:pt x="12" y="12"/>
                  </a:lnTo>
                  <a:lnTo>
                    <a:pt x="15" y="9"/>
                  </a:lnTo>
                  <a:lnTo>
                    <a:pt x="19" y="7"/>
                  </a:lnTo>
                  <a:lnTo>
                    <a:pt x="22" y="4"/>
                  </a:lnTo>
                  <a:lnTo>
                    <a:pt x="26" y="3"/>
                  </a:lnTo>
                  <a:lnTo>
                    <a:pt x="30" y="1"/>
                  </a:lnTo>
                  <a:lnTo>
                    <a:pt x="33" y="0"/>
                  </a:lnTo>
                  <a:lnTo>
                    <a:pt x="38" y="0"/>
                  </a:lnTo>
                  <a:lnTo>
                    <a:pt x="38" y="6"/>
                  </a:lnTo>
                  <a:lnTo>
                    <a:pt x="37" y="13"/>
                  </a:lnTo>
                  <a:lnTo>
                    <a:pt x="36" y="20"/>
                  </a:lnTo>
                  <a:lnTo>
                    <a:pt x="36" y="27"/>
                  </a:lnTo>
                  <a:lnTo>
                    <a:pt x="33" y="29"/>
                  </a:lnTo>
                  <a:lnTo>
                    <a:pt x="30" y="31"/>
                  </a:lnTo>
                  <a:lnTo>
                    <a:pt x="27" y="32"/>
                  </a:lnTo>
                  <a:lnTo>
                    <a:pt x="25" y="36"/>
                  </a:lnTo>
                  <a:lnTo>
                    <a:pt x="23" y="39"/>
                  </a:lnTo>
                  <a:lnTo>
                    <a:pt x="21" y="43"/>
                  </a:lnTo>
                  <a:lnTo>
                    <a:pt x="20" y="47"/>
                  </a:lnTo>
                  <a:lnTo>
                    <a:pt x="20" y="52"/>
                  </a:lnTo>
                  <a:lnTo>
                    <a:pt x="20" y="55"/>
                  </a:lnTo>
                  <a:lnTo>
                    <a:pt x="21" y="60"/>
                  </a:lnTo>
                  <a:lnTo>
                    <a:pt x="23" y="62"/>
                  </a:lnTo>
                  <a:lnTo>
                    <a:pt x="26" y="65"/>
                  </a:lnTo>
                  <a:lnTo>
                    <a:pt x="28" y="67"/>
                  </a:lnTo>
                  <a:lnTo>
                    <a:pt x="32" y="69"/>
                  </a:lnTo>
                  <a:lnTo>
                    <a:pt x="35" y="69"/>
                  </a:lnTo>
                  <a:lnTo>
                    <a:pt x="40" y="70"/>
                  </a:lnTo>
                  <a:close/>
                </a:path>
              </a:pathLst>
            </a:custGeom>
            <a:solidFill>
              <a:srgbClr val="FFFFFF"/>
            </a:solidFill>
            <a:ln w="9525">
              <a:noFill/>
              <a:round/>
              <a:headEnd/>
              <a:tailEnd/>
            </a:ln>
          </p:spPr>
          <p:txBody>
            <a:bodyPr/>
            <a:lstStyle/>
            <a:p>
              <a:endParaRPr lang="en-US"/>
            </a:p>
          </p:txBody>
        </p:sp>
        <p:sp>
          <p:nvSpPr>
            <p:cNvPr id="72946" name="Freeform 293"/>
            <p:cNvSpPr>
              <a:spLocks/>
            </p:cNvSpPr>
            <p:nvPr/>
          </p:nvSpPr>
          <p:spPr bwMode="auto">
            <a:xfrm>
              <a:off x="5288" y="2818"/>
              <a:ext cx="29" cy="36"/>
            </a:xfrm>
            <a:custGeom>
              <a:avLst/>
              <a:gdLst>
                <a:gd name="T0" fmla="*/ 5 w 86"/>
                <a:gd name="T1" fmla="*/ 9 h 106"/>
                <a:gd name="T2" fmla="*/ 6 w 86"/>
                <a:gd name="T3" fmla="*/ 8 h 106"/>
                <a:gd name="T4" fmla="*/ 6 w 86"/>
                <a:gd name="T5" fmla="*/ 8 h 106"/>
                <a:gd name="T6" fmla="*/ 7 w 86"/>
                <a:gd name="T7" fmla="*/ 7 h 106"/>
                <a:gd name="T8" fmla="*/ 7 w 86"/>
                <a:gd name="T9" fmla="*/ 6 h 106"/>
                <a:gd name="T10" fmla="*/ 7 w 86"/>
                <a:gd name="T11" fmla="*/ 5 h 106"/>
                <a:gd name="T12" fmla="*/ 6 w 86"/>
                <a:gd name="T13" fmla="*/ 4 h 106"/>
                <a:gd name="T14" fmla="*/ 6 w 86"/>
                <a:gd name="T15" fmla="*/ 4 h 106"/>
                <a:gd name="T16" fmla="*/ 5 w 86"/>
                <a:gd name="T17" fmla="*/ 3 h 106"/>
                <a:gd name="T18" fmla="*/ 5 w 86"/>
                <a:gd name="T19" fmla="*/ 2 h 106"/>
                <a:gd name="T20" fmla="*/ 5 w 86"/>
                <a:gd name="T21" fmla="*/ 1 h 106"/>
                <a:gd name="T22" fmla="*/ 5 w 86"/>
                <a:gd name="T23" fmla="*/ 0 h 106"/>
                <a:gd name="T24" fmla="*/ 6 w 86"/>
                <a:gd name="T25" fmla="*/ 0 h 106"/>
                <a:gd name="T26" fmla="*/ 7 w 86"/>
                <a:gd name="T27" fmla="*/ 1 h 106"/>
                <a:gd name="T28" fmla="*/ 8 w 86"/>
                <a:gd name="T29" fmla="*/ 1 h 106"/>
                <a:gd name="T30" fmla="*/ 8 w 86"/>
                <a:gd name="T31" fmla="*/ 2 h 106"/>
                <a:gd name="T32" fmla="*/ 9 w 86"/>
                <a:gd name="T33" fmla="*/ 3 h 106"/>
                <a:gd name="T34" fmla="*/ 9 w 86"/>
                <a:gd name="T35" fmla="*/ 4 h 106"/>
                <a:gd name="T36" fmla="*/ 10 w 86"/>
                <a:gd name="T37" fmla="*/ 5 h 106"/>
                <a:gd name="T38" fmla="*/ 10 w 86"/>
                <a:gd name="T39" fmla="*/ 6 h 106"/>
                <a:gd name="T40" fmla="*/ 10 w 86"/>
                <a:gd name="T41" fmla="*/ 7 h 106"/>
                <a:gd name="T42" fmla="*/ 9 w 86"/>
                <a:gd name="T43" fmla="*/ 8 h 106"/>
                <a:gd name="T44" fmla="*/ 9 w 86"/>
                <a:gd name="T45" fmla="*/ 9 h 106"/>
                <a:gd name="T46" fmla="*/ 8 w 86"/>
                <a:gd name="T47" fmla="*/ 10 h 106"/>
                <a:gd name="T48" fmla="*/ 8 w 86"/>
                <a:gd name="T49" fmla="*/ 11 h 106"/>
                <a:gd name="T50" fmla="*/ 7 w 86"/>
                <a:gd name="T51" fmla="*/ 12 h 106"/>
                <a:gd name="T52" fmla="*/ 6 w 86"/>
                <a:gd name="T53" fmla="*/ 12 h 106"/>
                <a:gd name="T54" fmla="*/ 5 w 86"/>
                <a:gd name="T55" fmla="*/ 12 h 106"/>
                <a:gd name="T56" fmla="*/ 4 w 86"/>
                <a:gd name="T57" fmla="*/ 12 h 106"/>
                <a:gd name="T58" fmla="*/ 3 w 86"/>
                <a:gd name="T59" fmla="*/ 12 h 106"/>
                <a:gd name="T60" fmla="*/ 2 w 86"/>
                <a:gd name="T61" fmla="*/ 12 h 106"/>
                <a:gd name="T62" fmla="*/ 1 w 86"/>
                <a:gd name="T63" fmla="*/ 11 h 106"/>
                <a:gd name="T64" fmla="*/ 1 w 86"/>
                <a:gd name="T65" fmla="*/ 11 h 106"/>
                <a:gd name="T66" fmla="*/ 0 w 86"/>
                <a:gd name="T67" fmla="*/ 10 h 106"/>
                <a:gd name="T68" fmla="*/ 0 w 86"/>
                <a:gd name="T69" fmla="*/ 8 h 106"/>
                <a:gd name="T70" fmla="*/ 0 w 86"/>
                <a:gd name="T71" fmla="*/ 7 h 106"/>
                <a:gd name="T72" fmla="*/ 0 w 86"/>
                <a:gd name="T73" fmla="*/ 6 h 106"/>
                <a:gd name="T74" fmla="*/ 0 w 86"/>
                <a:gd name="T75" fmla="*/ 5 h 106"/>
                <a:gd name="T76" fmla="*/ 0 w 86"/>
                <a:gd name="T77" fmla="*/ 4 h 106"/>
                <a:gd name="T78" fmla="*/ 1 w 86"/>
                <a:gd name="T79" fmla="*/ 3 h 106"/>
                <a:gd name="T80" fmla="*/ 1 w 86"/>
                <a:gd name="T81" fmla="*/ 2 h 106"/>
                <a:gd name="T82" fmla="*/ 2 w 86"/>
                <a:gd name="T83" fmla="*/ 1 h 106"/>
                <a:gd name="T84" fmla="*/ 3 w 86"/>
                <a:gd name="T85" fmla="*/ 0 h 106"/>
                <a:gd name="T86" fmla="*/ 4 w 86"/>
                <a:gd name="T87" fmla="*/ 0 h 106"/>
                <a:gd name="T88" fmla="*/ 4 w 86"/>
                <a:gd name="T89" fmla="*/ 0 h 106"/>
                <a:gd name="T90" fmla="*/ 4 w 86"/>
                <a:gd name="T91" fmla="*/ 1 h 106"/>
                <a:gd name="T92" fmla="*/ 4 w 86"/>
                <a:gd name="T93" fmla="*/ 2 h 106"/>
                <a:gd name="T94" fmla="*/ 4 w 86"/>
                <a:gd name="T95" fmla="*/ 3 h 106"/>
                <a:gd name="T96" fmla="*/ 4 w 86"/>
                <a:gd name="T97" fmla="*/ 4 h 106"/>
                <a:gd name="T98" fmla="*/ 3 w 86"/>
                <a:gd name="T99" fmla="*/ 4 h 106"/>
                <a:gd name="T100" fmla="*/ 3 w 86"/>
                <a:gd name="T101" fmla="*/ 5 h 106"/>
                <a:gd name="T102" fmla="*/ 2 w 86"/>
                <a:gd name="T103" fmla="*/ 6 h 106"/>
                <a:gd name="T104" fmla="*/ 2 w 86"/>
                <a:gd name="T105" fmla="*/ 7 h 106"/>
                <a:gd name="T106" fmla="*/ 3 w 86"/>
                <a:gd name="T107" fmla="*/ 8 h 106"/>
                <a:gd name="T108" fmla="*/ 3 w 86"/>
                <a:gd name="T109" fmla="*/ 8 h 106"/>
                <a:gd name="T110" fmla="*/ 4 w 86"/>
                <a:gd name="T111" fmla="*/ 9 h 106"/>
                <a:gd name="T112" fmla="*/ 4 w 86"/>
                <a:gd name="T113" fmla="*/ 9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
                <a:gd name="T172" fmla="*/ 0 h 106"/>
                <a:gd name="T173" fmla="*/ 86 w 86"/>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 h="106">
                  <a:moveTo>
                    <a:pt x="38" y="78"/>
                  </a:moveTo>
                  <a:lnTo>
                    <a:pt x="42" y="76"/>
                  </a:lnTo>
                  <a:lnTo>
                    <a:pt x="46" y="75"/>
                  </a:lnTo>
                  <a:lnTo>
                    <a:pt x="50" y="73"/>
                  </a:lnTo>
                  <a:lnTo>
                    <a:pt x="54" y="72"/>
                  </a:lnTo>
                  <a:lnTo>
                    <a:pt x="57" y="68"/>
                  </a:lnTo>
                  <a:lnTo>
                    <a:pt x="60" y="64"/>
                  </a:lnTo>
                  <a:lnTo>
                    <a:pt x="61" y="61"/>
                  </a:lnTo>
                  <a:lnTo>
                    <a:pt x="62" y="56"/>
                  </a:lnTo>
                  <a:lnTo>
                    <a:pt x="62" y="52"/>
                  </a:lnTo>
                  <a:lnTo>
                    <a:pt x="61" y="49"/>
                  </a:lnTo>
                  <a:lnTo>
                    <a:pt x="59" y="44"/>
                  </a:lnTo>
                  <a:lnTo>
                    <a:pt x="58" y="41"/>
                  </a:lnTo>
                  <a:lnTo>
                    <a:pt x="56" y="38"/>
                  </a:lnTo>
                  <a:lnTo>
                    <a:pt x="53" y="35"/>
                  </a:lnTo>
                  <a:lnTo>
                    <a:pt x="50" y="33"/>
                  </a:lnTo>
                  <a:lnTo>
                    <a:pt x="47" y="32"/>
                  </a:lnTo>
                  <a:lnTo>
                    <a:pt x="47" y="28"/>
                  </a:lnTo>
                  <a:lnTo>
                    <a:pt x="47" y="23"/>
                  </a:lnTo>
                  <a:lnTo>
                    <a:pt x="47" y="19"/>
                  </a:lnTo>
                  <a:lnTo>
                    <a:pt x="47" y="16"/>
                  </a:lnTo>
                  <a:lnTo>
                    <a:pt x="47" y="11"/>
                  </a:lnTo>
                  <a:lnTo>
                    <a:pt x="47" y="7"/>
                  </a:lnTo>
                  <a:lnTo>
                    <a:pt x="47" y="3"/>
                  </a:lnTo>
                  <a:lnTo>
                    <a:pt x="47" y="0"/>
                  </a:lnTo>
                  <a:lnTo>
                    <a:pt x="52" y="3"/>
                  </a:lnTo>
                  <a:lnTo>
                    <a:pt x="57" y="5"/>
                  </a:lnTo>
                  <a:lnTo>
                    <a:pt x="61" y="7"/>
                  </a:lnTo>
                  <a:lnTo>
                    <a:pt x="65" y="10"/>
                  </a:lnTo>
                  <a:lnTo>
                    <a:pt x="68" y="12"/>
                  </a:lnTo>
                  <a:lnTo>
                    <a:pt x="71" y="16"/>
                  </a:lnTo>
                  <a:lnTo>
                    <a:pt x="74" y="18"/>
                  </a:lnTo>
                  <a:lnTo>
                    <a:pt x="78" y="22"/>
                  </a:lnTo>
                  <a:lnTo>
                    <a:pt x="79" y="26"/>
                  </a:lnTo>
                  <a:lnTo>
                    <a:pt x="81" y="28"/>
                  </a:lnTo>
                  <a:lnTo>
                    <a:pt x="82" y="33"/>
                  </a:lnTo>
                  <a:lnTo>
                    <a:pt x="84" y="36"/>
                  </a:lnTo>
                  <a:lnTo>
                    <a:pt x="85" y="41"/>
                  </a:lnTo>
                  <a:lnTo>
                    <a:pt x="85" y="46"/>
                  </a:lnTo>
                  <a:lnTo>
                    <a:pt x="86" y="51"/>
                  </a:lnTo>
                  <a:lnTo>
                    <a:pt x="86" y="56"/>
                  </a:lnTo>
                  <a:lnTo>
                    <a:pt x="86" y="62"/>
                  </a:lnTo>
                  <a:lnTo>
                    <a:pt x="85" y="67"/>
                  </a:lnTo>
                  <a:lnTo>
                    <a:pt x="84" y="72"/>
                  </a:lnTo>
                  <a:lnTo>
                    <a:pt x="82" y="76"/>
                  </a:lnTo>
                  <a:lnTo>
                    <a:pt x="80" y="80"/>
                  </a:lnTo>
                  <a:lnTo>
                    <a:pt x="78" y="84"/>
                  </a:lnTo>
                  <a:lnTo>
                    <a:pt x="74" y="87"/>
                  </a:lnTo>
                  <a:lnTo>
                    <a:pt x="72" y="92"/>
                  </a:lnTo>
                  <a:lnTo>
                    <a:pt x="69" y="95"/>
                  </a:lnTo>
                  <a:lnTo>
                    <a:pt x="65" y="97"/>
                  </a:lnTo>
                  <a:lnTo>
                    <a:pt x="61" y="99"/>
                  </a:lnTo>
                  <a:lnTo>
                    <a:pt x="58" y="102"/>
                  </a:lnTo>
                  <a:lnTo>
                    <a:pt x="53" y="102"/>
                  </a:lnTo>
                  <a:lnTo>
                    <a:pt x="49" y="104"/>
                  </a:lnTo>
                  <a:lnTo>
                    <a:pt x="45" y="104"/>
                  </a:lnTo>
                  <a:lnTo>
                    <a:pt x="41" y="106"/>
                  </a:lnTo>
                  <a:lnTo>
                    <a:pt x="36" y="104"/>
                  </a:lnTo>
                  <a:lnTo>
                    <a:pt x="32" y="104"/>
                  </a:lnTo>
                  <a:lnTo>
                    <a:pt x="26" y="102"/>
                  </a:lnTo>
                  <a:lnTo>
                    <a:pt x="23" y="102"/>
                  </a:lnTo>
                  <a:lnTo>
                    <a:pt x="19" y="99"/>
                  </a:lnTo>
                  <a:lnTo>
                    <a:pt x="16" y="97"/>
                  </a:lnTo>
                  <a:lnTo>
                    <a:pt x="13" y="96"/>
                  </a:lnTo>
                  <a:lnTo>
                    <a:pt x="10" y="93"/>
                  </a:lnTo>
                  <a:lnTo>
                    <a:pt x="7" y="90"/>
                  </a:lnTo>
                  <a:lnTo>
                    <a:pt x="5" y="86"/>
                  </a:lnTo>
                  <a:lnTo>
                    <a:pt x="3" y="82"/>
                  </a:lnTo>
                  <a:lnTo>
                    <a:pt x="2" y="79"/>
                  </a:lnTo>
                  <a:lnTo>
                    <a:pt x="1" y="74"/>
                  </a:lnTo>
                  <a:lnTo>
                    <a:pt x="0" y="69"/>
                  </a:lnTo>
                  <a:lnTo>
                    <a:pt x="0" y="64"/>
                  </a:lnTo>
                  <a:lnTo>
                    <a:pt x="0" y="59"/>
                  </a:lnTo>
                  <a:lnTo>
                    <a:pt x="0" y="55"/>
                  </a:lnTo>
                  <a:lnTo>
                    <a:pt x="1" y="50"/>
                  </a:lnTo>
                  <a:lnTo>
                    <a:pt x="1" y="44"/>
                  </a:lnTo>
                  <a:lnTo>
                    <a:pt x="3" y="39"/>
                  </a:lnTo>
                  <a:lnTo>
                    <a:pt x="4" y="34"/>
                  </a:lnTo>
                  <a:lnTo>
                    <a:pt x="6" y="29"/>
                  </a:lnTo>
                  <a:lnTo>
                    <a:pt x="8" y="26"/>
                  </a:lnTo>
                  <a:lnTo>
                    <a:pt x="11" y="21"/>
                  </a:lnTo>
                  <a:lnTo>
                    <a:pt x="13" y="17"/>
                  </a:lnTo>
                  <a:lnTo>
                    <a:pt x="16" y="12"/>
                  </a:lnTo>
                  <a:lnTo>
                    <a:pt x="19" y="9"/>
                  </a:lnTo>
                  <a:lnTo>
                    <a:pt x="23" y="7"/>
                  </a:lnTo>
                  <a:lnTo>
                    <a:pt x="26" y="4"/>
                  </a:lnTo>
                  <a:lnTo>
                    <a:pt x="31" y="3"/>
                  </a:lnTo>
                  <a:lnTo>
                    <a:pt x="35" y="0"/>
                  </a:lnTo>
                  <a:lnTo>
                    <a:pt x="39" y="0"/>
                  </a:lnTo>
                  <a:lnTo>
                    <a:pt x="39" y="3"/>
                  </a:lnTo>
                  <a:lnTo>
                    <a:pt x="39" y="7"/>
                  </a:lnTo>
                  <a:lnTo>
                    <a:pt x="39" y="11"/>
                  </a:lnTo>
                  <a:lnTo>
                    <a:pt x="39" y="16"/>
                  </a:lnTo>
                  <a:lnTo>
                    <a:pt x="38" y="19"/>
                  </a:lnTo>
                  <a:lnTo>
                    <a:pt x="38" y="23"/>
                  </a:lnTo>
                  <a:lnTo>
                    <a:pt x="38" y="28"/>
                  </a:lnTo>
                  <a:lnTo>
                    <a:pt x="38" y="32"/>
                  </a:lnTo>
                  <a:lnTo>
                    <a:pt x="35" y="32"/>
                  </a:lnTo>
                  <a:lnTo>
                    <a:pt x="31" y="34"/>
                  </a:lnTo>
                  <a:lnTo>
                    <a:pt x="27" y="36"/>
                  </a:lnTo>
                  <a:lnTo>
                    <a:pt x="26" y="40"/>
                  </a:lnTo>
                  <a:lnTo>
                    <a:pt x="23" y="44"/>
                  </a:lnTo>
                  <a:lnTo>
                    <a:pt x="22" y="47"/>
                  </a:lnTo>
                  <a:lnTo>
                    <a:pt x="21" y="51"/>
                  </a:lnTo>
                  <a:lnTo>
                    <a:pt x="21" y="56"/>
                  </a:lnTo>
                  <a:lnTo>
                    <a:pt x="21" y="61"/>
                  </a:lnTo>
                  <a:lnTo>
                    <a:pt x="22" y="64"/>
                  </a:lnTo>
                  <a:lnTo>
                    <a:pt x="23" y="68"/>
                  </a:lnTo>
                  <a:lnTo>
                    <a:pt x="25" y="72"/>
                  </a:lnTo>
                  <a:lnTo>
                    <a:pt x="26" y="73"/>
                  </a:lnTo>
                  <a:lnTo>
                    <a:pt x="29" y="75"/>
                  </a:lnTo>
                  <a:lnTo>
                    <a:pt x="33" y="76"/>
                  </a:lnTo>
                  <a:lnTo>
                    <a:pt x="38" y="78"/>
                  </a:lnTo>
                  <a:close/>
                </a:path>
              </a:pathLst>
            </a:custGeom>
            <a:solidFill>
              <a:srgbClr val="FFFFFF"/>
            </a:solidFill>
            <a:ln w="9525">
              <a:noFill/>
              <a:round/>
              <a:headEnd/>
              <a:tailEnd/>
            </a:ln>
          </p:spPr>
          <p:txBody>
            <a:bodyPr/>
            <a:lstStyle/>
            <a:p>
              <a:endParaRPr lang="en-US"/>
            </a:p>
          </p:txBody>
        </p:sp>
        <p:sp>
          <p:nvSpPr>
            <p:cNvPr id="72947" name="Freeform 294"/>
            <p:cNvSpPr>
              <a:spLocks/>
            </p:cNvSpPr>
            <p:nvPr/>
          </p:nvSpPr>
          <p:spPr bwMode="auto">
            <a:xfrm>
              <a:off x="5103" y="2870"/>
              <a:ext cx="16" cy="41"/>
            </a:xfrm>
            <a:custGeom>
              <a:avLst/>
              <a:gdLst>
                <a:gd name="T0" fmla="*/ 5 w 49"/>
                <a:gd name="T1" fmla="*/ 2 h 123"/>
                <a:gd name="T2" fmla="*/ 5 w 49"/>
                <a:gd name="T3" fmla="*/ 2 h 123"/>
                <a:gd name="T4" fmla="*/ 5 w 49"/>
                <a:gd name="T5" fmla="*/ 2 h 123"/>
                <a:gd name="T6" fmla="*/ 4 w 49"/>
                <a:gd name="T7" fmla="*/ 3 h 123"/>
                <a:gd name="T8" fmla="*/ 4 w 49"/>
                <a:gd name="T9" fmla="*/ 3 h 123"/>
                <a:gd name="T10" fmla="*/ 4 w 49"/>
                <a:gd name="T11" fmla="*/ 3 h 123"/>
                <a:gd name="T12" fmla="*/ 3 w 49"/>
                <a:gd name="T13" fmla="*/ 4 h 123"/>
                <a:gd name="T14" fmla="*/ 3 w 49"/>
                <a:gd name="T15" fmla="*/ 5 h 123"/>
                <a:gd name="T16" fmla="*/ 3 w 49"/>
                <a:gd name="T17" fmla="*/ 5 h 123"/>
                <a:gd name="T18" fmla="*/ 2 w 49"/>
                <a:gd name="T19" fmla="*/ 6 h 123"/>
                <a:gd name="T20" fmla="*/ 2 w 49"/>
                <a:gd name="T21" fmla="*/ 7 h 123"/>
                <a:gd name="T22" fmla="*/ 2 w 49"/>
                <a:gd name="T23" fmla="*/ 8 h 123"/>
                <a:gd name="T24" fmla="*/ 3 w 49"/>
                <a:gd name="T25" fmla="*/ 9 h 123"/>
                <a:gd name="T26" fmla="*/ 3 w 49"/>
                <a:gd name="T27" fmla="*/ 9 h 123"/>
                <a:gd name="T28" fmla="*/ 3 w 49"/>
                <a:gd name="T29" fmla="*/ 10 h 123"/>
                <a:gd name="T30" fmla="*/ 4 w 49"/>
                <a:gd name="T31" fmla="*/ 10 h 123"/>
                <a:gd name="T32" fmla="*/ 4 w 49"/>
                <a:gd name="T33" fmla="*/ 11 h 123"/>
                <a:gd name="T34" fmla="*/ 4 w 49"/>
                <a:gd name="T35" fmla="*/ 11 h 123"/>
                <a:gd name="T36" fmla="*/ 5 w 49"/>
                <a:gd name="T37" fmla="*/ 12 h 123"/>
                <a:gd name="T38" fmla="*/ 5 w 49"/>
                <a:gd name="T39" fmla="*/ 14 h 123"/>
                <a:gd name="T40" fmla="*/ 5 w 49"/>
                <a:gd name="T41" fmla="*/ 14 h 123"/>
                <a:gd name="T42" fmla="*/ 5 w 49"/>
                <a:gd name="T43" fmla="*/ 13 h 123"/>
                <a:gd name="T44" fmla="*/ 4 w 49"/>
                <a:gd name="T45" fmla="*/ 13 h 123"/>
                <a:gd name="T46" fmla="*/ 4 w 49"/>
                <a:gd name="T47" fmla="*/ 13 h 123"/>
                <a:gd name="T48" fmla="*/ 3 w 49"/>
                <a:gd name="T49" fmla="*/ 13 h 123"/>
                <a:gd name="T50" fmla="*/ 3 w 49"/>
                <a:gd name="T51" fmla="*/ 12 h 123"/>
                <a:gd name="T52" fmla="*/ 2 w 49"/>
                <a:gd name="T53" fmla="*/ 12 h 123"/>
                <a:gd name="T54" fmla="*/ 1 w 49"/>
                <a:gd name="T55" fmla="*/ 11 h 123"/>
                <a:gd name="T56" fmla="*/ 1 w 49"/>
                <a:gd name="T57" fmla="*/ 11 h 123"/>
                <a:gd name="T58" fmla="*/ 1 w 49"/>
                <a:gd name="T59" fmla="*/ 10 h 123"/>
                <a:gd name="T60" fmla="*/ 0 w 49"/>
                <a:gd name="T61" fmla="*/ 10 h 123"/>
                <a:gd name="T62" fmla="*/ 0 w 49"/>
                <a:gd name="T63" fmla="*/ 9 h 123"/>
                <a:gd name="T64" fmla="*/ 0 w 49"/>
                <a:gd name="T65" fmla="*/ 9 h 123"/>
                <a:gd name="T66" fmla="*/ 0 w 49"/>
                <a:gd name="T67" fmla="*/ 8 h 123"/>
                <a:gd name="T68" fmla="*/ 0 w 49"/>
                <a:gd name="T69" fmla="*/ 7 h 123"/>
                <a:gd name="T70" fmla="*/ 0 w 49"/>
                <a:gd name="T71" fmla="*/ 7 h 123"/>
                <a:gd name="T72" fmla="*/ 0 w 49"/>
                <a:gd name="T73" fmla="*/ 6 h 123"/>
                <a:gd name="T74" fmla="*/ 0 w 49"/>
                <a:gd name="T75" fmla="*/ 5 h 123"/>
                <a:gd name="T76" fmla="*/ 1 w 49"/>
                <a:gd name="T77" fmla="*/ 4 h 123"/>
                <a:gd name="T78" fmla="*/ 1 w 49"/>
                <a:gd name="T79" fmla="*/ 4 h 123"/>
                <a:gd name="T80" fmla="*/ 1 w 49"/>
                <a:gd name="T81" fmla="*/ 3 h 123"/>
                <a:gd name="T82" fmla="*/ 2 w 49"/>
                <a:gd name="T83" fmla="*/ 3 h 123"/>
                <a:gd name="T84" fmla="*/ 2 w 49"/>
                <a:gd name="T85" fmla="*/ 2 h 123"/>
                <a:gd name="T86" fmla="*/ 2 w 49"/>
                <a:gd name="T87" fmla="*/ 2 h 123"/>
                <a:gd name="T88" fmla="*/ 3 w 49"/>
                <a:gd name="T89" fmla="*/ 1 h 123"/>
                <a:gd name="T90" fmla="*/ 3 w 49"/>
                <a:gd name="T91" fmla="*/ 1 h 123"/>
                <a:gd name="T92" fmla="*/ 3 w 49"/>
                <a:gd name="T93" fmla="*/ 0 h 123"/>
                <a:gd name="T94" fmla="*/ 4 w 49"/>
                <a:gd name="T95" fmla="*/ 0 h 123"/>
                <a:gd name="T96" fmla="*/ 5 w 49"/>
                <a:gd name="T97" fmla="*/ 2 h 123"/>
                <a:gd name="T98" fmla="*/ 5 w 49"/>
                <a:gd name="T99" fmla="*/ 2 h 1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3"/>
                <a:gd name="T152" fmla="*/ 49 w 49"/>
                <a:gd name="T153" fmla="*/ 123 h 1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3">
                  <a:moveTo>
                    <a:pt x="45" y="19"/>
                  </a:moveTo>
                  <a:lnTo>
                    <a:pt x="44" y="19"/>
                  </a:lnTo>
                  <a:lnTo>
                    <a:pt x="43" y="21"/>
                  </a:lnTo>
                  <a:lnTo>
                    <a:pt x="40" y="23"/>
                  </a:lnTo>
                  <a:lnTo>
                    <a:pt x="37" y="27"/>
                  </a:lnTo>
                  <a:lnTo>
                    <a:pt x="34" y="31"/>
                  </a:lnTo>
                  <a:lnTo>
                    <a:pt x="30" y="37"/>
                  </a:lnTo>
                  <a:lnTo>
                    <a:pt x="27" y="42"/>
                  </a:lnTo>
                  <a:lnTo>
                    <a:pt x="25" y="49"/>
                  </a:lnTo>
                  <a:lnTo>
                    <a:pt x="22" y="55"/>
                  </a:lnTo>
                  <a:lnTo>
                    <a:pt x="21" y="61"/>
                  </a:lnTo>
                  <a:lnTo>
                    <a:pt x="21" y="68"/>
                  </a:lnTo>
                  <a:lnTo>
                    <a:pt x="23" y="77"/>
                  </a:lnTo>
                  <a:lnTo>
                    <a:pt x="25" y="83"/>
                  </a:lnTo>
                  <a:lnTo>
                    <a:pt x="30" y="90"/>
                  </a:lnTo>
                  <a:lnTo>
                    <a:pt x="33" y="92"/>
                  </a:lnTo>
                  <a:lnTo>
                    <a:pt x="37" y="96"/>
                  </a:lnTo>
                  <a:lnTo>
                    <a:pt x="41" y="100"/>
                  </a:lnTo>
                  <a:lnTo>
                    <a:pt x="47" y="105"/>
                  </a:lnTo>
                  <a:lnTo>
                    <a:pt x="49" y="123"/>
                  </a:lnTo>
                  <a:lnTo>
                    <a:pt x="47" y="123"/>
                  </a:lnTo>
                  <a:lnTo>
                    <a:pt x="44" y="120"/>
                  </a:lnTo>
                  <a:lnTo>
                    <a:pt x="40" y="119"/>
                  </a:lnTo>
                  <a:lnTo>
                    <a:pt x="35" y="118"/>
                  </a:lnTo>
                  <a:lnTo>
                    <a:pt x="29" y="113"/>
                  </a:lnTo>
                  <a:lnTo>
                    <a:pt x="23" y="109"/>
                  </a:lnTo>
                  <a:lnTo>
                    <a:pt x="17" y="105"/>
                  </a:lnTo>
                  <a:lnTo>
                    <a:pt x="10" y="99"/>
                  </a:lnTo>
                  <a:lnTo>
                    <a:pt x="7" y="95"/>
                  </a:lnTo>
                  <a:lnTo>
                    <a:pt x="5" y="90"/>
                  </a:lnTo>
                  <a:lnTo>
                    <a:pt x="3" y="86"/>
                  </a:lnTo>
                  <a:lnTo>
                    <a:pt x="2" y="82"/>
                  </a:lnTo>
                  <a:lnTo>
                    <a:pt x="1" y="77"/>
                  </a:lnTo>
                  <a:lnTo>
                    <a:pt x="1" y="72"/>
                  </a:lnTo>
                  <a:lnTo>
                    <a:pt x="0" y="66"/>
                  </a:lnTo>
                  <a:lnTo>
                    <a:pt x="1" y="61"/>
                  </a:lnTo>
                  <a:lnTo>
                    <a:pt x="2" y="54"/>
                  </a:lnTo>
                  <a:lnTo>
                    <a:pt x="4" y="48"/>
                  </a:lnTo>
                  <a:lnTo>
                    <a:pt x="6" y="40"/>
                  </a:lnTo>
                  <a:lnTo>
                    <a:pt x="10" y="33"/>
                  </a:lnTo>
                  <a:lnTo>
                    <a:pt x="13" y="29"/>
                  </a:lnTo>
                  <a:lnTo>
                    <a:pt x="15" y="25"/>
                  </a:lnTo>
                  <a:lnTo>
                    <a:pt x="17" y="21"/>
                  </a:lnTo>
                  <a:lnTo>
                    <a:pt x="20" y="17"/>
                  </a:lnTo>
                  <a:lnTo>
                    <a:pt x="23" y="12"/>
                  </a:lnTo>
                  <a:lnTo>
                    <a:pt x="26" y="9"/>
                  </a:lnTo>
                  <a:lnTo>
                    <a:pt x="29" y="4"/>
                  </a:lnTo>
                  <a:lnTo>
                    <a:pt x="33" y="0"/>
                  </a:lnTo>
                  <a:lnTo>
                    <a:pt x="45" y="19"/>
                  </a:lnTo>
                  <a:close/>
                </a:path>
              </a:pathLst>
            </a:custGeom>
            <a:solidFill>
              <a:srgbClr val="000000"/>
            </a:solidFill>
            <a:ln w="9525">
              <a:noFill/>
              <a:round/>
              <a:headEnd/>
              <a:tailEnd/>
            </a:ln>
          </p:spPr>
          <p:txBody>
            <a:bodyPr/>
            <a:lstStyle/>
            <a:p>
              <a:endParaRPr lang="en-US"/>
            </a:p>
          </p:txBody>
        </p:sp>
        <p:sp>
          <p:nvSpPr>
            <p:cNvPr id="72948" name="Freeform 295"/>
            <p:cNvSpPr>
              <a:spLocks/>
            </p:cNvSpPr>
            <p:nvPr/>
          </p:nvSpPr>
          <p:spPr bwMode="auto">
            <a:xfrm>
              <a:off x="5106" y="2940"/>
              <a:ext cx="19" cy="38"/>
            </a:xfrm>
            <a:custGeom>
              <a:avLst/>
              <a:gdLst>
                <a:gd name="T0" fmla="*/ 4 w 57"/>
                <a:gd name="T1" fmla="*/ 1 h 114"/>
                <a:gd name="T2" fmla="*/ 4 w 57"/>
                <a:gd name="T3" fmla="*/ 1 h 114"/>
                <a:gd name="T4" fmla="*/ 4 w 57"/>
                <a:gd name="T5" fmla="*/ 2 h 114"/>
                <a:gd name="T6" fmla="*/ 4 w 57"/>
                <a:gd name="T7" fmla="*/ 2 h 114"/>
                <a:gd name="T8" fmla="*/ 3 w 57"/>
                <a:gd name="T9" fmla="*/ 3 h 114"/>
                <a:gd name="T10" fmla="*/ 3 w 57"/>
                <a:gd name="T11" fmla="*/ 3 h 114"/>
                <a:gd name="T12" fmla="*/ 3 w 57"/>
                <a:gd name="T13" fmla="*/ 4 h 114"/>
                <a:gd name="T14" fmla="*/ 3 w 57"/>
                <a:gd name="T15" fmla="*/ 5 h 114"/>
                <a:gd name="T16" fmla="*/ 3 w 57"/>
                <a:gd name="T17" fmla="*/ 6 h 114"/>
                <a:gd name="T18" fmla="*/ 3 w 57"/>
                <a:gd name="T19" fmla="*/ 6 h 114"/>
                <a:gd name="T20" fmla="*/ 3 w 57"/>
                <a:gd name="T21" fmla="*/ 7 h 114"/>
                <a:gd name="T22" fmla="*/ 3 w 57"/>
                <a:gd name="T23" fmla="*/ 8 h 114"/>
                <a:gd name="T24" fmla="*/ 3 w 57"/>
                <a:gd name="T25" fmla="*/ 9 h 114"/>
                <a:gd name="T26" fmla="*/ 3 w 57"/>
                <a:gd name="T27" fmla="*/ 9 h 114"/>
                <a:gd name="T28" fmla="*/ 4 w 57"/>
                <a:gd name="T29" fmla="*/ 9 h 114"/>
                <a:gd name="T30" fmla="*/ 4 w 57"/>
                <a:gd name="T31" fmla="*/ 9 h 114"/>
                <a:gd name="T32" fmla="*/ 4 w 57"/>
                <a:gd name="T33" fmla="*/ 10 h 114"/>
                <a:gd name="T34" fmla="*/ 5 w 57"/>
                <a:gd name="T35" fmla="*/ 10 h 114"/>
                <a:gd name="T36" fmla="*/ 5 w 57"/>
                <a:gd name="T37" fmla="*/ 10 h 114"/>
                <a:gd name="T38" fmla="*/ 6 w 57"/>
                <a:gd name="T39" fmla="*/ 10 h 114"/>
                <a:gd name="T40" fmla="*/ 6 w 57"/>
                <a:gd name="T41" fmla="*/ 10 h 114"/>
                <a:gd name="T42" fmla="*/ 6 w 57"/>
                <a:gd name="T43" fmla="*/ 13 h 114"/>
                <a:gd name="T44" fmla="*/ 6 w 57"/>
                <a:gd name="T45" fmla="*/ 13 h 114"/>
                <a:gd name="T46" fmla="*/ 5 w 57"/>
                <a:gd name="T47" fmla="*/ 12 h 114"/>
                <a:gd name="T48" fmla="*/ 5 w 57"/>
                <a:gd name="T49" fmla="*/ 12 h 114"/>
                <a:gd name="T50" fmla="*/ 4 w 57"/>
                <a:gd name="T51" fmla="*/ 12 h 114"/>
                <a:gd name="T52" fmla="*/ 4 w 57"/>
                <a:gd name="T53" fmla="*/ 12 h 114"/>
                <a:gd name="T54" fmla="*/ 4 w 57"/>
                <a:gd name="T55" fmla="*/ 12 h 114"/>
                <a:gd name="T56" fmla="*/ 3 w 57"/>
                <a:gd name="T57" fmla="*/ 12 h 114"/>
                <a:gd name="T58" fmla="*/ 3 w 57"/>
                <a:gd name="T59" fmla="*/ 11 h 114"/>
                <a:gd name="T60" fmla="*/ 3 w 57"/>
                <a:gd name="T61" fmla="*/ 11 h 114"/>
                <a:gd name="T62" fmla="*/ 2 w 57"/>
                <a:gd name="T63" fmla="*/ 11 h 114"/>
                <a:gd name="T64" fmla="*/ 2 w 57"/>
                <a:gd name="T65" fmla="*/ 11 h 114"/>
                <a:gd name="T66" fmla="*/ 2 w 57"/>
                <a:gd name="T67" fmla="*/ 10 h 114"/>
                <a:gd name="T68" fmla="*/ 1 w 57"/>
                <a:gd name="T69" fmla="*/ 10 h 114"/>
                <a:gd name="T70" fmla="*/ 1 w 57"/>
                <a:gd name="T71" fmla="*/ 10 h 114"/>
                <a:gd name="T72" fmla="*/ 1 w 57"/>
                <a:gd name="T73" fmla="*/ 9 h 114"/>
                <a:gd name="T74" fmla="*/ 1 w 57"/>
                <a:gd name="T75" fmla="*/ 9 h 114"/>
                <a:gd name="T76" fmla="*/ 0 w 57"/>
                <a:gd name="T77" fmla="*/ 8 h 114"/>
                <a:gd name="T78" fmla="*/ 0 w 57"/>
                <a:gd name="T79" fmla="*/ 8 h 114"/>
                <a:gd name="T80" fmla="*/ 0 w 57"/>
                <a:gd name="T81" fmla="*/ 7 h 114"/>
                <a:gd name="T82" fmla="*/ 0 w 57"/>
                <a:gd name="T83" fmla="*/ 6 h 114"/>
                <a:gd name="T84" fmla="*/ 0 w 57"/>
                <a:gd name="T85" fmla="*/ 6 h 114"/>
                <a:gd name="T86" fmla="*/ 0 w 57"/>
                <a:gd name="T87" fmla="*/ 5 h 114"/>
                <a:gd name="T88" fmla="*/ 1 w 57"/>
                <a:gd name="T89" fmla="*/ 4 h 114"/>
                <a:gd name="T90" fmla="*/ 1 w 57"/>
                <a:gd name="T91" fmla="*/ 3 h 114"/>
                <a:gd name="T92" fmla="*/ 1 w 57"/>
                <a:gd name="T93" fmla="*/ 3 h 114"/>
                <a:gd name="T94" fmla="*/ 1 w 57"/>
                <a:gd name="T95" fmla="*/ 3 h 114"/>
                <a:gd name="T96" fmla="*/ 1 w 57"/>
                <a:gd name="T97" fmla="*/ 2 h 114"/>
                <a:gd name="T98" fmla="*/ 2 w 57"/>
                <a:gd name="T99" fmla="*/ 2 h 114"/>
                <a:gd name="T100" fmla="*/ 2 w 57"/>
                <a:gd name="T101" fmla="*/ 1 h 114"/>
                <a:gd name="T102" fmla="*/ 2 w 57"/>
                <a:gd name="T103" fmla="*/ 1 h 114"/>
                <a:gd name="T104" fmla="*/ 3 w 57"/>
                <a:gd name="T105" fmla="*/ 0 h 114"/>
                <a:gd name="T106" fmla="*/ 3 w 57"/>
                <a:gd name="T107" fmla="*/ 0 h 114"/>
                <a:gd name="T108" fmla="*/ 4 w 57"/>
                <a:gd name="T109" fmla="*/ 1 h 114"/>
                <a:gd name="T110" fmla="*/ 4 w 57"/>
                <a:gd name="T111" fmla="*/ 1 h 1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
                <a:gd name="T169" fmla="*/ 0 h 114"/>
                <a:gd name="T170" fmla="*/ 57 w 57"/>
                <a:gd name="T171" fmla="*/ 114 h 1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 h="114">
                  <a:moveTo>
                    <a:pt x="37" y="13"/>
                  </a:moveTo>
                  <a:lnTo>
                    <a:pt x="36" y="13"/>
                  </a:lnTo>
                  <a:lnTo>
                    <a:pt x="35" y="17"/>
                  </a:lnTo>
                  <a:lnTo>
                    <a:pt x="33" y="20"/>
                  </a:lnTo>
                  <a:lnTo>
                    <a:pt x="31" y="25"/>
                  </a:lnTo>
                  <a:lnTo>
                    <a:pt x="28" y="30"/>
                  </a:lnTo>
                  <a:lnTo>
                    <a:pt x="27" y="36"/>
                  </a:lnTo>
                  <a:lnTo>
                    <a:pt x="25" y="43"/>
                  </a:lnTo>
                  <a:lnTo>
                    <a:pt x="24" y="51"/>
                  </a:lnTo>
                  <a:lnTo>
                    <a:pt x="23" y="57"/>
                  </a:lnTo>
                  <a:lnTo>
                    <a:pt x="23" y="64"/>
                  </a:lnTo>
                  <a:lnTo>
                    <a:pt x="24" y="70"/>
                  </a:lnTo>
                  <a:lnTo>
                    <a:pt x="28" y="77"/>
                  </a:lnTo>
                  <a:lnTo>
                    <a:pt x="30" y="80"/>
                  </a:lnTo>
                  <a:lnTo>
                    <a:pt x="32" y="82"/>
                  </a:lnTo>
                  <a:lnTo>
                    <a:pt x="34" y="85"/>
                  </a:lnTo>
                  <a:lnTo>
                    <a:pt x="38" y="87"/>
                  </a:lnTo>
                  <a:lnTo>
                    <a:pt x="41" y="88"/>
                  </a:lnTo>
                  <a:lnTo>
                    <a:pt x="47" y="89"/>
                  </a:lnTo>
                  <a:lnTo>
                    <a:pt x="51" y="91"/>
                  </a:lnTo>
                  <a:lnTo>
                    <a:pt x="57" y="92"/>
                  </a:lnTo>
                  <a:lnTo>
                    <a:pt x="54" y="114"/>
                  </a:lnTo>
                  <a:lnTo>
                    <a:pt x="52" y="114"/>
                  </a:lnTo>
                  <a:lnTo>
                    <a:pt x="49" y="112"/>
                  </a:lnTo>
                  <a:lnTo>
                    <a:pt x="43" y="111"/>
                  </a:lnTo>
                  <a:lnTo>
                    <a:pt x="39" y="110"/>
                  </a:lnTo>
                  <a:lnTo>
                    <a:pt x="35" y="108"/>
                  </a:lnTo>
                  <a:lnTo>
                    <a:pt x="32" y="106"/>
                  </a:lnTo>
                  <a:lnTo>
                    <a:pt x="29" y="104"/>
                  </a:lnTo>
                  <a:lnTo>
                    <a:pt x="26" y="103"/>
                  </a:lnTo>
                  <a:lnTo>
                    <a:pt x="23" y="100"/>
                  </a:lnTo>
                  <a:lnTo>
                    <a:pt x="19" y="98"/>
                  </a:lnTo>
                  <a:lnTo>
                    <a:pt x="16" y="95"/>
                  </a:lnTo>
                  <a:lnTo>
                    <a:pt x="14" y="93"/>
                  </a:lnTo>
                  <a:lnTo>
                    <a:pt x="11" y="89"/>
                  </a:lnTo>
                  <a:lnTo>
                    <a:pt x="8" y="86"/>
                  </a:lnTo>
                  <a:lnTo>
                    <a:pt x="7" y="82"/>
                  </a:lnTo>
                  <a:lnTo>
                    <a:pt x="5" y="77"/>
                  </a:lnTo>
                  <a:lnTo>
                    <a:pt x="3" y="72"/>
                  </a:lnTo>
                  <a:lnTo>
                    <a:pt x="2" y="69"/>
                  </a:lnTo>
                  <a:lnTo>
                    <a:pt x="0" y="63"/>
                  </a:lnTo>
                  <a:lnTo>
                    <a:pt x="2" y="58"/>
                  </a:lnTo>
                  <a:lnTo>
                    <a:pt x="2" y="52"/>
                  </a:lnTo>
                  <a:lnTo>
                    <a:pt x="3" y="46"/>
                  </a:lnTo>
                  <a:lnTo>
                    <a:pt x="5" y="38"/>
                  </a:lnTo>
                  <a:lnTo>
                    <a:pt x="8" y="31"/>
                  </a:lnTo>
                  <a:lnTo>
                    <a:pt x="9" y="28"/>
                  </a:lnTo>
                  <a:lnTo>
                    <a:pt x="11" y="24"/>
                  </a:lnTo>
                  <a:lnTo>
                    <a:pt x="12" y="20"/>
                  </a:lnTo>
                  <a:lnTo>
                    <a:pt x="15" y="17"/>
                  </a:lnTo>
                  <a:lnTo>
                    <a:pt x="17" y="12"/>
                  </a:lnTo>
                  <a:lnTo>
                    <a:pt x="20" y="8"/>
                  </a:lnTo>
                  <a:lnTo>
                    <a:pt x="23" y="3"/>
                  </a:lnTo>
                  <a:lnTo>
                    <a:pt x="26" y="0"/>
                  </a:lnTo>
                  <a:lnTo>
                    <a:pt x="37" y="13"/>
                  </a:lnTo>
                  <a:close/>
                </a:path>
              </a:pathLst>
            </a:custGeom>
            <a:solidFill>
              <a:srgbClr val="000000"/>
            </a:solidFill>
            <a:ln w="9525">
              <a:noFill/>
              <a:round/>
              <a:headEnd/>
              <a:tailEnd/>
            </a:ln>
          </p:spPr>
          <p:txBody>
            <a:bodyPr/>
            <a:lstStyle/>
            <a:p>
              <a:endParaRPr lang="en-US"/>
            </a:p>
          </p:txBody>
        </p:sp>
        <p:sp>
          <p:nvSpPr>
            <p:cNvPr id="72949" name="Freeform 296"/>
            <p:cNvSpPr>
              <a:spLocks/>
            </p:cNvSpPr>
            <p:nvPr/>
          </p:nvSpPr>
          <p:spPr bwMode="auto">
            <a:xfrm>
              <a:off x="5091" y="2970"/>
              <a:ext cx="20" cy="42"/>
            </a:xfrm>
            <a:custGeom>
              <a:avLst/>
              <a:gdLst>
                <a:gd name="T0" fmla="*/ 3 w 60"/>
                <a:gd name="T1" fmla="*/ 1 h 124"/>
                <a:gd name="T2" fmla="*/ 3 w 60"/>
                <a:gd name="T3" fmla="*/ 1 h 124"/>
                <a:gd name="T4" fmla="*/ 2 w 60"/>
                <a:gd name="T5" fmla="*/ 3 h 124"/>
                <a:gd name="T6" fmla="*/ 2 w 60"/>
                <a:gd name="T7" fmla="*/ 4 h 124"/>
                <a:gd name="T8" fmla="*/ 2 w 60"/>
                <a:gd name="T9" fmla="*/ 5 h 124"/>
                <a:gd name="T10" fmla="*/ 2 w 60"/>
                <a:gd name="T11" fmla="*/ 6 h 124"/>
                <a:gd name="T12" fmla="*/ 2 w 60"/>
                <a:gd name="T13" fmla="*/ 7 h 124"/>
                <a:gd name="T14" fmla="*/ 2 w 60"/>
                <a:gd name="T15" fmla="*/ 8 h 124"/>
                <a:gd name="T16" fmla="*/ 3 w 60"/>
                <a:gd name="T17" fmla="*/ 9 h 124"/>
                <a:gd name="T18" fmla="*/ 3 w 60"/>
                <a:gd name="T19" fmla="*/ 10 h 124"/>
                <a:gd name="T20" fmla="*/ 4 w 60"/>
                <a:gd name="T21" fmla="*/ 11 h 124"/>
                <a:gd name="T22" fmla="*/ 5 w 60"/>
                <a:gd name="T23" fmla="*/ 11 h 124"/>
                <a:gd name="T24" fmla="*/ 6 w 60"/>
                <a:gd name="T25" fmla="*/ 12 h 124"/>
                <a:gd name="T26" fmla="*/ 6 w 60"/>
                <a:gd name="T27" fmla="*/ 12 h 124"/>
                <a:gd name="T28" fmla="*/ 6 w 60"/>
                <a:gd name="T29" fmla="*/ 14 h 124"/>
                <a:gd name="T30" fmla="*/ 6 w 60"/>
                <a:gd name="T31" fmla="*/ 14 h 124"/>
                <a:gd name="T32" fmla="*/ 5 w 60"/>
                <a:gd name="T33" fmla="*/ 14 h 124"/>
                <a:gd name="T34" fmla="*/ 4 w 60"/>
                <a:gd name="T35" fmla="*/ 14 h 124"/>
                <a:gd name="T36" fmla="*/ 3 w 60"/>
                <a:gd name="T37" fmla="*/ 13 h 124"/>
                <a:gd name="T38" fmla="*/ 2 w 60"/>
                <a:gd name="T39" fmla="*/ 13 h 124"/>
                <a:gd name="T40" fmla="*/ 2 w 60"/>
                <a:gd name="T41" fmla="*/ 12 h 124"/>
                <a:gd name="T42" fmla="*/ 1 w 60"/>
                <a:gd name="T43" fmla="*/ 11 h 124"/>
                <a:gd name="T44" fmla="*/ 1 w 60"/>
                <a:gd name="T45" fmla="*/ 10 h 124"/>
                <a:gd name="T46" fmla="*/ 0 w 60"/>
                <a:gd name="T47" fmla="*/ 9 h 124"/>
                <a:gd name="T48" fmla="*/ 0 w 60"/>
                <a:gd name="T49" fmla="*/ 7 h 124"/>
                <a:gd name="T50" fmla="*/ 0 w 60"/>
                <a:gd name="T51" fmla="*/ 6 h 124"/>
                <a:gd name="T52" fmla="*/ 0 w 60"/>
                <a:gd name="T53" fmla="*/ 5 h 124"/>
                <a:gd name="T54" fmla="*/ 0 w 60"/>
                <a:gd name="T55" fmla="*/ 4 h 124"/>
                <a:gd name="T56" fmla="*/ 1 w 60"/>
                <a:gd name="T57" fmla="*/ 3 h 124"/>
                <a:gd name="T58" fmla="*/ 1 w 60"/>
                <a:gd name="T59" fmla="*/ 2 h 124"/>
                <a:gd name="T60" fmla="*/ 1 w 60"/>
                <a:gd name="T61" fmla="*/ 1 h 124"/>
                <a:gd name="T62" fmla="*/ 2 w 60"/>
                <a:gd name="T63" fmla="*/ 0 h 124"/>
                <a:gd name="T64" fmla="*/ 3 w 60"/>
                <a:gd name="T65" fmla="*/ 1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4"/>
                <a:gd name="T101" fmla="*/ 60 w 60"/>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4">
                  <a:moveTo>
                    <a:pt x="29" y="7"/>
                  </a:moveTo>
                  <a:lnTo>
                    <a:pt x="28" y="7"/>
                  </a:lnTo>
                  <a:lnTo>
                    <a:pt x="27" y="9"/>
                  </a:lnTo>
                  <a:lnTo>
                    <a:pt x="25" y="13"/>
                  </a:lnTo>
                  <a:lnTo>
                    <a:pt x="24" y="19"/>
                  </a:lnTo>
                  <a:lnTo>
                    <a:pt x="22" y="24"/>
                  </a:lnTo>
                  <a:lnTo>
                    <a:pt x="20" y="32"/>
                  </a:lnTo>
                  <a:lnTo>
                    <a:pt x="20" y="36"/>
                  </a:lnTo>
                  <a:lnTo>
                    <a:pt x="19" y="40"/>
                  </a:lnTo>
                  <a:lnTo>
                    <a:pt x="19" y="44"/>
                  </a:lnTo>
                  <a:lnTo>
                    <a:pt x="19" y="48"/>
                  </a:lnTo>
                  <a:lnTo>
                    <a:pt x="19" y="52"/>
                  </a:lnTo>
                  <a:lnTo>
                    <a:pt x="19" y="57"/>
                  </a:lnTo>
                  <a:lnTo>
                    <a:pt x="19" y="60"/>
                  </a:lnTo>
                  <a:lnTo>
                    <a:pt x="20" y="65"/>
                  </a:lnTo>
                  <a:lnTo>
                    <a:pt x="20" y="69"/>
                  </a:lnTo>
                  <a:lnTo>
                    <a:pt x="22" y="73"/>
                  </a:lnTo>
                  <a:lnTo>
                    <a:pt x="24" y="77"/>
                  </a:lnTo>
                  <a:lnTo>
                    <a:pt x="26" y="82"/>
                  </a:lnTo>
                  <a:lnTo>
                    <a:pt x="28" y="86"/>
                  </a:lnTo>
                  <a:lnTo>
                    <a:pt x="31" y="88"/>
                  </a:lnTo>
                  <a:lnTo>
                    <a:pt x="34" y="92"/>
                  </a:lnTo>
                  <a:lnTo>
                    <a:pt x="38" y="95"/>
                  </a:lnTo>
                  <a:lnTo>
                    <a:pt x="42" y="98"/>
                  </a:lnTo>
                  <a:lnTo>
                    <a:pt x="48" y="101"/>
                  </a:lnTo>
                  <a:lnTo>
                    <a:pt x="51" y="103"/>
                  </a:lnTo>
                  <a:lnTo>
                    <a:pt x="53" y="104"/>
                  </a:lnTo>
                  <a:lnTo>
                    <a:pt x="56" y="105"/>
                  </a:lnTo>
                  <a:lnTo>
                    <a:pt x="60" y="106"/>
                  </a:lnTo>
                  <a:lnTo>
                    <a:pt x="56" y="124"/>
                  </a:lnTo>
                  <a:lnTo>
                    <a:pt x="55" y="124"/>
                  </a:lnTo>
                  <a:lnTo>
                    <a:pt x="52" y="123"/>
                  </a:lnTo>
                  <a:lnTo>
                    <a:pt x="48" y="121"/>
                  </a:lnTo>
                  <a:lnTo>
                    <a:pt x="42" y="120"/>
                  </a:lnTo>
                  <a:lnTo>
                    <a:pt x="39" y="118"/>
                  </a:lnTo>
                  <a:lnTo>
                    <a:pt x="36" y="117"/>
                  </a:lnTo>
                  <a:lnTo>
                    <a:pt x="32" y="115"/>
                  </a:lnTo>
                  <a:lnTo>
                    <a:pt x="29" y="113"/>
                  </a:lnTo>
                  <a:lnTo>
                    <a:pt x="26" y="111"/>
                  </a:lnTo>
                  <a:lnTo>
                    <a:pt x="22" y="109"/>
                  </a:lnTo>
                  <a:lnTo>
                    <a:pt x="20" y="106"/>
                  </a:lnTo>
                  <a:lnTo>
                    <a:pt x="17" y="103"/>
                  </a:lnTo>
                  <a:lnTo>
                    <a:pt x="13" y="99"/>
                  </a:lnTo>
                  <a:lnTo>
                    <a:pt x="10" y="95"/>
                  </a:lnTo>
                  <a:lnTo>
                    <a:pt x="8" y="92"/>
                  </a:lnTo>
                  <a:lnTo>
                    <a:pt x="6" y="87"/>
                  </a:lnTo>
                  <a:lnTo>
                    <a:pt x="4" y="82"/>
                  </a:lnTo>
                  <a:lnTo>
                    <a:pt x="3" y="77"/>
                  </a:lnTo>
                  <a:lnTo>
                    <a:pt x="0" y="70"/>
                  </a:lnTo>
                  <a:lnTo>
                    <a:pt x="0" y="65"/>
                  </a:lnTo>
                  <a:lnTo>
                    <a:pt x="0" y="58"/>
                  </a:lnTo>
                  <a:lnTo>
                    <a:pt x="0" y="50"/>
                  </a:lnTo>
                  <a:lnTo>
                    <a:pt x="0" y="47"/>
                  </a:lnTo>
                  <a:lnTo>
                    <a:pt x="2" y="43"/>
                  </a:lnTo>
                  <a:lnTo>
                    <a:pt x="2" y="40"/>
                  </a:lnTo>
                  <a:lnTo>
                    <a:pt x="4" y="36"/>
                  </a:lnTo>
                  <a:lnTo>
                    <a:pt x="4" y="31"/>
                  </a:lnTo>
                  <a:lnTo>
                    <a:pt x="5" y="26"/>
                  </a:lnTo>
                  <a:lnTo>
                    <a:pt x="6" y="23"/>
                  </a:lnTo>
                  <a:lnTo>
                    <a:pt x="8" y="18"/>
                  </a:lnTo>
                  <a:lnTo>
                    <a:pt x="10" y="13"/>
                  </a:lnTo>
                  <a:lnTo>
                    <a:pt x="12" y="8"/>
                  </a:lnTo>
                  <a:lnTo>
                    <a:pt x="14" y="3"/>
                  </a:lnTo>
                  <a:lnTo>
                    <a:pt x="17" y="0"/>
                  </a:lnTo>
                  <a:lnTo>
                    <a:pt x="29" y="7"/>
                  </a:lnTo>
                  <a:close/>
                </a:path>
              </a:pathLst>
            </a:custGeom>
            <a:solidFill>
              <a:srgbClr val="000000"/>
            </a:solidFill>
            <a:ln w="9525">
              <a:noFill/>
              <a:round/>
              <a:headEnd/>
              <a:tailEnd/>
            </a:ln>
          </p:spPr>
          <p:txBody>
            <a:bodyPr/>
            <a:lstStyle/>
            <a:p>
              <a:endParaRPr lang="en-US"/>
            </a:p>
          </p:txBody>
        </p:sp>
        <p:sp>
          <p:nvSpPr>
            <p:cNvPr id="72950" name="Freeform 297"/>
            <p:cNvSpPr>
              <a:spLocks/>
            </p:cNvSpPr>
            <p:nvPr/>
          </p:nvSpPr>
          <p:spPr bwMode="auto">
            <a:xfrm>
              <a:off x="5084" y="2907"/>
              <a:ext cx="16" cy="44"/>
            </a:xfrm>
            <a:custGeom>
              <a:avLst/>
              <a:gdLst>
                <a:gd name="T0" fmla="*/ 5 w 48"/>
                <a:gd name="T1" fmla="*/ 2 h 130"/>
                <a:gd name="T2" fmla="*/ 4 w 48"/>
                <a:gd name="T3" fmla="*/ 2 h 130"/>
                <a:gd name="T4" fmla="*/ 4 w 48"/>
                <a:gd name="T5" fmla="*/ 2 h 130"/>
                <a:gd name="T6" fmla="*/ 4 w 48"/>
                <a:gd name="T7" fmla="*/ 2 h 130"/>
                <a:gd name="T8" fmla="*/ 4 w 48"/>
                <a:gd name="T9" fmla="*/ 3 h 130"/>
                <a:gd name="T10" fmla="*/ 3 w 48"/>
                <a:gd name="T11" fmla="*/ 3 h 130"/>
                <a:gd name="T12" fmla="*/ 3 w 48"/>
                <a:gd name="T13" fmla="*/ 4 h 130"/>
                <a:gd name="T14" fmla="*/ 3 w 48"/>
                <a:gd name="T15" fmla="*/ 5 h 130"/>
                <a:gd name="T16" fmla="*/ 3 w 48"/>
                <a:gd name="T17" fmla="*/ 6 h 130"/>
                <a:gd name="T18" fmla="*/ 2 w 48"/>
                <a:gd name="T19" fmla="*/ 6 h 130"/>
                <a:gd name="T20" fmla="*/ 2 w 48"/>
                <a:gd name="T21" fmla="*/ 7 h 130"/>
                <a:gd name="T22" fmla="*/ 2 w 48"/>
                <a:gd name="T23" fmla="*/ 8 h 130"/>
                <a:gd name="T24" fmla="*/ 2 w 48"/>
                <a:gd name="T25" fmla="*/ 9 h 130"/>
                <a:gd name="T26" fmla="*/ 3 w 48"/>
                <a:gd name="T27" fmla="*/ 9 h 130"/>
                <a:gd name="T28" fmla="*/ 3 w 48"/>
                <a:gd name="T29" fmla="*/ 9 h 130"/>
                <a:gd name="T30" fmla="*/ 3 w 48"/>
                <a:gd name="T31" fmla="*/ 10 h 130"/>
                <a:gd name="T32" fmla="*/ 3 w 48"/>
                <a:gd name="T33" fmla="*/ 10 h 130"/>
                <a:gd name="T34" fmla="*/ 4 w 48"/>
                <a:gd name="T35" fmla="*/ 11 h 130"/>
                <a:gd name="T36" fmla="*/ 4 w 48"/>
                <a:gd name="T37" fmla="*/ 11 h 130"/>
                <a:gd name="T38" fmla="*/ 5 w 48"/>
                <a:gd name="T39" fmla="*/ 12 h 130"/>
                <a:gd name="T40" fmla="*/ 5 w 48"/>
                <a:gd name="T41" fmla="*/ 12 h 130"/>
                <a:gd name="T42" fmla="*/ 5 w 48"/>
                <a:gd name="T43" fmla="*/ 15 h 130"/>
                <a:gd name="T44" fmla="*/ 5 w 48"/>
                <a:gd name="T45" fmla="*/ 15 h 130"/>
                <a:gd name="T46" fmla="*/ 5 w 48"/>
                <a:gd name="T47" fmla="*/ 15 h 130"/>
                <a:gd name="T48" fmla="*/ 4 w 48"/>
                <a:gd name="T49" fmla="*/ 15 h 130"/>
                <a:gd name="T50" fmla="*/ 4 w 48"/>
                <a:gd name="T51" fmla="*/ 14 h 130"/>
                <a:gd name="T52" fmla="*/ 3 w 48"/>
                <a:gd name="T53" fmla="*/ 14 h 130"/>
                <a:gd name="T54" fmla="*/ 2 w 48"/>
                <a:gd name="T55" fmla="*/ 13 h 130"/>
                <a:gd name="T56" fmla="*/ 2 w 48"/>
                <a:gd name="T57" fmla="*/ 12 h 130"/>
                <a:gd name="T58" fmla="*/ 1 w 48"/>
                <a:gd name="T59" fmla="*/ 11 h 130"/>
                <a:gd name="T60" fmla="*/ 1 w 48"/>
                <a:gd name="T61" fmla="*/ 10 h 130"/>
                <a:gd name="T62" fmla="*/ 1 w 48"/>
                <a:gd name="T63" fmla="*/ 10 h 130"/>
                <a:gd name="T64" fmla="*/ 0 w 48"/>
                <a:gd name="T65" fmla="*/ 9 h 130"/>
                <a:gd name="T66" fmla="*/ 0 w 48"/>
                <a:gd name="T67" fmla="*/ 9 h 130"/>
                <a:gd name="T68" fmla="*/ 0 w 48"/>
                <a:gd name="T69" fmla="*/ 8 h 130"/>
                <a:gd name="T70" fmla="*/ 0 w 48"/>
                <a:gd name="T71" fmla="*/ 8 h 130"/>
                <a:gd name="T72" fmla="*/ 0 w 48"/>
                <a:gd name="T73" fmla="*/ 7 h 130"/>
                <a:gd name="T74" fmla="*/ 0 w 48"/>
                <a:gd name="T75" fmla="*/ 7 h 130"/>
                <a:gd name="T76" fmla="*/ 0 w 48"/>
                <a:gd name="T77" fmla="*/ 6 h 130"/>
                <a:gd name="T78" fmla="*/ 0 w 48"/>
                <a:gd name="T79" fmla="*/ 5 h 130"/>
                <a:gd name="T80" fmla="*/ 1 w 48"/>
                <a:gd name="T81" fmla="*/ 4 h 130"/>
                <a:gd name="T82" fmla="*/ 1 w 48"/>
                <a:gd name="T83" fmla="*/ 3 h 130"/>
                <a:gd name="T84" fmla="*/ 1 w 48"/>
                <a:gd name="T85" fmla="*/ 3 h 130"/>
                <a:gd name="T86" fmla="*/ 1 w 48"/>
                <a:gd name="T87" fmla="*/ 3 h 130"/>
                <a:gd name="T88" fmla="*/ 2 w 48"/>
                <a:gd name="T89" fmla="*/ 2 h 130"/>
                <a:gd name="T90" fmla="*/ 2 w 48"/>
                <a:gd name="T91" fmla="*/ 2 h 130"/>
                <a:gd name="T92" fmla="*/ 2 w 48"/>
                <a:gd name="T93" fmla="*/ 1 h 130"/>
                <a:gd name="T94" fmla="*/ 3 w 48"/>
                <a:gd name="T95" fmla="*/ 1 h 130"/>
                <a:gd name="T96" fmla="*/ 3 w 48"/>
                <a:gd name="T97" fmla="*/ 0 h 130"/>
                <a:gd name="T98" fmla="*/ 4 w 48"/>
                <a:gd name="T99" fmla="*/ 0 h 130"/>
                <a:gd name="T100" fmla="*/ 5 w 48"/>
                <a:gd name="T101" fmla="*/ 2 h 130"/>
                <a:gd name="T102" fmla="*/ 5 w 48"/>
                <a:gd name="T103" fmla="*/ 2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
                <a:gd name="T157" fmla="*/ 0 h 130"/>
                <a:gd name="T158" fmla="*/ 48 w 48"/>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 h="130">
                  <a:moveTo>
                    <a:pt x="41" y="17"/>
                  </a:moveTo>
                  <a:lnTo>
                    <a:pt x="40" y="17"/>
                  </a:lnTo>
                  <a:lnTo>
                    <a:pt x="39" y="19"/>
                  </a:lnTo>
                  <a:lnTo>
                    <a:pt x="36" y="21"/>
                  </a:lnTo>
                  <a:lnTo>
                    <a:pt x="34" y="26"/>
                  </a:lnTo>
                  <a:lnTo>
                    <a:pt x="30" y="30"/>
                  </a:lnTo>
                  <a:lnTo>
                    <a:pt x="27" y="36"/>
                  </a:lnTo>
                  <a:lnTo>
                    <a:pt x="25" y="42"/>
                  </a:lnTo>
                  <a:lnTo>
                    <a:pt x="23" y="50"/>
                  </a:lnTo>
                  <a:lnTo>
                    <a:pt x="20" y="57"/>
                  </a:lnTo>
                  <a:lnTo>
                    <a:pt x="19" y="64"/>
                  </a:lnTo>
                  <a:lnTo>
                    <a:pt x="19" y="70"/>
                  </a:lnTo>
                  <a:lnTo>
                    <a:pt x="21" y="78"/>
                  </a:lnTo>
                  <a:lnTo>
                    <a:pt x="23" y="81"/>
                  </a:lnTo>
                  <a:lnTo>
                    <a:pt x="25" y="84"/>
                  </a:lnTo>
                  <a:lnTo>
                    <a:pt x="27" y="88"/>
                  </a:lnTo>
                  <a:lnTo>
                    <a:pt x="31" y="92"/>
                  </a:lnTo>
                  <a:lnTo>
                    <a:pt x="34" y="94"/>
                  </a:lnTo>
                  <a:lnTo>
                    <a:pt x="38" y="97"/>
                  </a:lnTo>
                  <a:lnTo>
                    <a:pt x="42" y="100"/>
                  </a:lnTo>
                  <a:lnTo>
                    <a:pt x="48" y="103"/>
                  </a:lnTo>
                  <a:lnTo>
                    <a:pt x="48" y="130"/>
                  </a:lnTo>
                  <a:lnTo>
                    <a:pt x="46" y="129"/>
                  </a:lnTo>
                  <a:lnTo>
                    <a:pt x="43" y="128"/>
                  </a:lnTo>
                  <a:lnTo>
                    <a:pt x="39" y="126"/>
                  </a:lnTo>
                  <a:lnTo>
                    <a:pt x="34" y="122"/>
                  </a:lnTo>
                  <a:lnTo>
                    <a:pt x="28" y="117"/>
                  </a:lnTo>
                  <a:lnTo>
                    <a:pt x="21" y="112"/>
                  </a:lnTo>
                  <a:lnTo>
                    <a:pt x="15" y="105"/>
                  </a:lnTo>
                  <a:lnTo>
                    <a:pt x="10" y="98"/>
                  </a:lnTo>
                  <a:lnTo>
                    <a:pt x="7" y="93"/>
                  </a:lnTo>
                  <a:lnTo>
                    <a:pt x="5" y="89"/>
                  </a:lnTo>
                  <a:lnTo>
                    <a:pt x="3" y="84"/>
                  </a:lnTo>
                  <a:lnTo>
                    <a:pt x="2" y="80"/>
                  </a:lnTo>
                  <a:lnTo>
                    <a:pt x="1" y="74"/>
                  </a:lnTo>
                  <a:lnTo>
                    <a:pt x="1" y="69"/>
                  </a:lnTo>
                  <a:lnTo>
                    <a:pt x="0" y="63"/>
                  </a:lnTo>
                  <a:lnTo>
                    <a:pt x="1" y="58"/>
                  </a:lnTo>
                  <a:lnTo>
                    <a:pt x="2" y="50"/>
                  </a:lnTo>
                  <a:lnTo>
                    <a:pt x="3" y="44"/>
                  </a:lnTo>
                  <a:lnTo>
                    <a:pt x="6" y="37"/>
                  </a:lnTo>
                  <a:lnTo>
                    <a:pt x="10" y="31"/>
                  </a:lnTo>
                  <a:lnTo>
                    <a:pt x="11" y="26"/>
                  </a:lnTo>
                  <a:lnTo>
                    <a:pt x="13" y="23"/>
                  </a:lnTo>
                  <a:lnTo>
                    <a:pt x="16" y="19"/>
                  </a:lnTo>
                  <a:lnTo>
                    <a:pt x="18" y="15"/>
                  </a:lnTo>
                  <a:lnTo>
                    <a:pt x="21" y="12"/>
                  </a:lnTo>
                  <a:lnTo>
                    <a:pt x="25" y="8"/>
                  </a:lnTo>
                  <a:lnTo>
                    <a:pt x="29" y="3"/>
                  </a:lnTo>
                  <a:lnTo>
                    <a:pt x="33" y="0"/>
                  </a:lnTo>
                  <a:lnTo>
                    <a:pt x="41" y="17"/>
                  </a:lnTo>
                  <a:close/>
                </a:path>
              </a:pathLst>
            </a:custGeom>
            <a:solidFill>
              <a:srgbClr val="000000"/>
            </a:solidFill>
            <a:ln w="9525">
              <a:noFill/>
              <a:round/>
              <a:headEnd/>
              <a:tailEnd/>
            </a:ln>
          </p:spPr>
          <p:txBody>
            <a:bodyPr/>
            <a:lstStyle/>
            <a:p>
              <a:endParaRPr lang="en-US"/>
            </a:p>
          </p:txBody>
        </p:sp>
        <p:sp>
          <p:nvSpPr>
            <p:cNvPr id="72951" name="Freeform 298"/>
            <p:cNvSpPr>
              <a:spLocks/>
            </p:cNvSpPr>
            <p:nvPr/>
          </p:nvSpPr>
          <p:spPr bwMode="auto">
            <a:xfrm>
              <a:off x="5085" y="2851"/>
              <a:ext cx="14" cy="42"/>
            </a:xfrm>
            <a:custGeom>
              <a:avLst/>
              <a:gdLst>
                <a:gd name="T0" fmla="*/ 5 w 43"/>
                <a:gd name="T1" fmla="*/ 2 h 128"/>
                <a:gd name="T2" fmla="*/ 5 w 43"/>
                <a:gd name="T3" fmla="*/ 2 h 128"/>
                <a:gd name="T4" fmla="*/ 4 w 43"/>
                <a:gd name="T5" fmla="*/ 2 h 128"/>
                <a:gd name="T6" fmla="*/ 4 w 43"/>
                <a:gd name="T7" fmla="*/ 2 h 128"/>
                <a:gd name="T8" fmla="*/ 4 w 43"/>
                <a:gd name="T9" fmla="*/ 3 h 128"/>
                <a:gd name="T10" fmla="*/ 3 w 43"/>
                <a:gd name="T11" fmla="*/ 3 h 128"/>
                <a:gd name="T12" fmla="*/ 3 w 43"/>
                <a:gd name="T13" fmla="*/ 4 h 128"/>
                <a:gd name="T14" fmla="*/ 3 w 43"/>
                <a:gd name="T15" fmla="*/ 5 h 128"/>
                <a:gd name="T16" fmla="*/ 2 w 43"/>
                <a:gd name="T17" fmla="*/ 6 h 128"/>
                <a:gd name="T18" fmla="*/ 2 w 43"/>
                <a:gd name="T19" fmla="*/ 6 h 128"/>
                <a:gd name="T20" fmla="*/ 2 w 43"/>
                <a:gd name="T21" fmla="*/ 6 h 128"/>
                <a:gd name="T22" fmla="*/ 2 w 43"/>
                <a:gd name="T23" fmla="*/ 7 h 128"/>
                <a:gd name="T24" fmla="*/ 2 w 43"/>
                <a:gd name="T25" fmla="*/ 7 h 128"/>
                <a:gd name="T26" fmla="*/ 2 w 43"/>
                <a:gd name="T27" fmla="*/ 8 h 128"/>
                <a:gd name="T28" fmla="*/ 2 w 43"/>
                <a:gd name="T29" fmla="*/ 8 h 128"/>
                <a:gd name="T30" fmla="*/ 2 w 43"/>
                <a:gd name="T31" fmla="*/ 9 h 128"/>
                <a:gd name="T32" fmla="*/ 2 w 43"/>
                <a:gd name="T33" fmla="*/ 9 h 128"/>
                <a:gd name="T34" fmla="*/ 2 w 43"/>
                <a:gd name="T35" fmla="*/ 10 h 128"/>
                <a:gd name="T36" fmla="*/ 2 w 43"/>
                <a:gd name="T37" fmla="*/ 10 h 128"/>
                <a:gd name="T38" fmla="*/ 2 w 43"/>
                <a:gd name="T39" fmla="*/ 10 h 128"/>
                <a:gd name="T40" fmla="*/ 3 w 43"/>
                <a:gd name="T41" fmla="*/ 11 h 128"/>
                <a:gd name="T42" fmla="*/ 3 w 43"/>
                <a:gd name="T43" fmla="*/ 11 h 128"/>
                <a:gd name="T44" fmla="*/ 3 w 43"/>
                <a:gd name="T45" fmla="*/ 12 h 128"/>
                <a:gd name="T46" fmla="*/ 4 w 43"/>
                <a:gd name="T47" fmla="*/ 12 h 128"/>
                <a:gd name="T48" fmla="*/ 4 w 43"/>
                <a:gd name="T49" fmla="*/ 13 h 128"/>
                <a:gd name="T50" fmla="*/ 3 w 43"/>
                <a:gd name="T51" fmla="*/ 14 h 128"/>
                <a:gd name="T52" fmla="*/ 3 w 43"/>
                <a:gd name="T53" fmla="*/ 14 h 128"/>
                <a:gd name="T54" fmla="*/ 3 w 43"/>
                <a:gd name="T55" fmla="*/ 13 h 128"/>
                <a:gd name="T56" fmla="*/ 2 w 43"/>
                <a:gd name="T57" fmla="*/ 13 h 128"/>
                <a:gd name="T58" fmla="*/ 2 w 43"/>
                <a:gd name="T59" fmla="*/ 13 h 128"/>
                <a:gd name="T60" fmla="*/ 1 w 43"/>
                <a:gd name="T61" fmla="*/ 12 h 128"/>
                <a:gd name="T62" fmla="*/ 1 w 43"/>
                <a:gd name="T63" fmla="*/ 12 h 128"/>
                <a:gd name="T64" fmla="*/ 1 w 43"/>
                <a:gd name="T65" fmla="*/ 11 h 128"/>
                <a:gd name="T66" fmla="*/ 1 w 43"/>
                <a:gd name="T67" fmla="*/ 11 h 128"/>
                <a:gd name="T68" fmla="*/ 1 w 43"/>
                <a:gd name="T69" fmla="*/ 11 h 128"/>
                <a:gd name="T70" fmla="*/ 0 w 43"/>
                <a:gd name="T71" fmla="*/ 10 h 128"/>
                <a:gd name="T72" fmla="*/ 0 w 43"/>
                <a:gd name="T73" fmla="*/ 10 h 128"/>
                <a:gd name="T74" fmla="*/ 0 w 43"/>
                <a:gd name="T75" fmla="*/ 9 h 128"/>
                <a:gd name="T76" fmla="*/ 0 w 43"/>
                <a:gd name="T77" fmla="*/ 9 h 128"/>
                <a:gd name="T78" fmla="*/ 0 w 43"/>
                <a:gd name="T79" fmla="*/ 8 h 128"/>
                <a:gd name="T80" fmla="*/ 0 w 43"/>
                <a:gd name="T81" fmla="*/ 8 h 128"/>
                <a:gd name="T82" fmla="*/ 0 w 43"/>
                <a:gd name="T83" fmla="*/ 7 h 128"/>
                <a:gd name="T84" fmla="*/ 0 w 43"/>
                <a:gd name="T85" fmla="*/ 6 h 128"/>
                <a:gd name="T86" fmla="*/ 0 w 43"/>
                <a:gd name="T87" fmla="*/ 6 h 128"/>
                <a:gd name="T88" fmla="*/ 0 w 43"/>
                <a:gd name="T89" fmla="*/ 5 h 128"/>
                <a:gd name="T90" fmla="*/ 1 w 43"/>
                <a:gd name="T91" fmla="*/ 4 h 128"/>
                <a:gd name="T92" fmla="*/ 1 w 43"/>
                <a:gd name="T93" fmla="*/ 4 h 128"/>
                <a:gd name="T94" fmla="*/ 1 w 43"/>
                <a:gd name="T95" fmla="*/ 3 h 128"/>
                <a:gd name="T96" fmla="*/ 2 w 43"/>
                <a:gd name="T97" fmla="*/ 2 h 128"/>
                <a:gd name="T98" fmla="*/ 2 w 43"/>
                <a:gd name="T99" fmla="*/ 2 h 128"/>
                <a:gd name="T100" fmla="*/ 3 w 43"/>
                <a:gd name="T101" fmla="*/ 1 h 128"/>
                <a:gd name="T102" fmla="*/ 3 w 43"/>
                <a:gd name="T103" fmla="*/ 0 h 128"/>
                <a:gd name="T104" fmla="*/ 5 w 43"/>
                <a:gd name="T105" fmla="*/ 2 h 128"/>
                <a:gd name="T106" fmla="*/ 5 w 43"/>
                <a:gd name="T107" fmla="*/ 2 h 1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8"/>
                <a:gd name="T164" fmla="*/ 43 w 43"/>
                <a:gd name="T165" fmla="*/ 128 h 1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8">
                  <a:moveTo>
                    <a:pt x="43" y="17"/>
                  </a:moveTo>
                  <a:lnTo>
                    <a:pt x="42" y="17"/>
                  </a:lnTo>
                  <a:lnTo>
                    <a:pt x="41" y="18"/>
                  </a:lnTo>
                  <a:lnTo>
                    <a:pt x="38" y="22"/>
                  </a:lnTo>
                  <a:lnTo>
                    <a:pt x="36" y="27"/>
                  </a:lnTo>
                  <a:lnTo>
                    <a:pt x="32" y="30"/>
                  </a:lnTo>
                  <a:lnTo>
                    <a:pt x="29" y="36"/>
                  </a:lnTo>
                  <a:lnTo>
                    <a:pt x="25" y="44"/>
                  </a:lnTo>
                  <a:lnTo>
                    <a:pt x="23" y="51"/>
                  </a:lnTo>
                  <a:lnTo>
                    <a:pt x="21" y="55"/>
                  </a:lnTo>
                  <a:lnTo>
                    <a:pt x="19" y="58"/>
                  </a:lnTo>
                  <a:lnTo>
                    <a:pt x="18" y="62"/>
                  </a:lnTo>
                  <a:lnTo>
                    <a:pt x="18" y="67"/>
                  </a:lnTo>
                  <a:lnTo>
                    <a:pt x="17" y="70"/>
                  </a:lnTo>
                  <a:lnTo>
                    <a:pt x="17" y="74"/>
                  </a:lnTo>
                  <a:lnTo>
                    <a:pt x="17" y="79"/>
                  </a:lnTo>
                  <a:lnTo>
                    <a:pt x="18" y="84"/>
                  </a:lnTo>
                  <a:lnTo>
                    <a:pt x="18" y="87"/>
                  </a:lnTo>
                  <a:lnTo>
                    <a:pt x="21" y="92"/>
                  </a:lnTo>
                  <a:lnTo>
                    <a:pt x="22" y="96"/>
                  </a:lnTo>
                  <a:lnTo>
                    <a:pt x="24" y="101"/>
                  </a:lnTo>
                  <a:lnTo>
                    <a:pt x="26" y="104"/>
                  </a:lnTo>
                  <a:lnTo>
                    <a:pt x="29" y="109"/>
                  </a:lnTo>
                  <a:lnTo>
                    <a:pt x="33" y="113"/>
                  </a:lnTo>
                  <a:lnTo>
                    <a:pt x="38" y="118"/>
                  </a:lnTo>
                  <a:lnTo>
                    <a:pt x="27" y="128"/>
                  </a:lnTo>
                  <a:lnTo>
                    <a:pt x="25" y="127"/>
                  </a:lnTo>
                  <a:lnTo>
                    <a:pt x="24" y="126"/>
                  </a:lnTo>
                  <a:lnTo>
                    <a:pt x="21" y="124"/>
                  </a:lnTo>
                  <a:lnTo>
                    <a:pt x="17" y="120"/>
                  </a:lnTo>
                  <a:lnTo>
                    <a:pt x="13" y="114"/>
                  </a:lnTo>
                  <a:lnTo>
                    <a:pt x="9" y="109"/>
                  </a:lnTo>
                  <a:lnTo>
                    <a:pt x="8" y="105"/>
                  </a:lnTo>
                  <a:lnTo>
                    <a:pt x="6" y="102"/>
                  </a:lnTo>
                  <a:lnTo>
                    <a:pt x="5" y="97"/>
                  </a:lnTo>
                  <a:lnTo>
                    <a:pt x="4" y="95"/>
                  </a:lnTo>
                  <a:lnTo>
                    <a:pt x="2" y="90"/>
                  </a:lnTo>
                  <a:lnTo>
                    <a:pt x="1" y="85"/>
                  </a:lnTo>
                  <a:lnTo>
                    <a:pt x="0" y="80"/>
                  </a:lnTo>
                  <a:lnTo>
                    <a:pt x="0" y="75"/>
                  </a:lnTo>
                  <a:lnTo>
                    <a:pt x="0" y="69"/>
                  </a:lnTo>
                  <a:lnTo>
                    <a:pt x="0" y="64"/>
                  </a:lnTo>
                  <a:lnTo>
                    <a:pt x="0" y="59"/>
                  </a:lnTo>
                  <a:lnTo>
                    <a:pt x="2" y="53"/>
                  </a:lnTo>
                  <a:lnTo>
                    <a:pt x="3" y="47"/>
                  </a:lnTo>
                  <a:lnTo>
                    <a:pt x="5" y="41"/>
                  </a:lnTo>
                  <a:lnTo>
                    <a:pt x="7" y="35"/>
                  </a:lnTo>
                  <a:lnTo>
                    <a:pt x="11" y="29"/>
                  </a:lnTo>
                  <a:lnTo>
                    <a:pt x="14" y="22"/>
                  </a:lnTo>
                  <a:lnTo>
                    <a:pt x="19" y="15"/>
                  </a:lnTo>
                  <a:lnTo>
                    <a:pt x="24" y="7"/>
                  </a:lnTo>
                  <a:lnTo>
                    <a:pt x="31" y="0"/>
                  </a:lnTo>
                  <a:lnTo>
                    <a:pt x="43" y="17"/>
                  </a:lnTo>
                  <a:close/>
                </a:path>
              </a:pathLst>
            </a:custGeom>
            <a:solidFill>
              <a:srgbClr val="000000"/>
            </a:solidFill>
            <a:ln w="9525">
              <a:noFill/>
              <a:round/>
              <a:headEnd/>
              <a:tailEnd/>
            </a:ln>
          </p:spPr>
          <p:txBody>
            <a:bodyPr/>
            <a:lstStyle/>
            <a:p>
              <a:endParaRPr lang="en-US"/>
            </a:p>
          </p:txBody>
        </p:sp>
        <p:sp>
          <p:nvSpPr>
            <p:cNvPr id="72952" name="Freeform 299"/>
            <p:cNvSpPr>
              <a:spLocks/>
            </p:cNvSpPr>
            <p:nvPr/>
          </p:nvSpPr>
          <p:spPr bwMode="auto">
            <a:xfrm>
              <a:off x="5065" y="2885"/>
              <a:ext cx="15" cy="40"/>
            </a:xfrm>
            <a:custGeom>
              <a:avLst/>
              <a:gdLst>
                <a:gd name="T0" fmla="*/ 5 w 44"/>
                <a:gd name="T1" fmla="*/ 2 h 119"/>
                <a:gd name="T2" fmla="*/ 5 w 44"/>
                <a:gd name="T3" fmla="*/ 2 h 119"/>
                <a:gd name="T4" fmla="*/ 5 w 44"/>
                <a:gd name="T5" fmla="*/ 2 h 119"/>
                <a:gd name="T6" fmla="*/ 5 w 44"/>
                <a:gd name="T7" fmla="*/ 2 h 119"/>
                <a:gd name="T8" fmla="*/ 4 w 44"/>
                <a:gd name="T9" fmla="*/ 3 h 119"/>
                <a:gd name="T10" fmla="*/ 4 w 44"/>
                <a:gd name="T11" fmla="*/ 3 h 119"/>
                <a:gd name="T12" fmla="*/ 3 w 44"/>
                <a:gd name="T13" fmla="*/ 4 h 119"/>
                <a:gd name="T14" fmla="*/ 3 w 44"/>
                <a:gd name="T15" fmla="*/ 5 h 119"/>
                <a:gd name="T16" fmla="*/ 3 w 44"/>
                <a:gd name="T17" fmla="*/ 5 h 119"/>
                <a:gd name="T18" fmla="*/ 3 w 44"/>
                <a:gd name="T19" fmla="*/ 6 h 119"/>
                <a:gd name="T20" fmla="*/ 2 w 44"/>
                <a:gd name="T21" fmla="*/ 7 h 119"/>
                <a:gd name="T22" fmla="*/ 2 w 44"/>
                <a:gd name="T23" fmla="*/ 8 h 119"/>
                <a:gd name="T24" fmla="*/ 2 w 44"/>
                <a:gd name="T25" fmla="*/ 8 h 119"/>
                <a:gd name="T26" fmla="*/ 3 w 44"/>
                <a:gd name="T27" fmla="*/ 9 h 119"/>
                <a:gd name="T28" fmla="*/ 3 w 44"/>
                <a:gd name="T29" fmla="*/ 10 h 119"/>
                <a:gd name="T30" fmla="*/ 3 w 44"/>
                <a:gd name="T31" fmla="*/ 10 h 119"/>
                <a:gd name="T32" fmla="*/ 3 w 44"/>
                <a:gd name="T33" fmla="*/ 11 h 119"/>
                <a:gd name="T34" fmla="*/ 4 w 44"/>
                <a:gd name="T35" fmla="*/ 11 h 119"/>
                <a:gd name="T36" fmla="*/ 4 w 44"/>
                <a:gd name="T37" fmla="*/ 11 h 119"/>
                <a:gd name="T38" fmla="*/ 4 w 44"/>
                <a:gd name="T39" fmla="*/ 13 h 119"/>
                <a:gd name="T40" fmla="*/ 4 w 44"/>
                <a:gd name="T41" fmla="*/ 13 h 119"/>
                <a:gd name="T42" fmla="*/ 3 w 44"/>
                <a:gd name="T43" fmla="*/ 13 h 119"/>
                <a:gd name="T44" fmla="*/ 3 w 44"/>
                <a:gd name="T45" fmla="*/ 13 h 119"/>
                <a:gd name="T46" fmla="*/ 3 w 44"/>
                <a:gd name="T47" fmla="*/ 13 h 119"/>
                <a:gd name="T48" fmla="*/ 2 w 44"/>
                <a:gd name="T49" fmla="*/ 12 h 119"/>
                <a:gd name="T50" fmla="*/ 1 w 44"/>
                <a:gd name="T51" fmla="*/ 12 h 119"/>
                <a:gd name="T52" fmla="*/ 1 w 44"/>
                <a:gd name="T53" fmla="*/ 11 h 119"/>
                <a:gd name="T54" fmla="*/ 1 w 44"/>
                <a:gd name="T55" fmla="*/ 10 h 119"/>
                <a:gd name="T56" fmla="*/ 0 w 44"/>
                <a:gd name="T57" fmla="*/ 10 h 119"/>
                <a:gd name="T58" fmla="*/ 0 w 44"/>
                <a:gd name="T59" fmla="*/ 10 h 119"/>
                <a:gd name="T60" fmla="*/ 0 w 44"/>
                <a:gd name="T61" fmla="*/ 9 h 119"/>
                <a:gd name="T62" fmla="*/ 0 w 44"/>
                <a:gd name="T63" fmla="*/ 9 h 119"/>
                <a:gd name="T64" fmla="*/ 0 w 44"/>
                <a:gd name="T65" fmla="*/ 8 h 119"/>
                <a:gd name="T66" fmla="*/ 0 w 44"/>
                <a:gd name="T67" fmla="*/ 8 h 119"/>
                <a:gd name="T68" fmla="*/ 0 w 44"/>
                <a:gd name="T69" fmla="*/ 7 h 119"/>
                <a:gd name="T70" fmla="*/ 0 w 44"/>
                <a:gd name="T71" fmla="*/ 6 h 119"/>
                <a:gd name="T72" fmla="*/ 0 w 44"/>
                <a:gd name="T73" fmla="*/ 6 h 119"/>
                <a:gd name="T74" fmla="*/ 1 w 44"/>
                <a:gd name="T75" fmla="*/ 5 h 119"/>
                <a:gd name="T76" fmla="*/ 1 w 44"/>
                <a:gd name="T77" fmla="*/ 4 h 119"/>
                <a:gd name="T78" fmla="*/ 1 w 44"/>
                <a:gd name="T79" fmla="*/ 3 h 119"/>
                <a:gd name="T80" fmla="*/ 1 w 44"/>
                <a:gd name="T81" fmla="*/ 3 h 119"/>
                <a:gd name="T82" fmla="*/ 2 w 44"/>
                <a:gd name="T83" fmla="*/ 3 h 119"/>
                <a:gd name="T84" fmla="*/ 2 w 44"/>
                <a:gd name="T85" fmla="*/ 2 h 119"/>
                <a:gd name="T86" fmla="*/ 2 w 44"/>
                <a:gd name="T87" fmla="*/ 2 h 119"/>
                <a:gd name="T88" fmla="*/ 3 w 44"/>
                <a:gd name="T89" fmla="*/ 1 h 119"/>
                <a:gd name="T90" fmla="*/ 3 w 44"/>
                <a:gd name="T91" fmla="*/ 1 h 119"/>
                <a:gd name="T92" fmla="*/ 3 w 44"/>
                <a:gd name="T93" fmla="*/ 0 h 119"/>
                <a:gd name="T94" fmla="*/ 4 w 44"/>
                <a:gd name="T95" fmla="*/ 0 h 119"/>
                <a:gd name="T96" fmla="*/ 5 w 44"/>
                <a:gd name="T97" fmla="*/ 2 h 119"/>
                <a:gd name="T98" fmla="*/ 5 w 44"/>
                <a:gd name="T99" fmla="*/ 2 h 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
                <a:gd name="T151" fmla="*/ 0 h 119"/>
                <a:gd name="T152" fmla="*/ 44 w 44"/>
                <a:gd name="T153" fmla="*/ 119 h 1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 h="119">
                  <a:moveTo>
                    <a:pt x="44" y="18"/>
                  </a:moveTo>
                  <a:lnTo>
                    <a:pt x="43" y="18"/>
                  </a:lnTo>
                  <a:lnTo>
                    <a:pt x="42" y="21"/>
                  </a:lnTo>
                  <a:lnTo>
                    <a:pt x="40" y="22"/>
                  </a:lnTo>
                  <a:lnTo>
                    <a:pt x="37" y="27"/>
                  </a:lnTo>
                  <a:lnTo>
                    <a:pt x="33" y="30"/>
                  </a:lnTo>
                  <a:lnTo>
                    <a:pt x="30" y="35"/>
                  </a:lnTo>
                  <a:lnTo>
                    <a:pt x="27" y="41"/>
                  </a:lnTo>
                  <a:lnTo>
                    <a:pt x="24" y="47"/>
                  </a:lnTo>
                  <a:lnTo>
                    <a:pt x="22" y="53"/>
                  </a:lnTo>
                  <a:lnTo>
                    <a:pt x="20" y="61"/>
                  </a:lnTo>
                  <a:lnTo>
                    <a:pt x="19" y="67"/>
                  </a:lnTo>
                  <a:lnTo>
                    <a:pt x="20" y="75"/>
                  </a:lnTo>
                  <a:lnTo>
                    <a:pt x="22" y="81"/>
                  </a:lnTo>
                  <a:lnTo>
                    <a:pt x="25" y="88"/>
                  </a:lnTo>
                  <a:lnTo>
                    <a:pt x="27" y="91"/>
                  </a:lnTo>
                  <a:lnTo>
                    <a:pt x="30" y="94"/>
                  </a:lnTo>
                  <a:lnTo>
                    <a:pt x="32" y="97"/>
                  </a:lnTo>
                  <a:lnTo>
                    <a:pt x="38" y="101"/>
                  </a:lnTo>
                  <a:lnTo>
                    <a:pt x="32" y="119"/>
                  </a:lnTo>
                  <a:lnTo>
                    <a:pt x="31" y="119"/>
                  </a:lnTo>
                  <a:lnTo>
                    <a:pt x="28" y="117"/>
                  </a:lnTo>
                  <a:lnTo>
                    <a:pt x="25" y="115"/>
                  </a:lnTo>
                  <a:lnTo>
                    <a:pt x="22" y="113"/>
                  </a:lnTo>
                  <a:lnTo>
                    <a:pt x="17" y="109"/>
                  </a:lnTo>
                  <a:lnTo>
                    <a:pt x="12" y="104"/>
                  </a:lnTo>
                  <a:lnTo>
                    <a:pt x="8" y="99"/>
                  </a:lnTo>
                  <a:lnTo>
                    <a:pt x="5" y="93"/>
                  </a:lnTo>
                  <a:lnTo>
                    <a:pt x="3" y="90"/>
                  </a:lnTo>
                  <a:lnTo>
                    <a:pt x="1" y="85"/>
                  </a:lnTo>
                  <a:lnTo>
                    <a:pt x="0" y="81"/>
                  </a:lnTo>
                  <a:lnTo>
                    <a:pt x="0" y="76"/>
                  </a:lnTo>
                  <a:lnTo>
                    <a:pt x="0" y="71"/>
                  </a:lnTo>
                  <a:lnTo>
                    <a:pt x="0" y="67"/>
                  </a:lnTo>
                  <a:lnTo>
                    <a:pt x="0" y="62"/>
                  </a:lnTo>
                  <a:lnTo>
                    <a:pt x="2" y="57"/>
                  </a:lnTo>
                  <a:lnTo>
                    <a:pt x="3" y="51"/>
                  </a:lnTo>
                  <a:lnTo>
                    <a:pt x="5" y="44"/>
                  </a:lnTo>
                  <a:lnTo>
                    <a:pt x="8" y="38"/>
                  </a:lnTo>
                  <a:lnTo>
                    <a:pt x="12" y="30"/>
                  </a:lnTo>
                  <a:lnTo>
                    <a:pt x="13" y="27"/>
                  </a:lnTo>
                  <a:lnTo>
                    <a:pt x="16" y="23"/>
                  </a:lnTo>
                  <a:lnTo>
                    <a:pt x="18" y="19"/>
                  </a:lnTo>
                  <a:lnTo>
                    <a:pt x="21" y="16"/>
                  </a:lnTo>
                  <a:lnTo>
                    <a:pt x="23" y="11"/>
                  </a:lnTo>
                  <a:lnTo>
                    <a:pt x="27" y="7"/>
                  </a:lnTo>
                  <a:lnTo>
                    <a:pt x="30" y="4"/>
                  </a:lnTo>
                  <a:lnTo>
                    <a:pt x="34" y="0"/>
                  </a:lnTo>
                  <a:lnTo>
                    <a:pt x="44" y="18"/>
                  </a:lnTo>
                  <a:close/>
                </a:path>
              </a:pathLst>
            </a:custGeom>
            <a:solidFill>
              <a:srgbClr val="000000"/>
            </a:solidFill>
            <a:ln w="9525">
              <a:noFill/>
              <a:round/>
              <a:headEnd/>
              <a:tailEnd/>
            </a:ln>
          </p:spPr>
          <p:txBody>
            <a:bodyPr/>
            <a:lstStyle/>
            <a:p>
              <a:endParaRPr lang="en-US"/>
            </a:p>
          </p:txBody>
        </p:sp>
        <p:sp>
          <p:nvSpPr>
            <p:cNvPr id="72953" name="Freeform 300"/>
            <p:cNvSpPr>
              <a:spLocks/>
            </p:cNvSpPr>
            <p:nvPr/>
          </p:nvSpPr>
          <p:spPr bwMode="auto">
            <a:xfrm>
              <a:off x="5053" y="2860"/>
              <a:ext cx="13" cy="27"/>
            </a:xfrm>
            <a:custGeom>
              <a:avLst/>
              <a:gdLst>
                <a:gd name="T0" fmla="*/ 4 w 37"/>
                <a:gd name="T1" fmla="*/ 0 h 83"/>
                <a:gd name="T2" fmla="*/ 4 w 37"/>
                <a:gd name="T3" fmla="*/ 0 h 83"/>
                <a:gd name="T4" fmla="*/ 3 w 37"/>
                <a:gd name="T5" fmla="*/ 1 h 83"/>
                <a:gd name="T6" fmla="*/ 2 w 37"/>
                <a:gd name="T7" fmla="*/ 1 h 83"/>
                <a:gd name="T8" fmla="*/ 2 w 37"/>
                <a:gd name="T9" fmla="*/ 1 h 83"/>
                <a:gd name="T10" fmla="*/ 2 w 37"/>
                <a:gd name="T11" fmla="*/ 2 h 83"/>
                <a:gd name="T12" fmla="*/ 1 w 37"/>
                <a:gd name="T13" fmla="*/ 2 h 83"/>
                <a:gd name="T14" fmla="*/ 1 w 37"/>
                <a:gd name="T15" fmla="*/ 3 h 83"/>
                <a:gd name="T16" fmla="*/ 0 w 37"/>
                <a:gd name="T17" fmla="*/ 3 h 83"/>
                <a:gd name="T18" fmla="*/ 0 w 37"/>
                <a:gd name="T19" fmla="*/ 4 h 83"/>
                <a:gd name="T20" fmla="*/ 0 w 37"/>
                <a:gd name="T21" fmla="*/ 5 h 83"/>
                <a:gd name="T22" fmla="*/ 0 w 37"/>
                <a:gd name="T23" fmla="*/ 5 h 83"/>
                <a:gd name="T24" fmla="*/ 0 w 37"/>
                <a:gd name="T25" fmla="*/ 5 h 83"/>
                <a:gd name="T26" fmla="*/ 0 w 37"/>
                <a:gd name="T27" fmla="*/ 6 h 83"/>
                <a:gd name="T28" fmla="*/ 0 w 37"/>
                <a:gd name="T29" fmla="*/ 6 h 83"/>
                <a:gd name="T30" fmla="*/ 0 w 37"/>
                <a:gd name="T31" fmla="*/ 7 h 83"/>
                <a:gd name="T32" fmla="*/ 0 w 37"/>
                <a:gd name="T33" fmla="*/ 7 h 83"/>
                <a:gd name="T34" fmla="*/ 1 w 37"/>
                <a:gd name="T35" fmla="*/ 7 h 83"/>
                <a:gd name="T36" fmla="*/ 1 w 37"/>
                <a:gd name="T37" fmla="*/ 8 h 83"/>
                <a:gd name="T38" fmla="*/ 2 w 37"/>
                <a:gd name="T39" fmla="*/ 9 h 83"/>
                <a:gd name="T40" fmla="*/ 2 w 37"/>
                <a:gd name="T41" fmla="*/ 8 h 83"/>
                <a:gd name="T42" fmla="*/ 2 w 37"/>
                <a:gd name="T43" fmla="*/ 8 h 83"/>
                <a:gd name="T44" fmla="*/ 2 w 37"/>
                <a:gd name="T45" fmla="*/ 8 h 83"/>
                <a:gd name="T46" fmla="*/ 2 w 37"/>
                <a:gd name="T47" fmla="*/ 7 h 83"/>
                <a:gd name="T48" fmla="*/ 2 w 37"/>
                <a:gd name="T49" fmla="*/ 7 h 83"/>
                <a:gd name="T50" fmla="*/ 2 w 37"/>
                <a:gd name="T51" fmla="*/ 7 h 83"/>
                <a:gd name="T52" fmla="*/ 2 w 37"/>
                <a:gd name="T53" fmla="*/ 6 h 83"/>
                <a:gd name="T54" fmla="*/ 2 w 37"/>
                <a:gd name="T55" fmla="*/ 6 h 83"/>
                <a:gd name="T56" fmla="*/ 2 w 37"/>
                <a:gd name="T57" fmla="*/ 5 h 83"/>
                <a:gd name="T58" fmla="*/ 2 w 37"/>
                <a:gd name="T59" fmla="*/ 4 h 83"/>
                <a:gd name="T60" fmla="*/ 2 w 37"/>
                <a:gd name="T61" fmla="*/ 3 h 83"/>
                <a:gd name="T62" fmla="*/ 3 w 37"/>
                <a:gd name="T63" fmla="*/ 3 h 83"/>
                <a:gd name="T64" fmla="*/ 4 w 37"/>
                <a:gd name="T65" fmla="*/ 2 h 83"/>
                <a:gd name="T66" fmla="*/ 4 w 37"/>
                <a:gd name="T67" fmla="*/ 2 h 83"/>
                <a:gd name="T68" fmla="*/ 4 w 37"/>
                <a:gd name="T69" fmla="*/ 2 h 83"/>
                <a:gd name="T70" fmla="*/ 5 w 37"/>
                <a:gd name="T71" fmla="*/ 1 h 83"/>
                <a:gd name="T72" fmla="*/ 4 w 37"/>
                <a:gd name="T73" fmla="*/ 0 h 83"/>
                <a:gd name="T74" fmla="*/ 4 w 37"/>
                <a:gd name="T75" fmla="*/ 0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83"/>
                <a:gd name="T116" fmla="*/ 37 w 37"/>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83">
                  <a:moveTo>
                    <a:pt x="31" y="0"/>
                  </a:moveTo>
                  <a:lnTo>
                    <a:pt x="29" y="1"/>
                  </a:lnTo>
                  <a:lnTo>
                    <a:pt x="23" y="5"/>
                  </a:lnTo>
                  <a:lnTo>
                    <a:pt x="20" y="7"/>
                  </a:lnTo>
                  <a:lnTo>
                    <a:pt x="16" y="12"/>
                  </a:lnTo>
                  <a:lnTo>
                    <a:pt x="13" y="14"/>
                  </a:lnTo>
                  <a:lnTo>
                    <a:pt x="10" y="19"/>
                  </a:lnTo>
                  <a:lnTo>
                    <a:pt x="7" y="24"/>
                  </a:lnTo>
                  <a:lnTo>
                    <a:pt x="4" y="30"/>
                  </a:lnTo>
                  <a:lnTo>
                    <a:pt x="2" y="36"/>
                  </a:lnTo>
                  <a:lnTo>
                    <a:pt x="1" y="42"/>
                  </a:lnTo>
                  <a:lnTo>
                    <a:pt x="0" y="46"/>
                  </a:lnTo>
                  <a:lnTo>
                    <a:pt x="0" y="49"/>
                  </a:lnTo>
                  <a:lnTo>
                    <a:pt x="0" y="53"/>
                  </a:lnTo>
                  <a:lnTo>
                    <a:pt x="1" y="57"/>
                  </a:lnTo>
                  <a:lnTo>
                    <a:pt x="1" y="60"/>
                  </a:lnTo>
                  <a:lnTo>
                    <a:pt x="3" y="65"/>
                  </a:lnTo>
                  <a:lnTo>
                    <a:pt x="5" y="69"/>
                  </a:lnTo>
                  <a:lnTo>
                    <a:pt x="7" y="74"/>
                  </a:lnTo>
                  <a:lnTo>
                    <a:pt x="21" y="83"/>
                  </a:lnTo>
                  <a:lnTo>
                    <a:pt x="20" y="81"/>
                  </a:lnTo>
                  <a:lnTo>
                    <a:pt x="18" y="77"/>
                  </a:lnTo>
                  <a:lnTo>
                    <a:pt x="17" y="74"/>
                  </a:lnTo>
                  <a:lnTo>
                    <a:pt x="16" y="70"/>
                  </a:lnTo>
                  <a:lnTo>
                    <a:pt x="15" y="66"/>
                  </a:lnTo>
                  <a:lnTo>
                    <a:pt x="15" y="63"/>
                  </a:lnTo>
                  <a:lnTo>
                    <a:pt x="15" y="57"/>
                  </a:lnTo>
                  <a:lnTo>
                    <a:pt x="16" y="52"/>
                  </a:lnTo>
                  <a:lnTo>
                    <a:pt x="16" y="46"/>
                  </a:lnTo>
                  <a:lnTo>
                    <a:pt x="19" y="40"/>
                  </a:lnTo>
                  <a:lnTo>
                    <a:pt x="21" y="32"/>
                  </a:lnTo>
                  <a:lnTo>
                    <a:pt x="25" y="26"/>
                  </a:lnTo>
                  <a:lnTo>
                    <a:pt x="28" y="23"/>
                  </a:lnTo>
                  <a:lnTo>
                    <a:pt x="30" y="19"/>
                  </a:lnTo>
                  <a:lnTo>
                    <a:pt x="33" y="17"/>
                  </a:lnTo>
                  <a:lnTo>
                    <a:pt x="37" y="13"/>
                  </a:lnTo>
                  <a:lnTo>
                    <a:pt x="31" y="0"/>
                  </a:lnTo>
                  <a:close/>
                </a:path>
              </a:pathLst>
            </a:custGeom>
            <a:solidFill>
              <a:srgbClr val="000000"/>
            </a:solidFill>
            <a:ln w="9525">
              <a:noFill/>
              <a:round/>
              <a:headEnd/>
              <a:tailEnd/>
            </a:ln>
          </p:spPr>
          <p:txBody>
            <a:bodyPr/>
            <a:lstStyle/>
            <a:p>
              <a:endParaRPr lang="en-US"/>
            </a:p>
          </p:txBody>
        </p:sp>
        <p:sp>
          <p:nvSpPr>
            <p:cNvPr id="72954" name="Freeform 301"/>
            <p:cNvSpPr>
              <a:spLocks/>
            </p:cNvSpPr>
            <p:nvPr/>
          </p:nvSpPr>
          <p:spPr bwMode="auto">
            <a:xfrm>
              <a:off x="5045" y="2922"/>
              <a:ext cx="14" cy="34"/>
            </a:xfrm>
            <a:custGeom>
              <a:avLst/>
              <a:gdLst>
                <a:gd name="T0" fmla="*/ 5 w 42"/>
                <a:gd name="T1" fmla="*/ 1 h 103"/>
                <a:gd name="T2" fmla="*/ 4 w 42"/>
                <a:gd name="T3" fmla="*/ 1 h 103"/>
                <a:gd name="T4" fmla="*/ 4 w 42"/>
                <a:gd name="T5" fmla="*/ 2 h 103"/>
                <a:gd name="T6" fmla="*/ 4 w 42"/>
                <a:gd name="T7" fmla="*/ 2 h 103"/>
                <a:gd name="T8" fmla="*/ 3 w 42"/>
                <a:gd name="T9" fmla="*/ 3 h 103"/>
                <a:gd name="T10" fmla="*/ 3 w 42"/>
                <a:gd name="T11" fmla="*/ 3 h 103"/>
                <a:gd name="T12" fmla="*/ 3 w 42"/>
                <a:gd name="T13" fmla="*/ 4 h 103"/>
                <a:gd name="T14" fmla="*/ 3 w 42"/>
                <a:gd name="T15" fmla="*/ 5 h 103"/>
                <a:gd name="T16" fmla="*/ 3 w 42"/>
                <a:gd name="T17" fmla="*/ 5 h 103"/>
                <a:gd name="T18" fmla="*/ 3 w 42"/>
                <a:gd name="T19" fmla="*/ 6 h 103"/>
                <a:gd name="T20" fmla="*/ 3 w 42"/>
                <a:gd name="T21" fmla="*/ 7 h 103"/>
                <a:gd name="T22" fmla="*/ 3 w 42"/>
                <a:gd name="T23" fmla="*/ 8 h 103"/>
                <a:gd name="T24" fmla="*/ 3 w 42"/>
                <a:gd name="T25" fmla="*/ 9 h 103"/>
                <a:gd name="T26" fmla="*/ 4 w 42"/>
                <a:gd name="T27" fmla="*/ 9 h 103"/>
                <a:gd name="T28" fmla="*/ 4 w 42"/>
                <a:gd name="T29" fmla="*/ 9 h 103"/>
                <a:gd name="T30" fmla="*/ 4 w 42"/>
                <a:gd name="T31" fmla="*/ 10 h 103"/>
                <a:gd name="T32" fmla="*/ 5 w 42"/>
                <a:gd name="T33" fmla="*/ 10 h 103"/>
                <a:gd name="T34" fmla="*/ 3 w 42"/>
                <a:gd name="T35" fmla="*/ 11 h 103"/>
                <a:gd name="T36" fmla="*/ 3 w 42"/>
                <a:gd name="T37" fmla="*/ 11 h 103"/>
                <a:gd name="T38" fmla="*/ 3 w 42"/>
                <a:gd name="T39" fmla="*/ 11 h 103"/>
                <a:gd name="T40" fmla="*/ 2 w 42"/>
                <a:gd name="T41" fmla="*/ 11 h 103"/>
                <a:gd name="T42" fmla="*/ 2 w 42"/>
                <a:gd name="T43" fmla="*/ 10 h 103"/>
                <a:gd name="T44" fmla="*/ 2 w 42"/>
                <a:gd name="T45" fmla="*/ 10 h 103"/>
                <a:gd name="T46" fmla="*/ 1 w 42"/>
                <a:gd name="T47" fmla="*/ 9 h 103"/>
                <a:gd name="T48" fmla="*/ 1 w 42"/>
                <a:gd name="T49" fmla="*/ 9 h 103"/>
                <a:gd name="T50" fmla="*/ 1 w 42"/>
                <a:gd name="T51" fmla="*/ 8 h 103"/>
                <a:gd name="T52" fmla="*/ 0 w 42"/>
                <a:gd name="T53" fmla="*/ 7 h 103"/>
                <a:gd name="T54" fmla="*/ 0 w 42"/>
                <a:gd name="T55" fmla="*/ 7 h 103"/>
                <a:gd name="T56" fmla="*/ 0 w 42"/>
                <a:gd name="T57" fmla="*/ 7 h 103"/>
                <a:gd name="T58" fmla="*/ 0 w 42"/>
                <a:gd name="T59" fmla="*/ 6 h 103"/>
                <a:gd name="T60" fmla="*/ 0 w 42"/>
                <a:gd name="T61" fmla="*/ 6 h 103"/>
                <a:gd name="T62" fmla="*/ 0 w 42"/>
                <a:gd name="T63" fmla="*/ 5 h 103"/>
                <a:gd name="T64" fmla="*/ 0 w 42"/>
                <a:gd name="T65" fmla="*/ 5 h 103"/>
                <a:gd name="T66" fmla="*/ 0 w 42"/>
                <a:gd name="T67" fmla="*/ 4 h 103"/>
                <a:gd name="T68" fmla="*/ 0 w 42"/>
                <a:gd name="T69" fmla="*/ 4 h 103"/>
                <a:gd name="T70" fmla="*/ 1 w 42"/>
                <a:gd name="T71" fmla="*/ 3 h 103"/>
                <a:gd name="T72" fmla="*/ 1 w 42"/>
                <a:gd name="T73" fmla="*/ 3 h 103"/>
                <a:gd name="T74" fmla="*/ 1 w 42"/>
                <a:gd name="T75" fmla="*/ 2 h 103"/>
                <a:gd name="T76" fmla="*/ 2 w 42"/>
                <a:gd name="T77" fmla="*/ 2 h 103"/>
                <a:gd name="T78" fmla="*/ 2 w 42"/>
                <a:gd name="T79" fmla="*/ 1 h 103"/>
                <a:gd name="T80" fmla="*/ 3 w 42"/>
                <a:gd name="T81" fmla="*/ 1 h 103"/>
                <a:gd name="T82" fmla="*/ 3 w 42"/>
                <a:gd name="T83" fmla="*/ 0 h 103"/>
                <a:gd name="T84" fmla="*/ 5 w 42"/>
                <a:gd name="T85" fmla="*/ 1 h 103"/>
                <a:gd name="T86" fmla="*/ 5 w 42"/>
                <a:gd name="T87" fmla="*/ 1 h 1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103"/>
                <a:gd name="T134" fmla="*/ 42 w 42"/>
                <a:gd name="T135" fmla="*/ 103 h 1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103">
                  <a:moveTo>
                    <a:pt x="42" y="8"/>
                  </a:moveTo>
                  <a:lnTo>
                    <a:pt x="40" y="10"/>
                  </a:lnTo>
                  <a:lnTo>
                    <a:pt x="36" y="16"/>
                  </a:lnTo>
                  <a:lnTo>
                    <a:pt x="33" y="20"/>
                  </a:lnTo>
                  <a:lnTo>
                    <a:pt x="31" y="25"/>
                  </a:lnTo>
                  <a:lnTo>
                    <a:pt x="29" y="30"/>
                  </a:lnTo>
                  <a:lnTo>
                    <a:pt x="27" y="36"/>
                  </a:lnTo>
                  <a:lnTo>
                    <a:pt x="25" y="42"/>
                  </a:lnTo>
                  <a:lnTo>
                    <a:pt x="24" y="49"/>
                  </a:lnTo>
                  <a:lnTo>
                    <a:pt x="24" y="56"/>
                  </a:lnTo>
                  <a:lnTo>
                    <a:pt x="25" y="63"/>
                  </a:lnTo>
                  <a:lnTo>
                    <a:pt x="27" y="71"/>
                  </a:lnTo>
                  <a:lnTo>
                    <a:pt x="30" y="78"/>
                  </a:lnTo>
                  <a:lnTo>
                    <a:pt x="32" y="82"/>
                  </a:lnTo>
                  <a:lnTo>
                    <a:pt x="35" y="85"/>
                  </a:lnTo>
                  <a:lnTo>
                    <a:pt x="38" y="89"/>
                  </a:lnTo>
                  <a:lnTo>
                    <a:pt x="42" y="94"/>
                  </a:lnTo>
                  <a:lnTo>
                    <a:pt x="29" y="103"/>
                  </a:lnTo>
                  <a:lnTo>
                    <a:pt x="27" y="102"/>
                  </a:lnTo>
                  <a:lnTo>
                    <a:pt x="26" y="101"/>
                  </a:lnTo>
                  <a:lnTo>
                    <a:pt x="22" y="97"/>
                  </a:lnTo>
                  <a:lnTo>
                    <a:pt x="19" y="95"/>
                  </a:lnTo>
                  <a:lnTo>
                    <a:pt x="15" y="90"/>
                  </a:lnTo>
                  <a:lnTo>
                    <a:pt x="12" y="84"/>
                  </a:lnTo>
                  <a:lnTo>
                    <a:pt x="8" y="78"/>
                  </a:lnTo>
                  <a:lnTo>
                    <a:pt x="5" y="72"/>
                  </a:lnTo>
                  <a:lnTo>
                    <a:pt x="3" y="68"/>
                  </a:lnTo>
                  <a:lnTo>
                    <a:pt x="2" y="65"/>
                  </a:lnTo>
                  <a:lnTo>
                    <a:pt x="1" y="61"/>
                  </a:lnTo>
                  <a:lnTo>
                    <a:pt x="1" y="57"/>
                  </a:lnTo>
                  <a:lnTo>
                    <a:pt x="0" y="53"/>
                  </a:lnTo>
                  <a:lnTo>
                    <a:pt x="1" y="48"/>
                  </a:lnTo>
                  <a:lnTo>
                    <a:pt x="1" y="44"/>
                  </a:lnTo>
                  <a:lnTo>
                    <a:pt x="2" y="39"/>
                  </a:lnTo>
                  <a:lnTo>
                    <a:pt x="3" y="34"/>
                  </a:lnTo>
                  <a:lnTo>
                    <a:pt x="5" y="30"/>
                  </a:lnTo>
                  <a:lnTo>
                    <a:pt x="8" y="25"/>
                  </a:lnTo>
                  <a:lnTo>
                    <a:pt x="11" y="20"/>
                  </a:lnTo>
                  <a:lnTo>
                    <a:pt x="15" y="15"/>
                  </a:lnTo>
                  <a:lnTo>
                    <a:pt x="19" y="10"/>
                  </a:lnTo>
                  <a:lnTo>
                    <a:pt x="24" y="5"/>
                  </a:lnTo>
                  <a:lnTo>
                    <a:pt x="30" y="0"/>
                  </a:lnTo>
                  <a:lnTo>
                    <a:pt x="42" y="8"/>
                  </a:lnTo>
                  <a:close/>
                </a:path>
              </a:pathLst>
            </a:custGeom>
            <a:solidFill>
              <a:srgbClr val="000000"/>
            </a:solidFill>
            <a:ln w="9525">
              <a:noFill/>
              <a:round/>
              <a:headEnd/>
              <a:tailEnd/>
            </a:ln>
          </p:spPr>
          <p:txBody>
            <a:bodyPr/>
            <a:lstStyle/>
            <a:p>
              <a:endParaRPr lang="en-US"/>
            </a:p>
          </p:txBody>
        </p:sp>
        <p:sp>
          <p:nvSpPr>
            <p:cNvPr id="72955" name="Freeform 302"/>
            <p:cNvSpPr>
              <a:spLocks/>
            </p:cNvSpPr>
            <p:nvPr/>
          </p:nvSpPr>
          <p:spPr bwMode="auto">
            <a:xfrm>
              <a:off x="5068" y="2942"/>
              <a:ext cx="15" cy="37"/>
            </a:xfrm>
            <a:custGeom>
              <a:avLst/>
              <a:gdLst>
                <a:gd name="T0" fmla="*/ 4 w 47"/>
                <a:gd name="T1" fmla="*/ 1 h 113"/>
                <a:gd name="T2" fmla="*/ 4 w 47"/>
                <a:gd name="T3" fmla="*/ 1 h 113"/>
                <a:gd name="T4" fmla="*/ 4 w 47"/>
                <a:gd name="T5" fmla="*/ 1 h 113"/>
                <a:gd name="T6" fmla="*/ 3 w 47"/>
                <a:gd name="T7" fmla="*/ 2 h 113"/>
                <a:gd name="T8" fmla="*/ 3 w 47"/>
                <a:gd name="T9" fmla="*/ 2 h 113"/>
                <a:gd name="T10" fmla="*/ 3 w 47"/>
                <a:gd name="T11" fmla="*/ 3 h 113"/>
                <a:gd name="T12" fmla="*/ 3 w 47"/>
                <a:gd name="T13" fmla="*/ 3 h 113"/>
                <a:gd name="T14" fmla="*/ 2 w 47"/>
                <a:gd name="T15" fmla="*/ 4 h 113"/>
                <a:gd name="T16" fmla="*/ 2 w 47"/>
                <a:gd name="T17" fmla="*/ 4 h 113"/>
                <a:gd name="T18" fmla="*/ 2 w 47"/>
                <a:gd name="T19" fmla="*/ 5 h 113"/>
                <a:gd name="T20" fmla="*/ 2 w 47"/>
                <a:gd name="T21" fmla="*/ 6 h 113"/>
                <a:gd name="T22" fmla="*/ 2 w 47"/>
                <a:gd name="T23" fmla="*/ 7 h 113"/>
                <a:gd name="T24" fmla="*/ 2 w 47"/>
                <a:gd name="T25" fmla="*/ 7 h 113"/>
                <a:gd name="T26" fmla="*/ 3 w 47"/>
                <a:gd name="T27" fmla="*/ 8 h 113"/>
                <a:gd name="T28" fmla="*/ 3 w 47"/>
                <a:gd name="T29" fmla="*/ 9 h 113"/>
                <a:gd name="T30" fmla="*/ 4 w 47"/>
                <a:gd name="T31" fmla="*/ 9 h 113"/>
                <a:gd name="T32" fmla="*/ 4 w 47"/>
                <a:gd name="T33" fmla="*/ 9 h 113"/>
                <a:gd name="T34" fmla="*/ 4 w 47"/>
                <a:gd name="T35" fmla="*/ 10 h 113"/>
                <a:gd name="T36" fmla="*/ 5 w 47"/>
                <a:gd name="T37" fmla="*/ 10 h 113"/>
                <a:gd name="T38" fmla="*/ 4 w 47"/>
                <a:gd name="T39" fmla="*/ 12 h 113"/>
                <a:gd name="T40" fmla="*/ 4 w 47"/>
                <a:gd name="T41" fmla="*/ 12 h 113"/>
                <a:gd name="T42" fmla="*/ 4 w 47"/>
                <a:gd name="T43" fmla="*/ 12 h 113"/>
                <a:gd name="T44" fmla="*/ 3 w 47"/>
                <a:gd name="T45" fmla="*/ 12 h 113"/>
                <a:gd name="T46" fmla="*/ 3 w 47"/>
                <a:gd name="T47" fmla="*/ 11 h 113"/>
                <a:gd name="T48" fmla="*/ 2 w 47"/>
                <a:gd name="T49" fmla="*/ 11 h 113"/>
                <a:gd name="T50" fmla="*/ 2 w 47"/>
                <a:gd name="T51" fmla="*/ 10 h 113"/>
                <a:gd name="T52" fmla="*/ 1 w 47"/>
                <a:gd name="T53" fmla="*/ 10 h 113"/>
                <a:gd name="T54" fmla="*/ 1 w 47"/>
                <a:gd name="T55" fmla="*/ 9 h 113"/>
                <a:gd name="T56" fmla="*/ 1 w 47"/>
                <a:gd name="T57" fmla="*/ 9 h 113"/>
                <a:gd name="T58" fmla="*/ 1 w 47"/>
                <a:gd name="T59" fmla="*/ 9 h 113"/>
                <a:gd name="T60" fmla="*/ 0 w 47"/>
                <a:gd name="T61" fmla="*/ 8 h 113"/>
                <a:gd name="T62" fmla="*/ 0 w 47"/>
                <a:gd name="T63" fmla="*/ 8 h 113"/>
                <a:gd name="T64" fmla="*/ 0 w 47"/>
                <a:gd name="T65" fmla="*/ 7 h 113"/>
                <a:gd name="T66" fmla="*/ 0 w 47"/>
                <a:gd name="T67" fmla="*/ 7 h 113"/>
                <a:gd name="T68" fmla="*/ 0 w 47"/>
                <a:gd name="T69" fmla="*/ 6 h 113"/>
                <a:gd name="T70" fmla="*/ 0 w 47"/>
                <a:gd name="T71" fmla="*/ 6 h 113"/>
                <a:gd name="T72" fmla="*/ 0 w 47"/>
                <a:gd name="T73" fmla="*/ 5 h 113"/>
                <a:gd name="T74" fmla="*/ 0 w 47"/>
                <a:gd name="T75" fmla="*/ 5 h 113"/>
                <a:gd name="T76" fmla="*/ 0 w 47"/>
                <a:gd name="T77" fmla="*/ 4 h 113"/>
                <a:gd name="T78" fmla="*/ 1 w 47"/>
                <a:gd name="T79" fmla="*/ 3 h 113"/>
                <a:gd name="T80" fmla="*/ 1 w 47"/>
                <a:gd name="T81" fmla="*/ 2 h 113"/>
                <a:gd name="T82" fmla="*/ 1 w 47"/>
                <a:gd name="T83" fmla="*/ 2 h 113"/>
                <a:gd name="T84" fmla="*/ 2 w 47"/>
                <a:gd name="T85" fmla="*/ 1 h 113"/>
                <a:gd name="T86" fmla="*/ 2 w 47"/>
                <a:gd name="T87" fmla="*/ 0 h 113"/>
                <a:gd name="T88" fmla="*/ 4 w 47"/>
                <a:gd name="T89" fmla="*/ 1 h 113"/>
                <a:gd name="T90" fmla="*/ 4 w 47"/>
                <a:gd name="T91" fmla="*/ 1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3"/>
                <a:gd name="T140" fmla="*/ 47 w 47"/>
                <a:gd name="T141" fmla="*/ 113 h 1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3">
                  <a:moveTo>
                    <a:pt x="34" y="12"/>
                  </a:moveTo>
                  <a:lnTo>
                    <a:pt x="34" y="12"/>
                  </a:lnTo>
                  <a:lnTo>
                    <a:pt x="33" y="13"/>
                  </a:lnTo>
                  <a:lnTo>
                    <a:pt x="31" y="15"/>
                  </a:lnTo>
                  <a:lnTo>
                    <a:pt x="29" y="20"/>
                  </a:lnTo>
                  <a:lnTo>
                    <a:pt x="26" y="23"/>
                  </a:lnTo>
                  <a:lnTo>
                    <a:pt x="24" y="29"/>
                  </a:lnTo>
                  <a:lnTo>
                    <a:pt x="22" y="35"/>
                  </a:lnTo>
                  <a:lnTo>
                    <a:pt x="21" y="41"/>
                  </a:lnTo>
                  <a:lnTo>
                    <a:pt x="20" y="47"/>
                  </a:lnTo>
                  <a:lnTo>
                    <a:pt x="20" y="53"/>
                  </a:lnTo>
                  <a:lnTo>
                    <a:pt x="21" y="60"/>
                  </a:lnTo>
                  <a:lnTo>
                    <a:pt x="23" y="67"/>
                  </a:lnTo>
                  <a:lnTo>
                    <a:pt x="26" y="75"/>
                  </a:lnTo>
                  <a:lnTo>
                    <a:pt x="32" y="81"/>
                  </a:lnTo>
                  <a:lnTo>
                    <a:pt x="34" y="84"/>
                  </a:lnTo>
                  <a:lnTo>
                    <a:pt x="38" y="88"/>
                  </a:lnTo>
                  <a:lnTo>
                    <a:pt x="41" y="92"/>
                  </a:lnTo>
                  <a:lnTo>
                    <a:pt x="47" y="95"/>
                  </a:lnTo>
                  <a:lnTo>
                    <a:pt x="39" y="113"/>
                  </a:lnTo>
                  <a:lnTo>
                    <a:pt x="38" y="112"/>
                  </a:lnTo>
                  <a:lnTo>
                    <a:pt x="36" y="111"/>
                  </a:lnTo>
                  <a:lnTo>
                    <a:pt x="32" y="109"/>
                  </a:lnTo>
                  <a:lnTo>
                    <a:pt x="29" y="107"/>
                  </a:lnTo>
                  <a:lnTo>
                    <a:pt x="23" y="104"/>
                  </a:lnTo>
                  <a:lnTo>
                    <a:pt x="18" y="99"/>
                  </a:lnTo>
                  <a:lnTo>
                    <a:pt x="13" y="94"/>
                  </a:lnTo>
                  <a:lnTo>
                    <a:pt x="9" y="88"/>
                  </a:lnTo>
                  <a:lnTo>
                    <a:pt x="6" y="84"/>
                  </a:lnTo>
                  <a:lnTo>
                    <a:pt x="5" y="81"/>
                  </a:lnTo>
                  <a:lnTo>
                    <a:pt x="3" y="76"/>
                  </a:lnTo>
                  <a:lnTo>
                    <a:pt x="2" y="72"/>
                  </a:lnTo>
                  <a:lnTo>
                    <a:pt x="0" y="67"/>
                  </a:lnTo>
                  <a:lnTo>
                    <a:pt x="0" y="63"/>
                  </a:lnTo>
                  <a:lnTo>
                    <a:pt x="0" y="58"/>
                  </a:lnTo>
                  <a:lnTo>
                    <a:pt x="0" y="53"/>
                  </a:lnTo>
                  <a:lnTo>
                    <a:pt x="0" y="47"/>
                  </a:lnTo>
                  <a:lnTo>
                    <a:pt x="2" y="42"/>
                  </a:lnTo>
                  <a:lnTo>
                    <a:pt x="3" y="35"/>
                  </a:lnTo>
                  <a:lnTo>
                    <a:pt x="5" y="29"/>
                  </a:lnTo>
                  <a:lnTo>
                    <a:pt x="8" y="21"/>
                  </a:lnTo>
                  <a:lnTo>
                    <a:pt x="12" y="15"/>
                  </a:lnTo>
                  <a:lnTo>
                    <a:pt x="16" y="7"/>
                  </a:lnTo>
                  <a:lnTo>
                    <a:pt x="21" y="0"/>
                  </a:lnTo>
                  <a:lnTo>
                    <a:pt x="34" y="12"/>
                  </a:lnTo>
                  <a:close/>
                </a:path>
              </a:pathLst>
            </a:custGeom>
            <a:solidFill>
              <a:srgbClr val="000000"/>
            </a:solidFill>
            <a:ln w="9525">
              <a:noFill/>
              <a:round/>
              <a:headEnd/>
              <a:tailEnd/>
            </a:ln>
          </p:spPr>
          <p:txBody>
            <a:bodyPr/>
            <a:lstStyle/>
            <a:p>
              <a:endParaRPr lang="en-US"/>
            </a:p>
          </p:txBody>
        </p:sp>
        <p:sp>
          <p:nvSpPr>
            <p:cNvPr id="72956" name="Freeform 303"/>
            <p:cNvSpPr>
              <a:spLocks/>
            </p:cNvSpPr>
            <p:nvPr/>
          </p:nvSpPr>
          <p:spPr bwMode="auto">
            <a:xfrm>
              <a:off x="5050" y="2965"/>
              <a:ext cx="16" cy="27"/>
            </a:xfrm>
            <a:custGeom>
              <a:avLst/>
              <a:gdLst>
                <a:gd name="T0" fmla="*/ 2 w 49"/>
                <a:gd name="T1" fmla="*/ 0 h 81"/>
                <a:gd name="T2" fmla="*/ 2 w 49"/>
                <a:gd name="T3" fmla="*/ 0 h 81"/>
                <a:gd name="T4" fmla="*/ 2 w 49"/>
                <a:gd name="T5" fmla="*/ 1 h 81"/>
                <a:gd name="T6" fmla="*/ 2 w 49"/>
                <a:gd name="T7" fmla="*/ 1 h 81"/>
                <a:gd name="T8" fmla="*/ 2 w 49"/>
                <a:gd name="T9" fmla="*/ 2 h 81"/>
                <a:gd name="T10" fmla="*/ 2 w 49"/>
                <a:gd name="T11" fmla="*/ 3 h 81"/>
                <a:gd name="T12" fmla="*/ 2 w 49"/>
                <a:gd name="T13" fmla="*/ 3 h 81"/>
                <a:gd name="T14" fmla="*/ 2 w 49"/>
                <a:gd name="T15" fmla="*/ 4 h 81"/>
                <a:gd name="T16" fmla="*/ 2 w 49"/>
                <a:gd name="T17" fmla="*/ 5 h 81"/>
                <a:gd name="T18" fmla="*/ 2 w 49"/>
                <a:gd name="T19" fmla="*/ 5 h 81"/>
                <a:gd name="T20" fmla="*/ 3 w 49"/>
                <a:gd name="T21" fmla="*/ 6 h 81"/>
                <a:gd name="T22" fmla="*/ 3 w 49"/>
                <a:gd name="T23" fmla="*/ 6 h 81"/>
                <a:gd name="T24" fmla="*/ 4 w 49"/>
                <a:gd name="T25" fmla="*/ 7 h 81"/>
                <a:gd name="T26" fmla="*/ 4 w 49"/>
                <a:gd name="T27" fmla="*/ 7 h 81"/>
                <a:gd name="T28" fmla="*/ 4 w 49"/>
                <a:gd name="T29" fmla="*/ 8 h 81"/>
                <a:gd name="T30" fmla="*/ 5 w 49"/>
                <a:gd name="T31" fmla="*/ 8 h 81"/>
                <a:gd name="T32" fmla="*/ 5 w 49"/>
                <a:gd name="T33" fmla="*/ 8 h 81"/>
                <a:gd name="T34" fmla="*/ 4 w 49"/>
                <a:gd name="T35" fmla="*/ 9 h 81"/>
                <a:gd name="T36" fmla="*/ 4 w 49"/>
                <a:gd name="T37" fmla="*/ 9 h 81"/>
                <a:gd name="T38" fmla="*/ 3 w 49"/>
                <a:gd name="T39" fmla="*/ 9 h 81"/>
                <a:gd name="T40" fmla="*/ 3 w 49"/>
                <a:gd name="T41" fmla="*/ 9 h 81"/>
                <a:gd name="T42" fmla="*/ 3 w 49"/>
                <a:gd name="T43" fmla="*/ 9 h 81"/>
                <a:gd name="T44" fmla="*/ 3 w 49"/>
                <a:gd name="T45" fmla="*/ 8 h 81"/>
                <a:gd name="T46" fmla="*/ 2 w 49"/>
                <a:gd name="T47" fmla="*/ 8 h 81"/>
                <a:gd name="T48" fmla="*/ 2 w 49"/>
                <a:gd name="T49" fmla="*/ 8 h 81"/>
                <a:gd name="T50" fmla="*/ 1 w 49"/>
                <a:gd name="T51" fmla="*/ 8 h 81"/>
                <a:gd name="T52" fmla="*/ 1 w 49"/>
                <a:gd name="T53" fmla="*/ 7 h 81"/>
                <a:gd name="T54" fmla="*/ 1 w 49"/>
                <a:gd name="T55" fmla="*/ 7 h 81"/>
                <a:gd name="T56" fmla="*/ 0 w 49"/>
                <a:gd name="T57" fmla="*/ 6 h 81"/>
                <a:gd name="T58" fmla="*/ 0 w 49"/>
                <a:gd name="T59" fmla="*/ 5 h 81"/>
                <a:gd name="T60" fmla="*/ 0 w 49"/>
                <a:gd name="T61" fmla="*/ 5 h 81"/>
                <a:gd name="T62" fmla="*/ 0 w 49"/>
                <a:gd name="T63" fmla="*/ 4 h 81"/>
                <a:gd name="T64" fmla="*/ 0 w 49"/>
                <a:gd name="T65" fmla="*/ 4 h 81"/>
                <a:gd name="T66" fmla="*/ 0 w 49"/>
                <a:gd name="T67" fmla="*/ 3 h 81"/>
                <a:gd name="T68" fmla="*/ 0 w 49"/>
                <a:gd name="T69" fmla="*/ 3 h 81"/>
                <a:gd name="T70" fmla="*/ 0 w 49"/>
                <a:gd name="T71" fmla="*/ 2 h 81"/>
                <a:gd name="T72" fmla="*/ 0 w 49"/>
                <a:gd name="T73" fmla="*/ 2 h 81"/>
                <a:gd name="T74" fmla="*/ 0 w 49"/>
                <a:gd name="T75" fmla="*/ 1 h 81"/>
                <a:gd name="T76" fmla="*/ 2 w 49"/>
                <a:gd name="T77" fmla="*/ 0 h 81"/>
                <a:gd name="T78" fmla="*/ 2 w 49"/>
                <a:gd name="T79" fmla="*/ 0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
                <a:gd name="T121" fmla="*/ 0 h 81"/>
                <a:gd name="T122" fmla="*/ 49 w 4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 h="81">
                  <a:moveTo>
                    <a:pt x="19" y="0"/>
                  </a:moveTo>
                  <a:lnTo>
                    <a:pt x="18" y="2"/>
                  </a:lnTo>
                  <a:lnTo>
                    <a:pt x="17" y="8"/>
                  </a:lnTo>
                  <a:lnTo>
                    <a:pt x="17" y="12"/>
                  </a:lnTo>
                  <a:lnTo>
                    <a:pt x="17" y="18"/>
                  </a:lnTo>
                  <a:lnTo>
                    <a:pt x="17" y="24"/>
                  </a:lnTo>
                  <a:lnTo>
                    <a:pt x="18" y="30"/>
                  </a:lnTo>
                  <a:lnTo>
                    <a:pt x="18" y="35"/>
                  </a:lnTo>
                  <a:lnTo>
                    <a:pt x="20" y="42"/>
                  </a:lnTo>
                  <a:lnTo>
                    <a:pt x="22" y="47"/>
                  </a:lnTo>
                  <a:lnTo>
                    <a:pt x="26" y="53"/>
                  </a:lnTo>
                  <a:lnTo>
                    <a:pt x="29" y="58"/>
                  </a:lnTo>
                  <a:lnTo>
                    <a:pt x="34" y="63"/>
                  </a:lnTo>
                  <a:lnTo>
                    <a:pt x="38" y="65"/>
                  </a:lnTo>
                  <a:lnTo>
                    <a:pt x="41" y="68"/>
                  </a:lnTo>
                  <a:lnTo>
                    <a:pt x="44" y="69"/>
                  </a:lnTo>
                  <a:lnTo>
                    <a:pt x="49" y="71"/>
                  </a:lnTo>
                  <a:lnTo>
                    <a:pt x="34" y="81"/>
                  </a:lnTo>
                  <a:lnTo>
                    <a:pt x="33" y="80"/>
                  </a:lnTo>
                  <a:lnTo>
                    <a:pt x="32" y="80"/>
                  </a:lnTo>
                  <a:lnTo>
                    <a:pt x="30" y="79"/>
                  </a:lnTo>
                  <a:lnTo>
                    <a:pt x="27" y="79"/>
                  </a:lnTo>
                  <a:lnTo>
                    <a:pt x="23" y="76"/>
                  </a:lnTo>
                  <a:lnTo>
                    <a:pt x="20" y="75"/>
                  </a:lnTo>
                  <a:lnTo>
                    <a:pt x="17" y="71"/>
                  </a:lnTo>
                  <a:lnTo>
                    <a:pt x="13" y="69"/>
                  </a:lnTo>
                  <a:lnTo>
                    <a:pt x="10" y="64"/>
                  </a:lnTo>
                  <a:lnTo>
                    <a:pt x="6" y="60"/>
                  </a:lnTo>
                  <a:lnTo>
                    <a:pt x="3" y="53"/>
                  </a:lnTo>
                  <a:lnTo>
                    <a:pt x="1" y="47"/>
                  </a:lnTo>
                  <a:lnTo>
                    <a:pt x="0" y="43"/>
                  </a:lnTo>
                  <a:lnTo>
                    <a:pt x="0" y="39"/>
                  </a:lnTo>
                  <a:lnTo>
                    <a:pt x="0" y="34"/>
                  </a:lnTo>
                  <a:lnTo>
                    <a:pt x="0" y="30"/>
                  </a:lnTo>
                  <a:lnTo>
                    <a:pt x="0" y="24"/>
                  </a:lnTo>
                  <a:lnTo>
                    <a:pt x="0" y="19"/>
                  </a:lnTo>
                  <a:lnTo>
                    <a:pt x="1" y="14"/>
                  </a:lnTo>
                  <a:lnTo>
                    <a:pt x="3" y="10"/>
                  </a:lnTo>
                  <a:lnTo>
                    <a:pt x="19" y="0"/>
                  </a:lnTo>
                  <a:close/>
                </a:path>
              </a:pathLst>
            </a:custGeom>
            <a:solidFill>
              <a:srgbClr val="000000"/>
            </a:solidFill>
            <a:ln w="9525">
              <a:noFill/>
              <a:round/>
              <a:headEnd/>
              <a:tailEnd/>
            </a:ln>
          </p:spPr>
          <p:txBody>
            <a:bodyPr/>
            <a:lstStyle/>
            <a:p>
              <a:endParaRPr lang="en-US"/>
            </a:p>
          </p:txBody>
        </p:sp>
        <p:sp>
          <p:nvSpPr>
            <p:cNvPr id="72957" name="Freeform 304"/>
            <p:cNvSpPr>
              <a:spLocks/>
            </p:cNvSpPr>
            <p:nvPr/>
          </p:nvSpPr>
          <p:spPr bwMode="auto">
            <a:xfrm>
              <a:off x="5034" y="2890"/>
              <a:ext cx="12" cy="31"/>
            </a:xfrm>
            <a:custGeom>
              <a:avLst/>
              <a:gdLst>
                <a:gd name="T0" fmla="*/ 4 w 37"/>
                <a:gd name="T1" fmla="*/ 0 h 92"/>
                <a:gd name="T2" fmla="*/ 4 w 37"/>
                <a:gd name="T3" fmla="*/ 1 h 92"/>
                <a:gd name="T4" fmla="*/ 3 w 37"/>
                <a:gd name="T5" fmla="*/ 1 h 92"/>
                <a:gd name="T6" fmla="*/ 3 w 37"/>
                <a:gd name="T7" fmla="*/ 2 h 92"/>
                <a:gd name="T8" fmla="*/ 3 w 37"/>
                <a:gd name="T9" fmla="*/ 2 h 92"/>
                <a:gd name="T10" fmla="*/ 3 w 37"/>
                <a:gd name="T11" fmla="*/ 3 h 92"/>
                <a:gd name="T12" fmla="*/ 3 w 37"/>
                <a:gd name="T13" fmla="*/ 4 h 92"/>
                <a:gd name="T14" fmla="*/ 2 w 37"/>
                <a:gd name="T15" fmla="*/ 4 h 92"/>
                <a:gd name="T16" fmla="*/ 2 w 37"/>
                <a:gd name="T17" fmla="*/ 5 h 92"/>
                <a:gd name="T18" fmla="*/ 2 w 37"/>
                <a:gd name="T19" fmla="*/ 6 h 92"/>
                <a:gd name="T20" fmla="*/ 2 w 37"/>
                <a:gd name="T21" fmla="*/ 7 h 92"/>
                <a:gd name="T22" fmla="*/ 2 w 37"/>
                <a:gd name="T23" fmla="*/ 7 h 92"/>
                <a:gd name="T24" fmla="*/ 2 w 37"/>
                <a:gd name="T25" fmla="*/ 8 h 92"/>
                <a:gd name="T26" fmla="*/ 2 w 37"/>
                <a:gd name="T27" fmla="*/ 9 h 92"/>
                <a:gd name="T28" fmla="*/ 3 w 37"/>
                <a:gd name="T29" fmla="*/ 10 h 92"/>
                <a:gd name="T30" fmla="*/ 1 w 37"/>
                <a:gd name="T31" fmla="*/ 10 h 92"/>
                <a:gd name="T32" fmla="*/ 1 w 37"/>
                <a:gd name="T33" fmla="*/ 10 h 92"/>
                <a:gd name="T34" fmla="*/ 1 w 37"/>
                <a:gd name="T35" fmla="*/ 10 h 92"/>
                <a:gd name="T36" fmla="*/ 1 w 37"/>
                <a:gd name="T37" fmla="*/ 10 h 92"/>
                <a:gd name="T38" fmla="*/ 1 w 37"/>
                <a:gd name="T39" fmla="*/ 9 h 92"/>
                <a:gd name="T40" fmla="*/ 1 w 37"/>
                <a:gd name="T41" fmla="*/ 9 h 92"/>
                <a:gd name="T42" fmla="*/ 0 w 37"/>
                <a:gd name="T43" fmla="*/ 8 h 92"/>
                <a:gd name="T44" fmla="*/ 0 w 37"/>
                <a:gd name="T45" fmla="*/ 8 h 92"/>
                <a:gd name="T46" fmla="*/ 0 w 37"/>
                <a:gd name="T47" fmla="*/ 7 h 92"/>
                <a:gd name="T48" fmla="*/ 0 w 37"/>
                <a:gd name="T49" fmla="*/ 6 h 92"/>
                <a:gd name="T50" fmla="*/ 0 w 37"/>
                <a:gd name="T51" fmla="*/ 5 h 92"/>
                <a:gd name="T52" fmla="*/ 0 w 37"/>
                <a:gd name="T53" fmla="*/ 5 h 92"/>
                <a:gd name="T54" fmla="*/ 0 w 37"/>
                <a:gd name="T55" fmla="*/ 4 h 92"/>
                <a:gd name="T56" fmla="*/ 0 w 37"/>
                <a:gd name="T57" fmla="*/ 4 h 92"/>
                <a:gd name="T58" fmla="*/ 0 w 37"/>
                <a:gd name="T59" fmla="*/ 3 h 92"/>
                <a:gd name="T60" fmla="*/ 1 w 37"/>
                <a:gd name="T61" fmla="*/ 3 h 92"/>
                <a:gd name="T62" fmla="*/ 1 w 37"/>
                <a:gd name="T63" fmla="*/ 3 h 92"/>
                <a:gd name="T64" fmla="*/ 1 w 37"/>
                <a:gd name="T65" fmla="*/ 2 h 92"/>
                <a:gd name="T66" fmla="*/ 1 w 37"/>
                <a:gd name="T67" fmla="*/ 2 h 92"/>
                <a:gd name="T68" fmla="*/ 2 w 37"/>
                <a:gd name="T69" fmla="*/ 1 h 92"/>
                <a:gd name="T70" fmla="*/ 2 w 37"/>
                <a:gd name="T71" fmla="*/ 1 h 92"/>
                <a:gd name="T72" fmla="*/ 2 w 37"/>
                <a:gd name="T73" fmla="*/ 0 h 92"/>
                <a:gd name="T74" fmla="*/ 3 w 37"/>
                <a:gd name="T75" fmla="*/ 0 h 92"/>
                <a:gd name="T76" fmla="*/ 4 w 37"/>
                <a:gd name="T77" fmla="*/ 0 h 92"/>
                <a:gd name="T78" fmla="*/ 4 w 37"/>
                <a:gd name="T79" fmla="*/ 0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
                <a:gd name="T121" fmla="*/ 0 h 92"/>
                <a:gd name="T122" fmla="*/ 37 w 37"/>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 h="92">
                  <a:moveTo>
                    <a:pt x="37" y="4"/>
                  </a:moveTo>
                  <a:lnTo>
                    <a:pt x="35" y="6"/>
                  </a:lnTo>
                  <a:lnTo>
                    <a:pt x="32" y="13"/>
                  </a:lnTo>
                  <a:lnTo>
                    <a:pt x="30" y="15"/>
                  </a:lnTo>
                  <a:lnTo>
                    <a:pt x="28" y="20"/>
                  </a:lnTo>
                  <a:lnTo>
                    <a:pt x="26" y="26"/>
                  </a:lnTo>
                  <a:lnTo>
                    <a:pt x="24" y="32"/>
                  </a:lnTo>
                  <a:lnTo>
                    <a:pt x="22" y="38"/>
                  </a:lnTo>
                  <a:lnTo>
                    <a:pt x="21" y="46"/>
                  </a:lnTo>
                  <a:lnTo>
                    <a:pt x="19" y="52"/>
                  </a:lnTo>
                  <a:lnTo>
                    <a:pt x="19" y="60"/>
                  </a:lnTo>
                  <a:lnTo>
                    <a:pt x="19" y="66"/>
                  </a:lnTo>
                  <a:lnTo>
                    <a:pt x="20" y="73"/>
                  </a:lnTo>
                  <a:lnTo>
                    <a:pt x="21" y="79"/>
                  </a:lnTo>
                  <a:lnTo>
                    <a:pt x="25" y="88"/>
                  </a:lnTo>
                  <a:lnTo>
                    <a:pt x="11" y="92"/>
                  </a:lnTo>
                  <a:lnTo>
                    <a:pt x="10" y="90"/>
                  </a:lnTo>
                  <a:lnTo>
                    <a:pt x="9" y="89"/>
                  </a:lnTo>
                  <a:lnTo>
                    <a:pt x="8" y="87"/>
                  </a:lnTo>
                  <a:lnTo>
                    <a:pt x="7" y="83"/>
                  </a:lnTo>
                  <a:lnTo>
                    <a:pt x="5" y="78"/>
                  </a:lnTo>
                  <a:lnTo>
                    <a:pt x="4" y="73"/>
                  </a:lnTo>
                  <a:lnTo>
                    <a:pt x="2" y="67"/>
                  </a:lnTo>
                  <a:lnTo>
                    <a:pt x="1" y="61"/>
                  </a:lnTo>
                  <a:lnTo>
                    <a:pt x="0" y="54"/>
                  </a:lnTo>
                  <a:lnTo>
                    <a:pt x="1" y="47"/>
                  </a:lnTo>
                  <a:lnTo>
                    <a:pt x="1" y="43"/>
                  </a:lnTo>
                  <a:lnTo>
                    <a:pt x="2" y="38"/>
                  </a:lnTo>
                  <a:lnTo>
                    <a:pt x="2" y="35"/>
                  </a:lnTo>
                  <a:lnTo>
                    <a:pt x="4" y="31"/>
                  </a:lnTo>
                  <a:lnTo>
                    <a:pt x="5" y="27"/>
                  </a:lnTo>
                  <a:lnTo>
                    <a:pt x="7" y="23"/>
                  </a:lnTo>
                  <a:lnTo>
                    <a:pt x="9" y="19"/>
                  </a:lnTo>
                  <a:lnTo>
                    <a:pt x="12" y="15"/>
                  </a:lnTo>
                  <a:lnTo>
                    <a:pt x="15" y="10"/>
                  </a:lnTo>
                  <a:lnTo>
                    <a:pt x="18" y="7"/>
                  </a:lnTo>
                  <a:lnTo>
                    <a:pt x="22" y="2"/>
                  </a:lnTo>
                  <a:lnTo>
                    <a:pt x="27" y="0"/>
                  </a:lnTo>
                  <a:lnTo>
                    <a:pt x="37" y="4"/>
                  </a:lnTo>
                  <a:close/>
                </a:path>
              </a:pathLst>
            </a:custGeom>
            <a:solidFill>
              <a:srgbClr val="000000"/>
            </a:solidFill>
            <a:ln w="9525">
              <a:noFill/>
              <a:round/>
              <a:headEnd/>
              <a:tailEnd/>
            </a:ln>
          </p:spPr>
          <p:txBody>
            <a:bodyPr/>
            <a:lstStyle/>
            <a:p>
              <a:endParaRPr lang="en-US"/>
            </a:p>
          </p:txBody>
        </p:sp>
        <p:sp>
          <p:nvSpPr>
            <p:cNvPr id="72958" name="Freeform 305"/>
            <p:cNvSpPr>
              <a:spLocks/>
            </p:cNvSpPr>
            <p:nvPr/>
          </p:nvSpPr>
          <p:spPr bwMode="auto">
            <a:xfrm>
              <a:off x="5016" y="2910"/>
              <a:ext cx="14" cy="39"/>
            </a:xfrm>
            <a:custGeom>
              <a:avLst/>
              <a:gdLst>
                <a:gd name="T0" fmla="*/ 4 w 40"/>
                <a:gd name="T1" fmla="*/ 2 h 115"/>
                <a:gd name="T2" fmla="*/ 4 w 40"/>
                <a:gd name="T3" fmla="*/ 2 h 115"/>
                <a:gd name="T4" fmla="*/ 4 w 40"/>
                <a:gd name="T5" fmla="*/ 2 h 115"/>
                <a:gd name="T6" fmla="*/ 4 w 40"/>
                <a:gd name="T7" fmla="*/ 2 h 115"/>
                <a:gd name="T8" fmla="*/ 3 w 40"/>
                <a:gd name="T9" fmla="*/ 2 h 115"/>
                <a:gd name="T10" fmla="*/ 3 w 40"/>
                <a:gd name="T11" fmla="*/ 3 h 115"/>
                <a:gd name="T12" fmla="*/ 3 w 40"/>
                <a:gd name="T13" fmla="*/ 4 h 115"/>
                <a:gd name="T14" fmla="*/ 3 w 40"/>
                <a:gd name="T15" fmla="*/ 4 h 115"/>
                <a:gd name="T16" fmla="*/ 3 w 40"/>
                <a:gd name="T17" fmla="*/ 5 h 115"/>
                <a:gd name="T18" fmla="*/ 2 w 40"/>
                <a:gd name="T19" fmla="*/ 6 h 115"/>
                <a:gd name="T20" fmla="*/ 2 w 40"/>
                <a:gd name="T21" fmla="*/ 7 h 115"/>
                <a:gd name="T22" fmla="*/ 2 w 40"/>
                <a:gd name="T23" fmla="*/ 7 h 115"/>
                <a:gd name="T24" fmla="*/ 2 w 40"/>
                <a:gd name="T25" fmla="*/ 7 h 115"/>
                <a:gd name="T26" fmla="*/ 3 w 40"/>
                <a:gd name="T27" fmla="*/ 8 h 115"/>
                <a:gd name="T28" fmla="*/ 3 w 40"/>
                <a:gd name="T29" fmla="*/ 8 h 115"/>
                <a:gd name="T30" fmla="*/ 3 w 40"/>
                <a:gd name="T31" fmla="*/ 9 h 115"/>
                <a:gd name="T32" fmla="*/ 4 w 40"/>
                <a:gd name="T33" fmla="*/ 10 h 115"/>
                <a:gd name="T34" fmla="*/ 4 w 40"/>
                <a:gd name="T35" fmla="*/ 11 h 115"/>
                <a:gd name="T36" fmla="*/ 4 w 40"/>
                <a:gd name="T37" fmla="*/ 11 h 115"/>
                <a:gd name="T38" fmla="*/ 5 w 40"/>
                <a:gd name="T39" fmla="*/ 11 h 115"/>
                <a:gd name="T40" fmla="*/ 5 w 40"/>
                <a:gd name="T41" fmla="*/ 12 h 115"/>
                <a:gd name="T42" fmla="*/ 4 w 40"/>
                <a:gd name="T43" fmla="*/ 13 h 115"/>
                <a:gd name="T44" fmla="*/ 4 w 40"/>
                <a:gd name="T45" fmla="*/ 13 h 115"/>
                <a:gd name="T46" fmla="*/ 4 w 40"/>
                <a:gd name="T47" fmla="*/ 13 h 115"/>
                <a:gd name="T48" fmla="*/ 3 w 40"/>
                <a:gd name="T49" fmla="*/ 13 h 115"/>
                <a:gd name="T50" fmla="*/ 3 w 40"/>
                <a:gd name="T51" fmla="*/ 12 h 115"/>
                <a:gd name="T52" fmla="*/ 2 w 40"/>
                <a:gd name="T53" fmla="*/ 12 h 115"/>
                <a:gd name="T54" fmla="*/ 2 w 40"/>
                <a:gd name="T55" fmla="*/ 11 h 115"/>
                <a:gd name="T56" fmla="*/ 1 w 40"/>
                <a:gd name="T57" fmla="*/ 11 h 115"/>
                <a:gd name="T58" fmla="*/ 1 w 40"/>
                <a:gd name="T59" fmla="*/ 10 h 115"/>
                <a:gd name="T60" fmla="*/ 1 w 40"/>
                <a:gd name="T61" fmla="*/ 9 h 115"/>
                <a:gd name="T62" fmla="*/ 0 w 40"/>
                <a:gd name="T63" fmla="*/ 9 h 115"/>
                <a:gd name="T64" fmla="*/ 0 w 40"/>
                <a:gd name="T65" fmla="*/ 8 h 115"/>
                <a:gd name="T66" fmla="*/ 0 w 40"/>
                <a:gd name="T67" fmla="*/ 8 h 115"/>
                <a:gd name="T68" fmla="*/ 0 w 40"/>
                <a:gd name="T69" fmla="*/ 7 h 115"/>
                <a:gd name="T70" fmla="*/ 0 w 40"/>
                <a:gd name="T71" fmla="*/ 7 h 115"/>
                <a:gd name="T72" fmla="*/ 0 w 40"/>
                <a:gd name="T73" fmla="*/ 6 h 115"/>
                <a:gd name="T74" fmla="*/ 0 w 40"/>
                <a:gd name="T75" fmla="*/ 6 h 115"/>
                <a:gd name="T76" fmla="*/ 0 w 40"/>
                <a:gd name="T77" fmla="*/ 5 h 115"/>
                <a:gd name="T78" fmla="*/ 0 w 40"/>
                <a:gd name="T79" fmla="*/ 4 h 115"/>
                <a:gd name="T80" fmla="*/ 0 w 40"/>
                <a:gd name="T81" fmla="*/ 4 h 115"/>
                <a:gd name="T82" fmla="*/ 1 w 40"/>
                <a:gd name="T83" fmla="*/ 3 h 115"/>
                <a:gd name="T84" fmla="*/ 1 w 40"/>
                <a:gd name="T85" fmla="*/ 2 h 115"/>
                <a:gd name="T86" fmla="*/ 2 w 40"/>
                <a:gd name="T87" fmla="*/ 2 h 115"/>
                <a:gd name="T88" fmla="*/ 2 w 40"/>
                <a:gd name="T89" fmla="*/ 1 h 115"/>
                <a:gd name="T90" fmla="*/ 3 w 40"/>
                <a:gd name="T91" fmla="*/ 0 h 115"/>
                <a:gd name="T92" fmla="*/ 4 w 40"/>
                <a:gd name="T93" fmla="*/ 2 h 115"/>
                <a:gd name="T94" fmla="*/ 4 w 40"/>
                <a:gd name="T95" fmla="*/ 2 h 1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115"/>
                <a:gd name="T146" fmla="*/ 40 w 40"/>
                <a:gd name="T147" fmla="*/ 115 h 1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115">
                  <a:moveTo>
                    <a:pt x="30" y="14"/>
                  </a:moveTo>
                  <a:lnTo>
                    <a:pt x="30" y="14"/>
                  </a:lnTo>
                  <a:lnTo>
                    <a:pt x="29" y="16"/>
                  </a:lnTo>
                  <a:lnTo>
                    <a:pt x="28" y="18"/>
                  </a:lnTo>
                  <a:lnTo>
                    <a:pt x="27" y="22"/>
                  </a:lnTo>
                  <a:lnTo>
                    <a:pt x="25" y="27"/>
                  </a:lnTo>
                  <a:lnTo>
                    <a:pt x="23" y="32"/>
                  </a:lnTo>
                  <a:lnTo>
                    <a:pt x="22" y="38"/>
                  </a:lnTo>
                  <a:lnTo>
                    <a:pt x="22" y="45"/>
                  </a:lnTo>
                  <a:lnTo>
                    <a:pt x="21" y="51"/>
                  </a:lnTo>
                  <a:lnTo>
                    <a:pt x="21" y="58"/>
                  </a:lnTo>
                  <a:lnTo>
                    <a:pt x="21" y="62"/>
                  </a:lnTo>
                  <a:lnTo>
                    <a:pt x="21" y="66"/>
                  </a:lnTo>
                  <a:lnTo>
                    <a:pt x="22" y="69"/>
                  </a:lnTo>
                  <a:lnTo>
                    <a:pt x="23" y="74"/>
                  </a:lnTo>
                  <a:lnTo>
                    <a:pt x="25" y="81"/>
                  </a:lnTo>
                  <a:lnTo>
                    <a:pt x="29" y="88"/>
                  </a:lnTo>
                  <a:lnTo>
                    <a:pt x="30" y="91"/>
                  </a:lnTo>
                  <a:lnTo>
                    <a:pt x="33" y="95"/>
                  </a:lnTo>
                  <a:lnTo>
                    <a:pt x="36" y="98"/>
                  </a:lnTo>
                  <a:lnTo>
                    <a:pt x="40" y="102"/>
                  </a:lnTo>
                  <a:lnTo>
                    <a:pt x="30" y="115"/>
                  </a:lnTo>
                  <a:lnTo>
                    <a:pt x="29" y="114"/>
                  </a:lnTo>
                  <a:lnTo>
                    <a:pt x="28" y="113"/>
                  </a:lnTo>
                  <a:lnTo>
                    <a:pt x="25" y="111"/>
                  </a:lnTo>
                  <a:lnTo>
                    <a:pt x="22" y="107"/>
                  </a:lnTo>
                  <a:lnTo>
                    <a:pt x="18" y="102"/>
                  </a:lnTo>
                  <a:lnTo>
                    <a:pt x="14" y="98"/>
                  </a:lnTo>
                  <a:lnTo>
                    <a:pt x="10" y="92"/>
                  </a:lnTo>
                  <a:lnTo>
                    <a:pt x="7" y="86"/>
                  </a:lnTo>
                  <a:lnTo>
                    <a:pt x="6" y="83"/>
                  </a:lnTo>
                  <a:lnTo>
                    <a:pt x="3" y="78"/>
                  </a:lnTo>
                  <a:lnTo>
                    <a:pt x="2" y="74"/>
                  </a:lnTo>
                  <a:lnTo>
                    <a:pt x="1" y="69"/>
                  </a:lnTo>
                  <a:lnTo>
                    <a:pt x="1" y="65"/>
                  </a:lnTo>
                  <a:lnTo>
                    <a:pt x="0" y="61"/>
                  </a:lnTo>
                  <a:lnTo>
                    <a:pt x="0" y="56"/>
                  </a:lnTo>
                  <a:lnTo>
                    <a:pt x="1" y="51"/>
                  </a:lnTo>
                  <a:lnTo>
                    <a:pt x="1" y="45"/>
                  </a:lnTo>
                  <a:lnTo>
                    <a:pt x="3" y="39"/>
                  </a:lnTo>
                  <a:lnTo>
                    <a:pt x="4" y="33"/>
                  </a:lnTo>
                  <a:lnTo>
                    <a:pt x="7" y="27"/>
                  </a:lnTo>
                  <a:lnTo>
                    <a:pt x="10" y="20"/>
                  </a:lnTo>
                  <a:lnTo>
                    <a:pt x="13" y="14"/>
                  </a:lnTo>
                  <a:lnTo>
                    <a:pt x="17" y="8"/>
                  </a:lnTo>
                  <a:lnTo>
                    <a:pt x="22" y="0"/>
                  </a:lnTo>
                  <a:lnTo>
                    <a:pt x="30" y="14"/>
                  </a:lnTo>
                  <a:close/>
                </a:path>
              </a:pathLst>
            </a:custGeom>
            <a:solidFill>
              <a:srgbClr val="000000"/>
            </a:solidFill>
            <a:ln w="9525">
              <a:noFill/>
              <a:round/>
              <a:headEnd/>
              <a:tailEnd/>
            </a:ln>
          </p:spPr>
          <p:txBody>
            <a:bodyPr/>
            <a:lstStyle/>
            <a:p>
              <a:endParaRPr lang="en-US"/>
            </a:p>
          </p:txBody>
        </p:sp>
        <p:sp>
          <p:nvSpPr>
            <p:cNvPr id="72959" name="Freeform 306"/>
            <p:cNvSpPr>
              <a:spLocks/>
            </p:cNvSpPr>
            <p:nvPr/>
          </p:nvSpPr>
          <p:spPr bwMode="auto">
            <a:xfrm>
              <a:off x="5029" y="2944"/>
              <a:ext cx="12" cy="34"/>
            </a:xfrm>
            <a:custGeom>
              <a:avLst/>
              <a:gdLst>
                <a:gd name="T0" fmla="*/ 4 w 37"/>
                <a:gd name="T1" fmla="*/ 1 h 102"/>
                <a:gd name="T2" fmla="*/ 3 w 37"/>
                <a:gd name="T3" fmla="*/ 1 h 102"/>
                <a:gd name="T4" fmla="*/ 3 w 37"/>
                <a:gd name="T5" fmla="*/ 2 h 102"/>
                <a:gd name="T6" fmla="*/ 3 w 37"/>
                <a:gd name="T7" fmla="*/ 3 h 102"/>
                <a:gd name="T8" fmla="*/ 3 w 37"/>
                <a:gd name="T9" fmla="*/ 3 h 102"/>
                <a:gd name="T10" fmla="*/ 2 w 37"/>
                <a:gd name="T11" fmla="*/ 4 h 102"/>
                <a:gd name="T12" fmla="*/ 2 w 37"/>
                <a:gd name="T13" fmla="*/ 4 h 102"/>
                <a:gd name="T14" fmla="*/ 2 w 37"/>
                <a:gd name="T15" fmla="*/ 5 h 102"/>
                <a:gd name="T16" fmla="*/ 2 w 37"/>
                <a:gd name="T17" fmla="*/ 6 h 102"/>
                <a:gd name="T18" fmla="*/ 2 w 37"/>
                <a:gd name="T19" fmla="*/ 6 h 102"/>
                <a:gd name="T20" fmla="*/ 2 w 37"/>
                <a:gd name="T21" fmla="*/ 7 h 102"/>
                <a:gd name="T22" fmla="*/ 2 w 37"/>
                <a:gd name="T23" fmla="*/ 8 h 102"/>
                <a:gd name="T24" fmla="*/ 3 w 37"/>
                <a:gd name="T25" fmla="*/ 8 h 102"/>
                <a:gd name="T26" fmla="*/ 3 w 37"/>
                <a:gd name="T27" fmla="*/ 9 h 102"/>
                <a:gd name="T28" fmla="*/ 3 w 37"/>
                <a:gd name="T29" fmla="*/ 9 h 102"/>
                <a:gd name="T30" fmla="*/ 4 w 37"/>
                <a:gd name="T31" fmla="*/ 9 h 102"/>
                <a:gd name="T32" fmla="*/ 4 w 37"/>
                <a:gd name="T33" fmla="*/ 10 h 102"/>
                <a:gd name="T34" fmla="*/ 3 w 37"/>
                <a:gd name="T35" fmla="*/ 11 h 102"/>
                <a:gd name="T36" fmla="*/ 3 w 37"/>
                <a:gd name="T37" fmla="*/ 11 h 102"/>
                <a:gd name="T38" fmla="*/ 3 w 37"/>
                <a:gd name="T39" fmla="*/ 11 h 102"/>
                <a:gd name="T40" fmla="*/ 3 w 37"/>
                <a:gd name="T41" fmla="*/ 11 h 102"/>
                <a:gd name="T42" fmla="*/ 2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4" y="12"/>
                  </a:moveTo>
                  <a:lnTo>
                    <a:pt x="32" y="13"/>
                  </a:lnTo>
                  <a:lnTo>
                    <a:pt x="29" y="19"/>
                  </a:lnTo>
                  <a:lnTo>
                    <a:pt x="27" y="23"/>
                  </a:lnTo>
                  <a:lnTo>
                    <a:pt x="25" y="28"/>
                  </a:lnTo>
                  <a:lnTo>
                    <a:pt x="23" y="33"/>
                  </a:lnTo>
                  <a:lnTo>
                    <a:pt x="22" y="39"/>
                  </a:lnTo>
                  <a:lnTo>
                    <a:pt x="20" y="43"/>
                  </a:lnTo>
                  <a:lnTo>
                    <a:pt x="20" y="50"/>
                  </a:lnTo>
                  <a:lnTo>
                    <a:pt x="20" y="56"/>
                  </a:lnTo>
                  <a:lnTo>
                    <a:pt x="22" y="63"/>
                  </a:lnTo>
                  <a:lnTo>
                    <a:pt x="23" y="69"/>
                  </a:lnTo>
                  <a:lnTo>
                    <a:pt x="27" y="75"/>
                  </a:lnTo>
                  <a:lnTo>
                    <a:pt x="28" y="79"/>
                  </a:lnTo>
                  <a:lnTo>
                    <a:pt x="31" y="82"/>
                  </a:lnTo>
                  <a:lnTo>
                    <a:pt x="34" y="85"/>
                  </a:lnTo>
                  <a:lnTo>
                    <a:pt x="37" y="88"/>
                  </a:lnTo>
                  <a:lnTo>
                    <a:pt x="32" y="102"/>
                  </a:lnTo>
                  <a:lnTo>
                    <a:pt x="31" y="102"/>
                  </a:lnTo>
                  <a:lnTo>
                    <a:pt x="29" y="100"/>
                  </a:lnTo>
                  <a:lnTo>
                    <a:pt x="26" y="99"/>
                  </a:lnTo>
                  <a:lnTo>
                    <a:pt x="23" y="98"/>
                  </a:lnTo>
                  <a:lnTo>
                    <a:pt x="19" y="96"/>
                  </a:lnTo>
                  <a:lnTo>
                    <a:pt x="15" y="92"/>
                  </a:lnTo>
                  <a:lnTo>
                    <a:pt x="10" y="87"/>
                  </a:lnTo>
                  <a:lnTo>
                    <a:pt x="7" y="82"/>
                  </a:lnTo>
                  <a:lnTo>
                    <a:pt x="5" y="79"/>
                  </a:lnTo>
                  <a:lnTo>
                    <a:pt x="3" y="75"/>
                  </a:lnTo>
                  <a:lnTo>
                    <a:pt x="2" y="73"/>
                  </a:lnTo>
                  <a:lnTo>
                    <a:pt x="1" y="69"/>
                  </a:lnTo>
                  <a:lnTo>
                    <a:pt x="0" y="64"/>
                  </a:lnTo>
                  <a:lnTo>
                    <a:pt x="0" y="60"/>
                  </a:lnTo>
                  <a:lnTo>
                    <a:pt x="0" y="56"/>
                  </a:lnTo>
                  <a:lnTo>
                    <a:pt x="1" y="51"/>
                  </a:lnTo>
                  <a:lnTo>
                    <a:pt x="1" y="46"/>
                  </a:lnTo>
                  <a:lnTo>
                    <a:pt x="3" y="40"/>
                  </a:lnTo>
                  <a:lnTo>
                    <a:pt x="4" y="34"/>
                  </a:lnTo>
                  <a:lnTo>
                    <a:pt x="6" y="28"/>
                  </a:lnTo>
                  <a:lnTo>
                    <a:pt x="8" y="22"/>
                  </a:lnTo>
                  <a:lnTo>
                    <a:pt x="13" y="14"/>
                  </a:lnTo>
                  <a:lnTo>
                    <a:pt x="16" y="6"/>
                  </a:lnTo>
                  <a:lnTo>
                    <a:pt x="22" y="0"/>
                  </a:lnTo>
                  <a:lnTo>
                    <a:pt x="34" y="12"/>
                  </a:lnTo>
                  <a:close/>
                </a:path>
              </a:pathLst>
            </a:custGeom>
            <a:solidFill>
              <a:srgbClr val="000000"/>
            </a:solidFill>
            <a:ln w="9525">
              <a:noFill/>
              <a:round/>
              <a:headEnd/>
              <a:tailEnd/>
            </a:ln>
          </p:spPr>
          <p:txBody>
            <a:bodyPr/>
            <a:lstStyle/>
            <a:p>
              <a:endParaRPr lang="en-US"/>
            </a:p>
          </p:txBody>
        </p:sp>
        <p:sp>
          <p:nvSpPr>
            <p:cNvPr id="72960" name="Freeform 307"/>
            <p:cNvSpPr>
              <a:spLocks/>
            </p:cNvSpPr>
            <p:nvPr/>
          </p:nvSpPr>
          <p:spPr bwMode="auto">
            <a:xfrm>
              <a:off x="5009" y="2943"/>
              <a:ext cx="10" cy="23"/>
            </a:xfrm>
            <a:custGeom>
              <a:avLst/>
              <a:gdLst>
                <a:gd name="T0" fmla="*/ 3 w 30"/>
                <a:gd name="T1" fmla="*/ 0 h 68"/>
                <a:gd name="T2" fmla="*/ 2 w 30"/>
                <a:gd name="T3" fmla="*/ 1 h 68"/>
                <a:gd name="T4" fmla="*/ 2 w 30"/>
                <a:gd name="T5" fmla="*/ 1 h 68"/>
                <a:gd name="T6" fmla="*/ 2 w 30"/>
                <a:gd name="T7" fmla="*/ 2 h 68"/>
                <a:gd name="T8" fmla="*/ 2 w 30"/>
                <a:gd name="T9" fmla="*/ 2 h 68"/>
                <a:gd name="T10" fmla="*/ 2 w 30"/>
                <a:gd name="T11" fmla="*/ 3 h 68"/>
                <a:gd name="T12" fmla="*/ 2 w 30"/>
                <a:gd name="T13" fmla="*/ 4 h 68"/>
                <a:gd name="T14" fmla="*/ 2 w 30"/>
                <a:gd name="T15" fmla="*/ 4 h 68"/>
                <a:gd name="T16" fmla="*/ 2 w 30"/>
                <a:gd name="T17" fmla="*/ 5 h 68"/>
                <a:gd name="T18" fmla="*/ 3 w 30"/>
                <a:gd name="T19" fmla="*/ 5 h 68"/>
                <a:gd name="T20" fmla="*/ 3 w 30"/>
                <a:gd name="T21" fmla="*/ 5 h 68"/>
                <a:gd name="T22" fmla="*/ 3 w 30"/>
                <a:gd name="T23" fmla="*/ 8 h 68"/>
                <a:gd name="T24" fmla="*/ 3 w 30"/>
                <a:gd name="T25" fmla="*/ 8 h 68"/>
                <a:gd name="T26" fmla="*/ 2 w 30"/>
                <a:gd name="T27" fmla="*/ 7 h 68"/>
                <a:gd name="T28" fmla="*/ 2 w 30"/>
                <a:gd name="T29" fmla="*/ 7 h 68"/>
                <a:gd name="T30" fmla="*/ 1 w 30"/>
                <a:gd name="T31" fmla="*/ 7 h 68"/>
                <a:gd name="T32" fmla="*/ 1 w 30"/>
                <a:gd name="T33" fmla="*/ 6 h 68"/>
                <a:gd name="T34" fmla="*/ 1 w 30"/>
                <a:gd name="T35" fmla="*/ 6 h 68"/>
                <a:gd name="T36" fmla="*/ 0 w 30"/>
                <a:gd name="T37" fmla="*/ 6 h 68"/>
                <a:gd name="T38" fmla="*/ 0 w 30"/>
                <a:gd name="T39" fmla="*/ 5 h 68"/>
                <a:gd name="T40" fmla="*/ 0 w 30"/>
                <a:gd name="T41" fmla="*/ 4 h 68"/>
                <a:gd name="T42" fmla="*/ 0 w 30"/>
                <a:gd name="T43" fmla="*/ 4 h 68"/>
                <a:gd name="T44" fmla="*/ 0 w 30"/>
                <a:gd name="T45" fmla="*/ 3 h 68"/>
                <a:gd name="T46" fmla="*/ 0 w 30"/>
                <a:gd name="T47" fmla="*/ 3 h 68"/>
                <a:gd name="T48" fmla="*/ 0 w 30"/>
                <a:gd name="T49" fmla="*/ 2 h 68"/>
                <a:gd name="T50" fmla="*/ 0 w 30"/>
                <a:gd name="T51" fmla="*/ 2 h 68"/>
                <a:gd name="T52" fmla="*/ 0 w 30"/>
                <a:gd name="T53" fmla="*/ 2 h 68"/>
                <a:gd name="T54" fmla="*/ 1 w 30"/>
                <a:gd name="T55" fmla="*/ 1 h 68"/>
                <a:gd name="T56" fmla="*/ 1 w 30"/>
                <a:gd name="T57" fmla="*/ 0 h 68"/>
                <a:gd name="T58" fmla="*/ 1 w 30"/>
                <a:gd name="T59" fmla="*/ 0 h 68"/>
                <a:gd name="T60" fmla="*/ 3 w 30"/>
                <a:gd name="T61" fmla="*/ 0 h 68"/>
                <a:gd name="T62" fmla="*/ 3 w 30"/>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
                <a:gd name="T97" fmla="*/ 0 h 68"/>
                <a:gd name="T98" fmla="*/ 30 w 30"/>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 h="68">
                  <a:moveTo>
                    <a:pt x="23" y="4"/>
                  </a:moveTo>
                  <a:lnTo>
                    <a:pt x="22" y="5"/>
                  </a:lnTo>
                  <a:lnTo>
                    <a:pt x="20" y="9"/>
                  </a:lnTo>
                  <a:lnTo>
                    <a:pt x="18" y="15"/>
                  </a:lnTo>
                  <a:lnTo>
                    <a:pt x="17" y="22"/>
                  </a:lnTo>
                  <a:lnTo>
                    <a:pt x="16" y="28"/>
                  </a:lnTo>
                  <a:lnTo>
                    <a:pt x="18" y="36"/>
                  </a:lnTo>
                  <a:lnTo>
                    <a:pt x="19" y="39"/>
                  </a:lnTo>
                  <a:lnTo>
                    <a:pt x="22" y="42"/>
                  </a:lnTo>
                  <a:lnTo>
                    <a:pt x="25" y="44"/>
                  </a:lnTo>
                  <a:lnTo>
                    <a:pt x="30" y="46"/>
                  </a:lnTo>
                  <a:lnTo>
                    <a:pt x="27" y="68"/>
                  </a:lnTo>
                  <a:lnTo>
                    <a:pt x="23" y="67"/>
                  </a:lnTo>
                  <a:lnTo>
                    <a:pt x="19" y="65"/>
                  </a:lnTo>
                  <a:lnTo>
                    <a:pt x="15" y="62"/>
                  </a:lnTo>
                  <a:lnTo>
                    <a:pt x="12" y="60"/>
                  </a:lnTo>
                  <a:lnTo>
                    <a:pt x="9" y="57"/>
                  </a:lnTo>
                  <a:lnTo>
                    <a:pt x="7" y="54"/>
                  </a:lnTo>
                  <a:lnTo>
                    <a:pt x="3" y="49"/>
                  </a:lnTo>
                  <a:lnTo>
                    <a:pt x="1" y="44"/>
                  </a:lnTo>
                  <a:lnTo>
                    <a:pt x="0" y="39"/>
                  </a:lnTo>
                  <a:lnTo>
                    <a:pt x="0" y="33"/>
                  </a:lnTo>
                  <a:lnTo>
                    <a:pt x="0" y="29"/>
                  </a:lnTo>
                  <a:lnTo>
                    <a:pt x="0" y="26"/>
                  </a:lnTo>
                  <a:lnTo>
                    <a:pt x="0" y="21"/>
                  </a:lnTo>
                  <a:lnTo>
                    <a:pt x="2" y="17"/>
                  </a:lnTo>
                  <a:lnTo>
                    <a:pt x="3" y="14"/>
                  </a:lnTo>
                  <a:lnTo>
                    <a:pt x="5" y="9"/>
                  </a:lnTo>
                  <a:lnTo>
                    <a:pt x="7" y="4"/>
                  </a:lnTo>
                  <a:lnTo>
                    <a:pt x="10" y="0"/>
                  </a:lnTo>
                  <a:lnTo>
                    <a:pt x="23" y="4"/>
                  </a:lnTo>
                  <a:close/>
                </a:path>
              </a:pathLst>
            </a:custGeom>
            <a:solidFill>
              <a:srgbClr val="000000"/>
            </a:solidFill>
            <a:ln w="9525">
              <a:noFill/>
              <a:round/>
              <a:headEnd/>
              <a:tailEnd/>
            </a:ln>
          </p:spPr>
          <p:txBody>
            <a:bodyPr/>
            <a:lstStyle/>
            <a:p>
              <a:endParaRPr lang="en-US"/>
            </a:p>
          </p:txBody>
        </p:sp>
        <p:sp>
          <p:nvSpPr>
            <p:cNvPr id="72961" name="Freeform 308"/>
            <p:cNvSpPr>
              <a:spLocks/>
            </p:cNvSpPr>
            <p:nvPr/>
          </p:nvSpPr>
          <p:spPr bwMode="auto">
            <a:xfrm>
              <a:off x="5189" y="2871"/>
              <a:ext cx="180" cy="129"/>
            </a:xfrm>
            <a:custGeom>
              <a:avLst/>
              <a:gdLst>
                <a:gd name="T0" fmla="*/ 58 w 538"/>
                <a:gd name="T1" fmla="*/ 0 h 388"/>
                <a:gd name="T2" fmla="*/ 57 w 538"/>
                <a:gd name="T3" fmla="*/ 1 h 388"/>
                <a:gd name="T4" fmla="*/ 55 w 538"/>
                <a:gd name="T5" fmla="*/ 1 h 388"/>
                <a:gd name="T6" fmla="*/ 53 w 538"/>
                <a:gd name="T7" fmla="*/ 2 h 388"/>
                <a:gd name="T8" fmla="*/ 50 w 538"/>
                <a:gd name="T9" fmla="*/ 4 h 388"/>
                <a:gd name="T10" fmla="*/ 47 w 538"/>
                <a:gd name="T11" fmla="*/ 5 h 388"/>
                <a:gd name="T12" fmla="*/ 43 w 538"/>
                <a:gd name="T13" fmla="*/ 6 h 388"/>
                <a:gd name="T14" fmla="*/ 39 w 538"/>
                <a:gd name="T15" fmla="*/ 8 h 388"/>
                <a:gd name="T16" fmla="*/ 35 w 538"/>
                <a:gd name="T17" fmla="*/ 10 h 388"/>
                <a:gd name="T18" fmla="*/ 31 w 538"/>
                <a:gd name="T19" fmla="*/ 12 h 388"/>
                <a:gd name="T20" fmla="*/ 28 w 538"/>
                <a:gd name="T21" fmla="*/ 13 h 388"/>
                <a:gd name="T22" fmla="*/ 23 w 538"/>
                <a:gd name="T23" fmla="*/ 15 h 388"/>
                <a:gd name="T24" fmla="*/ 20 w 538"/>
                <a:gd name="T25" fmla="*/ 17 h 388"/>
                <a:gd name="T26" fmla="*/ 16 w 538"/>
                <a:gd name="T27" fmla="*/ 18 h 388"/>
                <a:gd name="T28" fmla="*/ 12 w 538"/>
                <a:gd name="T29" fmla="*/ 20 h 388"/>
                <a:gd name="T30" fmla="*/ 9 w 538"/>
                <a:gd name="T31" fmla="*/ 21 h 388"/>
                <a:gd name="T32" fmla="*/ 6 w 538"/>
                <a:gd name="T33" fmla="*/ 22 h 388"/>
                <a:gd name="T34" fmla="*/ 4 w 538"/>
                <a:gd name="T35" fmla="*/ 23 h 388"/>
                <a:gd name="T36" fmla="*/ 2 w 538"/>
                <a:gd name="T37" fmla="*/ 24 h 388"/>
                <a:gd name="T38" fmla="*/ 1 w 538"/>
                <a:gd name="T39" fmla="*/ 25 h 388"/>
                <a:gd name="T40" fmla="*/ 0 w 538"/>
                <a:gd name="T41" fmla="*/ 25 h 388"/>
                <a:gd name="T42" fmla="*/ 50 w 538"/>
                <a:gd name="T43" fmla="*/ 41 h 388"/>
                <a:gd name="T44" fmla="*/ 6 w 538"/>
                <a:gd name="T45" fmla="*/ 26 h 388"/>
                <a:gd name="T46" fmla="*/ 7 w 538"/>
                <a:gd name="T47" fmla="*/ 26 h 388"/>
                <a:gd name="T48" fmla="*/ 9 w 538"/>
                <a:gd name="T49" fmla="*/ 25 h 388"/>
                <a:gd name="T50" fmla="*/ 10 w 538"/>
                <a:gd name="T51" fmla="*/ 24 h 388"/>
                <a:gd name="T52" fmla="*/ 13 w 538"/>
                <a:gd name="T53" fmla="*/ 23 h 388"/>
                <a:gd name="T54" fmla="*/ 15 w 538"/>
                <a:gd name="T55" fmla="*/ 22 h 388"/>
                <a:gd name="T56" fmla="*/ 18 w 538"/>
                <a:gd name="T57" fmla="*/ 21 h 388"/>
                <a:gd name="T58" fmla="*/ 21 w 538"/>
                <a:gd name="T59" fmla="*/ 19 h 388"/>
                <a:gd name="T60" fmla="*/ 25 w 538"/>
                <a:gd name="T61" fmla="*/ 18 h 388"/>
                <a:gd name="T62" fmla="*/ 28 w 538"/>
                <a:gd name="T63" fmla="*/ 16 h 388"/>
                <a:gd name="T64" fmla="*/ 31 w 538"/>
                <a:gd name="T65" fmla="*/ 15 h 388"/>
                <a:gd name="T66" fmla="*/ 35 w 538"/>
                <a:gd name="T67" fmla="*/ 13 h 388"/>
                <a:gd name="T68" fmla="*/ 38 w 538"/>
                <a:gd name="T69" fmla="*/ 12 h 388"/>
                <a:gd name="T70" fmla="*/ 42 w 538"/>
                <a:gd name="T71" fmla="*/ 10 h 388"/>
                <a:gd name="T72" fmla="*/ 45 w 538"/>
                <a:gd name="T73" fmla="*/ 9 h 388"/>
                <a:gd name="T74" fmla="*/ 49 w 538"/>
                <a:gd name="T75" fmla="*/ 7 h 388"/>
                <a:gd name="T76" fmla="*/ 51 w 538"/>
                <a:gd name="T77" fmla="*/ 6 h 388"/>
                <a:gd name="T78" fmla="*/ 54 w 538"/>
                <a:gd name="T79" fmla="*/ 5 h 388"/>
                <a:gd name="T80" fmla="*/ 57 w 538"/>
                <a:gd name="T81" fmla="*/ 4 h 388"/>
                <a:gd name="T82" fmla="*/ 59 w 538"/>
                <a:gd name="T83" fmla="*/ 3 h 388"/>
                <a:gd name="T84" fmla="*/ 60 w 538"/>
                <a:gd name="T85" fmla="*/ 3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8"/>
                <a:gd name="T131" fmla="*/ 538 w 538"/>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8">
                  <a:moveTo>
                    <a:pt x="522" y="0"/>
                  </a:moveTo>
                  <a:lnTo>
                    <a:pt x="520" y="0"/>
                  </a:lnTo>
                  <a:lnTo>
                    <a:pt x="516" y="2"/>
                  </a:lnTo>
                  <a:lnTo>
                    <a:pt x="513" y="3"/>
                  </a:lnTo>
                  <a:lnTo>
                    <a:pt x="509" y="4"/>
                  </a:lnTo>
                  <a:lnTo>
                    <a:pt x="504" y="7"/>
                  </a:lnTo>
                  <a:lnTo>
                    <a:pt x="500" y="9"/>
                  </a:lnTo>
                  <a:lnTo>
                    <a:pt x="494" y="12"/>
                  </a:lnTo>
                  <a:lnTo>
                    <a:pt x="488" y="13"/>
                  </a:lnTo>
                  <a:lnTo>
                    <a:pt x="482" y="17"/>
                  </a:lnTo>
                  <a:lnTo>
                    <a:pt x="476" y="19"/>
                  </a:lnTo>
                  <a:lnTo>
                    <a:pt x="468" y="21"/>
                  </a:lnTo>
                  <a:lnTo>
                    <a:pt x="461" y="25"/>
                  </a:lnTo>
                  <a:lnTo>
                    <a:pt x="452" y="30"/>
                  </a:lnTo>
                  <a:lnTo>
                    <a:pt x="444" y="34"/>
                  </a:lnTo>
                  <a:lnTo>
                    <a:pt x="434" y="37"/>
                  </a:lnTo>
                  <a:lnTo>
                    <a:pt x="425" y="41"/>
                  </a:lnTo>
                  <a:lnTo>
                    <a:pt x="414" y="44"/>
                  </a:lnTo>
                  <a:lnTo>
                    <a:pt x="405" y="49"/>
                  </a:lnTo>
                  <a:lnTo>
                    <a:pt x="395" y="54"/>
                  </a:lnTo>
                  <a:lnTo>
                    <a:pt x="385" y="58"/>
                  </a:lnTo>
                  <a:lnTo>
                    <a:pt x="374" y="63"/>
                  </a:lnTo>
                  <a:lnTo>
                    <a:pt x="363" y="67"/>
                  </a:lnTo>
                  <a:lnTo>
                    <a:pt x="351" y="72"/>
                  </a:lnTo>
                  <a:lnTo>
                    <a:pt x="340" y="77"/>
                  </a:lnTo>
                  <a:lnTo>
                    <a:pt x="330" y="82"/>
                  </a:lnTo>
                  <a:lnTo>
                    <a:pt x="318" y="88"/>
                  </a:lnTo>
                  <a:lnTo>
                    <a:pt x="305" y="93"/>
                  </a:lnTo>
                  <a:lnTo>
                    <a:pt x="295" y="99"/>
                  </a:lnTo>
                  <a:lnTo>
                    <a:pt x="282" y="104"/>
                  </a:lnTo>
                  <a:lnTo>
                    <a:pt x="271" y="109"/>
                  </a:lnTo>
                  <a:lnTo>
                    <a:pt x="259" y="113"/>
                  </a:lnTo>
                  <a:lnTo>
                    <a:pt x="247" y="118"/>
                  </a:lnTo>
                  <a:lnTo>
                    <a:pt x="234" y="123"/>
                  </a:lnTo>
                  <a:lnTo>
                    <a:pt x="222" y="129"/>
                  </a:lnTo>
                  <a:lnTo>
                    <a:pt x="210" y="133"/>
                  </a:lnTo>
                  <a:lnTo>
                    <a:pt x="199" y="139"/>
                  </a:lnTo>
                  <a:lnTo>
                    <a:pt x="187" y="144"/>
                  </a:lnTo>
                  <a:lnTo>
                    <a:pt x="176" y="150"/>
                  </a:lnTo>
                  <a:lnTo>
                    <a:pt x="165" y="153"/>
                  </a:lnTo>
                  <a:lnTo>
                    <a:pt x="154" y="159"/>
                  </a:lnTo>
                  <a:lnTo>
                    <a:pt x="142" y="163"/>
                  </a:lnTo>
                  <a:lnTo>
                    <a:pt x="132" y="169"/>
                  </a:lnTo>
                  <a:lnTo>
                    <a:pt x="122" y="173"/>
                  </a:lnTo>
                  <a:lnTo>
                    <a:pt x="112" y="178"/>
                  </a:lnTo>
                  <a:lnTo>
                    <a:pt x="101" y="183"/>
                  </a:lnTo>
                  <a:lnTo>
                    <a:pt x="92" y="187"/>
                  </a:lnTo>
                  <a:lnTo>
                    <a:pt x="83" y="191"/>
                  </a:lnTo>
                  <a:lnTo>
                    <a:pt x="74" y="195"/>
                  </a:lnTo>
                  <a:lnTo>
                    <a:pt x="65" y="198"/>
                  </a:lnTo>
                  <a:lnTo>
                    <a:pt x="57" y="202"/>
                  </a:lnTo>
                  <a:lnTo>
                    <a:pt x="49" y="204"/>
                  </a:lnTo>
                  <a:lnTo>
                    <a:pt x="42" y="208"/>
                  </a:lnTo>
                  <a:lnTo>
                    <a:pt x="35" y="212"/>
                  </a:lnTo>
                  <a:lnTo>
                    <a:pt x="29" y="215"/>
                  </a:lnTo>
                  <a:lnTo>
                    <a:pt x="23" y="218"/>
                  </a:lnTo>
                  <a:lnTo>
                    <a:pt x="18" y="219"/>
                  </a:lnTo>
                  <a:lnTo>
                    <a:pt x="12" y="221"/>
                  </a:lnTo>
                  <a:lnTo>
                    <a:pt x="9" y="224"/>
                  </a:lnTo>
                  <a:lnTo>
                    <a:pt x="5" y="225"/>
                  </a:lnTo>
                  <a:lnTo>
                    <a:pt x="2" y="227"/>
                  </a:lnTo>
                  <a:lnTo>
                    <a:pt x="1" y="229"/>
                  </a:lnTo>
                  <a:lnTo>
                    <a:pt x="0" y="230"/>
                  </a:lnTo>
                  <a:lnTo>
                    <a:pt x="21" y="254"/>
                  </a:lnTo>
                  <a:lnTo>
                    <a:pt x="414" y="388"/>
                  </a:lnTo>
                  <a:lnTo>
                    <a:pt x="449" y="369"/>
                  </a:lnTo>
                  <a:lnTo>
                    <a:pt x="52" y="237"/>
                  </a:lnTo>
                  <a:lnTo>
                    <a:pt x="52" y="236"/>
                  </a:lnTo>
                  <a:lnTo>
                    <a:pt x="56" y="235"/>
                  </a:lnTo>
                  <a:lnTo>
                    <a:pt x="57" y="233"/>
                  </a:lnTo>
                  <a:lnTo>
                    <a:pt x="61" y="232"/>
                  </a:lnTo>
                  <a:lnTo>
                    <a:pt x="65" y="231"/>
                  </a:lnTo>
                  <a:lnTo>
                    <a:pt x="69" y="229"/>
                  </a:lnTo>
                  <a:lnTo>
                    <a:pt x="73" y="226"/>
                  </a:lnTo>
                  <a:lnTo>
                    <a:pt x="78" y="224"/>
                  </a:lnTo>
                  <a:lnTo>
                    <a:pt x="83" y="221"/>
                  </a:lnTo>
                  <a:lnTo>
                    <a:pt x="88" y="219"/>
                  </a:lnTo>
                  <a:lnTo>
                    <a:pt x="94" y="216"/>
                  </a:lnTo>
                  <a:lnTo>
                    <a:pt x="100" y="214"/>
                  </a:lnTo>
                  <a:lnTo>
                    <a:pt x="108" y="210"/>
                  </a:lnTo>
                  <a:lnTo>
                    <a:pt x="115" y="208"/>
                  </a:lnTo>
                  <a:lnTo>
                    <a:pt x="122" y="204"/>
                  </a:lnTo>
                  <a:lnTo>
                    <a:pt x="129" y="201"/>
                  </a:lnTo>
                  <a:lnTo>
                    <a:pt x="137" y="197"/>
                  </a:lnTo>
                  <a:lnTo>
                    <a:pt x="145" y="193"/>
                  </a:lnTo>
                  <a:lnTo>
                    <a:pt x="154" y="189"/>
                  </a:lnTo>
                  <a:lnTo>
                    <a:pt x="163" y="186"/>
                  </a:lnTo>
                  <a:lnTo>
                    <a:pt x="172" y="181"/>
                  </a:lnTo>
                  <a:lnTo>
                    <a:pt x="181" y="178"/>
                  </a:lnTo>
                  <a:lnTo>
                    <a:pt x="190" y="173"/>
                  </a:lnTo>
                  <a:lnTo>
                    <a:pt x="201" y="169"/>
                  </a:lnTo>
                  <a:lnTo>
                    <a:pt x="210" y="164"/>
                  </a:lnTo>
                  <a:lnTo>
                    <a:pt x="220" y="161"/>
                  </a:lnTo>
                  <a:lnTo>
                    <a:pt x="229" y="156"/>
                  </a:lnTo>
                  <a:lnTo>
                    <a:pt x="240" y="151"/>
                  </a:lnTo>
                  <a:lnTo>
                    <a:pt x="250" y="147"/>
                  </a:lnTo>
                  <a:lnTo>
                    <a:pt x="261" y="144"/>
                  </a:lnTo>
                  <a:lnTo>
                    <a:pt x="271" y="138"/>
                  </a:lnTo>
                  <a:lnTo>
                    <a:pt x="280" y="133"/>
                  </a:lnTo>
                  <a:lnTo>
                    <a:pt x="292" y="128"/>
                  </a:lnTo>
                  <a:lnTo>
                    <a:pt x="302" y="124"/>
                  </a:lnTo>
                  <a:lnTo>
                    <a:pt x="312" y="120"/>
                  </a:lnTo>
                  <a:lnTo>
                    <a:pt x="322" y="115"/>
                  </a:lnTo>
                  <a:lnTo>
                    <a:pt x="334" y="110"/>
                  </a:lnTo>
                  <a:lnTo>
                    <a:pt x="344" y="106"/>
                  </a:lnTo>
                  <a:lnTo>
                    <a:pt x="354" y="101"/>
                  </a:lnTo>
                  <a:lnTo>
                    <a:pt x="363" y="97"/>
                  </a:lnTo>
                  <a:lnTo>
                    <a:pt x="374" y="93"/>
                  </a:lnTo>
                  <a:lnTo>
                    <a:pt x="385" y="88"/>
                  </a:lnTo>
                  <a:lnTo>
                    <a:pt x="394" y="84"/>
                  </a:lnTo>
                  <a:lnTo>
                    <a:pt x="404" y="80"/>
                  </a:lnTo>
                  <a:lnTo>
                    <a:pt x="413" y="76"/>
                  </a:lnTo>
                  <a:lnTo>
                    <a:pt x="424" y="72"/>
                  </a:lnTo>
                  <a:lnTo>
                    <a:pt x="432" y="67"/>
                  </a:lnTo>
                  <a:lnTo>
                    <a:pt x="441" y="64"/>
                  </a:lnTo>
                  <a:lnTo>
                    <a:pt x="449" y="60"/>
                  </a:lnTo>
                  <a:lnTo>
                    <a:pt x="458" y="57"/>
                  </a:lnTo>
                  <a:lnTo>
                    <a:pt x="466" y="53"/>
                  </a:lnTo>
                  <a:lnTo>
                    <a:pt x="475" y="49"/>
                  </a:lnTo>
                  <a:lnTo>
                    <a:pt x="482" y="47"/>
                  </a:lnTo>
                  <a:lnTo>
                    <a:pt x="490" y="43"/>
                  </a:lnTo>
                  <a:lnTo>
                    <a:pt x="497" y="40"/>
                  </a:lnTo>
                  <a:lnTo>
                    <a:pt x="504" y="37"/>
                  </a:lnTo>
                  <a:lnTo>
                    <a:pt x="511" y="35"/>
                  </a:lnTo>
                  <a:lnTo>
                    <a:pt x="517" y="34"/>
                  </a:lnTo>
                  <a:lnTo>
                    <a:pt x="522" y="31"/>
                  </a:lnTo>
                  <a:lnTo>
                    <a:pt x="528" y="29"/>
                  </a:lnTo>
                  <a:lnTo>
                    <a:pt x="532" y="26"/>
                  </a:lnTo>
                  <a:lnTo>
                    <a:pt x="538" y="26"/>
                  </a:lnTo>
                  <a:lnTo>
                    <a:pt x="522" y="0"/>
                  </a:lnTo>
                  <a:close/>
                </a:path>
              </a:pathLst>
            </a:custGeom>
            <a:solidFill>
              <a:srgbClr val="000000"/>
            </a:solidFill>
            <a:ln w="9525">
              <a:noFill/>
              <a:round/>
              <a:headEnd/>
              <a:tailEnd/>
            </a:ln>
          </p:spPr>
          <p:txBody>
            <a:bodyPr/>
            <a:lstStyle/>
            <a:p>
              <a:endParaRPr lang="en-US"/>
            </a:p>
          </p:txBody>
        </p:sp>
        <p:sp>
          <p:nvSpPr>
            <p:cNvPr id="72962" name="Freeform 309"/>
            <p:cNvSpPr>
              <a:spLocks/>
            </p:cNvSpPr>
            <p:nvPr/>
          </p:nvSpPr>
          <p:spPr bwMode="auto">
            <a:xfrm>
              <a:off x="4873" y="2763"/>
              <a:ext cx="499" cy="329"/>
            </a:xfrm>
            <a:custGeom>
              <a:avLst/>
              <a:gdLst>
                <a:gd name="T0" fmla="*/ 162 w 1495"/>
                <a:gd name="T1" fmla="*/ 35 h 988"/>
                <a:gd name="T2" fmla="*/ 159 w 1495"/>
                <a:gd name="T3" fmla="*/ 27 h 988"/>
                <a:gd name="T4" fmla="*/ 153 w 1495"/>
                <a:gd name="T5" fmla="*/ 17 h 988"/>
                <a:gd name="T6" fmla="*/ 143 w 1495"/>
                <a:gd name="T7" fmla="*/ 9 h 988"/>
                <a:gd name="T8" fmla="*/ 129 w 1495"/>
                <a:gd name="T9" fmla="*/ 4 h 988"/>
                <a:gd name="T10" fmla="*/ 112 w 1495"/>
                <a:gd name="T11" fmla="*/ 5 h 988"/>
                <a:gd name="T12" fmla="*/ 94 w 1495"/>
                <a:gd name="T13" fmla="*/ 11 h 988"/>
                <a:gd name="T14" fmla="*/ 77 w 1495"/>
                <a:gd name="T15" fmla="*/ 20 h 988"/>
                <a:gd name="T16" fmla="*/ 62 w 1495"/>
                <a:gd name="T17" fmla="*/ 30 h 988"/>
                <a:gd name="T18" fmla="*/ 51 w 1495"/>
                <a:gd name="T19" fmla="*/ 39 h 988"/>
                <a:gd name="T20" fmla="*/ 44 w 1495"/>
                <a:gd name="T21" fmla="*/ 46 h 988"/>
                <a:gd name="T22" fmla="*/ 41 w 1495"/>
                <a:gd name="T23" fmla="*/ 44 h 988"/>
                <a:gd name="T24" fmla="*/ 38 w 1495"/>
                <a:gd name="T25" fmla="*/ 38 h 988"/>
                <a:gd name="T26" fmla="*/ 33 w 1495"/>
                <a:gd name="T27" fmla="*/ 29 h 988"/>
                <a:gd name="T28" fmla="*/ 24 w 1495"/>
                <a:gd name="T29" fmla="*/ 21 h 988"/>
                <a:gd name="T30" fmla="*/ 13 w 1495"/>
                <a:gd name="T31" fmla="*/ 13 h 988"/>
                <a:gd name="T32" fmla="*/ 4 w 1495"/>
                <a:gd name="T33" fmla="*/ 11 h 988"/>
                <a:gd name="T34" fmla="*/ 7 w 1495"/>
                <a:gd name="T35" fmla="*/ 18 h 988"/>
                <a:gd name="T36" fmla="*/ 13 w 1495"/>
                <a:gd name="T37" fmla="*/ 28 h 988"/>
                <a:gd name="T38" fmla="*/ 18 w 1495"/>
                <a:gd name="T39" fmla="*/ 38 h 988"/>
                <a:gd name="T40" fmla="*/ 23 w 1495"/>
                <a:gd name="T41" fmla="*/ 48 h 988"/>
                <a:gd name="T42" fmla="*/ 26 w 1495"/>
                <a:gd name="T43" fmla="*/ 55 h 988"/>
                <a:gd name="T44" fmla="*/ 7 w 1495"/>
                <a:gd name="T45" fmla="*/ 104 h 988"/>
                <a:gd name="T46" fmla="*/ 12 w 1495"/>
                <a:gd name="T47" fmla="*/ 101 h 988"/>
                <a:gd name="T48" fmla="*/ 19 w 1495"/>
                <a:gd name="T49" fmla="*/ 94 h 988"/>
                <a:gd name="T50" fmla="*/ 30 w 1495"/>
                <a:gd name="T51" fmla="*/ 81 h 988"/>
                <a:gd name="T52" fmla="*/ 44 w 1495"/>
                <a:gd name="T53" fmla="*/ 64 h 988"/>
                <a:gd name="T54" fmla="*/ 50 w 1495"/>
                <a:gd name="T55" fmla="*/ 70 h 988"/>
                <a:gd name="T56" fmla="*/ 64 w 1495"/>
                <a:gd name="T57" fmla="*/ 80 h 988"/>
                <a:gd name="T58" fmla="*/ 83 w 1495"/>
                <a:gd name="T59" fmla="*/ 90 h 988"/>
                <a:gd name="T60" fmla="*/ 107 w 1495"/>
                <a:gd name="T61" fmla="*/ 95 h 988"/>
                <a:gd name="T62" fmla="*/ 134 w 1495"/>
                <a:gd name="T63" fmla="*/ 89 h 988"/>
                <a:gd name="T64" fmla="*/ 156 w 1495"/>
                <a:gd name="T65" fmla="*/ 80 h 988"/>
                <a:gd name="T66" fmla="*/ 149 w 1495"/>
                <a:gd name="T67" fmla="*/ 85 h 988"/>
                <a:gd name="T68" fmla="*/ 135 w 1495"/>
                <a:gd name="T69" fmla="*/ 93 h 988"/>
                <a:gd name="T70" fmla="*/ 114 w 1495"/>
                <a:gd name="T71" fmla="*/ 97 h 988"/>
                <a:gd name="T72" fmla="*/ 88 w 1495"/>
                <a:gd name="T73" fmla="*/ 95 h 988"/>
                <a:gd name="T74" fmla="*/ 58 w 1495"/>
                <a:gd name="T75" fmla="*/ 80 h 988"/>
                <a:gd name="T76" fmla="*/ 41 w 1495"/>
                <a:gd name="T77" fmla="*/ 70 h 988"/>
                <a:gd name="T78" fmla="*/ 36 w 1495"/>
                <a:gd name="T79" fmla="*/ 77 h 988"/>
                <a:gd name="T80" fmla="*/ 29 w 1495"/>
                <a:gd name="T81" fmla="*/ 87 h 988"/>
                <a:gd name="T82" fmla="*/ 20 w 1495"/>
                <a:gd name="T83" fmla="*/ 97 h 988"/>
                <a:gd name="T84" fmla="*/ 11 w 1495"/>
                <a:gd name="T85" fmla="*/ 105 h 988"/>
                <a:gd name="T86" fmla="*/ 1 w 1495"/>
                <a:gd name="T87" fmla="*/ 106 h 988"/>
                <a:gd name="T88" fmla="*/ 2 w 1495"/>
                <a:gd name="T89" fmla="*/ 6 h 988"/>
                <a:gd name="T90" fmla="*/ 7 w 1495"/>
                <a:gd name="T91" fmla="*/ 7 h 988"/>
                <a:gd name="T92" fmla="*/ 14 w 1495"/>
                <a:gd name="T93" fmla="*/ 9 h 988"/>
                <a:gd name="T94" fmla="*/ 22 w 1495"/>
                <a:gd name="T95" fmla="*/ 15 h 988"/>
                <a:gd name="T96" fmla="*/ 32 w 1495"/>
                <a:gd name="T97" fmla="*/ 23 h 988"/>
                <a:gd name="T98" fmla="*/ 41 w 1495"/>
                <a:gd name="T99" fmla="*/ 36 h 988"/>
                <a:gd name="T100" fmla="*/ 45 w 1495"/>
                <a:gd name="T101" fmla="*/ 38 h 988"/>
                <a:gd name="T102" fmla="*/ 53 w 1495"/>
                <a:gd name="T103" fmla="*/ 31 h 988"/>
                <a:gd name="T104" fmla="*/ 66 w 1495"/>
                <a:gd name="T105" fmla="*/ 22 h 988"/>
                <a:gd name="T106" fmla="*/ 83 w 1495"/>
                <a:gd name="T107" fmla="*/ 12 h 988"/>
                <a:gd name="T108" fmla="*/ 104 w 1495"/>
                <a:gd name="T109" fmla="*/ 4 h 988"/>
                <a:gd name="T110" fmla="*/ 125 w 1495"/>
                <a:gd name="T111" fmla="*/ 0 h 988"/>
                <a:gd name="T112" fmla="*/ 130 w 1495"/>
                <a:gd name="T113" fmla="*/ 1 h 988"/>
                <a:gd name="T114" fmla="*/ 137 w 1495"/>
                <a:gd name="T115" fmla="*/ 3 h 988"/>
                <a:gd name="T116" fmla="*/ 147 w 1495"/>
                <a:gd name="T117" fmla="*/ 8 h 988"/>
                <a:gd name="T118" fmla="*/ 156 w 1495"/>
                <a:gd name="T119" fmla="*/ 17 h 988"/>
                <a:gd name="T120" fmla="*/ 164 w 1495"/>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5"/>
                <a:gd name="T184" fmla="*/ 0 h 988"/>
                <a:gd name="T185" fmla="*/ 1495 w 1495"/>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5" h="988">
                  <a:moveTo>
                    <a:pt x="1468" y="357"/>
                  </a:moveTo>
                  <a:lnTo>
                    <a:pt x="1468" y="356"/>
                  </a:lnTo>
                  <a:lnTo>
                    <a:pt x="1467" y="354"/>
                  </a:lnTo>
                  <a:lnTo>
                    <a:pt x="1465" y="348"/>
                  </a:lnTo>
                  <a:lnTo>
                    <a:pt x="1464" y="342"/>
                  </a:lnTo>
                  <a:lnTo>
                    <a:pt x="1463" y="338"/>
                  </a:lnTo>
                  <a:lnTo>
                    <a:pt x="1462" y="333"/>
                  </a:lnTo>
                  <a:lnTo>
                    <a:pt x="1460" y="329"/>
                  </a:lnTo>
                  <a:lnTo>
                    <a:pt x="1459" y="325"/>
                  </a:lnTo>
                  <a:lnTo>
                    <a:pt x="1457" y="320"/>
                  </a:lnTo>
                  <a:lnTo>
                    <a:pt x="1456" y="315"/>
                  </a:lnTo>
                  <a:lnTo>
                    <a:pt x="1454" y="309"/>
                  </a:lnTo>
                  <a:lnTo>
                    <a:pt x="1451" y="304"/>
                  </a:lnTo>
                  <a:lnTo>
                    <a:pt x="1448" y="297"/>
                  </a:lnTo>
                  <a:lnTo>
                    <a:pt x="1446" y="291"/>
                  </a:lnTo>
                  <a:lnTo>
                    <a:pt x="1443" y="283"/>
                  </a:lnTo>
                  <a:lnTo>
                    <a:pt x="1441" y="277"/>
                  </a:lnTo>
                  <a:lnTo>
                    <a:pt x="1437" y="269"/>
                  </a:lnTo>
                  <a:lnTo>
                    <a:pt x="1434" y="263"/>
                  </a:lnTo>
                  <a:lnTo>
                    <a:pt x="1431" y="256"/>
                  </a:lnTo>
                  <a:lnTo>
                    <a:pt x="1428" y="248"/>
                  </a:lnTo>
                  <a:lnTo>
                    <a:pt x="1424" y="241"/>
                  </a:lnTo>
                  <a:lnTo>
                    <a:pt x="1420" y="234"/>
                  </a:lnTo>
                  <a:lnTo>
                    <a:pt x="1416" y="225"/>
                  </a:lnTo>
                  <a:lnTo>
                    <a:pt x="1412" y="218"/>
                  </a:lnTo>
                  <a:lnTo>
                    <a:pt x="1406" y="211"/>
                  </a:lnTo>
                  <a:lnTo>
                    <a:pt x="1401" y="202"/>
                  </a:lnTo>
                  <a:lnTo>
                    <a:pt x="1396" y="195"/>
                  </a:lnTo>
                  <a:lnTo>
                    <a:pt x="1392" y="188"/>
                  </a:lnTo>
                  <a:lnTo>
                    <a:pt x="1386" y="179"/>
                  </a:lnTo>
                  <a:lnTo>
                    <a:pt x="1380" y="172"/>
                  </a:lnTo>
                  <a:lnTo>
                    <a:pt x="1374" y="165"/>
                  </a:lnTo>
                  <a:lnTo>
                    <a:pt x="1368" y="156"/>
                  </a:lnTo>
                  <a:lnTo>
                    <a:pt x="1360" y="148"/>
                  </a:lnTo>
                  <a:lnTo>
                    <a:pt x="1354" y="142"/>
                  </a:lnTo>
                  <a:lnTo>
                    <a:pt x="1347" y="133"/>
                  </a:lnTo>
                  <a:lnTo>
                    <a:pt x="1341" y="127"/>
                  </a:lnTo>
                  <a:lnTo>
                    <a:pt x="1333" y="120"/>
                  </a:lnTo>
                  <a:lnTo>
                    <a:pt x="1325" y="113"/>
                  </a:lnTo>
                  <a:lnTo>
                    <a:pt x="1316" y="107"/>
                  </a:lnTo>
                  <a:lnTo>
                    <a:pt x="1308" y="100"/>
                  </a:lnTo>
                  <a:lnTo>
                    <a:pt x="1299" y="93"/>
                  </a:lnTo>
                  <a:lnTo>
                    <a:pt x="1291" y="87"/>
                  </a:lnTo>
                  <a:lnTo>
                    <a:pt x="1282" y="82"/>
                  </a:lnTo>
                  <a:lnTo>
                    <a:pt x="1272" y="77"/>
                  </a:lnTo>
                  <a:lnTo>
                    <a:pt x="1262" y="70"/>
                  </a:lnTo>
                  <a:lnTo>
                    <a:pt x="1252" y="65"/>
                  </a:lnTo>
                  <a:lnTo>
                    <a:pt x="1241" y="61"/>
                  </a:lnTo>
                  <a:lnTo>
                    <a:pt x="1232" y="57"/>
                  </a:lnTo>
                  <a:lnTo>
                    <a:pt x="1219" y="52"/>
                  </a:lnTo>
                  <a:lnTo>
                    <a:pt x="1208" y="50"/>
                  </a:lnTo>
                  <a:lnTo>
                    <a:pt x="1197" y="46"/>
                  </a:lnTo>
                  <a:lnTo>
                    <a:pt x="1185" y="44"/>
                  </a:lnTo>
                  <a:lnTo>
                    <a:pt x="1172" y="41"/>
                  </a:lnTo>
                  <a:lnTo>
                    <a:pt x="1160" y="39"/>
                  </a:lnTo>
                  <a:lnTo>
                    <a:pt x="1147" y="36"/>
                  </a:lnTo>
                  <a:lnTo>
                    <a:pt x="1134" y="36"/>
                  </a:lnTo>
                  <a:lnTo>
                    <a:pt x="1120" y="35"/>
                  </a:lnTo>
                  <a:lnTo>
                    <a:pt x="1107" y="35"/>
                  </a:lnTo>
                  <a:lnTo>
                    <a:pt x="1092" y="35"/>
                  </a:lnTo>
                  <a:lnTo>
                    <a:pt x="1078" y="38"/>
                  </a:lnTo>
                  <a:lnTo>
                    <a:pt x="1063" y="38"/>
                  </a:lnTo>
                  <a:lnTo>
                    <a:pt x="1048" y="39"/>
                  </a:lnTo>
                  <a:lnTo>
                    <a:pt x="1033" y="41"/>
                  </a:lnTo>
                  <a:lnTo>
                    <a:pt x="1019" y="45"/>
                  </a:lnTo>
                  <a:lnTo>
                    <a:pt x="1003" y="46"/>
                  </a:lnTo>
                  <a:lnTo>
                    <a:pt x="988" y="50"/>
                  </a:lnTo>
                  <a:lnTo>
                    <a:pt x="973" y="53"/>
                  </a:lnTo>
                  <a:lnTo>
                    <a:pt x="959" y="57"/>
                  </a:lnTo>
                  <a:lnTo>
                    <a:pt x="944" y="61"/>
                  </a:lnTo>
                  <a:lnTo>
                    <a:pt x="929" y="65"/>
                  </a:lnTo>
                  <a:lnTo>
                    <a:pt x="914" y="70"/>
                  </a:lnTo>
                  <a:lnTo>
                    <a:pt x="899" y="75"/>
                  </a:lnTo>
                  <a:lnTo>
                    <a:pt x="885" y="81"/>
                  </a:lnTo>
                  <a:lnTo>
                    <a:pt x="870" y="86"/>
                  </a:lnTo>
                  <a:lnTo>
                    <a:pt x="856" y="92"/>
                  </a:lnTo>
                  <a:lnTo>
                    <a:pt x="842" y="98"/>
                  </a:lnTo>
                  <a:lnTo>
                    <a:pt x="827" y="104"/>
                  </a:lnTo>
                  <a:lnTo>
                    <a:pt x="813" y="110"/>
                  </a:lnTo>
                  <a:lnTo>
                    <a:pt x="799" y="117"/>
                  </a:lnTo>
                  <a:lnTo>
                    <a:pt x="784" y="125"/>
                  </a:lnTo>
                  <a:lnTo>
                    <a:pt x="770" y="131"/>
                  </a:lnTo>
                  <a:lnTo>
                    <a:pt x="757" y="138"/>
                  </a:lnTo>
                  <a:lnTo>
                    <a:pt x="743" y="145"/>
                  </a:lnTo>
                  <a:lnTo>
                    <a:pt x="730" y="154"/>
                  </a:lnTo>
                  <a:lnTo>
                    <a:pt x="716" y="161"/>
                  </a:lnTo>
                  <a:lnTo>
                    <a:pt x="703" y="168"/>
                  </a:lnTo>
                  <a:lnTo>
                    <a:pt x="689" y="176"/>
                  </a:lnTo>
                  <a:lnTo>
                    <a:pt x="677" y="184"/>
                  </a:lnTo>
                  <a:lnTo>
                    <a:pt x="664" y="193"/>
                  </a:lnTo>
                  <a:lnTo>
                    <a:pt x="651" y="201"/>
                  </a:lnTo>
                  <a:lnTo>
                    <a:pt x="639" y="210"/>
                  </a:lnTo>
                  <a:lnTo>
                    <a:pt x="628" y="218"/>
                  </a:lnTo>
                  <a:lnTo>
                    <a:pt x="616" y="225"/>
                  </a:lnTo>
                  <a:lnTo>
                    <a:pt x="603" y="234"/>
                  </a:lnTo>
                  <a:lnTo>
                    <a:pt x="591" y="241"/>
                  </a:lnTo>
                  <a:lnTo>
                    <a:pt x="581" y="249"/>
                  </a:lnTo>
                  <a:lnTo>
                    <a:pt x="569" y="258"/>
                  </a:lnTo>
                  <a:lnTo>
                    <a:pt x="557" y="266"/>
                  </a:lnTo>
                  <a:lnTo>
                    <a:pt x="547" y="274"/>
                  </a:lnTo>
                  <a:lnTo>
                    <a:pt x="537" y="282"/>
                  </a:lnTo>
                  <a:lnTo>
                    <a:pt x="527" y="289"/>
                  </a:lnTo>
                  <a:lnTo>
                    <a:pt x="516" y="297"/>
                  </a:lnTo>
                  <a:lnTo>
                    <a:pt x="506" y="305"/>
                  </a:lnTo>
                  <a:lnTo>
                    <a:pt x="498" y="312"/>
                  </a:lnTo>
                  <a:lnTo>
                    <a:pt x="489" y="320"/>
                  </a:lnTo>
                  <a:lnTo>
                    <a:pt x="480" y="327"/>
                  </a:lnTo>
                  <a:lnTo>
                    <a:pt x="471" y="335"/>
                  </a:lnTo>
                  <a:lnTo>
                    <a:pt x="463" y="343"/>
                  </a:lnTo>
                  <a:lnTo>
                    <a:pt x="455" y="349"/>
                  </a:lnTo>
                  <a:lnTo>
                    <a:pt x="448" y="355"/>
                  </a:lnTo>
                  <a:lnTo>
                    <a:pt x="441" y="361"/>
                  </a:lnTo>
                  <a:lnTo>
                    <a:pt x="435" y="368"/>
                  </a:lnTo>
                  <a:lnTo>
                    <a:pt x="427" y="374"/>
                  </a:lnTo>
                  <a:lnTo>
                    <a:pt x="421" y="380"/>
                  </a:lnTo>
                  <a:lnTo>
                    <a:pt x="415" y="386"/>
                  </a:lnTo>
                  <a:lnTo>
                    <a:pt x="410" y="392"/>
                  </a:lnTo>
                  <a:lnTo>
                    <a:pt x="405" y="397"/>
                  </a:lnTo>
                  <a:lnTo>
                    <a:pt x="400" y="402"/>
                  </a:lnTo>
                  <a:lnTo>
                    <a:pt x="396" y="406"/>
                  </a:lnTo>
                  <a:lnTo>
                    <a:pt x="392" y="411"/>
                  </a:lnTo>
                  <a:lnTo>
                    <a:pt x="388" y="414"/>
                  </a:lnTo>
                  <a:lnTo>
                    <a:pt x="385" y="418"/>
                  </a:lnTo>
                  <a:lnTo>
                    <a:pt x="382" y="422"/>
                  </a:lnTo>
                  <a:lnTo>
                    <a:pt x="380" y="425"/>
                  </a:lnTo>
                  <a:lnTo>
                    <a:pt x="380" y="424"/>
                  </a:lnTo>
                  <a:lnTo>
                    <a:pt x="379" y="422"/>
                  </a:lnTo>
                  <a:lnTo>
                    <a:pt x="377" y="418"/>
                  </a:lnTo>
                  <a:lnTo>
                    <a:pt x="376" y="414"/>
                  </a:lnTo>
                  <a:lnTo>
                    <a:pt x="374" y="407"/>
                  </a:lnTo>
                  <a:lnTo>
                    <a:pt x="371" y="401"/>
                  </a:lnTo>
                  <a:lnTo>
                    <a:pt x="369" y="396"/>
                  </a:lnTo>
                  <a:lnTo>
                    <a:pt x="368" y="392"/>
                  </a:lnTo>
                  <a:lnTo>
                    <a:pt x="366" y="388"/>
                  </a:lnTo>
                  <a:lnTo>
                    <a:pt x="365" y="384"/>
                  </a:lnTo>
                  <a:lnTo>
                    <a:pt x="363" y="378"/>
                  </a:lnTo>
                  <a:lnTo>
                    <a:pt x="360" y="373"/>
                  </a:lnTo>
                  <a:lnTo>
                    <a:pt x="358" y="368"/>
                  </a:lnTo>
                  <a:lnTo>
                    <a:pt x="356" y="363"/>
                  </a:lnTo>
                  <a:lnTo>
                    <a:pt x="353" y="356"/>
                  </a:lnTo>
                  <a:lnTo>
                    <a:pt x="350" y="351"/>
                  </a:lnTo>
                  <a:lnTo>
                    <a:pt x="346" y="345"/>
                  </a:lnTo>
                  <a:lnTo>
                    <a:pt x="343" y="340"/>
                  </a:lnTo>
                  <a:lnTo>
                    <a:pt x="339" y="333"/>
                  </a:lnTo>
                  <a:lnTo>
                    <a:pt x="335" y="327"/>
                  </a:lnTo>
                  <a:lnTo>
                    <a:pt x="332" y="320"/>
                  </a:lnTo>
                  <a:lnTo>
                    <a:pt x="328" y="314"/>
                  </a:lnTo>
                  <a:lnTo>
                    <a:pt x="324" y="308"/>
                  </a:lnTo>
                  <a:lnTo>
                    <a:pt x="320" y="300"/>
                  </a:lnTo>
                  <a:lnTo>
                    <a:pt x="315" y="294"/>
                  </a:lnTo>
                  <a:lnTo>
                    <a:pt x="311" y="287"/>
                  </a:lnTo>
                  <a:lnTo>
                    <a:pt x="305" y="280"/>
                  </a:lnTo>
                  <a:lnTo>
                    <a:pt x="299" y="273"/>
                  </a:lnTo>
                  <a:lnTo>
                    <a:pt x="294" y="265"/>
                  </a:lnTo>
                  <a:lnTo>
                    <a:pt x="289" y="258"/>
                  </a:lnTo>
                  <a:lnTo>
                    <a:pt x="282" y="251"/>
                  </a:lnTo>
                  <a:lnTo>
                    <a:pt x="276" y="243"/>
                  </a:lnTo>
                  <a:lnTo>
                    <a:pt x="270" y="236"/>
                  </a:lnTo>
                  <a:lnTo>
                    <a:pt x="264" y="230"/>
                  </a:lnTo>
                  <a:lnTo>
                    <a:pt x="257" y="222"/>
                  </a:lnTo>
                  <a:lnTo>
                    <a:pt x="249" y="216"/>
                  </a:lnTo>
                  <a:lnTo>
                    <a:pt x="242" y="208"/>
                  </a:lnTo>
                  <a:lnTo>
                    <a:pt x="235" y="201"/>
                  </a:lnTo>
                  <a:lnTo>
                    <a:pt x="227" y="194"/>
                  </a:lnTo>
                  <a:lnTo>
                    <a:pt x="219" y="188"/>
                  </a:lnTo>
                  <a:lnTo>
                    <a:pt x="210" y="180"/>
                  </a:lnTo>
                  <a:lnTo>
                    <a:pt x="203" y="174"/>
                  </a:lnTo>
                  <a:lnTo>
                    <a:pt x="193" y="167"/>
                  </a:lnTo>
                  <a:lnTo>
                    <a:pt x="185" y="160"/>
                  </a:lnTo>
                  <a:lnTo>
                    <a:pt x="175" y="154"/>
                  </a:lnTo>
                  <a:lnTo>
                    <a:pt x="165" y="148"/>
                  </a:lnTo>
                  <a:lnTo>
                    <a:pt x="155" y="140"/>
                  </a:lnTo>
                  <a:lnTo>
                    <a:pt x="145" y="134"/>
                  </a:lnTo>
                  <a:lnTo>
                    <a:pt x="135" y="128"/>
                  </a:lnTo>
                  <a:lnTo>
                    <a:pt x="125" y="124"/>
                  </a:lnTo>
                  <a:lnTo>
                    <a:pt x="113" y="116"/>
                  </a:lnTo>
                  <a:lnTo>
                    <a:pt x="102" y="111"/>
                  </a:lnTo>
                  <a:lnTo>
                    <a:pt x="90" y="105"/>
                  </a:lnTo>
                  <a:lnTo>
                    <a:pt x="78" y="102"/>
                  </a:lnTo>
                  <a:lnTo>
                    <a:pt x="66" y="96"/>
                  </a:lnTo>
                  <a:lnTo>
                    <a:pt x="54" y="92"/>
                  </a:lnTo>
                  <a:lnTo>
                    <a:pt x="42" y="87"/>
                  </a:lnTo>
                  <a:lnTo>
                    <a:pt x="28" y="84"/>
                  </a:lnTo>
                  <a:lnTo>
                    <a:pt x="30" y="87"/>
                  </a:lnTo>
                  <a:lnTo>
                    <a:pt x="32" y="91"/>
                  </a:lnTo>
                  <a:lnTo>
                    <a:pt x="37" y="98"/>
                  </a:lnTo>
                  <a:lnTo>
                    <a:pt x="39" y="102"/>
                  </a:lnTo>
                  <a:lnTo>
                    <a:pt x="40" y="105"/>
                  </a:lnTo>
                  <a:lnTo>
                    <a:pt x="43" y="110"/>
                  </a:lnTo>
                  <a:lnTo>
                    <a:pt x="45" y="115"/>
                  </a:lnTo>
                  <a:lnTo>
                    <a:pt x="47" y="120"/>
                  </a:lnTo>
                  <a:lnTo>
                    <a:pt x="50" y="126"/>
                  </a:lnTo>
                  <a:lnTo>
                    <a:pt x="54" y="132"/>
                  </a:lnTo>
                  <a:lnTo>
                    <a:pt x="57" y="139"/>
                  </a:lnTo>
                  <a:lnTo>
                    <a:pt x="60" y="145"/>
                  </a:lnTo>
                  <a:lnTo>
                    <a:pt x="63" y="151"/>
                  </a:lnTo>
                  <a:lnTo>
                    <a:pt x="67" y="159"/>
                  </a:lnTo>
                  <a:lnTo>
                    <a:pt x="71" y="166"/>
                  </a:lnTo>
                  <a:lnTo>
                    <a:pt x="74" y="172"/>
                  </a:lnTo>
                  <a:lnTo>
                    <a:pt x="78" y="180"/>
                  </a:lnTo>
                  <a:lnTo>
                    <a:pt x="83" y="189"/>
                  </a:lnTo>
                  <a:lnTo>
                    <a:pt x="87" y="197"/>
                  </a:lnTo>
                  <a:lnTo>
                    <a:pt x="91" y="205"/>
                  </a:lnTo>
                  <a:lnTo>
                    <a:pt x="96" y="213"/>
                  </a:lnTo>
                  <a:lnTo>
                    <a:pt x="100" y="222"/>
                  </a:lnTo>
                  <a:lnTo>
                    <a:pt x="104" y="230"/>
                  </a:lnTo>
                  <a:lnTo>
                    <a:pt x="108" y="239"/>
                  </a:lnTo>
                  <a:lnTo>
                    <a:pt x="113" y="248"/>
                  </a:lnTo>
                  <a:lnTo>
                    <a:pt x="117" y="257"/>
                  </a:lnTo>
                  <a:lnTo>
                    <a:pt x="124" y="266"/>
                  </a:lnTo>
                  <a:lnTo>
                    <a:pt x="128" y="274"/>
                  </a:lnTo>
                  <a:lnTo>
                    <a:pt x="132" y="283"/>
                  </a:lnTo>
                  <a:lnTo>
                    <a:pt x="136" y="293"/>
                  </a:lnTo>
                  <a:lnTo>
                    <a:pt x="141" y="302"/>
                  </a:lnTo>
                  <a:lnTo>
                    <a:pt x="145" y="310"/>
                  </a:lnTo>
                  <a:lnTo>
                    <a:pt x="150" y="319"/>
                  </a:lnTo>
                  <a:lnTo>
                    <a:pt x="154" y="328"/>
                  </a:lnTo>
                  <a:lnTo>
                    <a:pt x="159" y="337"/>
                  </a:lnTo>
                  <a:lnTo>
                    <a:pt x="163" y="345"/>
                  </a:lnTo>
                  <a:lnTo>
                    <a:pt x="167" y="355"/>
                  </a:lnTo>
                  <a:lnTo>
                    <a:pt x="172" y="363"/>
                  </a:lnTo>
                  <a:lnTo>
                    <a:pt x="177" y="372"/>
                  </a:lnTo>
                  <a:lnTo>
                    <a:pt x="181" y="379"/>
                  </a:lnTo>
                  <a:lnTo>
                    <a:pt x="185" y="388"/>
                  </a:lnTo>
                  <a:lnTo>
                    <a:pt x="189" y="396"/>
                  </a:lnTo>
                  <a:lnTo>
                    <a:pt x="194" y="405"/>
                  </a:lnTo>
                  <a:lnTo>
                    <a:pt x="198" y="412"/>
                  </a:lnTo>
                  <a:lnTo>
                    <a:pt x="201" y="419"/>
                  </a:lnTo>
                  <a:lnTo>
                    <a:pt x="204" y="425"/>
                  </a:lnTo>
                  <a:lnTo>
                    <a:pt x="208" y="434"/>
                  </a:lnTo>
                  <a:lnTo>
                    <a:pt x="211" y="440"/>
                  </a:lnTo>
                  <a:lnTo>
                    <a:pt x="216" y="447"/>
                  </a:lnTo>
                  <a:lnTo>
                    <a:pt x="219" y="453"/>
                  </a:lnTo>
                  <a:lnTo>
                    <a:pt x="222" y="459"/>
                  </a:lnTo>
                  <a:lnTo>
                    <a:pt x="224" y="464"/>
                  </a:lnTo>
                  <a:lnTo>
                    <a:pt x="227" y="470"/>
                  </a:lnTo>
                  <a:lnTo>
                    <a:pt x="230" y="475"/>
                  </a:lnTo>
                  <a:lnTo>
                    <a:pt x="232" y="480"/>
                  </a:lnTo>
                  <a:lnTo>
                    <a:pt x="234" y="483"/>
                  </a:lnTo>
                  <a:lnTo>
                    <a:pt x="237" y="488"/>
                  </a:lnTo>
                  <a:lnTo>
                    <a:pt x="238" y="492"/>
                  </a:lnTo>
                  <a:lnTo>
                    <a:pt x="241" y="494"/>
                  </a:lnTo>
                  <a:lnTo>
                    <a:pt x="43" y="948"/>
                  </a:lnTo>
                  <a:lnTo>
                    <a:pt x="44" y="948"/>
                  </a:lnTo>
                  <a:lnTo>
                    <a:pt x="46" y="948"/>
                  </a:lnTo>
                  <a:lnTo>
                    <a:pt x="48" y="947"/>
                  </a:lnTo>
                  <a:lnTo>
                    <a:pt x="50" y="946"/>
                  </a:lnTo>
                  <a:lnTo>
                    <a:pt x="53" y="945"/>
                  </a:lnTo>
                  <a:lnTo>
                    <a:pt x="57" y="945"/>
                  </a:lnTo>
                  <a:lnTo>
                    <a:pt x="61" y="941"/>
                  </a:lnTo>
                  <a:lnTo>
                    <a:pt x="65" y="940"/>
                  </a:lnTo>
                  <a:lnTo>
                    <a:pt x="67" y="938"/>
                  </a:lnTo>
                  <a:lnTo>
                    <a:pt x="70" y="936"/>
                  </a:lnTo>
                  <a:lnTo>
                    <a:pt x="73" y="934"/>
                  </a:lnTo>
                  <a:lnTo>
                    <a:pt x="77" y="933"/>
                  </a:lnTo>
                  <a:lnTo>
                    <a:pt x="81" y="930"/>
                  </a:lnTo>
                  <a:lnTo>
                    <a:pt x="84" y="928"/>
                  </a:lnTo>
                  <a:lnTo>
                    <a:pt x="87" y="925"/>
                  </a:lnTo>
                  <a:lnTo>
                    <a:pt x="91" y="922"/>
                  </a:lnTo>
                  <a:lnTo>
                    <a:pt x="95" y="918"/>
                  </a:lnTo>
                  <a:lnTo>
                    <a:pt x="100" y="916"/>
                  </a:lnTo>
                  <a:lnTo>
                    <a:pt x="104" y="912"/>
                  </a:lnTo>
                  <a:lnTo>
                    <a:pt x="109" y="908"/>
                  </a:lnTo>
                  <a:lnTo>
                    <a:pt x="113" y="904"/>
                  </a:lnTo>
                  <a:lnTo>
                    <a:pt x="118" y="899"/>
                  </a:lnTo>
                  <a:lnTo>
                    <a:pt x="124" y="894"/>
                  </a:lnTo>
                  <a:lnTo>
                    <a:pt x="129" y="889"/>
                  </a:lnTo>
                  <a:lnTo>
                    <a:pt x="134" y="882"/>
                  </a:lnTo>
                  <a:lnTo>
                    <a:pt x="140" y="877"/>
                  </a:lnTo>
                  <a:lnTo>
                    <a:pt x="146" y="871"/>
                  </a:lnTo>
                  <a:lnTo>
                    <a:pt x="153" y="865"/>
                  </a:lnTo>
                  <a:lnTo>
                    <a:pt x="159" y="858"/>
                  </a:lnTo>
                  <a:lnTo>
                    <a:pt x="166" y="850"/>
                  </a:lnTo>
                  <a:lnTo>
                    <a:pt x="173" y="843"/>
                  </a:lnTo>
                  <a:lnTo>
                    <a:pt x="180" y="835"/>
                  </a:lnTo>
                  <a:lnTo>
                    <a:pt x="187" y="826"/>
                  </a:lnTo>
                  <a:lnTo>
                    <a:pt x="195" y="818"/>
                  </a:lnTo>
                  <a:lnTo>
                    <a:pt x="203" y="808"/>
                  </a:lnTo>
                  <a:lnTo>
                    <a:pt x="211" y="799"/>
                  </a:lnTo>
                  <a:lnTo>
                    <a:pt x="220" y="789"/>
                  </a:lnTo>
                  <a:lnTo>
                    <a:pt x="229" y="779"/>
                  </a:lnTo>
                  <a:lnTo>
                    <a:pt x="238" y="767"/>
                  </a:lnTo>
                  <a:lnTo>
                    <a:pt x="247" y="756"/>
                  </a:lnTo>
                  <a:lnTo>
                    <a:pt x="255" y="744"/>
                  </a:lnTo>
                  <a:lnTo>
                    <a:pt x="266" y="732"/>
                  </a:lnTo>
                  <a:lnTo>
                    <a:pt x="277" y="718"/>
                  </a:lnTo>
                  <a:lnTo>
                    <a:pt x="287" y="706"/>
                  </a:lnTo>
                  <a:lnTo>
                    <a:pt x="297" y="692"/>
                  </a:lnTo>
                  <a:lnTo>
                    <a:pt x="308" y="677"/>
                  </a:lnTo>
                  <a:lnTo>
                    <a:pt x="319" y="663"/>
                  </a:lnTo>
                  <a:lnTo>
                    <a:pt x="331" y="647"/>
                  </a:lnTo>
                  <a:lnTo>
                    <a:pt x="342" y="631"/>
                  </a:lnTo>
                  <a:lnTo>
                    <a:pt x="355" y="615"/>
                  </a:lnTo>
                  <a:lnTo>
                    <a:pt x="367" y="598"/>
                  </a:lnTo>
                  <a:lnTo>
                    <a:pt x="380" y="581"/>
                  </a:lnTo>
                  <a:lnTo>
                    <a:pt x="398" y="581"/>
                  </a:lnTo>
                  <a:lnTo>
                    <a:pt x="399" y="581"/>
                  </a:lnTo>
                  <a:lnTo>
                    <a:pt x="403" y="586"/>
                  </a:lnTo>
                  <a:lnTo>
                    <a:pt x="405" y="589"/>
                  </a:lnTo>
                  <a:lnTo>
                    <a:pt x="409" y="594"/>
                  </a:lnTo>
                  <a:lnTo>
                    <a:pt x="414" y="596"/>
                  </a:lnTo>
                  <a:lnTo>
                    <a:pt x="419" y="602"/>
                  </a:lnTo>
                  <a:lnTo>
                    <a:pt x="423" y="607"/>
                  </a:lnTo>
                  <a:lnTo>
                    <a:pt x="430" y="613"/>
                  </a:lnTo>
                  <a:lnTo>
                    <a:pt x="437" y="619"/>
                  </a:lnTo>
                  <a:lnTo>
                    <a:pt x="444" y="625"/>
                  </a:lnTo>
                  <a:lnTo>
                    <a:pt x="451" y="631"/>
                  </a:lnTo>
                  <a:lnTo>
                    <a:pt x="460" y="640"/>
                  </a:lnTo>
                  <a:lnTo>
                    <a:pt x="469" y="647"/>
                  </a:lnTo>
                  <a:lnTo>
                    <a:pt x="480" y="655"/>
                  </a:lnTo>
                  <a:lnTo>
                    <a:pt x="489" y="663"/>
                  </a:lnTo>
                  <a:lnTo>
                    <a:pt x="499" y="671"/>
                  </a:lnTo>
                  <a:lnTo>
                    <a:pt x="510" y="680"/>
                  </a:lnTo>
                  <a:lnTo>
                    <a:pt x="523" y="688"/>
                  </a:lnTo>
                  <a:lnTo>
                    <a:pt x="534" y="696"/>
                  </a:lnTo>
                  <a:lnTo>
                    <a:pt x="547" y="705"/>
                  </a:lnTo>
                  <a:lnTo>
                    <a:pt x="560" y="715"/>
                  </a:lnTo>
                  <a:lnTo>
                    <a:pt x="574" y="723"/>
                  </a:lnTo>
                  <a:lnTo>
                    <a:pt x="588" y="732"/>
                  </a:lnTo>
                  <a:lnTo>
                    <a:pt x="602" y="740"/>
                  </a:lnTo>
                  <a:lnTo>
                    <a:pt x="617" y="749"/>
                  </a:lnTo>
                  <a:lnTo>
                    <a:pt x="632" y="757"/>
                  </a:lnTo>
                  <a:lnTo>
                    <a:pt x="647" y="766"/>
                  </a:lnTo>
                  <a:lnTo>
                    <a:pt x="664" y="774"/>
                  </a:lnTo>
                  <a:lnTo>
                    <a:pt x="679" y="782"/>
                  </a:lnTo>
                  <a:lnTo>
                    <a:pt x="697" y="790"/>
                  </a:lnTo>
                  <a:lnTo>
                    <a:pt x="714" y="797"/>
                  </a:lnTo>
                  <a:lnTo>
                    <a:pt x="730" y="804"/>
                  </a:lnTo>
                  <a:lnTo>
                    <a:pt x="749" y="810"/>
                  </a:lnTo>
                  <a:lnTo>
                    <a:pt x="766" y="816"/>
                  </a:lnTo>
                  <a:lnTo>
                    <a:pt x="784" y="822"/>
                  </a:lnTo>
                  <a:lnTo>
                    <a:pt x="804" y="829"/>
                  </a:lnTo>
                  <a:lnTo>
                    <a:pt x="822" y="833"/>
                  </a:lnTo>
                  <a:lnTo>
                    <a:pt x="842" y="838"/>
                  </a:lnTo>
                  <a:lnTo>
                    <a:pt x="861" y="842"/>
                  </a:lnTo>
                  <a:lnTo>
                    <a:pt x="881" y="844"/>
                  </a:lnTo>
                  <a:lnTo>
                    <a:pt x="901" y="847"/>
                  </a:lnTo>
                  <a:lnTo>
                    <a:pt x="922" y="849"/>
                  </a:lnTo>
                  <a:lnTo>
                    <a:pt x="941" y="850"/>
                  </a:lnTo>
                  <a:lnTo>
                    <a:pt x="962" y="852"/>
                  </a:lnTo>
                  <a:lnTo>
                    <a:pt x="984" y="852"/>
                  </a:lnTo>
                  <a:lnTo>
                    <a:pt x="1004" y="852"/>
                  </a:lnTo>
                  <a:lnTo>
                    <a:pt x="1026" y="849"/>
                  </a:lnTo>
                  <a:lnTo>
                    <a:pt x="1047" y="848"/>
                  </a:lnTo>
                  <a:lnTo>
                    <a:pt x="1068" y="843"/>
                  </a:lnTo>
                  <a:lnTo>
                    <a:pt x="1090" y="839"/>
                  </a:lnTo>
                  <a:lnTo>
                    <a:pt x="1112" y="835"/>
                  </a:lnTo>
                  <a:lnTo>
                    <a:pt x="1134" y="829"/>
                  </a:lnTo>
                  <a:lnTo>
                    <a:pt x="1156" y="821"/>
                  </a:lnTo>
                  <a:lnTo>
                    <a:pt x="1178" y="814"/>
                  </a:lnTo>
                  <a:lnTo>
                    <a:pt x="1201" y="804"/>
                  </a:lnTo>
                  <a:lnTo>
                    <a:pt x="1223" y="795"/>
                  </a:lnTo>
                  <a:lnTo>
                    <a:pt x="1246" y="782"/>
                  </a:lnTo>
                  <a:lnTo>
                    <a:pt x="1268" y="770"/>
                  </a:lnTo>
                  <a:lnTo>
                    <a:pt x="1291" y="756"/>
                  </a:lnTo>
                  <a:lnTo>
                    <a:pt x="1314" y="741"/>
                  </a:lnTo>
                  <a:lnTo>
                    <a:pt x="1337" y="726"/>
                  </a:lnTo>
                  <a:lnTo>
                    <a:pt x="1360" y="709"/>
                  </a:lnTo>
                  <a:lnTo>
                    <a:pt x="1392" y="692"/>
                  </a:lnTo>
                  <a:lnTo>
                    <a:pt x="1403" y="716"/>
                  </a:lnTo>
                  <a:lnTo>
                    <a:pt x="1401" y="716"/>
                  </a:lnTo>
                  <a:lnTo>
                    <a:pt x="1397" y="719"/>
                  </a:lnTo>
                  <a:lnTo>
                    <a:pt x="1394" y="722"/>
                  </a:lnTo>
                  <a:lnTo>
                    <a:pt x="1391" y="724"/>
                  </a:lnTo>
                  <a:lnTo>
                    <a:pt x="1387" y="728"/>
                  </a:lnTo>
                  <a:lnTo>
                    <a:pt x="1383" y="733"/>
                  </a:lnTo>
                  <a:lnTo>
                    <a:pt x="1377" y="736"/>
                  </a:lnTo>
                  <a:lnTo>
                    <a:pt x="1372" y="741"/>
                  </a:lnTo>
                  <a:lnTo>
                    <a:pt x="1365" y="746"/>
                  </a:lnTo>
                  <a:lnTo>
                    <a:pt x="1358" y="751"/>
                  </a:lnTo>
                  <a:lnTo>
                    <a:pt x="1350" y="756"/>
                  </a:lnTo>
                  <a:lnTo>
                    <a:pt x="1343" y="762"/>
                  </a:lnTo>
                  <a:lnTo>
                    <a:pt x="1334" y="768"/>
                  </a:lnTo>
                  <a:lnTo>
                    <a:pt x="1326" y="774"/>
                  </a:lnTo>
                  <a:lnTo>
                    <a:pt x="1315" y="780"/>
                  </a:lnTo>
                  <a:lnTo>
                    <a:pt x="1305" y="786"/>
                  </a:lnTo>
                  <a:lnTo>
                    <a:pt x="1294" y="792"/>
                  </a:lnTo>
                  <a:lnTo>
                    <a:pt x="1284" y="798"/>
                  </a:lnTo>
                  <a:lnTo>
                    <a:pt x="1271" y="806"/>
                  </a:lnTo>
                  <a:lnTo>
                    <a:pt x="1259" y="812"/>
                  </a:lnTo>
                  <a:lnTo>
                    <a:pt x="1247" y="818"/>
                  </a:lnTo>
                  <a:lnTo>
                    <a:pt x="1235" y="824"/>
                  </a:lnTo>
                  <a:lnTo>
                    <a:pt x="1220" y="830"/>
                  </a:lnTo>
                  <a:lnTo>
                    <a:pt x="1207" y="835"/>
                  </a:lnTo>
                  <a:lnTo>
                    <a:pt x="1192" y="841"/>
                  </a:lnTo>
                  <a:lnTo>
                    <a:pt x="1177" y="847"/>
                  </a:lnTo>
                  <a:lnTo>
                    <a:pt x="1161" y="850"/>
                  </a:lnTo>
                  <a:lnTo>
                    <a:pt x="1146" y="856"/>
                  </a:lnTo>
                  <a:lnTo>
                    <a:pt x="1129" y="860"/>
                  </a:lnTo>
                  <a:lnTo>
                    <a:pt x="1113" y="865"/>
                  </a:lnTo>
                  <a:lnTo>
                    <a:pt x="1095" y="867"/>
                  </a:lnTo>
                  <a:lnTo>
                    <a:pt x="1078" y="871"/>
                  </a:lnTo>
                  <a:lnTo>
                    <a:pt x="1060" y="875"/>
                  </a:lnTo>
                  <a:lnTo>
                    <a:pt x="1041" y="877"/>
                  </a:lnTo>
                  <a:lnTo>
                    <a:pt x="1022" y="877"/>
                  </a:lnTo>
                  <a:lnTo>
                    <a:pt x="1003" y="879"/>
                  </a:lnTo>
                  <a:lnTo>
                    <a:pt x="983" y="879"/>
                  </a:lnTo>
                  <a:lnTo>
                    <a:pt x="963" y="881"/>
                  </a:lnTo>
                  <a:lnTo>
                    <a:pt x="943" y="879"/>
                  </a:lnTo>
                  <a:lnTo>
                    <a:pt x="923" y="877"/>
                  </a:lnTo>
                  <a:lnTo>
                    <a:pt x="901" y="876"/>
                  </a:lnTo>
                  <a:lnTo>
                    <a:pt x="880" y="873"/>
                  </a:lnTo>
                  <a:lnTo>
                    <a:pt x="857" y="870"/>
                  </a:lnTo>
                  <a:lnTo>
                    <a:pt x="836" y="865"/>
                  </a:lnTo>
                  <a:lnTo>
                    <a:pt x="813" y="860"/>
                  </a:lnTo>
                  <a:lnTo>
                    <a:pt x="791" y="854"/>
                  </a:lnTo>
                  <a:lnTo>
                    <a:pt x="767" y="847"/>
                  </a:lnTo>
                  <a:lnTo>
                    <a:pt x="743" y="839"/>
                  </a:lnTo>
                  <a:lnTo>
                    <a:pt x="719" y="830"/>
                  </a:lnTo>
                  <a:lnTo>
                    <a:pt x="695" y="820"/>
                  </a:lnTo>
                  <a:lnTo>
                    <a:pt x="671" y="809"/>
                  </a:lnTo>
                  <a:lnTo>
                    <a:pt x="646" y="797"/>
                  </a:lnTo>
                  <a:lnTo>
                    <a:pt x="622" y="784"/>
                  </a:lnTo>
                  <a:lnTo>
                    <a:pt x="597" y="770"/>
                  </a:lnTo>
                  <a:lnTo>
                    <a:pt x="572" y="755"/>
                  </a:lnTo>
                  <a:lnTo>
                    <a:pt x="545" y="738"/>
                  </a:lnTo>
                  <a:lnTo>
                    <a:pt x="519" y="719"/>
                  </a:lnTo>
                  <a:lnTo>
                    <a:pt x="494" y="700"/>
                  </a:lnTo>
                  <a:lnTo>
                    <a:pt x="466" y="680"/>
                  </a:lnTo>
                  <a:lnTo>
                    <a:pt x="440" y="658"/>
                  </a:lnTo>
                  <a:lnTo>
                    <a:pt x="413" y="635"/>
                  </a:lnTo>
                  <a:lnTo>
                    <a:pt x="386" y="612"/>
                  </a:lnTo>
                  <a:lnTo>
                    <a:pt x="385" y="612"/>
                  </a:lnTo>
                  <a:lnTo>
                    <a:pt x="383" y="614"/>
                  </a:lnTo>
                  <a:lnTo>
                    <a:pt x="380" y="619"/>
                  </a:lnTo>
                  <a:lnTo>
                    <a:pt x="376" y="625"/>
                  </a:lnTo>
                  <a:lnTo>
                    <a:pt x="373" y="627"/>
                  </a:lnTo>
                  <a:lnTo>
                    <a:pt x="371" y="632"/>
                  </a:lnTo>
                  <a:lnTo>
                    <a:pt x="368" y="636"/>
                  </a:lnTo>
                  <a:lnTo>
                    <a:pt x="365" y="641"/>
                  </a:lnTo>
                  <a:lnTo>
                    <a:pt x="361" y="646"/>
                  </a:lnTo>
                  <a:lnTo>
                    <a:pt x="358" y="652"/>
                  </a:lnTo>
                  <a:lnTo>
                    <a:pt x="354" y="658"/>
                  </a:lnTo>
                  <a:lnTo>
                    <a:pt x="350" y="664"/>
                  </a:lnTo>
                  <a:lnTo>
                    <a:pt x="346" y="669"/>
                  </a:lnTo>
                  <a:lnTo>
                    <a:pt x="340" y="675"/>
                  </a:lnTo>
                  <a:lnTo>
                    <a:pt x="336" y="682"/>
                  </a:lnTo>
                  <a:lnTo>
                    <a:pt x="331" y="689"/>
                  </a:lnTo>
                  <a:lnTo>
                    <a:pt x="326" y="695"/>
                  </a:lnTo>
                  <a:lnTo>
                    <a:pt x="321" y="704"/>
                  </a:lnTo>
                  <a:lnTo>
                    <a:pt x="316" y="710"/>
                  </a:lnTo>
                  <a:lnTo>
                    <a:pt x="310" y="718"/>
                  </a:lnTo>
                  <a:lnTo>
                    <a:pt x="305" y="726"/>
                  </a:lnTo>
                  <a:lnTo>
                    <a:pt x="298" y="733"/>
                  </a:lnTo>
                  <a:lnTo>
                    <a:pt x="292" y="741"/>
                  </a:lnTo>
                  <a:lnTo>
                    <a:pt x="286" y="750"/>
                  </a:lnTo>
                  <a:lnTo>
                    <a:pt x="280" y="758"/>
                  </a:lnTo>
                  <a:lnTo>
                    <a:pt x="274" y="767"/>
                  </a:lnTo>
                  <a:lnTo>
                    <a:pt x="267" y="775"/>
                  </a:lnTo>
                  <a:lnTo>
                    <a:pt x="262" y="784"/>
                  </a:lnTo>
                  <a:lnTo>
                    <a:pt x="254" y="791"/>
                  </a:lnTo>
                  <a:lnTo>
                    <a:pt x="247" y="799"/>
                  </a:lnTo>
                  <a:lnTo>
                    <a:pt x="240" y="808"/>
                  </a:lnTo>
                  <a:lnTo>
                    <a:pt x="233" y="816"/>
                  </a:lnTo>
                  <a:lnTo>
                    <a:pt x="226" y="825"/>
                  </a:lnTo>
                  <a:lnTo>
                    <a:pt x="219" y="833"/>
                  </a:lnTo>
                  <a:lnTo>
                    <a:pt x="211" y="842"/>
                  </a:lnTo>
                  <a:lnTo>
                    <a:pt x="204" y="849"/>
                  </a:lnTo>
                  <a:lnTo>
                    <a:pt x="197" y="858"/>
                  </a:lnTo>
                  <a:lnTo>
                    <a:pt x="189" y="865"/>
                  </a:lnTo>
                  <a:lnTo>
                    <a:pt x="182" y="872"/>
                  </a:lnTo>
                  <a:lnTo>
                    <a:pt x="175" y="881"/>
                  </a:lnTo>
                  <a:lnTo>
                    <a:pt x="167" y="888"/>
                  </a:lnTo>
                  <a:lnTo>
                    <a:pt x="160" y="895"/>
                  </a:lnTo>
                  <a:lnTo>
                    <a:pt x="152" y="904"/>
                  </a:lnTo>
                  <a:lnTo>
                    <a:pt x="145" y="911"/>
                  </a:lnTo>
                  <a:lnTo>
                    <a:pt x="138" y="917"/>
                  </a:lnTo>
                  <a:lnTo>
                    <a:pt x="130" y="924"/>
                  </a:lnTo>
                  <a:lnTo>
                    <a:pt x="122" y="930"/>
                  </a:lnTo>
                  <a:lnTo>
                    <a:pt x="115" y="938"/>
                  </a:lnTo>
                  <a:lnTo>
                    <a:pt x="108" y="944"/>
                  </a:lnTo>
                  <a:lnTo>
                    <a:pt x="101" y="948"/>
                  </a:lnTo>
                  <a:lnTo>
                    <a:pt x="94" y="954"/>
                  </a:lnTo>
                  <a:lnTo>
                    <a:pt x="87" y="959"/>
                  </a:lnTo>
                  <a:lnTo>
                    <a:pt x="80" y="964"/>
                  </a:lnTo>
                  <a:lnTo>
                    <a:pt x="72" y="969"/>
                  </a:lnTo>
                  <a:lnTo>
                    <a:pt x="65" y="973"/>
                  </a:lnTo>
                  <a:lnTo>
                    <a:pt x="58" y="978"/>
                  </a:lnTo>
                  <a:lnTo>
                    <a:pt x="51" y="980"/>
                  </a:lnTo>
                  <a:lnTo>
                    <a:pt x="45" y="984"/>
                  </a:lnTo>
                  <a:lnTo>
                    <a:pt x="38" y="986"/>
                  </a:lnTo>
                  <a:lnTo>
                    <a:pt x="31" y="988"/>
                  </a:lnTo>
                  <a:lnTo>
                    <a:pt x="7" y="954"/>
                  </a:lnTo>
                  <a:lnTo>
                    <a:pt x="204" y="501"/>
                  </a:lnTo>
                  <a:lnTo>
                    <a:pt x="0" y="77"/>
                  </a:lnTo>
                  <a:lnTo>
                    <a:pt x="0" y="75"/>
                  </a:lnTo>
                  <a:lnTo>
                    <a:pt x="0" y="73"/>
                  </a:lnTo>
                  <a:lnTo>
                    <a:pt x="0" y="69"/>
                  </a:lnTo>
                  <a:lnTo>
                    <a:pt x="2" y="64"/>
                  </a:lnTo>
                  <a:lnTo>
                    <a:pt x="4" y="61"/>
                  </a:lnTo>
                  <a:lnTo>
                    <a:pt x="9" y="57"/>
                  </a:lnTo>
                  <a:lnTo>
                    <a:pt x="11" y="56"/>
                  </a:lnTo>
                  <a:lnTo>
                    <a:pt x="15" y="56"/>
                  </a:lnTo>
                  <a:lnTo>
                    <a:pt x="19" y="54"/>
                  </a:lnTo>
                  <a:lnTo>
                    <a:pt x="25" y="56"/>
                  </a:lnTo>
                  <a:lnTo>
                    <a:pt x="26" y="56"/>
                  </a:lnTo>
                  <a:lnTo>
                    <a:pt x="29" y="56"/>
                  </a:lnTo>
                  <a:lnTo>
                    <a:pt x="34" y="57"/>
                  </a:lnTo>
                  <a:lnTo>
                    <a:pt x="39" y="57"/>
                  </a:lnTo>
                  <a:lnTo>
                    <a:pt x="46" y="58"/>
                  </a:lnTo>
                  <a:lnTo>
                    <a:pt x="49" y="59"/>
                  </a:lnTo>
                  <a:lnTo>
                    <a:pt x="53" y="61"/>
                  </a:lnTo>
                  <a:lnTo>
                    <a:pt x="57" y="61"/>
                  </a:lnTo>
                  <a:lnTo>
                    <a:pt x="61" y="62"/>
                  </a:lnTo>
                  <a:lnTo>
                    <a:pt x="65" y="63"/>
                  </a:lnTo>
                  <a:lnTo>
                    <a:pt x="69" y="64"/>
                  </a:lnTo>
                  <a:lnTo>
                    <a:pt x="74" y="65"/>
                  </a:lnTo>
                  <a:lnTo>
                    <a:pt x="80" y="68"/>
                  </a:lnTo>
                  <a:lnTo>
                    <a:pt x="85" y="69"/>
                  </a:lnTo>
                  <a:lnTo>
                    <a:pt x="90" y="70"/>
                  </a:lnTo>
                  <a:lnTo>
                    <a:pt x="96" y="73"/>
                  </a:lnTo>
                  <a:lnTo>
                    <a:pt x="102" y="75"/>
                  </a:lnTo>
                  <a:lnTo>
                    <a:pt x="107" y="77"/>
                  </a:lnTo>
                  <a:lnTo>
                    <a:pt x="113" y="79"/>
                  </a:lnTo>
                  <a:lnTo>
                    <a:pt x="119" y="82"/>
                  </a:lnTo>
                  <a:lnTo>
                    <a:pt x="126" y="85"/>
                  </a:lnTo>
                  <a:lnTo>
                    <a:pt x="133" y="88"/>
                  </a:lnTo>
                  <a:lnTo>
                    <a:pt x="139" y="92"/>
                  </a:lnTo>
                  <a:lnTo>
                    <a:pt x="146" y="96"/>
                  </a:lnTo>
                  <a:lnTo>
                    <a:pt x="153" y="100"/>
                  </a:lnTo>
                  <a:lnTo>
                    <a:pt x="159" y="104"/>
                  </a:lnTo>
                  <a:lnTo>
                    <a:pt x="166" y="108"/>
                  </a:lnTo>
                  <a:lnTo>
                    <a:pt x="174" y="111"/>
                  </a:lnTo>
                  <a:lnTo>
                    <a:pt x="181" y="116"/>
                  </a:lnTo>
                  <a:lnTo>
                    <a:pt x="188" y="121"/>
                  </a:lnTo>
                  <a:lnTo>
                    <a:pt x="195" y="126"/>
                  </a:lnTo>
                  <a:lnTo>
                    <a:pt x="202" y="132"/>
                  </a:lnTo>
                  <a:lnTo>
                    <a:pt x="210" y="138"/>
                  </a:lnTo>
                  <a:lnTo>
                    <a:pt x="218" y="143"/>
                  </a:lnTo>
                  <a:lnTo>
                    <a:pt x="225" y="149"/>
                  </a:lnTo>
                  <a:lnTo>
                    <a:pt x="232" y="156"/>
                  </a:lnTo>
                  <a:lnTo>
                    <a:pt x="240" y="162"/>
                  </a:lnTo>
                  <a:lnTo>
                    <a:pt x="247" y="170"/>
                  </a:lnTo>
                  <a:lnTo>
                    <a:pt x="254" y="177"/>
                  </a:lnTo>
                  <a:lnTo>
                    <a:pt x="263" y="185"/>
                  </a:lnTo>
                  <a:lnTo>
                    <a:pt x="271" y="194"/>
                  </a:lnTo>
                  <a:lnTo>
                    <a:pt x="278" y="201"/>
                  </a:lnTo>
                  <a:lnTo>
                    <a:pt x="285" y="210"/>
                  </a:lnTo>
                  <a:lnTo>
                    <a:pt x="292" y="218"/>
                  </a:lnTo>
                  <a:lnTo>
                    <a:pt x="300" y="229"/>
                  </a:lnTo>
                  <a:lnTo>
                    <a:pt x="307" y="237"/>
                  </a:lnTo>
                  <a:lnTo>
                    <a:pt x="315" y="248"/>
                  </a:lnTo>
                  <a:lnTo>
                    <a:pt x="322" y="258"/>
                  </a:lnTo>
                  <a:lnTo>
                    <a:pt x="330" y="269"/>
                  </a:lnTo>
                  <a:lnTo>
                    <a:pt x="337" y="280"/>
                  </a:lnTo>
                  <a:lnTo>
                    <a:pt x="344" y="292"/>
                  </a:lnTo>
                  <a:lnTo>
                    <a:pt x="352" y="304"/>
                  </a:lnTo>
                  <a:lnTo>
                    <a:pt x="359" y="316"/>
                  </a:lnTo>
                  <a:lnTo>
                    <a:pt x="365" y="328"/>
                  </a:lnTo>
                  <a:lnTo>
                    <a:pt x="372" y="342"/>
                  </a:lnTo>
                  <a:lnTo>
                    <a:pt x="379" y="355"/>
                  </a:lnTo>
                  <a:lnTo>
                    <a:pt x="386" y="369"/>
                  </a:lnTo>
                  <a:lnTo>
                    <a:pt x="387" y="368"/>
                  </a:lnTo>
                  <a:lnTo>
                    <a:pt x="391" y="366"/>
                  </a:lnTo>
                  <a:lnTo>
                    <a:pt x="392" y="363"/>
                  </a:lnTo>
                  <a:lnTo>
                    <a:pt x="395" y="361"/>
                  </a:lnTo>
                  <a:lnTo>
                    <a:pt x="397" y="359"/>
                  </a:lnTo>
                  <a:lnTo>
                    <a:pt x="401" y="355"/>
                  </a:lnTo>
                  <a:lnTo>
                    <a:pt x="404" y="351"/>
                  </a:lnTo>
                  <a:lnTo>
                    <a:pt x="408" y="346"/>
                  </a:lnTo>
                  <a:lnTo>
                    <a:pt x="412" y="343"/>
                  </a:lnTo>
                  <a:lnTo>
                    <a:pt x="418" y="338"/>
                  </a:lnTo>
                  <a:lnTo>
                    <a:pt x="423" y="333"/>
                  </a:lnTo>
                  <a:lnTo>
                    <a:pt x="428" y="328"/>
                  </a:lnTo>
                  <a:lnTo>
                    <a:pt x="436" y="322"/>
                  </a:lnTo>
                  <a:lnTo>
                    <a:pt x="443" y="317"/>
                  </a:lnTo>
                  <a:lnTo>
                    <a:pt x="449" y="310"/>
                  </a:lnTo>
                  <a:lnTo>
                    <a:pt x="457" y="304"/>
                  </a:lnTo>
                  <a:lnTo>
                    <a:pt x="463" y="297"/>
                  </a:lnTo>
                  <a:lnTo>
                    <a:pt x="472" y="291"/>
                  </a:lnTo>
                  <a:lnTo>
                    <a:pt x="480" y="282"/>
                  </a:lnTo>
                  <a:lnTo>
                    <a:pt x="490" y="276"/>
                  </a:lnTo>
                  <a:lnTo>
                    <a:pt x="498" y="268"/>
                  </a:lnTo>
                  <a:lnTo>
                    <a:pt x="508" y="262"/>
                  </a:lnTo>
                  <a:lnTo>
                    <a:pt x="517" y="253"/>
                  </a:lnTo>
                  <a:lnTo>
                    <a:pt x="529" y="245"/>
                  </a:lnTo>
                  <a:lnTo>
                    <a:pt x="538" y="237"/>
                  </a:lnTo>
                  <a:lnTo>
                    <a:pt x="550" y="230"/>
                  </a:lnTo>
                  <a:lnTo>
                    <a:pt x="560" y="222"/>
                  </a:lnTo>
                  <a:lnTo>
                    <a:pt x="573" y="213"/>
                  </a:lnTo>
                  <a:lnTo>
                    <a:pt x="585" y="206"/>
                  </a:lnTo>
                  <a:lnTo>
                    <a:pt x="597" y="197"/>
                  </a:lnTo>
                  <a:lnTo>
                    <a:pt x="608" y="189"/>
                  </a:lnTo>
                  <a:lnTo>
                    <a:pt x="621" y="180"/>
                  </a:lnTo>
                  <a:lnTo>
                    <a:pt x="634" y="172"/>
                  </a:lnTo>
                  <a:lnTo>
                    <a:pt x="647" y="165"/>
                  </a:lnTo>
                  <a:lnTo>
                    <a:pt x="662" y="156"/>
                  </a:lnTo>
                  <a:lnTo>
                    <a:pt x="675" y="148"/>
                  </a:lnTo>
                  <a:lnTo>
                    <a:pt x="689" y="139"/>
                  </a:lnTo>
                  <a:lnTo>
                    <a:pt x="705" y="132"/>
                  </a:lnTo>
                  <a:lnTo>
                    <a:pt x="718" y="124"/>
                  </a:lnTo>
                  <a:lnTo>
                    <a:pt x="733" y="115"/>
                  </a:lnTo>
                  <a:lnTo>
                    <a:pt x="749" y="108"/>
                  </a:lnTo>
                  <a:lnTo>
                    <a:pt x="765" y="100"/>
                  </a:lnTo>
                  <a:lnTo>
                    <a:pt x="780" y="92"/>
                  </a:lnTo>
                  <a:lnTo>
                    <a:pt x="797" y="85"/>
                  </a:lnTo>
                  <a:lnTo>
                    <a:pt x="812" y="79"/>
                  </a:lnTo>
                  <a:lnTo>
                    <a:pt x="829" y="73"/>
                  </a:lnTo>
                  <a:lnTo>
                    <a:pt x="846" y="65"/>
                  </a:lnTo>
                  <a:lnTo>
                    <a:pt x="862" y="58"/>
                  </a:lnTo>
                  <a:lnTo>
                    <a:pt x="880" y="52"/>
                  </a:lnTo>
                  <a:lnTo>
                    <a:pt x="897" y="46"/>
                  </a:lnTo>
                  <a:lnTo>
                    <a:pt x="914" y="40"/>
                  </a:lnTo>
                  <a:lnTo>
                    <a:pt x="932" y="35"/>
                  </a:lnTo>
                  <a:lnTo>
                    <a:pt x="950" y="29"/>
                  </a:lnTo>
                  <a:lnTo>
                    <a:pt x="969" y="25"/>
                  </a:lnTo>
                  <a:lnTo>
                    <a:pt x="986" y="21"/>
                  </a:lnTo>
                  <a:lnTo>
                    <a:pt x="1004" y="17"/>
                  </a:lnTo>
                  <a:lnTo>
                    <a:pt x="1023" y="12"/>
                  </a:lnTo>
                  <a:lnTo>
                    <a:pt x="1042" y="10"/>
                  </a:lnTo>
                  <a:lnTo>
                    <a:pt x="1061" y="6"/>
                  </a:lnTo>
                  <a:lnTo>
                    <a:pt x="1080" y="4"/>
                  </a:lnTo>
                  <a:lnTo>
                    <a:pt x="1100" y="1"/>
                  </a:lnTo>
                  <a:lnTo>
                    <a:pt x="1119" y="0"/>
                  </a:lnTo>
                  <a:lnTo>
                    <a:pt x="1120" y="0"/>
                  </a:lnTo>
                  <a:lnTo>
                    <a:pt x="1122" y="0"/>
                  </a:lnTo>
                  <a:lnTo>
                    <a:pt x="1126" y="0"/>
                  </a:lnTo>
                  <a:lnTo>
                    <a:pt x="1131" y="0"/>
                  </a:lnTo>
                  <a:lnTo>
                    <a:pt x="1133" y="0"/>
                  </a:lnTo>
                  <a:lnTo>
                    <a:pt x="1137" y="0"/>
                  </a:lnTo>
                  <a:lnTo>
                    <a:pt x="1140" y="0"/>
                  </a:lnTo>
                  <a:lnTo>
                    <a:pt x="1145" y="1"/>
                  </a:lnTo>
                  <a:lnTo>
                    <a:pt x="1149" y="1"/>
                  </a:lnTo>
                  <a:lnTo>
                    <a:pt x="1154" y="2"/>
                  </a:lnTo>
                  <a:lnTo>
                    <a:pt x="1158" y="4"/>
                  </a:lnTo>
                  <a:lnTo>
                    <a:pt x="1164" y="5"/>
                  </a:lnTo>
                  <a:lnTo>
                    <a:pt x="1168" y="5"/>
                  </a:lnTo>
                  <a:lnTo>
                    <a:pt x="1173" y="6"/>
                  </a:lnTo>
                  <a:lnTo>
                    <a:pt x="1179" y="6"/>
                  </a:lnTo>
                  <a:lnTo>
                    <a:pt x="1185" y="8"/>
                  </a:lnTo>
                  <a:lnTo>
                    <a:pt x="1192" y="10"/>
                  </a:lnTo>
                  <a:lnTo>
                    <a:pt x="1198" y="11"/>
                  </a:lnTo>
                  <a:lnTo>
                    <a:pt x="1204" y="13"/>
                  </a:lnTo>
                  <a:lnTo>
                    <a:pt x="1211" y="17"/>
                  </a:lnTo>
                  <a:lnTo>
                    <a:pt x="1217" y="18"/>
                  </a:lnTo>
                  <a:lnTo>
                    <a:pt x="1224" y="21"/>
                  </a:lnTo>
                  <a:lnTo>
                    <a:pt x="1232" y="23"/>
                  </a:lnTo>
                  <a:lnTo>
                    <a:pt x="1240" y="27"/>
                  </a:lnTo>
                  <a:lnTo>
                    <a:pt x="1247" y="29"/>
                  </a:lnTo>
                  <a:lnTo>
                    <a:pt x="1253" y="33"/>
                  </a:lnTo>
                  <a:lnTo>
                    <a:pt x="1261" y="36"/>
                  </a:lnTo>
                  <a:lnTo>
                    <a:pt x="1269" y="41"/>
                  </a:lnTo>
                  <a:lnTo>
                    <a:pt x="1277" y="45"/>
                  </a:lnTo>
                  <a:lnTo>
                    <a:pt x="1284" y="48"/>
                  </a:lnTo>
                  <a:lnTo>
                    <a:pt x="1292" y="53"/>
                  </a:lnTo>
                  <a:lnTo>
                    <a:pt x="1300" y="58"/>
                  </a:lnTo>
                  <a:lnTo>
                    <a:pt x="1307" y="63"/>
                  </a:lnTo>
                  <a:lnTo>
                    <a:pt x="1315" y="69"/>
                  </a:lnTo>
                  <a:lnTo>
                    <a:pt x="1324" y="75"/>
                  </a:lnTo>
                  <a:lnTo>
                    <a:pt x="1332" y="81"/>
                  </a:lnTo>
                  <a:lnTo>
                    <a:pt x="1339" y="87"/>
                  </a:lnTo>
                  <a:lnTo>
                    <a:pt x="1347" y="93"/>
                  </a:lnTo>
                  <a:lnTo>
                    <a:pt x="1354" y="100"/>
                  </a:lnTo>
                  <a:lnTo>
                    <a:pt x="1362" y="109"/>
                  </a:lnTo>
                  <a:lnTo>
                    <a:pt x="1371" y="116"/>
                  </a:lnTo>
                  <a:lnTo>
                    <a:pt x="1378" y="125"/>
                  </a:lnTo>
                  <a:lnTo>
                    <a:pt x="1386" y="133"/>
                  </a:lnTo>
                  <a:lnTo>
                    <a:pt x="1394" y="143"/>
                  </a:lnTo>
                  <a:lnTo>
                    <a:pt x="1401" y="151"/>
                  </a:lnTo>
                  <a:lnTo>
                    <a:pt x="1409" y="162"/>
                  </a:lnTo>
                  <a:lnTo>
                    <a:pt x="1416" y="172"/>
                  </a:lnTo>
                  <a:lnTo>
                    <a:pt x="1423" y="183"/>
                  </a:lnTo>
                  <a:lnTo>
                    <a:pt x="1429" y="194"/>
                  </a:lnTo>
                  <a:lnTo>
                    <a:pt x="1436" y="206"/>
                  </a:lnTo>
                  <a:lnTo>
                    <a:pt x="1443" y="218"/>
                  </a:lnTo>
                  <a:lnTo>
                    <a:pt x="1450" y="230"/>
                  </a:lnTo>
                  <a:lnTo>
                    <a:pt x="1456" y="243"/>
                  </a:lnTo>
                  <a:lnTo>
                    <a:pt x="1462" y="257"/>
                  </a:lnTo>
                  <a:lnTo>
                    <a:pt x="1468" y="270"/>
                  </a:lnTo>
                  <a:lnTo>
                    <a:pt x="1474" y="285"/>
                  </a:lnTo>
                  <a:lnTo>
                    <a:pt x="1479" y="299"/>
                  </a:lnTo>
                  <a:lnTo>
                    <a:pt x="1484" y="315"/>
                  </a:lnTo>
                  <a:lnTo>
                    <a:pt x="1490" y="332"/>
                  </a:lnTo>
                  <a:lnTo>
                    <a:pt x="1495" y="348"/>
                  </a:lnTo>
                  <a:lnTo>
                    <a:pt x="1468" y="357"/>
                  </a:lnTo>
                  <a:close/>
                </a:path>
              </a:pathLst>
            </a:custGeom>
            <a:solidFill>
              <a:srgbClr val="000000"/>
            </a:solidFill>
            <a:ln w="9525">
              <a:noFill/>
              <a:round/>
              <a:headEnd/>
              <a:tailEnd/>
            </a:ln>
          </p:spPr>
          <p:txBody>
            <a:bodyPr/>
            <a:lstStyle/>
            <a:p>
              <a:endParaRPr lang="en-US"/>
            </a:p>
          </p:txBody>
        </p:sp>
        <p:sp>
          <p:nvSpPr>
            <p:cNvPr id="72963" name="Freeform 310"/>
            <p:cNvSpPr>
              <a:spLocks/>
            </p:cNvSpPr>
            <p:nvPr/>
          </p:nvSpPr>
          <p:spPr bwMode="auto">
            <a:xfrm>
              <a:off x="5220" y="2851"/>
              <a:ext cx="28" cy="33"/>
            </a:xfrm>
            <a:custGeom>
              <a:avLst/>
              <a:gdLst>
                <a:gd name="T0" fmla="*/ 5 w 84"/>
                <a:gd name="T1" fmla="*/ 8 h 100"/>
                <a:gd name="T2" fmla="*/ 6 w 84"/>
                <a:gd name="T3" fmla="*/ 7 h 100"/>
                <a:gd name="T4" fmla="*/ 6 w 84"/>
                <a:gd name="T5" fmla="*/ 7 h 100"/>
                <a:gd name="T6" fmla="*/ 7 w 84"/>
                <a:gd name="T7" fmla="*/ 6 h 100"/>
                <a:gd name="T8" fmla="*/ 7 w 84"/>
                <a:gd name="T9" fmla="*/ 5 h 100"/>
                <a:gd name="T10" fmla="*/ 6 w 84"/>
                <a:gd name="T11" fmla="*/ 4 h 100"/>
                <a:gd name="T12" fmla="*/ 6 w 84"/>
                <a:gd name="T13" fmla="*/ 4 h 100"/>
                <a:gd name="T14" fmla="*/ 5 w 84"/>
                <a:gd name="T15" fmla="*/ 3 h 100"/>
                <a:gd name="T16" fmla="*/ 5 w 84"/>
                <a:gd name="T17" fmla="*/ 2 h 100"/>
                <a:gd name="T18" fmla="*/ 5 w 84"/>
                <a:gd name="T19" fmla="*/ 1 h 100"/>
                <a:gd name="T20" fmla="*/ 5 w 84"/>
                <a:gd name="T21" fmla="*/ 0 h 100"/>
                <a:gd name="T22" fmla="*/ 6 w 84"/>
                <a:gd name="T23" fmla="*/ 0 h 100"/>
                <a:gd name="T24" fmla="*/ 7 w 84"/>
                <a:gd name="T25" fmla="*/ 1 h 100"/>
                <a:gd name="T26" fmla="*/ 8 w 84"/>
                <a:gd name="T27" fmla="*/ 2 h 100"/>
                <a:gd name="T28" fmla="*/ 8 w 84"/>
                <a:gd name="T29" fmla="*/ 2 h 100"/>
                <a:gd name="T30" fmla="*/ 9 w 84"/>
                <a:gd name="T31" fmla="*/ 3 h 100"/>
                <a:gd name="T32" fmla="*/ 9 w 84"/>
                <a:gd name="T33" fmla="*/ 4 h 100"/>
                <a:gd name="T34" fmla="*/ 9 w 84"/>
                <a:gd name="T35" fmla="*/ 5 h 100"/>
                <a:gd name="T36" fmla="*/ 9 w 84"/>
                <a:gd name="T37" fmla="*/ 6 h 100"/>
                <a:gd name="T38" fmla="*/ 9 w 84"/>
                <a:gd name="T39" fmla="*/ 7 h 100"/>
                <a:gd name="T40" fmla="*/ 9 w 84"/>
                <a:gd name="T41" fmla="*/ 8 h 100"/>
                <a:gd name="T42" fmla="*/ 8 w 84"/>
                <a:gd name="T43" fmla="*/ 9 h 100"/>
                <a:gd name="T44" fmla="*/ 7 w 84"/>
                <a:gd name="T45" fmla="*/ 10 h 100"/>
                <a:gd name="T46" fmla="*/ 7 w 84"/>
                <a:gd name="T47" fmla="*/ 10 h 100"/>
                <a:gd name="T48" fmla="*/ 6 w 84"/>
                <a:gd name="T49" fmla="*/ 11 h 100"/>
                <a:gd name="T50" fmla="*/ 5 w 84"/>
                <a:gd name="T51" fmla="*/ 11 h 100"/>
                <a:gd name="T52" fmla="*/ 4 w 84"/>
                <a:gd name="T53" fmla="*/ 11 h 100"/>
                <a:gd name="T54" fmla="*/ 3 w 84"/>
                <a:gd name="T55" fmla="*/ 11 h 100"/>
                <a:gd name="T56" fmla="*/ 2 w 84"/>
                <a:gd name="T57" fmla="*/ 10 h 100"/>
                <a:gd name="T58" fmla="*/ 1 w 84"/>
                <a:gd name="T59" fmla="*/ 9 h 100"/>
                <a:gd name="T60" fmla="*/ 1 w 84"/>
                <a:gd name="T61" fmla="*/ 9 h 100"/>
                <a:gd name="T62" fmla="*/ 0 w 84"/>
                <a:gd name="T63" fmla="*/ 8 h 100"/>
                <a:gd name="T64" fmla="*/ 0 w 84"/>
                <a:gd name="T65" fmla="*/ 7 h 100"/>
                <a:gd name="T66" fmla="*/ 0 w 84"/>
                <a:gd name="T67" fmla="*/ 6 h 100"/>
                <a:gd name="T68" fmla="*/ 0 w 84"/>
                <a:gd name="T69" fmla="*/ 5 h 100"/>
                <a:gd name="T70" fmla="*/ 0 w 84"/>
                <a:gd name="T71" fmla="*/ 4 h 100"/>
                <a:gd name="T72" fmla="*/ 0 w 84"/>
                <a:gd name="T73" fmla="*/ 3 h 100"/>
                <a:gd name="T74" fmla="*/ 1 w 84"/>
                <a:gd name="T75" fmla="*/ 2 h 100"/>
                <a:gd name="T76" fmla="*/ 1 w 84"/>
                <a:gd name="T77" fmla="*/ 1 h 100"/>
                <a:gd name="T78" fmla="*/ 2 w 84"/>
                <a:gd name="T79" fmla="*/ 1 h 100"/>
                <a:gd name="T80" fmla="*/ 3 w 84"/>
                <a:gd name="T81" fmla="*/ 0 h 100"/>
                <a:gd name="T82" fmla="*/ 4 w 84"/>
                <a:gd name="T83" fmla="*/ 0 h 100"/>
                <a:gd name="T84" fmla="*/ 4 w 84"/>
                <a:gd name="T85" fmla="*/ 1 h 100"/>
                <a:gd name="T86" fmla="*/ 4 w 84"/>
                <a:gd name="T87" fmla="*/ 2 h 100"/>
                <a:gd name="T88" fmla="*/ 4 w 84"/>
                <a:gd name="T89" fmla="*/ 3 h 100"/>
                <a:gd name="T90" fmla="*/ 3 w 84"/>
                <a:gd name="T91" fmla="*/ 4 h 100"/>
                <a:gd name="T92" fmla="*/ 3 w 84"/>
                <a:gd name="T93" fmla="*/ 4 h 100"/>
                <a:gd name="T94" fmla="*/ 2 w 84"/>
                <a:gd name="T95" fmla="*/ 5 h 100"/>
                <a:gd name="T96" fmla="*/ 2 w 84"/>
                <a:gd name="T97" fmla="*/ 6 h 100"/>
                <a:gd name="T98" fmla="*/ 3 w 84"/>
                <a:gd name="T99" fmla="*/ 7 h 100"/>
                <a:gd name="T100" fmla="*/ 3 w 84"/>
                <a:gd name="T101" fmla="*/ 7 h 100"/>
                <a:gd name="T102" fmla="*/ 4 w 84"/>
                <a:gd name="T103" fmla="*/ 8 h 100"/>
                <a:gd name="T104" fmla="*/ 5 w 84"/>
                <a:gd name="T105" fmla="*/ 8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
                <a:gd name="T160" fmla="*/ 0 h 100"/>
                <a:gd name="T161" fmla="*/ 84 w 8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 h="100">
                  <a:moveTo>
                    <a:pt x="41" y="70"/>
                  </a:moveTo>
                  <a:lnTo>
                    <a:pt x="45" y="69"/>
                  </a:lnTo>
                  <a:lnTo>
                    <a:pt x="48" y="69"/>
                  </a:lnTo>
                  <a:lnTo>
                    <a:pt x="51" y="68"/>
                  </a:lnTo>
                  <a:lnTo>
                    <a:pt x="54" y="67"/>
                  </a:lnTo>
                  <a:lnTo>
                    <a:pt x="56" y="63"/>
                  </a:lnTo>
                  <a:lnTo>
                    <a:pt x="58" y="62"/>
                  </a:lnTo>
                  <a:lnTo>
                    <a:pt x="59" y="57"/>
                  </a:lnTo>
                  <a:lnTo>
                    <a:pt x="60" y="54"/>
                  </a:lnTo>
                  <a:lnTo>
                    <a:pt x="59" y="49"/>
                  </a:lnTo>
                  <a:lnTo>
                    <a:pt x="58" y="45"/>
                  </a:lnTo>
                  <a:lnTo>
                    <a:pt x="56" y="40"/>
                  </a:lnTo>
                  <a:lnTo>
                    <a:pt x="54" y="38"/>
                  </a:lnTo>
                  <a:lnTo>
                    <a:pt x="52" y="33"/>
                  </a:lnTo>
                  <a:lnTo>
                    <a:pt x="49" y="31"/>
                  </a:lnTo>
                  <a:lnTo>
                    <a:pt x="46" y="29"/>
                  </a:lnTo>
                  <a:lnTo>
                    <a:pt x="44" y="28"/>
                  </a:lnTo>
                  <a:lnTo>
                    <a:pt x="44" y="21"/>
                  </a:lnTo>
                  <a:lnTo>
                    <a:pt x="44" y="15"/>
                  </a:lnTo>
                  <a:lnTo>
                    <a:pt x="44" y="8"/>
                  </a:lnTo>
                  <a:lnTo>
                    <a:pt x="45" y="1"/>
                  </a:lnTo>
                  <a:lnTo>
                    <a:pt x="48" y="1"/>
                  </a:lnTo>
                  <a:lnTo>
                    <a:pt x="52" y="3"/>
                  </a:lnTo>
                  <a:lnTo>
                    <a:pt x="56" y="4"/>
                  </a:lnTo>
                  <a:lnTo>
                    <a:pt x="61" y="6"/>
                  </a:lnTo>
                  <a:lnTo>
                    <a:pt x="64" y="9"/>
                  </a:lnTo>
                  <a:lnTo>
                    <a:pt x="67" y="11"/>
                  </a:lnTo>
                  <a:lnTo>
                    <a:pt x="70" y="14"/>
                  </a:lnTo>
                  <a:lnTo>
                    <a:pt x="73" y="17"/>
                  </a:lnTo>
                  <a:lnTo>
                    <a:pt x="75" y="21"/>
                  </a:lnTo>
                  <a:lnTo>
                    <a:pt x="77" y="24"/>
                  </a:lnTo>
                  <a:lnTo>
                    <a:pt x="79" y="28"/>
                  </a:lnTo>
                  <a:lnTo>
                    <a:pt x="81" y="32"/>
                  </a:lnTo>
                  <a:lnTo>
                    <a:pt x="82" y="37"/>
                  </a:lnTo>
                  <a:lnTo>
                    <a:pt x="83" y="40"/>
                  </a:lnTo>
                  <a:lnTo>
                    <a:pt x="84" y="45"/>
                  </a:lnTo>
                  <a:lnTo>
                    <a:pt x="84" y="51"/>
                  </a:lnTo>
                  <a:lnTo>
                    <a:pt x="84" y="56"/>
                  </a:lnTo>
                  <a:lnTo>
                    <a:pt x="83" y="61"/>
                  </a:lnTo>
                  <a:lnTo>
                    <a:pt x="81" y="66"/>
                  </a:lnTo>
                  <a:lnTo>
                    <a:pt x="80" y="70"/>
                  </a:lnTo>
                  <a:lnTo>
                    <a:pt x="78" y="75"/>
                  </a:lnTo>
                  <a:lnTo>
                    <a:pt x="76" y="79"/>
                  </a:lnTo>
                  <a:lnTo>
                    <a:pt x="73" y="83"/>
                  </a:lnTo>
                  <a:lnTo>
                    <a:pt x="71" y="86"/>
                  </a:lnTo>
                  <a:lnTo>
                    <a:pt x="67" y="89"/>
                  </a:lnTo>
                  <a:lnTo>
                    <a:pt x="64" y="91"/>
                  </a:lnTo>
                  <a:lnTo>
                    <a:pt x="61" y="94"/>
                  </a:lnTo>
                  <a:lnTo>
                    <a:pt x="56" y="96"/>
                  </a:lnTo>
                  <a:lnTo>
                    <a:pt x="52" y="97"/>
                  </a:lnTo>
                  <a:lnTo>
                    <a:pt x="48" y="98"/>
                  </a:lnTo>
                  <a:lnTo>
                    <a:pt x="44" y="100"/>
                  </a:lnTo>
                  <a:lnTo>
                    <a:pt x="40" y="100"/>
                  </a:lnTo>
                  <a:lnTo>
                    <a:pt x="35" y="100"/>
                  </a:lnTo>
                  <a:lnTo>
                    <a:pt x="31" y="98"/>
                  </a:lnTo>
                  <a:lnTo>
                    <a:pt x="26" y="96"/>
                  </a:lnTo>
                  <a:lnTo>
                    <a:pt x="23" y="95"/>
                  </a:lnTo>
                  <a:lnTo>
                    <a:pt x="19" y="91"/>
                  </a:lnTo>
                  <a:lnTo>
                    <a:pt x="16" y="89"/>
                  </a:lnTo>
                  <a:lnTo>
                    <a:pt x="12" y="85"/>
                  </a:lnTo>
                  <a:lnTo>
                    <a:pt x="10" y="83"/>
                  </a:lnTo>
                  <a:lnTo>
                    <a:pt x="7" y="79"/>
                  </a:lnTo>
                  <a:lnTo>
                    <a:pt x="5" y="74"/>
                  </a:lnTo>
                  <a:lnTo>
                    <a:pt x="3" y="70"/>
                  </a:lnTo>
                  <a:lnTo>
                    <a:pt x="2" y="67"/>
                  </a:lnTo>
                  <a:lnTo>
                    <a:pt x="1" y="62"/>
                  </a:lnTo>
                  <a:lnTo>
                    <a:pt x="0" y="58"/>
                  </a:lnTo>
                  <a:lnTo>
                    <a:pt x="0" y="54"/>
                  </a:lnTo>
                  <a:lnTo>
                    <a:pt x="1" y="51"/>
                  </a:lnTo>
                  <a:lnTo>
                    <a:pt x="1" y="45"/>
                  </a:lnTo>
                  <a:lnTo>
                    <a:pt x="1" y="40"/>
                  </a:lnTo>
                  <a:lnTo>
                    <a:pt x="1" y="35"/>
                  </a:lnTo>
                  <a:lnTo>
                    <a:pt x="3" y="31"/>
                  </a:lnTo>
                  <a:lnTo>
                    <a:pt x="4" y="27"/>
                  </a:lnTo>
                  <a:lnTo>
                    <a:pt x="6" y="22"/>
                  </a:lnTo>
                  <a:lnTo>
                    <a:pt x="7" y="18"/>
                  </a:lnTo>
                  <a:lnTo>
                    <a:pt x="10" y="16"/>
                  </a:lnTo>
                  <a:lnTo>
                    <a:pt x="12" y="11"/>
                  </a:lnTo>
                  <a:lnTo>
                    <a:pt x="16" y="9"/>
                  </a:lnTo>
                  <a:lnTo>
                    <a:pt x="19" y="6"/>
                  </a:lnTo>
                  <a:lnTo>
                    <a:pt x="23" y="4"/>
                  </a:lnTo>
                  <a:lnTo>
                    <a:pt x="26" y="3"/>
                  </a:lnTo>
                  <a:lnTo>
                    <a:pt x="30" y="1"/>
                  </a:lnTo>
                  <a:lnTo>
                    <a:pt x="34" y="0"/>
                  </a:lnTo>
                  <a:lnTo>
                    <a:pt x="39" y="0"/>
                  </a:lnTo>
                  <a:lnTo>
                    <a:pt x="38" y="6"/>
                  </a:lnTo>
                  <a:lnTo>
                    <a:pt x="38" y="14"/>
                  </a:lnTo>
                  <a:lnTo>
                    <a:pt x="37" y="21"/>
                  </a:lnTo>
                  <a:lnTo>
                    <a:pt x="37" y="28"/>
                  </a:lnTo>
                  <a:lnTo>
                    <a:pt x="34" y="29"/>
                  </a:lnTo>
                  <a:lnTo>
                    <a:pt x="30" y="31"/>
                  </a:lnTo>
                  <a:lnTo>
                    <a:pt x="27" y="33"/>
                  </a:lnTo>
                  <a:lnTo>
                    <a:pt x="26" y="37"/>
                  </a:lnTo>
                  <a:lnTo>
                    <a:pt x="23" y="39"/>
                  </a:lnTo>
                  <a:lnTo>
                    <a:pt x="22" y="44"/>
                  </a:lnTo>
                  <a:lnTo>
                    <a:pt x="21" y="47"/>
                  </a:lnTo>
                  <a:lnTo>
                    <a:pt x="21" y="52"/>
                  </a:lnTo>
                  <a:lnTo>
                    <a:pt x="21" y="56"/>
                  </a:lnTo>
                  <a:lnTo>
                    <a:pt x="22" y="60"/>
                  </a:lnTo>
                  <a:lnTo>
                    <a:pt x="24" y="63"/>
                  </a:lnTo>
                  <a:lnTo>
                    <a:pt x="27" y="66"/>
                  </a:lnTo>
                  <a:lnTo>
                    <a:pt x="29" y="67"/>
                  </a:lnTo>
                  <a:lnTo>
                    <a:pt x="33" y="68"/>
                  </a:lnTo>
                  <a:lnTo>
                    <a:pt x="37" y="69"/>
                  </a:lnTo>
                  <a:lnTo>
                    <a:pt x="41" y="70"/>
                  </a:lnTo>
                  <a:close/>
                </a:path>
              </a:pathLst>
            </a:custGeom>
            <a:solidFill>
              <a:srgbClr val="000000"/>
            </a:solidFill>
            <a:ln w="9525">
              <a:noFill/>
              <a:round/>
              <a:headEnd/>
              <a:tailEnd/>
            </a:ln>
          </p:spPr>
          <p:txBody>
            <a:bodyPr/>
            <a:lstStyle/>
            <a:p>
              <a:endParaRPr lang="en-US"/>
            </a:p>
          </p:txBody>
        </p:sp>
        <p:sp>
          <p:nvSpPr>
            <p:cNvPr id="72964" name="Freeform 311"/>
            <p:cNvSpPr>
              <a:spLocks/>
            </p:cNvSpPr>
            <p:nvPr/>
          </p:nvSpPr>
          <p:spPr bwMode="auto">
            <a:xfrm>
              <a:off x="5283" y="2816"/>
              <a:ext cx="29" cy="35"/>
            </a:xfrm>
            <a:custGeom>
              <a:avLst/>
              <a:gdLst>
                <a:gd name="T0" fmla="*/ 5 w 87"/>
                <a:gd name="T1" fmla="*/ 9 h 104"/>
                <a:gd name="T2" fmla="*/ 6 w 87"/>
                <a:gd name="T3" fmla="*/ 8 h 104"/>
                <a:gd name="T4" fmla="*/ 7 w 87"/>
                <a:gd name="T5" fmla="*/ 8 h 104"/>
                <a:gd name="T6" fmla="*/ 7 w 87"/>
                <a:gd name="T7" fmla="*/ 7 h 104"/>
                <a:gd name="T8" fmla="*/ 7 w 87"/>
                <a:gd name="T9" fmla="*/ 6 h 104"/>
                <a:gd name="T10" fmla="*/ 7 w 87"/>
                <a:gd name="T11" fmla="*/ 5 h 104"/>
                <a:gd name="T12" fmla="*/ 6 w 87"/>
                <a:gd name="T13" fmla="*/ 4 h 104"/>
                <a:gd name="T14" fmla="*/ 6 w 87"/>
                <a:gd name="T15" fmla="*/ 3 h 104"/>
                <a:gd name="T16" fmla="*/ 6 w 87"/>
                <a:gd name="T17" fmla="*/ 2 h 104"/>
                <a:gd name="T18" fmla="*/ 6 w 87"/>
                <a:gd name="T19" fmla="*/ 1 h 104"/>
                <a:gd name="T20" fmla="*/ 6 w 87"/>
                <a:gd name="T21" fmla="*/ 0 h 104"/>
                <a:gd name="T22" fmla="*/ 6 w 87"/>
                <a:gd name="T23" fmla="*/ 0 h 104"/>
                <a:gd name="T24" fmla="*/ 7 w 87"/>
                <a:gd name="T25" fmla="*/ 1 h 104"/>
                <a:gd name="T26" fmla="*/ 8 w 87"/>
                <a:gd name="T27" fmla="*/ 1 h 104"/>
                <a:gd name="T28" fmla="*/ 8 w 87"/>
                <a:gd name="T29" fmla="*/ 2 h 104"/>
                <a:gd name="T30" fmla="*/ 9 w 87"/>
                <a:gd name="T31" fmla="*/ 3 h 104"/>
                <a:gd name="T32" fmla="*/ 9 w 87"/>
                <a:gd name="T33" fmla="*/ 4 h 104"/>
                <a:gd name="T34" fmla="*/ 9 w 87"/>
                <a:gd name="T35" fmla="*/ 4 h 104"/>
                <a:gd name="T36" fmla="*/ 10 w 87"/>
                <a:gd name="T37" fmla="*/ 6 h 104"/>
                <a:gd name="T38" fmla="*/ 10 w 87"/>
                <a:gd name="T39" fmla="*/ 7 h 104"/>
                <a:gd name="T40" fmla="*/ 9 w 87"/>
                <a:gd name="T41" fmla="*/ 8 h 104"/>
                <a:gd name="T42" fmla="*/ 9 w 87"/>
                <a:gd name="T43" fmla="*/ 9 h 104"/>
                <a:gd name="T44" fmla="*/ 8 w 87"/>
                <a:gd name="T45" fmla="*/ 10 h 104"/>
                <a:gd name="T46" fmla="*/ 8 w 87"/>
                <a:gd name="T47" fmla="*/ 10 h 104"/>
                <a:gd name="T48" fmla="*/ 7 w 87"/>
                <a:gd name="T49" fmla="*/ 11 h 104"/>
                <a:gd name="T50" fmla="*/ 6 w 87"/>
                <a:gd name="T51" fmla="*/ 11 h 104"/>
                <a:gd name="T52" fmla="*/ 5 w 87"/>
                <a:gd name="T53" fmla="*/ 12 h 104"/>
                <a:gd name="T54" fmla="*/ 4 w 87"/>
                <a:gd name="T55" fmla="*/ 12 h 104"/>
                <a:gd name="T56" fmla="*/ 3 w 87"/>
                <a:gd name="T57" fmla="*/ 11 h 104"/>
                <a:gd name="T58" fmla="*/ 2 w 87"/>
                <a:gd name="T59" fmla="*/ 11 h 104"/>
                <a:gd name="T60" fmla="*/ 2 w 87"/>
                <a:gd name="T61" fmla="*/ 11 h 104"/>
                <a:gd name="T62" fmla="*/ 1 w 87"/>
                <a:gd name="T63" fmla="*/ 10 h 104"/>
                <a:gd name="T64" fmla="*/ 1 w 87"/>
                <a:gd name="T65" fmla="*/ 9 h 104"/>
                <a:gd name="T66" fmla="*/ 0 w 87"/>
                <a:gd name="T67" fmla="*/ 8 h 104"/>
                <a:gd name="T68" fmla="*/ 0 w 87"/>
                <a:gd name="T69" fmla="*/ 7 h 104"/>
                <a:gd name="T70" fmla="*/ 0 w 87"/>
                <a:gd name="T71" fmla="*/ 6 h 104"/>
                <a:gd name="T72" fmla="*/ 0 w 87"/>
                <a:gd name="T73" fmla="*/ 5 h 104"/>
                <a:gd name="T74" fmla="*/ 1 w 87"/>
                <a:gd name="T75" fmla="*/ 4 h 104"/>
                <a:gd name="T76" fmla="*/ 1 w 87"/>
                <a:gd name="T77" fmla="*/ 3 h 104"/>
                <a:gd name="T78" fmla="*/ 2 w 87"/>
                <a:gd name="T79" fmla="*/ 2 h 104"/>
                <a:gd name="T80" fmla="*/ 2 w 87"/>
                <a:gd name="T81" fmla="*/ 1 h 104"/>
                <a:gd name="T82" fmla="*/ 3 w 87"/>
                <a:gd name="T83" fmla="*/ 0 h 104"/>
                <a:gd name="T84" fmla="*/ 4 w 87"/>
                <a:gd name="T85" fmla="*/ 0 h 104"/>
                <a:gd name="T86" fmla="*/ 4 w 87"/>
                <a:gd name="T87" fmla="*/ 0 h 104"/>
                <a:gd name="T88" fmla="*/ 4 w 87"/>
                <a:gd name="T89" fmla="*/ 1 h 104"/>
                <a:gd name="T90" fmla="*/ 4 w 87"/>
                <a:gd name="T91" fmla="*/ 2 h 104"/>
                <a:gd name="T92" fmla="*/ 4 w 87"/>
                <a:gd name="T93" fmla="*/ 3 h 104"/>
                <a:gd name="T94" fmla="*/ 4 w 87"/>
                <a:gd name="T95" fmla="*/ 4 h 104"/>
                <a:gd name="T96" fmla="*/ 3 w 87"/>
                <a:gd name="T97" fmla="*/ 4 h 104"/>
                <a:gd name="T98" fmla="*/ 3 w 87"/>
                <a:gd name="T99" fmla="*/ 5 h 104"/>
                <a:gd name="T100" fmla="*/ 3 w 87"/>
                <a:gd name="T101" fmla="*/ 6 h 104"/>
                <a:gd name="T102" fmla="*/ 3 w 87"/>
                <a:gd name="T103" fmla="*/ 7 h 104"/>
                <a:gd name="T104" fmla="*/ 3 w 87"/>
                <a:gd name="T105" fmla="*/ 8 h 104"/>
                <a:gd name="T106" fmla="*/ 3 w 87"/>
                <a:gd name="T107" fmla="*/ 8 h 104"/>
                <a:gd name="T108" fmla="*/ 4 w 87"/>
                <a:gd name="T109" fmla="*/ 9 h 104"/>
                <a:gd name="T110" fmla="*/ 4 w 87"/>
                <a:gd name="T111" fmla="*/ 9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104"/>
                <a:gd name="T170" fmla="*/ 87 w 87"/>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104">
                  <a:moveTo>
                    <a:pt x="39" y="77"/>
                  </a:moveTo>
                  <a:lnTo>
                    <a:pt x="42" y="76"/>
                  </a:lnTo>
                  <a:lnTo>
                    <a:pt x="48" y="75"/>
                  </a:lnTo>
                  <a:lnTo>
                    <a:pt x="52" y="74"/>
                  </a:lnTo>
                  <a:lnTo>
                    <a:pt x="56" y="71"/>
                  </a:lnTo>
                  <a:lnTo>
                    <a:pt x="59" y="68"/>
                  </a:lnTo>
                  <a:lnTo>
                    <a:pt x="62" y="64"/>
                  </a:lnTo>
                  <a:lnTo>
                    <a:pt x="64" y="60"/>
                  </a:lnTo>
                  <a:lnTo>
                    <a:pt x="65" y="56"/>
                  </a:lnTo>
                  <a:lnTo>
                    <a:pt x="64" y="52"/>
                  </a:lnTo>
                  <a:lnTo>
                    <a:pt x="63" y="47"/>
                  </a:lnTo>
                  <a:lnTo>
                    <a:pt x="61" y="43"/>
                  </a:lnTo>
                  <a:lnTo>
                    <a:pt x="60" y="40"/>
                  </a:lnTo>
                  <a:lnTo>
                    <a:pt x="55" y="35"/>
                  </a:lnTo>
                  <a:lnTo>
                    <a:pt x="50" y="33"/>
                  </a:lnTo>
                  <a:lnTo>
                    <a:pt x="50" y="28"/>
                  </a:lnTo>
                  <a:lnTo>
                    <a:pt x="50" y="24"/>
                  </a:lnTo>
                  <a:lnTo>
                    <a:pt x="50" y="19"/>
                  </a:lnTo>
                  <a:lnTo>
                    <a:pt x="50" y="16"/>
                  </a:lnTo>
                  <a:lnTo>
                    <a:pt x="50" y="11"/>
                  </a:lnTo>
                  <a:lnTo>
                    <a:pt x="50" y="7"/>
                  </a:lnTo>
                  <a:lnTo>
                    <a:pt x="50" y="3"/>
                  </a:lnTo>
                  <a:lnTo>
                    <a:pt x="50" y="1"/>
                  </a:lnTo>
                  <a:lnTo>
                    <a:pt x="54" y="2"/>
                  </a:lnTo>
                  <a:lnTo>
                    <a:pt x="59" y="5"/>
                  </a:lnTo>
                  <a:lnTo>
                    <a:pt x="63" y="7"/>
                  </a:lnTo>
                  <a:lnTo>
                    <a:pt x="67" y="10"/>
                  </a:lnTo>
                  <a:lnTo>
                    <a:pt x="70" y="12"/>
                  </a:lnTo>
                  <a:lnTo>
                    <a:pt x="73" y="14"/>
                  </a:lnTo>
                  <a:lnTo>
                    <a:pt x="76" y="17"/>
                  </a:lnTo>
                  <a:lnTo>
                    <a:pt x="79" y="22"/>
                  </a:lnTo>
                  <a:lnTo>
                    <a:pt x="80" y="24"/>
                  </a:lnTo>
                  <a:lnTo>
                    <a:pt x="82" y="28"/>
                  </a:lnTo>
                  <a:lnTo>
                    <a:pt x="83" y="33"/>
                  </a:lnTo>
                  <a:lnTo>
                    <a:pt x="84" y="36"/>
                  </a:lnTo>
                  <a:lnTo>
                    <a:pt x="85" y="40"/>
                  </a:lnTo>
                  <a:lnTo>
                    <a:pt x="86" y="46"/>
                  </a:lnTo>
                  <a:lnTo>
                    <a:pt x="86" y="51"/>
                  </a:lnTo>
                  <a:lnTo>
                    <a:pt x="87" y="56"/>
                  </a:lnTo>
                  <a:lnTo>
                    <a:pt x="86" y="60"/>
                  </a:lnTo>
                  <a:lnTo>
                    <a:pt x="85" y="65"/>
                  </a:lnTo>
                  <a:lnTo>
                    <a:pt x="84" y="70"/>
                  </a:lnTo>
                  <a:lnTo>
                    <a:pt x="83" y="75"/>
                  </a:lnTo>
                  <a:lnTo>
                    <a:pt x="81" y="80"/>
                  </a:lnTo>
                  <a:lnTo>
                    <a:pt x="79" y="83"/>
                  </a:lnTo>
                  <a:lnTo>
                    <a:pt x="76" y="87"/>
                  </a:lnTo>
                  <a:lnTo>
                    <a:pt x="74" y="91"/>
                  </a:lnTo>
                  <a:lnTo>
                    <a:pt x="71" y="93"/>
                  </a:lnTo>
                  <a:lnTo>
                    <a:pt x="67" y="97"/>
                  </a:lnTo>
                  <a:lnTo>
                    <a:pt x="64" y="98"/>
                  </a:lnTo>
                  <a:lnTo>
                    <a:pt x="60" y="102"/>
                  </a:lnTo>
                  <a:lnTo>
                    <a:pt x="56" y="102"/>
                  </a:lnTo>
                  <a:lnTo>
                    <a:pt x="52" y="103"/>
                  </a:lnTo>
                  <a:lnTo>
                    <a:pt x="48" y="104"/>
                  </a:lnTo>
                  <a:lnTo>
                    <a:pt x="42" y="104"/>
                  </a:lnTo>
                  <a:lnTo>
                    <a:pt x="37" y="104"/>
                  </a:lnTo>
                  <a:lnTo>
                    <a:pt x="33" y="103"/>
                  </a:lnTo>
                  <a:lnTo>
                    <a:pt x="29" y="102"/>
                  </a:lnTo>
                  <a:lnTo>
                    <a:pt x="25" y="102"/>
                  </a:lnTo>
                  <a:lnTo>
                    <a:pt x="21" y="99"/>
                  </a:lnTo>
                  <a:lnTo>
                    <a:pt x="18" y="97"/>
                  </a:lnTo>
                  <a:lnTo>
                    <a:pt x="14" y="94"/>
                  </a:lnTo>
                  <a:lnTo>
                    <a:pt x="12" y="93"/>
                  </a:lnTo>
                  <a:lnTo>
                    <a:pt x="9" y="89"/>
                  </a:lnTo>
                  <a:lnTo>
                    <a:pt x="7" y="86"/>
                  </a:lnTo>
                  <a:lnTo>
                    <a:pt x="5" y="81"/>
                  </a:lnTo>
                  <a:lnTo>
                    <a:pt x="4" y="79"/>
                  </a:lnTo>
                  <a:lnTo>
                    <a:pt x="2" y="74"/>
                  </a:lnTo>
                  <a:lnTo>
                    <a:pt x="2" y="69"/>
                  </a:lnTo>
                  <a:lnTo>
                    <a:pt x="0" y="63"/>
                  </a:lnTo>
                  <a:lnTo>
                    <a:pt x="0" y="58"/>
                  </a:lnTo>
                  <a:lnTo>
                    <a:pt x="0" y="53"/>
                  </a:lnTo>
                  <a:lnTo>
                    <a:pt x="2" y="48"/>
                  </a:lnTo>
                  <a:lnTo>
                    <a:pt x="2" y="42"/>
                  </a:lnTo>
                  <a:lnTo>
                    <a:pt x="4" y="37"/>
                  </a:lnTo>
                  <a:lnTo>
                    <a:pt x="5" y="33"/>
                  </a:lnTo>
                  <a:lnTo>
                    <a:pt x="7" y="28"/>
                  </a:lnTo>
                  <a:lnTo>
                    <a:pt x="9" y="24"/>
                  </a:lnTo>
                  <a:lnTo>
                    <a:pt x="13" y="20"/>
                  </a:lnTo>
                  <a:lnTo>
                    <a:pt x="15" y="16"/>
                  </a:lnTo>
                  <a:lnTo>
                    <a:pt x="18" y="12"/>
                  </a:lnTo>
                  <a:lnTo>
                    <a:pt x="21" y="8"/>
                  </a:lnTo>
                  <a:lnTo>
                    <a:pt x="25" y="6"/>
                  </a:lnTo>
                  <a:lnTo>
                    <a:pt x="28" y="3"/>
                  </a:lnTo>
                  <a:lnTo>
                    <a:pt x="32" y="2"/>
                  </a:lnTo>
                  <a:lnTo>
                    <a:pt x="36" y="0"/>
                  </a:lnTo>
                  <a:lnTo>
                    <a:pt x="41" y="0"/>
                  </a:lnTo>
                  <a:lnTo>
                    <a:pt x="40" y="2"/>
                  </a:lnTo>
                  <a:lnTo>
                    <a:pt x="40" y="6"/>
                  </a:lnTo>
                  <a:lnTo>
                    <a:pt x="40" y="11"/>
                  </a:lnTo>
                  <a:lnTo>
                    <a:pt x="40" y="14"/>
                  </a:lnTo>
                  <a:lnTo>
                    <a:pt x="39" y="19"/>
                  </a:lnTo>
                  <a:lnTo>
                    <a:pt x="39" y="23"/>
                  </a:lnTo>
                  <a:lnTo>
                    <a:pt x="39" y="28"/>
                  </a:lnTo>
                  <a:lnTo>
                    <a:pt x="39" y="31"/>
                  </a:lnTo>
                  <a:lnTo>
                    <a:pt x="36" y="33"/>
                  </a:lnTo>
                  <a:lnTo>
                    <a:pt x="32" y="34"/>
                  </a:lnTo>
                  <a:lnTo>
                    <a:pt x="29" y="36"/>
                  </a:lnTo>
                  <a:lnTo>
                    <a:pt x="28" y="40"/>
                  </a:lnTo>
                  <a:lnTo>
                    <a:pt x="25" y="42"/>
                  </a:lnTo>
                  <a:lnTo>
                    <a:pt x="24" y="47"/>
                  </a:lnTo>
                  <a:lnTo>
                    <a:pt x="23" y="51"/>
                  </a:lnTo>
                  <a:lnTo>
                    <a:pt x="23" y="56"/>
                  </a:lnTo>
                  <a:lnTo>
                    <a:pt x="23" y="60"/>
                  </a:lnTo>
                  <a:lnTo>
                    <a:pt x="24" y="64"/>
                  </a:lnTo>
                  <a:lnTo>
                    <a:pt x="25" y="68"/>
                  </a:lnTo>
                  <a:lnTo>
                    <a:pt x="27" y="71"/>
                  </a:lnTo>
                  <a:lnTo>
                    <a:pt x="29" y="74"/>
                  </a:lnTo>
                  <a:lnTo>
                    <a:pt x="32" y="75"/>
                  </a:lnTo>
                  <a:lnTo>
                    <a:pt x="34" y="76"/>
                  </a:lnTo>
                  <a:lnTo>
                    <a:pt x="39" y="77"/>
                  </a:lnTo>
                  <a:close/>
                </a:path>
              </a:pathLst>
            </a:custGeom>
            <a:solidFill>
              <a:srgbClr val="000000"/>
            </a:solidFill>
            <a:ln w="9525">
              <a:noFill/>
              <a:round/>
              <a:headEnd/>
              <a:tailEnd/>
            </a:ln>
          </p:spPr>
          <p:txBody>
            <a:bodyPr/>
            <a:lstStyle/>
            <a:p>
              <a:endParaRPr lang="en-US"/>
            </a:p>
          </p:txBody>
        </p:sp>
        <p:sp>
          <p:nvSpPr>
            <p:cNvPr id="72965" name="Freeform 312"/>
            <p:cNvSpPr>
              <a:spLocks/>
            </p:cNvSpPr>
            <p:nvPr/>
          </p:nvSpPr>
          <p:spPr bwMode="auto">
            <a:xfrm>
              <a:off x="5231" y="2864"/>
              <a:ext cx="5" cy="7"/>
            </a:xfrm>
            <a:custGeom>
              <a:avLst/>
              <a:gdLst>
                <a:gd name="T0" fmla="*/ 0 w 16"/>
                <a:gd name="T1" fmla="*/ 2 h 21"/>
                <a:gd name="T2" fmla="*/ 0 w 16"/>
                <a:gd name="T3" fmla="*/ 2 h 21"/>
                <a:gd name="T4" fmla="*/ 0 w 16"/>
                <a:gd name="T5" fmla="*/ 2 h 21"/>
                <a:gd name="T6" fmla="*/ 0 w 16"/>
                <a:gd name="T7" fmla="*/ 1 h 21"/>
                <a:gd name="T8" fmla="*/ 0 w 16"/>
                <a:gd name="T9" fmla="*/ 1 h 21"/>
                <a:gd name="T10" fmla="*/ 0 w 16"/>
                <a:gd name="T11" fmla="*/ 0 h 21"/>
                <a:gd name="T12" fmla="*/ 0 w 16"/>
                <a:gd name="T13" fmla="*/ 0 h 21"/>
                <a:gd name="T14" fmla="*/ 0 w 16"/>
                <a:gd name="T15" fmla="*/ 0 h 21"/>
                <a:gd name="T16" fmla="*/ 1 w 16"/>
                <a:gd name="T17" fmla="*/ 0 h 21"/>
                <a:gd name="T18" fmla="*/ 1 w 16"/>
                <a:gd name="T19" fmla="*/ 0 h 21"/>
                <a:gd name="T20" fmla="*/ 1 w 16"/>
                <a:gd name="T21" fmla="*/ 0 h 21"/>
                <a:gd name="T22" fmla="*/ 1 w 16"/>
                <a:gd name="T23" fmla="*/ 0 h 21"/>
                <a:gd name="T24" fmla="*/ 2 w 16"/>
                <a:gd name="T25" fmla="*/ 0 h 21"/>
                <a:gd name="T26" fmla="*/ 2 w 16"/>
                <a:gd name="T27" fmla="*/ 0 h 21"/>
                <a:gd name="T28" fmla="*/ 2 w 16"/>
                <a:gd name="T29" fmla="*/ 1 h 21"/>
                <a:gd name="T30" fmla="*/ 2 w 16"/>
                <a:gd name="T31" fmla="*/ 1 h 21"/>
                <a:gd name="T32" fmla="*/ 2 w 16"/>
                <a:gd name="T33" fmla="*/ 2 h 21"/>
                <a:gd name="T34" fmla="*/ 2 w 16"/>
                <a:gd name="T35" fmla="*/ 2 h 21"/>
                <a:gd name="T36" fmla="*/ 1 w 16"/>
                <a:gd name="T37" fmla="*/ 2 h 21"/>
                <a:gd name="T38" fmla="*/ 1 w 16"/>
                <a:gd name="T39" fmla="*/ 2 h 21"/>
                <a:gd name="T40" fmla="*/ 1 w 16"/>
                <a:gd name="T41" fmla="*/ 2 h 21"/>
                <a:gd name="T42" fmla="*/ 0 w 16"/>
                <a:gd name="T43" fmla="*/ 2 h 21"/>
                <a:gd name="T44" fmla="*/ 0 w 16"/>
                <a:gd name="T45" fmla="*/ 2 h 21"/>
                <a:gd name="T46" fmla="*/ 0 w 16"/>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21"/>
                <a:gd name="T74" fmla="*/ 16 w 16"/>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21">
                  <a:moveTo>
                    <a:pt x="2" y="18"/>
                  </a:moveTo>
                  <a:lnTo>
                    <a:pt x="1" y="17"/>
                  </a:lnTo>
                  <a:lnTo>
                    <a:pt x="0" y="15"/>
                  </a:lnTo>
                  <a:lnTo>
                    <a:pt x="0" y="11"/>
                  </a:lnTo>
                  <a:lnTo>
                    <a:pt x="0" y="9"/>
                  </a:lnTo>
                  <a:lnTo>
                    <a:pt x="0" y="4"/>
                  </a:lnTo>
                  <a:lnTo>
                    <a:pt x="3" y="3"/>
                  </a:lnTo>
                  <a:lnTo>
                    <a:pt x="4" y="0"/>
                  </a:lnTo>
                  <a:lnTo>
                    <a:pt x="6" y="0"/>
                  </a:lnTo>
                  <a:lnTo>
                    <a:pt x="9" y="0"/>
                  </a:lnTo>
                  <a:lnTo>
                    <a:pt x="12" y="1"/>
                  </a:lnTo>
                  <a:lnTo>
                    <a:pt x="13" y="1"/>
                  </a:lnTo>
                  <a:lnTo>
                    <a:pt x="15" y="4"/>
                  </a:lnTo>
                  <a:lnTo>
                    <a:pt x="16" y="7"/>
                  </a:lnTo>
                  <a:lnTo>
                    <a:pt x="16" y="10"/>
                  </a:lnTo>
                  <a:lnTo>
                    <a:pt x="16" y="15"/>
                  </a:lnTo>
                  <a:lnTo>
                    <a:pt x="15" y="18"/>
                  </a:lnTo>
                  <a:lnTo>
                    <a:pt x="13" y="20"/>
                  </a:lnTo>
                  <a:lnTo>
                    <a:pt x="10" y="20"/>
                  </a:lnTo>
                  <a:lnTo>
                    <a:pt x="8" y="21"/>
                  </a:lnTo>
                  <a:lnTo>
                    <a:pt x="3" y="18"/>
                  </a:lnTo>
                  <a:lnTo>
                    <a:pt x="2" y="18"/>
                  </a:lnTo>
                  <a:close/>
                </a:path>
              </a:pathLst>
            </a:custGeom>
            <a:solidFill>
              <a:srgbClr val="000000"/>
            </a:solidFill>
            <a:ln w="9525">
              <a:noFill/>
              <a:round/>
              <a:headEnd/>
              <a:tailEnd/>
            </a:ln>
          </p:spPr>
          <p:txBody>
            <a:bodyPr/>
            <a:lstStyle/>
            <a:p>
              <a:endParaRPr lang="en-US"/>
            </a:p>
          </p:txBody>
        </p:sp>
        <p:sp>
          <p:nvSpPr>
            <p:cNvPr id="72966" name="Freeform 313"/>
            <p:cNvSpPr>
              <a:spLocks/>
            </p:cNvSpPr>
            <p:nvPr/>
          </p:nvSpPr>
          <p:spPr bwMode="auto">
            <a:xfrm>
              <a:off x="5295" y="2830"/>
              <a:ext cx="7" cy="7"/>
            </a:xfrm>
            <a:custGeom>
              <a:avLst/>
              <a:gdLst>
                <a:gd name="T0" fmla="*/ 0 w 20"/>
                <a:gd name="T1" fmla="*/ 2 h 22"/>
                <a:gd name="T2" fmla="*/ 0 w 20"/>
                <a:gd name="T3" fmla="*/ 1 h 22"/>
                <a:gd name="T4" fmla="*/ 0 w 20"/>
                <a:gd name="T5" fmla="*/ 1 h 22"/>
                <a:gd name="T6" fmla="*/ 0 w 20"/>
                <a:gd name="T7" fmla="*/ 1 h 22"/>
                <a:gd name="T8" fmla="*/ 0 w 20"/>
                <a:gd name="T9" fmla="*/ 1 h 22"/>
                <a:gd name="T10" fmla="*/ 0 w 20"/>
                <a:gd name="T11" fmla="*/ 0 h 22"/>
                <a:gd name="T12" fmla="*/ 1 w 20"/>
                <a:gd name="T13" fmla="*/ 0 h 22"/>
                <a:gd name="T14" fmla="*/ 1 w 20"/>
                <a:gd name="T15" fmla="*/ 0 h 22"/>
                <a:gd name="T16" fmla="*/ 2 w 20"/>
                <a:gd name="T17" fmla="*/ 0 h 22"/>
                <a:gd name="T18" fmla="*/ 2 w 20"/>
                <a:gd name="T19" fmla="*/ 1 h 22"/>
                <a:gd name="T20" fmla="*/ 2 w 20"/>
                <a:gd name="T21" fmla="*/ 1 h 22"/>
                <a:gd name="T22" fmla="*/ 2 w 20"/>
                <a:gd name="T23" fmla="*/ 1 h 22"/>
                <a:gd name="T24" fmla="*/ 2 w 20"/>
                <a:gd name="T25" fmla="*/ 2 h 22"/>
                <a:gd name="T26" fmla="*/ 2 w 20"/>
                <a:gd name="T27" fmla="*/ 2 h 22"/>
                <a:gd name="T28" fmla="*/ 2 w 20"/>
                <a:gd name="T29" fmla="*/ 2 h 22"/>
                <a:gd name="T30" fmla="*/ 2 w 20"/>
                <a:gd name="T31" fmla="*/ 2 h 22"/>
                <a:gd name="T32" fmla="*/ 1 w 20"/>
                <a:gd name="T33" fmla="*/ 2 h 22"/>
                <a:gd name="T34" fmla="*/ 1 w 20"/>
                <a:gd name="T35" fmla="*/ 2 h 22"/>
                <a:gd name="T36" fmla="*/ 0 w 20"/>
                <a:gd name="T37" fmla="*/ 2 h 22"/>
                <a:gd name="T38" fmla="*/ 0 w 20"/>
                <a:gd name="T39" fmla="*/ 2 h 22"/>
                <a:gd name="T40" fmla="*/ 0 w 20"/>
                <a:gd name="T41" fmla="*/ 2 h 22"/>
                <a:gd name="T42" fmla="*/ 0 w 20"/>
                <a:gd name="T43" fmla="*/ 2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2"/>
                <a:gd name="T68" fmla="*/ 20 w 20"/>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2">
                  <a:moveTo>
                    <a:pt x="0" y="15"/>
                  </a:moveTo>
                  <a:lnTo>
                    <a:pt x="0" y="13"/>
                  </a:lnTo>
                  <a:lnTo>
                    <a:pt x="0" y="11"/>
                  </a:lnTo>
                  <a:lnTo>
                    <a:pt x="0" y="7"/>
                  </a:lnTo>
                  <a:lnTo>
                    <a:pt x="2" y="5"/>
                  </a:lnTo>
                  <a:lnTo>
                    <a:pt x="3" y="1"/>
                  </a:lnTo>
                  <a:lnTo>
                    <a:pt x="6" y="0"/>
                  </a:lnTo>
                  <a:lnTo>
                    <a:pt x="9" y="1"/>
                  </a:lnTo>
                  <a:lnTo>
                    <a:pt x="16" y="4"/>
                  </a:lnTo>
                  <a:lnTo>
                    <a:pt x="17" y="5"/>
                  </a:lnTo>
                  <a:lnTo>
                    <a:pt x="19" y="10"/>
                  </a:lnTo>
                  <a:lnTo>
                    <a:pt x="19" y="12"/>
                  </a:lnTo>
                  <a:lnTo>
                    <a:pt x="20" y="16"/>
                  </a:lnTo>
                  <a:lnTo>
                    <a:pt x="19" y="18"/>
                  </a:lnTo>
                  <a:lnTo>
                    <a:pt x="17" y="21"/>
                  </a:lnTo>
                  <a:lnTo>
                    <a:pt x="13" y="21"/>
                  </a:lnTo>
                  <a:lnTo>
                    <a:pt x="9" y="22"/>
                  </a:lnTo>
                  <a:lnTo>
                    <a:pt x="6" y="21"/>
                  </a:lnTo>
                  <a:lnTo>
                    <a:pt x="4" y="19"/>
                  </a:lnTo>
                  <a:lnTo>
                    <a:pt x="1" y="16"/>
                  </a:lnTo>
                  <a:lnTo>
                    <a:pt x="0" y="15"/>
                  </a:lnTo>
                  <a:close/>
                </a:path>
              </a:pathLst>
            </a:custGeom>
            <a:solidFill>
              <a:srgbClr val="000000"/>
            </a:solidFill>
            <a:ln w="9525">
              <a:noFill/>
              <a:round/>
              <a:headEnd/>
              <a:tailEnd/>
            </a:ln>
          </p:spPr>
          <p:txBody>
            <a:bodyPr/>
            <a:lstStyle/>
            <a:p>
              <a:endParaRPr lang="en-US"/>
            </a:p>
          </p:txBody>
        </p:sp>
        <p:sp>
          <p:nvSpPr>
            <p:cNvPr id="72967" name="Freeform 314"/>
            <p:cNvSpPr>
              <a:spLocks/>
            </p:cNvSpPr>
            <p:nvPr/>
          </p:nvSpPr>
          <p:spPr bwMode="auto">
            <a:xfrm>
              <a:off x="5294" y="2816"/>
              <a:ext cx="8" cy="11"/>
            </a:xfrm>
            <a:custGeom>
              <a:avLst/>
              <a:gdLst>
                <a:gd name="T0" fmla="*/ 1 w 23"/>
                <a:gd name="T1" fmla="*/ 3 h 32"/>
                <a:gd name="T2" fmla="*/ 2 w 23"/>
                <a:gd name="T3" fmla="*/ 4 h 32"/>
                <a:gd name="T4" fmla="*/ 3 w 23"/>
                <a:gd name="T5" fmla="*/ 3 h 32"/>
                <a:gd name="T6" fmla="*/ 2 w 23"/>
                <a:gd name="T7" fmla="*/ 0 h 32"/>
                <a:gd name="T8" fmla="*/ 1 w 23"/>
                <a:gd name="T9" fmla="*/ 0 h 32"/>
                <a:gd name="T10" fmla="*/ 0 w 23"/>
                <a:gd name="T11" fmla="*/ 2 h 32"/>
                <a:gd name="T12" fmla="*/ 1 w 23"/>
                <a:gd name="T13" fmla="*/ 3 h 32"/>
                <a:gd name="T14" fmla="*/ 1 w 23"/>
                <a:gd name="T15" fmla="*/ 3 h 32"/>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32"/>
                <a:gd name="T26" fmla="*/ 23 w 23"/>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32">
                  <a:moveTo>
                    <a:pt x="7" y="30"/>
                  </a:moveTo>
                  <a:lnTo>
                    <a:pt x="17" y="32"/>
                  </a:lnTo>
                  <a:lnTo>
                    <a:pt x="23" y="23"/>
                  </a:lnTo>
                  <a:lnTo>
                    <a:pt x="18" y="0"/>
                  </a:lnTo>
                  <a:lnTo>
                    <a:pt x="8" y="0"/>
                  </a:lnTo>
                  <a:lnTo>
                    <a:pt x="0" y="17"/>
                  </a:lnTo>
                  <a:lnTo>
                    <a:pt x="7" y="30"/>
                  </a:lnTo>
                  <a:close/>
                </a:path>
              </a:pathLst>
            </a:custGeom>
            <a:solidFill>
              <a:srgbClr val="000000"/>
            </a:solidFill>
            <a:ln w="9525">
              <a:noFill/>
              <a:round/>
              <a:headEnd/>
              <a:tailEnd/>
            </a:ln>
          </p:spPr>
          <p:txBody>
            <a:bodyPr/>
            <a:lstStyle/>
            <a:p>
              <a:endParaRPr lang="en-US"/>
            </a:p>
          </p:txBody>
        </p:sp>
        <p:sp>
          <p:nvSpPr>
            <p:cNvPr id="72968" name="Freeform 315"/>
            <p:cNvSpPr>
              <a:spLocks/>
            </p:cNvSpPr>
            <p:nvPr/>
          </p:nvSpPr>
          <p:spPr bwMode="auto">
            <a:xfrm>
              <a:off x="5231" y="2851"/>
              <a:ext cx="7" cy="9"/>
            </a:xfrm>
            <a:custGeom>
              <a:avLst/>
              <a:gdLst>
                <a:gd name="T0" fmla="*/ 1 w 21"/>
                <a:gd name="T1" fmla="*/ 3 h 28"/>
                <a:gd name="T2" fmla="*/ 2 w 21"/>
                <a:gd name="T3" fmla="*/ 3 h 28"/>
                <a:gd name="T4" fmla="*/ 2 w 21"/>
                <a:gd name="T5" fmla="*/ 2 h 28"/>
                <a:gd name="T6" fmla="*/ 2 w 21"/>
                <a:gd name="T7" fmla="*/ 0 h 28"/>
                <a:gd name="T8" fmla="*/ 1 w 21"/>
                <a:gd name="T9" fmla="*/ 0 h 28"/>
                <a:gd name="T10" fmla="*/ 0 w 21"/>
                <a:gd name="T11" fmla="*/ 2 h 28"/>
                <a:gd name="T12" fmla="*/ 1 w 21"/>
                <a:gd name="T13" fmla="*/ 3 h 28"/>
                <a:gd name="T14" fmla="*/ 1 w 21"/>
                <a:gd name="T15" fmla="*/ 3 h 2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8"/>
                <a:gd name="T26" fmla="*/ 21 w 2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8">
                  <a:moveTo>
                    <a:pt x="6" y="28"/>
                  </a:moveTo>
                  <a:lnTo>
                    <a:pt x="14" y="28"/>
                  </a:lnTo>
                  <a:lnTo>
                    <a:pt x="21" y="15"/>
                  </a:lnTo>
                  <a:lnTo>
                    <a:pt x="14" y="1"/>
                  </a:lnTo>
                  <a:lnTo>
                    <a:pt x="7" y="0"/>
                  </a:lnTo>
                  <a:lnTo>
                    <a:pt x="0" y="14"/>
                  </a:lnTo>
                  <a:lnTo>
                    <a:pt x="6" y="28"/>
                  </a:lnTo>
                  <a:close/>
                </a:path>
              </a:pathLst>
            </a:custGeom>
            <a:solidFill>
              <a:srgbClr val="000000"/>
            </a:solidFill>
            <a:ln w="9525">
              <a:noFill/>
              <a:round/>
              <a:headEnd/>
              <a:tailEnd/>
            </a:ln>
          </p:spPr>
          <p:txBody>
            <a:bodyPr/>
            <a:lstStyle/>
            <a:p>
              <a:endParaRPr lang="en-US"/>
            </a:p>
          </p:txBody>
        </p:sp>
        <p:sp>
          <p:nvSpPr>
            <p:cNvPr id="72969" name="Freeform 316"/>
            <p:cNvSpPr>
              <a:spLocks/>
            </p:cNvSpPr>
            <p:nvPr/>
          </p:nvSpPr>
          <p:spPr bwMode="auto">
            <a:xfrm>
              <a:off x="5129" y="2856"/>
              <a:ext cx="20" cy="46"/>
            </a:xfrm>
            <a:custGeom>
              <a:avLst/>
              <a:gdLst>
                <a:gd name="T0" fmla="*/ 6 w 60"/>
                <a:gd name="T1" fmla="*/ 3 h 140"/>
                <a:gd name="T2" fmla="*/ 6 w 60"/>
                <a:gd name="T3" fmla="*/ 3 h 140"/>
                <a:gd name="T4" fmla="*/ 5 w 60"/>
                <a:gd name="T5" fmla="*/ 4 h 140"/>
                <a:gd name="T6" fmla="*/ 4 w 60"/>
                <a:gd name="T7" fmla="*/ 6 h 140"/>
                <a:gd name="T8" fmla="*/ 3 w 60"/>
                <a:gd name="T9" fmla="*/ 7 h 140"/>
                <a:gd name="T10" fmla="*/ 3 w 60"/>
                <a:gd name="T11" fmla="*/ 8 h 140"/>
                <a:gd name="T12" fmla="*/ 3 w 60"/>
                <a:gd name="T13" fmla="*/ 8 h 140"/>
                <a:gd name="T14" fmla="*/ 3 w 60"/>
                <a:gd name="T15" fmla="*/ 9 h 140"/>
                <a:gd name="T16" fmla="*/ 3 w 60"/>
                <a:gd name="T17" fmla="*/ 10 h 140"/>
                <a:gd name="T18" fmla="*/ 3 w 60"/>
                <a:gd name="T19" fmla="*/ 11 h 140"/>
                <a:gd name="T20" fmla="*/ 4 w 60"/>
                <a:gd name="T21" fmla="*/ 12 h 140"/>
                <a:gd name="T22" fmla="*/ 5 w 60"/>
                <a:gd name="T23" fmla="*/ 12 h 140"/>
                <a:gd name="T24" fmla="*/ 5 w 60"/>
                <a:gd name="T25" fmla="*/ 12 h 140"/>
                <a:gd name="T26" fmla="*/ 6 w 60"/>
                <a:gd name="T27" fmla="*/ 15 h 140"/>
                <a:gd name="T28" fmla="*/ 5 w 60"/>
                <a:gd name="T29" fmla="*/ 15 h 140"/>
                <a:gd name="T30" fmla="*/ 4 w 60"/>
                <a:gd name="T31" fmla="*/ 14 h 140"/>
                <a:gd name="T32" fmla="*/ 3 w 60"/>
                <a:gd name="T33" fmla="*/ 14 h 140"/>
                <a:gd name="T34" fmla="*/ 2 w 60"/>
                <a:gd name="T35" fmla="*/ 13 h 140"/>
                <a:gd name="T36" fmla="*/ 2 w 60"/>
                <a:gd name="T37" fmla="*/ 13 h 140"/>
                <a:gd name="T38" fmla="*/ 1 w 60"/>
                <a:gd name="T39" fmla="*/ 12 h 140"/>
                <a:gd name="T40" fmla="*/ 0 w 60"/>
                <a:gd name="T41" fmla="*/ 11 h 140"/>
                <a:gd name="T42" fmla="*/ 0 w 60"/>
                <a:gd name="T43" fmla="*/ 10 h 140"/>
                <a:gd name="T44" fmla="*/ 0 w 60"/>
                <a:gd name="T45" fmla="*/ 9 h 140"/>
                <a:gd name="T46" fmla="*/ 0 w 60"/>
                <a:gd name="T47" fmla="*/ 8 h 140"/>
                <a:gd name="T48" fmla="*/ 1 w 60"/>
                <a:gd name="T49" fmla="*/ 6 h 140"/>
                <a:gd name="T50" fmla="*/ 1 w 60"/>
                <a:gd name="T51" fmla="*/ 5 h 140"/>
                <a:gd name="T52" fmla="*/ 2 w 60"/>
                <a:gd name="T53" fmla="*/ 4 h 140"/>
                <a:gd name="T54" fmla="*/ 3 w 60"/>
                <a:gd name="T55" fmla="*/ 3 h 140"/>
                <a:gd name="T56" fmla="*/ 4 w 60"/>
                <a:gd name="T57" fmla="*/ 2 h 140"/>
                <a:gd name="T58" fmla="*/ 5 w 60"/>
                <a:gd name="T59" fmla="*/ 1 h 140"/>
                <a:gd name="T60" fmla="*/ 6 w 60"/>
                <a:gd name="T61" fmla="*/ 0 h 140"/>
                <a:gd name="T62" fmla="*/ 7 w 60"/>
                <a:gd name="T63" fmla="*/ 3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140"/>
                <a:gd name="T98" fmla="*/ 60 w 60"/>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140">
                  <a:moveTo>
                    <a:pt x="60" y="24"/>
                  </a:moveTo>
                  <a:lnTo>
                    <a:pt x="58" y="24"/>
                  </a:lnTo>
                  <a:lnTo>
                    <a:pt x="56" y="25"/>
                  </a:lnTo>
                  <a:lnTo>
                    <a:pt x="52" y="29"/>
                  </a:lnTo>
                  <a:lnTo>
                    <a:pt x="49" y="33"/>
                  </a:lnTo>
                  <a:lnTo>
                    <a:pt x="43" y="38"/>
                  </a:lnTo>
                  <a:lnTo>
                    <a:pt x="39" y="44"/>
                  </a:lnTo>
                  <a:lnTo>
                    <a:pt x="34" y="52"/>
                  </a:lnTo>
                  <a:lnTo>
                    <a:pt x="30" y="59"/>
                  </a:lnTo>
                  <a:lnTo>
                    <a:pt x="28" y="63"/>
                  </a:lnTo>
                  <a:lnTo>
                    <a:pt x="26" y="66"/>
                  </a:lnTo>
                  <a:lnTo>
                    <a:pt x="24" y="70"/>
                  </a:lnTo>
                  <a:lnTo>
                    <a:pt x="24" y="75"/>
                  </a:lnTo>
                  <a:lnTo>
                    <a:pt x="23" y="77"/>
                  </a:lnTo>
                  <a:lnTo>
                    <a:pt x="23" y="82"/>
                  </a:lnTo>
                  <a:lnTo>
                    <a:pt x="23" y="86"/>
                  </a:lnTo>
                  <a:lnTo>
                    <a:pt x="24" y="90"/>
                  </a:lnTo>
                  <a:lnTo>
                    <a:pt x="25" y="94"/>
                  </a:lnTo>
                  <a:lnTo>
                    <a:pt x="27" y="96"/>
                  </a:lnTo>
                  <a:lnTo>
                    <a:pt x="29" y="100"/>
                  </a:lnTo>
                  <a:lnTo>
                    <a:pt x="33" y="105"/>
                  </a:lnTo>
                  <a:lnTo>
                    <a:pt x="35" y="107"/>
                  </a:lnTo>
                  <a:lnTo>
                    <a:pt x="40" y="111"/>
                  </a:lnTo>
                  <a:lnTo>
                    <a:pt x="42" y="112"/>
                  </a:lnTo>
                  <a:lnTo>
                    <a:pt x="45" y="115"/>
                  </a:lnTo>
                  <a:lnTo>
                    <a:pt x="48" y="116"/>
                  </a:lnTo>
                  <a:lnTo>
                    <a:pt x="51" y="118"/>
                  </a:lnTo>
                  <a:lnTo>
                    <a:pt x="51" y="140"/>
                  </a:lnTo>
                  <a:lnTo>
                    <a:pt x="50" y="139"/>
                  </a:lnTo>
                  <a:lnTo>
                    <a:pt x="46" y="138"/>
                  </a:lnTo>
                  <a:lnTo>
                    <a:pt x="41" y="135"/>
                  </a:lnTo>
                  <a:lnTo>
                    <a:pt x="35" y="133"/>
                  </a:lnTo>
                  <a:lnTo>
                    <a:pt x="32" y="132"/>
                  </a:lnTo>
                  <a:lnTo>
                    <a:pt x="29" y="129"/>
                  </a:lnTo>
                  <a:lnTo>
                    <a:pt x="25" y="127"/>
                  </a:lnTo>
                  <a:lnTo>
                    <a:pt x="21" y="126"/>
                  </a:lnTo>
                  <a:lnTo>
                    <a:pt x="17" y="122"/>
                  </a:lnTo>
                  <a:lnTo>
                    <a:pt x="14" y="118"/>
                  </a:lnTo>
                  <a:lnTo>
                    <a:pt x="11" y="116"/>
                  </a:lnTo>
                  <a:lnTo>
                    <a:pt x="9" y="112"/>
                  </a:lnTo>
                  <a:lnTo>
                    <a:pt x="6" y="107"/>
                  </a:lnTo>
                  <a:lnTo>
                    <a:pt x="4" y="104"/>
                  </a:lnTo>
                  <a:lnTo>
                    <a:pt x="2" y="99"/>
                  </a:lnTo>
                  <a:lnTo>
                    <a:pt x="1" y="94"/>
                  </a:lnTo>
                  <a:lnTo>
                    <a:pt x="0" y="88"/>
                  </a:lnTo>
                  <a:lnTo>
                    <a:pt x="0" y="82"/>
                  </a:lnTo>
                  <a:lnTo>
                    <a:pt x="1" y="76"/>
                  </a:lnTo>
                  <a:lnTo>
                    <a:pt x="3" y="69"/>
                  </a:lnTo>
                  <a:lnTo>
                    <a:pt x="5" y="61"/>
                  </a:lnTo>
                  <a:lnTo>
                    <a:pt x="9" y="54"/>
                  </a:lnTo>
                  <a:lnTo>
                    <a:pt x="10" y="50"/>
                  </a:lnTo>
                  <a:lnTo>
                    <a:pt x="13" y="46"/>
                  </a:lnTo>
                  <a:lnTo>
                    <a:pt x="15" y="42"/>
                  </a:lnTo>
                  <a:lnTo>
                    <a:pt x="18" y="38"/>
                  </a:lnTo>
                  <a:lnTo>
                    <a:pt x="21" y="33"/>
                  </a:lnTo>
                  <a:lnTo>
                    <a:pt x="25" y="29"/>
                  </a:lnTo>
                  <a:lnTo>
                    <a:pt x="29" y="24"/>
                  </a:lnTo>
                  <a:lnTo>
                    <a:pt x="33" y="20"/>
                  </a:lnTo>
                  <a:lnTo>
                    <a:pt x="36" y="14"/>
                  </a:lnTo>
                  <a:lnTo>
                    <a:pt x="41" y="9"/>
                  </a:lnTo>
                  <a:lnTo>
                    <a:pt x="46" y="4"/>
                  </a:lnTo>
                  <a:lnTo>
                    <a:pt x="51" y="0"/>
                  </a:lnTo>
                  <a:lnTo>
                    <a:pt x="60" y="24"/>
                  </a:lnTo>
                  <a:close/>
                </a:path>
              </a:pathLst>
            </a:custGeom>
            <a:solidFill>
              <a:srgbClr val="000000"/>
            </a:solidFill>
            <a:ln w="9525">
              <a:noFill/>
              <a:round/>
              <a:headEnd/>
              <a:tailEnd/>
            </a:ln>
          </p:spPr>
          <p:txBody>
            <a:bodyPr/>
            <a:lstStyle/>
            <a:p>
              <a:endParaRPr lang="en-US"/>
            </a:p>
          </p:txBody>
        </p:sp>
        <p:sp>
          <p:nvSpPr>
            <p:cNvPr id="72970" name="Freeform 317"/>
            <p:cNvSpPr>
              <a:spLocks/>
            </p:cNvSpPr>
            <p:nvPr/>
          </p:nvSpPr>
          <p:spPr bwMode="auto">
            <a:xfrm>
              <a:off x="5139" y="2810"/>
              <a:ext cx="21" cy="38"/>
            </a:xfrm>
            <a:custGeom>
              <a:avLst/>
              <a:gdLst>
                <a:gd name="T0" fmla="*/ 7 w 62"/>
                <a:gd name="T1" fmla="*/ 2 h 114"/>
                <a:gd name="T2" fmla="*/ 7 w 62"/>
                <a:gd name="T3" fmla="*/ 2 h 114"/>
                <a:gd name="T4" fmla="*/ 7 w 62"/>
                <a:gd name="T5" fmla="*/ 2 h 114"/>
                <a:gd name="T6" fmla="*/ 6 w 62"/>
                <a:gd name="T7" fmla="*/ 2 h 114"/>
                <a:gd name="T8" fmla="*/ 6 w 62"/>
                <a:gd name="T9" fmla="*/ 3 h 114"/>
                <a:gd name="T10" fmla="*/ 5 w 62"/>
                <a:gd name="T11" fmla="*/ 3 h 114"/>
                <a:gd name="T12" fmla="*/ 5 w 62"/>
                <a:gd name="T13" fmla="*/ 4 h 114"/>
                <a:gd name="T14" fmla="*/ 4 w 62"/>
                <a:gd name="T15" fmla="*/ 5 h 114"/>
                <a:gd name="T16" fmla="*/ 3 w 62"/>
                <a:gd name="T17" fmla="*/ 5 h 114"/>
                <a:gd name="T18" fmla="*/ 3 w 62"/>
                <a:gd name="T19" fmla="*/ 6 h 114"/>
                <a:gd name="T20" fmla="*/ 3 w 62"/>
                <a:gd name="T21" fmla="*/ 7 h 114"/>
                <a:gd name="T22" fmla="*/ 2 w 62"/>
                <a:gd name="T23" fmla="*/ 8 h 114"/>
                <a:gd name="T24" fmla="*/ 2 w 62"/>
                <a:gd name="T25" fmla="*/ 8 h 114"/>
                <a:gd name="T26" fmla="*/ 3 w 62"/>
                <a:gd name="T27" fmla="*/ 9 h 114"/>
                <a:gd name="T28" fmla="*/ 3 w 62"/>
                <a:gd name="T29" fmla="*/ 9 h 114"/>
                <a:gd name="T30" fmla="*/ 4 w 62"/>
                <a:gd name="T31" fmla="*/ 10 h 114"/>
                <a:gd name="T32" fmla="*/ 4 w 62"/>
                <a:gd name="T33" fmla="*/ 10 h 114"/>
                <a:gd name="T34" fmla="*/ 5 w 62"/>
                <a:gd name="T35" fmla="*/ 10 h 114"/>
                <a:gd name="T36" fmla="*/ 5 w 62"/>
                <a:gd name="T37" fmla="*/ 10 h 114"/>
                <a:gd name="T38" fmla="*/ 5 w 62"/>
                <a:gd name="T39" fmla="*/ 13 h 114"/>
                <a:gd name="T40" fmla="*/ 5 w 62"/>
                <a:gd name="T41" fmla="*/ 12 h 114"/>
                <a:gd name="T42" fmla="*/ 4 w 62"/>
                <a:gd name="T43" fmla="*/ 12 h 114"/>
                <a:gd name="T44" fmla="*/ 4 w 62"/>
                <a:gd name="T45" fmla="*/ 12 h 114"/>
                <a:gd name="T46" fmla="*/ 3 w 62"/>
                <a:gd name="T47" fmla="*/ 12 h 114"/>
                <a:gd name="T48" fmla="*/ 2 w 62"/>
                <a:gd name="T49" fmla="*/ 11 h 114"/>
                <a:gd name="T50" fmla="*/ 2 w 62"/>
                <a:gd name="T51" fmla="*/ 11 h 114"/>
                <a:gd name="T52" fmla="*/ 1 w 62"/>
                <a:gd name="T53" fmla="*/ 10 h 114"/>
                <a:gd name="T54" fmla="*/ 1 w 62"/>
                <a:gd name="T55" fmla="*/ 10 h 114"/>
                <a:gd name="T56" fmla="*/ 0 w 62"/>
                <a:gd name="T57" fmla="*/ 9 h 114"/>
                <a:gd name="T58" fmla="*/ 0 w 62"/>
                <a:gd name="T59" fmla="*/ 9 h 114"/>
                <a:gd name="T60" fmla="*/ 0 w 62"/>
                <a:gd name="T61" fmla="*/ 8 h 114"/>
                <a:gd name="T62" fmla="*/ 0 w 62"/>
                <a:gd name="T63" fmla="*/ 8 h 114"/>
                <a:gd name="T64" fmla="*/ 0 w 62"/>
                <a:gd name="T65" fmla="*/ 7 h 114"/>
                <a:gd name="T66" fmla="*/ 0 w 62"/>
                <a:gd name="T67" fmla="*/ 7 h 114"/>
                <a:gd name="T68" fmla="*/ 0 w 62"/>
                <a:gd name="T69" fmla="*/ 6 h 114"/>
                <a:gd name="T70" fmla="*/ 1 w 62"/>
                <a:gd name="T71" fmla="*/ 6 h 114"/>
                <a:gd name="T72" fmla="*/ 1 w 62"/>
                <a:gd name="T73" fmla="*/ 5 h 114"/>
                <a:gd name="T74" fmla="*/ 1 w 62"/>
                <a:gd name="T75" fmla="*/ 5 h 114"/>
                <a:gd name="T76" fmla="*/ 1 w 62"/>
                <a:gd name="T77" fmla="*/ 4 h 114"/>
                <a:gd name="T78" fmla="*/ 2 w 62"/>
                <a:gd name="T79" fmla="*/ 4 h 114"/>
                <a:gd name="T80" fmla="*/ 2 w 62"/>
                <a:gd name="T81" fmla="*/ 3 h 114"/>
                <a:gd name="T82" fmla="*/ 2 w 62"/>
                <a:gd name="T83" fmla="*/ 3 h 114"/>
                <a:gd name="T84" fmla="*/ 3 w 62"/>
                <a:gd name="T85" fmla="*/ 3 h 114"/>
                <a:gd name="T86" fmla="*/ 3 w 62"/>
                <a:gd name="T87" fmla="*/ 2 h 114"/>
                <a:gd name="T88" fmla="*/ 4 w 62"/>
                <a:gd name="T89" fmla="*/ 2 h 114"/>
                <a:gd name="T90" fmla="*/ 4 w 62"/>
                <a:gd name="T91" fmla="*/ 2 h 114"/>
                <a:gd name="T92" fmla="*/ 5 w 62"/>
                <a:gd name="T93" fmla="*/ 1 h 114"/>
                <a:gd name="T94" fmla="*/ 5 w 62"/>
                <a:gd name="T95" fmla="*/ 1 h 114"/>
                <a:gd name="T96" fmla="*/ 6 w 62"/>
                <a:gd name="T97" fmla="*/ 0 h 114"/>
                <a:gd name="T98" fmla="*/ 6 w 62"/>
                <a:gd name="T99" fmla="*/ 0 h 114"/>
                <a:gd name="T100" fmla="*/ 7 w 62"/>
                <a:gd name="T101" fmla="*/ 2 h 114"/>
                <a:gd name="T102" fmla="*/ 7 w 62"/>
                <a:gd name="T103" fmla="*/ 2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
                <a:gd name="T157" fmla="*/ 0 h 114"/>
                <a:gd name="T158" fmla="*/ 62 w 62"/>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 h="114">
                  <a:moveTo>
                    <a:pt x="62" y="14"/>
                  </a:moveTo>
                  <a:lnTo>
                    <a:pt x="61" y="14"/>
                  </a:lnTo>
                  <a:lnTo>
                    <a:pt x="59" y="15"/>
                  </a:lnTo>
                  <a:lnTo>
                    <a:pt x="55" y="19"/>
                  </a:lnTo>
                  <a:lnTo>
                    <a:pt x="51" y="24"/>
                  </a:lnTo>
                  <a:lnTo>
                    <a:pt x="45" y="29"/>
                  </a:lnTo>
                  <a:lnTo>
                    <a:pt x="40" y="35"/>
                  </a:lnTo>
                  <a:lnTo>
                    <a:pt x="35" y="41"/>
                  </a:lnTo>
                  <a:lnTo>
                    <a:pt x="30" y="48"/>
                  </a:lnTo>
                  <a:lnTo>
                    <a:pt x="25" y="54"/>
                  </a:lnTo>
                  <a:lnTo>
                    <a:pt x="23" y="61"/>
                  </a:lnTo>
                  <a:lnTo>
                    <a:pt x="21" y="68"/>
                  </a:lnTo>
                  <a:lnTo>
                    <a:pt x="22" y="75"/>
                  </a:lnTo>
                  <a:lnTo>
                    <a:pt x="24" y="80"/>
                  </a:lnTo>
                  <a:lnTo>
                    <a:pt x="28" y="84"/>
                  </a:lnTo>
                  <a:lnTo>
                    <a:pt x="31" y="87"/>
                  </a:lnTo>
                  <a:lnTo>
                    <a:pt x="37" y="88"/>
                  </a:lnTo>
                  <a:lnTo>
                    <a:pt x="41" y="91"/>
                  </a:lnTo>
                  <a:lnTo>
                    <a:pt x="48" y="93"/>
                  </a:lnTo>
                  <a:lnTo>
                    <a:pt x="43" y="114"/>
                  </a:lnTo>
                  <a:lnTo>
                    <a:pt x="41" y="112"/>
                  </a:lnTo>
                  <a:lnTo>
                    <a:pt x="38" y="111"/>
                  </a:lnTo>
                  <a:lnTo>
                    <a:pt x="33" y="109"/>
                  </a:lnTo>
                  <a:lnTo>
                    <a:pt x="28" y="107"/>
                  </a:lnTo>
                  <a:lnTo>
                    <a:pt x="21" y="103"/>
                  </a:lnTo>
                  <a:lnTo>
                    <a:pt x="16" y="99"/>
                  </a:lnTo>
                  <a:lnTo>
                    <a:pt x="10" y="93"/>
                  </a:lnTo>
                  <a:lnTo>
                    <a:pt x="6" y="88"/>
                  </a:lnTo>
                  <a:lnTo>
                    <a:pt x="3" y="83"/>
                  </a:lnTo>
                  <a:lnTo>
                    <a:pt x="2" y="80"/>
                  </a:lnTo>
                  <a:lnTo>
                    <a:pt x="1" y="76"/>
                  </a:lnTo>
                  <a:lnTo>
                    <a:pt x="1" y="71"/>
                  </a:lnTo>
                  <a:lnTo>
                    <a:pt x="0" y="66"/>
                  </a:lnTo>
                  <a:lnTo>
                    <a:pt x="1" y="61"/>
                  </a:lnTo>
                  <a:lnTo>
                    <a:pt x="2" y="57"/>
                  </a:lnTo>
                  <a:lnTo>
                    <a:pt x="5" y="52"/>
                  </a:lnTo>
                  <a:lnTo>
                    <a:pt x="7" y="46"/>
                  </a:lnTo>
                  <a:lnTo>
                    <a:pt x="11" y="41"/>
                  </a:lnTo>
                  <a:lnTo>
                    <a:pt x="13" y="37"/>
                  </a:lnTo>
                  <a:lnTo>
                    <a:pt x="16" y="34"/>
                  </a:lnTo>
                  <a:lnTo>
                    <a:pt x="18" y="30"/>
                  </a:lnTo>
                  <a:lnTo>
                    <a:pt x="22" y="28"/>
                  </a:lnTo>
                  <a:lnTo>
                    <a:pt x="25" y="24"/>
                  </a:lnTo>
                  <a:lnTo>
                    <a:pt x="28" y="20"/>
                  </a:lnTo>
                  <a:lnTo>
                    <a:pt x="32" y="17"/>
                  </a:lnTo>
                  <a:lnTo>
                    <a:pt x="37" y="14"/>
                  </a:lnTo>
                  <a:lnTo>
                    <a:pt x="41" y="9"/>
                  </a:lnTo>
                  <a:lnTo>
                    <a:pt x="46" y="6"/>
                  </a:lnTo>
                  <a:lnTo>
                    <a:pt x="51" y="2"/>
                  </a:lnTo>
                  <a:lnTo>
                    <a:pt x="57" y="0"/>
                  </a:lnTo>
                  <a:lnTo>
                    <a:pt x="62" y="14"/>
                  </a:lnTo>
                  <a:close/>
                </a:path>
              </a:pathLst>
            </a:custGeom>
            <a:solidFill>
              <a:srgbClr val="000000"/>
            </a:solidFill>
            <a:ln w="9525">
              <a:noFill/>
              <a:round/>
              <a:headEnd/>
              <a:tailEnd/>
            </a:ln>
          </p:spPr>
          <p:txBody>
            <a:bodyPr/>
            <a:lstStyle/>
            <a:p>
              <a:endParaRPr lang="en-US"/>
            </a:p>
          </p:txBody>
        </p:sp>
        <p:sp>
          <p:nvSpPr>
            <p:cNvPr id="72971" name="Freeform 318"/>
            <p:cNvSpPr>
              <a:spLocks/>
            </p:cNvSpPr>
            <p:nvPr/>
          </p:nvSpPr>
          <p:spPr bwMode="auto">
            <a:xfrm>
              <a:off x="5122" y="2907"/>
              <a:ext cx="24" cy="45"/>
            </a:xfrm>
            <a:custGeom>
              <a:avLst/>
              <a:gdLst>
                <a:gd name="T0" fmla="*/ 7 w 70"/>
                <a:gd name="T1" fmla="*/ 2 h 137"/>
                <a:gd name="T2" fmla="*/ 7 w 70"/>
                <a:gd name="T3" fmla="*/ 2 h 137"/>
                <a:gd name="T4" fmla="*/ 6 w 70"/>
                <a:gd name="T5" fmla="*/ 2 h 137"/>
                <a:gd name="T6" fmla="*/ 6 w 70"/>
                <a:gd name="T7" fmla="*/ 3 h 137"/>
                <a:gd name="T8" fmla="*/ 5 w 70"/>
                <a:gd name="T9" fmla="*/ 3 h 137"/>
                <a:gd name="T10" fmla="*/ 5 w 70"/>
                <a:gd name="T11" fmla="*/ 4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6 w 70"/>
                <a:gd name="T39" fmla="*/ 11 h 137"/>
                <a:gd name="T40" fmla="*/ 7 w 70"/>
                <a:gd name="T41" fmla="*/ 11 h 137"/>
                <a:gd name="T42" fmla="*/ 7 w 70"/>
                <a:gd name="T43" fmla="*/ 12 h 137"/>
                <a:gd name="T44" fmla="*/ 7 w 70"/>
                <a:gd name="T45" fmla="*/ 12 h 137"/>
                <a:gd name="T46" fmla="*/ 8 w 70"/>
                <a:gd name="T47" fmla="*/ 12 h 137"/>
                <a:gd name="T48" fmla="*/ 8 w 70"/>
                <a:gd name="T49" fmla="*/ 12 h 137"/>
                <a:gd name="T50" fmla="*/ 8 w 70"/>
                <a:gd name="T51" fmla="*/ 15 h 137"/>
                <a:gd name="T52" fmla="*/ 8 w 70"/>
                <a:gd name="T53" fmla="*/ 15 h 137"/>
                <a:gd name="T54" fmla="*/ 8 w 70"/>
                <a:gd name="T55" fmla="*/ 14 h 137"/>
                <a:gd name="T56" fmla="*/ 7 w 70"/>
                <a:gd name="T57" fmla="*/ 14 h 137"/>
                <a:gd name="T58" fmla="*/ 7 w 70"/>
                <a:gd name="T59" fmla="*/ 14 h 137"/>
                <a:gd name="T60" fmla="*/ 7 w 70"/>
                <a:gd name="T61" fmla="*/ 14 h 137"/>
                <a:gd name="T62" fmla="*/ 6 w 70"/>
                <a:gd name="T63" fmla="*/ 14 h 137"/>
                <a:gd name="T64" fmla="*/ 5 w 70"/>
                <a:gd name="T65" fmla="*/ 13 h 137"/>
                <a:gd name="T66" fmla="*/ 5 w 70"/>
                <a:gd name="T67" fmla="*/ 13 h 137"/>
                <a:gd name="T68" fmla="*/ 4 w 70"/>
                <a:gd name="T69" fmla="*/ 13 h 137"/>
                <a:gd name="T70" fmla="*/ 4 w 70"/>
                <a:gd name="T71" fmla="*/ 13 h 137"/>
                <a:gd name="T72" fmla="*/ 3 w 70"/>
                <a:gd name="T73" fmla="*/ 12 h 137"/>
                <a:gd name="T74" fmla="*/ 3 w 70"/>
                <a:gd name="T75" fmla="*/ 12 h 137"/>
                <a:gd name="T76" fmla="*/ 2 w 70"/>
                <a:gd name="T77" fmla="*/ 11 h 137"/>
                <a:gd name="T78" fmla="*/ 2 w 70"/>
                <a:gd name="T79" fmla="*/ 11 h 137"/>
                <a:gd name="T80" fmla="*/ 1 w 70"/>
                <a:gd name="T81" fmla="*/ 11 h 137"/>
                <a:gd name="T82" fmla="*/ 1 w 70"/>
                <a:gd name="T83" fmla="*/ 10 h 137"/>
                <a:gd name="T84" fmla="*/ 1 w 70"/>
                <a:gd name="T85" fmla="*/ 10 h 137"/>
                <a:gd name="T86" fmla="*/ 0 w 70"/>
                <a:gd name="T87" fmla="*/ 9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7 w 70"/>
                <a:gd name="T121" fmla="*/ 2 h 137"/>
                <a:gd name="T122" fmla="*/ 7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9"/>
                  </a:moveTo>
                  <a:lnTo>
                    <a:pt x="54" y="19"/>
                  </a:lnTo>
                  <a:lnTo>
                    <a:pt x="52" y="21"/>
                  </a:lnTo>
                  <a:lnTo>
                    <a:pt x="49" y="23"/>
                  </a:lnTo>
                  <a:lnTo>
                    <a:pt x="46" y="28"/>
                  </a:lnTo>
                  <a:lnTo>
                    <a:pt x="40" y="33"/>
                  </a:lnTo>
                  <a:lnTo>
                    <a:pt x="37" y="39"/>
                  </a:lnTo>
                  <a:lnTo>
                    <a:pt x="33" y="45"/>
                  </a:lnTo>
                  <a:lnTo>
                    <a:pt x="30" y="52"/>
                  </a:lnTo>
                  <a:lnTo>
                    <a:pt x="28" y="60"/>
                  </a:lnTo>
                  <a:lnTo>
                    <a:pt x="28" y="67"/>
                  </a:lnTo>
                  <a:lnTo>
                    <a:pt x="28" y="72"/>
                  </a:lnTo>
                  <a:lnTo>
                    <a:pt x="28" y="76"/>
                  </a:lnTo>
                  <a:lnTo>
                    <a:pt x="29" y="80"/>
                  </a:lnTo>
                  <a:lnTo>
                    <a:pt x="32" y="84"/>
                  </a:lnTo>
                  <a:lnTo>
                    <a:pt x="33" y="88"/>
                  </a:lnTo>
                  <a:lnTo>
                    <a:pt x="36" y="92"/>
                  </a:lnTo>
                  <a:lnTo>
                    <a:pt x="39" y="96"/>
                  </a:lnTo>
                  <a:lnTo>
                    <a:pt x="45" y="100"/>
                  </a:lnTo>
                  <a:lnTo>
                    <a:pt x="49" y="103"/>
                  </a:lnTo>
                  <a:lnTo>
                    <a:pt x="55" y="108"/>
                  </a:lnTo>
                  <a:lnTo>
                    <a:pt x="58" y="111"/>
                  </a:lnTo>
                  <a:lnTo>
                    <a:pt x="61" y="112"/>
                  </a:lnTo>
                  <a:lnTo>
                    <a:pt x="65" y="114"/>
                  </a:lnTo>
                  <a:lnTo>
                    <a:pt x="69" y="117"/>
                  </a:lnTo>
                  <a:lnTo>
                    <a:pt x="70" y="137"/>
                  </a:lnTo>
                  <a:lnTo>
                    <a:pt x="69" y="136"/>
                  </a:lnTo>
                  <a:lnTo>
                    <a:pt x="65" y="135"/>
                  </a:lnTo>
                  <a:lnTo>
                    <a:pt x="61" y="134"/>
                  </a:lnTo>
                  <a:lnTo>
                    <a:pt x="58" y="132"/>
                  </a:lnTo>
                  <a:lnTo>
                    <a:pt x="54" y="130"/>
                  </a:lnTo>
                  <a:lnTo>
                    <a:pt x="51" y="129"/>
                  </a:lnTo>
                  <a:lnTo>
                    <a:pt x="46" y="126"/>
                  </a:lnTo>
                  <a:lnTo>
                    <a:pt x="42" y="124"/>
                  </a:lnTo>
                  <a:lnTo>
                    <a:pt x="36" y="122"/>
                  </a:lnTo>
                  <a:lnTo>
                    <a:pt x="32" y="119"/>
                  </a:lnTo>
                  <a:lnTo>
                    <a:pt x="27" y="115"/>
                  </a:lnTo>
                  <a:lnTo>
                    <a:pt x="23" y="112"/>
                  </a:lnTo>
                  <a:lnTo>
                    <a:pt x="19" y="108"/>
                  </a:lnTo>
                  <a:lnTo>
                    <a:pt x="15" y="105"/>
                  </a:lnTo>
                  <a:lnTo>
                    <a:pt x="11" y="100"/>
                  </a:lnTo>
                  <a:lnTo>
                    <a:pt x="8" y="95"/>
                  </a:lnTo>
                  <a:lnTo>
                    <a:pt x="5" y="90"/>
                  </a:lnTo>
                  <a:lnTo>
                    <a:pt x="3" y="85"/>
                  </a:lnTo>
                  <a:lnTo>
                    <a:pt x="1" y="79"/>
                  </a:lnTo>
                  <a:lnTo>
                    <a:pt x="0" y="74"/>
                  </a:lnTo>
                  <a:lnTo>
                    <a:pt x="0" y="67"/>
                  </a:lnTo>
                  <a:lnTo>
                    <a:pt x="0" y="62"/>
                  </a:lnTo>
                  <a:lnTo>
                    <a:pt x="2" y="55"/>
                  </a:lnTo>
                  <a:lnTo>
                    <a:pt x="4" y="48"/>
                  </a:lnTo>
                  <a:lnTo>
                    <a:pt x="7" y="40"/>
                  </a:lnTo>
                  <a:lnTo>
                    <a:pt x="11" y="33"/>
                  </a:lnTo>
                  <a:lnTo>
                    <a:pt x="13" y="29"/>
                  </a:lnTo>
                  <a:lnTo>
                    <a:pt x="17" y="25"/>
                  </a:lnTo>
                  <a:lnTo>
                    <a:pt x="19" y="21"/>
                  </a:lnTo>
                  <a:lnTo>
                    <a:pt x="23" y="16"/>
                  </a:lnTo>
                  <a:lnTo>
                    <a:pt x="27" y="13"/>
                  </a:lnTo>
                  <a:lnTo>
                    <a:pt x="31" y="9"/>
                  </a:lnTo>
                  <a:lnTo>
                    <a:pt x="36" y="4"/>
                  </a:lnTo>
                  <a:lnTo>
                    <a:pt x="42" y="0"/>
                  </a:lnTo>
                  <a:lnTo>
                    <a:pt x="55" y="19"/>
                  </a:lnTo>
                  <a:close/>
                </a:path>
              </a:pathLst>
            </a:custGeom>
            <a:solidFill>
              <a:srgbClr val="000000"/>
            </a:solidFill>
            <a:ln w="9525">
              <a:noFill/>
              <a:round/>
              <a:headEnd/>
              <a:tailEnd/>
            </a:ln>
          </p:spPr>
          <p:txBody>
            <a:bodyPr/>
            <a:lstStyle/>
            <a:p>
              <a:endParaRPr lang="en-US"/>
            </a:p>
          </p:txBody>
        </p:sp>
        <p:sp>
          <p:nvSpPr>
            <p:cNvPr id="72972" name="Freeform 319"/>
            <p:cNvSpPr>
              <a:spLocks/>
            </p:cNvSpPr>
            <p:nvPr/>
          </p:nvSpPr>
          <p:spPr bwMode="auto">
            <a:xfrm>
              <a:off x="5131" y="2966"/>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7 h 123"/>
                <a:gd name="T12" fmla="*/ 3 w 93"/>
                <a:gd name="T13" fmla="*/ 8 h 123"/>
                <a:gd name="T14" fmla="*/ 3 w 93"/>
                <a:gd name="T15" fmla="*/ 9 h 123"/>
                <a:gd name="T16" fmla="*/ 4 w 93"/>
                <a:gd name="T17" fmla="*/ 11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6 w 93"/>
                <a:gd name="T39" fmla="*/ 14 h 123"/>
                <a:gd name="T40" fmla="*/ 4 w 93"/>
                <a:gd name="T41" fmla="*/ 13 h 123"/>
                <a:gd name="T42" fmla="*/ 3 w 93"/>
                <a:gd name="T43" fmla="*/ 13 h 123"/>
                <a:gd name="T44" fmla="*/ 2 w 93"/>
                <a:gd name="T45" fmla="*/ 12 h 123"/>
                <a:gd name="T46" fmla="*/ 1 w 93"/>
                <a:gd name="T47" fmla="*/ 12 h 123"/>
                <a:gd name="T48" fmla="*/ 0 w 93"/>
                <a:gd name="T49" fmla="*/ 11 h 123"/>
                <a:gd name="T50" fmla="*/ 0 w 93"/>
                <a:gd name="T51" fmla="*/ 9 h 123"/>
                <a:gd name="T52" fmla="*/ 0 w 93"/>
                <a:gd name="T53" fmla="*/ 8 h 123"/>
                <a:gd name="T54" fmla="*/ 0 w 93"/>
                <a:gd name="T55" fmla="*/ 7 h 123"/>
                <a:gd name="T56" fmla="*/ 0 w 93"/>
                <a:gd name="T57" fmla="*/ 6 h 123"/>
                <a:gd name="T58" fmla="*/ 0 w 93"/>
                <a:gd name="T59" fmla="*/ 5 h 123"/>
                <a:gd name="T60" fmla="*/ 1 w 93"/>
                <a:gd name="T61" fmla="*/ 4 h 123"/>
                <a:gd name="T62" fmla="*/ 1 w 93"/>
                <a:gd name="T63" fmla="*/ 3 h 123"/>
                <a:gd name="T64" fmla="*/ 2 w 93"/>
                <a:gd name="T65" fmla="*/ 2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1"/>
                  </a:moveTo>
                  <a:lnTo>
                    <a:pt x="39" y="22"/>
                  </a:lnTo>
                  <a:lnTo>
                    <a:pt x="37" y="24"/>
                  </a:lnTo>
                  <a:lnTo>
                    <a:pt x="35" y="28"/>
                  </a:lnTo>
                  <a:lnTo>
                    <a:pt x="32" y="34"/>
                  </a:lnTo>
                  <a:lnTo>
                    <a:pt x="29" y="40"/>
                  </a:lnTo>
                  <a:lnTo>
                    <a:pt x="27" y="48"/>
                  </a:lnTo>
                  <a:lnTo>
                    <a:pt x="25" y="51"/>
                  </a:lnTo>
                  <a:lnTo>
                    <a:pt x="25" y="55"/>
                  </a:lnTo>
                  <a:lnTo>
                    <a:pt x="24" y="60"/>
                  </a:lnTo>
                  <a:lnTo>
                    <a:pt x="24" y="63"/>
                  </a:lnTo>
                  <a:lnTo>
                    <a:pt x="24" y="67"/>
                  </a:lnTo>
                  <a:lnTo>
                    <a:pt x="24" y="72"/>
                  </a:lnTo>
                  <a:lnTo>
                    <a:pt x="24" y="74"/>
                  </a:lnTo>
                  <a:lnTo>
                    <a:pt x="25" y="79"/>
                  </a:lnTo>
                  <a:lnTo>
                    <a:pt x="29" y="85"/>
                  </a:lnTo>
                  <a:lnTo>
                    <a:pt x="34" y="92"/>
                  </a:lnTo>
                  <a:lnTo>
                    <a:pt x="37" y="95"/>
                  </a:lnTo>
                  <a:lnTo>
                    <a:pt x="41" y="96"/>
                  </a:lnTo>
                  <a:lnTo>
                    <a:pt x="46" y="97"/>
                  </a:lnTo>
                  <a:lnTo>
                    <a:pt x="52" y="100"/>
                  </a:lnTo>
                  <a:lnTo>
                    <a:pt x="55" y="100"/>
                  </a:lnTo>
                  <a:lnTo>
                    <a:pt x="58" y="101"/>
                  </a:lnTo>
                  <a:lnTo>
                    <a:pt x="62" y="101"/>
                  </a:lnTo>
                  <a:lnTo>
                    <a:pt x="66" y="102"/>
                  </a:lnTo>
                  <a:lnTo>
                    <a:pt x="69" y="102"/>
                  </a:lnTo>
                  <a:lnTo>
                    <a:pt x="74" y="102"/>
                  </a:lnTo>
                  <a:lnTo>
                    <a:pt x="78" y="102"/>
                  </a:lnTo>
                  <a:lnTo>
                    <a:pt x="83" y="102"/>
                  </a:lnTo>
                  <a:lnTo>
                    <a:pt x="93" y="120"/>
                  </a:lnTo>
                  <a:lnTo>
                    <a:pt x="91" y="120"/>
                  </a:lnTo>
                  <a:lnTo>
                    <a:pt x="87" y="121"/>
                  </a:lnTo>
                  <a:lnTo>
                    <a:pt x="83" y="121"/>
                  </a:lnTo>
                  <a:lnTo>
                    <a:pt x="80" y="121"/>
                  </a:lnTo>
                  <a:lnTo>
                    <a:pt x="75" y="123"/>
                  </a:lnTo>
                  <a:lnTo>
                    <a:pt x="71" y="123"/>
                  </a:lnTo>
                  <a:lnTo>
                    <a:pt x="66" y="123"/>
                  </a:lnTo>
                  <a:lnTo>
                    <a:pt x="61" y="123"/>
                  </a:lnTo>
                  <a:lnTo>
                    <a:pt x="55" y="123"/>
                  </a:lnTo>
                  <a:lnTo>
                    <a:pt x="50" y="123"/>
                  </a:lnTo>
                  <a:lnTo>
                    <a:pt x="44" y="120"/>
                  </a:lnTo>
                  <a:lnTo>
                    <a:pt x="39" y="120"/>
                  </a:lnTo>
                  <a:lnTo>
                    <a:pt x="33" y="119"/>
                  </a:lnTo>
                  <a:lnTo>
                    <a:pt x="29" y="117"/>
                  </a:lnTo>
                  <a:lnTo>
                    <a:pt x="24" y="114"/>
                  </a:lnTo>
                  <a:lnTo>
                    <a:pt x="19" y="112"/>
                  </a:lnTo>
                  <a:lnTo>
                    <a:pt x="13" y="108"/>
                  </a:lnTo>
                  <a:lnTo>
                    <a:pt x="10" y="104"/>
                  </a:lnTo>
                  <a:lnTo>
                    <a:pt x="6" y="100"/>
                  </a:lnTo>
                  <a:lnTo>
                    <a:pt x="4" y="95"/>
                  </a:lnTo>
                  <a:lnTo>
                    <a:pt x="1" y="87"/>
                  </a:lnTo>
                  <a:lnTo>
                    <a:pt x="1" y="83"/>
                  </a:lnTo>
                  <a:lnTo>
                    <a:pt x="0" y="78"/>
                  </a:lnTo>
                  <a:lnTo>
                    <a:pt x="0" y="74"/>
                  </a:lnTo>
                  <a:lnTo>
                    <a:pt x="0" y="71"/>
                  </a:lnTo>
                  <a:lnTo>
                    <a:pt x="0" y="67"/>
                  </a:lnTo>
                  <a:lnTo>
                    <a:pt x="0" y="62"/>
                  </a:lnTo>
                  <a:lnTo>
                    <a:pt x="1" y="58"/>
                  </a:lnTo>
                  <a:lnTo>
                    <a:pt x="3" y="54"/>
                  </a:lnTo>
                  <a:lnTo>
                    <a:pt x="4" y="49"/>
                  </a:lnTo>
                  <a:lnTo>
                    <a:pt x="5" y="43"/>
                  </a:lnTo>
                  <a:lnTo>
                    <a:pt x="7" y="37"/>
                  </a:lnTo>
                  <a:lnTo>
                    <a:pt x="9" y="32"/>
                  </a:lnTo>
                  <a:lnTo>
                    <a:pt x="12" y="26"/>
                  </a:lnTo>
                  <a:lnTo>
                    <a:pt x="14" y="20"/>
                  </a:lnTo>
                  <a:lnTo>
                    <a:pt x="18" y="14"/>
                  </a:lnTo>
                  <a:lnTo>
                    <a:pt x="22" y="6"/>
                  </a:lnTo>
                  <a:lnTo>
                    <a:pt x="26" y="0"/>
                  </a:lnTo>
                  <a:lnTo>
                    <a:pt x="40" y="21"/>
                  </a:lnTo>
                  <a:close/>
                </a:path>
              </a:pathLst>
            </a:custGeom>
            <a:solidFill>
              <a:srgbClr val="000000"/>
            </a:solidFill>
            <a:ln w="9525">
              <a:noFill/>
              <a:round/>
              <a:headEnd/>
              <a:tailEnd/>
            </a:ln>
          </p:spPr>
          <p:txBody>
            <a:bodyPr/>
            <a:lstStyle/>
            <a:p>
              <a:endParaRPr lang="en-US"/>
            </a:p>
          </p:txBody>
        </p:sp>
        <p:sp>
          <p:nvSpPr>
            <p:cNvPr id="72973" name="Freeform 320"/>
            <p:cNvSpPr>
              <a:spLocks/>
            </p:cNvSpPr>
            <p:nvPr/>
          </p:nvSpPr>
          <p:spPr bwMode="auto">
            <a:xfrm>
              <a:off x="5152" y="2835"/>
              <a:ext cx="40" cy="184"/>
            </a:xfrm>
            <a:custGeom>
              <a:avLst/>
              <a:gdLst>
                <a:gd name="T0" fmla="*/ 6 w 120"/>
                <a:gd name="T1" fmla="*/ 0 h 551"/>
                <a:gd name="T2" fmla="*/ 6 w 120"/>
                <a:gd name="T3" fmla="*/ 1 h 551"/>
                <a:gd name="T4" fmla="*/ 5 w 120"/>
                <a:gd name="T5" fmla="*/ 1 h 551"/>
                <a:gd name="T6" fmla="*/ 5 w 120"/>
                <a:gd name="T7" fmla="*/ 2 h 551"/>
                <a:gd name="T8" fmla="*/ 5 w 120"/>
                <a:gd name="T9" fmla="*/ 3 h 551"/>
                <a:gd name="T10" fmla="*/ 4 w 120"/>
                <a:gd name="T11" fmla="*/ 4 h 551"/>
                <a:gd name="T12" fmla="*/ 4 w 120"/>
                <a:gd name="T13" fmla="*/ 6 h 551"/>
                <a:gd name="T14" fmla="*/ 3 w 120"/>
                <a:gd name="T15" fmla="*/ 7 h 551"/>
                <a:gd name="T16" fmla="*/ 3 w 120"/>
                <a:gd name="T17" fmla="*/ 8 h 551"/>
                <a:gd name="T18" fmla="*/ 2 w 120"/>
                <a:gd name="T19" fmla="*/ 10 h 551"/>
                <a:gd name="T20" fmla="*/ 2 w 120"/>
                <a:gd name="T21" fmla="*/ 12 h 551"/>
                <a:gd name="T22" fmla="*/ 1 w 120"/>
                <a:gd name="T23" fmla="*/ 13 h 551"/>
                <a:gd name="T24" fmla="*/ 1 w 120"/>
                <a:gd name="T25" fmla="*/ 15 h 551"/>
                <a:gd name="T26" fmla="*/ 1 w 120"/>
                <a:gd name="T27" fmla="*/ 17 h 551"/>
                <a:gd name="T28" fmla="*/ 0 w 120"/>
                <a:gd name="T29" fmla="*/ 19 h 551"/>
                <a:gd name="T30" fmla="*/ 0 w 120"/>
                <a:gd name="T31" fmla="*/ 22 h 551"/>
                <a:gd name="T32" fmla="*/ 0 w 120"/>
                <a:gd name="T33" fmla="*/ 24 h 551"/>
                <a:gd name="T34" fmla="*/ 0 w 120"/>
                <a:gd name="T35" fmla="*/ 26 h 551"/>
                <a:gd name="T36" fmla="*/ 0 w 120"/>
                <a:gd name="T37" fmla="*/ 29 h 551"/>
                <a:gd name="T38" fmla="*/ 0 w 120"/>
                <a:gd name="T39" fmla="*/ 31 h 551"/>
                <a:gd name="T40" fmla="*/ 0 w 120"/>
                <a:gd name="T41" fmla="*/ 34 h 551"/>
                <a:gd name="T42" fmla="*/ 1 w 120"/>
                <a:gd name="T43" fmla="*/ 37 h 551"/>
                <a:gd name="T44" fmla="*/ 1 w 120"/>
                <a:gd name="T45" fmla="*/ 39 h 551"/>
                <a:gd name="T46" fmla="*/ 2 w 120"/>
                <a:gd name="T47" fmla="*/ 42 h 551"/>
                <a:gd name="T48" fmla="*/ 3 w 120"/>
                <a:gd name="T49" fmla="*/ 45 h 551"/>
                <a:gd name="T50" fmla="*/ 4 w 120"/>
                <a:gd name="T51" fmla="*/ 48 h 551"/>
                <a:gd name="T52" fmla="*/ 5 w 120"/>
                <a:gd name="T53" fmla="*/ 51 h 551"/>
                <a:gd name="T54" fmla="*/ 7 w 120"/>
                <a:gd name="T55" fmla="*/ 54 h 551"/>
                <a:gd name="T56" fmla="*/ 8 w 120"/>
                <a:gd name="T57" fmla="*/ 57 h 551"/>
                <a:gd name="T58" fmla="*/ 10 w 120"/>
                <a:gd name="T59" fmla="*/ 60 h 551"/>
                <a:gd name="T60" fmla="*/ 13 w 120"/>
                <a:gd name="T61" fmla="*/ 60 h 551"/>
                <a:gd name="T62" fmla="*/ 13 w 120"/>
                <a:gd name="T63" fmla="*/ 59 h 551"/>
                <a:gd name="T64" fmla="*/ 12 w 120"/>
                <a:gd name="T65" fmla="*/ 58 h 551"/>
                <a:gd name="T66" fmla="*/ 11 w 120"/>
                <a:gd name="T67" fmla="*/ 57 h 551"/>
                <a:gd name="T68" fmla="*/ 11 w 120"/>
                <a:gd name="T69" fmla="*/ 56 h 551"/>
                <a:gd name="T70" fmla="*/ 10 w 120"/>
                <a:gd name="T71" fmla="*/ 55 h 551"/>
                <a:gd name="T72" fmla="*/ 10 w 120"/>
                <a:gd name="T73" fmla="*/ 54 h 551"/>
                <a:gd name="T74" fmla="*/ 9 w 120"/>
                <a:gd name="T75" fmla="*/ 52 h 551"/>
                <a:gd name="T76" fmla="*/ 8 w 120"/>
                <a:gd name="T77" fmla="*/ 51 h 551"/>
                <a:gd name="T78" fmla="*/ 8 w 120"/>
                <a:gd name="T79" fmla="*/ 50 h 551"/>
                <a:gd name="T80" fmla="*/ 7 w 120"/>
                <a:gd name="T81" fmla="*/ 48 h 551"/>
                <a:gd name="T82" fmla="*/ 6 w 120"/>
                <a:gd name="T83" fmla="*/ 46 h 551"/>
                <a:gd name="T84" fmla="*/ 6 w 120"/>
                <a:gd name="T85" fmla="*/ 44 h 551"/>
                <a:gd name="T86" fmla="*/ 5 w 120"/>
                <a:gd name="T87" fmla="*/ 43 h 551"/>
                <a:gd name="T88" fmla="*/ 5 w 120"/>
                <a:gd name="T89" fmla="*/ 40 h 551"/>
                <a:gd name="T90" fmla="*/ 4 w 120"/>
                <a:gd name="T91" fmla="*/ 38 h 551"/>
                <a:gd name="T92" fmla="*/ 3 w 120"/>
                <a:gd name="T93" fmla="*/ 36 h 551"/>
                <a:gd name="T94" fmla="*/ 3 w 120"/>
                <a:gd name="T95" fmla="*/ 34 h 551"/>
                <a:gd name="T96" fmla="*/ 3 w 120"/>
                <a:gd name="T97" fmla="*/ 31 h 551"/>
                <a:gd name="T98" fmla="*/ 3 w 120"/>
                <a:gd name="T99" fmla="*/ 29 h 551"/>
                <a:gd name="T100" fmla="*/ 2 w 120"/>
                <a:gd name="T101" fmla="*/ 26 h 551"/>
                <a:gd name="T102" fmla="*/ 3 w 120"/>
                <a:gd name="T103" fmla="*/ 24 h 551"/>
                <a:gd name="T104" fmla="*/ 3 w 120"/>
                <a:gd name="T105" fmla="*/ 21 h 551"/>
                <a:gd name="T106" fmla="*/ 3 w 120"/>
                <a:gd name="T107" fmla="*/ 18 h 551"/>
                <a:gd name="T108" fmla="*/ 3 w 120"/>
                <a:gd name="T109" fmla="*/ 16 h 551"/>
                <a:gd name="T110" fmla="*/ 4 w 120"/>
                <a:gd name="T111" fmla="*/ 13 h 551"/>
                <a:gd name="T112" fmla="*/ 5 w 120"/>
                <a:gd name="T113" fmla="*/ 10 h 551"/>
                <a:gd name="T114" fmla="*/ 6 w 120"/>
                <a:gd name="T115" fmla="*/ 7 h 551"/>
                <a:gd name="T116" fmla="*/ 7 w 120"/>
                <a:gd name="T117" fmla="*/ 4 h 551"/>
                <a:gd name="T118" fmla="*/ 8 w 120"/>
                <a:gd name="T119" fmla="*/ 1 h 551"/>
                <a:gd name="T120" fmla="*/ 6 w 120"/>
                <a:gd name="T121" fmla="*/ 0 h 5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51"/>
                <a:gd name="T185" fmla="*/ 120 w 120"/>
                <a:gd name="T186" fmla="*/ 551 h 5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51">
                  <a:moveTo>
                    <a:pt x="57" y="0"/>
                  </a:moveTo>
                  <a:lnTo>
                    <a:pt x="56" y="0"/>
                  </a:lnTo>
                  <a:lnTo>
                    <a:pt x="55" y="2"/>
                  </a:lnTo>
                  <a:lnTo>
                    <a:pt x="53" y="6"/>
                  </a:lnTo>
                  <a:lnTo>
                    <a:pt x="51" y="12"/>
                  </a:lnTo>
                  <a:lnTo>
                    <a:pt x="49" y="13"/>
                  </a:lnTo>
                  <a:lnTo>
                    <a:pt x="47" y="17"/>
                  </a:lnTo>
                  <a:lnTo>
                    <a:pt x="46" y="22"/>
                  </a:lnTo>
                  <a:lnTo>
                    <a:pt x="44" y="25"/>
                  </a:lnTo>
                  <a:lnTo>
                    <a:pt x="42" y="30"/>
                  </a:lnTo>
                  <a:lnTo>
                    <a:pt x="39" y="34"/>
                  </a:lnTo>
                  <a:lnTo>
                    <a:pt x="37" y="39"/>
                  </a:lnTo>
                  <a:lnTo>
                    <a:pt x="36" y="45"/>
                  </a:lnTo>
                  <a:lnTo>
                    <a:pt x="33" y="50"/>
                  </a:lnTo>
                  <a:lnTo>
                    <a:pt x="31" y="56"/>
                  </a:lnTo>
                  <a:lnTo>
                    <a:pt x="29" y="62"/>
                  </a:lnTo>
                  <a:lnTo>
                    <a:pt x="27" y="68"/>
                  </a:lnTo>
                  <a:lnTo>
                    <a:pt x="25" y="75"/>
                  </a:lnTo>
                  <a:lnTo>
                    <a:pt x="22" y="81"/>
                  </a:lnTo>
                  <a:lnTo>
                    <a:pt x="21" y="88"/>
                  </a:lnTo>
                  <a:lnTo>
                    <a:pt x="19" y="97"/>
                  </a:lnTo>
                  <a:lnTo>
                    <a:pt x="17" y="104"/>
                  </a:lnTo>
                  <a:lnTo>
                    <a:pt x="14" y="113"/>
                  </a:lnTo>
                  <a:lnTo>
                    <a:pt x="13" y="120"/>
                  </a:lnTo>
                  <a:lnTo>
                    <a:pt x="11" y="128"/>
                  </a:lnTo>
                  <a:lnTo>
                    <a:pt x="9" y="137"/>
                  </a:lnTo>
                  <a:lnTo>
                    <a:pt x="7" y="147"/>
                  </a:lnTo>
                  <a:lnTo>
                    <a:pt x="6" y="155"/>
                  </a:lnTo>
                  <a:lnTo>
                    <a:pt x="6" y="166"/>
                  </a:lnTo>
                  <a:lnTo>
                    <a:pt x="4" y="174"/>
                  </a:lnTo>
                  <a:lnTo>
                    <a:pt x="3" y="184"/>
                  </a:lnTo>
                  <a:lnTo>
                    <a:pt x="2" y="194"/>
                  </a:lnTo>
                  <a:lnTo>
                    <a:pt x="1" y="205"/>
                  </a:lnTo>
                  <a:lnTo>
                    <a:pt x="0" y="214"/>
                  </a:lnTo>
                  <a:lnTo>
                    <a:pt x="0" y="225"/>
                  </a:lnTo>
                  <a:lnTo>
                    <a:pt x="0" y="236"/>
                  </a:lnTo>
                  <a:lnTo>
                    <a:pt x="0" y="247"/>
                  </a:lnTo>
                  <a:lnTo>
                    <a:pt x="0" y="258"/>
                  </a:lnTo>
                  <a:lnTo>
                    <a:pt x="1" y="269"/>
                  </a:lnTo>
                  <a:lnTo>
                    <a:pt x="2" y="280"/>
                  </a:lnTo>
                  <a:lnTo>
                    <a:pt x="3" y="293"/>
                  </a:lnTo>
                  <a:lnTo>
                    <a:pt x="4" y="304"/>
                  </a:lnTo>
                  <a:lnTo>
                    <a:pt x="6" y="316"/>
                  </a:lnTo>
                  <a:lnTo>
                    <a:pt x="9" y="328"/>
                  </a:lnTo>
                  <a:lnTo>
                    <a:pt x="11" y="340"/>
                  </a:lnTo>
                  <a:lnTo>
                    <a:pt x="13" y="352"/>
                  </a:lnTo>
                  <a:lnTo>
                    <a:pt x="17" y="366"/>
                  </a:lnTo>
                  <a:lnTo>
                    <a:pt x="19" y="378"/>
                  </a:lnTo>
                  <a:lnTo>
                    <a:pt x="23" y="390"/>
                  </a:lnTo>
                  <a:lnTo>
                    <a:pt x="27" y="403"/>
                  </a:lnTo>
                  <a:lnTo>
                    <a:pt x="32" y="417"/>
                  </a:lnTo>
                  <a:lnTo>
                    <a:pt x="37" y="429"/>
                  </a:lnTo>
                  <a:lnTo>
                    <a:pt x="43" y="442"/>
                  </a:lnTo>
                  <a:lnTo>
                    <a:pt x="49" y="455"/>
                  </a:lnTo>
                  <a:lnTo>
                    <a:pt x="55" y="469"/>
                  </a:lnTo>
                  <a:lnTo>
                    <a:pt x="61" y="482"/>
                  </a:lnTo>
                  <a:lnTo>
                    <a:pt x="68" y="495"/>
                  </a:lnTo>
                  <a:lnTo>
                    <a:pt x="75" y="509"/>
                  </a:lnTo>
                  <a:lnTo>
                    <a:pt x="85" y="523"/>
                  </a:lnTo>
                  <a:lnTo>
                    <a:pt x="93" y="537"/>
                  </a:lnTo>
                  <a:lnTo>
                    <a:pt x="102" y="551"/>
                  </a:lnTo>
                  <a:lnTo>
                    <a:pt x="120" y="535"/>
                  </a:lnTo>
                  <a:lnTo>
                    <a:pt x="119" y="534"/>
                  </a:lnTo>
                  <a:lnTo>
                    <a:pt x="117" y="532"/>
                  </a:lnTo>
                  <a:lnTo>
                    <a:pt x="115" y="528"/>
                  </a:lnTo>
                  <a:lnTo>
                    <a:pt x="112" y="525"/>
                  </a:lnTo>
                  <a:lnTo>
                    <a:pt x="108" y="518"/>
                  </a:lnTo>
                  <a:lnTo>
                    <a:pt x="103" y="511"/>
                  </a:lnTo>
                  <a:lnTo>
                    <a:pt x="100" y="506"/>
                  </a:lnTo>
                  <a:lnTo>
                    <a:pt x="98" y="503"/>
                  </a:lnTo>
                  <a:lnTo>
                    <a:pt x="96" y="498"/>
                  </a:lnTo>
                  <a:lnTo>
                    <a:pt x="93" y="493"/>
                  </a:lnTo>
                  <a:lnTo>
                    <a:pt x="90" y="488"/>
                  </a:lnTo>
                  <a:lnTo>
                    <a:pt x="87" y="482"/>
                  </a:lnTo>
                  <a:lnTo>
                    <a:pt x="83" y="477"/>
                  </a:lnTo>
                  <a:lnTo>
                    <a:pt x="80" y="471"/>
                  </a:lnTo>
                  <a:lnTo>
                    <a:pt x="77" y="464"/>
                  </a:lnTo>
                  <a:lnTo>
                    <a:pt x="74" y="458"/>
                  </a:lnTo>
                  <a:lnTo>
                    <a:pt x="72" y="451"/>
                  </a:lnTo>
                  <a:lnTo>
                    <a:pt x="69" y="445"/>
                  </a:lnTo>
                  <a:lnTo>
                    <a:pt x="65" y="437"/>
                  </a:lnTo>
                  <a:lnTo>
                    <a:pt x="62" y="429"/>
                  </a:lnTo>
                  <a:lnTo>
                    <a:pt x="60" y="422"/>
                  </a:lnTo>
                  <a:lnTo>
                    <a:pt x="57" y="414"/>
                  </a:lnTo>
                  <a:lnTo>
                    <a:pt x="53" y="406"/>
                  </a:lnTo>
                  <a:lnTo>
                    <a:pt x="51" y="399"/>
                  </a:lnTo>
                  <a:lnTo>
                    <a:pt x="48" y="390"/>
                  </a:lnTo>
                  <a:lnTo>
                    <a:pt x="46" y="382"/>
                  </a:lnTo>
                  <a:lnTo>
                    <a:pt x="43" y="372"/>
                  </a:lnTo>
                  <a:lnTo>
                    <a:pt x="41" y="362"/>
                  </a:lnTo>
                  <a:lnTo>
                    <a:pt x="37" y="352"/>
                  </a:lnTo>
                  <a:lnTo>
                    <a:pt x="35" y="344"/>
                  </a:lnTo>
                  <a:lnTo>
                    <a:pt x="33" y="333"/>
                  </a:lnTo>
                  <a:lnTo>
                    <a:pt x="30" y="323"/>
                  </a:lnTo>
                  <a:lnTo>
                    <a:pt x="29" y="313"/>
                  </a:lnTo>
                  <a:lnTo>
                    <a:pt x="28" y="303"/>
                  </a:lnTo>
                  <a:lnTo>
                    <a:pt x="26" y="292"/>
                  </a:lnTo>
                  <a:lnTo>
                    <a:pt x="25" y="281"/>
                  </a:lnTo>
                  <a:lnTo>
                    <a:pt x="23" y="270"/>
                  </a:lnTo>
                  <a:lnTo>
                    <a:pt x="23" y="260"/>
                  </a:lnTo>
                  <a:lnTo>
                    <a:pt x="22" y="248"/>
                  </a:lnTo>
                  <a:lnTo>
                    <a:pt x="22" y="237"/>
                  </a:lnTo>
                  <a:lnTo>
                    <a:pt x="22" y="225"/>
                  </a:lnTo>
                  <a:lnTo>
                    <a:pt x="23" y="214"/>
                  </a:lnTo>
                  <a:lnTo>
                    <a:pt x="23" y="202"/>
                  </a:lnTo>
                  <a:lnTo>
                    <a:pt x="23" y="190"/>
                  </a:lnTo>
                  <a:lnTo>
                    <a:pt x="25" y="178"/>
                  </a:lnTo>
                  <a:lnTo>
                    <a:pt x="26" y="166"/>
                  </a:lnTo>
                  <a:lnTo>
                    <a:pt x="28" y="154"/>
                  </a:lnTo>
                  <a:lnTo>
                    <a:pt x="30" y="142"/>
                  </a:lnTo>
                  <a:lnTo>
                    <a:pt x="32" y="128"/>
                  </a:lnTo>
                  <a:lnTo>
                    <a:pt x="35" y="116"/>
                  </a:lnTo>
                  <a:lnTo>
                    <a:pt x="38" y="103"/>
                  </a:lnTo>
                  <a:lnTo>
                    <a:pt x="42" y="91"/>
                  </a:lnTo>
                  <a:lnTo>
                    <a:pt x="46" y="78"/>
                  </a:lnTo>
                  <a:lnTo>
                    <a:pt x="51" y="64"/>
                  </a:lnTo>
                  <a:lnTo>
                    <a:pt x="55" y="51"/>
                  </a:lnTo>
                  <a:lnTo>
                    <a:pt x="61" y="39"/>
                  </a:lnTo>
                  <a:lnTo>
                    <a:pt x="66" y="24"/>
                  </a:lnTo>
                  <a:lnTo>
                    <a:pt x="73" y="12"/>
                  </a:lnTo>
                  <a:lnTo>
                    <a:pt x="57" y="0"/>
                  </a:lnTo>
                  <a:close/>
                </a:path>
              </a:pathLst>
            </a:custGeom>
            <a:solidFill>
              <a:srgbClr val="000000"/>
            </a:solidFill>
            <a:ln w="9525">
              <a:noFill/>
              <a:round/>
              <a:headEnd/>
              <a:tailEnd/>
            </a:ln>
          </p:spPr>
          <p:txBody>
            <a:bodyPr/>
            <a:lstStyle/>
            <a:p>
              <a:endParaRPr lang="en-US"/>
            </a:p>
          </p:txBody>
        </p:sp>
        <p:sp>
          <p:nvSpPr>
            <p:cNvPr id="72974" name="Freeform 321"/>
            <p:cNvSpPr>
              <a:spLocks/>
            </p:cNvSpPr>
            <p:nvPr/>
          </p:nvSpPr>
          <p:spPr bwMode="auto">
            <a:xfrm>
              <a:off x="4890" y="2812"/>
              <a:ext cx="97" cy="92"/>
            </a:xfrm>
            <a:custGeom>
              <a:avLst/>
              <a:gdLst>
                <a:gd name="T0" fmla="*/ 0 w 293"/>
                <a:gd name="T1" fmla="*/ 0 h 278"/>
                <a:gd name="T2" fmla="*/ 1 w 293"/>
                <a:gd name="T3" fmla="*/ 0 h 278"/>
                <a:gd name="T4" fmla="*/ 2 w 293"/>
                <a:gd name="T5" fmla="*/ 1 h 278"/>
                <a:gd name="T6" fmla="*/ 3 w 293"/>
                <a:gd name="T7" fmla="*/ 2 h 278"/>
                <a:gd name="T8" fmla="*/ 4 w 293"/>
                <a:gd name="T9" fmla="*/ 2 h 278"/>
                <a:gd name="T10" fmla="*/ 4 w 293"/>
                <a:gd name="T11" fmla="*/ 3 h 278"/>
                <a:gd name="T12" fmla="*/ 5 w 293"/>
                <a:gd name="T13" fmla="*/ 3 h 278"/>
                <a:gd name="T14" fmla="*/ 6 w 293"/>
                <a:gd name="T15" fmla="*/ 4 h 278"/>
                <a:gd name="T16" fmla="*/ 7 w 293"/>
                <a:gd name="T17" fmla="*/ 5 h 278"/>
                <a:gd name="T18" fmla="*/ 8 w 293"/>
                <a:gd name="T19" fmla="*/ 5 h 278"/>
                <a:gd name="T20" fmla="*/ 9 w 293"/>
                <a:gd name="T21" fmla="*/ 6 h 278"/>
                <a:gd name="T22" fmla="*/ 11 w 293"/>
                <a:gd name="T23" fmla="*/ 7 h 278"/>
                <a:gd name="T24" fmla="*/ 12 w 293"/>
                <a:gd name="T25" fmla="*/ 8 h 278"/>
                <a:gd name="T26" fmla="*/ 13 w 293"/>
                <a:gd name="T27" fmla="*/ 9 h 278"/>
                <a:gd name="T28" fmla="*/ 14 w 293"/>
                <a:gd name="T29" fmla="*/ 10 h 278"/>
                <a:gd name="T30" fmla="*/ 16 w 293"/>
                <a:gd name="T31" fmla="*/ 11 h 278"/>
                <a:gd name="T32" fmla="*/ 17 w 293"/>
                <a:gd name="T33" fmla="*/ 12 h 278"/>
                <a:gd name="T34" fmla="*/ 18 w 293"/>
                <a:gd name="T35" fmla="*/ 13 h 278"/>
                <a:gd name="T36" fmla="*/ 20 w 293"/>
                <a:gd name="T37" fmla="*/ 15 h 278"/>
                <a:gd name="T38" fmla="*/ 21 w 293"/>
                <a:gd name="T39" fmla="*/ 16 h 278"/>
                <a:gd name="T40" fmla="*/ 23 w 293"/>
                <a:gd name="T41" fmla="*/ 17 h 278"/>
                <a:gd name="T42" fmla="*/ 24 w 293"/>
                <a:gd name="T43" fmla="*/ 18 h 278"/>
                <a:gd name="T44" fmla="*/ 25 w 293"/>
                <a:gd name="T45" fmla="*/ 20 h 278"/>
                <a:gd name="T46" fmla="*/ 26 w 293"/>
                <a:gd name="T47" fmla="*/ 21 h 278"/>
                <a:gd name="T48" fmla="*/ 27 w 293"/>
                <a:gd name="T49" fmla="*/ 22 h 278"/>
                <a:gd name="T50" fmla="*/ 29 w 293"/>
                <a:gd name="T51" fmla="*/ 23 h 278"/>
                <a:gd name="T52" fmla="*/ 30 w 293"/>
                <a:gd name="T53" fmla="*/ 25 h 278"/>
                <a:gd name="T54" fmla="*/ 31 w 293"/>
                <a:gd name="T55" fmla="*/ 26 h 278"/>
                <a:gd name="T56" fmla="*/ 32 w 293"/>
                <a:gd name="T57" fmla="*/ 28 h 278"/>
                <a:gd name="T58" fmla="*/ 31 w 293"/>
                <a:gd name="T59" fmla="*/ 30 h 278"/>
                <a:gd name="T60" fmla="*/ 31 w 293"/>
                <a:gd name="T61" fmla="*/ 30 h 278"/>
                <a:gd name="T62" fmla="*/ 30 w 293"/>
                <a:gd name="T63" fmla="*/ 29 h 278"/>
                <a:gd name="T64" fmla="*/ 29 w 293"/>
                <a:gd name="T65" fmla="*/ 28 h 278"/>
                <a:gd name="T66" fmla="*/ 28 w 293"/>
                <a:gd name="T67" fmla="*/ 27 h 278"/>
                <a:gd name="T68" fmla="*/ 27 w 293"/>
                <a:gd name="T69" fmla="*/ 26 h 278"/>
                <a:gd name="T70" fmla="*/ 26 w 293"/>
                <a:gd name="T71" fmla="*/ 25 h 278"/>
                <a:gd name="T72" fmla="*/ 26 w 293"/>
                <a:gd name="T73" fmla="*/ 25 h 278"/>
                <a:gd name="T74" fmla="*/ 25 w 293"/>
                <a:gd name="T75" fmla="*/ 24 h 278"/>
                <a:gd name="T76" fmla="*/ 24 w 293"/>
                <a:gd name="T77" fmla="*/ 23 h 278"/>
                <a:gd name="T78" fmla="*/ 23 w 293"/>
                <a:gd name="T79" fmla="*/ 22 h 278"/>
                <a:gd name="T80" fmla="*/ 22 w 293"/>
                <a:gd name="T81" fmla="*/ 21 h 278"/>
                <a:gd name="T82" fmla="*/ 21 w 293"/>
                <a:gd name="T83" fmla="*/ 20 h 278"/>
                <a:gd name="T84" fmla="*/ 20 w 293"/>
                <a:gd name="T85" fmla="*/ 19 h 278"/>
                <a:gd name="T86" fmla="*/ 19 w 293"/>
                <a:gd name="T87" fmla="*/ 18 h 278"/>
                <a:gd name="T88" fmla="*/ 18 w 293"/>
                <a:gd name="T89" fmla="*/ 17 h 278"/>
                <a:gd name="T90" fmla="*/ 17 w 293"/>
                <a:gd name="T91" fmla="*/ 16 h 278"/>
                <a:gd name="T92" fmla="*/ 15 w 293"/>
                <a:gd name="T93" fmla="*/ 15 h 278"/>
                <a:gd name="T94" fmla="*/ 14 w 293"/>
                <a:gd name="T95" fmla="*/ 14 h 278"/>
                <a:gd name="T96" fmla="*/ 13 w 293"/>
                <a:gd name="T97" fmla="*/ 13 h 278"/>
                <a:gd name="T98" fmla="*/ 12 w 293"/>
                <a:gd name="T99" fmla="*/ 12 h 278"/>
                <a:gd name="T100" fmla="*/ 10 w 293"/>
                <a:gd name="T101" fmla="*/ 11 h 278"/>
                <a:gd name="T102" fmla="*/ 9 w 293"/>
                <a:gd name="T103" fmla="*/ 10 h 278"/>
                <a:gd name="T104" fmla="*/ 8 w 293"/>
                <a:gd name="T105" fmla="*/ 9 h 278"/>
                <a:gd name="T106" fmla="*/ 7 w 293"/>
                <a:gd name="T107" fmla="*/ 8 h 278"/>
                <a:gd name="T108" fmla="*/ 6 w 293"/>
                <a:gd name="T109" fmla="*/ 7 h 278"/>
                <a:gd name="T110" fmla="*/ 4 w 293"/>
                <a:gd name="T111" fmla="*/ 6 h 278"/>
                <a:gd name="T112" fmla="*/ 3 w 293"/>
                <a:gd name="T113" fmla="*/ 6 h 278"/>
                <a:gd name="T114" fmla="*/ 0 w 293"/>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278"/>
                <a:gd name="T176" fmla="*/ 293 w 293"/>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278">
                  <a:moveTo>
                    <a:pt x="0" y="0"/>
                  </a:moveTo>
                  <a:lnTo>
                    <a:pt x="2" y="1"/>
                  </a:lnTo>
                  <a:lnTo>
                    <a:pt x="4" y="2"/>
                  </a:lnTo>
                  <a:lnTo>
                    <a:pt x="8" y="4"/>
                  </a:lnTo>
                  <a:lnTo>
                    <a:pt x="12" y="7"/>
                  </a:lnTo>
                  <a:lnTo>
                    <a:pt x="17" y="10"/>
                  </a:lnTo>
                  <a:lnTo>
                    <a:pt x="20" y="13"/>
                  </a:lnTo>
                  <a:lnTo>
                    <a:pt x="23" y="14"/>
                  </a:lnTo>
                  <a:lnTo>
                    <a:pt x="27" y="16"/>
                  </a:lnTo>
                  <a:lnTo>
                    <a:pt x="32" y="19"/>
                  </a:lnTo>
                  <a:lnTo>
                    <a:pt x="35" y="21"/>
                  </a:lnTo>
                  <a:lnTo>
                    <a:pt x="38" y="24"/>
                  </a:lnTo>
                  <a:lnTo>
                    <a:pt x="42" y="26"/>
                  </a:lnTo>
                  <a:lnTo>
                    <a:pt x="47" y="30"/>
                  </a:lnTo>
                  <a:lnTo>
                    <a:pt x="51" y="32"/>
                  </a:lnTo>
                  <a:lnTo>
                    <a:pt x="55" y="36"/>
                  </a:lnTo>
                  <a:lnTo>
                    <a:pt x="60" y="38"/>
                  </a:lnTo>
                  <a:lnTo>
                    <a:pt x="65" y="43"/>
                  </a:lnTo>
                  <a:lnTo>
                    <a:pt x="69" y="46"/>
                  </a:lnTo>
                  <a:lnTo>
                    <a:pt x="75" y="49"/>
                  </a:lnTo>
                  <a:lnTo>
                    <a:pt x="80" y="53"/>
                  </a:lnTo>
                  <a:lnTo>
                    <a:pt x="86" y="58"/>
                  </a:lnTo>
                  <a:lnTo>
                    <a:pt x="91" y="61"/>
                  </a:lnTo>
                  <a:lnTo>
                    <a:pt x="96" y="65"/>
                  </a:lnTo>
                  <a:lnTo>
                    <a:pt x="102" y="70"/>
                  </a:lnTo>
                  <a:lnTo>
                    <a:pt x="108" y="75"/>
                  </a:lnTo>
                  <a:lnTo>
                    <a:pt x="113" y="78"/>
                  </a:lnTo>
                  <a:lnTo>
                    <a:pt x="118" y="83"/>
                  </a:lnTo>
                  <a:lnTo>
                    <a:pt x="125" y="87"/>
                  </a:lnTo>
                  <a:lnTo>
                    <a:pt x="131" y="92"/>
                  </a:lnTo>
                  <a:lnTo>
                    <a:pt x="136" y="96"/>
                  </a:lnTo>
                  <a:lnTo>
                    <a:pt x="143" y="101"/>
                  </a:lnTo>
                  <a:lnTo>
                    <a:pt x="149" y="106"/>
                  </a:lnTo>
                  <a:lnTo>
                    <a:pt x="155" y="111"/>
                  </a:lnTo>
                  <a:lnTo>
                    <a:pt x="160" y="116"/>
                  </a:lnTo>
                  <a:lnTo>
                    <a:pt x="167" y="122"/>
                  </a:lnTo>
                  <a:lnTo>
                    <a:pt x="173" y="127"/>
                  </a:lnTo>
                  <a:lnTo>
                    <a:pt x="179" y="133"/>
                  </a:lnTo>
                  <a:lnTo>
                    <a:pt x="185" y="138"/>
                  </a:lnTo>
                  <a:lnTo>
                    <a:pt x="192" y="142"/>
                  </a:lnTo>
                  <a:lnTo>
                    <a:pt x="197" y="149"/>
                  </a:lnTo>
                  <a:lnTo>
                    <a:pt x="204" y="155"/>
                  </a:lnTo>
                  <a:lnTo>
                    <a:pt x="210" y="161"/>
                  </a:lnTo>
                  <a:lnTo>
                    <a:pt x="216" y="165"/>
                  </a:lnTo>
                  <a:lnTo>
                    <a:pt x="221" y="172"/>
                  </a:lnTo>
                  <a:lnTo>
                    <a:pt x="228" y="178"/>
                  </a:lnTo>
                  <a:lnTo>
                    <a:pt x="233" y="184"/>
                  </a:lnTo>
                  <a:lnTo>
                    <a:pt x="239" y="190"/>
                  </a:lnTo>
                  <a:lnTo>
                    <a:pt x="244" y="196"/>
                  </a:lnTo>
                  <a:lnTo>
                    <a:pt x="251" y="202"/>
                  </a:lnTo>
                  <a:lnTo>
                    <a:pt x="257" y="208"/>
                  </a:lnTo>
                  <a:lnTo>
                    <a:pt x="262" y="214"/>
                  </a:lnTo>
                  <a:lnTo>
                    <a:pt x="267" y="220"/>
                  </a:lnTo>
                  <a:lnTo>
                    <a:pt x="273" y="226"/>
                  </a:lnTo>
                  <a:lnTo>
                    <a:pt x="277" y="232"/>
                  </a:lnTo>
                  <a:lnTo>
                    <a:pt x="283" y="239"/>
                  </a:lnTo>
                  <a:lnTo>
                    <a:pt x="288" y="245"/>
                  </a:lnTo>
                  <a:lnTo>
                    <a:pt x="293" y="253"/>
                  </a:lnTo>
                  <a:lnTo>
                    <a:pt x="285" y="278"/>
                  </a:lnTo>
                  <a:lnTo>
                    <a:pt x="285" y="277"/>
                  </a:lnTo>
                  <a:lnTo>
                    <a:pt x="284" y="276"/>
                  </a:lnTo>
                  <a:lnTo>
                    <a:pt x="282" y="273"/>
                  </a:lnTo>
                  <a:lnTo>
                    <a:pt x="279" y="271"/>
                  </a:lnTo>
                  <a:lnTo>
                    <a:pt x="275" y="265"/>
                  </a:lnTo>
                  <a:lnTo>
                    <a:pt x="271" y="261"/>
                  </a:lnTo>
                  <a:lnTo>
                    <a:pt x="265" y="256"/>
                  </a:lnTo>
                  <a:lnTo>
                    <a:pt x="261" y="250"/>
                  </a:lnTo>
                  <a:lnTo>
                    <a:pt x="257" y="248"/>
                  </a:lnTo>
                  <a:lnTo>
                    <a:pt x="254" y="244"/>
                  </a:lnTo>
                  <a:lnTo>
                    <a:pt x="250" y="241"/>
                  </a:lnTo>
                  <a:lnTo>
                    <a:pt x="247" y="237"/>
                  </a:lnTo>
                  <a:lnTo>
                    <a:pt x="243" y="232"/>
                  </a:lnTo>
                  <a:lnTo>
                    <a:pt x="240" y="228"/>
                  </a:lnTo>
                  <a:lnTo>
                    <a:pt x="236" y="226"/>
                  </a:lnTo>
                  <a:lnTo>
                    <a:pt x="232" y="222"/>
                  </a:lnTo>
                  <a:lnTo>
                    <a:pt x="228" y="218"/>
                  </a:lnTo>
                  <a:lnTo>
                    <a:pt x="224" y="214"/>
                  </a:lnTo>
                  <a:lnTo>
                    <a:pt x="220" y="209"/>
                  </a:lnTo>
                  <a:lnTo>
                    <a:pt x="215" y="205"/>
                  </a:lnTo>
                  <a:lnTo>
                    <a:pt x="211" y="201"/>
                  </a:lnTo>
                  <a:lnTo>
                    <a:pt x="206" y="197"/>
                  </a:lnTo>
                  <a:lnTo>
                    <a:pt x="201" y="192"/>
                  </a:lnTo>
                  <a:lnTo>
                    <a:pt x="197" y="188"/>
                  </a:lnTo>
                  <a:lnTo>
                    <a:pt x="192" y="182"/>
                  </a:lnTo>
                  <a:lnTo>
                    <a:pt x="188" y="178"/>
                  </a:lnTo>
                  <a:lnTo>
                    <a:pt x="182" y="173"/>
                  </a:lnTo>
                  <a:lnTo>
                    <a:pt x="178" y="168"/>
                  </a:lnTo>
                  <a:lnTo>
                    <a:pt x="173" y="163"/>
                  </a:lnTo>
                  <a:lnTo>
                    <a:pt x="167" y="158"/>
                  </a:lnTo>
                  <a:lnTo>
                    <a:pt x="161" y="153"/>
                  </a:lnTo>
                  <a:lnTo>
                    <a:pt x="157" y="150"/>
                  </a:lnTo>
                  <a:lnTo>
                    <a:pt x="151" y="144"/>
                  </a:lnTo>
                  <a:lnTo>
                    <a:pt x="146" y="139"/>
                  </a:lnTo>
                  <a:lnTo>
                    <a:pt x="140" y="134"/>
                  </a:lnTo>
                  <a:lnTo>
                    <a:pt x="135" y="130"/>
                  </a:lnTo>
                  <a:lnTo>
                    <a:pt x="129" y="126"/>
                  </a:lnTo>
                  <a:lnTo>
                    <a:pt x="124" y="121"/>
                  </a:lnTo>
                  <a:lnTo>
                    <a:pt x="118" y="116"/>
                  </a:lnTo>
                  <a:lnTo>
                    <a:pt x="112" y="112"/>
                  </a:lnTo>
                  <a:lnTo>
                    <a:pt x="107" y="107"/>
                  </a:lnTo>
                  <a:lnTo>
                    <a:pt x="101" y="102"/>
                  </a:lnTo>
                  <a:lnTo>
                    <a:pt x="95" y="98"/>
                  </a:lnTo>
                  <a:lnTo>
                    <a:pt x="90" y="93"/>
                  </a:lnTo>
                  <a:lnTo>
                    <a:pt x="84" y="89"/>
                  </a:lnTo>
                  <a:lnTo>
                    <a:pt x="79" y="84"/>
                  </a:lnTo>
                  <a:lnTo>
                    <a:pt x="72" y="81"/>
                  </a:lnTo>
                  <a:lnTo>
                    <a:pt x="67" y="76"/>
                  </a:lnTo>
                  <a:lnTo>
                    <a:pt x="61" y="72"/>
                  </a:lnTo>
                  <a:lnTo>
                    <a:pt x="56" y="69"/>
                  </a:lnTo>
                  <a:lnTo>
                    <a:pt x="50" y="65"/>
                  </a:lnTo>
                  <a:lnTo>
                    <a:pt x="45" y="61"/>
                  </a:lnTo>
                  <a:lnTo>
                    <a:pt x="40" y="56"/>
                  </a:lnTo>
                  <a:lnTo>
                    <a:pt x="34" y="54"/>
                  </a:lnTo>
                  <a:lnTo>
                    <a:pt x="28" y="50"/>
                  </a:lnTo>
                  <a:lnTo>
                    <a:pt x="23" y="48"/>
                  </a:lnTo>
                  <a:lnTo>
                    <a:pt x="0" y="0"/>
                  </a:lnTo>
                  <a:close/>
                </a:path>
              </a:pathLst>
            </a:custGeom>
            <a:solidFill>
              <a:srgbClr val="000000"/>
            </a:solidFill>
            <a:ln w="9525">
              <a:noFill/>
              <a:round/>
              <a:headEnd/>
              <a:tailEnd/>
            </a:ln>
          </p:spPr>
          <p:txBody>
            <a:bodyPr/>
            <a:lstStyle/>
            <a:p>
              <a:endParaRPr lang="en-US"/>
            </a:p>
          </p:txBody>
        </p:sp>
        <p:sp>
          <p:nvSpPr>
            <p:cNvPr id="72975" name="Freeform 322"/>
            <p:cNvSpPr>
              <a:spLocks/>
            </p:cNvSpPr>
            <p:nvPr/>
          </p:nvSpPr>
          <p:spPr bwMode="auto">
            <a:xfrm>
              <a:off x="4921" y="2878"/>
              <a:ext cx="58" cy="39"/>
            </a:xfrm>
            <a:custGeom>
              <a:avLst/>
              <a:gdLst>
                <a:gd name="T0" fmla="*/ 0 w 174"/>
                <a:gd name="T1" fmla="*/ 0 h 117"/>
                <a:gd name="T2" fmla="*/ 0 w 174"/>
                <a:gd name="T3" fmla="*/ 0 h 117"/>
                <a:gd name="T4" fmla="*/ 1 w 174"/>
                <a:gd name="T5" fmla="*/ 0 h 117"/>
                <a:gd name="T6" fmla="*/ 1 w 174"/>
                <a:gd name="T7" fmla="*/ 1 h 117"/>
                <a:gd name="T8" fmla="*/ 2 w 174"/>
                <a:gd name="T9" fmla="*/ 1 h 117"/>
                <a:gd name="T10" fmla="*/ 2 w 174"/>
                <a:gd name="T11" fmla="*/ 1 h 117"/>
                <a:gd name="T12" fmla="*/ 3 w 174"/>
                <a:gd name="T13" fmla="*/ 2 h 117"/>
                <a:gd name="T14" fmla="*/ 3 w 174"/>
                <a:gd name="T15" fmla="*/ 2 h 117"/>
                <a:gd name="T16" fmla="*/ 4 w 174"/>
                <a:gd name="T17" fmla="*/ 2 h 117"/>
                <a:gd name="T18" fmla="*/ 4 w 174"/>
                <a:gd name="T19" fmla="*/ 2 h 117"/>
                <a:gd name="T20" fmla="*/ 5 w 174"/>
                <a:gd name="T21" fmla="*/ 2 h 117"/>
                <a:gd name="T22" fmla="*/ 5 w 174"/>
                <a:gd name="T23" fmla="*/ 3 h 117"/>
                <a:gd name="T24" fmla="*/ 6 w 174"/>
                <a:gd name="T25" fmla="*/ 3 h 117"/>
                <a:gd name="T26" fmla="*/ 6 w 174"/>
                <a:gd name="T27" fmla="*/ 3 h 117"/>
                <a:gd name="T28" fmla="*/ 6 w 174"/>
                <a:gd name="T29" fmla="*/ 3 h 117"/>
                <a:gd name="T30" fmla="*/ 7 w 174"/>
                <a:gd name="T31" fmla="*/ 4 h 117"/>
                <a:gd name="T32" fmla="*/ 7 w 174"/>
                <a:gd name="T33" fmla="*/ 4 h 117"/>
                <a:gd name="T34" fmla="*/ 8 w 174"/>
                <a:gd name="T35" fmla="*/ 4 h 117"/>
                <a:gd name="T36" fmla="*/ 8 w 174"/>
                <a:gd name="T37" fmla="*/ 4 h 117"/>
                <a:gd name="T38" fmla="*/ 9 w 174"/>
                <a:gd name="T39" fmla="*/ 5 h 117"/>
                <a:gd name="T40" fmla="*/ 9 w 174"/>
                <a:gd name="T41" fmla="*/ 5 h 117"/>
                <a:gd name="T42" fmla="*/ 9 w 174"/>
                <a:gd name="T43" fmla="*/ 5 h 117"/>
                <a:gd name="T44" fmla="*/ 10 w 174"/>
                <a:gd name="T45" fmla="*/ 5 h 117"/>
                <a:gd name="T46" fmla="*/ 10 w 174"/>
                <a:gd name="T47" fmla="*/ 5 h 117"/>
                <a:gd name="T48" fmla="*/ 11 w 174"/>
                <a:gd name="T49" fmla="*/ 6 h 117"/>
                <a:gd name="T50" fmla="*/ 11 w 174"/>
                <a:gd name="T51" fmla="*/ 6 h 117"/>
                <a:gd name="T52" fmla="*/ 12 w 174"/>
                <a:gd name="T53" fmla="*/ 6 h 117"/>
                <a:gd name="T54" fmla="*/ 12 w 174"/>
                <a:gd name="T55" fmla="*/ 6 h 117"/>
                <a:gd name="T56" fmla="*/ 12 w 174"/>
                <a:gd name="T57" fmla="*/ 7 h 117"/>
                <a:gd name="T58" fmla="*/ 13 w 174"/>
                <a:gd name="T59" fmla="*/ 7 h 117"/>
                <a:gd name="T60" fmla="*/ 13 w 174"/>
                <a:gd name="T61" fmla="*/ 7 h 117"/>
                <a:gd name="T62" fmla="*/ 14 w 174"/>
                <a:gd name="T63" fmla="*/ 7 h 117"/>
                <a:gd name="T64" fmla="*/ 14 w 174"/>
                <a:gd name="T65" fmla="*/ 7 h 117"/>
                <a:gd name="T66" fmla="*/ 14 w 174"/>
                <a:gd name="T67" fmla="*/ 8 h 117"/>
                <a:gd name="T68" fmla="*/ 15 w 174"/>
                <a:gd name="T69" fmla="*/ 8 h 117"/>
                <a:gd name="T70" fmla="*/ 15 w 174"/>
                <a:gd name="T71" fmla="*/ 8 h 117"/>
                <a:gd name="T72" fmla="*/ 16 w 174"/>
                <a:gd name="T73" fmla="*/ 8 h 117"/>
                <a:gd name="T74" fmla="*/ 16 w 174"/>
                <a:gd name="T75" fmla="*/ 9 h 117"/>
                <a:gd name="T76" fmla="*/ 17 w 174"/>
                <a:gd name="T77" fmla="*/ 9 h 117"/>
                <a:gd name="T78" fmla="*/ 17 w 174"/>
                <a:gd name="T79" fmla="*/ 9 h 117"/>
                <a:gd name="T80" fmla="*/ 18 w 174"/>
                <a:gd name="T81" fmla="*/ 10 h 117"/>
                <a:gd name="T82" fmla="*/ 18 w 174"/>
                <a:gd name="T83" fmla="*/ 10 h 117"/>
                <a:gd name="T84" fmla="*/ 19 w 174"/>
                <a:gd name="T85" fmla="*/ 10 h 117"/>
                <a:gd name="T86" fmla="*/ 19 w 174"/>
                <a:gd name="T87" fmla="*/ 10 h 117"/>
                <a:gd name="T88" fmla="*/ 19 w 174"/>
                <a:gd name="T89" fmla="*/ 11 h 117"/>
                <a:gd name="T90" fmla="*/ 19 w 174"/>
                <a:gd name="T91" fmla="*/ 13 h 117"/>
                <a:gd name="T92" fmla="*/ 1 w 174"/>
                <a:gd name="T93" fmla="*/ 3 h 117"/>
                <a:gd name="T94" fmla="*/ 0 w 174"/>
                <a:gd name="T95" fmla="*/ 0 h 117"/>
                <a:gd name="T96" fmla="*/ 0 w 174"/>
                <a:gd name="T97" fmla="*/ 0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4"/>
                <a:gd name="T148" fmla="*/ 0 h 117"/>
                <a:gd name="T149" fmla="*/ 174 w 174"/>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4" h="117">
                  <a:moveTo>
                    <a:pt x="0" y="0"/>
                  </a:moveTo>
                  <a:lnTo>
                    <a:pt x="1" y="0"/>
                  </a:lnTo>
                  <a:lnTo>
                    <a:pt x="6" y="4"/>
                  </a:lnTo>
                  <a:lnTo>
                    <a:pt x="10" y="5"/>
                  </a:lnTo>
                  <a:lnTo>
                    <a:pt x="14" y="8"/>
                  </a:lnTo>
                  <a:lnTo>
                    <a:pt x="18" y="10"/>
                  </a:lnTo>
                  <a:lnTo>
                    <a:pt x="24" y="14"/>
                  </a:lnTo>
                  <a:lnTo>
                    <a:pt x="30" y="15"/>
                  </a:lnTo>
                  <a:lnTo>
                    <a:pt x="37" y="19"/>
                  </a:lnTo>
                  <a:lnTo>
                    <a:pt x="40" y="21"/>
                  </a:lnTo>
                  <a:lnTo>
                    <a:pt x="44" y="22"/>
                  </a:lnTo>
                  <a:lnTo>
                    <a:pt x="47" y="25"/>
                  </a:lnTo>
                  <a:lnTo>
                    <a:pt x="50" y="27"/>
                  </a:lnTo>
                  <a:lnTo>
                    <a:pt x="54" y="28"/>
                  </a:lnTo>
                  <a:lnTo>
                    <a:pt x="57" y="31"/>
                  </a:lnTo>
                  <a:lnTo>
                    <a:pt x="61" y="33"/>
                  </a:lnTo>
                  <a:lnTo>
                    <a:pt x="65" y="36"/>
                  </a:lnTo>
                  <a:lnTo>
                    <a:pt x="70" y="37"/>
                  </a:lnTo>
                  <a:lnTo>
                    <a:pt x="74" y="39"/>
                  </a:lnTo>
                  <a:lnTo>
                    <a:pt x="78" y="42"/>
                  </a:lnTo>
                  <a:lnTo>
                    <a:pt x="82" y="43"/>
                  </a:lnTo>
                  <a:lnTo>
                    <a:pt x="85" y="45"/>
                  </a:lnTo>
                  <a:lnTo>
                    <a:pt x="89" y="46"/>
                  </a:lnTo>
                  <a:lnTo>
                    <a:pt x="93" y="49"/>
                  </a:lnTo>
                  <a:lnTo>
                    <a:pt x="97" y="51"/>
                  </a:lnTo>
                  <a:lnTo>
                    <a:pt x="100" y="54"/>
                  </a:lnTo>
                  <a:lnTo>
                    <a:pt x="104" y="55"/>
                  </a:lnTo>
                  <a:lnTo>
                    <a:pt x="108" y="57"/>
                  </a:lnTo>
                  <a:lnTo>
                    <a:pt x="112" y="60"/>
                  </a:lnTo>
                  <a:lnTo>
                    <a:pt x="116" y="61"/>
                  </a:lnTo>
                  <a:lnTo>
                    <a:pt x="120" y="63"/>
                  </a:lnTo>
                  <a:lnTo>
                    <a:pt x="123" y="65"/>
                  </a:lnTo>
                  <a:lnTo>
                    <a:pt x="127" y="67"/>
                  </a:lnTo>
                  <a:lnTo>
                    <a:pt x="130" y="69"/>
                  </a:lnTo>
                  <a:lnTo>
                    <a:pt x="134" y="72"/>
                  </a:lnTo>
                  <a:lnTo>
                    <a:pt x="137" y="73"/>
                  </a:lnTo>
                  <a:lnTo>
                    <a:pt x="140" y="76"/>
                  </a:lnTo>
                  <a:lnTo>
                    <a:pt x="146" y="78"/>
                  </a:lnTo>
                  <a:lnTo>
                    <a:pt x="151" y="82"/>
                  </a:lnTo>
                  <a:lnTo>
                    <a:pt x="157" y="84"/>
                  </a:lnTo>
                  <a:lnTo>
                    <a:pt x="162" y="88"/>
                  </a:lnTo>
                  <a:lnTo>
                    <a:pt x="166" y="89"/>
                  </a:lnTo>
                  <a:lnTo>
                    <a:pt x="169" y="91"/>
                  </a:lnTo>
                  <a:lnTo>
                    <a:pt x="171" y="94"/>
                  </a:lnTo>
                  <a:lnTo>
                    <a:pt x="174" y="96"/>
                  </a:lnTo>
                  <a:lnTo>
                    <a:pt x="167" y="117"/>
                  </a:lnTo>
                  <a:lnTo>
                    <a:pt x="5" y="29"/>
                  </a:lnTo>
                  <a:lnTo>
                    <a:pt x="0" y="0"/>
                  </a:lnTo>
                  <a:close/>
                </a:path>
              </a:pathLst>
            </a:custGeom>
            <a:solidFill>
              <a:srgbClr val="000000"/>
            </a:solidFill>
            <a:ln w="9525">
              <a:noFill/>
              <a:round/>
              <a:headEnd/>
              <a:tailEnd/>
            </a:ln>
          </p:spPr>
          <p:txBody>
            <a:bodyPr/>
            <a:lstStyle/>
            <a:p>
              <a:endParaRPr lang="en-US"/>
            </a:p>
          </p:txBody>
        </p:sp>
        <p:sp>
          <p:nvSpPr>
            <p:cNvPr id="72976" name="Freeform 323"/>
            <p:cNvSpPr>
              <a:spLocks/>
            </p:cNvSpPr>
            <p:nvPr/>
          </p:nvSpPr>
          <p:spPr bwMode="auto">
            <a:xfrm>
              <a:off x="4943" y="2924"/>
              <a:ext cx="36" cy="8"/>
            </a:xfrm>
            <a:custGeom>
              <a:avLst/>
              <a:gdLst>
                <a:gd name="T0" fmla="*/ 0 w 110"/>
                <a:gd name="T1" fmla="*/ 0 h 25"/>
                <a:gd name="T2" fmla="*/ 12 w 110"/>
                <a:gd name="T3" fmla="*/ 0 h 25"/>
                <a:gd name="T4" fmla="*/ 11 w 110"/>
                <a:gd name="T5" fmla="*/ 3 h 25"/>
                <a:gd name="T6" fmla="*/ 1 w 110"/>
                <a:gd name="T7" fmla="*/ 3 h 25"/>
                <a:gd name="T8" fmla="*/ 0 w 110"/>
                <a:gd name="T9" fmla="*/ 0 h 25"/>
                <a:gd name="T10" fmla="*/ 0 w 110"/>
                <a:gd name="T11" fmla="*/ 0 h 25"/>
                <a:gd name="T12" fmla="*/ 0 60000 65536"/>
                <a:gd name="T13" fmla="*/ 0 60000 65536"/>
                <a:gd name="T14" fmla="*/ 0 60000 65536"/>
                <a:gd name="T15" fmla="*/ 0 60000 65536"/>
                <a:gd name="T16" fmla="*/ 0 60000 65536"/>
                <a:gd name="T17" fmla="*/ 0 60000 65536"/>
                <a:gd name="T18" fmla="*/ 0 w 110"/>
                <a:gd name="T19" fmla="*/ 0 h 25"/>
                <a:gd name="T20" fmla="*/ 110 w 11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10" h="25">
                  <a:moveTo>
                    <a:pt x="0" y="0"/>
                  </a:moveTo>
                  <a:lnTo>
                    <a:pt x="110" y="3"/>
                  </a:lnTo>
                  <a:lnTo>
                    <a:pt x="104" y="25"/>
                  </a:lnTo>
                  <a:lnTo>
                    <a:pt x="7" y="25"/>
                  </a:lnTo>
                  <a:lnTo>
                    <a:pt x="0" y="0"/>
                  </a:lnTo>
                  <a:close/>
                </a:path>
              </a:pathLst>
            </a:custGeom>
            <a:solidFill>
              <a:srgbClr val="000000"/>
            </a:solidFill>
            <a:ln w="9525">
              <a:noFill/>
              <a:round/>
              <a:headEnd/>
              <a:tailEnd/>
            </a:ln>
          </p:spPr>
          <p:txBody>
            <a:bodyPr/>
            <a:lstStyle/>
            <a:p>
              <a:endParaRPr lang="en-US"/>
            </a:p>
          </p:txBody>
        </p:sp>
        <p:sp>
          <p:nvSpPr>
            <p:cNvPr id="72977" name="Freeform 324"/>
            <p:cNvSpPr>
              <a:spLocks/>
            </p:cNvSpPr>
            <p:nvPr/>
          </p:nvSpPr>
          <p:spPr bwMode="auto">
            <a:xfrm>
              <a:off x="4937" y="2940"/>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000000"/>
            </a:solidFill>
            <a:ln w="9525">
              <a:noFill/>
              <a:round/>
              <a:headEnd/>
              <a:tailEnd/>
            </a:ln>
          </p:spPr>
          <p:txBody>
            <a:bodyPr/>
            <a:lstStyle/>
            <a:p>
              <a:endParaRPr lang="en-US"/>
            </a:p>
          </p:txBody>
        </p:sp>
        <p:sp>
          <p:nvSpPr>
            <p:cNvPr id="72978" name="Freeform 325"/>
            <p:cNvSpPr>
              <a:spLocks/>
            </p:cNvSpPr>
            <p:nvPr/>
          </p:nvSpPr>
          <p:spPr bwMode="auto">
            <a:xfrm>
              <a:off x="4920" y="2954"/>
              <a:ext cx="60" cy="42"/>
            </a:xfrm>
            <a:custGeom>
              <a:avLst/>
              <a:gdLst>
                <a:gd name="T0" fmla="*/ 2 w 179"/>
                <a:gd name="T1" fmla="*/ 10 h 126"/>
                <a:gd name="T2" fmla="*/ 19 w 179"/>
                <a:gd name="T3" fmla="*/ 0 h 126"/>
                <a:gd name="T4" fmla="*/ 20 w 179"/>
                <a:gd name="T5" fmla="*/ 2 h 126"/>
                <a:gd name="T6" fmla="*/ 0 w 179"/>
                <a:gd name="T7" fmla="*/ 14 h 126"/>
                <a:gd name="T8" fmla="*/ 2 w 179"/>
                <a:gd name="T9" fmla="*/ 10 h 126"/>
                <a:gd name="T10" fmla="*/ 2 w 179"/>
                <a:gd name="T11" fmla="*/ 10 h 126"/>
                <a:gd name="T12" fmla="*/ 0 60000 65536"/>
                <a:gd name="T13" fmla="*/ 0 60000 65536"/>
                <a:gd name="T14" fmla="*/ 0 60000 65536"/>
                <a:gd name="T15" fmla="*/ 0 60000 65536"/>
                <a:gd name="T16" fmla="*/ 0 60000 65536"/>
                <a:gd name="T17" fmla="*/ 0 60000 65536"/>
                <a:gd name="T18" fmla="*/ 0 w 179"/>
                <a:gd name="T19" fmla="*/ 0 h 126"/>
                <a:gd name="T20" fmla="*/ 179 w 179"/>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9" h="126">
                  <a:moveTo>
                    <a:pt x="16" y="90"/>
                  </a:moveTo>
                  <a:lnTo>
                    <a:pt x="166" y="0"/>
                  </a:lnTo>
                  <a:lnTo>
                    <a:pt x="179" y="17"/>
                  </a:lnTo>
                  <a:lnTo>
                    <a:pt x="0" y="126"/>
                  </a:lnTo>
                  <a:lnTo>
                    <a:pt x="16" y="90"/>
                  </a:lnTo>
                  <a:close/>
                </a:path>
              </a:pathLst>
            </a:custGeom>
            <a:solidFill>
              <a:srgbClr val="000000"/>
            </a:solidFill>
            <a:ln w="9525">
              <a:noFill/>
              <a:round/>
              <a:headEnd/>
              <a:tailEnd/>
            </a:ln>
          </p:spPr>
          <p:txBody>
            <a:bodyPr/>
            <a:lstStyle/>
            <a:p>
              <a:endParaRPr lang="en-US"/>
            </a:p>
          </p:txBody>
        </p:sp>
        <p:sp>
          <p:nvSpPr>
            <p:cNvPr id="72979" name="Freeform 326"/>
            <p:cNvSpPr>
              <a:spLocks/>
            </p:cNvSpPr>
            <p:nvPr/>
          </p:nvSpPr>
          <p:spPr bwMode="auto">
            <a:xfrm>
              <a:off x="4899" y="2967"/>
              <a:ext cx="84" cy="85"/>
            </a:xfrm>
            <a:custGeom>
              <a:avLst/>
              <a:gdLst>
                <a:gd name="T0" fmla="*/ 2 w 250"/>
                <a:gd name="T1" fmla="*/ 24 h 254"/>
                <a:gd name="T2" fmla="*/ 2 w 250"/>
                <a:gd name="T3" fmla="*/ 24 h 254"/>
                <a:gd name="T4" fmla="*/ 2 w 250"/>
                <a:gd name="T5" fmla="*/ 23 h 254"/>
                <a:gd name="T6" fmla="*/ 3 w 250"/>
                <a:gd name="T7" fmla="*/ 23 h 254"/>
                <a:gd name="T8" fmla="*/ 3 w 250"/>
                <a:gd name="T9" fmla="*/ 22 h 254"/>
                <a:gd name="T10" fmla="*/ 4 w 250"/>
                <a:gd name="T11" fmla="*/ 22 h 254"/>
                <a:gd name="T12" fmla="*/ 4 w 250"/>
                <a:gd name="T13" fmla="*/ 21 h 254"/>
                <a:gd name="T14" fmla="*/ 4 w 250"/>
                <a:gd name="T15" fmla="*/ 21 h 254"/>
                <a:gd name="T16" fmla="*/ 5 w 250"/>
                <a:gd name="T17" fmla="*/ 21 h 254"/>
                <a:gd name="T18" fmla="*/ 5 w 250"/>
                <a:gd name="T19" fmla="*/ 20 h 254"/>
                <a:gd name="T20" fmla="*/ 6 w 250"/>
                <a:gd name="T21" fmla="*/ 20 h 254"/>
                <a:gd name="T22" fmla="*/ 6 w 250"/>
                <a:gd name="T23" fmla="*/ 19 h 254"/>
                <a:gd name="T24" fmla="*/ 7 w 250"/>
                <a:gd name="T25" fmla="*/ 19 h 254"/>
                <a:gd name="T26" fmla="*/ 7 w 250"/>
                <a:gd name="T27" fmla="*/ 18 h 254"/>
                <a:gd name="T28" fmla="*/ 8 w 250"/>
                <a:gd name="T29" fmla="*/ 18 h 254"/>
                <a:gd name="T30" fmla="*/ 8 w 250"/>
                <a:gd name="T31" fmla="*/ 17 h 254"/>
                <a:gd name="T32" fmla="*/ 9 w 250"/>
                <a:gd name="T33" fmla="*/ 17 h 254"/>
                <a:gd name="T34" fmla="*/ 9 w 250"/>
                <a:gd name="T35" fmla="*/ 16 h 254"/>
                <a:gd name="T36" fmla="*/ 10 w 250"/>
                <a:gd name="T37" fmla="*/ 16 h 254"/>
                <a:gd name="T38" fmla="*/ 10 w 250"/>
                <a:gd name="T39" fmla="*/ 15 h 254"/>
                <a:gd name="T40" fmla="*/ 11 w 250"/>
                <a:gd name="T41" fmla="*/ 15 h 254"/>
                <a:gd name="T42" fmla="*/ 11 w 250"/>
                <a:gd name="T43" fmla="*/ 14 h 254"/>
                <a:gd name="T44" fmla="*/ 12 w 250"/>
                <a:gd name="T45" fmla="*/ 14 h 254"/>
                <a:gd name="T46" fmla="*/ 12 w 250"/>
                <a:gd name="T47" fmla="*/ 13 h 254"/>
                <a:gd name="T48" fmla="*/ 13 w 250"/>
                <a:gd name="T49" fmla="*/ 13 h 254"/>
                <a:gd name="T50" fmla="*/ 13 w 250"/>
                <a:gd name="T51" fmla="*/ 12 h 254"/>
                <a:gd name="T52" fmla="*/ 14 w 250"/>
                <a:gd name="T53" fmla="*/ 12 h 254"/>
                <a:gd name="T54" fmla="*/ 15 w 250"/>
                <a:gd name="T55" fmla="*/ 11 h 254"/>
                <a:gd name="T56" fmla="*/ 15 w 250"/>
                <a:gd name="T57" fmla="*/ 11 h 254"/>
                <a:gd name="T58" fmla="*/ 16 w 250"/>
                <a:gd name="T59" fmla="*/ 10 h 254"/>
                <a:gd name="T60" fmla="*/ 16 w 250"/>
                <a:gd name="T61" fmla="*/ 10 h 254"/>
                <a:gd name="T62" fmla="*/ 17 w 250"/>
                <a:gd name="T63" fmla="*/ 9 h 254"/>
                <a:gd name="T64" fmla="*/ 17 w 250"/>
                <a:gd name="T65" fmla="*/ 9 h 254"/>
                <a:gd name="T66" fmla="*/ 18 w 250"/>
                <a:gd name="T67" fmla="*/ 8 h 254"/>
                <a:gd name="T68" fmla="*/ 18 w 250"/>
                <a:gd name="T69" fmla="*/ 8 h 254"/>
                <a:gd name="T70" fmla="*/ 19 w 250"/>
                <a:gd name="T71" fmla="*/ 7 h 254"/>
                <a:gd name="T72" fmla="*/ 20 w 250"/>
                <a:gd name="T73" fmla="*/ 7 h 254"/>
                <a:gd name="T74" fmla="*/ 20 w 250"/>
                <a:gd name="T75" fmla="*/ 6 h 254"/>
                <a:gd name="T76" fmla="*/ 21 w 250"/>
                <a:gd name="T77" fmla="*/ 6 h 254"/>
                <a:gd name="T78" fmla="*/ 21 w 250"/>
                <a:gd name="T79" fmla="*/ 5 h 254"/>
                <a:gd name="T80" fmla="*/ 22 w 250"/>
                <a:gd name="T81" fmla="*/ 5 h 254"/>
                <a:gd name="T82" fmla="*/ 22 w 250"/>
                <a:gd name="T83" fmla="*/ 4 h 254"/>
                <a:gd name="T84" fmla="*/ 23 w 250"/>
                <a:gd name="T85" fmla="*/ 4 h 254"/>
                <a:gd name="T86" fmla="*/ 23 w 250"/>
                <a:gd name="T87" fmla="*/ 4 h 254"/>
                <a:gd name="T88" fmla="*/ 24 w 250"/>
                <a:gd name="T89" fmla="*/ 3 h 254"/>
                <a:gd name="T90" fmla="*/ 24 w 250"/>
                <a:gd name="T91" fmla="*/ 3 h 254"/>
                <a:gd name="T92" fmla="*/ 24 w 250"/>
                <a:gd name="T93" fmla="*/ 3 h 254"/>
                <a:gd name="T94" fmla="*/ 25 w 250"/>
                <a:gd name="T95" fmla="*/ 2 h 254"/>
                <a:gd name="T96" fmla="*/ 25 w 250"/>
                <a:gd name="T97" fmla="*/ 2 h 254"/>
                <a:gd name="T98" fmla="*/ 26 w 250"/>
                <a:gd name="T99" fmla="*/ 1 h 254"/>
                <a:gd name="T100" fmla="*/ 26 w 250"/>
                <a:gd name="T101" fmla="*/ 1 h 254"/>
                <a:gd name="T102" fmla="*/ 27 w 250"/>
                <a:gd name="T103" fmla="*/ 0 h 254"/>
                <a:gd name="T104" fmla="*/ 27 w 250"/>
                <a:gd name="T105" fmla="*/ 0 h 254"/>
                <a:gd name="T106" fmla="*/ 27 w 250"/>
                <a:gd name="T107" fmla="*/ 0 h 254"/>
                <a:gd name="T108" fmla="*/ 27 w 250"/>
                <a:gd name="T109" fmla="*/ 0 h 254"/>
                <a:gd name="T110" fmla="*/ 28 w 250"/>
                <a:gd name="T111" fmla="*/ 2 h 254"/>
                <a:gd name="T112" fmla="*/ 0 w 250"/>
                <a:gd name="T113" fmla="*/ 28 h 254"/>
                <a:gd name="T114" fmla="*/ 2 w 250"/>
                <a:gd name="T115" fmla="*/ 24 h 254"/>
                <a:gd name="T116" fmla="*/ 2 w 250"/>
                <a:gd name="T117" fmla="*/ 24 h 2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254"/>
                <a:gd name="T179" fmla="*/ 250 w 250"/>
                <a:gd name="T180" fmla="*/ 254 h 2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254">
                  <a:moveTo>
                    <a:pt x="15" y="217"/>
                  </a:moveTo>
                  <a:lnTo>
                    <a:pt x="17" y="212"/>
                  </a:lnTo>
                  <a:lnTo>
                    <a:pt x="21" y="208"/>
                  </a:lnTo>
                  <a:lnTo>
                    <a:pt x="25" y="203"/>
                  </a:lnTo>
                  <a:lnTo>
                    <a:pt x="31" y="197"/>
                  </a:lnTo>
                  <a:lnTo>
                    <a:pt x="33" y="194"/>
                  </a:lnTo>
                  <a:lnTo>
                    <a:pt x="37" y="190"/>
                  </a:lnTo>
                  <a:lnTo>
                    <a:pt x="40" y="186"/>
                  </a:lnTo>
                  <a:lnTo>
                    <a:pt x="43" y="184"/>
                  </a:lnTo>
                  <a:lnTo>
                    <a:pt x="48" y="180"/>
                  </a:lnTo>
                  <a:lnTo>
                    <a:pt x="51" y="177"/>
                  </a:lnTo>
                  <a:lnTo>
                    <a:pt x="55" y="172"/>
                  </a:lnTo>
                  <a:lnTo>
                    <a:pt x="60" y="169"/>
                  </a:lnTo>
                  <a:lnTo>
                    <a:pt x="63" y="165"/>
                  </a:lnTo>
                  <a:lnTo>
                    <a:pt x="67" y="160"/>
                  </a:lnTo>
                  <a:lnTo>
                    <a:pt x="71" y="156"/>
                  </a:lnTo>
                  <a:lnTo>
                    <a:pt x="77" y="151"/>
                  </a:lnTo>
                  <a:lnTo>
                    <a:pt x="81" y="146"/>
                  </a:lnTo>
                  <a:lnTo>
                    <a:pt x="85" y="143"/>
                  </a:lnTo>
                  <a:lnTo>
                    <a:pt x="91" y="138"/>
                  </a:lnTo>
                  <a:lnTo>
                    <a:pt x="96" y="133"/>
                  </a:lnTo>
                  <a:lnTo>
                    <a:pt x="101" y="128"/>
                  </a:lnTo>
                  <a:lnTo>
                    <a:pt x="105" y="123"/>
                  </a:lnTo>
                  <a:lnTo>
                    <a:pt x="110" y="119"/>
                  </a:lnTo>
                  <a:lnTo>
                    <a:pt x="115" y="115"/>
                  </a:lnTo>
                  <a:lnTo>
                    <a:pt x="120" y="110"/>
                  </a:lnTo>
                  <a:lnTo>
                    <a:pt x="125" y="105"/>
                  </a:lnTo>
                  <a:lnTo>
                    <a:pt x="130" y="100"/>
                  </a:lnTo>
                  <a:lnTo>
                    <a:pt x="137" y="97"/>
                  </a:lnTo>
                  <a:lnTo>
                    <a:pt x="141" y="92"/>
                  </a:lnTo>
                  <a:lnTo>
                    <a:pt x="146" y="87"/>
                  </a:lnTo>
                  <a:lnTo>
                    <a:pt x="150" y="82"/>
                  </a:lnTo>
                  <a:lnTo>
                    <a:pt x="156" y="77"/>
                  </a:lnTo>
                  <a:lnTo>
                    <a:pt x="160" y="73"/>
                  </a:lnTo>
                  <a:lnTo>
                    <a:pt x="165" y="68"/>
                  </a:lnTo>
                  <a:lnTo>
                    <a:pt x="169" y="64"/>
                  </a:lnTo>
                  <a:lnTo>
                    <a:pt x="175" y="59"/>
                  </a:lnTo>
                  <a:lnTo>
                    <a:pt x="180" y="56"/>
                  </a:lnTo>
                  <a:lnTo>
                    <a:pt x="184" y="51"/>
                  </a:lnTo>
                  <a:lnTo>
                    <a:pt x="188" y="47"/>
                  </a:lnTo>
                  <a:lnTo>
                    <a:pt x="193" y="44"/>
                  </a:lnTo>
                  <a:lnTo>
                    <a:pt x="196" y="39"/>
                  </a:lnTo>
                  <a:lnTo>
                    <a:pt x="200" y="36"/>
                  </a:lnTo>
                  <a:lnTo>
                    <a:pt x="204" y="33"/>
                  </a:lnTo>
                  <a:lnTo>
                    <a:pt x="208" y="29"/>
                  </a:lnTo>
                  <a:lnTo>
                    <a:pt x="211" y="25"/>
                  </a:lnTo>
                  <a:lnTo>
                    <a:pt x="215" y="23"/>
                  </a:lnTo>
                  <a:lnTo>
                    <a:pt x="218" y="19"/>
                  </a:lnTo>
                  <a:lnTo>
                    <a:pt x="221" y="17"/>
                  </a:lnTo>
                  <a:lnTo>
                    <a:pt x="227" y="11"/>
                  </a:lnTo>
                  <a:lnTo>
                    <a:pt x="232" y="8"/>
                  </a:lnTo>
                  <a:lnTo>
                    <a:pt x="235" y="4"/>
                  </a:lnTo>
                  <a:lnTo>
                    <a:pt x="238" y="1"/>
                  </a:lnTo>
                  <a:lnTo>
                    <a:pt x="240" y="0"/>
                  </a:lnTo>
                  <a:lnTo>
                    <a:pt x="241" y="0"/>
                  </a:lnTo>
                  <a:lnTo>
                    <a:pt x="250" y="19"/>
                  </a:lnTo>
                  <a:lnTo>
                    <a:pt x="0" y="254"/>
                  </a:lnTo>
                  <a:lnTo>
                    <a:pt x="15" y="217"/>
                  </a:lnTo>
                  <a:close/>
                </a:path>
              </a:pathLst>
            </a:custGeom>
            <a:solidFill>
              <a:srgbClr val="000000"/>
            </a:solidFill>
            <a:ln w="9525">
              <a:noFill/>
              <a:round/>
              <a:headEnd/>
              <a:tailEnd/>
            </a:ln>
          </p:spPr>
          <p:txBody>
            <a:bodyPr/>
            <a:lstStyle/>
            <a:p>
              <a:endParaRPr lang="en-US"/>
            </a:p>
          </p:txBody>
        </p:sp>
        <p:sp>
          <p:nvSpPr>
            <p:cNvPr id="72980" name="Freeform 327"/>
            <p:cNvSpPr>
              <a:spLocks/>
            </p:cNvSpPr>
            <p:nvPr/>
          </p:nvSpPr>
          <p:spPr bwMode="auto">
            <a:xfrm>
              <a:off x="5257" y="2912"/>
              <a:ext cx="19" cy="30"/>
            </a:xfrm>
            <a:custGeom>
              <a:avLst/>
              <a:gdLst>
                <a:gd name="T0" fmla="*/ 0 w 58"/>
                <a:gd name="T1" fmla="*/ 4 h 91"/>
                <a:gd name="T2" fmla="*/ 4 w 58"/>
                <a:gd name="T3" fmla="*/ 10 h 91"/>
                <a:gd name="T4" fmla="*/ 5 w 58"/>
                <a:gd name="T5" fmla="*/ 9 h 91"/>
                <a:gd name="T6" fmla="*/ 6 w 58"/>
                <a:gd name="T7" fmla="*/ 0 h 91"/>
                <a:gd name="T8" fmla="*/ 4 w 58"/>
                <a:gd name="T9" fmla="*/ 1 h 91"/>
                <a:gd name="T10" fmla="*/ 4 w 58"/>
                <a:gd name="T11" fmla="*/ 6 h 91"/>
                <a:gd name="T12" fmla="*/ 2 w 58"/>
                <a:gd name="T13" fmla="*/ 3 h 91"/>
                <a:gd name="T14" fmla="*/ 0 w 58"/>
                <a:gd name="T15" fmla="*/ 4 h 91"/>
                <a:gd name="T16" fmla="*/ 0 w 58"/>
                <a:gd name="T17" fmla="*/ 4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91"/>
                <a:gd name="T29" fmla="*/ 58 w 58"/>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91">
                  <a:moveTo>
                    <a:pt x="0" y="35"/>
                  </a:moveTo>
                  <a:lnTo>
                    <a:pt x="39" y="91"/>
                  </a:lnTo>
                  <a:lnTo>
                    <a:pt x="47" y="79"/>
                  </a:lnTo>
                  <a:lnTo>
                    <a:pt x="58" y="0"/>
                  </a:lnTo>
                  <a:lnTo>
                    <a:pt x="41" y="10"/>
                  </a:lnTo>
                  <a:lnTo>
                    <a:pt x="37" y="58"/>
                  </a:lnTo>
                  <a:lnTo>
                    <a:pt x="17" y="26"/>
                  </a:lnTo>
                  <a:lnTo>
                    <a:pt x="0" y="35"/>
                  </a:lnTo>
                  <a:close/>
                </a:path>
              </a:pathLst>
            </a:custGeom>
            <a:solidFill>
              <a:srgbClr val="000000"/>
            </a:solidFill>
            <a:ln w="9525">
              <a:noFill/>
              <a:round/>
              <a:headEnd/>
              <a:tailEnd/>
            </a:ln>
          </p:spPr>
          <p:txBody>
            <a:bodyPr/>
            <a:lstStyle/>
            <a:p>
              <a:endParaRPr lang="en-US"/>
            </a:p>
          </p:txBody>
        </p:sp>
        <p:sp>
          <p:nvSpPr>
            <p:cNvPr id="72981" name="Freeform 328"/>
            <p:cNvSpPr>
              <a:spLocks/>
            </p:cNvSpPr>
            <p:nvPr/>
          </p:nvSpPr>
          <p:spPr bwMode="auto">
            <a:xfrm>
              <a:off x="5227" y="2928"/>
              <a:ext cx="20" cy="28"/>
            </a:xfrm>
            <a:custGeom>
              <a:avLst/>
              <a:gdLst>
                <a:gd name="T0" fmla="*/ 0 w 60"/>
                <a:gd name="T1" fmla="*/ 2 h 83"/>
                <a:gd name="T2" fmla="*/ 5 w 60"/>
                <a:gd name="T3" fmla="*/ 9 h 83"/>
                <a:gd name="T4" fmla="*/ 7 w 60"/>
                <a:gd name="T5" fmla="*/ 0 h 83"/>
                <a:gd name="T6" fmla="*/ 5 w 60"/>
                <a:gd name="T7" fmla="*/ 0 h 83"/>
                <a:gd name="T8" fmla="*/ 4 w 60"/>
                <a:gd name="T9" fmla="*/ 5 h 83"/>
                <a:gd name="T10" fmla="*/ 2 w 60"/>
                <a:gd name="T11" fmla="*/ 2 h 83"/>
                <a:gd name="T12" fmla="*/ 0 w 60"/>
                <a:gd name="T13" fmla="*/ 2 h 83"/>
                <a:gd name="T14" fmla="*/ 0 w 60"/>
                <a:gd name="T15" fmla="*/ 2 h 83"/>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83"/>
                <a:gd name="T26" fmla="*/ 60 w 60"/>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83">
                  <a:moveTo>
                    <a:pt x="0" y="21"/>
                  </a:moveTo>
                  <a:lnTo>
                    <a:pt x="43" y="83"/>
                  </a:lnTo>
                  <a:lnTo>
                    <a:pt x="60" y="0"/>
                  </a:lnTo>
                  <a:lnTo>
                    <a:pt x="47" y="2"/>
                  </a:lnTo>
                  <a:lnTo>
                    <a:pt x="34" y="42"/>
                  </a:lnTo>
                  <a:lnTo>
                    <a:pt x="15" y="14"/>
                  </a:lnTo>
                  <a:lnTo>
                    <a:pt x="0" y="21"/>
                  </a:lnTo>
                  <a:close/>
                </a:path>
              </a:pathLst>
            </a:custGeom>
            <a:solidFill>
              <a:srgbClr val="000000"/>
            </a:solidFill>
            <a:ln w="9525">
              <a:noFill/>
              <a:round/>
              <a:headEnd/>
              <a:tailEnd/>
            </a:ln>
          </p:spPr>
          <p:txBody>
            <a:bodyPr/>
            <a:lstStyle/>
            <a:p>
              <a:endParaRPr lang="en-US"/>
            </a:p>
          </p:txBody>
        </p:sp>
        <p:sp>
          <p:nvSpPr>
            <p:cNvPr id="72982" name="Freeform 329"/>
            <p:cNvSpPr>
              <a:spLocks/>
            </p:cNvSpPr>
            <p:nvPr/>
          </p:nvSpPr>
          <p:spPr bwMode="auto">
            <a:xfrm>
              <a:off x="5285" y="2902"/>
              <a:ext cx="22" cy="26"/>
            </a:xfrm>
            <a:custGeom>
              <a:avLst/>
              <a:gdLst>
                <a:gd name="T0" fmla="*/ 0 w 64"/>
                <a:gd name="T1" fmla="*/ 2 h 78"/>
                <a:gd name="T2" fmla="*/ 5 w 64"/>
                <a:gd name="T3" fmla="*/ 9 h 78"/>
                <a:gd name="T4" fmla="*/ 8 w 64"/>
                <a:gd name="T5" fmla="*/ 0 h 78"/>
                <a:gd name="T6" fmla="*/ 6 w 64"/>
                <a:gd name="T7" fmla="*/ 0 h 78"/>
                <a:gd name="T8" fmla="*/ 5 w 64"/>
                <a:gd name="T9" fmla="*/ 4 h 78"/>
                <a:gd name="T10" fmla="*/ 2 w 64"/>
                <a:gd name="T11" fmla="*/ 1 h 78"/>
                <a:gd name="T12" fmla="*/ 0 w 64"/>
                <a:gd name="T13" fmla="*/ 2 h 78"/>
                <a:gd name="T14" fmla="*/ 0 w 64"/>
                <a:gd name="T15" fmla="*/ 2 h 7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78"/>
                <a:gd name="T26" fmla="*/ 64 w 64"/>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78">
                  <a:moveTo>
                    <a:pt x="0" y="21"/>
                  </a:moveTo>
                  <a:lnTo>
                    <a:pt x="45" y="78"/>
                  </a:lnTo>
                  <a:lnTo>
                    <a:pt x="64" y="0"/>
                  </a:lnTo>
                  <a:lnTo>
                    <a:pt x="50" y="0"/>
                  </a:lnTo>
                  <a:lnTo>
                    <a:pt x="40" y="38"/>
                  </a:lnTo>
                  <a:lnTo>
                    <a:pt x="16" y="11"/>
                  </a:lnTo>
                  <a:lnTo>
                    <a:pt x="0" y="21"/>
                  </a:lnTo>
                  <a:close/>
                </a:path>
              </a:pathLst>
            </a:custGeom>
            <a:solidFill>
              <a:srgbClr val="000000"/>
            </a:solidFill>
            <a:ln w="9525">
              <a:noFill/>
              <a:round/>
              <a:headEnd/>
              <a:tailEnd/>
            </a:ln>
          </p:spPr>
          <p:txBody>
            <a:bodyPr/>
            <a:lstStyle/>
            <a:p>
              <a:endParaRPr lang="en-US"/>
            </a:p>
          </p:txBody>
        </p:sp>
        <p:sp>
          <p:nvSpPr>
            <p:cNvPr id="72983" name="Freeform 330"/>
            <p:cNvSpPr>
              <a:spLocks/>
            </p:cNvSpPr>
            <p:nvPr/>
          </p:nvSpPr>
          <p:spPr bwMode="auto">
            <a:xfrm>
              <a:off x="5315" y="2891"/>
              <a:ext cx="19" cy="26"/>
            </a:xfrm>
            <a:custGeom>
              <a:avLst/>
              <a:gdLst>
                <a:gd name="T0" fmla="*/ 0 w 55"/>
                <a:gd name="T1" fmla="*/ 2 h 78"/>
                <a:gd name="T2" fmla="*/ 4 w 55"/>
                <a:gd name="T3" fmla="*/ 9 h 78"/>
                <a:gd name="T4" fmla="*/ 5 w 55"/>
                <a:gd name="T5" fmla="*/ 8 h 78"/>
                <a:gd name="T6" fmla="*/ 7 w 55"/>
                <a:gd name="T7" fmla="*/ 0 h 78"/>
                <a:gd name="T8" fmla="*/ 4 w 55"/>
                <a:gd name="T9" fmla="*/ 0 h 78"/>
                <a:gd name="T10" fmla="*/ 4 w 55"/>
                <a:gd name="T11" fmla="*/ 5 h 78"/>
                <a:gd name="T12" fmla="*/ 2 w 55"/>
                <a:gd name="T13" fmla="*/ 1 h 78"/>
                <a:gd name="T14" fmla="*/ 0 w 55"/>
                <a:gd name="T15" fmla="*/ 2 h 78"/>
                <a:gd name="T16" fmla="*/ 0 w 55"/>
                <a:gd name="T17" fmla="*/ 2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78"/>
                <a:gd name="T29" fmla="*/ 55 w 5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78">
                  <a:moveTo>
                    <a:pt x="0" y="20"/>
                  </a:moveTo>
                  <a:lnTo>
                    <a:pt x="32" y="78"/>
                  </a:lnTo>
                  <a:lnTo>
                    <a:pt x="44" y="73"/>
                  </a:lnTo>
                  <a:lnTo>
                    <a:pt x="55" y="0"/>
                  </a:lnTo>
                  <a:lnTo>
                    <a:pt x="36" y="0"/>
                  </a:lnTo>
                  <a:lnTo>
                    <a:pt x="34" y="43"/>
                  </a:lnTo>
                  <a:lnTo>
                    <a:pt x="21" y="10"/>
                  </a:lnTo>
                  <a:lnTo>
                    <a:pt x="0" y="20"/>
                  </a:lnTo>
                  <a:close/>
                </a:path>
              </a:pathLst>
            </a:custGeom>
            <a:solidFill>
              <a:srgbClr val="000000"/>
            </a:solidFill>
            <a:ln w="9525">
              <a:noFill/>
              <a:round/>
              <a:headEnd/>
              <a:tailEnd/>
            </a:ln>
          </p:spPr>
          <p:txBody>
            <a:bodyPr/>
            <a:lstStyle/>
            <a:p>
              <a:endParaRPr lang="en-US"/>
            </a:p>
          </p:txBody>
        </p:sp>
        <p:sp>
          <p:nvSpPr>
            <p:cNvPr id="72984" name="Freeform 331"/>
            <p:cNvSpPr>
              <a:spLocks/>
            </p:cNvSpPr>
            <p:nvPr/>
          </p:nvSpPr>
          <p:spPr bwMode="auto">
            <a:xfrm>
              <a:off x="5337" y="2884"/>
              <a:ext cx="17" cy="24"/>
            </a:xfrm>
            <a:custGeom>
              <a:avLst/>
              <a:gdLst>
                <a:gd name="T0" fmla="*/ 0 w 49"/>
                <a:gd name="T1" fmla="*/ 2 h 72"/>
                <a:gd name="T2" fmla="*/ 3 w 49"/>
                <a:gd name="T3" fmla="*/ 8 h 72"/>
                <a:gd name="T4" fmla="*/ 5 w 49"/>
                <a:gd name="T5" fmla="*/ 7 h 72"/>
                <a:gd name="T6" fmla="*/ 6 w 49"/>
                <a:gd name="T7" fmla="*/ 0 h 72"/>
                <a:gd name="T8" fmla="*/ 4 w 49"/>
                <a:gd name="T9" fmla="*/ 1 h 72"/>
                <a:gd name="T10" fmla="*/ 3 w 49"/>
                <a:gd name="T11" fmla="*/ 4 h 72"/>
                <a:gd name="T12" fmla="*/ 2 w 49"/>
                <a:gd name="T13" fmla="*/ 1 h 72"/>
                <a:gd name="T14" fmla="*/ 0 w 49"/>
                <a:gd name="T15" fmla="*/ 2 h 72"/>
                <a:gd name="T16" fmla="*/ 0 w 49"/>
                <a:gd name="T17" fmla="*/ 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72"/>
                <a:gd name="T29" fmla="*/ 49 w 49"/>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72">
                  <a:moveTo>
                    <a:pt x="0" y="20"/>
                  </a:moveTo>
                  <a:lnTo>
                    <a:pt x="28" y="72"/>
                  </a:lnTo>
                  <a:lnTo>
                    <a:pt x="43" y="67"/>
                  </a:lnTo>
                  <a:lnTo>
                    <a:pt x="49" y="0"/>
                  </a:lnTo>
                  <a:lnTo>
                    <a:pt x="32" y="7"/>
                  </a:lnTo>
                  <a:lnTo>
                    <a:pt x="30" y="37"/>
                  </a:lnTo>
                  <a:lnTo>
                    <a:pt x="20" y="9"/>
                  </a:lnTo>
                  <a:lnTo>
                    <a:pt x="0" y="20"/>
                  </a:lnTo>
                  <a:close/>
                </a:path>
              </a:pathLst>
            </a:custGeom>
            <a:solidFill>
              <a:srgbClr val="000000"/>
            </a:solidFill>
            <a:ln w="9525">
              <a:noFill/>
              <a:round/>
              <a:headEnd/>
              <a:tailEnd/>
            </a:ln>
          </p:spPr>
          <p:txBody>
            <a:bodyPr/>
            <a:lstStyle/>
            <a:p>
              <a:endParaRPr lang="en-US"/>
            </a:p>
          </p:txBody>
        </p:sp>
        <p:sp>
          <p:nvSpPr>
            <p:cNvPr id="72985" name="Freeform 332"/>
            <p:cNvSpPr>
              <a:spLocks/>
            </p:cNvSpPr>
            <p:nvPr/>
          </p:nvSpPr>
          <p:spPr bwMode="auto">
            <a:xfrm>
              <a:off x="5249" y="2947"/>
              <a:ext cx="21" cy="29"/>
            </a:xfrm>
            <a:custGeom>
              <a:avLst/>
              <a:gdLst>
                <a:gd name="T0" fmla="*/ 0 w 63"/>
                <a:gd name="T1" fmla="*/ 6 h 88"/>
                <a:gd name="T2" fmla="*/ 2 w 63"/>
                <a:gd name="T3" fmla="*/ 0 h 88"/>
                <a:gd name="T4" fmla="*/ 4 w 63"/>
                <a:gd name="T5" fmla="*/ 0 h 88"/>
                <a:gd name="T6" fmla="*/ 7 w 63"/>
                <a:gd name="T7" fmla="*/ 10 h 88"/>
                <a:gd name="T8" fmla="*/ 5 w 63"/>
                <a:gd name="T9" fmla="*/ 8 h 88"/>
                <a:gd name="T10" fmla="*/ 3 w 63"/>
                <a:gd name="T11" fmla="*/ 3 h 88"/>
                <a:gd name="T12" fmla="*/ 2 w 63"/>
                <a:gd name="T13" fmla="*/ 7 h 88"/>
                <a:gd name="T14" fmla="*/ 0 w 63"/>
                <a:gd name="T15" fmla="*/ 6 h 88"/>
                <a:gd name="T16" fmla="*/ 0 w 63"/>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8"/>
                <a:gd name="T29" fmla="*/ 63 w 63"/>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8">
                  <a:moveTo>
                    <a:pt x="0" y="57"/>
                  </a:moveTo>
                  <a:lnTo>
                    <a:pt x="22" y="0"/>
                  </a:lnTo>
                  <a:lnTo>
                    <a:pt x="35" y="4"/>
                  </a:lnTo>
                  <a:lnTo>
                    <a:pt x="63" y="88"/>
                  </a:lnTo>
                  <a:lnTo>
                    <a:pt x="45" y="74"/>
                  </a:lnTo>
                  <a:lnTo>
                    <a:pt x="30" y="29"/>
                  </a:lnTo>
                  <a:lnTo>
                    <a:pt x="14" y="68"/>
                  </a:lnTo>
                  <a:lnTo>
                    <a:pt x="0" y="57"/>
                  </a:lnTo>
                  <a:close/>
                </a:path>
              </a:pathLst>
            </a:custGeom>
            <a:solidFill>
              <a:srgbClr val="000000"/>
            </a:solidFill>
            <a:ln w="9525">
              <a:noFill/>
              <a:round/>
              <a:headEnd/>
              <a:tailEnd/>
            </a:ln>
          </p:spPr>
          <p:txBody>
            <a:bodyPr/>
            <a:lstStyle/>
            <a:p>
              <a:endParaRPr lang="en-US"/>
            </a:p>
          </p:txBody>
        </p:sp>
        <p:sp>
          <p:nvSpPr>
            <p:cNvPr id="72986" name="Freeform 333"/>
            <p:cNvSpPr>
              <a:spLocks/>
            </p:cNvSpPr>
            <p:nvPr/>
          </p:nvSpPr>
          <p:spPr bwMode="auto">
            <a:xfrm>
              <a:off x="5274" y="2946"/>
              <a:ext cx="19" cy="30"/>
            </a:xfrm>
            <a:custGeom>
              <a:avLst/>
              <a:gdLst>
                <a:gd name="T0" fmla="*/ 0 w 55"/>
                <a:gd name="T1" fmla="*/ 8 h 90"/>
                <a:gd name="T2" fmla="*/ 3 w 55"/>
                <a:gd name="T3" fmla="*/ 0 h 90"/>
                <a:gd name="T4" fmla="*/ 4 w 55"/>
                <a:gd name="T5" fmla="*/ 0 h 90"/>
                <a:gd name="T6" fmla="*/ 7 w 55"/>
                <a:gd name="T7" fmla="*/ 10 h 90"/>
                <a:gd name="T8" fmla="*/ 4 w 55"/>
                <a:gd name="T9" fmla="*/ 10 h 90"/>
                <a:gd name="T10" fmla="*/ 3 w 55"/>
                <a:gd name="T11" fmla="*/ 4 h 90"/>
                <a:gd name="T12" fmla="*/ 2 w 55"/>
                <a:gd name="T13" fmla="*/ 9 h 90"/>
                <a:gd name="T14" fmla="*/ 0 w 55"/>
                <a:gd name="T15" fmla="*/ 8 h 90"/>
                <a:gd name="T16" fmla="*/ 0 w 55"/>
                <a:gd name="T17" fmla="*/ 8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0"/>
                <a:gd name="T29" fmla="*/ 55 w 55"/>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0">
                  <a:moveTo>
                    <a:pt x="0" y="73"/>
                  </a:moveTo>
                  <a:lnTo>
                    <a:pt x="23" y="0"/>
                  </a:lnTo>
                  <a:lnTo>
                    <a:pt x="34" y="2"/>
                  </a:lnTo>
                  <a:lnTo>
                    <a:pt x="55" y="90"/>
                  </a:lnTo>
                  <a:lnTo>
                    <a:pt x="37" y="87"/>
                  </a:lnTo>
                  <a:lnTo>
                    <a:pt x="29" y="36"/>
                  </a:lnTo>
                  <a:lnTo>
                    <a:pt x="14" y="85"/>
                  </a:lnTo>
                  <a:lnTo>
                    <a:pt x="0" y="73"/>
                  </a:lnTo>
                  <a:close/>
                </a:path>
              </a:pathLst>
            </a:custGeom>
            <a:solidFill>
              <a:srgbClr val="FFFFFF"/>
            </a:solidFill>
            <a:ln w="9525">
              <a:noFill/>
              <a:round/>
              <a:headEnd/>
              <a:tailEnd/>
            </a:ln>
          </p:spPr>
          <p:txBody>
            <a:bodyPr/>
            <a:lstStyle/>
            <a:p>
              <a:endParaRPr lang="en-US"/>
            </a:p>
          </p:txBody>
        </p:sp>
        <p:sp>
          <p:nvSpPr>
            <p:cNvPr id="72987" name="Freeform 334"/>
            <p:cNvSpPr>
              <a:spLocks/>
            </p:cNvSpPr>
            <p:nvPr/>
          </p:nvSpPr>
          <p:spPr bwMode="auto">
            <a:xfrm>
              <a:off x="5275" y="2952"/>
              <a:ext cx="18" cy="29"/>
            </a:xfrm>
            <a:custGeom>
              <a:avLst/>
              <a:gdLst>
                <a:gd name="T0" fmla="*/ 0 w 55"/>
                <a:gd name="T1" fmla="*/ 8 h 88"/>
                <a:gd name="T2" fmla="*/ 3 w 55"/>
                <a:gd name="T3" fmla="*/ 0 h 88"/>
                <a:gd name="T4" fmla="*/ 4 w 55"/>
                <a:gd name="T5" fmla="*/ 0 h 88"/>
                <a:gd name="T6" fmla="*/ 6 w 55"/>
                <a:gd name="T7" fmla="*/ 10 h 88"/>
                <a:gd name="T8" fmla="*/ 4 w 55"/>
                <a:gd name="T9" fmla="*/ 10 h 88"/>
                <a:gd name="T10" fmla="*/ 3 w 55"/>
                <a:gd name="T11" fmla="*/ 4 h 88"/>
                <a:gd name="T12" fmla="*/ 2 w 55"/>
                <a:gd name="T13" fmla="*/ 9 h 88"/>
                <a:gd name="T14" fmla="*/ 0 w 55"/>
                <a:gd name="T15" fmla="*/ 8 h 88"/>
                <a:gd name="T16" fmla="*/ 0 w 55"/>
                <a:gd name="T17" fmla="*/ 8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88"/>
                <a:gd name="T29" fmla="*/ 55 w 55"/>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88">
                  <a:moveTo>
                    <a:pt x="0" y="73"/>
                  </a:moveTo>
                  <a:lnTo>
                    <a:pt x="23" y="0"/>
                  </a:lnTo>
                  <a:lnTo>
                    <a:pt x="35" y="2"/>
                  </a:lnTo>
                  <a:lnTo>
                    <a:pt x="55" y="88"/>
                  </a:lnTo>
                  <a:lnTo>
                    <a:pt x="38" y="87"/>
                  </a:lnTo>
                  <a:lnTo>
                    <a:pt x="30" y="36"/>
                  </a:lnTo>
                  <a:lnTo>
                    <a:pt x="14" y="85"/>
                  </a:lnTo>
                  <a:lnTo>
                    <a:pt x="0" y="73"/>
                  </a:lnTo>
                  <a:close/>
                </a:path>
              </a:pathLst>
            </a:custGeom>
            <a:solidFill>
              <a:srgbClr val="000000"/>
            </a:solidFill>
            <a:ln w="9525">
              <a:noFill/>
              <a:round/>
              <a:headEnd/>
              <a:tailEnd/>
            </a:ln>
          </p:spPr>
          <p:txBody>
            <a:bodyPr/>
            <a:lstStyle/>
            <a:p>
              <a:endParaRPr lang="en-US"/>
            </a:p>
          </p:txBody>
        </p:sp>
        <p:sp>
          <p:nvSpPr>
            <p:cNvPr id="72988" name="Freeform 335"/>
            <p:cNvSpPr>
              <a:spLocks/>
            </p:cNvSpPr>
            <p:nvPr/>
          </p:nvSpPr>
          <p:spPr bwMode="auto">
            <a:xfrm>
              <a:off x="5301" y="2956"/>
              <a:ext cx="18" cy="29"/>
            </a:xfrm>
            <a:custGeom>
              <a:avLst/>
              <a:gdLst>
                <a:gd name="T0" fmla="*/ 0 w 56"/>
                <a:gd name="T1" fmla="*/ 7 h 87"/>
                <a:gd name="T2" fmla="*/ 3 w 56"/>
                <a:gd name="T3" fmla="*/ 0 h 87"/>
                <a:gd name="T4" fmla="*/ 5 w 56"/>
                <a:gd name="T5" fmla="*/ 1 h 87"/>
                <a:gd name="T6" fmla="*/ 6 w 56"/>
                <a:gd name="T7" fmla="*/ 10 h 87"/>
                <a:gd name="T8" fmla="*/ 4 w 56"/>
                <a:gd name="T9" fmla="*/ 9 h 87"/>
                <a:gd name="T10" fmla="*/ 3 w 56"/>
                <a:gd name="T11" fmla="*/ 4 h 87"/>
                <a:gd name="T12" fmla="*/ 2 w 56"/>
                <a:gd name="T13" fmla="*/ 8 h 87"/>
                <a:gd name="T14" fmla="*/ 0 w 56"/>
                <a:gd name="T15" fmla="*/ 7 h 87"/>
                <a:gd name="T16" fmla="*/ 0 w 56"/>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87"/>
                <a:gd name="T29" fmla="*/ 56 w 56"/>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87">
                  <a:moveTo>
                    <a:pt x="0" y="63"/>
                  </a:moveTo>
                  <a:lnTo>
                    <a:pt x="28" y="0"/>
                  </a:lnTo>
                  <a:lnTo>
                    <a:pt x="47" y="10"/>
                  </a:lnTo>
                  <a:lnTo>
                    <a:pt x="56" y="87"/>
                  </a:lnTo>
                  <a:lnTo>
                    <a:pt x="39" y="80"/>
                  </a:lnTo>
                  <a:lnTo>
                    <a:pt x="30" y="38"/>
                  </a:lnTo>
                  <a:lnTo>
                    <a:pt x="17" y="74"/>
                  </a:lnTo>
                  <a:lnTo>
                    <a:pt x="0" y="63"/>
                  </a:lnTo>
                  <a:close/>
                </a:path>
              </a:pathLst>
            </a:custGeom>
            <a:solidFill>
              <a:srgbClr val="FFFFFF"/>
            </a:solidFill>
            <a:ln w="9525">
              <a:noFill/>
              <a:round/>
              <a:headEnd/>
              <a:tailEnd/>
            </a:ln>
          </p:spPr>
          <p:txBody>
            <a:bodyPr/>
            <a:lstStyle/>
            <a:p>
              <a:endParaRPr lang="en-US"/>
            </a:p>
          </p:txBody>
        </p:sp>
        <p:sp>
          <p:nvSpPr>
            <p:cNvPr id="72989" name="Freeform 336"/>
            <p:cNvSpPr>
              <a:spLocks/>
            </p:cNvSpPr>
            <p:nvPr/>
          </p:nvSpPr>
          <p:spPr bwMode="auto">
            <a:xfrm>
              <a:off x="5302" y="2963"/>
              <a:ext cx="19" cy="29"/>
            </a:xfrm>
            <a:custGeom>
              <a:avLst/>
              <a:gdLst>
                <a:gd name="T0" fmla="*/ 0 w 57"/>
                <a:gd name="T1" fmla="*/ 7 h 87"/>
                <a:gd name="T2" fmla="*/ 3 w 57"/>
                <a:gd name="T3" fmla="*/ 0 h 87"/>
                <a:gd name="T4" fmla="*/ 5 w 57"/>
                <a:gd name="T5" fmla="*/ 1 h 87"/>
                <a:gd name="T6" fmla="*/ 6 w 57"/>
                <a:gd name="T7" fmla="*/ 10 h 87"/>
                <a:gd name="T8" fmla="*/ 4 w 57"/>
                <a:gd name="T9" fmla="*/ 9 h 87"/>
                <a:gd name="T10" fmla="*/ 3 w 57"/>
                <a:gd name="T11" fmla="*/ 4 h 87"/>
                <a:gd name="T12" fmla="*/ 2 w 57"/>
                <a:gd name="T13" fmla="*/ 8 h 87"/>
                <a:gd name="T14" fmla="*/ 0 w 57"/>
                <a:gd name="T15" fmla="*/ 7 h 87"/>
                <a:gd name="T16" fmla="*/ 0 w 57"/>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7"/>
                <a:gd name="T29" fmla="*/ 57 w 57"/>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7">
                  <a:moveTo>
                    <a:pt x="0" y="64"/>
                  </a:moveTo>
                  <a:lnTo>
                    <a:pt x="28" y="0"/>
                  </a:lnTo>
                  <a:lnTo>
                    <a:pt x="47" y="11"/>
                  </a:lnTo>
                  <a:lnTo>
                    <a:pt x="57" y="87"/>
                  </a:lnTo>
                  <a:lnTo>
                    <a:pt x="40" y="80"/>
                  </a:lnTo>
                  <a:lnTo>
                    <a:pt x="31" y="39"/>
                  </a:lnTo>
                  <a:lnTo>
                    <a:pt x="17" y="74"/>
                  </a:lnTo>
                  <a:lnTo>
                    <a:pt x="0" y="64"/>
                  </a:lnTo>
                  <a:close/>
                </a:path>
              </a:pathLst>
            </a:custGeom>
            <a:solidFill>
              <a:srgbClr val="000000"/>
            </a:solidFill>
            <a:ln w="9525">
              <a:noFill/>
              <a:round/>
              <a:headEnd/>
              <a:tailEnd/>
            </a:ln>
          </p:spPr>
          <p:txBody>
            <a:bodyPr/>
            <a:lstStyle/>
            <a:p>
              <a:endParaRPr lang="en-US"/>
            </a:p>
          </p:txBody>
        </p:sp>
        <p:sp>
          <p:nvSpPr>
            <p:cNvPr id="72990" name="Freeform 337"/>
            <p:cNvSpPr>
              <a:spLocks/>
            </p:cNvSpPr>
            <p:nvPr/>
          </p:nvSpPr>
          <p:spPr bwMode="auto">
            <a:xfrm>
              <a:off x="5110" y="2830"/>
              <a:ext cx="16" cy="37"/>
            </a:xfrm>
            <a:custGeom>
              <a:avLst/>
              <a:gdLst>
                <a:gd name="T0" fmla="*/ 5 w 49"/>
                <a:gd name="T1" fmla="*/ 2 h 112"/>
                <a:gd name="T2" fmla="*/ 5 w 49"/>
                <a:gd name="T3" fmla="*/ 2 h 112"/>
                <a:gd name="T4" fmla="*/ 5 w 49"/>
                <a:gd name="T5" fmla="*/ 2 h 112"/>
                <a:gd name="T6" fmla="*/ 4 w 49"/>
                <a:gd name="T7" fmla="*/ 3 h 112"/>
                <a:gd name="T8" fmla="*/ 4 w 49"/>
                <a:gd name="T9" fmla="*/ 3 h 112"/>
                <a:gd name="T10" fmla="*/ 3 w 49"/>
                <a:gd name="T11" fmla="*/ 4 h 112"/>
                <a:gd name="T12" fmla="*/ 3 w 49"/>
                <a:gd name="T13" fmla="*/ 5 h 112"/>
                <a:gd name="T14" fmla="*/ 3 w 49"/>
                <a:gd name="T15" fmla="*/ 5 h 112"/>
                <a:gd name="T16" fmla="*/ 3 w 49"/>
                <a:gd name="T17" fmla="*/ 6 h 112"/>
                <a:gd name="T18" fmla="*/ 2 w 49"/>
                <a:gd name="T19" fmla="*/ 7 h 112"/>
                <a:gd name="T20" fmla="*/ 2 w 49"/>
                <a:gd name="T21" fmla="*/ 7 h 112"/>
                <a:gd name="T22" fmla="*/ 3 w 49"/>
                <a:gd name="T23" fmla="*/ 8 h 112"/>
                <a:gd name="T24" fmla="*/ 3 w 49"/>
                <a:gd name="T25" fmla="*/ 9 h 112"/>
                <a:gd name="T26" fmla="*/ 3 w 49"/>
                <a:gd name="T27" fmla="*/ 9 h 112"/>
                <a:gd name="T28" fmla="*/ 3 w 49"/>
                <a:gd name="T29" fmla="*/ 10 h 112"/>
                <a:gd name="T30" fmla="*/ 4 w 49"/>
                <a:gd name="T31" fmla="*/ 10 h 112"/>
                <a:gd name="T32" fmla="*/ 4 w 49"/>
                <a:gd name="T33" fmla="*/ 10 h 112"/>
                <a:gd name="T34" fmla="*/ 3 w 49"/>
                <a:gd name="T35" fmla="*/ 12 h 112"/>
                <a:gd name="T36" fmla="*/ 3 w 49"/>
                <a:gd name="T37" fmla="*/ 12 h 112"/>
                <a:gd name="T38" fmla="*/ 3 w 49"/>
                <a:gd name="T39" fmla="*/ 12 h 112"/>
                <a:gd name="T40" fmla="*/ 2 w 49"/>
                <a:gd name="T41" fmla="*/ 12 h 112"/>
                <a:gd name="T42" fmla="*/ 2 w 49"/>
                <a:gd name="T43" fmla="*/ 11 h 112"/>
                <a:gd name="T44" fmla="*/ 2 w 49"/>
                <a:gd name="T45" fmla="*/ 11 h 112"/>
                <a:gd name="T46" fmla="*/ 1 w 49"/>
                <a:gd name="T47" fmla="*/ 10 h 112"/>
                <a:gd name="T48" fmla="*/ 1 w 49"/>
                <a:gd name="T49" fmla="*/ 9 h 112"/>
                <a:gd name="T50" fmla="*/ 0 w 49"/>
                <a:gd name="T51" fmla="*/ 9 h 112"/>
                <a:gd name="T52" fmla="*/ 0 w 49"/>
                <a:gd name="T53" fmla="*/ 8 h 112"/>
                <a:gd name="T54" fmla="*/ 0 w 49"/>
                <a:gd name="T55" fmla="*/ 8 h 112"/>
                <a:gd name="T56" fmla="*/ 0 w 49"/>
                <a:gd name="T57" fmla="*/ 7 h 112"/>
                <a:gd name="T58" fmla="*/ 0 w 49"/>
                <a:gd name="T59" fmla="*/ 7 h 112"/>
                <a:gd name="T60" fmla="*/ 0 w 49"/>
                <a:gd name="T61" fmla="*/ 6 h 112"/>
                <a:gd name="T62" fmla="*/ 0 w 49"/>
                <a:gd name="T63" fmla="*/ 6 h 112"/>
                <a:gd name="T64" fmla="*/ 0 w 49"/>
                <a:gd name="T65" fmla="*/ 5 h 112"/>
                <a:gd name="T66" fmla="*/ 0 w 49"/>
                <a:gd name="T67" fmla="*/ 5 h 112"/>
                <a:gd name="T68" fmla="*/ 0 w 49"/>
                <a:gd name="T69" fmla="*/ 4 h 112"/>
                <a:gd name="T70" fmla="*/ 1 w 49"/>
                <a:gd name="T71" fmla="*/ 4 h 112"/>
                <a:gd name="T72" fmla="*/ 1 w 49"/>
                <a:gd name="T73" fmla="*/ 3 h 112"/>
                <a:gd name="T74" fmla="*/ 1 w 49"/>
                <a:gd name="T75" fmla="*/ 2 h 112"/>
                <a:gd name="T76" fmla="*/ 2 w 49"/>
                <a:gd name="T77" fmla="*/ 2 h 112"/>
                <a:gd name="T78" fmla="*/ 2 w 49"/>
                <a:gd name="T79" fmla="*/ 1 h 112"/>
                <a:gd name="T80" fmla="*/ 3 w 49"/>
                <a:gd name="T81" fmla="*/ 1 h 112"/>
                <a:gd name="T82" fmla="*/ 3 w 49"/>
                <a:gd name="T83" fmla="*/ 1 h 112"/>
                <a:gd name="T84" fmla="*/ 3 w 49"/>
                <a:gd name="T85" fmla="*/ 0 h 112"/>
                <a:gd name="T86" fmla="*/ 4 w 49"/>
                <a:gd name="T87" fmla="*/ 0 h 112"/>
                <a:gd name="T88" fmla="*/ 5 w 49"/>
                <a:gd name="T89" fmla="*/ 2 h 112"/>
                <a:gd name="T90" fmla="*/ 5 w 49"/>
                <a:gd name="T91" fmla="*/ 2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
                <a:gd name="T139" fmla="*/ 0 h 112"/>
                <a:gd name="T140" fmla="*/ 49 w 49"/>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 h="112">
                  <a:moveTo>
                    <a:pt x="49" y="14"/>
                  </a:moveTo>
                  <a:lnTo>
                    <a:pt x="47" y="15"/>
                  </a:lnTo>
                  <a:lnTo>
                    <a:pt x="42" y="21"/>
                  </a:lnTo>
                  <a:lnTo>
                    <a:pt x="38" y="24"/>
                  </a:lnTo>
                  <a:lnTo>
                    <a:pt x="35" y="29"/>
                  </a:lnTo>
                  <a:lnTo>
                    <a:pt x="30" y="35"/>
                  </a:lnTo>
                  <a:lnTo>
                    <a:pt x="28" y="41"/>
                  </a:lnTo>
                  <a:lnTo>
                    <a:pt x="24" y="47"/>
                  </a:lnTo>
                  <a:lnTo>
                    <a:pt x="23" y="54"/>
                  </a:lnTo>
                  <a:lnTo>
                    <a:pt x="22" y="61"/>
                  </a:lnTo>
                  <a:lnTo>
                    <a:pt x="22" y="67"/>
                  </a:lnTo>
                  <a:lnTo>
                    <a:pt x="23" y="74"/>
                  </a:lnTo>
                  <a:lnTo>
                    <a:pt x="26" y="80"/>
                  </a:lnTo>
                  <a:lnTo>
                    <a:pt x="27" y="84"/>
                  </a:lnTo>
                  <a:lnTo>
                    <a:pt x="30" y="87"/>
                  </a:lnTo>
                  <a:lnTo>
                    <a:pt x="33" y="90"/>
                  </a:lnTo>
                  <a:lnTo>
                    <a:pt x="37" y="94"/>
                  </a:lnTo>
                  <a:lnTo>
                    <a:pt x="28" y="112"/>
                  </a:lnTo>
                  <a:lnTo>
                    <a:pt x="27" y="110"/>
                  </a:lnTo>
                  <a:lnTo>
                    <a:pt x="25" y="108"/>
                  </a:lnTo>
                  <a:lnTo>
                    <a:pt x="22" y="106"/>
                  </a:lnTo>
                  <a:lnTo>
                    <a:pt x="19" y="102"/>
                  </a:lnTo>
                  <a:lnTo>
                    <a:pt x="15" y="97"/>
                  </a:lnTo>
                  <a:lnTo>
                    <a:pt x="11" y="91"/>
                  </a:lnTo>
                  <a:lnTo>
                    <a:pt x="7" y="84"/>
                  </a:lnTo>
                  <a:lnTo>
                    <a:pt x="4" y="78"/>
                  </a:lnTo>
                  <a:lnTo>
                    <a:pt x="3" y="74"/>
                  </a:lnTo>
                  <a:lnTo>
                    <a:pt x="1" y="69"/>
                  </a:lnTo>
                  <a:lnTo>
                    <a:pt x="0" y="66"/>
                  </a:lnTo>
                  <a:lnTo>
                    <a:pt x="0" y="61"/>
                  </a:lnTo>
                  <a:lnTo>
                    <a:pt x="0" y="56"/>
                  </a:lnTo>
                  <a:lnTo>
                    <a:pt x="0" y="51"/>
                  </a:lnTo>
                  <a:lnTo>
                    <a:pt x="1" y="46"/>
                  </a:lnTo>
                  <a:lnTo>
                    <a:pt x="3" y="43"/>
                  </a:lnTo>
                  <a:lnTo>
                    <a:pt x="4" y="37"/>
                  </a:lnTo>
                  <a:lnTo>
                    <a:pt x="6" y="32"/>
                  </a:lnTo>
                  <a:lnTo>
                    <a:pt x="8" y="27"/>
                  </a:lnTo>
                  <a:lnTo>
                    <a:pt x="12" y="21"/>
                  </a:lnTo>
                  <a:lnTo>
                    <a:pt x="16" y="16"/>
                  </a:lnTo>
                  <a:lnTo>
                    <a:pt x="21" y="11"/>
                  </a:lnTo>
                  <a:lnTo>
                    <a:pt x="23" y="9"/>
                  </a:lnTo>
                  <a:lnTo>
                    <a:pt x="26" y="5"/>
                  </a:lnTo>
                  <a:lnTo>
                    <a:pt x="30" y="3"/>
                  </a:lnTo>
                  <a:lnTo>
                    <a:pt x="33" y="0"/>
                  </a:lnTo>
                  <a:lnTo>
                    <a:pt x="49" y="14"/>
                  </a:lnTo>
                  <a:close/>
                </a:path>
              </a:pathLst>
            </a:custGeom>
            <a:solidFill>
              <a:srgbClr val="000000"/>
            </a:solidFill>
            <a:ln w="9525">
              <a:noFill/>
              <a:round/>
              <a:headEnd/>
              <a:tailEnd/>
            </a:ln>
          </p:spPr>
          <p:txBody>
            <a:bodyPr/>
            <a:lstStyle/>
            <a:p>
              <a:endParaRPr lang="en-US"/>
            </a:p>
          </p:txBody>
        </p:sp>
      </p:grpSp>
      <p:grpSp>
        <p:nvGrpSpPr>
          <p:cNvPr id="15" name="Group 338"/>
          <p:cNvGrpSpPr>
            <a:grpSpLocks/>
          </p:cNvGrpSpPr>
          <p:nvPr/>
        </p:nvGrpSpPr>
        <p:grpSpPr bwMode="auto">
          <a:xfrm rot="478176" flipH="1">
            <a:off x="6477000" y="5943600"/>
            <a:ext cx="838200" cy="641350"/>
            <a:chOff x="4848" y="2688"/>
            <a:chExt cx="576" cy="404"/>
          </a:xfrm>
        </p:grpSpPr>
        <p:sp>
          <p:nvSpPr>
            <p:cNvPr id="72815" name="AutoShape 339"/>
            <p:cNvSpPr>
              <a:spLocks noChangeAspect="1" noChangeArrowheads="1" noTextEdit="1"/>
            </p:cNvSpPr>
            <p:nvPr/>
          </p:nvSpPr>
          <p:spPr bwMode="auto">
            <a:xfrm>
              <a:off x="4848" y="2688"/>
              <a:ext cx="576" cy="384"/>
            </a:xfrm>
            <a:prstGeom prst="rect">
              <a:avLst/>
            </a:prstGeom>
            <a:noFill/>
            <a:ln w="9525">
              <a:noFill/>
              <a:miter lim="800000"/>
              <a:headEnd/>
              <a:tailEnd/>
            </a:ln>
          </p:spPr>
          <p:txBody>
            <a:bodyPr/>
            <a:lstStyle/>
            <a:p>
              <a:endParaRPr lang="en-US"/>
            </a:p>
          </p:txBody>
        </p:sp>
        <p:sp>
          <p:nvSpPr>
            <p:cNvPr id="72816" name="Freeform 340"/>
            <p:cNvSpPr>
              <a:spLocks/>
            </p:cNvSpPr>
            <p:nvPr/>
          </p:nvSpPr>
          <p:spPr bwMode="auto">
            <a:xfrm>
              <a:off x="5248" y="2952"/>
              <a:ext cx="70" cy="41"/>
            </a:xfrm>
            <a:custGeom>
              <a:avLst/>
              <a:gdLst>
                <a:gd name="T0" fmla="*/ 0 w 210"/>
                <a:gd name="T1" fmla="*/ 6 h 121"/>
                <a:gd name="T2" fmla="*/ 4 w 210"/>
                <a:gd name="T3" fmla="*/ 0 h 121"/>
                <a:gd name="T4" fmla="*/ 6 w 210"/>
                <a:gd name="T5" fmla="*/ 7 h 121"/>
                <a:gd name="T6" fmla="*/ 10 w 210"/>
                <a:gd name="T7" fmla="*/ 8 h 121"/>
                <a:gd name="T8" fmla="*/ 12 w 210"/>
                <a:gd name="T9" fmla="*/ 2 h 121"/>
                <a:gd name="T10" fmla="*/ 14 w 210"/>
                <a:gd name="T11" fmla="*/ 9 h 121"/>
                <a:gd name="T12" fmla="*/ 18 w 210"/>
                <a:gd name="T13" fmla="*/ 11 h 121"/>
                <a:gd name="T14" fmla="*/ 21 w 210"/>
                <a:gd name="T15" fmla="*/ 6 h 121"/>
                <a:gd name="T16" fmla="*/ 23 w 210"/>
                <a:gd name="T17" fmla="*/ 14 h 121"/>
                <a:gd name="T18" fmla="*/ 0 w 210"/>
                <a:gd name="T19" fmla="*/ 6 h 121"/>
                <a:gd name="T20" fmla="*/ 0 w 210"/>
                <a:gd name="T21" fmla="*/ 6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21"/>
                <a:gd name="T35" fmla="*/ 210 w 210"/>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21">
                  <a:moveTo>
                    <a:pt x="0" y="54"/>
                  </a:moveTo>
                  <a:lnTo>
                    <a:pt x="32" y="0"/>
                  </a:lnTo>
                  <a:lnTo>
                    <a:pt x="50" y="61"/>
                  </a:lnTo>
                  <a:lnTo>
                    <a:pt x="86" y="71"/>
                  </a:lnTo>
                  <a:lnTo>
                    <a:pt x="110" y="15"/>
                  </a:lnTo>
                  <a:lnTo>
                    <a:pt x="126" y="81"/>
                  </a:lnTo>
                  <a:lnTo>
                    <a:pt x="165" y="96"/>
                  </a:lnTo>
                  <a:lnTo>
                    <a:pt x="192" y="51"/>
                  </a:lnTo>
                  <a:lnTo>
                    <a:pt x="210" y="121"/>
                  </a:lnTo>
                  <a:lnTo>
                    <a:pt x="0" y="54"/>
                  </a:lnTo>
                  <a:close/>
                </a:path>
              </a:pathLst>
            </a:custGeom>
            <a:solidFill>
              <a:srgbClr val="E69C33"/>
            </a:solidFill>
            <a:ln w="9525">
              <a:noFill/>
              <a:round/>
              <a:headEnd/>
              <a:tailEnd/>
            </a:ln>
          </p:spPr>
          <p:txBody>
            <a:bodyPr/>
            <a:lstStyle/>
            <a:p>
              <a:endParaRPr lang="en-US"/>
            </a:p>
          </p:txBody>
        </p:sp>
        <p:sp>
          <p:nvSpPr>
            <p:cNvPr id="72817" name="Freeform 341"/>
            <p:cNvSpPr>
              <a:spLocks/>
            </p:cNvSpPr>
            <p:nvPr/>
          </p:nvSpPr>
          <p:spPr bwMode="auto">
            <a:xfrm>
              <a:off x="5229" y="2877"/>
              <a:ext cx="125" cy="71"/>
            </a:xfrm>
            <a:custGeom>
              <a:avLst/>
              <a:gdLst>
                <a:gd name="T0" fmla="*/ 0 w 373"/>
                <a:gd name="T1" fmla="*/ 20 h 211"/>
                <a:gd name="T2" fmla="*/ 3 w 373"/>
                <a:gd name="T3" fmla="*/ 24 h 211"/>
                <a:gd name="T4" fmla="*/ 5 w 373"/>
                <a:gd name="T5" fmla="*/ 18 h 211"/>
                <a:gd name="T6" fmla="*/ 9 w 373"/>
                <a:gd name="T7" fmla="*/ 16 h 211"/>
                <a:gd name="T8" fmla="*/ 14 w 373"/>
                <a:gd name="T9" fmla="*/ 20 h 211"/>
                <a:gd name="T10" fmla="*/ 15 w 373"/>
                <a:gd name="T11" fmla="*/ 13 h 211"/>
                <a:gd name="T12" fmla="*/ 20 w 373"/>
                <a:gd name="T13" fmla="*/ 11 h 211"/>
                <a:gd name="T14" fmla="*/ 23 w 373"/>
                <a:gd name="T15" fmla="*/ 15 h 211"/>
                <a:gd name="T16" fmla="*/ 25 w 373"/>
                <a:gd name="T17" fmla="*/ 9 h 211"/>
                <a:gd name="T18" fmla="*/ 30 w 373"/>
                <a:gd name="T19" fmla="*/ 7 h 211"/>
                <a:gd name="T20" fmla="*/ 33 w 373"/>
                <a:gd name="T21" fmla="*/ 12 h 211"/>
                <a:gd name="T22" fmla="*/ 34 w 373"/>
                <a:gd name="T23" fmla="*/ 5 h 211"/>
                <a:gd name="T24" fmla="*/ 37 w 373"/>
                <a:gd name="T25" fmla="*/ 4 h 211"/>
                <a:gd name="T26" fmla="*/ 40 w 373"/>
                <a:gd name="T27" fmla="*/ 9 h 211"/>
                <a:gd name="T28" fmla="*/ 42 w 373"/>
                <a:gd name="T29" fmla="*/ 0 h 211"/>
                <a:gd name="T30" fmla="*/ 0 w 373"/>
                <a:gd name="T31" fmla="*/ 19 h 211"/>
                <a:gd name="T32" fmla="*/ 0 w 373"/>
                <a:gd name="T33" fmla="*/ 20 h 211"/>
                <a:gd name="T34" fmla="*/ 0 w 373"/>
                <a:gd name="T35" fmla="*/ 20 h 2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1"/>
                <a:gd name="T56" fmla="*/ 373 w 373"/>
                <a:gd name="T57" fmla="*/ 211 h 2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1">
                  <a:moveTo>
                    <a:pt x="0" y="174"/>
                  </a:moveTo>
                  <a:lnTo>
                    <a:pt x="31" y="211"/>
                  </a:lnTo>
                  <a:lnTo>
                    <a:pt x="42" y="157"/>
                  </a:lnTo>
                  <a:lnTo>
                    <a:pt x="85" y="139"/>
                  </a:lnTo>
                  <a:lnTo>
                    <a:pt x="122" y="177"/>
                  </a:lnTo>
                  <a:lnTo>
                    <a:pt x="132" y="119"/>
                  </a:lnTo>
                  <a:lnTo>
                    <a:pt x="181" y="98"/>
                  </a:lnTo>
                  <a:lnTo>
                    <a:pt x="209" y="137"/>
                  </a:lnTo>
                  <a:lnTo>
                    <a:pt x="222" y="84"/>
                  </a:lnTo>
                  <a:lnTo>
                    <a:pt x="270" y="61"/>
                  </a:lnTo>
                  <a:lnTo>
                    <a:pt x="290" y="104"/>
                  </a:lnTo>
                  <a:lnTo>
                    <a:pt x="304" y="45"/>
                  </a:lnTo>
                  <a:lnTo>
                    <a:pt x="331" y="34"/>
                  </a:lnTo>
                  <a:lnTo>
                    <a:pt x="352" y="79"/>
                  </a:lnTo>
                  <a:lnTo>
                    <a:pt x="373" y="0"/>
                  </a:lnTo>
                  <a:lnTo>
                    <a:pt x="2" y="164"/>
                  </a:lnTo>
                  <a:lnTo>
                    <a:pt x="0" y="174"/>
                  </a:lnTo>
                  <a:close/>
                </a:path>
              </a:pathLst>
            </a:custGeom>
            <a:solidFill>
              <a:srgbClr val="F7C766"/>
            </a:solidFill>
            <a:ln w="9525">
              <a:noFill/>
              <a:round/>
              <a:headEnd/>
              <a:tailEnd/>
            </a:ln>
          </p:spPr>
          <p:txBody>
            <a:bodyPr/>
            <a:lstStyle/>
            <a:p>
              <a:endParaRPr lang="en-US"/>
            </a:p>
          </p:txBody>
        </p:sp>
        <p:sp>
          <p:nvSpPr>
            <p:cNvPr id="72818" name="Freeform 342"/>
            <p:cNvSpPr>
              <a:spLocks/>
            </p:cNvSpPr>
            <p:nvPr/>
          </p:nvSpPr>
          <p:spPr bwMode="auto">
            <a:xfrm>
              <a:off x="4968" y="2774"/>
              <a:ext cx="252" cy="277"/>
            </a:xfrm>
            <a:custGeom>
              <a:avLst/>
              <a:gdLst>
                <a:gd name="T0" fmla="*/ 11 w 755"/>
                <a:gd name="T1" fmla="*/ 40 h 831"/>
                <a:gd name="T2" fmla="*/ 67 w 755"/>
                <a:gd name="T3" fmla="*/ 3 h 831"/>
                <a:gd name="T4" fmla="*/ 64 w 755"/>
                <a:gd name="T5" fmla="*/ 32 h 831"/>
                <a:gd name="T6" fmla="*/ 65 w 755"/>
                <a:gd name="T7" fmla="*/ 64 h 831"/>
                <a:gd name="T8" fmla="*/ 84 w 755"/>
                <a:gd name="T9" fmla="*/ 92 h 831"/>
                <a:gd name="T10" fmla="*/ 39 w 755"/>
                <a:gd name="T11" fmla="*/ 83 h 831"/>
                <a:gd name="T12" fmla="*/ 5 w 755"/>
                <a:gd name="T13" fmla="*/ 70 h 831"/>
                <a:gd name="T14" fmla="*/ 5 w 755"/>
                <a:gd name="T15" fmla="*/ 70 h 831"/>
                <a:gd name="T16" fmla="*/ 4 w 755"/>
                <a:gd name="T17" fmla="*/ 69 h 831"/>
                <a:gd name="T18" fmla="*/ 4 w 755"/>
                <a:gd name="T19" fmla="*/ 68 h 831"/>
                <a:gd name="T20" fmla="*/ 3 w 755"/>
                <a:gd name="T21" fmla="*/ 67 h 831"/>
                <a:gd name="T22" fmla="*/ 3 w 755"/>
                <a:gd name="T23" fmla="*/ 65 h 831"/>
                <a:gd name="T24" fmla="*/ 2 w 755"/>
                <a:gd name="T25" fmla="*/ 64 h 831"/>
                <a:gd name="T26" fmla="*/ 2 w 755"/>
                <a:gd name="T27" fmla="*/ 63 h 831"/>
                <a:gd name="T28" fmla="*/ 2 w 755"/>
                <a:gd name="T29" fmla="*/ 62 h 831"/>
                <a:gd name="T30" fmla="*/ 2 w 755"/>
                <a:gd name="T31" fmla="*/ 61 h 831"/>
                <a:gd name="T32" fmla="*/ 1 w 755"/>
                <a:gd name="T33" fmla="*/ 60 h 831"/>
                <a:gd name="T34" fmla="*/ 1 w 755"/>
                <a:gd name="T35" fmla="*/ 59 h 831"/>
                <a:gd name="T36" fmla="*/ 1 w 755"/>
                <a:gd name="T37" fmla="*/ 57 h 831"/>
                <a:gd name="T38" fmla="*/ 1 w 755"/>
                <a:gd name="T39" fmla="*/ 56 h 831"/>
                <a:gd name="T40" fmla="*/ 1 w 755"/>
                <a:gd name="T41" fmla="*/ 55 h 831"/>
                <a:gd name="T42" fmla="*/ 0 w 755"/>
                <a:gd name="T43" fmla="*/ 53 h 831"/>
                <a:gd name="T44" fmla="*/ 0 w 755"/>
                <a:gd name="T45" fmla="*/ 52 h 831"/>
                <a:gd name="T46" fmla="*/ 0 w 755"/>
                <a:gd name="T47" fmla="*/ 50 h 831"/>
                <a:gd name="T48" fmla="*/ 0 w 755"/>
                <a:gd name="T49" fmla="*/ 49 h 831"/>
                <a:gd name="T50" fmla="*/ 0 w 755"/>
                <a:gd name="T51" fmla="*/ 47 h 831"/>
                <a:gd name="T52" fmla="*/ 0 w 755"/>
                <a:gd name="T53" fmla="*/ 45 h 831"/>
                <a:gd name="T54" fmla="*/ 0 w 755"/>
                <a:gd name="T55" fmla="*/ 44 h 831"/>
                <a:gd name="T56" fmla="*/ 0 w 755"/>
                <a:gd name="T57" fmla="*/ 42 h 831"/>
                <a:gd name="T58" fmla="*/ 0 w 755"/>
                <a:gd name="T59" fmla="*/ 40 h 831"/>
                <a:gd name="T60" fmla="*/ 1 w 755"/>
                <a:gd name="T61" fmla="*/ 38 h 831"/>
                <a:gd name="T62" fmla="*/ 1 w 755"/>
                <a:gd name="T63" fmla="*/ 36 h 831"/>
                <a:gd name="T64" fmla="*/ 4 w 755"/>
                <a:gd name="T65" fmla="*/ 28 h 8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5"/>
                <a:gd name="T100" fmla="*/ 0 h 831"/>
                <a:gd name="T101" fmla="*/ 755 w 755"/>
                <a:gd name="T102" fmla="*/ 831 h 8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5" h="831">
                  <a:moveTo>
                    <a:pt x="40" y="252"/>
                  </a:moveTo>
                  <a:lnTo>
                    <a:pt x="96" y="356"/>
                  </a:lnTo>
                  <a:lnTo>
                    <a:pt x="375" y="142"/>
                  </a:lnTo>
                  <a:lnTo>
                    <a:pt x="603" y="26"/>
                  </a:lnTo>
                  <a:lnTo>
                    <a:pt x="708" y="0"/>
                  </a:lnTo>
                  <a:lnTo>
                    <a:pt x="578" y="288"/>
                  </a:lnTo>
                  <a:lnTo>
                    <a:pt x="566" y="433"/>
                  </a:lnTo>
                  <a:lnTo>
                    <a:pt x="586" y="572"/>
                  </a:lnTo>
                  <a:lnTo>
                    <a:pt x="662" y="715"/>
                  </a:lnTo>
                  <a:lnTo>
                    <a:pt x="755" y="831"/>
                  </a:lnTo>
                  <a:lnTo>
                    <a:pt x="539" y="813"/>
                  </a:lnTo>
                  <a:lnTo>
                    <a:pt x="353" y="744"/>
                  </a:lnTo>
                  <a:lnTo>
                    <a:pt x="104" y="560"/>
                  </a:lnTo>
                  <a:lnTo>
                    <a:pt x="45" y="634"/>
                  </a:lnTo>
                  <a:lnTo>
                    <a:pt x="44" y="632"/>
                  </a:lnTo>
                  <a:lnTo>
                    <a:pt x="42" y="628"/>
                  </a:lnTo>
                  <a:lnTo>
                    <a:pt x="40" y="624"/>
                  </a:lnTo>
                  <a:lnTo>
                    <a:pt x="38" y="620"/>
                  </a:lnTo>
                  <a:lnTo>
                    <a:pt x="37" y="615"/>
                  </a:lnTo>
                  <a:lnTo>
                    <a:pt x="35" y="612"/>
                  </a:lnTo>
                  <a:lnTo>
                    <a:pt x="32" y="606"/>
                  </a:lnTo>
                  <a:lnTo>
                    <a:pt x="30" y="600"/>
                  </a:lnTo>
                  <a:lnTo>
                    <a:pt x="28" y="592"/>
                  </a:lnTo>
                  <a:lnTo>
                    <a:pt x="25" y="585"/>
                  </a:lnTo>
                  <a:lnTo>
                    <a:pt x="23" y="582"/>
                  </a:lnTo>
                  <a:lnTo>
                    <a:pt x="22" y="577"/>
                  </a:lnTo>
                  <a:lnTo>
                    <a:pt x="21" y="573"/>
                  </a:lnTo>
                  <a:lnTo>
                    <a:pt x="21" y="568"/>
                  </a:lnTo>
                  <a:lnTo>
                    <a:pt x="19" y="563"/>
                  </a:lnTo>
                  <a:lnTo>
                    <a:pt x="18" y="560"/>
                  </a:lnTo>
                  <a:lnTo>
                    <a:pt x="16" y="555"/>
                  </a:lnTo>
                  <a:lnTo>
                    <a:pt x="15" y="550"/>
                  </a:lnTo>
                  <a:lnTo>
                    <a:pt x="13" y="545"/>
                  </a:lnTo>
                  <a:lnTo>
                    <a:pt x="12" y="539"/>
                  </a:lnTo>
                  <a:lnTo>
                    <a:pt x="11" y="533"/>
                  </a:lnTo>
                  <a:lnTo>
                    <a:pt x="10" y="528"/>
                  </a:lnTo>
                  <a:lnTo>
                    <a:pt x="9" y="522"/>
                  </a:lnTo>
                  <a:lnTo>
                    <a:pt x="8" y="517"/>
                  </a:lnTo>
                  <a:lnTo>
                    <a:pt x="7" y="511"/>
                  </a:lnTo>
                  <a:lnTo>
                    <a:pt x="6" y="505"/>
                  </a:lnTo>
                  <a:lnTo>
                    <a:pt x="5" y="499"/>
                  </a:lnTo>
                  <a:lnTo>
                    <a:pt x="5" y="492"/>
                  </a:lnTo>
                  <a:lnTo>
                    <a:pt x="4" y="486"/>
                  </a:lnTo>
                  <a:lnTo>
                    <a:pt x="3" y="480"/>
                  </a:lnTo>
                  <a:lnTo>
                    <a:pt x="2" y="473"/>
                  </a:lnTo>
                  <a:lnTo>
                    <a:pt x="2" y="466"/>
                  </a:lnTo>
                  <a:lnTo>
                    <a:pt x="1" y="459"/>
                  </a:lnTo>
                  <a:lnTo>
                    <a:pt x="1" y="453"/>
                  </a:lnTo>
                  <a:lnTo>
                    <a:pt x="1" y="445"/>
                  </a:lnTo>
                  <a:lnTo>
                    <a:pt x="0" y="439"/>
                  </a:lnTo>
                  <a:lnTo>
                    <a:pt x="0" y="430"/>
                  </a:lnTo>
                  <a:lnTo>
                    <a:pt x="0" y="423"/>
                  </a:lnTo>
                  <a:lnTo>
                    <a:pt x="0" y="416"/>
                  </a:lnTo>
                  <a:lnTo>
                    <a:pt x="0" y="407"/>
                  </a:lnTo>
                  <a:lnTo>
                    <a:pt x="1" y="400"/>
                  </a:lnTo>
                  <a:lnTo>
                    <a:pt x="1" y="393"/>
                  </a:lnTo>
                  <a:lnTo>
                    <a:pt x="1" y="384"/>
                  </a:lnTo>
                  <a:lnTo>
                    <a:pt x="2" y="376"/>
                  </a:lnTo>
                  <a:lnTo>
                    <a:pt x="2" y="367"/>
                  </a:lnTo>
                  <a:lnTo>
                    <a:pt x="4" y="359"/>
                  </a:lnTo>
                  <a:lnTo>
                    <a:pt x="4" y="349"/>
                  </a:lnTo>
                  <a:lnTo>
                    <a:pt x="5" y="340"/>
                  </a:lnTo>
                  <a:lnTo>
                    <a:pt x="7" y="333"/>
                  </a:lnTo>
                  <a:lnTo>
                    <a:pt x="9" y="325"/>
                  </a:lnTo>
                  <a:lnTo>
                    <a:pt x="40" y="252"/>
                  </a:lnTo>
                  <a:close/>
                </a:path>
              </a:pathLst>
            </a:custGeom>
            <a:solidFill>
              <a:srgbClr val="F2F2B5"/>
            </a:solidFill>
            <a:ln w="9525">
              <a:noFill/>
              <a:round/>
              <a:headEnd/>
              <a:tailEnd/>
            </a:ln>
          </p:spPr>
          <p:txBody>
            <a:bodyPr/>
            <a:lstStyle/>
            <a:p>
              <a:endParaRPr lang="en-US"/>
            </a:p>
          </p:txBody>
        </p:sp>
        <p:sp>
          <p:nvSpPr>
            <p:cNvPr id="72819" name="Freeform 343"/>
            <p:cNvSpPr>
              <a:spLocks/>
            </p:cNvSpPr>
            <p:nvPr/>
          </p:nvSpPr>
          <p:spPr bwMode="auto">
            <a:xfrm>
              <a:off x="4876" y="2786"/>
              <a:ext cx="110" cy="298"/>
            </a:xfrm>
            <a:custGeom>
              <a:avLst/>
              <a:gdLst>
                <a:gd name="T0" fmla="*/ 36 w 332"/>
                <a:gd name="T1" fmla="*/ 27 h 894"/>
                <a:gd name="T2" fmla="*/ 36 w 332"/>
                <a:gd name="T3" fmla="*/ 27 h 894"/>
                <a:gd name="T4" fmla="*/ 36 w 332"/>
                <a:gd name="T5" fmla="*/ 27 h 894"/>
                <a:gd name="T6" fmla="*/ 36 w 332"/>
                <a:gd name="T7" fmla="*/ 27 h 894"/>
                <a:gd name="T8" fmla="*/ 35 w 332"/>
                <a:gd name="T9" fmla="*/ 28 h 894"/>
                <a:gd name="T10" fmla="*/ 35 w 332"/>
                <a:gd name="T11" fmla="*/ 29 h 894"/>
                <a:gd name="T12" fmla="*/ 35 w 332"/>
                <a:gd name="T13" fmla="*/ 29 h 894"/>
                <a:gd name="T14" fmla="*/ 35 w 332"/>
                <a:gd name="T15" fmla="*/ 30 h 894"/>
                <a:gd name="T16" fmla="*/ 34 w 332"/>
                <a:gd name="T17" fmla="*/ 31 h 894"/>
                <a:gd name="T18" fmla="*/ 34 w 332"/>
                <a:gd name="T19" fmla="*/ 31 h 894"/>
                <a:gd name="T20" fmla="*/ 34 w 332"/>
                <a:gd name="T21" fmla="*/ 32 h 894"/>
                <a:gd name="T22" fmla="*/ 34 w 332"/>
                <a:gd name="T23" fmla="*/ 32 h 894"/>
                <a:gd name="T24" fmla="*/ 34 w 332"/>
                <a:gd name="T25" fmla="*/ 33 h 894"/>
                <a:gd name="T26" fmla="*/ 34 w 332"/>
                <a:gd name="T27" fmla="*/ 33 h 894"/>
                <a:gd name="T28" fmla="*/ 34 w 332"/>
                <a:gd name="T29" fmla="*/ 34 h 894"/>
                <a:gd name="T30" fmla="*/ 33 w 332"/>
                <a:gd name="T31" fmla="*/ 34 h 894"/>
                <a:gd name="T32" fmla="*/ 33 w 332"/>
                <a:gd name="T33" fmla="*/ 35 h 894"/>
                <a:gd name="T34" fmla="*/ 33 w 332"/>
                <a:gd name="T35" fmla="*/ 35 h 894"/>
                <a:gd name="T36" fmla="*/ 33 w 332"/>
                <a:gd name="T37" fmla="*/ 36 h 894"/>
                <a:gd name="T38" fmla="*/ 33 w 332"/>
                <a:gd name="T39" fmla="*/ 36 h 894"/>
                <a:gd name="T40" fmla="*/ 33 w 332"/>
                <a:gd name="T41" fmla="*/ 37 h 894"/>
                <a:gd name="T42" fmla="*/ 33 w 332"/>
                <a:gd name="T43" fmla="*/ 38 h 894"/>
                <a:gd name="T44" fmla="*/ 33 w 332"/>
                <a:gd name="T45" fmla="*/ 38 h 894"/>
                <a:gd name="T46" fmla="*/ 33 w 332"/>
                <a:gd name="T47" fmla="*/ 39 h 894"/>
                <a:gd name="T48" fmla="*/ 33 w 332"/>
                <a:gd name="T49" fmla="*/ 40 h 894"/>
                <a:gd name="T50" fmla="*/ 33 w 332"/>
                <a:gd name="T51" fmla="*/ 41 h 894"/>
                <a:gd name="T52" fmla="*/ 32 w 332"/>
                <a:gd name="T53" fmla="*/ 41 h 894"/>
                <a:gd name="T54" fmla="*/ 32 w 332"/>
                <a:gd name="T55" fmla="*/ 42 h 894"/>
                <a:gd name="T56" fmla="*/ 32 w 332"/>
                <a:gd name="T57" fmla="*/ 43 h 894"/>
                <a:gd name="T58" fmla="*/ 32 w 332"/>
                <a:gd name="T59" fmla="*/ 43 h 894"/>
                <a:gd name="T60" fmla="*/ 32 w 332"/>
                <a:gd name="T61" fmla="*/ 44 h 894"/>
                <a:gd name="T62" fmla="*/ 32 w 332"/>
                <a:gd name="T63" fmla="*/ 45 h 894"/>
                <a:gd name="T64" fmla="*/ 32 w 332"/>
                <a:gd name="T65" fmla="*/ 46 h 894"/>
                <a:gd name="T66" fmla="*/ 32 w 332"/>
                <a:gd name="T67" fmla="*/ 47 h 894"/>
                <a:gd name="T68" fmla="*/ 32 w 332"/>
                <a:gd name="T69" fmla="*/ 48 h 894"/>
                <a:gd name="T70" fmla="*/ 33 w 332"/>
                <a:gd name="T71" fmla="*/ 49 h 894"/>
                <a:gd name="T72" fmla="*/ 33 w 332"/>
                <a:gd name="T73" fmla="*/ 50 h 894"/>
                <a:gd name="T74" fmla="*/ 33 w 332"/>
                <a:gd name="T75" fmla="*/ 50 h 894"/>
                <a:gd name="T76" fmla="*/ 33 w 332"/>
                <a:gd name="T77" fmla="*/ 51 h 894"/>
                <a:gd name="T78" fmla="*/ 33 w 332"/>
                <a:gd name="T79" fmla="*/ 52 h 894"/>
                <a:gd name="T80" fmla="*/ 33 w 332"/>
                <a:gd name="T81" fmla="*/ 53 h 894"/>
                <a:gd name="T82" fmla="*/ 33 w 332"/>
                <a:gd name="T83" fmla="*/ 54 h 894"/>
                <a:gd name="T84" fmla="*/ 33 w 332"/>
                <a:gd name="T85" fmla="*/ 55 h 894"/>
                <a:gd name="T86" fmla="*/ 34 w 332"/>
                <a:gd name="T87" fmla="*/ 56 h 894"/>
                <a:gd name="T88" fmla="*/ 34 w 332"/>
                <a:gd name="T89" fmla="*/ 57 h 894"/>
                <a:gd name="T90" fmla="*/ 34 w 332"/>
                <a:gd name="T91" fmla="*/ 58 h 894"/>
                <a:gd name="T92" fmla="*/ 34 w 332"/>
                <a:gd name="T93" fmla="*/ 59 h 894"/>
                <a:gd name="T94" fmla="*/ 34 w 332"/>
                <a:gd name="T95" fmla="*/ 60 h 894"/>
                <a:gd name="T96" fmla="*/ 35 w 332"/>
                <a:gd name="T97" fmla="*/ 61 h 894"/>
                <a:gd name="T98" fmla="*/ 35 w 332"/>
                <a:gd name="T99" fmla="*/ 62 h 894"/>
                <a:gd name="T100" fmla="*/ 36 w 332"/>
                <a:gd name="T101" fmla="*/ 63 h 894"/>
                <a:gd name="T102" fmla="*/ 36 w 332"/>
                <a:gd name="T103" fmla="*/ 64 h 894"/>
                <a:gd name="T104" fmla="*/ 36 w 332"/>
                <a:gd name="T105" fmla="*/ 66 h 894"/>
                <a:gd name="T106" fmla="*/ 22 w 332"/>
                <a:gd name="T107" fmla="*/ 84 h 894"/>
                <a:gd name="T108" fmla="*/ 11 w 332"/>
                <a:gd name="T109" fmla="*/ 96 h 894"/>
                <a:gd name="T110" fmla="*/ 2 w 332"/>
                <a:gd name="T111" fmla="*/ 99 h 894"/>
                <a:gd name="T112" fmla="*/ 24 w 332"/>
                <a:gd name="T113" fmla="*/ 47 h 894"/>
                <a:gd name="T114" fmla="*/ 0 w 332"/>
                <a:gd name="T115" fmla="*/ 0 h 894"/>
                <a:gd name="T116" fmla="*/ 15 w 332"/>
                <a:gd name="T117" fmla="*/ 4 h 894"/>
                <a:gd name="T118" fmla="*/ 27 w 332"/>
                <a:gd name="T119" fmla="*/ 14 h 894"/>
                <a:gd name="T120" fmla="*/ 36 w 332"/>
                <a:gd name="T121" fmla="*/ 27 h 894"/>
                <a:gd name="T122" fmla="*/ 36 w 332"/>
                <a:gd name="T123" fmla="*/ 27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894"/>
                <a:gd name="T188" fmla="*/ 332 w 33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894">
                  <a:moveTo>
                    <a:pt x="330" y="239"/>
                  </a:moveTo>
                  <a:lnTo>
                    <a:pt x="329" y="240"/>
                  </a:lnTo>
                  <a:lnTo>
                    <a:pt x="327" y="245"/>
                  </a:lnTo>
                  <a:lnTo>
                    <a:pt x="325" y="247"/>
                  </a:lnTo>
                  <a:lnTo>
                    <a:pt x="323" y="252"/>
                  </a:lnTo>
                  <a:lnTo>
                    <a:pt x="321" y="257"/>
                  </a:lnTo>
                  <a:lnTo>
                    <a:pt x="319" y="263"/>
                  </a:lnTo>
                  <a:lnTo>
                    <a:pt x="317" y="269"/>
                  </a:lnTo>
                  <a:lnTo>
                    <a:pt x="314" y="276"/>
                  </a:lnTo>
                  <a:lnTo>
                    <a:pt x="313" y="280"/>
                  </a:lnTo>
                  <a:lnTo>
                    <a:pt x="311" y="285"/>
                  </a:lnTo>
                  <a:lnTo>
                    <a:pt x="310" y="289"/>
                  </a:lnTo>
                  <a:lnTo>
                    <a:pt x="310" y="293"/>
                  </a:lnTo>
                  <a:lnTo>
                    <a:pt x="308" y="298"/>
                  </a:lnTo>
                  <a:lnTo>
                    <a:pt x="307" y="302"/>
                  </a:lnTo>
                  <a:lnTo>
                    <a:pt x="306" y="307"/>
                  </a:lnTo>
                  <a:lnTo>
                    <a:pt x="305" y="313"/>
                  </a:lnTo>
                  <a:lnTo>
                    <a:pt x="304" y="318"/>
                  </a:lnTo>
                  <a:lnTo>
                    <a:pt x="303" y="322"/>
                  </a:lnTo>
                  <a:lnTo>
                    <a:pt x="302" y="328"/>
                  </a:lnTo>
                  <a:lnTo>
                    <a:pt x="302" y="335"/>
                  </a:lnTo>
                  <a:lnTo>
                    <a:pt x="300" y="341"/>
                  </a:lnTo>
                  <a:lnTo>
                    <a:pt x="300" y="345"/>
                  </a:lnTo>
                  <a:lnTo>
                    <a:pt x="299" y="353"/>
                  </a:lnTo>
                  <a:lnTo>
                    <a:pt x="298" y="359"/>
                  </a:lnTo>
                  <a:lnTo>
                    <a:pt x="298" y="365"/>
                  </a:lnTo>
                  <a:lnTo>
                    <a:pt x="297" y="371"/>
                  </a:lnTo>
                  <a:lnTo>
                    <a:pt x="296" y="378"/>
                  </a:lnTo>
                  <a:lnTo>
                    <a:pt x="296" y="385"/>
                  </a:lnTo>
                  <a:lnTo>
                    <a:pt x="296" y="391"/>
                  </a:lnTo>
                  <a:lnTo>
                    <a:pt x="296" y="399"/>
                  </a:lnTo>
                  <a:lnTo>
                    <a:pt x="296" y="406"/>
                  </a:lnTo>
                  <a:lnTo>
                    <a:pt x="296" y="414"/>
                  </a:lnTo>
                  <a:lnTo>
                    <a:pt x="296" y="422"/>
                  </a:lnTo>
                  <a:lnTo>
                    <a:pt x="297" y="429"/>
                  </a:lnTo>
                  <a:lnTo>
                    <a:pt x="298" y="438"/>
                  </a:lnTo>
                  <a:lnTo>
                    <a:pt x="299" y="446"/>
                  </a:lnTo>
                  <a:lnTo>
                    <a:pt x="299" y="453"/>
                  </a:lnTo>
                  <a:lnTo>
                    <a:pt x="300" y="461"/>
                  </a:lnTo>
                  <a:lnTo>
                    <a:pt x="300" y="469"/>
                  </a:lnTo>
                  <a:lnTo>
                    <a:pt x="302" y="479"/>
                  </a:lnTo>
                  <a:lnTo>
                    <a:pt x="303" y="487"/>
                  </a:lnTo>
                  <a:lnTo>
                    <a:pt x="305" y="496"/>
                  </a:lnTo>
                  <a:lnTo>
                    <a:pt x="307" y="504"/>
                  </a:lnTo>
                  <a:lnTo>
                    <a:pt x="309" y="514"/>
                  </a:lnTo>
                  <a:lnTo>
                    <a:pt x="311" y="521"/>
                  </a:lnTo>
                  <a:lnTo>
                    <a:pt x="313" y="531"/>
                  </a:lnTo>
                  <a:lnTo>
                    <a:pt x="315" y="540"/>
                  </a:lnTo>
                  <a:lnTo>
                    <a:pt x="319" y="550"/>
                  </a:lnTo>
                  <a:lnTo>
                    <a:pt x="322" y="560"/>
                  </a:lnTo>
                  <a:lnTo>
                    <a:pt x="325" y="570"/>
                  </a:lnTo>
                  <a:lnTo>
                    <a:pt x="328" y="579"/>
                  </a:lnTo>
                  <a:lnTo>
                    <a:pt x="332" y="590"/>
                  </a:lnTo>
                  <a:lnTo>
                    <a:pt x="203" y="754"/>
                  </a:lnTo>
                  <a:lnTo>
                    <a:pt x="102" y="861"/>
                  </a:lnTo>
                  <a:lnTo>
                    <a:pt x="18" y="894"/>
                  </a:lnTo>
                  <a:lnTo>
                    <a:pt x="213" y="421"/>
                  </a:lnTo>
                  <a:lnTo>
                    <a:pt x="0" y="0"/>
                  </a:lnTo>
                  <a:lnTo>
                    <a:pt x="136" y="39"/>
                  </a:lnTo>
                  <a:lnTo>
                    <a:pt x="243" y="124"/>
                  </a:lnTo>
                  <a:lnTo>
                    <a:pt x="330" y="239"/>
                  </a:lnTo>
                  <a:close/>
                </a:path>
              </a:pathLst>
            </a:custGeom>
            <a:solidFill>
              <a:srgbClr val="C4B8CC"/>
            </a:solidFill>
            <a:ln w="9525">
              <a:noFill/>
              <a:round/>
              <a:headEnd/>
              <a:tailEnd/>
            </a:ln>
          </p:spPr>
          <p:txBody>
            <a:bodyPr/>
            <a:lstStyle/>
            <a:p>
              <a:endParaRPr lang="en-US"/>
            </a:p>
          </p:txBody>
        </p:sp>
        <p:sp>
          <p:nvSpPr>
            <p:cNvPr id="72820" name="Freeform 344"/>
            <p:cNvSpPr>
              <a:spLocks/>
            </p:cNvSpPr>
            <p:nvPr/>
          </p:nvSpPr>
          <p:spPr bwMode="auto">
            <a:xfrm>
              <a:off x="5156" y="2767"/>
              <a:ext cx="209" cy="286"/>
            </a:xfrm>
            <a:custGeom>
              <a:avLst/>
              <a:gdLst>
                <a:gd name="T0" fmla="*/ 14 w 629"/>
                <a:gd name="T1" fmla="*/ 2 h 858"/>
                <a:gd name="T2" fmla="*/ 14 w 629"/>
                <a:gd name="T3" fmla="*/ 3 h 858"/>
                <a:gd name="T4" fmla="*/ 13 w 629"/>
                <a:gd name="T5" fmla="*/ 4 h 858"/>
                <a:gd name="T6" fmla="*/ 13 w 629"/>
                <a:gd name="T7" fmla="*/ 5 h 858"/>
                <a:gd name="T8" fmla="*/ 12 w 629"/>
                <a:gd name="T9" fmla="*/ 6 h 858"/>
                <a:gd name="T10" fmla="*/ 12 w 629"/>
                <a:gd name="T11" fmla="*/ 8 h 858"/>
                <a:gd name="T12" fmla="*/ 11 w 629"/>
                <a:gd name="T13" fmla="*/ 9 h 858"/>
                <a:gd name="T14" fmla="*/ 10 w 629"/>
                <a:gd name="T15" fmla="*/ 10 h 858"/>
                <a:gd name="T16" fmla="*/ 10 w 629"/>
                <a:gd name="T17" fmla="*/ 11 h 858"/>
                <a:gd name="T18" fmla="*/ 9 w 629"/>
                <a:gd name="T19" fmla="*/ 13 h 858"/>
                <a:gd name="T20" fmla="*/ 9 w 629"/>
                <a:gd name="T21" fmla="*/ 14 h 858"/>
                <a:gd name="T22" fmla="*/ 8 w 629"/>
                <a:gd name="T23" fmla="*/ 16 h 858"/>
                <a:gd name="T24" fmla="*/ 7 w 629"/>
                <a:gd name="T25" fmla="*/ 18 h 858"/>
                <a:gd name="T26" fmla="*/ 7 w 629"/>
                <a:gd name="T27" fmla="*/ 20 h 858"/>
                <a:gd name="T28" fmla="*/ 6 w 629"/>
                <a:gd name="T29" fmla="*/ 22 h 858"/>
                <a:gd name="T30" fmla="*/ 5 w 629"/>
                <a:gd name="T31" fmla="*/ 24 h 858"/>
                <a:gd name="T32" fmla="*/ 5 w 629"/>
                <a:gd name="T33" fmla="*/ 26 h 858"/>
                <a:gd name="T34" fmla="*/ 4 w 629"/>
                <a:gd name="T35" fmla="*/ 28 h 858"/>
                <a:gd name="T36" fmla="*/ 3 w 629"/>
                <a:gd name="T37" fmla="*/ 30 h 858"/>
                <a:gd name="T38" fmla="*/ 3 w 629"/>
                <a:gd name="T39" fmla="*/ 32 h 858"/>
                <a:gd name="T40" fmla="*/ 2 w 629"/>
                <a:gd name="T41" fmla="*/ 34 h 858"/>
                <a:gd name="T42" fmla="*/ 2 w 629"/>
                <a:gd name="T43" fmla="*/ 36 h 858"/>
                <a:gd name="T44" fmla="*/ 1 w 629"/>
                <a:gd name="T45" fmla="*/ 38 h 858"/>
                <a:gd name="T46" fmla="*/ 1 w 629"/>
                <a:gd name="T47" fmla="*/ 41 h 858"/>
                <a:gd name="T48" fmla="*/ 1 w 629"/>
                <a:gd name="T49" fmla="*/ 43 h 858"/>
                <a:gd name="T50" fmla="*/ 0 w 629"/>
                <a:gd name="T51" fmla="*/ 45 h 858"/>
                <a:gd name="T52" fmla="*/ 0 w 629"/>
                <a:gd name="T53" fmla="*/ 47 h 858"/>
                <a:gd name="T54" fmla="*/ 0 w 629"/>
                <a:gd name="T55" fmla="*/ 49 h 858"/>
                <a:gd name="T56" fmla="*/ 0 w 629"/>
                <a:gd name="T57" fmla="*/ 52 h 858"/>
                <a:gd name="T58" fmla="*/ 0 w 629"/>
                <a:gd name="T59" fmla="*/ 54 h 858"/>
                <a:gd name="T60" fmla="*/ 0 w 629"/>
                <a:gd name="T61" fmla="*/ 56 h 858"/>
                <a:gd name="T62" fmla="*/ 0 w 629"/>
                <a:gd name="T63" fmla="*/ 58 h 858"/>
                <a:gd name="T64" fmla="*/ 1 w 629"/>
                <a:gd name="T65" fmla="*/ 60 h 858"/>
                <a:gd name="T66" fmla="*/ 1 w 629"/>
                <a:gd name="T67" fmla="*/ 62 h 858"/>
                <a:gd name="T68" fmla="*/ 2 w 629"/>
                <a:gd name="T69" fmla="*/ 64 h 858"/>
                <a:gd name="T70" fmla="*/ 2 w 629"/>
                <a:gd name="T71" fmla="*/ 66 h 858"/>
                <a:gd name="T72" fmla="*/ 3 w 629"/>
                <a:gd name="T73" fmla="*/ 68 h 858"/>
                <a:gd name="T74" fmla="*/ 4 w 629"/>
                <a:gd name="T75" fmla="*/ 70 h 858"/>
                <a:gd name="T76" fmla="*/ 4 w 629"/>
                <a:gd name="T77" fmla="*/ 72 h 858"/>
                <a:gd name="T78" fmla="*/ 5 w 629"/>
                <a:gd name="T79" fmla="*/ 74 h 858"/>
                <a:gd name="T80" fmla="*/ 6 w 629"/>
                <a:gd name="T81" fmla="*/ 75 h 858"/>
                <a:gd name="T82" fmla="*/ 7 w 629"/>
                <a:gd name="T83" fmla="*/ 77 h 858"/>
                <a:gd name="T84" fmla="*/ 8 w 629"/>
                <a:gd name="T85" fmla="*/ 79 h 858"/>
                <a:gd name="T86" fmla="*/ 9 w 629"/>
                <a:gd name="T87" fmla="*/ 80 h 858"/>
                <a:gd name="T88" fmla="*/ 10 w 629"/>
                <a:gd name="T89" fmla="*/ 82 h 858"/>
                <a:gd name="T90" fmla="*/ 11 w 629"/>
                <a:gd name="T91" fmla="*/ 83 h 858"/>
                <a:gd name="T92" fmla="*/ 12 w 629"/>
                <a:gd name="T93" fmla="*/ 85 h 858"/>
                <a:gd name="T94" fmla="*/ 13 w 629"/>
                <a:gd name="T95" fmla="*/ 86 h 858"/>
                <a:gd name="T96" fmla="*/ 14 w 629"/>
                <a:gd name="T97" fmla="*/ 87 h 858"/>
                <a:gd name="T98" fmla="*/ 15 w 629"/>
                <a:gd name="T99" fmla="*/ 88 h 858"/>
                <a:gd name="T100" fmla="*/ 16 w 629"/>
                <a:gd name="T101" fmla="*/ 90 h 858"/>
                <a:gd name="T102" fmla="*/ 16 w 629"/>
                <a:gd name="T103" fmla="*/ 90 h 858"/>
                <a:gd name="T104" fmla="*/ 17 w 629"/>
                <a:gd name="T105" fmla="*/ 91 h 858"/>
                <a:gd name="T106" fmla="*/ 18 w 629"/>
                <a:gd name="T107" fmla="*/ 93 h 858"/>
                <a:gd name="T108" fmla="*/ 19 w 629"/>
                <a:gd name="T109" fmla="*/ 94 h 858"/>
                <a:gd name="T110" fmla="*/ 20 w 629"/>
                <a:gd name="T111" fmla="*/ 95 h 858"/>
                <a:gd name="T112" fmla="*/ 21 w 629"/>
                <a:gd name="T113" fmla="*/ 95 h 858"/>
                <a:gd name="T114" fmla="*/ 47 w 629"/>
                <a:gd name="T115" fmla="*/ 87 h 858"/>
                <a:gd name="T116" fmla="*/ 14 w 629"/>
                <a:gd name="T117" fmla="*/ 61 h 858"/>
                <a:gd name="T118" fmla="*/ 62 w 629"/>
                <a:gd name="T119" fmla="*/ 19 h 858"/>
                <a:gd name="T120" fmla="*/ 30 w 629"/>
                <a:gd name="T121" fmla="*/ 0 h 858"/>
                <a:gd name="T122" fmla="*/ 14 w 629"/>
                <a:gd name="T123" fmla="*/ 2 h 8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9"/>
                <a:gd name="T187" fmla="*/ 0 h 858"/>
                <a:gd name="T188" fmla="*/ 629 w 629"/>
                <a:gd name="T189" fmla="*/ 858 h 8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9" h="858">
                  <a:moveTo>
                    <a:pt x="128" y="22"/>
                  </a:moveTo>
                  <a:lnTo>
                    <a:pt x="127" y="22"/>
                  </a:lnTo>
                  <a:lnTo>
                    <a:pt x="126" y="25"/>
                  </a:lnTo>
                  <a:lnTo>
                    <a:pt x="124" y="28"/>
                  </a:lnTo>
                  <a:lnTo>
                    <a:pt x="122" y="33"/>
                  </a:lnTo>
                  <a:lnTo>
                    <a:pt x="119" y="38"/>
                  </a:lnTo>
                  <a:lnTo>
                    <a:pt x="115" y="45"/>
                  </a:lnTo>
                  <a:lnTo>
                    <a:pt x="113" y="49"/>
                  </a:lnTo>
                  <a:lnTo>
                    <a:pt x="111" y="54"/>
                  </a:lnTo>
                  <a:lnTo>
                    <a:pt x="109" y="57"/>
                  </a:lnTo>
                  <a:lnTo>
                    <a:pt x="107" y="63"/>
                  </a:lnTo>
                  <a:lnTo>
                    <a:pt x="104" y="68"/>
                  </a:lnTo>
                  <a:lnTo>
                    <a:pt x="102" y="73"/>
                  </a:lnTo>
                  <a:lnTo>
                    <a:pt x="99" y="78"/>
                  </a:lnTo>
                  <a:lnTo>
                    <a:pt x="97" y="84"/>
                  </a:lnTo>
                  <a:lnTo>
                    <a:pt x="94" y="91"/>
                  </a:lnTo>
                  <a:lnTo>
                    <a:pt x="92" y="97"/>
                  </a:lnTo>
                  <a:lnTo>
                    <a:pt x="89" y="103"/>
                  </a:lnTo>
                  <a:lnTo>
                    <a:pt x="87" y="111"/>
                  </a:lnTo>
                  <a:lnTo>
                    <a:pt x="83" y="117"/>
                  </a:lnTo>
                  <a:lnTo>
                    <a:pt x="80" y="124"/>
                  </a:lnTo>
                  <a:lnTo>
                    <a:pt x="78" y="130"/>
                  </a:lnTo>
                  <a:lnTo>
                    <a:pt x="75" y="138"/>
                  </a:lnTo>
                  <a:lnTo>
                    <a:pt x="71" y="146"/>
                  </a:lnTo>
                  <a:lnTo>
                    <a:pt x="68" y="154"/>
                  </a:lnTo>
                  <a:lnTo>
                    <a:pt x="65" y="163"/>
                  </a:lnTo>
                  <a:lnTo>
                    <a:pt x="63" y="171"/>
                  </a:lnTo>
                  <a:lnTo>
                    <a:pt x="59" y="178"/>
                  </a:lnTo>
                  <a:lnTo>
                    <a:pt x="56" y="187"/>
                  </a:lnTo>
                  <a:lnTo>
                    <a:pt x="54" y="195"/>
                  </a:lnTo>
                  <a:lnTo>
                    <a:pt x="51" y="204"/>
                  </a:lnTo>
                  <a:lnTo>
                    <a:pt x="48" y="212"/>
                  </a:lnTo>
                  <a:lnTo>
                    <a:pt x="45" y="221"/>
                  </a:lnTo>
                  <a:lnTo>
                    <a:pt x="42" y="230"/>
                  </a:lnTo>
                  <a:lnTo>
                    <a:pt x="40" y="240"/>
                  </a:lnTo>
                  <a:lnTo>
                    <a:pt x="36" y="249"/>
                  </a:lnTo>
                  <a:lnTo>
                    <a:pt x="34" y="258"/>
                  </a:lnTo>
                  <a:lnTo>
                    <a:pt x="31" y="267"/>
                  </a:lnTo>
                  <a:lnTo>
                    <a:pt x="28" y="276"/>
                  </a:lnTo>
                  <a:lnTo>
                    <a:pt x="26" y="286"/>
                  </a:lnTo>
                  <a:lnTo>
                    <a:pt x="23" y="296"/>
                  </a:lnTo>
                  <a:lnTo>
                    <a:pt x="21" y="306"/>
                  </a:lnTo>
                  <a:lnTo>
                    <a:pt x="19" y="316"/>
                  </a:lnTo>
                  <a:lnTo>
                    <a:pt x="17" y="325"/>
                  </a:lnTo>
                  <a:lnTo>
                    <a:pt x="15" y="335"/>
                  </a:lnTo>
                  <a:lnTo>
                    <a:pt x="13" y="346"/>
                  </a:lnTo>
                  <a:lnTo>
                    <a:pt x="11" y="355"/>
                  </a:lnTo>
                  <a:lnTo>
                    <a:pt x="9" y="365"/>
                  </a:lnTo>
                  <a:lnTo>
                    <a:pt x="8" y="375"/>
                  </a:lnTo>
                  <a:lnTo>
                    <a:pt x="6" y="385"/>
                  </a:lnTo>
                  <a:lnTo>
                    <a:pt x="5" y="396"/>
                  </a:lnTo>
                  <a:lnTo>
                    <a:pt x="4" y="406"/>
                  </a:lnTo>
                  <a:lnTo>
                    <a:pt x="3" y="416"/>
                  </a:lnTo>
                  <a:lnTo>
                    <a:pt x="1" y="425"/>
                  </a:lnTo>
                  <a:lnTo>
                    <a:pt x="1" y="435"/>
                  </a:lnTo>
                  <a:lnTo>
                    <a:pt x="1" y="445"/>
                  </a:lnTo>
                  <a:lnTo>
                    <a:pt x="0" y="456"/>
                  </a:lnTo>
                  <a:lnTo>
                    <a:pt x="0" y="465"/>
                  </a:lnTo>
                  <a:lnTo>
                    <a:pt x="1" y="475"/>
                  </a:lnTo>
                  <a:lnTo>
                    <a:pt x="1" y="485"/>
                  </a:lnTo>
                  <a:lnTo>
                    <a:pt x="1" y="495"/>
                  </a:lnTo>
                  <a:lnTo>
                    <a:pt x="1" y="503"/>
                  </a:lnTo>
                  <a:lnTo>
                    <a:pt x="3" y="513"/>
                  </a:lnTo>
                  <a:lnTo>
                    <a:pt x="3" y="522"/>
                  </a:lnTo>
                  <a:lnTo>
                    <a:pt x="5" y="532"/>
                  </a:lnTo>
                  <a:lnTo>
                    <a:pt x="7" y="541"/>
                  </a:lnTo>
                  <a:lnTo>
                    <a:pt x="8" y="550"/>
                  </a:lnTo>
                  <a:lnTo>
                    <a:pt x="10" y="560"/>
                  </a:lnTo>
                  <a:lnTo>
                    <a:pt x="12" y="568"/>
                  </a:lnTo>
                  <a:lnTo>
                    <a:pt x="15" y="578"/>
                  </a:lnTo>
                  <a:lnTo>
                    <a:pt x="18" y="587"/>
                  </a:lnTo>
                  <a:lnTo>
                    <a:pt x="20" y="595"/>
                  </a:lnTo>
                  <a:lnTo>
                    <a:pt x="23" y="605"/>
                  </a:lnTo>
                  <a:lnTo>
                    <a:pt x="26" y="613"/>
                  </a:lnTo>
                  <a:lnTo>
                    <a:pt x="31" y="623"/>
                  </a:lnTo>
                  <a:lnTo>
                    <a:pt x="33" y="630"/>
                  </a:lnTo>
                  <a:lnTo>
                    <a:pt x="37" y="639"/>
                  </a:lnTo>
                  <a:lnTo>
                    <a:pt x="40" y="647"/>
                  </a:lnTo>
                  <a:lnTo>
                    <a:pt x="44" y="656"/>
                  </a:lnTo>
                  <a:lnTo>
                    <a:pt x="48" y="663"/>
                  </a:lnTo>
                  <a:lnTo>
                    <a:pt x="51" y="671"/>
                  </a:lnTo>
                  <a:lnTo>
                    <a:pt x="55" y="679"/>
                  </a:lnTo>
                  <a:lnTo>
                    <a:pt x="60" y="687"/>
                  </a:lnTo>
                  <a:lnTo>
                    <a:pt x="63" y="694"/>
                  </a:lnTo>
                  <a:lnTo>
                    <a:pt x="68" y="702"/>
                  </a:lnTo>
                  <a:lnTo>
                    <a:pt x="72" y="709"/>
                  </a:lnTo>
                  <a:lnTo>
                    <a:pt x="78" y="716"/>
                  </a:lnTo>
                  <a:lnTo>
                    <a:pt x="82" y="723"/>
                  </a:lnTo>
                  <a:lnTo>
                    <a:pt x="86" y="731"/>
                  </a:lnTo>
                  <a:lnTo>
                    <a:pt x="90" y="738"/>
                  </a:lnTo>
                  <a:lnTo>
                    <a:pt x="95" y="744"/>
                  </a:lnTo>
                  <a:lnTo>
                    <a:pt x="99" y="750"/>
                  </a:lnTo>
                  <a:lnTo>
                    <a:pt x="103" y="756"/>
                  </a:lnTo>
                  <a:lnTo>
                    <a:pt x="107" y="762"/>
                  </a:lnTo>
                  <a:lnTo>
                    <a:pt x="112" y="768"/>
                  </a:lnTo>
                  <a:lnTo>
                    <a:pt x="115" y="774"/>
                  </a:lnTo>
                  <a:lnTo>
                    <a:pt x="121" y="779"/>
                  </a:lnTo>
                  <a:lnTo>
                    <a:pt x="125" y="785"/>
                  </a:lnTo>
                  <a:lnTo>
                    <a:pt x="129" y="790"/>
                  </a:lnTo>
                  <a:lnTo>
                    <a:pt x="133" y="795"/>
                  </a:lnTo>
                  <a:lnTo>
                    <a:pt x="137" y="800"/>
                  </a:lnTo>
                  <a:lnTo>
                    <a:pt x="140" y="806"/>
                  </a:lnTo>
                  <a:lnTo>
                    <a:pt x="144" y="809"/>
                  </a:lnTo>
                  <a:lnTo>
                    <a:pt x="148" y="814"/>
                  </a:lnTo>
                  <a:lnTo>
                    <a:pt x="151" y="818"/>
                  </a:lnTo>
                  <a:lnTo>
                    <a:pt x="154" y="823"/>
                  </a:lnTo>
                  <a:lnTo>
                    <a:pt x="158" y="826"/>
                  </a:lnTo>
                  <a:lnTo>
                    <a:pt x="165" y="834"/>
                  </a:lnTo>
                  <a:lnTo>
                    <a:pt x="171" y="840"/>
                  </a:lnTo>
                  <a:lnTo>
                    <a:pt x="176" y="845"/>
                  </a:lnTo>
                  <a:lnTo>
                    <a:pt x="180" y="849"/>
                  </a:lnTo>
                  <a:lnTo>
                    <a:pt x="183" y="853"/>
                  </a:lnTo>
                  <a:lnTo>
                    <a:pt x="186" y="855"/>
                  </a:lnTo>
                  <a:lnTo>
                    <a:pt x="187" y="857"/>
                  </a:lnTo>
                  <a:lnTo>
                    <a:pt x="188" y="858"/>
                  </a:lnTo>
                  <a:lnTo>
                    <a:pt x="424" y="782"/>
                  </a:lnTo>
                  <a:lnTo>
                    <a:pt x="534" y="688"/>
                  </a:lnTo>
                  <a:lnTo>
                    <a:pt x="126" y="549"/>
                  </a:lnTo>
                  <a:lnTo>
                    <a:pt x="629" y="325"/>
                  </a:lnTo>
                  <a:lnTo>
                    <a:pt x="566" y="171"/>
                  </a:lnTo>
                  <a:lnTo>
                    <a:pt x="419" y="43"/>
                  </a:lnTo>
                  <a:lnTo>
                    <a:pt x="272" y="0"/>
                  </a:lnTo>
                  <a:lnTo>
                    <a:pt x="128" y="22"/>
                  </a:lnTo>
                  <a:close/>
                </a:path>
              </a:pathLst>
            </a:custGeom>
            <a:solidFill>
              <a:srgbClr val="C2E0CF"/>
            </a:solidFill>
            <a:ln w="9525">
              <a:noFill/>
              <a:round/>
              <a:headEnd/>
              <a:tailEnd/>
            </a:ln>
          </p:spPr>
          <p:txBody>
            <a:bodyPr/>
            <a:lstStyle/>
            <a:p>
              <a:endParaRPr lang="en-US"/>
            </a:p>
          </p:txBody>
        </p:sp>
        <p:sp>
          <p:nvSpPr>
            <p:cNvPr id="72821" name="Freeform 345"/>
            <p:cNvSpPr>
              <a:spLocks/>
            </p:cNvSpPr>
            <p:nvPr/>
          </p:nvSpPr>
          <p:spPr bwMode="auto">
            <a:xfrm>
              <a:off x="5288" y="2818"/>
              <a:ext cx="21" cy="28"/>
            </a:xfrm>
            <a:custGeom>
              <a:avLst/>
              <a:gdLst>
                <a:gd name="T0" fmla="*/ 4 w 64"/>
                <a:gd name="T1" fmla="*/ 9 h 84"/>
                <a:gd name="T2" fmla="*/ 7 w 64"/>
                <a:gd name="T3" fmla="*/ 4 h 84"/>
                <a:gd name="T4" fmla="*/ 4 w 64"/>
                <a:gd name="T5" fmla="*/ 0 h 84"/>
                <a:gd name="T6" fmla="*/ 0 w 64"/>
                <a:gd name="T7" fmla="*/ 3 h 84"/>
                <a:gd name="T8" fmla="*/ 1 w 64"/>
                <a:gd name="T9" fmla="*/ 9 h 84"/>
                <a:gd name="T10" fmla="*/ 4 w 64"/>
                <a:gd name="T11" fmla="*/ 9 h 84"/>
                <a:gd name="T12" fmla="*/ 4 w 64"/>
                <a:gd name="T13" fmla="*/ 9 h 84"/>
                <a:gd name="T14" fmla="*/ 0 60000 65536"/>
                <a:gd name="T15" fmla="*/ 0 60000 65536"/>
                <a:gd name="T16" fmla="*/ 0 60000 65536"/>
                <a:gd name="T17" fmla="*/ 0 60000 65536"/>
                <a:gd name="T18" fmla="*/ 0 60000 65536"/>
                <a:gd name="T19" fmla="*/ 0 60000 65536"/>
                <a:gd name="T20" fmla="*/ 0 60000 65536"/>
                <a:gd name="T21" fmla="*/ 0 w 64"/>
                <a:gd name="T22" fmla="*/ 0 h 84"/>
                <a:gd name="T23" fmla="*/ 64 w 6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4">
                  <a:moveTo>
                    <a:pt x="41" y="84"/>
                  </a:moveTo>
                  <a:lnTo>
                    <a:pt x="64" y="38"/>
                  </a:lnTo>
                  <a:lnTo>
                    <a:pt x="34" y="0"/>
                  </a:lnTo>
                  <a:lnTo>
                    <a:pt x="0" y="28"/>
                  </a:lnTo>
                  <a:lnTo>
                    <a:pt x="6" y="81"/>
                  </a:lnTo>
                  <a:lnTo>
                    <a:pt x="41" y="84"/>
                  </a:lnTo>
                  <a:close/>
                </a:path>
              </a:pathLst>
            </a:custGeom>
            <a:solidFill>
              <a:srgbClr val="FFE600"/>
            </a:solidFill>
            <a:ln w="9525">
              <a:noFill/>
              <a:round/>
              <a:headEnd/>
              <a:tailEnd/>
            </a:ln>
          </p:spPr>
          <p:txBody>
            <a:bodyPr/>
            <a:lstStyle/>
            <a:p>
              <a:endParaRPr lang="en-US"/>
            </a:p>
          </p:txBody>
        </p:sp>
        <p:sp>
          <p:nvSpPr>
            <p:cNvPr id="72822" name="Freeform 346"/>
            <p:cNvSpPr>
              <a:spLocks/>
            </p:cNvSpPr>
            <p:nvPr/>
          </p:nvSpPr>
          <p:spPr bwMode="auto">
            <a:xfrm>
              <a:off x="5224" y="2855"/>
              <a:ext cx="20" cy="22"/>
            </a:xfrm>
            <a:custGeom>
              <a:avLst/>
              <a:gdLst>
                <a:gd name="T0" fmla="*/ 6 w 61"/>
                <a:gd name="T1" fmla="*/ 7 h 66"/>
                <a:gd name="T2" fmla="*/ 1 w 61"/>
                <a:gd name="T3" fmla="*/ 7 h 66"/>
                <a:gd name="T4" fmla="*/ 0 w 61"/>
                <a:gd name="T5" fmla="*/ 3 h 66"/>
                <a:gd name="T6" fmla="*/ 3 w 61"/>
                <a:gd name="T7" fmla="*/ 0 h 66"/>
                <a:gd name="T8" fmla="*/ 7 w 61"/>
                <a:gd name="T9" fmla="*/ 2 h 66"/>
                <a:gd name="T10" fmla="*/ 6 w 61"/>
                <a:gd name="T11" fmla="*/ 7 h 66"/>
                <a:gd name="T12" fmla="*/ 6 w 61"/>
                <a:gd name="T13" fmla="*/ 7 h 66"/>
                <a:gd name="T14" fmla="*/ 0 60000 65536"/>
                <a:gd name="T15" fmla="*/ 0 60000 65536"/>
                <a:gd name="T16" fmla="*/ 0 60000 65536"/>
                <a:gd name="T17" fmla="*/ 0 60000 65536"/>
                <a:gd name="T18" fmla="*/ 0 60000 65536"/>
                <a:gd name="T19" fmla="*/ 0 60000 65536"/>
                <a:gd name="T20" fmla="*/ 0 60000 65536"/>
                <a:gd name="T21" fmla="*/ 0 w 61"/>
                <a:gd name="T22" fmla="*/ 0 h 66"/>
                <a:gd name="T23" fmla="*/ 61 w 61"/>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6">
                  <a:moveTo>
                    <a:pt x="52" y="64"/>
                  </a:moveTo>
                  <a:lnTo>
                    <a:pt x="7" y="66"/>
                  </a:lnTo>
                  <a:lnTo>
                    <a:pt x="0" y="27"/>
                  </a:lnTo>
                  <a:lnTo>
                    <a:pt x="32" y="0"/>
                  </a:lnTo>
                  <a:lnTo>
                    <a:pt x="61" y="21"/>
                  </a:lnTo>
                  <a:lnTo>
                    <a:pt x="52" y="64"/>
                  </a:lnTo>
                  <a:close/>
                </a:path>
              </a:pathLst>
            </a:custGeom>
            <a:solidFill>
              <a:srgbClr val="FFE600"/>
            </a:solidFill>
            <a:ln w="9525">
              <a:noFill/>
              <a:round/>
              <a:headEnd/>
              <a:tailEnd/>
            </a:ln>
          </p:spPr>
          <p:txBody>
            <a:bodyPr/>
            <a:lstStyle/>
            <a:p>
              <a:endParaRPr lang="en-US"/>
            </a:p>
          </p:txBody>
        </p:sp>
        <p:sp>
          <p:nvSpPr>
            <p:cNvPr id="72823" name="Freeform 347"/>
            <p:cNvSpPr>
              <a:spLocks/>
            </p:cNvSpPr>
            <p:nvPr/>
          </p:nvSpPr>
          <p:spPr bwMode="auto">
            <a:xfrm>
              <a:off x="4887" y="2800"/>
              <a:ext cx="98" cy="93"/>
            </a:xfrm>
            <a:custGeom>
              <a:avLst/>
              <a:gdLst>
                <a:gd name="T0" fmla="*/ 0 w 292"/>
                <a:gd name="T1" fmla="*/ 0 h 278"/>
                <a:gd name="T2" fmla="*/ 1 w 292"/>
                <a:gd name="T3" fmla="*/ 1 h 278"/>
                <a:gd name="T4" fmla="*/ 2 w 292"/>
                <a:gd name="T5" fmla="*/ 1 h 278"/>
                <a:gd name="T6" fmla="*/ 3 w 292"/>
                <a:gd name="T7" fmla="*/ 2 h 278"/>
                <a:gd name="T8" fmla="*/ 3 w 292"/>
                <a:gd name="T9" fmla="*/ 2 h 278"/>
                <a:gd name="T10" fmla="*/ 4 w 292"/>
                <a:gd name="T11" fmla="*/ 3 h 278"/>
                <a:gd name="T12" fmla="*/ 5 w 292"/>
                <a:gd name="T13" fmla="*/ 3 h 278"/>
                <a:gd name="T14" fmla="*/ 6 w 292"/>
                <a:gd name="T15" fmla="*/ 4 h 278"/>
                <a:gd name="T16" fmla="*/ 7 w 292"/>
                <a:gd name="T17" fmla="*/ 5 h 278"/>
                <a:gd name="T18" fmla="*/ 8 w 292"/>
                <a:gd name="T19" fmla="*/ 5 h 278"/>
                <a:gd name="T20" fmla="*/ 10 w 292"/>
                <a:gd name="T21" fmla="*/ 6 h 278"/>
                <a:gd name="T22" fmla="*/ 11 w 292"/>
                <a:gd name="T23" fmla="*/ 7 h 278"/>
                <a:gd name="T24" fmla="*/ 12 w 292"/>
                <a:gd name="T25" fmla="*/ 8 h 278"/>
                <a:gd name="T26" fmla="*/ 13 w 292"/>
                <a:gd name="T27" fmla="*/ 9 h 278"/>
                <a:gd name="T28" fmla="*/ 15 w 292"/>
                <a:gd name="T29" fmla="*/ 10 h 278"/>
                <a:gd name="T30" fmla="*/ 16 w 292"/>
                <a:gd name="T31" fmla="*/ 11 h 278"/>
                <a:gd name="T32" fmla="*/ 17 w 292"/>
                <a:gd name="T33" fmla="*/ 12 h 278"/>
                <a:gd name="T34" fmla="*/ 18 w 292"/>
                <a:gd name="T35" fmla="*/ 14 h 278"/>
                <a:gd name="T36" fmla="*/ 20 w 292"/>
                <a:gd name="T37" fmla="*/ 15 h 278"/>
                <a:gd name="T38" fmla="*/ 21 w 292"/>
                <a:gd name="T39" fmla="*/ 16 h 278"/>
                <a:gd name="T40" fmla="*/ 23 w 292"/>
                <a:gd name="T41" fmla="*/ 17 h 278"/>
                <a:gd name="T42" fmla="*/ 24 w 292"/>
                <a:gd name="T43" fmla="*/ 18 h 278"/>
                <a:gd name="T44" fmla="*/ 26 w 292"/>
                <a:gd name="T45" fmla="*/ 20 h 278"/>
                <a:gd name="T46" fmla="*/ 27 w 292"/>
                <a:gd name="T47" fmla="*/ 21 h 278"/>
                <a:gd name="T48" fmla="*/ 28 w 292"/>
                <a:gd name="T49" fmla="*/ 22 h 278"/>
                <a:gd name="T50" fmla="*/ 30 w 292"/>
                <a:gd name="T51" fmla="*/ 24 h 278"/>
                <a:gd name="T52" fmla="*/ 31 w 292"/>
                <a:gd name="T53" fmla="*/ 25 h 278"/>
                <a:gd name="T54" fmla="*/ 32 w 292"/>
                <a:gd name="T55" fmla="*/ 27 h 278"/>
                <a:gd name="T56" fmla="*/ 33 w 292"/>
                <a:gd name="T57" fmla="*/ 28 h 278"/>
                <a:gd name="T58" fmla="*/ 32 w 292"/>
                <a:gd name="T59" fmla="*/ 31 h 278"/>
                <a:gd name="T60" fmla="*/ 32 w 292"/>
                <a:gd name="T61" fmla="*/ 30 h 278"/>
                <a:gd name="T62" fmla="*/ 31 w 292"/>
                <a:gd name="T63" fmla="*/ 30 h 278"/>
                <a:gd name="T64" fmla="*/ 30 w 292"/>
                <a:gd name="T65" fmla="*/ 29 h 278"/>
                <a:gd name="T66" fmla="*/ 29 w 292"/>
                <a:gd name="T67" fmla="*/ 28 h 278"/>
                <a:gd name="T68" fmla="*/ 28 w 292"/>
                <a:gd name="T69" fmla="*/ 27 h 278"/>
                <a:gd name="T70" fmla="*/ 28 w 292"/>
                <a:gd name="T71" fmla="*/ 26 h 278"/>
                <a:gd name="T72" fmla="*/ 27 w 292"/>
                <a:gd name="T73" fmla="*/ 25 h 278"/>
                <a:gd name="T74" fmla="*/ 26 w 292"/>
                <a:gd name="T75" fmla="*/ 24 h 278"/>
                <a:gd name="T76" fmla="*/ 25 w 292"/>
                <a:gd name="T77" fmla="*/ 23 h 278"/>
                <a:gd name="T78" fmla="*/ 23 w 292"/>
                <a:gd name="T79" fmla="*/ 22 h 278"/>
                <a:gd name="T80" fmla="*/ 22 w 292"/>
                <a:gd name="T81" fmla="*/ 21 h 278"/>
                <a:gd name="T82" fmla="*/ 21 w 292"/>
                <a:gd name="T83" fmla="*/ 20 h 278"/>
                <a:gd name="T84" fmla="*/ 20 w 292"/>
                <a:gd name="T85" fmla="*/ 19 h 278"/>
                <a:gd name="T86" fmla="*/ 19 w 292"/>
                <a:gd name="T87" fmla="*/ 18 h 278"/>
                <a:gd name="T88" fmla="*/ 18 w 292"/>
                <a:gd name="T89" fmla="*/ 17 h 278"/>
                <a:gd name="T90" fmla="*/ 17 w 292"/>
                <a:gd name="T91" fmla="*/ 16 h 278"/>
                <a:gd name="T92" fmla="*/ 16 w 292"/>
                <a:gd name="T93" fmla="*/ 15 h 278"/>
                <a:gd name="T94" fmla="*/ 14 w 292"/>
                <a:gd name="T95" fmla="*/ 14 h 278"/>
                <a:gd name="T96" fmla="*/ 13 w 292"/>
                <a:gd name="T97" fmla="*/ 13 h 278"/>
                <a:gd name="T98" fmla="*/ 12 w 292"/>
                <a:gd name="T99" fmla="*/ 12 h 278"/>
                <a:gd name="T100" fmla="*/ 11 w 292"/>
                <a:gd name="T101" fmla="*/ 11 h 278"/>
                <a:gd name="T102" fmla="*/ 9 w 292"/>
                <a:gd name="T103" fmla="*/ 10 h 278"/>
                <a:gd name="T104" fmla="*/ 8 w 292"/>
                <a:gd name="T105" fmla="*/ 9 h 278"/>
                <a:gd name="T106" fmla="*/ 7 w 292"/>
                <a:gd name="T107" fmla="*/ 8 h 278"/>
                <a:gd name="T108" fmla="*/ 5 w 292"/>
                <a:gd name="T109" fmla="*/ 7 h 278"/>
                <a:gd name="T110" fmla="*/ 4 w 292"/>
                <a:gd name="T111" fmla="*/ 6 h 278"/>
                <a:gd name="T112" fmla="*/ 3 w 292"/>
                <a:gd name="T113" fmla="*/ 6 h 278"/>
                <a:gd name="T114" fmla="*/ 0 w 292"/>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2"/>
                <a:gd name="T175" fmla="*/ 0 h 278"/>
                <a:gd name="T176" fmla="*/ 292 w 292"/>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2" h="278">
                  <a:moveTo>
                    <a:pt x="0" y="0"/>
                  </a:moveTo>
                  <a:lnTo>
                    <a:pt x="1" y="1"/>
                  </a:lnTo>
                  <a:lnTo>
                    <a:pt x="4" y="2"/>
                  </a:lnTo>
                  <a:lnTo>
                    <a:pt x="8" y="6"/>
                  </a:lnTo>
                  <a:lnTo>
                    <a:pt x="12" y="7"/>
                  </a:lnTo>
                  <a:lnTo>
                    <a:pt x="17" y="12"/>
                  </a:lnTo>
                  <a:lnTo>
                    <a:pt x="20" y="13"/>
                  </a:lnTo>
                  <a:lnTo>
                    <a:pt x="23" y="15"/>
                  </a:lnTo>
                  <a:lnTo>
                    <a:pt x="26" y="17"/>
                  </a:lnTo>
                  <a:lnTo>
                    <a:pt x="30" y="20"/>
                  </a:lnTo>
                  <a:lnTo>
                    <a:pt x="34" y="21"/>
                  </a:lnTo>
                  <a:lnTo>
                    <a:pt x="38" y="24"/>
                  </a:lnTo>
                  <a:lnTo>
                    <a:pt x="42" y="26"/>
                  </a:lnTo>
                  <a:lnTo>
                    <a:pt x="46" y="30"/>
                  </a:lnTo>
                  <a:lnTo>
                    <a:pt x="50" y="32"/>
                  </a:lnTo>
                  <a:lnTo>
                    <a:pt x="55" y="36"/>
                  </a:lnTo>
                  <a:lnTo>
                    <a:pt x="59" y="38"/>
                  </a:lnTo>
                  <a:lnTo>
                    <a:pt x="64" y="43"/>
                  </a:lnTo>
                  <a:lnTo>
                    <a:pt x="69" y="46"/>
                  </a:lnTo>
                  <a:lnTo>
                    <a:pt x="74" y="49"/>
                  </a:lnTo>
                  <a:lnTo>
                    <a:pt x="79" y="53"/>
                  </a:lnTo>
                  <a:lnTo>
                    <a:pt x="85" y="58"/>
                  </a:lnTo>
                  <a:lnTo>
                    <a:pt x="90" y="61"/>
                  </a:lnTo>
                  <a:lnTo>
                    <a:pt x="95" y="65"/>
                  </a:lnTo>
                  <a:lnTo>
                    <a:pt x="101" y="70"/>
                  </a:lnTo>
                  <a:lnTo>
                    <a:pt x="107" y="75"/>
                  </a:lnTo>
                  <a:lnTo>
                    <a:pt x="112" y="78"/>
                  </a:lnTo>
                  <a:lnTo>
                    <a:pt x="117" y="82"/>
                  </a:lnTo>
                  <a:lnTo>
                    <a:pt x="123" y="87"/>
                  </a:lnTo>
                  <a:lnTo>
                    <a:pt x="130" y="92"/>
                  </a:lnTo>
                  <a:lnTo>
                    <a:pt x="135" y="95"/>
                  </a:lnTo>
                  <a:lnTo>
                    <a:pt x="142" y="100"/>
                  </a:lnTo>
                  <a:lnTo>
                    <a:pt x="147" y="105"/>
                  </a:lnTo>
                  <a:lnTo>
                    <a:pt x="154" y="111"/>
                  </a:lnTo>
                  <a:lnTo>
                    <a:pt x="159" y="116"/>
                  </a:lnTo>
                  <a:lnTo>
                    <a:pt x="165" y="122"/>
                  </a:lnTo>
                  <a:lnTo>
                    <a:pt x="172" y="127"/>
                  </a:lnTo>
                  <a:lnTo>
                    <a:pt x="178" y="132"/>
                  </a:lnTo>
                  <a:lnTo>
                    <a:pt x="184" y="136"/>
                  </a:lnTo>
                  <a:lnTo>
                    <a:pt x="190" y="143"/>
                  </a:lnTo>
                  <a:lnTo>
                    <a:pt x="196" y="149"/>
                  </a:lnTo>
                  <a:lnTo>
                    <a:pt x="202" y="155"/>
                  </a:lnTo>
                  <a:lnTo>
                    <a:pt x="208" y="160"/>
                  </a:lnTo>
                  <a:lnTo>
                    <a:pt x="215" y="164"/>
                  </a:lnTo>
                  <a:lnTo>
                    <a:pt x="220" y="170"/>
                  </a:lnTo>
                  <a:lnTo>
                    <a:pt x="227" y="176"/>
                  </a:lnTo>
                  <a:lnTo>
                    <a:pt x="232" y="183"/>
                  </a:lnTo>
                  <a:lnTo>
                    <a:pt x="238" y="189"/>
                  </a:lnTo>
                  <a:lnTo>
                    <a:pt x="243" y="195"/>
                  </a:lnTo>
                  <a:lnTo>
                    <a:pt x="250" y="201"/>
                  </a:lnTo>
                  <a:lnTo>
                    <a:pt x="255" y="207"/>
                  </a:lnTo>
                  <a:lnTo>
                    <a:pt x="261" y="213"/>
                  </a:lnTo>
                  <a:lnTo>
                    <a:pt x="266" y="219"/>
                  </a:lnTo>
                  <a:lnTo>
                    <a:pt x="272" y="225"/>
                  </a:lnTo>
                  <a:lnTo>
                    <a:pt x="276" y="232"/>
                  </a:lnTo>
                  <a:lnTo>
                    <a:pt x="282" y="238"/>
                  </a:lnTo>
                  <a:lnTo>
                    <a:pt x="287" y="246"/>
                  </a:lnTo>
                  <a:lnTo>
                    <a:pt x="292" y="252"/>
                  </a:lnTo>
                  <a:lnTo>
                    <a:pt x="286" y="278"/>
                  </a:lnTo>
                  <a:lnTo>
                    <a:pt x="285" y="277"/>
                  </a:lnTo>
                  <a:lnTo>
                    <a:pt x="284" y="276"/>
                  </a:lnTo>
                  <a:lnTo>
                    <a:pt x="282" y="273"/>
                  </a:lnTo>
                  <a:lnTo>
                    <a:pt x="279" y="270"/>
                  </a:lnTo>
                  <a:lnTo>
                    <a:pt x="275" y="265"/>
                  </a:lnTo>
                  <a:lnTo>
                    <a:pt x="271" y="261"/>
                  </a:lnTo>
                  <a:lnTo>
                    <a:pt x="265" y="256"/>
                  </a:lnTo>
                  <a:lnTo>
                    <a:pt x="261" y="250"/>
                  </a:lnTo>
                  <a:lnTo>
                    <a:pt x="256" y="247"/>
                  </a:lnTo>
                  <a:lnTo>
                    <a:pt x="254" y="243"/>
                  </a:lnTo>
                  <a:lnTo>
                    <a:pt x="250" y="241"/>
                  </a:lnTo>
                  <a:lnTo>
                    <a:pt x="247" y="237"/>
                  </a:lnTo>
                  <a:lnTo>
                    <a:pt x="243" y="232"/>
                  </a:lnTo>
                  <a:lnTo>
                    <a:pt x="240" y="229"/>
                  </a:lnTo>
                  <a:lnTo>
                    <a:pt x="236" y="225"/>
                  </a:lnTo>
                  <a:lnTo>
                    <a:pt x="232" y="222"/>
                  </a:lnTo>
                  <a:lnTo>
                    <a:pt x="228" y="218"/>
                  </a:lnTo>
                  <a:lnTo>
                    <a:pt x="224" y="214"/>
                  </a:lnTo>
                  <a:lnTo>
                    <a:pt x="220" y="209"/>
                  </a:lnTo>
                  <a:lnTo>
                    <a:pt x="216" y="206"/>
                  </a:lnTo>
                  <a:lnTo>
                    <a:pt x="210" y="201"/>
                  </a:lnTo>
                  <a:lnTo>
                    <a:pt x="206" y="196"/>
                  </a:lnTo>
                  <a:lnTo>
                    <a:pt x="201" y="192"/>
                  </a:lnTo>
                  <a:lnTo>
                    <a:pt x="197" y="187"/>
                  </a:lnTo>
                  <a:lnTo>
                    <a:pt x="192" y="183"/>
                  </a:lnTo>
                  <a:lnTo>
                    <a:pt x="187" y="178"/>
                  </a:lnTo>
                  <a:lnTo>
                    <a:pt x="182" y="173"/>
                  </a:lnTo>
                  <a:lnTo>
                    <a:pt x="177" y="168"/>
                  </a:lnTo>
                  <a:lnTo>
                    <a:pt x="172" y="163"/>
                  </a:lnTo>
                  <a:lnTo>
                    <a:pt x="166" y="158"/>
                  </a:lnTo>
                  <a:lnTo>
                    <a:pt x="161" y="153"/>
                  </a:lnTo>
                  <a:lnTo>
                    <a:pt x="156" y="150"/>
                  </a:lnTo>
                  <a:lnTo>
                    <a:pt x="150" y="145"/>
                  </a:lnTo>
                  <a:lnTo>
                    <a:pt x="145" y="140"/>
                  </a:lnTo>
                  <a:lnTo>
                    <a:pt x="139" y="135"/>
                  </a:lnTo>
                  <a:lnTo>
                    <a:pt x="134" y="130"/>
                  </a:lnTo>
                  <a:lnTo>
                    <a:pt x="129" y="126"/>
                  </a:lnTo>
                  <a:lnTo>
                    <a:pt x="122" y="121"/>
                  </a:lnTo>
                  <a:lnTo>
                    <a:pt x="117" y="116"/>
                  </a:lnTo>
                  <a:lnTo>
                    <a:pt x="112" y="112"/>
                  </a:lnTo>
                  <a:lnTo>
                    <a:pt x="106" y="107"/>
                  </a:lnTo>
                  <a:lnTo>
                    <a:pt x="100" y="103"/>
                  </a:lnTo>
                  <a:lnTo>
                    <a:pt x="95" y="98"/>
                  </a:lnTo>
                  <a:lnTo>
                    <a:pt x="90" y="93"/>
                  </a:lnTo>
                  <a:lnTo>
                    <a:pt x="84" y="89"/>
                  </a:lnTo>
                  <a:lnTo>
                    <a:pt x="77" y="84"/>
                  </a:lnTo>
                  <a:lnTo>
                    <a:pt x="72" y="81"/>
                  </a:lnTo>
                  <a:lnTo>
                    <a:pt x="67" y="77"/>
                  </a:lnTo>
                  <a:lnTo>
                    <a:pt x="61" y="72"/>
                  </a:lnTo>
                  <a:lnTo>
                    <a:pt x="55" y="69"/>
                  </a:lnTo>
                  <a:lnTo>
                    <a:pt x="49" y="65"/>
                  </a:lnTo>
                  <a:lnTo>
                    <a:pt x="44" y="61"/>
                  </a:lnTo>
                  <a:lnTo>
                    <a:pt x="39" y="58"/>
                  </a:lnTo>
                  <a:lnTo>
                    <a:pt x="33" y="54"/>
                  </a:lnTo>
                  <a:lnTo>
                    <a:pt x="28" y="52"/>
                  </a:lnTo>
                  <a:lnTo>
                    <a:pt x="23" y="49"/>
                  </a:lnTo>
                  <a:lnTo>
                    <a:pt x="0" y="0"/>
                  </a:lnTo>
                  <a:close/>
                </a:path>
              </a:pathLst>
            </a:custGeom>
            <a:solidFill>
              <a:srgbClr val="FFFFFF"/>
            </a:solidFill>
            <a:ln w="9525">
              <a:noFill/>
              <a:round/>
              <a:headEnd/>
              <a:tailEnd/>
            </a:ln>
          </p:spPr>
          <p:txBody>
            <a:bodyPr/>
            <a:lstStyle/>
            <a:p>
              <a:endParaRPr lang="en-US"/>
            </a:p>
          </p:txBody>
        </p:sp>
        <p:sp>
          <p:nvSpPr>
            <p:cNvPr id="72824" name="Freeform 348"/>
            <p:cNvSpPr>
              <a:spLocks/>
            </p:cNvSpPr>
            <p:nvPr/>
          </p:nvSpPr>
          <p:spPr bwMode="auto">
            <a:xfrm>
              <a:off x="4922" y="2872"/>
              <a:ext cx="58" cy="38"/>
            </a:xfrm>
            <a:custGeom>
              <a:avLst/>
              <a:gdLst>
                <a:gd name="T0" fmla="*/ 0 w 173"/>
                <a:gd name="T1" fmla="*/ 0 h 116"/>
                <a:gd name="T2" fmla="*/ 0 w 173"/>
                <a:gd name="T3" fmla="*/ 0 h 116"/>
                <a:gd name="T4" fmla="*/ 1 w 173"/>
                <a:gd name="T5" fmla="*/ 0 h 116"/>
                <a:gd name="T6" fmla="*/ 1 w 173"/>
                <a:gd name="T7" fmla="*/ 1 h 116"/>
                <a:gd name="T8" fmla="*/ 2 w 173"/>
                <a:gd name="T9" fmla="*/ 1 h 116"/>
                <a:gd name="T10" fmla="*/ 2 w 173"/>
                <a:gd name="T11" fmla="*/ 1 h 116"/>
                <a:gd name="T12" fmla="*/ 3 w 173"/>
                <a:gd name="T13" fmla="*/ 1 h 116"/>
                <a:gd name="T14" fmla="*/ 3 w 173"/>
                <a:gd name="T15" fmla="*/ 2 h 116"/>
                <a:gd name="T16" fmla="*/ 4 w 173"/>
                <a:gd name="T17" fmla="*/ 2 h 116"/>
                <a:gd name="T18" fmla="*/ 4 w 173"/>
                <a:gd name="T19" fmla="*/ 2 h 116"/>
                <a:gd name="T20" fmla="*/ 5 w 173"/>
                <a:gd name="T21" fmla="*/ 2 h 116"/>
                <a:gd name="T22" fmla="*/ 5 w 173"/>
                <a:gd name="T23" fmla="*/ 3 h 116"/>
                <a:gd name="T24" fmla="*/ 6 w 173"/>
                <a:gd name="T25" fmla="*/ 3 h 116"/>
                <a:gd name="T26" fmla="*/ 6 w 173"/>
                <a:gd name="T27" fmla="*/ 3 h 116"/>
                <a:gd name="T28" fmla="*/ 6 w 173"/>
                <a:gd name="T29" fmla="*/ 3 h 116"/>
                <a:gd name="T30" fmla="*/ 7 w 173"/>
                <a:gd name="T31" fmla="*/ 4 h 116"/>
                <a:gd name="T32" fmla="*/ 7 w 173"/>
                <a:gd name="T33" fmla="*/ 4 h 116"/>
                <a:gd name="T34" fmla="*/ 8 w 173"/>
                <a:gd name="T35" fmla="*/ 4 h 116"/>
                <a:gd name="T36" fmla="*/ 8 w 173"/>
                <a:gd name="T37" fmla="*/ 4 h 116"/>
                <a:gd name="T38" fmla="*/ 9 w 173"/>
                <a:gd name="T39" fmla="*/ 4 h 116"/>
                <a:gd name="T40" fmla="*/ 9 w 173"/>
                <a:gd name="T41" fmla="*/ 5 h 116"/>
                <a:gd name="T42" fmla="*/ 9 w 173"/>
                <a:gd name="T43" fmla="*/ 5 h 116"/>
                <a:gd name="T44" fmla="*/ 10 w 173"/>
                <a:gd name="T45" fmla="*/ 5 h 116"/>
                <a:gd name="T46" fmla="*/ 10 w 173"/>
                <a:gd name="T47" fmla="*/ 5 h 116"/>
                <a:gd name="T48" fmla="*/ 11 w 173"/>
                <a:gd name="T49" fmla="*/ 6 h 116"/>
                <a:gd name="T50" fmla="*/ 11 w 173"/>
                <a:gd name="T51" fmla="*/ 6 h 116"/>
                <a:gd name="T52" fmla="*/ 12 w 173"/>
                <a:gd name="T53" fmla="*/ 6 h 116"/>
                <a:gd name="T54" fmla="*/ 12 w 173"/>
                <a:gd name="T55" fmla="*/ 6 h 116"/>
                <a:gd name="T56" fmla="*/ 13 w 173"/>
                <a:gd name="T57" fmla="*/ 6 h 116"/>
                <a:gd name="T58" fmla="*/ 13 w 173"/>
                <a:gd name="T59" fmla="*/ 7 h 116"/>
                <a:gd name="T60" fmla="*/ 13 w 173"/>
                <a:gd name="T61" fmla="*/ 7 h 116"/>
                <a:gd name="T62" fmla="*/ 14 w 173"/>
                <a:gd name="T63" fmla="*/ 7 h 116"/>
                <a:gd name="T64" fmla="*/ 14 w 173"/>
                <a:gd name="T65" fmla="*/ 7 h 116"/>
                <a:gd name="T66" fmla="*/ 15 w 173"/>
                <a:gd name="T67" fmla="*/ 8 h 116"/>
                <a:gd name="T68" fmla="*/ 15 w 173"/>
                <a:gd name="T69" fmla="*/ 8 h 116"/>
                <a:gd name="T70" fmla="*/ 15 w 173"/>
                <a:gd name="T71" fmla="*/ 8 h 116"/>
                <a:gd name="T72" fmla="*/ 16 w 173"/>
                <a:gd name="T73" fmla="*/ 8 h 116"/>
                <a:gd name="T74" fmla="*/ 16 w 173"/>
                <a:gd name="T75" fmla="*/ 9 h 116"/>
                <a:gd name="T76" fmla="*/ 17 w 173"/>
                <a:gd name="T77" fmla="*/ 9 h 116"/>
                <a:gd name="T78" fmla="*/ 18 w 173"/>
                <a:gd name="T79" fmla="*/ 9 h 116"/>
                <a:gd name="T80" fmla="*/ 18 w 173"/>
                <a:gd name="T81" fmla="*/ 10 h 116"/>
                <a:gd name="T82" fmla="*/ 18 w 173"/>
                <a:gd name="T83" fmla="*/ 10 h 116"/>
                <a:gd name="T84" fmla="*/ 19 w 173"/>
                <a:gd name="T85" fmla="*/ 10 h 116"/>
                <a:gd name="T86" fmla="*/ 19 w 173"/>
                <a:gd name="T87" fmla="*/ 10 h 116"/>
                <a:gd name="T88" fmla="*/ 19 w 173"/>
                <a:gd name="T89" fmla="*/ 10 h 116"/>
                <a:gd name="T90" fmla="*/ 19 w 173"/>
                <a:gd name="T91" fmla="*/ 12 h 116"/>
                <a:gd name="T92" fmla="*/ 1 w 173"/>
                <a:gd name="T93" fmla="*/ 3 h 116"/>
                <a:gd name="T94" fmla="*/ 0 w 173"/>
                <a:gd name="T95" fmla="*/ 0 h 116"/>
                <a:gd name="T96" fmla="*/ 0 w 173"/>
                <a:gd name="T97" fmla="*/ 0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116"/>
                <a:gd name="T149" fmla="*/ 173 w 17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116">
                  <a:moveTo>
                    <a:pt x="0" y="0"/>
                  </a:moveTo>
                  <a:lnTo>
                    <a:pt x="1" y="0"/>
                  </a:lnTo>
                  <a:lnTo>
                    <a:pt x="6" y="4"/>
                  </a:lnTo>
                  <a:lnTo>
                    <a:pt x="10" y="5"/>
                  </a:lnTo>
                  <a:lnTo>
                    <a:pt x="14" y="7"/>
                  </a:lnTo>
                  <a:lnTo>
                    <a:pt x="19" y="10"/>
                  </a:lnTo>
                  <a:lnTo>
                    <a:pt x="25" y="13"/>
                  </a:lnTo>
                  <a:lnTo>
                    <a:pt x="30" y="15"/>
                  </a:lnTo>
                  <a:lnTo>
                    <a:pt x="37" y="18"/>
                  </a:lnTo>
                  <a:lnTo>
                    <a:pt x="40" y="19"/>
                  </a:lnTo>
                  <a:lnTo>
                    <a:pt x="44" y="22"/>
                  </a:lnTo>
                  <a:lnTo>
                    <a:pt x="47" y="24"/>
                  </a:lnTo>
                  <a:lnTo>
                    <a:pt x="51" y="27"/>
                  </a:lnTo>
                  <a:lnTo>
                    <a:pt x="54" y="28"/>
                  </a:lnTo>
                  <a:lnTo>
                    <a:pt x="57" y="30"/>
                  </a:lnTo>
                  <a:lnTo>
                    <a:pt x="61" y="33"/>
                  </a:lnTo>
                  <a:lnTo>
                    <a:pt x="66" y="34"/>
                  </a:lnTo>
                  <a:lnTo>
                    <a:pt x="70" y="36"/>
                  </a:lnTo>
                  <a:lnTo>
                    <a:pt x="74" y="39"/>
                  </a:lnTo>
                  <a:lnTo>
                    <a:pt x="78" y="41"/>
                  </a:lnTo>
                  <a:lnTo>
                    <a:pt x="82" y="42"/>
                  </a:lnTo>
                  <a:lnTo>
                    <a:pt x="85" y="45"/>
                  </a:lnTo>
                  <a:lnTo>
                    <a:pt x="89" y="46"/>
                  </a:lnTo>
                  <a:lnTo>
                    <a:pt x="93" y="48"/>
                  </a:lnTo>
                  <a:lnTo>
                    <a:pt x="97" y="51"/>
                  </a:lnTo>
                  <a:lnTo>
                    <a:pt x="100" y="52"/>
                  </a:lnTo>
                  <a:lnTo>
                    <a:pt x="104" y="55"/>
                  </a:lnTo>
                  <a:lnTo>
                    <a:pt x="108" y="57"/>
                  </a:lnTo>
                  <a:lnTo>
                    <a:pt x="113" y="59"/>
                  </a:lnTo>
                  <a:lnTo>
                    <a:pt x="116" y="61"/>
                  </a:lnTo>
                  <a:lnTo>
                    <a:pt x="120" y="62"/>
                  </a:lnTo>
                  <a:lnTo>
                    <a:pt x="123" y="64"/>
                  </a:lnTo>
                  <a:lnTo>
                    <a:pt x="127" y="67"/>
                  </a:lnTo>
                  <a:lnTo>
                    <a:pt x="130" y="69"/>
                  </a:lnTo>
                  <a:lnTo>
                    <a:pt x="134" y="70"/>
                  </a:lnTo>
                  <a:lnTo>
                    <a:pt x="137" y="73"/>
                  </a:lnTo>
                  <a:lnTo>
                    <a:pt x="141" y="75"/>
                  </a:lnTo>
                  <a:lnTo>
                    <a:pt x="146" y="78"/>
                  </a:lnTo>
                  <a:lnTo>
                    <a:pt x="151" y="81"/>
                  </a:lnTo>
                  <a:lnTo>
                    <a:pt x="157" y="84"/>
                  </a:lnTo>
                  <a:lnTo>
                    <a:pt x="162" y="87"/>
                  </a:lnTo>
                  <a:lnTo>
                    <a:pt x="165" y="90"/>
                  </a:lnTo>
                  <a:lnTo>
                    <a:pt x="169" y="92"/>
                  </a:lnTo>
                  <a:lnTo>
                    <a:pt x="171" y="93"/>
                  </a:lnTo>
                  <a:lnTo>
                    <a:pt x="173" y="96"/>
                  </a:lnTo>
                  <a:lnTo>
                    <a:pt x="166" y="116"/>
                  </a:lnTo>
                  <a:lnTo>
                    <a:pt x="5" y="30"/>
                  </a:lnTo>
                  <a:lnTo>
                    <a:pt x="0" y="0"/>
                  </a:lnTo>
                  <a:close/>
                </a:path>
              </a:pathLst>
            </a:custGeom>
            <a:solidFill>
              <a:srgbClr val="FFFFFF"/>
            </a:solidFill>
            <a:ln w="9525">
              <a:noFill/>
              <a:round/>
              <a:headEnd/>
              <a:tailEnd/>
            </a:ln>
          </p:spPr>
          <p:txBody>
            <a:bodyPr/>
            <a:lstStyle/>
            <a:p>
              <a:endParaRPr lang="en-US"/>
            </a:p>
          </p:txBody>
        </p:sp>
        <p:sp>
          <p:nvSpPr>
            <p:cNvPr id="72825" name="Freeform 349"/>
            <p:cNvSpPr>
              <a:spLocks/>
            </p:cNvSpPr>
            <p:nvPr/>
          </p:nvSpPr>
          <p:spPr bwMode="auto">
            <a:xfrm>
              <a:off x="4944" y="2917"/>
              <a:ext cx="37" cy="8"/>
            </a:xfrm>
            <a:custGeom>
              <a:avLst/>
              <a:gdLst>
                <a:gd name="T0" fmla="*/ 0 w 109"/>
                <a:gd name="T1" fmla="*/ 0 h 25"/>
                <a:gd name="T2" fmla="*/ 13 w 109"/>
                <a:gd name="T3" fmla="*/ 1 h 25"/>
                <a:gd name="T4" fmla="*/ 12 w 109"/>
                <a:gd name="T5" fmla="*/ 3 h 25"/>
                <a:gd name="T6" fmla="*/ 1 w 109"/>
                <a:gd name="T7" fmla="*/ 3 h 25"/>
                <a:gd name="T8" fmla="*/ 0 w 109"/>
                <a:gd name="T9" fmla="*/ 0 h 25"/>
                <a:gd name="T10" fmla="*/ 0 w 109"/>
                <a:gd name="T11" fmla="*/ 0 h 25"/>
                <a:gd name="T12" fmla="*/ 0 60000 65536"/>
                <a:gd name="T13" fmla="*/ 0 60000 65536"/>
                <a:gd name="T14" fmla="*/ 0 60000 65536"/>
                <a:gd name="T15" fmla="*/ 0 60000 65536"/>
                <a:gd name="T16" fmla="*/ 0 60000 65536"/>
                <a:gd name="T17" fmla="*/ 0 60000 65536"/>
                <a:gd name="T18" fmla="*/ 0 w 109"/>
                <a:gd name="T19" fmla="*/ 0 h 25"/>
                <a:gd name="T20" fmla="*/ 109 w 10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09" h="25">
                  <a:moveTo>
                    <a:pt x="0" y="0"/>
                  </a:moveTo>
                  <a:lnTo>
                    <a:pt x="109" y="5"/>
                  </a:lnTo>
                  <a:lnTo>
                    <a:pt x="101" y="25"/>
                  </a:lnTo>
                  <a:lnTo>
                    <a:pt x="6" y="25"/>
                  </a:lnTo>
                  <a:lnTo>
                    <a:pt x="0" y="0"/>
                  </a:lnTo>
                  <a:close/>
                </a:path>
              </a:pathLst>
            </a:custGeom>
            <a:solidFill>
              <a:srgbClr val="FFFFFF"/>
            </a:solidFill>
            <a:ln w="9525">
              <a:noFill/>
              <a:round/>
              <a:headEnd/>
              <a:tailEnd/>
            </a:ln>
          </p:spPr>
          <p:txBody>
            <a:bodyPr/>
            <a:lstStyle/>
            <a:p>
              <a:endParaRPr lang="en-US"/>
            </a:p>
          </p:txBody>
        </p:sp>
        <p:sp>
          <p:nvSpPr>
            <p:cNvPr id="72826" name="Freeform 350"/>
            <p:cNvSpPr>
              <a:spLocks/>
            </p:cNvSpPr>
            <p:nvPr/>
          </p:nvSpPr>
          <p:spPr bwMode="auto">
            <a:xfrm>
              <a:off x="4945" y="2932"/>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FFFFFF"/>
            </a:solidFill>
            <a:ln w="9525">
              <a:noFill/>
              <a:round/>
              <a:headEnd/>
              <a:tailEnd/>
            </a:ln>
          </p:spPr>
          <p:txBody>
            <a:bodyPr/>
            <a:lstStyle/>
            <a:p>
              <a:endParaRPr lang="en-US"/>
            </a:p>
          </p:txBody>
        </p:sp>
        <p:sp>
          <p:nvSpPr>
            <p:cNvPr id="72827" name="Freeform 351"/>
            <p:cNvSpPr>
              <a:spLocks/>
            </p:cNvSpPr>
            <p:nvPr/>
          </p:nvSpPr>
          <p:spPr bwMode="auto">
            <a:xfrm>
              <a:off x="4928" y="2944"/>
              <a:ext cx="59" cy="42"/>
            </a:xfrm>
            <a:custGeom>
              <a:avLst/>
              <a:gdLst>
                <a:gd name="T0" fmla="*/ 2 w 178"/>
                <a:gd name="T1" fmla="*/ 10 h 126"/>
                <a:gd name="T2" fmla="*/ 18 w 178"/>
                <a:gd name="T3" fmla="*/ 0 h 126"/>
                <a:gd name="T4" fmla="*/ 20 w 178"/>
                <a:gd name="T5" fmla="*/ 2 h 126"/>
                <a:gd name="T6" fmla="*/ 0 w 178"/>
                <a:gd name="T7" fmla="*/ 14 h 126"/>
                <a:gd name="T8" fmla="*/ 2 w 178"/>
                <a:gd name="T9" fmla="*/ 10 h 126"/>
                <a:gd name="T10" fmla="*/ 2 w 178"/>
                <a:gd name="T11" fmla="*/ 10 h 126"/>
                <a:gd name="T12" fmla="*/ 0 60000 65536"/>
                <a:gd name="T13" fmla="*/ 0 60000 65536"/>
                <a:gd name="T14" fmla="*/ 0 60000 65536"/>
                <a:gd name="T15" fmla="*/ 0 60000 65536"/>
                <a:gd name="T16" fmla="*/ 0 60000 65536"/>
                <a:gd name="T17" fmla="*/ 0 60000 65536"/>
                <a:gd name="T18" fmla="*/ 0 w 178"/>
                <a:gd name="T19" fmla="*/ 0 h 126"/>
                <a:gd name="T20" fmla="*/ 178 w 178"/>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8" h="126">
                  <a:moveTo>
                    <a:pt x="16" y="90"/>
                  </a:moveTo>
                  <a:lnTo>
                    <a:pt x="165" y="0"/>
                  </a:lnTo>
                  <a:lnTo>
                    <a:pt x="178" y="17"/>
                  </a:lnTo>
                  <a:lnTo>
                    <a:pt x="0" y="126"/>
                  </a:lnTo>
                  <a:lnTo>
                    <a:pt x="16" y="90"/>
                  </a:lnTo>
                  <a:close/>
                </a:path>
              </a:pathLst>
            </a:custGeom>
            <a:solidFill>
              <a:srgbClr val="FFFFFF"/>
            </a:solidFill>
            <a:ln w="9525">
              <a:noFill/>
              <a:round/>
              <a:headEnd/>
              <a:tailEnd/>
            </a:ln>
          </p:spPr>
          <p:txBody>
            <a:bodyPr/>
            <a:lstStyle/>
            <a:p>
              <a:endParaRPr lang="en-US"/>
            </a:p>
          </p:txBody>
        </p:sp>
        <p:sp>
          <p:nvSpPr>
            <p:cNvPr id="72828" name="Freeform 352"/>
            <p:cNvSpPr>
              <a:spLocks/>
            </p:cNvSpPr>
            <p:nvPr/>
          </p:nvSpPr>
          <p:spPr bwMode="auto">
            <a:xfrm>
              <a:off x="4901" y="2961"/>
              <a:ext cx="83" cy="84"/>
            </a:xfrm>
            <a:custGeom>
              <a:avLst/>
              <a:gdLst>
                <a:gd name="T0" fmla="*/ 2 w 248"/>
                <a:gd name="T1" fmla="*/ 24 h 253"/>
                <a:gd name="T2" fmla="*/ 2 w 248"/>
                <a:gd name="T3" fmla="*/ 23 h 253"/>
                <a:gd name="T4" fmla="*/ 2 w 248"/>
                <a:gd name="T5" fmla="*/ 23 h 253"/>
                <a:gd name="T6" fmla="*/ 3 w 248"/>
                <a:gd name="T7" fmla="*/ 22 h 253"/>
                <a:gd name="T8" fmla="*/ 3 w 248"/>
                <a:gd name="T9" fmla="*/ 22 h 253"/>
                <a:gd name="T10" fmla="*/ 4 w 248"/>
                <a:gd name="T11" fmla="*/ 21 h 253"/>
                <a:gd name="T12" fmla="*/ 4 w 248"/>
                <a:gd name="T13" fmla="*/ 21 h 253"/>
                <a:gd name="T14" fmla="*/ 4 w 248"/>
                <a:gd name="T15" fmla="*/ 21 h 253"/>
                <a:gd name="T16" fmla="*/ 5 w 248"/>
                <a:gd name="T17" fmla="*/ 20 h 253"/>
                <a:gd name="T18" fmla="*/ 5 w 248"/>
                <a:gd name="T19" fmla="*/ 20 h 253"/>
                <a:gd name="T20" fmla="*/ 6 w 248"/>
                <a:gd name="T21" fmla="*/ 19 h 253"/>
                <a:gd name="T22" fmla="*/ 6 w 248"/>
                <a:gd name="T23" fmla="*/ 19 h 253"/>
                <a:gd name="T24" fmla="*/ 6 w 248"/>
                <a:gd name="T25" fmla="*/ 18 h 253"/>
                <a:gd name="T26" fmla="*/ 7 w 248"/>
                <a:gd name="T27" fmla="*/ 18 h 253"/>
                <a:gd name="T28" fmla="*/ 7 w 248"/>
                <a:gd name="T29" fmla="*/ 17 h 253"/>
                <a:gd name="T30" fmla="*/ 8 w 248"/>
                <a:gd name="T31" fmla="*/ 17 h 253"/>
                <a:gd name="T32" fmla="*/ 8 w 248"/>
                <a:gd name="T33" fmla="*/ 17 h 253"/>
                <a:gd name="T34" fmla="*/ 9 w 248"/>
                <a:gd name="T35" fmla="*/ 16 h 253"/>
                <a:gd name="T36" fmla="*/ 9 w 248"/>
                <a:gd name="T37" fmla="*/ 16 h 253"/>
                <a:gd name="T38" fmla="*/ 10 w 248"/>
                <a:gd name="T39" fmla="*/ 15 h 253"/>
                <a:gd name="T40" fmla="*/ 11 w 248"/>
                <a:gd name="T41" fmla="*/ 15 h 253"/>
                <a:gd name="T42" fmla="*/ 11 w 248"/>
                <a:gd name="T43" fmla="*/ 14 h 253"/>
                <a:gd name="T44" fmla="*/ 12 w 248"/>
                <a:gd name="T45" fmla="*/ 14 h 253"/>
                <a:gd name="T46" fmla="*/ 12 w 248"/>
                <a:gd name="T47" fmla="*/ 13 h 253"/>
                <a:gd name="T48" fmla="*/ 13 w 248"/>
                <a:gd name="T49" fmla="*/ 13 h 253"/>
                <a:gd name="T50" fmla="*/ 13 w 248"/>
                <a:gd name="T51" fmla="*/ 12 h 253"/>
                <a:gd name="T52" fmla="*/ 14 w 248"/>
                <a:gd name="T53" fmla="*/ 12 h 253"/>
                <a:gd name="T54" fmla="*/ 15 w 248"/>
                <a:gd name="T55" fmla="*/ 11 h 253"/>
                <a:gd name="T56" fmla="*/ 15 w 248"/>
                <a:gd name="T57" fmla="*/ 11 h 253"/>
                <a:gd name="T58" fmla="*/ 16 w 248"/>
                <a:gd name="T59" fmla="*/ 10 h 253"/>
                <a:gd name="T60" fmla="*/ 16 w 248"/>
                <a:gd name="T61" fmla="*/ 10 h 253"/>
                <a:gd name="T62" fmla="*/ 17 w 248"/>
                <a:gd name="T63" fmla="*/ 9 h 253"/>
                <a:gd name="T64" fmla="*/ 17 w 248"/>
                <a:gd name="T65" fmla="*/ 8 h 253"/>
                <a:gd name="T66" fmla="*/ 18 w 248"/>
                <a:gd name="T67" fmla="*/ 8 h 253"/>
                <a:gd name="T68" fmla="*/ 18 w 248"/>
                <a:gd name="T69" fmla="*/ 8 h 253"/>
                <a:gd name="T70" fmla="*/ 19 w 248"/>
                <a:gd name="T71" fmla="*/ 7 h 253"/>
                <a:gd name="T72" fmla="*/ 20 w 248"/>
                <a:gd name="T73" fmla="*/ 7 h 253"/>
                <a:gd name="T74" fmla="*/ 20 w 248"/>
                <a:gd name="T75" fmla="*/ 6 h 253"/>
                <a:gd name="T76" fmla="*/ 20 w 248"/>
                <a:gd name="T77" fmla="*/ 6 h 253"/>
                <a:gd name="T78" fmla="*/ 21 w 248"/>
                <a:gd name="T79" fmla="*/ 5 h 253"/>
                <a:gd name="T80" fmla="*/ 21 w 248"/>
                <a:gd name="T81" fmla="*/ 5 h 253"/>
                <a:gd name="T82" fmla="*/ 22 w 248"/>
                <a:gd name="T83" fmla="*/ 4 h 253"/>
                <a:gd name="T84" fmla="*/ 22 w 248"/>
                <a:gd name="T85" fmla="*/ 4 h 253"/>
                <a:gd name="T86" fmla="*/ 23 w 248"/>
                <a:gd name="T87" fmla="*/ 3 h 253"/>
                <a:gd name="T88" fmla="*/ 23 w 248"/>
                <a:gd name="T89" fmla="*/ 3 h 253"/>
                <a:gd name="T90" fmla="*/ 23 w 248"/>
                <a:gd name="T91" fmla="*/ 3 h 253"/>
                <a:gd name="T92" fmla="*/ 24 w 248"/>
                <a:gd name="T93" fmla="*/ 2 h 253"/>
                <a:gd name="T94" fmla="*/ 24 w 248"/>
                <a:gd name="T95" fmla="*/ 2 h 253"/>
                <a:gd name="T96" fmla="*/ 25 w 248"/>
                <a:gd name="T97" fmla="*/ 2 h 253"/>
                <a:gd name="T98" fmla="*/ 25 w 248"/>
                <a:gd name="T99" fmla="*/ 1 h 253"/>
                <a:gd name="T100" fmla="*/ 26 w 248"/>
                <a:gd name="T101" fmla="*/ 1 h 253"/>
                <a:gd name="T102" fmla="*/ 26 w 248"/>
                <a:gd name="T103" fmla="*/ 0 h 253"/>
                <a:gd name="T104" fmla="*/ 26 w 248"/>
                <a:gd name="T105" fmla="*/ 0 h 253"/>
                <a:gd name="T106" fmla="*/ 27 w 248"/>
                <a:gd name="T107" fmla="*/ 0 h 253"/>
                <a:gd name="T108" fmla="*/ 27 w 248"/>
                <a:gd name="T109" fmla="*/ 0 h 253"/>
                <a:gd name="T110" fmla="*/ 28 w 248"/>
                <a:gd name="T111" fmla="*/ 2 h 253"/>
                <a:gd name="T112" fmla="*/ 0 w 248"/>
                <a:gd name="T113" fmla="*/ 28 h 253"/>
                <a:gd name="T114" fmla="*/ 2 w 248"/>
                <a:gd name="T115" fmla="*/ 24 h 253"/>
                <a:gd name="T116" fmla="*/ 2 w 248"/>
                <a:gd name="T117" fmla="*/ 24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8"/>
                <a:gd name="T178" fmla="*/ 0 h 253"/>
                <a:gd name="T179" fmla="*/ 248 w 248"/>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8" h="253">
                  <a:moveTo>
                    <a:pt x="14" y="215"/>
                  </a:moveTo>
                  <a:lnTo>
                    <a:pt x="16" y="212"/>
                  </a:lnTo>
                  <a:lnTo>
                    <a:pt x="19" y="207"/>
                  </a:lnTo>
                  <a:lnTo>
                    <a:pt x="23" y="202"/>
                  </a:lnTo>
                  <a:lnTo>
                    <a:pt x="29" y="197"/>
                  </a:lnTo>
                  <a:lnTo>
                    <a:pt x="32" y="194"/>
                  </a:lnTo>
                  <a:lnTo>
                    <a:pt x="35" y="190"/>
                  </a:lnTo>
                  <a:lnTo>
                    <a:pt x="38" y="186"/>
                  </a:lnTo>
                  <a:lnTo>
                    <a:pt x="43" y="183"/>
                  </a:lnTo>
                  <a:lnTo>
                    <a:pt x="46" y="179"/>
                  </a:lnTo>
                  <a:lnTo>
                    <a:pt x="50" y="175"/>
                  </a:lnTo>
                  <a:lnTo>
                    <a:pt x="54" y="171"/>
                  </a:lnTo>
                  <a:lnTo>
                    <a:pt x="58" y="167"/>
                  </a:lnTo>
                  <a:lnTo>
                    <a:pt x="62" y="162"/>
                  </a:lnTo>
                  <a:lnTo>
                    <a:pt x="66" y="158"/>
                  </a:lnTo>
                  <a:lnTo>
                    <a:pt x="70" y="154"/>
                  </a:lnTo>
                  <a:lnTo>
                    <a:pt x="75" y="150"/>
                  </a:lnTo>
                  <a:lnTo>
                    <a:pt x="80" y="145"/>
                  </a:lnTo>
                  <a:lnTo>
                    <a:pt x="84" y="141"/>
                  </a:lnTo>
                  <a:lnTo>
                    <a:pt x="90" y="137"/>
                  </a:lnTo>
                  <a:lnTo>
                    <a:pt x="95" y="132"/>
                  </a:lnTo>
                  <a:lnTo>
                    <a:pt x="100" y="127"/>
                  </a:lnTo>
                  <a:lnTo>
                    <a:pt x="104" y="122"/>
                  </a:lnTo>
                  <a:lnTo>
                    <a:pt x="109" y="117"/>
                  </a:lnTo>
                  <a:lnTo>
                    <a:pt x="115" y="114"/>
                  </a:lnTo>
                  <a:lnTo>
                    <a:pt x="119" y="109"/>
                  </a:lnTo>
                  <a:lnTo>
                    <a:pt x="124" y="104"/>
                  </a:lnTo>
                  <a:lnTo>
                    <a:pt x="130" y="99"/>
                  </a:lnTo>
                  <a:lnTo>
                    <a:pt x="136" y="95"/>
                  </a:lnTo>
                  <a:lnTo>
                    <a:pt x="140" y="91"/>
                  </a:lnTo>
                  <a:lnTo>
                    <a:pt x="145" y="86"/>
                  </a:lnTo>
                  <a:lnTo>
                    <a:pt x="149" y="80"/>
                  </a:lnTo>
                  <a:lnTo>
                    <a:pt x="155" y="76"/>
                  </a:lnTo>
                  <a:lnTo>
                    <a:pt x="159" y="71"/>
                  </a:lnTo>
                  <a:lnTo>
                    <a:pt x="164" y="68"/>
                  </a:lnTo>
                  <a:lnTo>
                    <a:pt x="168" y="63"/>
                  </a:lnTo>
                  <a:lnTo>
                    <a:pt x="175" y="59"/>
                  </a:lnTo>
                  <a:lnTo>
                    <a:pt x="179" y="54"/>
                  </a:lnTo>
                  <a:lnTo>
                    <a:pt x="183" y="51"/>
                  </a:lnTo>
                  <a:lnTo>
                    <a:pt x="187" y="46"/>
                  </a:lnTo>
                  <a:lnTo>
                    <a:pt x="192" y="42"/>
                  </a:lnTo>
                  <a:lnTo>
                    <a:pt x="195" y="37"/>
                  </a:lnTo>
                  <a:lnTo>
                    <a:pt x="199" y="35"/>
                  </a:lnTo>
                  <a:lnTo>
                    <a:pt x="203" y="31"/>
                  </a:lnTo>
                  <a:lnTo>
                    <a:pt x="207" y="28"/>
                  </a:lnTo>
                  <a:lnTo>
                    <a:pt x="210" y="24"/>
                  </a:lnTo>
                  <a:lnTo>
                    <a:pt x="214" y="22"/>
                  </a:lnTo>
                  <a:lnTo>
                    <a:pt x="217" y="18"/>
                  </a:lnTo>
                  <a:lnTo>
                    <a:pt x="221" y="15"/>
                  </a:lnTo>
                  <a:lnTo>
                    <a:pt x="226" y="11"/>
                  </a:lnTo>
                  <a:lnTo>
                    <a:pt x="231" y="7"/>
                  </a:lnTo>
                  <a:lnTo>
                    <a:pt x="234" y="3"/>
                  </a:lnTo>
                  <a:lnTo>
                    <a:pt x="237" y="1"/>
                  </a:lnTo>
                  <a:lnTo>
                    <a:pt x="239" y="0"/>
                  </a:lnTo>
                  <a:lnTo>
                    <a:pt x="240" y="0"/>
                  </a:lnTo>
                  <a:lnTo>
                    <a:pt x="248" y="18"/>
                  </a:lnTo>
                  <a:lnTo>
                    <a:pt x="0" y="253"/>
                  </a:lnTo>
                  <a:lnTo>
                    <a:pt x="14" y="215"/>
                  </a:lnTo>
                  <a:close/>
                </a:path>
              </a:pathLst>
            </a:custGeom>
            <a:solidFill>
              <a:srgbClr val="FFFFFF"/>
            </a:solidFill>
            <a:ln w="9525">
              <a:noFill/>
              <a:round/>
              <a:headEnd/>
              <a:tailEnd/>
            </a:ln>
          </p:spPr>
          <p:txBody>
            <a:bodyPr/>
            <a:lstStyle/>
            <a:p>
              <a:endParaRPr lang="en-US"/>
            </a:p>
          </p:txBody>
        </p:sp>
        <p:sp>
          <p:nvSpPr>
            <p:cNvPr id="72829" name="Freeform 353"/>
            <p:cNvSpPr>
              <a:spLocks/>
            </p:cNvSpPr>
            <p:nvPr/>
          </p:nvSpPr>
          <p:spPr bwMode="auto">
            <a:xfrm>
              <a:off x="5158" y="2832"/>
              <a:ext cx="40" cy="183"/>
            </a:xfrm>
            <a:custGeom>
              <a:avLst/>
              <a:gdLst>
                <a:gd name="T0" fmla="*/ 6 w 120"/>
                <a:gd name="T1" fmla="*/ 0 h 549"/>
                <a:gd name="T2" fmla="*/ 6 w 120"/>
                <a:gd name="T3" fmla="*/ 1 h 549"/>
                <a:gd name="T4" fmla="*/ 5 w 120"/>
                <a:gd name="T5" fmla="*/ 2 h 549"/>
                <a:gd name="T6" fmla="*/ 5 w 120"/>
                <a:gd name="T7" fmla="*/ 2 h 549"/>
                <a:gd name="T8" fmla="*/ 5 w 120"/>
                <a:gd name="T9" fmla="*/ 3 h 549"/>
                <a:gd name="T10" fmla="*/ 4 w 120"/>
                <a:gd name="T11" fmla="*/ 4 h 549"/>
                <a:gd name="T12" fmla="*/ 4 w 120"/>
                <a:gd name="T13" fmla="*/ 6 h 549"/>
                <a:gd name="T14" fmla="*/ 3 w 120"/>
                <a:gd name="T15" fmla="*/ 7 h 549"/>
                <a:gd name="T16" fmla="*/ 3 w 120"/>
                <a:gd name="T17" fmla="*/ 8 h 549"/>
                <a:gd name="T18" fmla="*/ 2 w 120"/>
                <a:gd name="T19" fmla="*/ 10 h 549"/>
                <a:gd name="T20" fmla="*/ 2 w 120"/>
                <a:gd name="T21" fmla="*/ 11 h 549"/>
                <a:gd name="T22" fmla="*/ 1 w 120"/>
                <a:gd name="T23" fmla="*/ 13 h 549"/>
                <a:gd name="T24" fmla="*/ 1 w 120"/>
                <a:gd name="T25" fmla="*/ 15 h 549"/>
                <a:gd name="T26" fmla="*/ 1 w 120"/>
                <a:gd name="T27" fmla="*/ 17 h 549"/>
                <a:gd name="T28" fmla="*/ 0 w 120"/>
                <a:gd name="T29" fmla="*/ 19 h 549"/>
                <a:gd name="T30" fmla="*/ 0 w 120"/>
                <a:gd name="T31" fmla="*/ 22 h 549"/>
                <a:gd name="T32" fmla="*/ 0 w 120"/>
                <a:gd name="T33" fmla="*/ 24 h 549"/>
                <a:gd name="T34" fmla="*/ 0 w 120"/>
                <a:gd name="T35" fmla="*/ 26 h 549"/>
                <a:gd name="T36" fmla="*/ 0 w 120"/>
                <a:gd name="T37" fmla="*/ 29 h 549"/>
                <a:gd name="T38" fmla="*/ 0 w 120"/>
                <a:gd name="T39" fmla="*/ 31 h 549"/>
                <a:gd name="T40" fmla="*/ 1 w 120"/>
                <a:gd name="T41" fmla="*/ 34 h 549"/>
                <a:gd name="T42" fmla="*/ 1 w 120"/>
                <a:gd name="T43" fmla="*/ 36 h 549"/>
                <a:gd name="T44" fmla="*/ 1 w 120"/>
                <a:gd name="T45" fmla="*/ 39 h 549"/>
                <a:gd name="T46" fmla="*/ 2 w 120"/>
                <a:gd name="T47" fmla="*/ 42 h 549"/>
                <a:gd name="T48" fmla="*/ 3 w 120"/>
                <a:gd name="T49" fmla="*/ 45 h 549"/>
                <a:gd name="T50" fmla="*/ 4 w 120"/>
                <a:gd name="T51" fmla="*/ 48 h 549"/>
                <a:gd name="T52" fmla="*/ 5 w 120"/>
                <a:gd name="T53" fmla="*/ 51 h 549"/>
                <a:gd name="T54" fmla="*/ 7 w 120"/>
                <a:gd name="T55" fmla="*/ 53 h 549"/>
                <a:gd name="T56" fmla="*/ 8 w 120"/>
                <a:gd name="T57" fmla="*/ 56 h 549"/>
                <a:gd name="T58" fmla="*/ 10 w 120"/>
                <a:gd name="T59" fmla="*/ 59 h 549"/>
                <a:gd name="T60" fmla="*/ 13 w 120"/>
                <a:gd name="T61" fmla="*/ 59 h 549"/>
                <a:gd name="T62" fmla="*/ 13 w 120"/>
                <a:gd name="T63" fmla="*/ 59 h 549"/>
                <a:gd name="T64" fmla="*/ 12 w 120"/>
                <a:gd name="T65" fmla="*/ 58 h 549"/>
                <a:gd name="T66" fmla="*/ 11 w 120"/>
                <a:gd name="T67" fmla="*/ 57 h 549"/>
                <a:gd name="T68" fmla="*/ 11 w 120"/>
                <a:gd name="T69" fmla="*/ 56 h 549"/>
                <a:gd name="T70" fmla="*/ 10 w 120"/>
                <a:gd name="T71" fmla="*/ 55 h 549"/>
                <a:gd name="T72" fmla="*/ 10 w 120"/>
                <a:gd name="T73" fmla="*/ 54 h 549"/>
                <a:gd name="T74" fmla="*/ 9 w 120"/>
                <a:gd name="T75" fmla="*/ 52 h 549"/>
                <a:gd name="T76" fmla="*/ 8 w 120"/>
                <a:gd name="T77" fmla="*/ 51 h 549"/>
                <a:gd name="T78" fmla="*/ 8 w 120"/>
                <a:gd name="T79" fmla="*/ 49 h 549"/>
                <a:gd name="T80" fmla="*/ 7 w 120"/>
                <a:gd name="T81" fmla="*/ 48 h 549"/>
                <a:gd name="T82" fmla="*/ 6 w 120"/>
                <a:gd name="T83" fmla="*/ 46 h 549"/>
                <a:gd name="T84" fmla="*/ 6 w 120"/>
                <a:gd name="T85" fmla="*/ 44 h 549"/>
                <a:gd name="T86" fmla="*/ 5 w 120"/>
                <a:gd name="T87" fmla="*/ 42 h 549"/>
                <a:gd name="T88" fmla="*/ 4 w 120"/>
                <a:gd name="T89" fmla="*/ 40 h 549"/>
                <a:gd name="T90" fmla="*/ 4 w 120"/>
                <a:gd name="T91" fmla="*/ 38 h 549"/>
                <a:gd name="T92" fmla="*/ 3 w 120"/>
                <a:gd name="T93" fmla="*/ 36 h 549"/>
                <a:gd name="T94" fmla="*/ 3 w 120"/>
                <a:gd name="T95" fmla="*/ 34 h 549"/>
                <a:gd name="T96" fmla="*/ 3 w 120"/>
                <a:gd name="T97" fmla="*/ 31 h 549"/>
                <a:gd name="T98" fmla="*/ 3 w 120"/>
                <a:gd name="T99" fmla="*/ 29 h 549"/>
                <a:gd name="T100" fmla="*/ 2 w 120"/>
                <a:gd name="T101" fmla="*/ 26 h 549"/>
                <a:gd name="T102" fmla="*/ 3 w 120"/>
                <a:gd name="T103" fmla="*/ 24 h 549"/>
                <a:gd name="T104" fmla="*/ 3 w 120"/>
                <a:gd name="T105" fmla="*/ 21 h 549"/>
                <a:gd name="T106" fmla="*/ 3 w 120"/>
                <a:gd name="T107" fmla="*/ 18 h 549"/>
                <a:gd name="T108" fmla="*/ 3 w 120"/>
                <a:gd name="T109" fmla="*/ 16 h 549"/>
                <a:gd name="T110" fmla="*/ 4 w 120"/>
                <a:gd name="T111" fmla="*/ 13 h 549"/>
                <a:gd name="T112" fmla="*/ 5 w 120"/>
                <a:gd name="T113" fmla="*/ 10 h 549"/>
                <a:gd name="T114" fmla="*/ 6 w 120"/>
                <a:gd name="T115" fmla="*/ 7 h 549"/>
                <a:gd name="T116" fmla="*/ 7 w 120"/>
                <a:gd name="T117" fmla="*/ 4 h 549"/>
                <a:gd name="T118" fmla="*/ 8 w 120"/>
                <a:gd name="T119" fmla="*/ 1 h 549"/>
                <a:gd name="T120" fmla="*/ 6 w 120"/>
                <a:gd name="T121" fmla="*/ 0 h 5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49"/>
                <a:gd name="T185" fmla="*/ 120 w 120"/>
                <a:gd name="T186" fmla="*/ 549 h 5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49">
                  <a:moveTo>
                    <a:pt x="57" y="0"/>
                  </a:moveTo>
                  <a:lnTo>
                    <a:pt x="56" y="0"/>
                  </a:lnTo>
                  <a:lnTo>
                    <a:pt x="54" y="3"/>
                  </a:lnTo>
                  <a:lnTo>
                    <a:pt x="52" y="6"/>
                  </a:lnTo>
                  <a:lnTo>
                    <a:pt x="50" y="12"/>
                  </a:lnTo>
                  <a:lnTo>
                    <a:pt x="49" y="14"/>
                  </a:lnTo>
                  <a:lnTo>
                    <a:pt x="47" y="17"/>
                  </a:lnTo>
                  <a:lnTo>
                    <a:pt x="45" y="21"/>
                  </a:lnTo>
                  <a:lnTo>
                    <a:pt x="44" y="26"/>
                  </a:lnTo>
                  <a:lnTo>
                    <a:pt x="41" y="29"/>
                  </a:lnTo>
                  <a:lnTo>
                    <a:pt x="39" y="33"/>
                  </a:lnTo>
                  <a:lnTo>
                    <a:pt x="38" y="38"/>
                  </a:lnTo>
                  <a:lnTo>
                    <a:pt x="36" y="45"/>
                  </a:lnTo>
                  <a:lnTo>
                    <a:pt x="34" y="50"/>
                  </a:lnTo>
                  <a:lnTo>
                    <a:pt x="31" y="55"/>
                  </a:lnTo>
                  <a:lnTo>
                    <a:pt x="29" y="61"/>
                  </a:lnTo>
                  <a:lnTo>
                    <a:pt x="27" y="68"/>
                  </a:lnTo>
                  <a:lnTo>
                    <a:pt x="25" y="74"/>
                  </a:lnTo>
                  <a:lnTo>
                    <a:pt x="22" y="81"/>
                  </a:lnTo>
                  <a:lnTo>
                    <a:pt x="20" y="88"/>
                  </a:lnTo>
                  <a:lnTo>
                    <a:pt x="18" y="96"/>
                  </a:lnTo>
                  <a:lnTo>
                    <a:pt x="16" y="103"/>
                  </a:lnTo>
                  <a:lnTo>
                    <a:pt x="14" y="112"/>
                  </a:lnTo>
                  <a:lnTo>
                    <a:pt x="13" y="120"/>
                  </a:lnTo>
                  <a:lnTo>
                    <a:pt x="11" y="129"/>
                  </a:lnTo>
                  <a:lnTo>
                    <a:pt x="9" y="137"/>
                  </a:lnTo>
                  <a:lnTo>
                    <a:pt x="7" y="146"/>
                  </a:lnTo>
                  <a:lnTo>
                    <a:pt x="6" y="155"/>
                  </a:lnTo>
                  <a:lnTo>
                    <a:pt x="6" y="165"/>
                  </a:lnTo>
                  <a:lnTo>
                    <a:pt x="4" y="175"/>
                  </a:lnTo>
                  <a:lnTo>
                    <a:pt x="3" y="184"/>
                  </a:lnTo>
                  <a:lnTo>
                    <a:pt x="2" y="194"/>
                  </a:lnTo>
                  <a:lnTo>
                    <a:pt x="1" y="204"/>
                  </a:lnTo>
                  <a:lnTo>
                    <a:pt x="1" y="215"/>
                  </a:lnTo>
                  <a:lnTo>
                    <a:pt x="0" y="224"/>
                  </a:lnTo>
                  <a:lnTo>
                    <a:pt x="0" y="235"/>
                  </a:lnTo>
                  <a:lnTo>
                    <a:pt x="1" y="247"/>
                  </a:lnTo>
                  <a:lnTo>
                    <a:pt x="1" y="257"/>
                  </a:lnTo>
                  <a:lnTo>
                    <a:pt x="1" y="268"/>
                  </a:lnTo>
                  <a:lnTo>
                    <a:pt x="2" y="280"/>
                  </a:lnTo>
                  <a:lnTo>
                    <a:pt x="3" y="291"/>
                  </a:lnTo>
                  <a:lnTo>
                    <a:pt x="5" y="303"/>
                  </a:lnTo>
                  <a:lnTo>
                    <a:pt x="6" y="314"/>
                  </a:lnTo>
                  <a:lnTo>
                    <a:pt x="9" y="327"/>
                  </a:lnTo>
                  <a:lnTo>
                    <a:pt x="12" y="339"/>
                  </a:lnTo>
                  <a:lnTo>
                    <a:pt x="13" y="352"/>
                  </a:lnTo>
                  <a:lnTo>
                    <a:pt x="17" y="364"/>
                  </a:lnTo>
                  <a:lnTo>
                    <a:pt x="20" y="377"/>
                  </a:lnTo>
                  <a:lnTo>
                    <a:pt x="25" y="389"/>
                  </a:lnTo>
                  <a:lnTo>
                    <a:pt x="28" y="401"/>
                  </a:lnTo>
                  <a:lnTo>
                    <a:pt x="33" y="415"/>
                  </a:lnTo>
                  <a:lnTo>
                    <a:pt x="37" y="428"/>
                  </a:lnTo>
                  <a:lnTo>
                    <a:pt x="43" y="441"/>
                  </a:lnTo>
                  <a:lnTo>
                    <a:pt x="48" y="455"/>
                  </a:lnTo>
                  <a:lnTo>
                    <a:pt x="54" y="467"/>
                  </a:lnTo>
                  <a:lnTo>
                    <a:pt x="61" y="480"/>
                  </a:lnTo>
                  <a:lnTo>
                    <a:pt x="69" y="495"/>
                  </a:lnTo>
                  <a:lnTo>
                    <a:pt x="76" y="508"/>
                  </a:lnTo>
                  <a:lnTo>
                    <a:pt x="84" y="521"/>
                  </a:lnTo>
                  <a:lnTo>
                    <a:pt x="92" y="535"/>
                  </a:lnTo>
                  <a:lnTo>
                    <a:pt x="101" y="549"/>
                  </a:lnTo>
                  <a:lnTo>
                    <a:pt x="120" y="535"/>
                  </a:lnTo>
                  <a:lnTo>
                    <a:pt x="119" y="533"/>
                  </a:lnTo>
                  <a:lnTo>
                    <a:pt x="118" y="531"/>
                  </a:lnTo>
                  <a:lnTo>
                    <a:pt x="115" y="528"/>
                  </a:lnTo>
                  <a:lnTo>
                    <a:pt x="111" y="524"/>
                  </a:lnTo>
                  <a:lnTo>
                    <a:pt x="107" y="518"/>
                  </a:lnTo>
                  <a:lnTo>
                    <a:pt x="103" y="510"/>
                  </a:lnTo>
                  <a:lnTo>
                    <a:pt x="100" y="507"/>
                  </a:lnTo>
                  <a:lnTo>
                    <a:pt x="98" y="502"/>
                  </a:lnTo>
                  <a:lnTo>
                    <a:pt x="96" y="497"/>
                  </a:lnTo>
                  <a:lnTo>
                    <a:pt x="93" y="493"/>
                  </a:lnTo>
                  <a:lnTo>
                    <a:pt x="90" y="487"/>
                  </a:lnTo>
                  <a:lnTo>
                    <a:pt x="87" y="482"/>
                  </a:lnTo>
                  <a:lnTo>
                    <a:pt x="84" y="476"/>
                  </a:lnTo>
                  <a:lnTo>
                    <a:pt x="81" y="470"/>
                  </a:lnTo>
                  <a:lnTo>
                    <a:pt x="78" y="464"/>
                  </a:lnTo>
                  <a:lnTo>
                    <a:pt x="75" y="457"/>
                  </a:lnTo>
                  <a:lnTo>
                    <a:pt x="72" y="451"/>
                  </a:lnTo>
                  <a:lnTo>
                    <a:pt x="69" y="444"/>
                  </a:lnTo>
                  <a:lnTo>
                    <a:pt x="65" y="436"/>
                  </a:lnTo>
                  <a:lnTo>
                    <a:pt x="62" y="429"/>
                  </a:lnTo>
                  <a:lnTo>
                    <a:pt x="59" y="422"/>
                  </a:lnTo>
                  <a:lnTo>
                    <a:pt x="56" y="415"/>
                  </a:lnTo>
                  <a:lnTo>
                    <a:pt x="53" y="406"/>
                  </a:lnTo>
                  <a:lnTo>
                    <a:pt x="51" y="398"/>
                  </a:lnTo>
                  <a:lnTo>
                    <a:pt x="48" y="389"/>
                  </a:lnTo>
                  <a:lnTo>
                    <a:pt x="46" y="381"/>
                  </a:lnTo>
                  <a:lnTo>
                    <a:pt x="42" y="371"/>
                  </a:lnTo>
                  <a:lnTo>
                    <a:pt x="40" y="362"/>
                  </a:lnTo>
                  <a:lnTo>
                    <a:pt x="37" y="352"/>
                  </a:lnTo>
                  <a:lnTo>
                    <a:pt x="36" y="343"/>
                  </a:lnTo>
                  <a:lnTo>
                    <a:pt x="33" y="332"/>
                  </a:lnTo>
                  <a:lnTo>
                    <a:pt x="31" y="323"/>
                  </a:lnTo>
                  <a:lnTo>
                    <a:pt x="30" y="313"/>
                  </a:lnTo>
                  <a:lnTo>
                    <a:pt x="29" y="303"/>
                  </a:lnTo>
                  <a:lnTo>
                    <a:pt x="27" y="291"/>
                  </a:lnTo>
                  <a:lnTo>
                    <a:pt x="26" y="281"/>
                  </a:lnTo>
                  <a:lnTo>
                    <a:pt x="25" y="270"/>
                  </a:lnTo>
                  <a:lnTo>
                    <a:pt x="23" y="260"/>
                  </a:lnTo>
                  <a:lnTo>
                    <a:pt x="22" y="247"/>
                  </a:lnTo>
                  <a:lnTo>
                    <a:pt x="22" y="237"/>
                  </a:lnTo>
                  <a:lnTo>
                    <a:pt x="22" y="226"/>
                  </a:lnTo>
                  <a:lnTo>
                    <a:pt x="23" y="215"/>
                  </a:lnTo>
                  <a:lnTo>
                    <a:pt x="23" y="201"/>
                  </a:lnTo>
                  <a:lnTo>
                    <a:pt x="25" y="189"/>
                  </a:lnTo>
                  <a:lnTo>
                    <a:pt x="26" y="177"/>
                  </a:lnTo>
                  <a:lnTo>
                    <a:pt x="27" y="165"/>
                  </a:lnTo>
                  <a:lnTo>
                    <a:pt x="29" y="153"/>
                  </a:lnTo>
                  <a:lnTo>
                    <a:pt x="31" y="140"/>
                  </a:lnTo>
                  <a:lnTo>
                    <a:pt x="33" y="127"/>
                  </a:lnTo>
                  <a:lnTo>
                    <a:pt x="37" y="115"/>
                  </a:lnTo>
                  <a:lnTo>
                    <a:pt x="39" y="102"/>
                  </a:lnTo>
                  <a:lnTo>
                    <a:pt x="43" y="89"/>
                  </a:lnTo>
                  <a:lnTo>
                    <a:pt x="46" y="77"/>
                  </a:lnTo>
                  <a:lnTo>
                    <a:pt x="52" y="63"/>
                  </a:lnTo>
                  <a:lnTo>
                    <a:pt x="56" y="50"/>
                  </a:lnTo>
                  <a:lnTo>
                    <a:pt x="61" y="37"/>
                  </a:lnTo>
                  <a:lnTo>
                    <a:pt x="67" y="23"/>
                  </a:lnTo>
                  <a:lnTo>
                    <a:pt x="74" y="10"/>
                  </a:lnTo>
                  <a:lnTo>
                    <a:pt x="57" y="0"/>
                  </a:lnTo>
                  <a:close/>
                </a:path>
              </a:pathLst>
            </a:custGeom>
            <a:solidFill>
              <a:srgbClr val="FFFFFF"/>
            </a:solidFill>
            <a:ln w="9525">
              <a:noFill/>
              <a:round/>
              <a:headEnd/>
              <a:tailEnd/>
            </a:ln>
          </p:spPr>
          <p:txBody>
            <a:bodyPr/>
            <a:lstStyle/>
            <a:p>
              <a:endParaRPr lang="en-US"/>
            </a:p>
          </p:txBody>
        </p:sp>
        <p:sp>
          <p:nvSpPr>
            <p:cNvPr id="72830" name="Freeform 354"/>
            <p:cNvSpPr>
              <a:spLocks/>
            </p:cNvSpPr>
            <p:nvPr/>
          </p:nvSpPr>
          <p:spPr bwMode="auto">
            <a:xfrm>
              <a:off x="5226" y="2932"/>
              <a:ext cx="20" cy="27"/>
            </a:xfrm>
            <a:custGeom>
              <a:avLst/>
              <a:gdLst>
                <a:gd name="T0" fmla="*/ 0 w 61"/>
                <a:gd name="T1" fmla="*/ 2 h 82"/>
                <a:gd name="T2" fmla="*/ 5 w 61"/>
                <a:gd name="T3" fmla="*/ 9 h 82"/>
                <a:gd name="T4" fmla="*/ 7 w 61"/>
                <a:gd name="T5" fmla="*/ 0 h 82"/>
                <a:gd name="T6" fmla="*/ 5 w 61"/>
                <a:gd name="T7" fmla="*/ 0 h 82"/>
                <a:gd name="T8" fmla="*/ 4 w 61"/>
                <a:gd name="T9" fmla="*/ 5 h 82"/>
                <a:gd name="T10" fmla="*/ 2 w 61"/>
                <a:gd name="T11" fmla="*/ 2 h 82"/>
                <a:gd name="T12" fmla="*/ 0 w 61"/>
                <a:gd name="T13" fmla="*/ 2 h 82"/>
                <a:gd name="T14" fmla="*/ 0 w 61"/>
                <a:gd name="T15" fmla="*/ 2 h 82"/>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82"/>
                <a:gd name="T26" fmla="*/ 61 w 61"/>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82">
                  <a:moveTo>
                    <a:pt x="0" y="21"/>
                  </a:moveTo>
                  <a:lnTo>
                    <a:pt x="43" y="82"/>
                  </a:lnTo>
                  <a:lnTo>
                    <a:pt x="61" y="0"/>
                  </a:lnTo>
                  <a:lnTo>
                    <a:pt x="47" y="1"/>
                  </a:lnTo>
                  <a:lnTo>
                    <a:pt x="35" y="42"/>
                  </a:lnTo>
                  <a:lnTo>
                    <a:pt x="16" y="14"/>
                  </a:lnTo>
                  <a:lnTo>
                    <a:pt x="0" y="21"/>
                  </a:lnTo>
                  <a:close/>
                </a:path>
              </a:pathLst>
            </a:custGeom>
            <a:solidFill>
              <a:srgbClr val="FFFFFF"/>
            </a:solidFill>
            <a:ln w="9525">
              <a:noFill/>
              <a:round/>
              <a:headEnd/>
              <a:tailEnd/>
            </a:ln>
          </p:spPr>
          <p:txBody>
            <a:bodyPr/>
            <a:lstStyle/>
            <a:p>
              <a:endParaRPr lang="en-US"/>
            </a:p>
          </p:txBody>
        </p:sp>
        <p:sp>
          <p:nvSpPr>
            <p:cNvPr id="72831" name="Freeform 355"/>
            <p:cNvSpPr>
              <a:spLocks/>
            </p:cNvSpPr>
            <p:nvPr/>
          </p:nvSpPr>
          <p:spPr bwMode="auto">
            <a:xfrm>
              <a:off x="5255" y="2916"/>
              <a:ext cx="20" cy="31"/>
            </a:xfrm>
            <a:custGeom>
              <a:avLst/>
              <a:gdLst>
                <a:gd name="T0" fmla="*/ 0 w 59"/>
                <a:gd name="T1" fmla="*/ 4 h 93"/>
                <a:gd name="T2" fmla="*/ 4 w 59"/>
                <a:gd name="T3" fmla="*/ 10 h 93"/>
                <a:gd name="T4" fmla="*/ 5 w 59"/>
                <a:gd name="T5" fmla="*/ 9 h 93"/>
                <a:gd name="T6" fmla="*/ 7 w 59"/>
                <a:gd name="T7" fmla="*/ 0 h 93"/>
                <a:gd name="T8" fmla="*/ 5 w 59"/>
                <a:gd name="T9" fmla="*/ 1 h 93"/>
                <a:gd name="T10" fmla="*/ 4 w 59"/>
                <a:gd name="T11" fmla="*/ 7 h 93"/>
                <a:gd name="T12" fmla="*/ 2 w 59"/>
                <a:gd name="T13" fmla="*/ 3 h 93"/>
                <a:gd name="T14" fmla="*/ 0 w 59"/>
                <a:gd name="T15" fmla="*/ 4 h 93"/>
                <a:gd name="T16" fmla="*/ 0 w 59"/>
                <a:gd name="T17" fmla="*/ 4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3"/>
                <a:gd name="T29" fmla="*/ 59 w 59"/>
                <a:gd name="T30" fmla="*/ 93 h 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3">
                  <a:moveTo>
                    <a:pt x="0" y="37"/>
                  </a:moveTo>
                  <a:lnTo>
                    <a:pt x="39" y="93"/>
                  </a:lnTo>
                  <a:lnTo>
                    <a:pt x="48" y="79"/>
                  </a:lnTo>
                  <a:lnTo>
                    <a:pt x="59" y="0"/>
                  </a:lnTo>
                  <a:lnTo>
                    <a:pt x="48" y="9"/>
                  </a:lnTo>
                  <a:lnTo>
                    <a:pt x="37" y="59"/>
                  </a:lnTo>
                  <a:lnTo>
                    <a:pt x="18" y="26"/>
                  </a:lnTo>
                  <a:lnTo>
                    <a:pt x="0" y="37"/>
                  </a:lnTo>
                  <a:close/>
                </a:path>
              </a:pathLst>
            </a:custGeom>
            <a:solidFill>
              <a:srgbClr val="FFFFFF"/>
            </a:solidFill>
            <a:ln w="9525">
              <a:noFill/>
              <a:round/>
              <a:headEnd/>
              <a:tailEnd/>
            </a:ln>
          </p:spPr>
          <p:txBody>
            <a:bodyPr/>
            <a:lstStyle/>
            <a:p>
              <a:endParaRPr lang="en-US"/>
            </a:p>
          </p:txBody>
        </p:sp>
        <p:sp>
          <p:nvSpPr>
            <p:cNvPr id="72832" name="Freeform 356"/>
            <p:cNvSpPr>
              <a:spLocks/>
            </p:cNvSpPr>
            <p:nvPr/>
          </p:nvSpPr>
          <p:spPr bwMode="auto">
            <a:xfrm>
              <a:off x="5284" y="2904"/>
              <a:ext cx="22" cy="31"/>
            </a:xfrm>
            <a:custGeom>
              <a:avLst/>
              <a:gdLst>
                <a:gd name="T0" fmla="*/ 0 w 64"/>
                <a:gd name="T1" fmla="*/ 4 h 92"/>
                <a:gd name="T2" fmla="*/ 5 w 64"/>
                <a:gd name="T3" fmla="*/ 10 h 92"/>
                <a:gd name="T4" fmla="*/ 8 w 64"/>
                <a:gd name="T5" fmla="*/ 0 h 92"/>
                <a:gd name="T6" fmla="*/ 6 w 64"/>
                <a:gd name="T7" fmla="*/ 1 h 92"/>
                <a:gd name="T8" fmla="*/ 4 w 64"/>
                <a:gd name="T9" fmla="*/ 6 h 92"/>
                <a:gd name="T10" fmla="*/ 2 w 64"/>
                <a:gd name="T11" fmla="*/ 3 h 92"/>
                <a:gd name="T12" fmla="*/ 0 w 64"/>
                <a:gd name="T13" fmla="*/ 4 h 92"/>
                <a:gd name="T14" fmla="*/ 0 w 64"/>
                <a:gd name="T15" fmla="*/ 4 h 92"/>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2"/>
                <a:gd name="T26" fmla="*/ 64 w 64"/>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2">
                  <a:moveTo>
                    <a:pt x="0" y="34"/>
                  </a:moveTo>
                  <a:lnTo>
                    <a:pt x="44" y="92"/>
                  </a:lnTo>
                  <a:lnTo>
                    <a:pt x="64" y="0"/>
                  </a:lnTo>
                  <a:lnTo>
                    <a:pt x="50" y="13"/>
                  </a:lnTo>
                  <a:lnTo>
                    <a:pt x="38" y="52"/>
                  </a:lnTo>
                  <a:lnTo>
                    <a:pt x="16" y="24"/>
                  </a:lnTo>
                  <a:lnTo>
                    <a:pt x="0" y="34"/>
                  </a:lnTo>
                  <a:close/>
                </a:path>
              </a:pathLst>
            </a:custGeom>
            <a:solidFill>
              <a:srgbClr val="FFFFFF"/>
            </a:solidFill>
            <a:ln w="9525">
              <a:noFill/>
              <a:round/>
              <a:headEnd/>
              <a:tailEnd/>
            </a:ln>
          </p:spPr>
          <p:txBody>
            <a:bodyPr/>
            <a:lstStyle/>
            <a:p>
              <a:endParaRPr lang="en-US"/>
            </a:p>
          </p:txBody>
        </p:sp>
        <p:sp>
          <p:nvSpPr>
            <p:cNvPr id="72833" name="Freeform 357"/>
            <p:cNvSpPr>
              <a:spLocks/>
            </p:cNvSpPr>
            <p:nvPr/>
          </p:nvSpPr>
          <p:spPr bwMode="auto">
            <a:xfrm>
              <a:off x="5312" y="2893"/>
              <a:ext cx="21" cy="28"/>
            </a:xfrm>
            <a:custGeom>
              <a:avLst/>
              <a:gdLst>
                <a:gd name="T0" fmla="*/ 0 w 62"/>
                <a:gd name="T1" fmla="*/ 2 h 83"/>
                <a:gd name="T2" fmla="*/ 5 w 62"/>
                <a:gd name="T3" fmla="*/ 9 h 83"/>
                <a:gd name="T4" fmla="*/ 6 w 62"/>
                <a:gd name="T5" fmla="*/ 9 h 83"/>
                <a:gd name="T6" fmla="*/ 7 w 62"/>
                <a:gd name="T7" fmla="*/ 0 h 83"/>
                <a:gd name="T8" fmla="*/ 6 w 62"/>
                <a:gd name="T9" fmla="*/ 0 h 83"/>
                <a:gd name="T10" fmla="*/ 5 w 62"/>
                <a:gd name="T11" fmla="*/ 5 h 83"/>
                <a:gd name="T12" fmla="*/ 3 w 62"/>
                <a:gd name="T13" fmla="*/ 2 h 83"/>
                <a:gd name="T14" fmla="*/ 0 w 62"/>
                <a:gd name="T15" fmla="*/ 2 h 83"/>
                <a:gd name="T16" fmla="*/ 0 w 62"/>
                <a:gd name="T17" fmla="*/ 2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3"/>
                <a:gd name="T29" fmla="*/ 62 w 6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3">
                  <a:moveTo>
                    <a:pt x="0" y="18"/>
                  </a:moveTo>
                  <a:lnTo>
                    <a:pt x="40" y="83"/>
                  </a:lnTo>
                  <a:lnTo>
                    <a:pt x="51" y="78"/>
                  </a:lnTo>
                  <a:lnTo>
                    <a:pt x="62" y="4"/>
                  </a:lnTo>
                  <a:lnTo>
                    <a:pt x="53" y="0"/>
                  </a:lnTo>
                  <a:lnTo>
                    <a:pt x="41" y="45"/>
                  </a:lnTo>
                  <a:lnTo>
                    <a:pt x="27" y="15"/>
                  </a:lnTo>
                  <a:lnTo>
                    <a:pt x="0" y="18"/>
                  </a:lnTo>
                  <a:close/>
                </a:path>
              </a:pathLst>
            </a:custGeom>
            <a:solidFill>
              <a:srgbClr val="FFFFFF"/>
            </a:solidFill>
            <a:ln w="9525">
              <a:noFill/>
              <a:round/>
              <a:headEnd/>
              <a:tailEnd/>
            </a:ln>
          </p:spPr>
          <p:txBody>
            <a:bodyPr/>
            <a:lstStyle/>
            <a:p>
              <a:endParaRPr lang="en-US"/>
            </a:p>
          </p:txBody>
        </p:sp>
        <p:sp>
          <p:nvSpPr>
            <p:cNvPr id="72834" name="Freeform 358"/>
            <p:cNvSpPr>
              <a:spLocks/>
            </p:cNvSpPr>
            <p:nvPr/>
          </p:nvSpPr>
          <p:spPr bwMode="auto">
            <a:xfrm>
              <a:off x="5337" y="2887"/>
              <a:ext cx="16" cy="24"/>
            </a:xfrm>
            <a:custGeom>
              <a:avLst/>
              <a:gdLst>
                <a:gd name="T0" fmla="*/ 0 w 50"/>
                <a:gd name="T1" fmla="*/ 2 h 73"/>
                <a:gd name="T2" fmla="*/ 3 w 50"/>
                <a:gd name="T3" fmla="*/ 8 h 73"/>
                <a:gd name="T4" fmla="*/ 4 w 50"/>
                <a:gd name="T5" fmla="*/ 7 h 73"/>
                <a:gd name="T6" fmla="*/ 5 w 50"/>
                <a:gd name="T7" fmla="*/ 0 h 73"/>
                <a:gd name="T8" fmla="*/ 3 w 50"/>
                <a:gd name="T9" fmla="*/ 1 h 73"/>
                <a:gd name="T10" fmla="*/ 3 w 50"/>
                <a:gd name="T11" fmla="*/ 4 h 73"/>
                <a:gd name="T12" fmla="*/ 2 w 50"/>
                <a:gd name="T13" fmla="*/ 1 h 73"/>
                <a:gd name="T14" fmla="*/ 0 w 50"/>
                <a:gd name="T15" fmla="*/ 2 h 73"/>
                <a:gd name="T16" fmla="*/ 0 w 50"/>
                <a:gd name="T17" fmla="*/ 2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73"/>
                <a:gd name="T29" fmla="*/ 50 w 50"/>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73">
                  <a:moveTo>
                    <a:pt x="0" y="18"/>
                  </a:moveTo>
                  <a:lnTo>
                    <a:pt x="29" y="73"/>
                  </a:lnTo>
                  <a:lnTo>
                    <a:pt x="43" y="65"/>
                  </a:lnTo>
                  <a:lnTo>
                    <a:pt x="50" y="0"/>
                  </a:lnTo>
                  <a:lnTo>
                    <a:pt x="32" y="6"/>
                  </a:lnTo>
                  <a:lnTo>
                    <a:pt x="30" y="36"/>
                  </a:lnTo>
                  <a:lnTo>
                    <a:pt x="20" y="9"/>
                  </a:lnTo>
                  <a:lnTo>
                    <a:pt x="0" y="18"/>
                  </a:lnTo>
                  <a:close/>
                </a:path>
              </a:pathLst>
            </a:custGeom>
            <a:solidFill>
              <a:srgbClr val="FFFFFF"/>
            </a:solidFill>
            <a:ln w="9525">
              <a:noFill/>
              <a:round/>
              <a:headEnd/>
              <a:tailEnd/>
            </a:ln>
          </p:spPr>
          <p:txBody>
            <a:bodyPr/>
            <a:lstStyle/>
            <a:p>
              <a:endParaRPr lang="en-US"/>
            </a:p>
          </p:txBody>
        </p:sp>
        <p:sp>
          <p:nvSpPr>
            <p:cNvPr id="72835" name="Freeform 359"/>
            <p:cNvSpPr>
              <a:spLocks/>
            </p:cNvSpPr>
            <p:nvPr/>
          </p:nvSpPr>
          <p:spPr bwMode="auto">
            <a:xfrm>
              <a:off x="5247" y="2940"/>
              <a:ext cx="21" cy="29"/>
            </a:xfrm>
            <a:custGeom>
              <a:avLst/>
              <a:gdLst>
                <a:gd name="T0" fmla="*/ 0 w 62"/>
                <a:gd name="T1" fmla="*/ 6 h 88"/>
                <a:gd name="T2" fmla="*/ 2 w 62"/>
                <a:gd name="T3" fmla="*/ 0 h 88"/>
                <a:gd name="T4" fmla="*/ 4 w 62"/>
                <a:gd name="T5" fmla="*/ 1 h 88"/>
                <a:gd name="T6" fmla="*/ 7 w 62"/>
                <a:gd name="T7" fmla="*/ 10 h 88"/>
                <a:gd name="T8" fmla="*/ 5 w 62"/>
                <a:gd name="T9" fmla="*/ 8 h 88"/>
                <a:gd name="T10" fmla="*/ 3 w 62"/>
                <a:gd name="T11" fmla="*/ 3 h 88"/>
                <a:gd name="T12" fmla="*/ 1 w 62"/>
                <a:gd name="T13" fmla="*/ 8 h 88"/>
                <a:gd name="T14" fmla="*/ 0 w 62"/>
                <a:gd name="T15" fmla="*/ 6 h 88"/>
                <a:gd name="T16" fmla="*/ 0 w 62"/>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8"/>
                <a:gd name="T29" fmla="*/ 62 w 62"/>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8">
                  <a:moveTo>
                    <a:pt x="0" y="58"/>
                  </a:moveTo>
                  <a:lnTo>
                    <a:pt x="20" y="0"/>
                  </a:lnTo>
                  <a:lnTo>
                    <a:pt x="35" y="5"/>
                  </a:lnTo>
                  <a:lnTo>
                    <a:pt x="62" y="88"/>
                  </a:lnTo>
                  <a:lnTo>
                    <a:pt x="44" y="75"/>
                  </a:lnTo>
                  <a:lnTo>
                    <a:pt x="30" y="30"/>
                  </a:lnTo>
                  <a:lnTo>
                    <a:pt x="13" y="69"/>
                  </a:lnTo>
                  <a:lnTo>
                    <a:pt x="0" y="58"/>
                  </a:lnTo>
                  <a:close/>
                </a:path>
              </a:pathLst>
            </a:custGeom>
            <a:solidFill>
              <a:srgbClr val="FFFFFF"/>
            </a:solidFill>
            <a:ln w="9525">
              <a:noFill/>
              <a:round/>
              <a:headEnd/>
              <a:tailEnd/>
            </a:ln>
          </p:spPr>
          <p:txBody>
            <a:bodyPr/>
            <a:lstStyle/>
            <a:p>
              <a:endParaRPr lang="en-US"/>
            </a:p>
          </p:txBody>
        </p:sp>
        <p:sp>
          <p:nvSpPr>
            <p:cNvPr id="72836" name="Freeform 360"/>
            <p:cNvSpPr>
              <a:spLocks/>
            </p:cNvSpPr>
            <p:nvPr/>
          </p:nvSpPr>
          <p:spPr bwMode="auto">
            <a:xfrm>
              <a:off x="5140" y="2803"/>
              <a:ext cx="21" cy="38"/>
            </a:xfrm>
            <a:custGeom>
              <a:avLst/>
              <a:gdLst>
                <a:gd name="T0" fmla="*/ 7 w 63"/>
                <a:gd name="T1" fmla="*/ 2 h 115"/>
                <a:gd name="T2" fmla="*/ 7 w 63"/>
                <a:gd name="T3" fmla="*/ 2 h 115"/>
                <a:gd name="T4" fmla="*/ 7 w 63"/>
                <a:gd name="T5" fmla="*/ 2 h 115"/>
                <a:gd name="T6" fmla="*/ 6 w 63"/>
                <a:gd name="T7" fmla="*/ 2 h 115"/>
                <a:gd name="T8" fmla="*/ 6 w 63"/>
                <a:gd name="T9" fmla="*/ 3 h 115"/>
                <a:gd name="T10" fmla="*/ 5 w 63"/>
                <a:gd name="T11" fmla="*/ 3 h 115"/>
                <a:gd name="T12" fmla="*/ 4 w 63"/>
                <a:gd name="T13" fmla="*/ 4 h 115"/>
                <a:gd name="T14" fmla="*/ 4 w 63"/>
                <a:gd name="T15" fmla="*/ 5 h 115"/>
                <a:gd name="T16" fmla="*/ 3 w 63"/>
                <a:gd name="T17" fmla="*/ 6 h 115"/>
                <a:gd name="T18" fmla="*/ 3 w 63"/>
                <a:gd name="T19" fmla="*/ 6 h 115"/>
                <a:gd name="T20" fmla="*/ 3 w 63"/>
                <a:gd name="T21" fmla="*/ 7 h 115"/>
                <a:gd name="T22" fmla="*/ 2 w 63"/>
                <a:gd name="T23" fmla="*/ 8 h 115"/>
                <a:gd name="T24" fmla="*/ 2 w 63"/>
                <a:gd name="T25" fmla="*/ 8 h 115"/>
                <a:gd name="T26" fmla="*/ 3 w 63"/>
                <a:gd name="T27" fmla="*/ 9 h 115"/>
                <a:gd name="T28" fmla="*/ 3 w 63"/>
                <a:gd name="T29" fmla="*/ 10 h 115"/>
                <a:gd name="T30" fmla="*/ 4 w 63"/>
                <a:gd name="T31" fmla="*/ 10 h 115"/>
                <a:gd name="T32" fmla="*/ 4 w 63"/>
                <a:gd name="T33" fmla="*/ 10 h 115"/>
                <a:gd name="T34" fmla="*/ 4 w 63"/>
                <a:gd name="T35" fmla="*/ 10 h 115"/>
                <a:gd name="T36" fmla="*/ 5 w 63"/>
                <a:gd name="T37" fmla="*/ 10 h 115"/>
                <a:gd name="T38" fmla="*/ 5 w 63"/>
                <a:gd name="T39" fmla="*/ 10 h 115"/>
                <a:gd name="T40" fmla="*/ 5 w 63"/>
                <a:gd name="T41" fmla="*/ 10 h 115"/>
                <a:gd name="T42" fmla="*/ 5 w 63"/>
                <a:gd name="T43" fmla="*/ 13 h 115"/>
                <a:gd name="T44" fmla="*/ 5 w 63"/>
                <a:gd name="T45" fmla="*/ 13 h 115"/>
                <a:gd name="T46" fmla="*/ 4 w 63"/>
                <a:gd name="T47" fmla="*/ 13 h 115"/>
                <a:gd name="T48" fmla="*/ 4 w 63"/>
                <a:gd name="T49" fmla="*/ 12 h 115"/>
                <a:gd name="T50" fmla="*/ 3 w 63"/>
                <a:gd name="T51" fmla="*/ 12 h 115"/>
                <a:gd name="T52" fmla="*/ 3 w 63"/>
                <a:gd name="T53" fmla="*/ 12 h 115"/>
                <a:gd name="T54" fmla="*/ 2 w 63"/>
                <a:gd name="T55" fmla="*/ 12 h 115"/>
                <a:gd name="T56" fmla="*/ 2 w 63"/>
                <a:gd name="T57" fmla="*/ 11 h 115"/>
                <a:gd name="T58" fmla="*/ 2 w 63"/>
                <a:gd name="T59" fmla="*/ 11 h 115"/>
                <a:gd name="T60" fmla="*/ 1 w 63"/>
                <a:gd name="T61" fmla="*/ 11 h 115"/>
                <a:gd name="T62" fmla="*/ 1 w 63"/>
                <a:gd name="T63" fmla="*/ 10 h 115"/>
                <a:gd name="T64" fmla="*/ 0 w 63"/>
                <a:gd name="T65" fmla="*/ 9 h 115"/>
                <a:gd name="T66" fmla="*/ 0 w 63"/>
                <a:gd name="T67" fmla="*/ 9 h 115"/>
                <a:gd name="T68" fmla="*/ 0 w 63"/>
                <a:gd name="T69" fmla="*/ 9 h 115"/>
                <a:gd name="T70" fmla="*/ 0 w 63"/>
                <a:gd name="T71" fmla="*/ 8 h 115"/>
                <a:gd name="T72" fmla="*/ 0 w 63"/>
                <a:gd name="T73" fmla="*/ 8 h 115"/>
                <a:gd name="T74" fmla="*/ 0 w 63"/>
                <a:gd name="T75" fmla="*/ 7 h 115"/>
                <a:gd name="T76" fmla="*/ 0 w 63"/>
                <a:gd name="T77" fmla="*/ 6 h 115"/>
                <a:gd name="T78" fmla="*/ 1 w 63"/>
                <a:gd name="T79" fmla="*/ 6 h 115"/>
                <a:gd name="T80" fmla="*/ 1 w 63"/>
                <a:gd name="T81" fmla="*/ 5 h 115"/>
                <a:gd name="T82" fmla="*/ 1 w 63"/>
                <a:gd name="T83" fmla="*/ 5 h 115"/>
                <a:gd name="T84" fmla="*/ 2 w 63"/>
                <a:gd name="T85" fmla="*/ 4 h 115"/>
                <a:gd name="T86" fmla="*/ 2 w 63"/>
                <a:gd name="T87" fmla="*/ 3 h 115"/>
                <a:gd name="T88" fmla="*/ 3 w 63"/>
                <a:gd name="T89" fmla="*/ 3 h 115"/>
                <a:gd name="T90" fmla="*/ 3 w 63"/>
                <a:gd name="T91" fmla="*/ 2 h 115"/>
                <a:gd name="T92" fmla="*/ 4 w 63"/>
                <a:gd name="T93" fmla="*/ 2 h 115"/>
                <a:gd name="T94" fmla="*/ 4 w 63"/>
                <a:gd name="T95" fmla="*/ 2 h 115"/>
                <a:gd name="T96" fmla="*/ 5 w 63"/>
                <a:gd name="T97" fmla="*/ 1 h 115"/>
                <a:gd name="T98" fmla="*/ 5 w 63"/>
                <a:gd name="T99" fmla="*/ 1 h 115"/>
                <a:gd name="T100" fmla="*/ 6 w 63"/>
                <a:gd name="T101" fmla="*/ 0 h 115"/>
                <a:gd name="T102" fmla="*/ 6 w 63"/>
                <a:gd name="T103" fmla="*/ 0 h 115"/>
                <a:gd name="T104" fmla="*/ 7 w 63"/>
                <a:gd name="T105" fmla="*/ 2 h 115"/>
                <a:gd name="T106" fmla="*/ 7 w 63"/>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
                <a:gd name="T163" fmla="*/ 0 h 115"/>
                <a:gd name="T164" fmla="*/ 63 w 63"/>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 h="115">
                  <a:moveTo>
                    <a:pt x="63" y="16"/>
                  </a:moveTo>
                  <a:lnTo>
                    <a:pt x="62" y="16"/>
                  </a:lnTo>
                  <a:lnTo>
                    <a:pt x="59" y="18"/>
                  </a:lnTo>
                  <a:lnTo>
                    <a:pt x="55" y="21"/>
                  </a:lnTo>
                  <a:lnTo>
                    <a:pt x="51" y="26"/>
                  </a:lnTo>
                  <a:lnTo>
                    <a:pt x="46" y="30"/>
                  </a:lnTo>
                  <a:lnTo>
                    <a:pt x="40" y="36"/>
                  </a:lnTo>
                  <a:lnTo>
                    <a:pt x="35" y="44"/>
                  </a:lnTo>
                  <a:lnTo>
                    <a:pt x="30" y="50"/>
                  </a:lnTo>
                  <a:lnTo>
                    <a:pt x="26" y="56"/>
                  </a:lnTo>
                  <a:lnTo>
                    <a:pt x="23" y="63"/>
                  </a:lnTo>
                  <a:lnTo>
                    <a:pt x="21" y="69"/>
                  </a:lnTo>
                  <a:lnTo>
                    <a:pt x="22" y="76"/>
                  </a:lnTo>
                  <a:lnTo>
                    <a:pt x="23" y="81"/>
                  </a:lnTo>
                  <a:lnTo>
                    <a:pt x="29" y="87"/>
                  </a:lnTo>
                  <a:lnTo>
                    <a:pt x="33" y="89"/>
                  </a:lnTo>
                  <a:lnTo>
                    <a:pt x="37" y="91"/>
                  </a:lnTo>
                  <a:lnTo>
                    <a:pt x="39" y="91"/>
                  </a:lnTo>
                  <a:lnTo>
                    <a:pt x="42" y="92"/>
                  </a:lnTo>
                  <a:lnTo>
                    <a:pt x="45" y="93"/>
                  </a:lnTo>
                  <a:lnTo>
                    <a:pt x="49" y="95"/>
                  </a:lnTo>
                  <a:lnTo>
                    <a:pt x="44" y="115"/>
                  </a:lnTo>
                  <a:lnTo>
                    <a:pt x="42" y="115"/>
                  </a:lnTo>
                  <a:lnTo>
                    <a:pt x="39" y="114"/>
                  </a:lnTo>
                  <a:lnTo>
                    <a:pt x="34" y="112"/>
                  </a:lnTo>
                  <a:lnTo>
                    <a:pt x="29" y="109"/>
                  </a:lnTo>
                  <a:lnTo>
                    <a:pt x="25" y="108"/>
                  </a:lnTo>
                  <a:lnTo>
                    <a:pt x="22" y="105"/>
                  </a:lnTo>
                  <a:lnTo>
                    <a:pt x="19" y="103"/>
                  </a:lnTo>
                  <a:lnTo>
                    <a:pt x="16" y="101"/>
                  </a:lnTo>
                  <a:lnTo>
                    <a:pt x="10" y="96"/>
                  </a:lnTo>
                  <a:lnTo>
                    <a:pt x="6" y="90"/>
                  </a:lnTo>
                  <a:lnTo>
                    <a:pt x="4" y="86"/>
                  </a:lnTo>
                  <a:lnTo>
                    <a:pt x="2" y="82"/>
                  </a:lnTo>
                  <a:lnTo>
                    <a:pt x="1" y="78"/>
                  </a:lnTo>
                  <a:lnTo>
                    <a:pt x="1" y="74"/>
                  </a:lnTo>
                  <a:lnTo>
                    <a:pt x="0" y="69"/>
                  </a:lnTo>
                  <a:lnTo>
                    <a:pt x="2" y="64"/>
                  </a:lnTo>
                  <a:lnTo>
                    <a:pt x="3" y="59"/>
                  </a:lnTo>
                  <a:lnTo>
                    <a:pt x="6" y="55"/>
                  </a:lnTo>
                  <a:lnTo>
                    <a:pt x="8" y="49"/>
                  </a:lnTo>
                  <a:lnTo>
                    <a:pt x="12" y="41"/>
                  </a:lnTo>
                  <a:lnTo>
                    <a:pt x="16" y="35"/>
                  </a:lnTo>
                  <a:lnTo>
                    <a:pt x="22" y="29"/>
                  </a:lnTo>
                  <a:lnTo>
                    <a:pt x="25" y="26"/>
                  </a:lnTo>
                  <a:lnTo>
                    <a:pt x="29" y="22"/>
                  </a:lnTo>
                  <a:lnTo>
                    <a:pt x="34" y="18"/>
                  </a:lnTo>
                  <a:lnTo>
                    <a:pt x="38" y="16"/>
                  </a:lnTo>
                  <a:lnTo>
                    <a:pt x="42" y="11"/>
                  </a:lnTo>
                  <a:lnTo>
                    <a:pt x="47" y="7"/>
                  </a:lnTo>
                  <a:lnTo>
                    <a:pt x="52" y="4"/>
                  </a:lnTo>
                  <a:lnTo>
                    <a:pt x="58" y="0"/>
                  </a:lnTo>
                  <a:lnTo>
                    <a:pt x="63" y="16"/>
                  </a:lnTo>
                  <a:close/>
                </a:path>
              </a:pathLst>
            </a:custGeom>
            <a:solidFill>
              <a:srgbClr val="FFFFFF"/>
            </a:solidFill>
            <a:ln w="9525">
              <a:noFill/>
              <a:round/>
              <a:headEnd/>
              <a:tailEnd/>
            </a:ln>
          </p:spPr>
          <p:txBody>
            <a:bodyPr/>
            <a:lstStyle/>
            <a:p>
              <a:endParaRPr lang="en-US"/>
            </a:p>
          </p:txBody>
        </p:sp>
        <p:sp>
          <p:nvSpPr>
            <p:cNvPr id="72837" name="Freeform 361"/>
            <p:cNvSpPr>
              <a:spLocks/>
            </p:cNvSpPr>
            <p:nvPr/>
          </p:nvSpPr>
          <p:spPr bwMode="auto">
            <a:xfrm>
              <a:off x="5130" y="2849"/>
              <a:ext cx="20" cy="47"/>
            </a:xfrm>
            <a:custGeom>
              <a:avLst/>
              <a:gdLst>
                <a:gd name="T0" fmla="*/ 7 w 59"/>
                <a:gd name="T1" fmla="*/ 3 h 141"/>
                <a:gd name="T2" fmla="*/ 6 w 59"/>
                <a:gd name="T3" fmla="*/ 3 h 141"/>
                <a:gd name="T4" fmla="*/ 5 w 59"/>
                <a:gd name="T5" fmla="*/ 4 h 141"/>
                <a:gd name="T6" fmla="*/ 4 w 59"/>
                <a:gd name="T7" fmla="*/ 6 h 141"/>
                <a:gd name="T8" fmla="*/ 3 w 59"/>
                <a:gd name="T9" fmla="*/ 7 h 141"/>
                <a:gd name="T10" fmla="*/ 3 w 59"/>
                <a:gd name="T11" fmla="*/ 8 h 141"/>
                <a:gd name="T12" fmla="*/ 2 w 59"/>
                <a:gd name="T13" fmla="*/ 9 h 141"/>
                <a:gd name="T14" fmla="*/ 2 w 59"/>
                <a:gd name="T15" fmla="*/ 10 h 141"/>
                <a:gd name="T16" fmla="*/ 3 w 59"/>
                <a:gd name="T17" fmla="*/ 11 h 141"/>
                <a:gd name="T18" fmla="*/ 3 w 59"/>
                <a:gd name="T19" fmla="*/ 11 h 141"/>
                <a:gd name="T20" fmla="*/ 4 w 59"/>
                <a:gd name="T21" fmla="*/ 12 h 141"/>
                <a:gd name="T22" fmla="*/ 5 w 59"/>
                <a:gd name="T23" fmla="*/ 13 h 141"/>
                <a:gd name="T24" fmla="*/ 5 w 59"/>
                <a:gd name="T25" fmla="*/ 13 h 141"/>
                <a:gd name="T26" fmla="*/ 6 w 59"/>
                <a:gd name="T27" fmla="*/ 16 h 141"/>
                <a:gd name="T28" fmla="*/ 5 w 59"/>
                <a:gd name="T29" fmla="*/ 15 h 141"/>
                <a:gd name="T30" fmla="*/ 4 w 59"/>
                <a:gd name="T31" fmla="*/ 15 h 141"/>
                <a:gd name="T32" fmla="*/ 3 w 59"/>
                <a:gd name="T33" fmla="*/ 14 h 141"/>
                <a:gd name="T34" fmla="*/ 2 w 59"/>
                <a:gd name="T35" fmla="*/ 14 h 141"/>
                <a:gd name="T36" fmla="*/ 2 w 59"/>
                <a:gd name="T37" fmla="*/ 13 h 141"/>
                <a:gd name="T38" fmla="*/ 1 w 59"/>
                <a:gd name="T39" fmla="*/ 13 h 141"/>
                <a:gd name="T40" fmla="*/ 0 w 59"/>
                <a:gd name="T41" fmla="*/ 12 h 141"/>
                <a:gd name="T42" fmla="*/ 0 w 59"/>
                <a:gd name="T43" fmla="*/ 11 h 141"/>
                <a:gd name="T44" fmla="*/ 0 w 59"/>
                <a:gd name="T45" fmla="*/ 9 h 141"/>
                <a:gd name="T46" fmla="*/ 0 w 59"/>
                <a:gd name="T47" fmla="*/ 8 h 141"/>
                <a:gd name="T48" fmla="*/ 1 w 59"/>
                <a:gd name="T49" fmla="*/ 6 h 141"/>
                <a:gd name="T50" fmla="*/ 1 w 59"/>
                <a:gd name="T51" fmla="*/ 5 h 141"/>
                <a:gd name="T52" fmla="*/ 2 w 59"/>
                <a:gd name="T53" fmla="*/ 4 h 141"/>
                <a:gd name="T54" fmla="*/ 3 w 59"/>
                <a:gd name="T55" fmla="*/ 3 h 141"/>
                <a:gd name="T56" fmla="*/ 4 w 59"/>
                <a:gd name="T57" fmla="*/ 2 h 141"/>
                <a:gd name="T58" fmla="*/ 5 w 59"/>
                <a:gd name="T59" fmla="*/ 1 h 141"/>
                <a:gd name="T60" fmla="*/ 6 w 59"/>
                <a:gd name="T61" fmla="*/ 0 h 141"/>
                <a:gd name="T62" fmla="*/ 7 w 59"/>
                <a:gd name="T63" fmla="*/ 3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
                <a:gd name="T97" fmla="*/ 0 h 141"/>
                <a:gd name="T98" fmla="*/ 59 w 59"/>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 h="141">
                  <a:moveTo>
                    <a:pt x="59" y="24"/>
                  </a:moveTo>
                  <a:lnTo>
                    <a:pt x="58" y="24"/>
                  </a:lnTo>
                  <a:lnTo>
                    <a:pt x="56" y="27"/>
                  </a:lnTo>
                  <a:lnTo>
                    <a:pt x="52" y="30"/>
                  </a:lnTo>
                  <a:lnTo>
                    <a:pt x="48" y="35"/>
                  </a:lnTo>
                  <a:lnTo>
                    <a:pt x="43" y="40"/>
                  </a:lnTo>
                  <a:lnTo>
                    <a:pt x="38" y="46"/>
                  </a:lnTo>
                  <a:lnTo>
                    <a:pt x="33" y="52"/>
                  </a:lnTo>
                  <a:lnTo>
                    <a:pt x="30" y="60"/>
                  </a:lnTo>
                  <a:lnTo>
                    <a:pt x="27" y="63"/>
                  </a:lnTo>
                  <a:lnTo>
                    <a:pt x="26" y="67"/>
                  </a:lnTo>
                  <a:lnTo>
                    <a:pt x="24" y="72"/>
                  </a:lnTo>
                  <a:lnTo>
                    <a:pt x="23" y="75"/>
                  </a:lnTo>
                  <a:lnTo>
                    <a:pt x="22" y="79"/>
                  </a:lnTo>
                  <a:lnTo>
                    <a:pt x="22" y="83"/>
                  </a:lnTo>
                  <a:lnTo>
                    <a:pt x="22" y="87"/>
                  </a:lnTo>
                  <a:lnTo>
                    <a:pt x="24" y="91"/>
                  </a:lnTo>
                  <a:lnTo>
                    <a:pt x="25" y="95"/>
                  </a:lnTo>
                  <a:lnTo>
                    <a:pt x="26" y="98"/>
                  </a:lnTo>
                  <a:lnTo>
                    <a:pt x="29" y="102"/>
                  </a:lnTo>
                  <a:lnTo>
                    <a:pt x="32" y="106"/>
                  </a:lnTo>
                  <a:lnTo>
                    <a:pt x="35" y="109"/>
                  </a:lnTo>
                  <a:lnTo>
                    <a:pt x="39" y="113"/>
                  </a:lnTo>
                  <a:lnTo>
                    <a:pt x="42" y="114"/>
                  </a:lnTo>
                  <a:lnTo>
                    <a:pt x="45" y="115"/>
                  </a:lnTo>
                  <a:lnTo>
                    <a:pt x="47" y="116"/>
                  </a:lnTo>
                  <a:lnTo>
                    <a:pt x="51" y="119"/>
                  </a:lnTo>
                  <a:lnTo>
                    <a:pt x="51" y="141"/>
                  </a:lnTo>
                  <a:lnTo>
                    <a:pt x="49" y="141"/>
                  </a:lnTo>
                  <a:lnTo>
                    <a:pt x="46" y="138"/>
                  </a:lnTo>
                  <a:lnTo>
                    <a:pt x="41" y="137"/>
                  </a:lnTo>
                  <a:lnTo>
                    <a:pt x="35" y="135"/>
                  </a:lnTo>
                  <a:lnTo>
                    <a:pt x="32" y="132"/>
                  </a:lnTo>
                  <a:lnTo>
                    <a:pt x="29" y="130"/>
                  </a:lnTo>
                  <a:lnTo>
                    <a:pt x="25" y="129"/>
                  </a:lnTo>
                  <a:lnTo>
                    <a:pt x="22" y="126"/>
                  </a:lnTo>
                  <a:lnTo>
                    <a:pt x="17" y="123"/>
                  </a:lnTo>
                  <a:lnTo>
                    <a:pt x="14" y="120"/>
                  </a:lnTo>
                  <a:lnTo>
                    <a:pt x="11" y="116"/>
                  </a:lnTo>
                  <a:lnTo>
                    <a:pt x="9" y="114"/>
                  </a:lnTo>
                  <a:lnTo>
                    <a:pt x="6" y="109"/>
                  </a:lnTo>
                  <a:lnTo>
                    <a:pt x="4" y="104"/>
                  </a:lnTo>
                  <a:lnTo>
                    <a:pt x="2" y="100"/>
                  </a:lnTo>
                  <a:lnTo>
                    <a:pt x="1" y="95"/>
                  </a:lnTo>
                  <a:lnTo>
                    <a:pt x="0" y="89"/>
                  </a:lnTo>
                  <a:lnTo>
                    <a:pt x="0" y="83"/>
                  </a:lnTo>
                  <a:lnTo>
                    <a:pt x="1" y="76"/>
                  </a:lnTo>
                  <a:lnTo>
                    <a:pt x="3" y="70"/>
                  </a:lnTo>
                  <a:lnTo>
                    <a:pt x="5" y="63"/>
                  </a:lnTo>
                  <a:lnTo>
                    <a:pt x="9" y="56"/>
                  </a:lnTo>
                  <a:lnTo>
                    <a:pt x="10" y="51"/>
                  </a:lnTo>
                  <a:lnTo>
                    <a:pt x="12" y="47"/>
                  </a:lnTo>
                  <a:lnTo>
                    <a:pt x="14" y="44"/>
                  </a:lnTo>
                  <a:lnTo>
                    <a:pt x="19" y="39"/>
                  </a:lnTo>
                  <a:lnTo>
                    <a:pt x="22" y="34"/>
                  </a:lnTo>
                  <a:lnTo>
                    <a:pt x="25" y="30"/>
                  </a:lnTo>
                  <a:lnTo>
                    <a:pt x="29" y="26"/>
                  </a:lnTo>
                  <a:lnTo>
                    <a:pt x="33" y="21"/>
                  </a:lnTo>
                  <a:lnTo>
                    <a:pt x="36" y="15"/>
                  </a:lnTo>
                  <a:lnTo>
                    <a:pt x="41" y="10"/>
                  </a:lnTo>
                  <a:lnTo>
                    <a:pt x="46" y="5"/>
                  </a:lnTo>
                  <a:lnTo>
                    <a:pt x="51" y="0"/>
                  </a:lnTo>
                  <a:lnTo>
                    <a:pt x="59" y="24"/>
                  </a:lnTo>
                  <a:close/>
                </a:path>
              </a:pathLst>
            </a:custGeom>
            <a:solidFill>
              <a:srgbClr val="FFFFFF"/>
            </a:solidFill>
            <a:ln w="9525">
              <a:noFill/>
              <a:round/>
              <a:headEnd/>
              <a:tailEnd/>
            </a:ln>
          </p:spPr>
          <p:txBody>
            <a:bodyPr/>
            <a:lstStyle/>
            <a:p>
              <a:endParaRPr lang="en-US"/>
            </a:p>
          </p:txBody>
        </p:sp>
        <p:sp>
          <p:nvSpPr>
            <p:cNvPr id="72838" name="Freeform 362"/>
            <p:cNvSpPr>
              <a:spLocks/>
            </p:cNvSpPr>
            <p:nvPr/>
          </p:nvSpPr>
          <p:spPr bwMode="auto">
            <a:xfrm>
              <a:off x="5126" y="2906"/>
              <a:ext cx="23" cy="46"/>
            </a:xfrm>
            <a:custGeom>
              <a:avLst/>
              <a:gdLst>
                <a:gd name="T0" fmla="*/ 6 w 70"/>
                <a:gd name="T1" fmla="*/ 2 h 137"/>
                <a:gd name="T2" fmla="*/ 6 w 70"/>
                <a:gd name="T3" fmla="*/ 2 h 137"/>
                <a:gd name="T4" fmla="*/ 6 w 70"/>
                <a:gd name="T5" fmla="*/ 2 h 137"/>
                <a:gd name="T6" fmla="*/ 5 w 70"/>
                <a:gd name="T7" fmla="*/ 3 h 137"/>
                <a:gd name="T8" fmla="*/ 5 w 70"/>
                <a:gd name="T9" fmla="*/ 3 h 137"/>
                <a:gd name="T10" fmla="*/ 4 w 70"/>
                <a:gd name="T11" fmla="*/ 3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5 w 70"/>
                <a:gd name="T39" fmla="*/ 12 h 137"/>
                <a:gd name="T40" fmla="*/ 6 w 70"/>
                <a:gd name="T41" fmla="*/ 12 h 137"/>
                <a:gd name="T42" fmla="*/ 6 w 70"/>
                <a:gd name="T43" fmla="*/ 12 h 137"/>
                <a:gd name="T44" fmla="*/ 7 w 70"/>
                <a:gd name="T45" fmla="*/ 12 h 137"/>
                <a:gd name="T46" fmla="*/ 7 w 70"/>
                <a:gd name="T47" fmla="*/ 13 h 137"/>
                <a:gd name="T48" fmla="*/ 8 w 70"/>
                <a:gd name="T49" fmla="*/ 13 h 137"/>
                <a:gd name="T50" fmla="*/ 8 w 70"/>
                <a:gd name="T51" fmla="*/ 15 h 137"/>
                <a:gd name="T52" fmla="*/ 8 w 70"/>
                <a:gd name="T53" fmla="*/ 15 h 137"/>
                <a:gd name="T54" fmla="*/ 7 w 70"/>
                <a:gd name="T55" fmla="*/ 15 h 137"/>
                <a:gd name="T56" fmla="*/ 7 w 70"/>
                <a:gd name="T57" fmla="*/ 15 h 137"/>
                <a:gd name="T58" fmla="*/ 6 w 70"/>
                <a:gd name="T59" fmla="*/ 15 h 137"/>
                <a:gd name="T60" fmla="*/ 6 w 70"/>
                <a:gd name="T61" fmla="*/ 15 h 137"/>
                <a:gd name="T62" fmla="*/ 6 w 70"/>
                <a:gd name="T63" fmla="*/ 14 h 137"/>
                <a:gd name="T64" fmla="*/ 5 w 70"/>
                <a:gd name="T65" fmla="*/ 14 h 137"/>
                <a:gd name="T66" fmla="*/ 5 w 70"/>
                <a:gd name="T67" fmla="*/ 14 h 137"/>
                <a:gd name="T68" fmla="*/ 4 w 70"/>
                <a:gd name="T69" fmla="*/ 14 h 137"/>
                <a:gd name="T70" fmla="*/ 4 w 70"/>
                <a:gd name="T71" fmla="*/ 13 h 137"/>
                <a:gd name="T72" fmla="*/ 3 w 70"/>
                <a:gd name="T73" fmla="*/ 13 h 137"/>
                <a:gd name="T74" fmla="*/ 3 w 70"/>
                <a:gd name="T75" fmla="*/ 12 h 137"/>
                <a:gd name="T76" fmla="*/ 2 w 70"/>
                <a:gd name="T77" fmla="*/ 12 h 137"/>
                <a:gd name="T78" fmla="*/ 2 w 70"/>
                <a:gd name="T79" fmla="*/ 12 h 137"/>
                <a:gd name="T80" fmla="*/ 1 w 70"/>
                <a:gd name="T81" fmla="*/ 11 h 137"/>
                <a:gd name="T82" fmla="*/ 1 w 70"/>
                <a:gd name="T83" fmla="*/ 11 h 137"/>
                <a:gd name="T84" fmla="*/ 0 w 70"/>
                <a:gd name="T85" fmla="*/ 10 h 137"/>
                <a:gd name="T86" fmla="*/ 0 w 70"/>
                <a:gd name="T87" fmla="*/ 10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6 w 70"/>
                <a:gd name="T121" fmla="*/ 2 h 137"/>
                <a:gd name="T122" fmla="*/ 6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8"/>
                  </a:moveTo>
                  <a:lnTo>
                    <a:pt x="54" y="18"/>
                  </a:lnTo>
                  <a:lnTo>
                    <a:pt x="52" y="21"/>
                  </a:lnTo>
                  <a:lnTo>
                    <a:pt x="48" y="23"/>
                  </a:lnTo>
                  <a:lnTo>
                    <a:pt x="46" y="28"/>
                  </a:lnTo>
                  <a:lnTo>
                    <a:pt x="41" y="31"/>
                  </a:lnTo>
                  <a:lnTo>
                    <a:pt x="38" y="39"/>
                  </a:lnTo>
                  <a:lnTo>
                    <a:pt x="34" y="45"/>
                  </a:lnTo>
                  <a:lnTo>
                    <a:pt x="30" y="52"/>
                  </a:lnTo>
                  <a:lnTo>
                    <a:pt x="28" y="59"/>
                  </a:lnTo>
                  <a:lnTo>
                    <a:pt x="27" y="67"/>
                  </a:lnTo>
                  <a:lnTo>
                    <a:pt x="27" y="71"/>
                  </a:lnTo>
                  <a:lnTo>
                    <a:pt x="28" y="75"/>
                  </a:lnTo>
                  <a:lnTo>
                    <a:pt x="29" y="79"/>
                  </a:lnTo>
                  <a:lnTo>
                    <a:pt x="32" y="84"/>
                  </a:lnTo>
                  <a:lnTo>
                    <a:pt x="34" y="87"/>
                  </a:lnTo>
                  <a:lnTo>
                    <a:pt x="37" y="91"/>
                  </a:lnTo>
                  <a:lnTo>
                    <a:pt x="40" y="96"/>
                  </a:lnTo>
                  <a:lnTo>
                    <a:pt x="44" y="99"/>
                  </a:lnTo>
                  <a:lnTo>
                    <a:pt x="49" y="103"/>
                  </a:lnTo>
                  <a:lnTo>
                    <a:pt x="55" y="107"/>
                  </a:lnTo>
                  <a:lnTo>
                    <a:pt x="58" y="109"/>
                  </a:lnTo>
                  <a:lnTo>
                    <a:pt x="61" y="111"/>
                  </a:lnTo>
                  <a:lnTo>
                    <a:pt x="65" y="114"/>
                  </a:lnTo>
                  <a:lnTo>
                    <a:pt x="69" y="115"/>
                  </a:lnTo>
                  <a:lnTo>
                    <a:pt x="70" y="137"/>
                  </a:lnTo>
                  <a:lnTo>
                    <a:pt x="69" y="137"/>
                  </a:lnTo>
                  <a:lnTo>
                    <a:pt x="65" y="136"/>
                  </a:lnTo>
                  <a:lnTo>
                    <a:pt x="61" y="133"/>
                  </a:lnTo>
                  <a:lnTo>
                    <a:pt x="58" y="132"/>
                  </a:lnTo>
                  <a:lnTo>
                    <a:pt x="54" y="130"/>
                  </a:lnTo>
                  <a:lnTo>
                    <a:pt x="51" y="128"/>
                  </a:lnTo>
                  <a:lnTo>
                    <a:pt x="46" y="126"/>
                  </a:lnTo>
                  <a:lnTo>
                    <a:pt x="42" y="124"/>
                  </a:lnTo>
                  <a:lnTo>
                    <a:pt x="37" y="121"/>
                  </a:lnTo>
                  <a:lnTo>
                    <a:pt x="33" y="119"/>
                  </a:lnTo>
                  <a:lnTo>
                    <a:pt x="27" y="115"/>
                  </a:lnTo>
                  <a:lnTo>
                    <a:pt x="23" y="111"/>
                  </a:lnTo>
                  <a:lnTo>
                    <a:pt x="19" y="108"/>
                  </a:lnTo>
                  <a:lnTo>
                    <a:pt x="15" y="104"/>
                  </a:lnTo>
                  <a:lnTo>
                    <a:pt x="11" y="99"/>
                  </a:lnTo>
                  <a:lnTo>
                    <a:pt x="8" y="94"/>
                  </a:lnTo>
                  <a:lnTo>
                    <a:pt x="4" y="90"/>
                  </a:lnTo>
                  <a:lnTo>
                    <a:pt x="3" y="85"/>
                  </a:lnTo>
                  <a:lnTo>
                    <a:pt x="1" y="79"/>
                  </a:lnTo>
                  <a:lnTo>
                    <a:pt x="0" y="73"/>
                  </a:lnTo>
                  <a:lnTo>
                    <a:pt x="0" y="67"/>
                  </a:lnTo>
                  <a:lnTo>
                    <a:pt x="1" y="62"/>
                  </a:lnTo>
                  <a:lnTo>
                    <a:pt x="2" y="54"/>
                  </a:lnTo>
                  <a:lnTo>
                    <a:pt x="4" y="47"/>
                  </a:lnTo>
                  <a:lnTo>
                    <a:pt x="7" y="40"/>
                  </a:lnTo>
                  <a:lnTo>
                    <a:pt x="12" y="33"/>
                  </a:lnTo>
                  <a:lnTo>
                    <a:pt x="13" y="28"/>
                  </a:lnTo>
                  <a:lnTo>
                    <a:pt x="17" y="24"/>
                  </a:lnTo>
                  <a:lnTo>
                    <a:pt x="20" y="21"/>
                  </a:lnTo>
                  <a:lnTo>
                    <a:pt x="24" y="17"/>
                  </a:lnTo>
                  <a:lnTo>
                    <a:pt x="27" y="12"/>
                  </a:lnTo>
                  <a:lnTo>
                    <a:pt x="33" y="8"/>
                  </a:lnTo>
                  <a:lnTo>
                    <a:pt x="38" y="4"/>
                  </a:lnTo>
                  <a:lnTo>
                    <a:pt x="43" y="0"/>
                  </a:lnTo>
                  <a:lnTo>
                    <a:pt x="55" y="18"/>
                  </a:lnTo>
                  <a:close/>
                </a:path>
              </a:pathLst>
            </a:custGeom>
            <a:solidFill>
              <a:srgbClr val="FFFFFF"/>
            </a:solidFill>
            <a:ln w="9525">
              <a:noFill/>
              <a:round/>
              <a:headEnd/>
              <a:tailEnd/>
            </a:ln>
          </p:spPr>
          <p:txBody>
            <a:bodyPr/>
            <a:lstStyle/>
            <a:p>
              <a:endParaRPr lang="en-US"/>
            </a:p>
          </p:txBody>
        </p:sp>
        <p:sp>
          <p:nvSpPr>
            <p:cNvPr id="72839" name="Freeform 363"/>
            <p:cNvSpPr>
              <a:spLocks/>
            </p:cNvSpPr>
            <p:nvPr/>
          </p:nvSpPr>
          <p:spPr bwMode="auto">
            <a:xfrm>
              <a:off x="5132" y="2959"/>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8 h 123"/>
                <a:gd name="T12" fmla="*/ 3 w 93"/>
                <a:gd name="T13" fmla="*/ 8 h 123"/>
                <a:gd name="T14" fmla="*/ 3 w 93"/>
                <a:gd name="T15" fmla="*/ 9 h 123"/>
                <a:gd name="T16" fmla="*/ 4 w 93"/>
                <a:gd name="T17" fmla="*/ 10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5 w 93"/>
                <a:gd name="T39" fmla="*/ 14 h 123"/>
                <a:gd name="T40" fmla="*/ 4 w 93"/>
                <a:gd name="T41" fmla="*/ 13 h 123"/>
                <a:gd name="T42" fmla="*/ 3 w 93"/>
                <a:gd name="T43" fmla="*/ 13 h 123"/>
                <a:gd name="T44" fmla="*/ 2 w 93"/>
                <a:gd name="T45" fmla="*/ 12 h 123"/>
                <a:gd name="T46" fmla="*/ 1 w 93"/>
                <a:gd name="T47" fmla="*/ 12 h 123"/>
                <a:gd name="T48" fmla="*/ 0 w 93"/>
                <a:gd name="T49" fmla="*/ 10 h 123"/>
                <a:gd name="T50" fmla="*/ 0 w 93"/>
                <a:gd name="T51" fmla="*/ 9 h 123"/>
                <a:gd name="T52" fmla="*/ 0 w 93"/>
                <a:gd name="T53" fmla="*/ 8 h 123"/>
                <a:gd name="T54" fmla="*/ 0 w 93"/>
                <a:gd name="T55" fmla="*/ 8 h 123"/>
                <a:gd name="T56" fmla="*/ 0 w 93"/>
                <a:gd name="T57" fmla="*/ 6 h 123"/>
                <a:gd name="T58" fmla="*/ 0 w 93"/>
                <a:gd name="T59" fmla="*/ 5 h 123"/>
                <a:gd name="T60" fmla="*/ 1 w 93"/>
                <a:gd name="T61" fmla="*/ 4 h 123"/>
                <a:gd name="T62" fmla="*/ 1 w 93"/>
                <a:gd name="T63" fmla="*/ 3 h 123"/>
                <a:gd name="T64" fmla="*/ 2 w 93"/>
                <a:gd name="T65" fmla="*/ 1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2"/>
                  </a:moveTo>
                  <a:lnTo>
                    <a:pt x="39" y="22"/>
                  </a:lnTo>
                  <a:lnTo>
                    <a:pt x="38" y="24"/>
                  </a:lnTo>
                  <a:lnTo>
                    <a:pt x="35" y="28"/>
                  </a:lnTo>
                  <a:lnTo>
                    <a:pt x="32" y="34"/>
                  </a:lnTo>
                  <a:lnTo>
                    <a:pt x="29" y="40"/>
                  </a:lnTo>
                  <a:lnTo>
                    <a:pt x="27" y="47"/>
                  </a:lnTo>
                  <a:lnTo>
                    <a:pt x="25" y="51"/>
                  </a:lnTo>
                  <a:lnTo>
                    <a:pt x="25" y="56"/>
                  </a:lnTo>
                  <a:lnTo>
                    <a:pt x="24" y="59"/>
                  </a:lnTo>
                  <a:lnTo>
                    <a:pt x="24" y="64"/>
                  </a:lnTo>
                  <a:lnTo>
                    <a:pt x="24" y="68"/>
                  </a:lnTo>
                  <a:lnTo>
                    <a:pt x="24" y="71"/>
                  </a:lnTo>
                  <a:lnTo>
                    <a:pt x="24" y="75"/>
                  </a:lnTo>
                  <a:lnTo>
                    <a:pt x="25" y="79"/>
                  </a:lnTo>
                  <a:lnTo>
                    <a:pt x="29" y="85"/>
                  </a:lnTo>
                  <a:lnTo>
                    <a:pt x="34" y="92"/>
                  </a:lnTo>
                  <a:lnTo>
                    <a:pt x="37" y="94"/>
                  </a:lnTo>
                  <a:lnTo>
                    <a:pt x="41" y="97"/>
                  </a:lnTo>
                  <a:lnTo>
                    <a:pt x="46" y="98"/>
                  </a:lnTo>
                  <a:lnTo>
                    <a:pt x="52" y="100"/>
                  </a:lnTo>
                  <a:lnTo>
                    <a:pt x="55" y="100"/>
                  </a:lnTo>
                  <a:lnTo>
                    <a:pt x="59" y="100"/>
                  </a:lnTo>
                  <a:lnTo>
                    <a:pt x="62" y="102"/>
                  </a:lnTo>
                  <a:lnTo>
                    <a:pt x="66" y="102"/>
                  </a:lnTo>
                  <a:lnTo>
                    <a:pt x="70" y="102"/>
                  </a:lnTo>
                  <a:lnTo>
                    <a:pt x="74" y="102"/>
                  </a:lnTo>
                  <a:lnTo>
                    <a:pt x="78" y="102"/>
                  </a:lnTo>
                  <a:lnTo>
                    <a:pt x="83" y="102"/>
                  </a:lnTo>
                  <a:lnTo>
                    <a:pt x="93" y="121"/>
                  </a:lnTo>
                  <a:lnTo>
                    <a:pt x="91" y="121"/>
                  </a:lnTo>
                  <a:lnTo>
                    <a:pt x="86" y="121"/>
                  </a:lnTo>
                  <a:lnTo>
                    <a:pt x="83" y="121"/>
                  </a:lnTo>
                  <a:lnTo>
                    <a:pt x="79" y="121"/>
                  </a:lnTo>
                  <a:lnTo>
                    <a:pt x="75" y="122"/>
                  </a:lnTo>
                  <a:lnTo>
                    <a:pt x="71" y="123"/>
                  </a:lnTo>
                  <a:lnTo>
                    <a:pt x="65" y="122"/>
                  </a:lnTo>
                  <a:lnTo>
                    <a:pt x="60" y="122"/>
                  </a:lnTo>
                  <a:lnTo>
                    <a:pt x="54" y="122"/>
                  </a:lnTo>
                  <a:lnTo>
                    <a:pt x="49" y="122"/>
                  </a:lnTo>
                  <a:lnTo>
                    <a:pt x="43" y="121"/>
                  </a:lnTo>
                  <a:lnTo>
                    <a:pt x="38" y="120"/>
                  </a:lnTo>
                  <a:lnTo>
                    <a:pt x="33" y="119"/>
                  </a:lnTo>
                  <a:lnTo>
                    <a:pt x="28" y="117"/>
                  </a:lnTo>
                  <a:lnTo>
                    <a:pt x="23" y="115"/>
                  </a:lnTo>
                  <a:lnTo>
                    <a:pt x="19" y="111"/>
                  </a:lnTo>
                  <a:lnTo>
                    <a:pt x="14" y="108"/>
                  </a:lnTo>
                  <a:lnTo>
                    <a:pt x="9" y="105"/>
                  </a:lnTo>
                  <a:lnTo>
                    <a:pt x="6" y="100"/>
                  </a:lnTo>
                  <a:lnTo>
                    <a:pt x="4" y="94"/>
                  </a:lnTo>
                  <a:lnTo>
                    <a:pt x="1" y="88"/>
                  </a:lnTo>
                  <a:lnTo>
                    <a:pt x="1" y="82"/>
                  </a:lnTo>
                  <a:lnTo>
                    <a:pt x="0" y="79"/>
                  </a:lnTo>
                  <a:lnTo>
                    <a:pt x="0" y="75"/>
                  </a:lnTo>
                  <a:lnTo>
                    <a:pt x="0" y="70"/>
                  </a:lnTo>
                  <a:lnTo>
                    <a:pt x="0" y="68"/>
                  </a:lnTo>
                  <a:lnTo>
                    <a:pt x="0" y="62"/>
                  </a:lnTo>
                  <a:lnTo>
                    <a:pt x="1" y="58"/>
                  </a:lnTo>
                  <a:lnTo>
                    <a:pt x="3" y="53"/>
                  </a:lnTo>
                  <a:lnTo>
                    <a:pt x="4" y="48"/>
                  </a:lnTo>
                  <a:lnTo>
                    <a:pt x="5" y="42"/>
                  </a:lnTo>
                  <a:lnTo>
                    <a:pt x="7" y="37"/>
                  </a:lnTo>
                  <a:lnTo>
                    <a:pt x="9" y="31"/>
                  </a:lnTo>
                  <a:lnTo>
                    <a:pt x="13" y="27"/>
                  </a:lnTo>
                  <a:lnTo>
                    <a:pt x="15" y="19"/>
                  </a:lnTo>
                  <a:lnTo>
                    <a:pt x="19" y="13"/>
                  </a:lnTo>
                  <a:lnTo>
                    <a:pt x="22" y="6"/>
                  </a:lnTo>
                  <a:lnTo>
                    <a:pt x="26" y="0"/>
                  </a:lnTo>
                  <a:lnTo>
                    <a:pt x="40" y="22"/>
                  </a:lnTo>
                  <a:close/>
                </a:path>
              </a:pathLst>
            </a:custGeom>
            <a:solidFill>
              <a:srgbClr val="FFFFFF"/>
            </a:solidFill>
            <a:ln w="9525">
              <a:noFill/>
              <a:round/>
              <a:headEnd/>
              <a:tailEnd/>
            </a:ln>
          </p:spPr>
          <p:txBody>
            <a:bodyPr/>
            <a:lstStyle/>
            <a:p>
              <a:endParaRPr lang="en-US"/>
            </a:p>
          </p:txBody>
        </p:sp>
        <p:sp>
          <p:nvSpPr>
            <p:cNvPr id="72840" name="Freeform 364"/>
            <p:cNvSpPr>
              <a:spLocks/>
            </p:cNvSpPr>
            <p:nvPr/>
          </p:nvSpPr>
          <p:spPr bwMode="auto">
            <a:xfrm>
              <a:off x="5111" y="2824"/>
              <a:ext cx="16" cy="36"/>
            </a:xfrm>
            <a:custGeom>
              <a:avLst/>
              <a:gdLst>
                <a:gd name="T0" fmla="*/ 5 w 48"/>
                <a:gd name="T1" fmla="*/ 1 h 109"/>
                <a:gd name="T2" fmla="*/ 5 w 48"/>
                <a:gd name="T3" fmla="*/ 1 h 109"/>
                <a:gd name="T4" fmla="*/ 5 w 48"/>
                <a:gd name="T5" fmla="*/ 2 h 109"/>
                <a:gd name="T6" fmla="*/ 4 w 48"/>
                <a:gd name="T7" fmla="*/ 3 h 109"/>
                <a:gd name="T8" fmla="*/ 4 w 48"/>
                <a:gd name="T9" fmla="*/ 3 h 109"/>
                <a:gd name="T10" fmla="*/ 3 w 48"/>
                <a:gd name="T11" fmla="*/ 4 h 109"/>
                <a:gd name="T12" fmla="*/ 3 w 48"/>
                <a:gd name="T13" fmla="*/ 4 h 109"/>
                <a:gd name="T14" fmla="*/ 3 w 48"/>
                <a:gd name="T15" fmla="*/ 5 h 109"/>
                <a:gd name="T16" fmla="*/ 3 w 48"/>
                <a:gd name="T17" fmla="*/ 6 h 109"/>
                <a:gd name="T18" fmla="*/ 2 w 48"/>
                <a:gd name="T19" fmla="*/ 6 h 109"/>
                <a:gd name="T20" fmla="*/ 2 w 48"/>
                <a:gd name="T21" fmla="*/ 7 h 109"/>
                <a:gd name="T22" fmla="*/ 2 w 48"/>
                <a:gd name="T23" fmla="*/ 8 h 109"/>
                <a:gd name="T24" fmla="*/ 3 w 48"/>
                <a:gd name="T25" fmla="*/ 9 h 109"/>
                <a:gd name="T26" fmla="*/ 3 w 48"/>
                <a:gd name="T27" fmla="*/ 9 h 109"/>
                <a:gd name="T28" fmla="*/ 3 w 48"/>
                <a:gd name="T29" fmla="*/ 9 h 109"/>
                <a:gd name="T30" fmla="*/ 4 w 48"/>
                <a:gd name="T31" fmla="*/ 10 h 109"/>
                <a:gd name="T32" fmla="*/ 4 w 48"/>
                <a:gd name="T33" fmla="*/ 10 h 109"/>
                <a:gd name="T34" fmla="*/ 3 w 48"/>
                <a:gd name="T35" fmla="*/ 12 h 109"/>
                <a:gd name="T36" fmla="*/ 3 w 48"/>
                <a:gd name="T37" fmla="*/ 12 h 109"/>
                <a:gd name="T38" fmla="*/ 3 w 48"/>
                <a:gd name="T39" fmla="*/ 12 h 109"/>
                <a:gd name="T40" fmla="*/ 2 w 48"/>
                <a:gd name="T41" fmla="*/ 11 h 109"/>
                <a:gd name="T42" fmla="*/ 2 w 48"/>
                <a:gd name="T43" fmla="*/ 11 h 109"/>
                <a:gd name="T44" fmla="*/ 2 w 48"/>
                <a:gd name="T45" fmla="*/ 10 h 109"/>
                <a:gd name="T46" fmla="*/ 1 w 48"/>
                <a:gd name="T47" fmla="*/ 10 h 109"/>
                <a:gd name="T48" fmla="*/ 1 w 48"/>
                <a:gd name="T49" fmla="*/ 9 h 109"/>
                <a:gd name="T50" fmla="*/ 0 w 48"/>
                <a:gd name="T51" fmla="*/ 8 h 109"/>
                <a:gd name="T52" fmla="*/ 0 w 48"/>
                <a:gd name="T53" fmla="*/ 8 h 109"/>
                <a:gd name="T54" fmla="*/ 0 w 48"/>
                <a:gd name="T55" fmla="*/ 7 h 109"/>
                <a:gd name="T56" fmla="*/ 0 w 48"/>
                <a:gd name="T57" fmla="*/ 7 h 109"/>
                <a:gd name="T58" fmla="*/ 0 w 48"/>
                <a:gd name="T59" fmla="*/ 6 h 109"/>
                <a:gd name="T60" fmla="*/ 0 w 48"/>
                <a:gd name="T61" fmla="*/ 6 h 109"/>
                <a:gd name="T62" fmla="*/ 0 w 48"/>
                <a:gd name="T63" fmla="*/ 6 h 109"/>
                <a:gd name="T64" fmla="*/ 0 w 48"/>
                <a:gd name="T65" fmla="*/ 5 h 109"/>
                <a:gd name="T66" fmla="*/ 0 w 48"/>
                <a:gd name="T67" fmla="*/ 5 h 109"/>
                <a:gd name="T68" fmla="*/ 0 w 48"/>
                <a:gd name="T69" fmla="*/ 4 h 109"/>
                <a:gd name="T70" fmla="*/ 1 w 48"/>
                <a:gd name="T71" fmla="*/ 3 h 109"/>
                <a:gd name="T72" fmla="*/ 1 w 48"/>
                <a:gd name="T73" fmla="*/ 3 h 109"/>
                <a:gd name="T74" fmla="*/ 1 w 48"/>
                <a:gd name="T75" fmla="*/ 2 h 109"/>
                <a:gd name="T76" fmla="*/ 2 w 48"/>
                <a:gd name="T77" fmla="*/ 2 h 109"/>
                <a:gd name="T78" fmla="*/ 2 w 48"/>
                <a:gd name="T79" fmla="*/ 1 h 109"/>
                <a:gd name="T80" fmla="*/ 3 w 48"/>
                <a:gd name="T81" fmla="*/ 1 h 109"/>
                <a:gd name="T82" fmla="*/ 3 w 48"/>
                <a:gd name="T83" fmla="*/ 1 h 109"/>
                <a:gd name="T84" fmla="*/ 3 w 48"/>
                <a:gd name="T85" fmla="*/ 0 h 109"/>
                <a:gd name="T86" fmla="*/ 4 w 48"/>
                <a:gd name="T87" fmla="*/ 0 h 109"/>
                <a:gd name="T88" fmla="*/ 5 w 48"/>
                <a:gd name="T89" fmla="*/ 1 h 109"/>
                <a:gd name="T90" fmla="*/ 5 w 48"/>
                <a:gd name="T91" fmla="*/ 1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
                <a:gd name="T139" fmla="*/ 0 h 109"/>
                <a:gd name="T140" fmla="*/ 48 w 48"/>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 h="109">
                  <a:moveTo>
                    <a:pt x="48" y="11"/>
                  </a:moveTo>
                  <a:lnTo>
                    <a:pt x="46" y="13"/>
                  </a:lnTo>
                  <a:lnTo>
                    <a:pt x="41" y="19"/>
                  </a:lnTo>
                  <a:lnTo>
                    <a:pt x="38" y="23"/>
                  </a:lnTo>
                  <a:lnTo>
                    <a:pt x="34" y="28"/>
                  </a:lnTo>
                  <a:lnTo>
                    <a:pt x="31" y="33"/>
                  </a:lnTo>
                  <a:lnTo>
                    <a:pt x="27" y="39"/>
                  </a:lnTo>
                  <a:lnTo>
                    <a:pt x="24" y="46"/>
                  </a:lnTo>
                  <a:lnTo>
                    <a:pt x="23" y="52"/>
                  </a:lnTo>
                  <a:lnTo>
                    <a:pt x="21" y="59"/>
                  </a:lnTo>
                  <a:lnTo>
                    <a:pt x="22" y="65"/>
                  </a:lnTo>
                  <a:lnTo>
                    <a:pt x="22" y="73"/>
                  </a:lnTo>
                  <a:lnTo>
                    <a:pt x="26" y="79"/>
                  </a:lnTo>
                  <a:lnTo>
                    <a:pt x="27" y="82"/>
                  </a:lnTo>
                  <a:lnTo>
                    <a:pt x="31" y="85"/>
                  </a:lnTo>
                  <a:lnTo>
                    <a:pt x="33" y="89"/>
                  </a:lnTo>
                  <a:lnTo>
                    <a:pt x="38" y="92"/>
                  </a:lnTo>
                  <a:lnTo>
                    <a:pt x="27" y="109"/>
                  </a:lnTo>
                  <a:lnTo>
                    <a:pt x="26" y="108"/>
                  </a:lnTo>
                  <a:lnTo>
                    <a:pt x="24" y="107"/>
                  </a:lnTo>
                  <a:lnTo>
                    <a:pt x="21" y="103"/>
                  </a:lnTo>
                  <a:lnTo>
                    <a:pt x="18" y="101"/>
                  </a:lnTo>
                  <a:lnTo>
                    <a:pt x="14" y="95"/>
                  </a:lnTo>
                  <a:lnTo>
                    <a:pt x="10" y="89"/>
                  </a:lnTo>
                  <a:lnTo>
                    <a:pt x="7" y="82"/>
                  </a:lnTo>
                  <a:lnTo>
                    <a:pt x="4" y="76"/>
                  </a:lnTo>
                  <a:lnTo>
                    <a:pt x="2" y="73"/>
                  </a:lnTo>
                  <a:lnTo>
                    <a:pt x="1" y="68"/>
                  </a:lnTo>
                  <a:lnTo>
                    <a:pt x="0" y="64"/>
                  </a:lnTo>
                  <a:lnTo>
                    <a:pt x="0" y="59"/>
                  </a:lnTo>
                  <a:lnTo>
                    <a:pt x="0" y="55"/>
                  </a:lnTo>
                  <a:lnTo>
                    <a:pt x="0" y="50"/>
                  </a:lnTo>
                  <a:lnTo>
                    <a:pt x="0" y="45"/>
                  </a:lnTo>
                  <a:lnTo>
                    <a:pt x="2" y="41"/>
                  </a:lnTo>
                  <a:lnTo>
                    <a:pt x="3" y="35"/>
                  </a:lnTo>
                  <a:lnTo>
                    <a:pt x="5" y="30"/>
                  </a:lnTo>
                  <a:lnTo>
                    <a:pt x="8" y="26"/>
                  </a:lnTo>
                  <a:lnTo>
                    <a:pt x="12" y="21"/>
                  </a:lnTo>
                  <a:lnTo>
                    <a:pt x="15" y="15"/>
                  </a:lnTo>
                  <a:lnTo>
                    <a:pt x="20" y="10"/>
                  </a:lnTo>
                  <a:lnTo>
                    <a:pt x="23" y="7"/>
                  </a:lnTo>
                  <a:lnTo>
                    <a:pt x="26" y="5"/>
                  </a:lnTo>
                  <a:lnTo>
                    <a:pt x="29" y="1"/>
                  </a:lnTo>
                  <a:lnTo>
                    <a:pt x="33" y="0"/>
                  </a:lnTo>
                  <a:lnTo>
                    <a:pt x="48" y="11"/>
                  </a:lnTo>
                  <a:close/>
                </a:path>
              </a:pathLst>
            </a:custGeom>
            <a:solidFill>
              <a:srgbClr val="FFFFFF"/>
            </a:solidFill>
            <a:ln w="9525">
              <a:noFill/>
              <a:round/>
              <a:headEnd/>
              <a:tailEnd/>
            </a:ln>
          </p:spPr>
          <p:txBody>
            <a:bodyPr/>
            <a:lstStyle/>
            <a:p>
              <a:endParaRPr lang="en-US"/>
            </a:p>
          </p:txBody>
        </p:sp>
        <p:sp>
          <p:nvSpPr>
            <p:cNvPr id="72841" name="Freeform 365"/>
            <p:cNvSpPr>
              <a:spLocks/>
            </p:cNvSpPr>
            <p:nvPr/>
          </p:nvSpPr>
          <p:spPr bwMode="auto">
            <a:xfrm>
              <a:off x="5104" y="2864"/>
              <a:ext cx="16" cy="41"/>
            </a:xfrm>
            <a:custGeom>
              <a:avLst/>
              <a:gdLst>
                <a:gd name="T0" fmla="*/ 5 w 49"/>
                <a:gd name="T1" fmla="*/ 2 h 124"/>
                <a:gd name="T2" fmla="*/ 5 w 49"/>
                <a:gd name="T3" fmla="*/ 2 h 124"/>
                <a:gd name="T4" fmla="*/ 5 w 49"/>
                <a:gd name="T5" fmla="*/ 2 h 124"/>
                <a:gd name="T6" fmla="*/ 4 w 49"/>
                <a:gd name="T7" fmla="*/ 3 h 124"/>
                <a:gd name="T8" fmla="*/ 4 w 49"/>
                <a:gd name="T9" fmla="*/ 3 h 124"/>
                <a:gd name="T10" fmla="*/ 4 w 49"/>
                <a:gd name="T11" fmla="*/ 3 h 124"/>
                <a:gd name="T12" fmla="*/ 3 w 49"/>
                <a:gd name="T13" fmla="*/ 4 h 124"/>
                <a:gd name="T14" fmla="*/ 3 w 49"/>
                <a:gd name="T15" fmla="*/ 5 h 124"/>
                <a:gd name="T16" fmla="*/ 3 w 49"/>
                <a:gd name="T17" fmla="*/ 5 h 124"/>
                <a:gd name="T18" fmla="*/ 3 w 49"/>
                <a:gd name="T19" fmla="*/ 6 h 124"/>
                <a:gd name="T20" fmla="*/ 2 w 49"/>
                <a:gd name="T21" fmla="*/ 7 h 124"/>
                <a:gd name="T22" fmla="*/ 2 w 49"/>
                <a:gd name="T23" fmla="*/ 8 h 124"/>
                <a:gd name="T24" fmla="*/ 3 w 49"/>
                <a:gd name="T25" fmla="*/ 8 h 124"/>
                <a:gd name="T26" fmla="*/ 3 w 49"/>
                <a:gd name="T27" fmla="*/ 9 h 124"/>
                <a:gd name="T28" fmla="*/ 3 w 49"/>
                <a:gd name="T29" fmla="*/ 10 h 124"/>
                <a:gd name="T30" fmla="*/ 4 w 49"/>
                <a:gd name="T31" fmla="*/ 10 h 124"/>
                <a:gd name="T32" fmla="*/ 4 w 49"/>
                <a:gd name="T33" fmla="*/ 11 h 124"/>
                <a:gd name="T34" fmla="*/ 5 w 49"/>
                <a:gd name="T35" fmla="*/ 11 h 124"/>
                <a:gd name="T36" fmla="*/ 5 w 49"/>
                <a:gd name="T37" fmla="*/ 11 h 124"/>
                <a:gd name="T38" fmla="*/ 5 w 49"/>
                <a:gd name="T39" fmla="*/ 14 h 124"/>
                <a:gd name="T40" fmla="*/ 5 w 49"/>
                <a:gd name="T41" fmla="*/ 13 h 124"/>
                <a:gd name="T42" fmla="*/ 5 w 49"/>
                <a:gd name="T43" fmla="*/ 13 h 124"/>
                <a:gd name="T44" fmla="*/ 4 w 49"/>
                <a:gd name="T45" fmla="*/ 13 h 124"/>
                <a:gd name="T46" fmla="*/ 4 w 49"/>
                <a:gd name="T47" fmla="*/ 13 h 124"/>
                <a:gd name="T48" fmla="*/ 3 w 49"/>
                <a:gd name="T49" fmla="*/ 13 h 124"/>
                <a:gd name="T50" fmla="*/ 3 w 49"/>
                <a:gd name="T51" fmla="*/ 12 h 124"/>
                <a:gd name="T52" fmla="*/ 2 w 49"/>
                <a:gd name="T53" fmla="*/ 11 h 124"/>
                <a:gd name="T54" fmla="*/ 1 w 49"/>
                <a:gd name="T55" fmla="*/ 11 h 124"/>
                <a:gd name="T56" fmla="*/ 1 w 49"/>
                <a:gd name="T57" fmla="*/ 10 h 124"/>
                <a:gd name="T58" fmla="*/ 1 w 49"/>
                <a:gd name="T59" fmla="*/ 10 h 124"/>
                <a:gd name="T60" fmla="*/ 0 w 49"/>
                <a:gd name="T61" fmla="*/ 9 h 124"/>
                <a:gd name="T62" fmla="*/ 0 w 49"/>
                <a:gd name="T63" fmla="*/ 9 h 124"/>
                <a:gd name="T64" fmla="*/ 0 w 49"/>
                <a:gd name="T65" fmla="*/ 8 h 124"/>
                <a:gd name="T66" fmla="*/ 0 w 49"/>
                <a:gd name="T67" fmla="*/ 8 h 124"/>
                <a:gd name="T68" fmla="*/ 0 w 49"/>
                <a:gd name="T69" fmla="*/ 7 h 124"/>
                <a:gd name="T70" fmla="*/ 0 w 49"/>
                <a:gd name="T71" fmla="*/ 7 h 124"/>
                <a:gd name="T72" fmla="*/ 0 w 49"/>
                <a:gd name="T73" fmla="*/ 6 h 124"/>
                <a:gd name="T74" fmla="*/ 0 w 49"/>
                <a:gd name="T75" fmla="*/ 5 h 124"/>
                <a:gd name="T76" fmla="*/ 1 w 49"/>
                <a:gd name="T77" fmla="*/ 5 h 124"/>
                <a:gd name="T78" fmla="*/ 1 w 49"/>
                <a:gd name="T79" fmla="*/ 4 h 124"/>
                <a:gd name="T80" fmla="*/ 1 w 49"/>
                <a:gd name="T81" fmla="*/ 3 h 124"/>
                <a:gd name="T82" fmla="*/ 2 w 49"/>
                <a:gd name="T83" fmla="*/ 3 h 124"/>
                <a:gd name="T84" fmla="*/ 2 w 49"/>
                <a:gd name="T85" fmla="*/ 2 h 124"/>
                <a:gd name="T86" fmla="*/ 2 w 49"/>
                <a:gd name="T87" fmla="*/ 2 h 124"/>
                <a:gd name="T88" fmla="*/ 3 w 49"/>
                <a:gd name="T89" fmla="*/ 1 h 124"/>
                <a:gd name="T90" fmla="*/ 3 w 49"/>
                <a:gd name="T91" fmla="*/ 1 h 124"/>
                <a:gd name="T92" fmla="*/ 3 w 49"/>
                <a:gd name="T93" fmla="*/ 1 h 124"/>
                <a:gd name="T94" fmla="*/ 4 w 49"/>
                <a:gd name="T95" fmla="*/ 0 h 124"/>
                <a:gd name="T96" fmla="*/ 5 w 49"/>
                <a:gd name="T97" fmla="*/ 2 h 124"/>
                <a:gd name="T98" fmla="*/ 5 w 49"/>
                <a:gd name="T99" fmla="*/ 2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4"/>
                <a:gd name="T152" fmla="*/ 49 w 49"/>
                <a:gd name="T153" fmla="*/ 124 h 1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4">
                  <a:moveTo>
                    <a:pt x="46" y="19"/>
                  </a:moveTo>
                  <a:lnTo>
                    <a:pt x="45" y="19"/>
                  </a:lnTo>
                  <a:lnTo>
                    <a:pt x="43" y="21"/>
                  </a:lnTo>
                  <a:lnTo>
                    <a:pt x="41" y="23"/>
                  </a:lnTo>
                  <a:lnTo>
                    <a:pt x="38" y="28"/>
                  </a:lnTo>
                  <a:lnTo>
                    <a:pt x="34" y="31"/>
                  </a:lnTo>
                  <a:lnTo>
                    <a:pt x="31" y="36"/>
                  </a:lnTo>
                  <a:lnTo>
                    <a:pt x="27" y="42"/>
                  </a:lnTo>
                  <a:lnTo>
                    <a:pt x="25" y="48"/>
                  </a:lnTo>
                  <a:lnTo>
                    <a:pt x="23" y="55"/>
                  </a:lnTo>
                  <a:lnTo>
                    <a:pt x="22" y="62"/>
                  </a:lnTo>
                  <a:lnTo>
                    <a:pt x="22" y="69"/>
                  </a:lnTo>
                  <a:lnTo>
                    <a:pt x="23" y="76"/>
                  </a:lnTo>
                  <a:lnTo>
                    <a:pt x="26" y="82"/>
                  </a:lnTo>
                  <a:lnTo>
                    <a:pt x="31" y="91"/>
                  </a:lnTo>
                  <a:lnTo>
                    <a:pt x="34" y="93"/>
                  </a:lnTo>
                  <a:lnTo>
                    <a:pt x="38" y="97"/>
                  </a:lnTo>
                  <a:lnTo>
                    <a:pt x="42" y="101"/>
                  </a:lnTo>
                  <a:lnTo>
                    <a:pt x="47" y="104"/>
                  </a:lnTo>
                  <a:lnTo>
                    <a:pt x="49" y="124"/>
                  </a:lnTo>
                  <a:lnTo>
                    <a:pt x="47" y="122"/>
                  </a:lnTo>
                  <a:lnTo>
                    <a:pt x="45" y="121"/>
                  </a:lnTo>
                  <a:lnTo>
                    <a:pt x="40" y="119"/>
                  </a:lnTo>
                  <a:lnTo>
                    <a:pt x="35" y="118"/>
                  </a:lnTo>
                  <a:lnTo>
                    <a:pt x="29" y="114"/>
                  </a:lnTo>
                  <a:lnTo>
                    <a:pt x="23" y="110"/>
                  </a:lnTo>
                  <a:lnTo>
                    <a:pt x="17" y="104"/>
                  </a:lnTo>
                  <a:lnTo>
                    <a:pt x="12" y="98"/>
                  </a:lnTo>
                  <a:lnTo>
                    <a:pt x="9" y="94"/>
                  </a:lnTo>
                  <a:lnTo>
                    <a:pt x="6" y="91"/>
                  </a:lnTo>
                  <a:lnTo>
                    <a:pt x="4" y="86"/>
                  </a:lnTo>
                  <a:lnTo>
                    <a:pt x="3" y="82"/>
                  </a:lnTo>
                  <a:lnTo>
                    <a:pt x="1" y="76"/>
                  </a:lnTo>
                  <a:lnTo>
                    <a:pt x="1" y="71"/>
                  </a:lnTo>
                  <a:lnTo>
                    <a:pt x="0" y="65"/>
                  </a:lnTo>
                  <a:lnTo>
                    <a:pt x="2" y="61"/>
                  </a:lnTo>
                  <a:lnTo>
                    <a:pt x="2" y="55"/>
                  </a:lnTo>
                  <a:lnTo>
                    <a:pt x="4" y="47"/>
                  </a:lnTo>
                  <a:lnTo>
                    <a:pt x="6" y="41"/>
                  </a:lnTo>
                  <a:lnTo>
                    <a:pt x="11" y="34"/>
                  </a:lnTo>
                  <a:lnTo>
                    <a:pt x="13" y="29"/>
                  </a:lnTo>
                  <a:lnTo>
                    <a:pt x="15" y="25"/>
                  </a:lnTo>
                  <a:lnTo>
                    <a:pt x="17" y="21"/>
                  </a:lnTo>
                  <a:lnTo>
                    <a:pt x="20" y="17"/>
                  </a:lnTo>
                  <a:lnTo>
                    <a:pt x="23" y="13"/>
                  </a:lnTo>
                  <a:lnTo>
                    <a:pt x="26" y="8"/>
                  </a:lnTo>
                  <a:lnTo>
                    <a:pt x="29" y="5"/>
                  </a:lnTo>
                  <a:lnTo>
                    <a:pt x="33" y="0"/>
                  </a:lnTo>
                  <a:lnTo>
                    <a:pt x="46" y="19"/>
                  </a:lnTo>
                  <a:close/>
                </a:path>
              </a:pathLst>
            </a:custGeom>
            <a:solidFill>
              <a:srgbClr val="FFFFFF"/>
            </a:solidFill>
            <a:ln w="9525">
              <a:noFill/>
              <a:round/>
              <a:headEnd/>
              <a:tailEnd/>
            </a:ln>
          </p:spPr>
          <p:txBody>
            <a:bodyPr/>
            <a:lstStyle/>
            <a:p>
              <a:endParaRPr lang="en-US"/>
            </a:p>
          </p:txBody>
        </p:sp>
        <p:sp>
          <p:nvSpPr>
            <p:cNvPr id="72842" name="Freeform 366"/>
            <p:cNvSpPr>
              <a:spLocks/>
            </p:cNvSpPr>
            <p:nvPr/>
          </p:nvSpPr>
          <p:spPr bwMode="auto">
            <a:xfrm>
              <a:off x="5108" y="2933"/>
              <a:ext cx="18" cy="38"/>
            </a:xfrm>
            <a:custGeom>
              <a:avLst/>
              <a:gdLst>
                <a:gd name="T0" fmla="*/ 4 w 56"/>
                <a:gd name="T1" fmla="*/ 2 h 115"/>
                <a:gd name="T2" fmla="*/ 4 w 56"/>
                <a:gd name="T3" fmla="*/ 2 h 115"/>
                <a:gd name="T4" fmla="*/ 4 w 56"/>
                <a:gd name="T5" fmla="*/ 2 h 115"/>
                <a:gd name="T6" fmla="*/ 3 w 56"/>
                <a:gd name="T7" fmla="*/ 2 h 115"/>
                <a:gd name="T8" fmla="*/ 3 w 56"/>
                <a:gd name="T9" fmla="*/ 3 h 115"/>
                <a:gd name="T10" fmla="*/ 3 w 56"/>
                <a:gd name="T11" fmla="*/ 4 h 115"/>
                <a:gd name="T12" fmla="*/ 3 w 56"/>
                <a:gd name="T13" fmla="*/ 4 h 115"/>
                <a:gd name="T14" fmla="*/ 2 w 56"/>
                <a:gd name="T15" fmla="*/ 5 h 115"/>
                <a:gd name="T16" fmla="*/ 2 w 56"/>
                <a:gd name="T17" fmla="*/ 6 h 115"/>
                <a:gd name="T18" fmla="*/ 2 w 56"/>
                <a:gd name="T19" fmla="*/ 6 h 115"/>
                <a:gd name="T20" fmla="*/ 2 w 56"/>
                <a:gd name="T21" fmla="*/ 7 h 115"/>
                <a:gd name="T22" fmla="*/ 2 w 56"/>
                <a:gd name="T23" fmla="*/ 8 h 115"/>
                <a:gd name="T24" fmla="*/ 3 w 56"/>
                <a:gd name="T25" fmla="*/ 9 h 115"/>
                <a:gd name="T26" fmla="*/ 3 w 56"/>
                <a:gd name="T27" fmla="*/ 9 h 115"/>
                <a:gd name="T28" fmla="*/ 3 w 56"/>
                <a:gd name="T29" fmla="*/ 9 h 115"/>
                <a:gd name="T30" fmla="*/ 4 w 56"/>
                <a:gd name="T31" fmla="*/ 9 h 115"/>
                <a:gd name="T32" fmla="*/ 4 w 56"/>
                <a:gd name="T33" fmla="*/ 10 h 115"/>
                <a:gd name="T34" fmla="*/ 4 w 56"/>
                <a:gd name="T35" fmla="*/ 10 h 115"/>
                <a:gd name="T36" fmla="*/ 5 w 56"/>
                <a:gd name="T37" fmla="*/ 10 h 115"/>
                <a:gd name="T38" fmla="*/ 5 w 56"/>
                <a:gd name="T39" fmla="*/ 10 h 115"/>
                <a:gd name="T40" fmla="*/ 6 w 56"/>
                <a:gd name="T41" fmla="*/ 10 h 115"/>
                <a:gd name="T42" fmla="*/ 5 w 56"/>
                <a:gd name="T43" fmla="*/ 13 h 115"/>
                <a:gd name="T44" fmla="*/ 5 w 56"/>
                <a:gd name="T45" fmla="*/ 13 h 115"/>
                <a:gd name="T46" fmla="*/ 5 w 56"/>
                <a:gd name="T47" fmla="*/ 13 h 115"/>
                <a:gd name="T48" fmla="*/ 5 w 56"/>
                <a:gd name="T49" fmla="*/ 12 h 115"/>
                <a:gd name="T50" fmla="*/ 4 w 56"/>
                <a:gd name="T51" fmla="*/ 12 h 115"/>
                <a:gd name="T52" fmla="*/ 3 w 56"/>
                <a:gd name="T53" fmla="*/ 12 h 115"/>
                <a:gd name="T54" fmla="*/ 3 w 56"/>
                <a:gd name="T55" fmla="*/ 11 h 115"/>
                <a:gd name="T56" fmla="*/ 2 w 56"/>
                <a:gd name="T57" fmla="*/ 11 h 115"/>
                <a:gd name="T58" fmla="*/ 2 w 56"/>
                <a:gd name="T59" fmla="*/ 11 h 115"/>
                <a:gd name="T60" fmla="*/ 2 w 56"/>
                <a:gd name="T61" fmla="*/ 11 h 115"/>
                <a:gd name="T62" fmla="*/ 1 w 56"/>
                <a:gd name="T63" fmla="*/ 11 h 115"/>
                <a:gd name="T64" fmla="*/ 1 w 56"/>
                <a:gd name="T65" fmla="*/ 10 h 115"/>
                <a:gd name="T66" fmla="*/ 1 w 56"/>
                <a:gd name="T67" fmla="*/ 10 h 115"/>
                <a:gd name="T68" fmla="*/ 1 w 56"/>
                <a:gd name="T69" fmla="*/ 9 h 115"/>
                <a:gd name="T70" fmla="*/ 0 w 56"/>
                <a:gd name="T71" fmla="*/ 9 h 115"/>
                <a:gd name="T72" fmla="*/ 0 w 56"/>
                <a:gd name="T73" fmla="*/ 8 h 115"/>
                <a:gd name="T74" fmla="*/ 0 w 56"/>
                <a:gd name="T75" fmla="*/ 8 h 115"/>
                <a:gd name="T76" fmla="*/ 0 w 56"/>
                <a:gd name="T77" fmla="*/ 7 h 115"/>
                <a:gd name="T78" fmla="*/ 0 w 56"/>
                <a:gd name="T79" fmla="*/ 6 h 115"/>
                <a:gd name="T80" fmla="*/ 0 w 56"/>
                <a:gd name="T81" fmla="*/ 6 h 115"/>
                <a:gd name="T82" fmla="*/ 0 w 56"/>
                <a:gd name="T83" fmla="*/ 5 h 115"/>
                <a:gd name="T84" fmla="*/ 0 w 56"/>
                <a:gd name="T85" fmla="*/ 4 h 115"/>
                <a:gd name="T86" fmla="*/ 1 w 56"/>
                <a:gd name="T87" fmla="*/ 4 h 115"/>
                <a:gd name="T88" fmla="*/ 1 w 56"/>
                <a:gd name="T89" fmla="*/ 3 h 115"/>
                <a:gd name="T90" fmla="*/ 1 w 56"/>
                <a:gd name="T91" fmla="*/ 3 h 115"/>
                <a:gd name="T92" fmla="*/ 1 w 56"/>
                <a:gd name="T93" fmla="*/ 2 h 115"/>
                <a:gd name="T94" fmla="*/ 2 w 56"/>
                <a:gd name="T95" fmla="*/ 2 h 115"/>
                <a:gd name="T96" fmla="*/ 2 w 56"/>
                <a:gd name="T97" fmla="*/ 1 h 115"/>
                <a:gd name="T98" fmla="*/ 2 w 56"/>
                <a:gd name="T99" fmla="*/ 1 h 115"/>
                <a:gd name="T100" fmla="*/ 2 w 56"/>
                <a:gd name="T101" fmla="*/ 1 h 115"/>
                <a:gd name="T102" fmla="*/ 3 w 56"/>
                <a:gd name="T103" fmla="*/ 0 h 115"/>
                <a:gd name="T104" fmla="*/ 4 w 56"/>
                <a:gd name="T105" fmla="*/ 2 h 115"/>
                <a:gd name="T106" fmla="*/ 4 w 56"/>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
                <a:gd name="T163" fmla="*/ 0 h 115"/>
                <a:gd name="T164" fmla="*/ 56 w 56"/>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 h="115">
                  <a:moveTo>
                    <a:pt x="35" y="16"/>
                  </a:moveTo>
                  <a:lnTo>
                    <a:pt x="34" y="16"/>
                  </a:lnTo>
                  <a:lnTo>
                    <a:pt x="33" y="18"/>
                  </a:lnTo>
                  <a:lnTo>
                    <a:pt x="31" y="22"/>
                  </a:lnTo>
                  <a:lnTo>
                    <a:pt x="30" y="27"/>
                  </a:lnTo>
                  <a:lnTo>
                    <a:pt x="27" y="32"/>
                  </a:lnTo>
                  <a:lnTo>
                    <a:pt x="25" y="39"/>
                  </a:lnTo>
                  <a:lnTo>
                    <a:pt x="23" y="45"/>
                  </a:lnTo>
                  <a:lnTo>
                    <a:pt x="23" y="52"/>
                  </a:lnTo>
                  <a:lnTo>
                    <a:pt x="22" y="59"/>
                  </a:lnTo>
                  <a:lnTo>
                    <a:pt x="22" y="66"/>
                  </a:lnTo>
                  <a:lnTo>
                    <a:pt x="23" y="73"/>
                  </a:lnTo>
                  <a:lnTo>
                    <a:pt x="26" y="79"/>
                  </a:lnTo>
                  <a:lnTo>
                    <a:pt x="28" y="81"/>
                  </a:lnTo>
                  <a:lnTo>
                    <a:pt x="30" y="84"/>
                  </a:lnTo>
                  <a:lnTo>
                    <a:pt x="33" y="86"/>
                  </a:lnTo>
                  <a:lnTo>
                    <a:pt x="37" y="89"/>
                  </a:lnTo>
                  <a:lnTo>
                    <a:pt x="40" y="90"/>
                  </a:lnTo>
                  <a:lnTo>
                    <a:pt x="46" y="92"/>
                  </a:lnTo>
                  <a:lnTo>
                    <a:pt x="50" y="92"/>
                  </a:lnTo>
                  <a:lnTo>
                    <a:pt x="56" y="93"/>
                  </a:lnTo>
                  <a:lnTo>
                    <a:pt x="52" y="115"/>
                  </a:lnTo>
                  <a:lnTo>
                    <a:pt x="51" y="115"/>
                  </a:lnTo>
                  <a:lnTo>
                    <a:pt x="48" y="114"/>
                  </a:lnTo>
                  <a:lnTo>
                    <a:pt x="43" y="113"/>
                  </a:lnTo>
                  <a:lnTo>
                    <a:pt x="37" y="112"/>
                  </a:lnTo>
                  <a:lnTo>
                    <a:pt x="31" y="108"/>
                  </a:lnTo>
                  <a:lnTo>
                    <a:pt x="25" y="104"/>
                  </a:lnTo>
                  <a:lnTo>
                    <a:pt x="22" y="102"/>
                  </a:lnTo>
                  <a:lnTo>
                    <a:pt x="18" y="101"/>
                  </a:lnTo>
                  <a:lnTo>
                    <a:pt x="15" y="97"/>
                  </a:lnTo>
                  <a:lnTo>
                    <a:pt x="13" y="96"/>
                  </a:lnTo>
                  <a:lnTo>
                    <a:pt x="10" y="91"/>
                  </a:lnTo>
                  <a:lnTo>
                    <a:pt x="7" y="87"/>
                  </a:lnTo>
                  <a:lnTo>
                    <a:pt x="5" y="84"/>
                  </a:lnTo>
                  <a:lnTo>
                    <a:pt x="3" y="80"/>
                  </a:lnTo>
                  <a:lnTo>
                    <a:pt x="2" y="75"/>
                  </a:lnTo>
                  <a:lnTo>
                    <a:pt x="0" y="70"/>
                  </a:lnTo>
                  <a:lnTo>
                    <a:pt x="0" y="64"/>
                  </a:lnTo>
                  <a:lnTo>
                    <a:pt x="0" y="59"/>
                  </a:lnTo>
                  <a:lnTo>
                    <a:pt x="0" y="53"/>
                  </a:lnTo>
                  <a:lnTo>
                    <a:pt x="2" y="47"/>
                  </a:lnTo>
                  <a:lnTo>
                    <a:pt x="3" y="40"/>
                  </a:lnTo>
                  <a:lnTo>
                    <a:pt x="6" y="33"/>
                  </a:lnTo>
                  <a:lnTo>
                    <a:pt x="7" y="29"/>
                  </a:lnTo>
                  <a:lnTo>
                    <a:pt x="9" y="24"/>
                  </a:lnTo>
                  <a:lnTo>
                    <a:pt x="11" y="21"/>
                  </a:lnTo>
                  <a:lnTo>
                    <a:pt x="14" y="17"/>
                  </a:lnTo>
                  <a:lnTo>
                    <a:pt x="15" y="13"/>
                  </a:lnTo>
                  <a:lnTo>
                    <a:pt x="18" y="9"/>
                  </a:lnTo>
                  <a:lnTo>
                    <a:pt x="21" y="5"/>
                  </a:lnTo>
                  <a:lnTo>
                    <a:pt x="25" y="0"/>
                  </a:lnTo>
                  <a:lnTo>
                    <a:pt x="35" y="16"/>
                  </a:lnTo>
                  <a:close/>
                </a:path>
              </a:pathLst>
            </a:custGeom>
            <a:solidFill>
              <a:srgbClr val="FFFFFF"/>
            </a:solidFill>
            <a:ln w="9525">
              <a:noFill/>
              <a:round/>
              <a:headEnd/>
              <a:tailEnd/>
            </a:ln>
          </p:spPr>
          <p:txBody>
            <a:bodyPr/>
            <a:lstStyle/>
            <a:p>
              <a:endParaRPr lang="en-US"/>
            </a:p>
          </p:txBody>
        </p:sp>
        <p:sp>
          <p:nvSpPr>
            <p:cNvPr id="72843" name="Freeform 367"/>
            <p:cNvSpPr>
              <a:spLocks/>
            </p:cNvSpPr>
            <p:nvPr/>
          </p:nvSpPr>
          <p:spPr bwMode="auto">
            <a:xfrm>
              <a:off x="5093" y="2964"/>
              <a:ext cx="20" cy="41"/>
            </a:xfrm>
            <a:custGeom>
              <a:avLst/>
              <a:gdLst>
                <a:gd name="T0" fmla="*/ 3 w 60"/>
                <a:gd name="T1" fmla="*/ 1 h 125"/>
                <a:gd name="T2" fmla="*/ 3 w 60"/>
                <a:gd name="T3" fmla="*/ 2 h 125"/>
                <a:gd name="T4" fmla="*/ 2 w 60"/>
                <a:gd name="T5" fmla="*/ 3 h 125"/>
                <a:gd name="T6" fmla="*/ 2 w 60"/>
                <a:gd name="T7" fmla="*/ 4 h 125"/>
                <a:gd name="T8" fmla="*/ 2 w 60"/>
                <a:gd name="T9" fmla="*/ 5 h 125"/>
                <a:gd name="T10" fmla="*/ 2 w 60"/>
                <a:gd name="T11" fmla="*/ 6 h 125"/>
                <a:gd name="T12" fmla="*/ 2 w 60"/>
                <a:gd name="T13" fmla="*/ 7 h 125"/>
                <a:gd name="T14" fmla="*/ 2 w 60"/>
                <a:gd name="T15" fmla="*/ 8 h 125"/>
                <a:gd name="T16" fmla="*/ 3 w 60"/>
                <a:gd name="T17" fmla="*/ 9 h 125"/>
                <a:gd name="T18" fmla="*/ 3 w 60"/>
                <a:gd name="T19" fmla="*/ 9 h 125"/>
                <a:gd name="T20" fmla="*/ 4 w 60"/>
                <a:gd name="T21" fmla="*/ 10 h 125"/>
                <a:gd name="T22" fmla="*/ 5 w 60"/>
                <a:gd name="T23" fmla="*/ 11 h 125"/>
                <a:gd name="T24" fmla="*/ 6 w 60"/>
                <a:gd name="T25" fmla="*/ 11 h 125"/>
                <a:gd name="T26" fmla="*/ 6 w 60"/>
                <a:gd name="T27" fmla="*/ 11 h 125"/>
                <a:gd name="T28" fmla="*/ 6 w 60"/>
                <a:gd name="T29" fmla="*/ 13 h 125"/>
                <a:gd name="T30" fmla="*/ 6 w 60"/>
                <a:gd name="T31" fmla="*/ 13 h 125"/>
                <a:gd name="T32" fmla="*/ 5 w 60"/>
                <a:gd name="T33" fmla="*/ 13 h 125"/>
                <a:gd name="T34" fmla="*/ 4 w 60"/>
                <a:gd name="T35" fmla="*/ 13 h 125"/>
                <a:gd name="T36" fmla="*/ 3 w 60"/>
                <a:gd name="T37" fmla="*/ 12 h 125"/>
                <a:gd name="T38" fmla="*/ 2 w 60"/>
                <a:gd name="T39" fmla="*/ 12 h 125"/>
                <a:gd name="T40" fmla="*/ 2 w 60"/>
                <a:gd name="T41" fmla="*/ 11 h 125"/>
                <a:gd name="T42" fmla="*/ 1 w 60"/>
                <a:gd name="T43" fmla="*/ 10 h 125"/>
                <a:gd name="T44" fmla="*/ 1 w 60"/>
                <a:gd name="T45" fmla="*/ 10 h 125"/>
                <a:gd name="T46" fmla="*/ 0 w 60"/>
                <a:gd name="T47" fmla="*/ 9 h 125"/>
                <a:gd name="T48" fmla="*/ 0 w 60"/>
                <a:gd name="T49" fmla="*/ 7 h 125"/>
                <a:gd name="T50" fmla="*/ 0 w 60"/>
                <a:gd name="T51" fmla="*/ 6 h 125"/>
                <a:gd name="T52" fmla="*/ 0 w 60"/>
                <a:gd name="T53" fmla="*/ 5 h 125"/>
                <a:gd name="T54" fmla="*/ 0 w 60"/>
                <a:gd name="T55" fmla="*/ 4 h 125"/>
                <a:gd name="T56" fmla="*/ 0 w 60"/>
                <a:gd name="T57" fmla="*/ 3 h 125"/>
                <a:gd name="T58" fmla="*/ 1 w 60"/>
                <a:gd name="T59" fmla="*/ 2 h 125"/>
                <a:gd name="T60" fmla="*/ 1 w 60"/>
                <a:gd name="T61" fmla="*/ 1 h 125"/>
                <a:gd name="T62" fmla="*/ 2 w 60"/>
                <a:gd name="T63" fmla="*/ 0 h 125"/>
                <a:gd name="T64" fmla="*/ 3 w 60"/>
                <a:gd name="T65" fmla="*/ 1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5"/>
                <a:gd name="T101" fmla="*/ 60 w 60"/>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5">
                  <a:moveTo>
                    <a:pt x="28" y="6"/>
                  </a:moveTo>
                  <a:lnTo>
                    <a:pt x="28" y="6"/>
                  </a:lnTo>
                  <a:lnTo>
                    <a:pt x="27" y="9"/>
                  </a:lnTo>
                  <a:lnTo>
                    <a:pt x="25" y="14"/>
                  </a:lnTo>
                  <a:lnTo>
                    <a:pt x="24" y="18"/>
                  </a:lnTo>
                  <a:lnTo>
                    <a:pt x="22" y="24"/>
                  </a:lnTo>
                  <a:lnTo>
                    <a:pt x="20" y="32"/>
                  </a:lnTo>
                  <a:lnTo>
                    <a:pt x="20" y="37"/>
                  </a:lnTo>
                  <a:lnTo>
                    <a:pt x="19" y="40"/>
                  </a:lnTo>
                  <a:lnTo>
                    <a:pt x="19" y="44"/>
                  </a:lnTo>
                  <a:lnTo>
                    <a:pt x="19" y="49"/>
                  </a:lnTo>
                  <a:lnTo>
                    <a:pt x="18" y="52"/>
                  </a:lnTo>
                  <a:lnTo>
                    <a:pt x="18" y="57"/>
                  </a:lnTo>
                  <a:lnTo>
                    <a:pt x="19" y="61"/>
                  </a:lnTo>
                  <a:lnTo>
                    <a:pt x="20" y="66"/>
                  </a:lnTo>
                  <a:lnTo>
                    <a:pt x="20" y="69"/>
                  </a:lnTo>
                  <a:lnTo>
                    <a:pt x="22" y="74"/>
                  </a:lnTo>
                  <a:lnTo>
                    <a:pt x="24" y="78"/>
                  </a:lnTo>
                  <a:lnTo>
                    <a:pt x="26" y="83"/>
                  </a:lnTo>
                  <a:lnTo>
                    <a:pt x="28" y="86"/>
                  </a:lnTo>
                  <a:lnTo>
                    <a:pt x="31" y="90"/>
                  </a:lnTo>
                  <a:lnTo>
                    <a:pt x="34" y="93"/>
                  </a:lnTo>
                  <a:lnTo>
                    <a:pt x="38" y="97"/>
                  </a:lnTo>
                  <a:lnTo>
                    <a:pt x="43" y="100"/>
                  </a:lnTo>
                  <a:lnTo>
                    <a:pt x="48" y="102"/>
                  </a:lnTo>
                  <a:lnTo>
                    <a:pt x="51" y="103"/>
                  </a:lnTo>
                  <a:lnTo>
                    <a:pt x="53" y="106"/>
                  </a:lnTo>
                  <a:lnTo>
                    <a:pt x="56" y="107"/>
                  </a:lnTo>
                  <a:lnTo>
                    <a:pt x="60" y="108"/>
                  </a:lnTo>
                  <a:lnTo>
                    <a:pt x="56" y="125"/>
                  </a:lnTo>
                  <a:lnTo>
                    <a:pt x="55" y="124"/>
                  </a:lnTo>
                  <a:lnTo>
                    <a:pt x="52" y="123"/>
                  </a:lnTo>
                  <a:lnTo>
                    <a:pt x="47" y="121"/>
                  </a:lnTo>
                  <a:lnTo>
                    <a:pt x="43" y="120"/>
                  </a:lnTo>
                  <a:lnTo>
                    <a:pt x="38" y="119"/>
                  </a:lnTo>
                  <a:lnTo>
                    <a:pt x="35" y="118"/>
                  </a:lnTo>
                  <a:lnTo>
                    <a:pt x="32" y="115"/>
                  </a:lnTo>
                  <a:lnTo>
                    <a:pt x="29" y="114"/>
                  </a:lnTo>
                  <a:lnTo>
                    <a:pt x="25" y="112"/>
                  </a:lnTo>
                  <a:lnTo>
                    <a:pt x="22" y="109"/>
                  </a:lnTo>
                  <a:lnTo>
                    <a:pt x="19" y="107"/>
                  </a:lnTo>
                  <a:lnTo>
                    <a:pt x="16" y="103"/>
                  </a:lnTo>
                  <a:lnTo>
                    <a:pt x="13" y="100"/>
                  </a:lnTo>
                  <a:lnTo>
                    <a:pt x="10" y="96"/>
                  </a:lnTo>
                  <a:lnTo>
                    <a:pt x="7" y="92"/>
                  </a:lnTo>
                  <a:lnTo>
                    <a:pt x="5" y="87"/>
                  </a:lnTo>
                  <a:lnTo>
                    <a:pt x="3" y="83"/>
                  </a:lnTo>
                  <a:lnTo>
                    <a:pt x="2" y="78"/>
                  </a:lnTo>
                  <a:lnTo>
                    <a:pt x="0" y="72"/>
                  </a:lnTo>
                  <a:lnTo>
                    <a:pt x="0" y="66"/>
                  </a:lnTo>
                  <a:lnTo>
                    <a:pt x="0" y="60"/>
                  </a:lnTo>
                  <a:lnTo>
                    <a:pt x="0" y="52"/>
                  </a:lnTo>
                  <a:lnTo>
                    <a:pt x="0" y="47"/>
                  </a:lnTo>
                  <a:lnTo>
                    <a:pt x="1" y="44"/>
                  </a:lnTo>
                  <a:lnTo>
                    <a:pt x="1" y="40"/>
                  </a:lnTo>
                  <a:lnTo>
                    <a:pt x="2" y="37"/>
                  </a:lnTo>
                  <a:lnTo>
                    <a:pt x="3" y="32"/>
                  </a:lnTo>
                  <a:lnTo>
                    <a:pt x="4" y="28"/>
                  </a:lnTo>
                  <a:lnTo>
                    <a:pt x="6" y="23"/>
                  </a:lnTo>
                  <a:lnTo>
                    <a:pt x="8" y="20"/>
                  </a:lnTo>
                  <a:lnTo>
                    <a:pt x="9" y="15"/>
                  </a:lnTo>
                  <a:lnTo>
                    <a:pt x="11" y="10"/>
                  </a:lnTo>
                  <a:lnTo>
                    <a:pt x="13" y="5"/>
                  </a:lnTo>
                  <a:lnTo>
                    <a:pt x="16" y="0"/>
                  </a:lnTo>
                  <a:lnTo>
                    <a:pt x="28" y="6"/>
                  </a:lnTo>
                  <a:close/>
                </a:path>
              </a:pathLst>
            </a:custGeom>
            <a:solidFill>
              <a:srgbClr val="FFFFFF"/>
            </a:solidFill>
            <a:ln w="9525">
              <a:noFill/>
              <a:round/>
              <a:headEnd/>
              <a:tailEnd/>
            </a:ln>
          </p:spPr>
          <p:txBody>
            <a:bodyPr/>
            <a:lstStyle/>
            <a:p>
              <a:endParaRPr lang="en-US"/>
            </a:p>
          </p:txBody>
        </p:sp>
        <p:sp>
          <p:nvSpPr>
            <p:cNvPr id="72844" name="Freeform 368"/>
            <p:cNvSpPr>
              <a:spLocks/>
            </p:cNvSpPr>
            <p:nvPr/>
          </p:nvSpPr>
          <p:spPr bwMode="auto">
            <a:xfrm>
              <a:off x="5090" y="2904"/>
              <a:ext cx="17" cy="44"/>
            </a:xfrm>
            <a:custGeom>
              <a:avLst/>
              <a:gdLst>
                <a:gd name="T0" fmla="*/ 5 w 50"/>
                <a:gd name="T1" fmla="*/ 2 h 131"/>
                <a:gd name="T2" fmla="*/ 5 w 50"/>
                <a:gd name="T3" fmla="*/ 2 h 131"/>
                <a:gd name="T4" fmla="*/ 5 w 50"/>
                <a:gd name="T5" fmla="*/ 2 h 131"/>
                <a:gd name="T6" fmla="*/ 4 w 50"/>
                <a:gd name="T7" fmla="*/ 2 h 131"/>
                <a:gd name="T8" fmla="*/ 4 w 50"/>
                <a:gd name="T9" fmla="*/ 3 h 131"/>
                <a:gd name="T10" fmla="*/ 4 w 50"/>
                <a:gd name="T11" fmla="*/ 3 h 131"/>
                <a:gd name="T12" fmla="*/ 3 w 50"/>
                <a:gd name="T13" fmla="*/ 4 h 131"/>
                <a:gd name="T14" fmla="*/ 3 w 50"/>
                <a:gd name="T15" fmla="*/ 5 h 131"/>
                <a:gd name="T16" fmla="*/ 3 w 50"/>
                <a:gd name="T17" fmla="*/ 6 h 131"/>
                <a:gd name="T18" fmla="*/ 2 w 50"/>
                <a:gd name="T19" fmla="*/ 6 h 131"/>
                <a:gd name="T20" fmla="*/ 2 w 50"/>
                <a:gd name="T21" fmla="*/ 7 h 131"/>
                <a:gd name="T22" fmla="*/ 2 w 50"/>
                <a:gd name="T23" fmla="*/ 8 h 131"/>
                <a:gd name="T24" fmla="*/ 3 w 50"/>
                <a:gd name="T25" fmla="*/ 9 h 131"/>
                <a:gd name="T26" fmla="*/ 3 w 50"/>
                <a:gd name="T27" fmla="*/ 9 h 131"/>
                <a:gd name="T28" fmla="*/ 3 w 50"/>
                <a:gd name="T29" fmla="*/ 10 h 131"/>
                <a:gd name="T30" fmla="*/ 3 w 50"/>
                <a:gd name="T31" fmla="*/ 10 h 131"/>
                <a:gd name="T32" fmla="*/ 4 w 50"/>
                <a:gd name="T33" fmla="*/ 10 h 131"/>
                <a:gd name="T34" fmla="*/ 4 w 50"/>
                <a:gd name="T35" fmla="*/ 11 h 131"/>
                <a:gd name="T36" fmla="*/ 4 w 50"/>
                <a:gd name="T37" fmla="*/ 11 h 131"/>
                <a:gd name="T38" fmla="*/ 5 w 50"/>
                <a:gd name="T39" fmla="*/ 11 h 131"/>
                <a:gd name="T40" fmla="*/ 6 w 50"/>
                <a:gd name="T41" fmla="*/ 12 h 131"/>
                <a:gd name="T42" fmla="*/ 6 w 50"/>
                <a:gd name="T43" fmla="*/ 15 h 131"/>
                <a:gd name="T44" fmla="*/ 5 w 50"/>
                <a:gd name="T45" fmla="*/ 15 h 131"/>
                <a:gd name="T46" fmla="*/ 5 w 50"/>
                <a:gd name="T47" fmla="*/ 14 h 131"/>
                <a:gd name="T48" fmla="*/ 5 w 50"/>
                <a:gd name="T49" fmla="*/ 14 h 131"/>
                <a:gd name="T50" fmla="*/ 4 w 50"/>
                <a:gd name="T51" fmla="*/ 14 h 131"/>
                <a:gd name="T52" fmla="*/ 3 w 50"/>
                <a:gd name="T53" fmla="*/ 13 h 131"/>
                <a:gd name="T54" fmla="*/ 3 w 50"/>
                <a:gd name="T55" fmla="*/ 13 h 131"/>
                <a:gd name="T56" fmla="*/ 2 w 50"/>
                <a:gd name="T57" fmla="*/ 12 h 131"/>
                <a:gd name="T58" fmla="*/ 1 w 50"/>
                <a:gd name="T59" fmla="*/ 11 h 131"/>
                <a:gd name="T60" fmla="*/ 1 w 50"/>
                <a:gd name="T61" fmla="*/ 10 h 131"/>
                <a:gd name="T62" fmla="*/ 1 w 50"/>
                <a:gd name="T63" fmla="*/ 10 h 131"/>
                <a:gd name="T64" fmla="*/ 0 w 50"/>
                <a:gd name="T65" fmla="*/ 9 h 131"/>
                <a:gd name="T66" fmla="*/ 0 w 50"/>
                <a:gd name="T67" fmla="*/ 9 h 131"/>
                <a:gd name="T68" fmla="*/ 0 w 50"/>
                <a:gd name="T69" fmla="*/ 8 h 131"/>
                <a:gd name="T70" fmla="*/ 0 w 50"/>
                <a:gd name="T71" fmla="*/ 8 h 131"/>
                <a:gd name="T72" fmla="*/ 0 w 50"/>
                <a:gd name="T73" fmla="*/ 7 h 131"/>
                <a:gd name="T74" fmla="*/ 0 w 50"/>
                <a:gd name="T75" fmla="*/ 6 h 131"/>
                <a:gd name="T76" fmla="*/ 0 w 50"/>
                <a:gd name="T77" fmla="*/ 6 h 131"/>
                <a:gd name="T78" fmla="*/ 0 w 50"/>
                <a:gd name="T79" fmla="*/ 5 h 131"/>
                <a:gd name="T80" fmla="*/ 1 w 50"/>
                <a:gd name="T81" fmla="*/ 4 h 131"/>
                <a:gd name="T82" fmla="*/ 1 w 50"/>
                <a:gd name="T83" fmla="*/ 3 h 131"/>
                <a:gd name="T84" fmla="*/ 1 w 50"/>
                <a:gd name="T85" fmla="*/ 3 h 131"/>
                <a:gd name="T86" fmla="*/ 2 w 50"/>
                <a:gd name="T87" fmla="*/ 3 h 131"/>
                <a:gd name="T88" fmla="*/ 2 w 50"/>
                <a:gd name="T89" fmla="*/ 2 h 131"/>
                <a:gd name="T90" fmla="*/ 2 w 50"/>
                <a:gd name="T91" fmla="*/ 2 h 131"/>
                <a:gd name="T92" fmla="*/ 3 w 50"/>
                <a:gd name="T93" fmla="*/ 1 h 131"/>
                <a:gd name="T94" fmla="*/ 3 w 50"/>
                <a:gd name="T95" fmla="*/ 1 h 131"/>
                <a:gd name="T96" fmla="*/ 3 w 50"/>
                <a:gd name="T97" fmla="*/ 0 h 131"/>
                <a:gd name="T98" fmla="*/ 4 w 50"/>
                <a:gd name="T99" fmla="*/ 0 h 131"/>
                <a:gd name="T100" fmla="*/ 5 w 50"/>
                <a:gd name="T101" fmla="*/ 2 h 131"/>
                <a:gd name="T102" fmla="*/ 5 w 50"/>
                <a:gd name="T103" fmla="*/ 2 h 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
                <a:gd name="T157" fmla="*/ 0 h 131"/>
                <a:gd name="T158" fmla="*/ 50 w 50"/>
                <a:gd name="T159" fmla="*/ 131 h 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 h="131">
                  <a:moveTo>
                    <a:pt x="42" y="17"/>
                  </a:moveTo>
                  <a:lnTo>
                    <a:pt x="41" y="17"/>
                  </a:lnTo>
                  <a:lnTo>
                    <a:pt x="40" y="18"/>
                  </a:lnTo>
                  <a:lnTo>
                    <a:pt x="37" y="22"/>
                  </a:lnTo>
                  <a:lnTo>
                    <a:pt x="35" y="27"/>
                  </a:lnTo>
                  <a:lnTo>
                    <a:pt x="31" y="30"/>
                  </a:lnTo>
                  <a:lnTo>
                    <a:pt x="28" y="36"/>
                  </a:lnTo>
                  <a:lnTo>
                    <a:pt x="25" y="44"/>
                  </a:lnTo>
                  <a:lnTo>
                    <a:pt x="24" y="51"/>
                  </a:lnTo>
                  <a:lnTo>
                    <a:pt x="21" y="57"/>
                  </a:lnTo>
                  <a:lnTo>
                    <a:pt x="21" y="64"/>
                  </a:lnTo>
                  <a:lnTo>
                    <a:pt x="21" y="72"/>
                  </a:lnTo>
                  <a:lnTo>
                    <a:pt x="23" y="79"/>
                  </a:lnTo>
                  <a:lnTo>
                    <a:pt x="24" y="83"/>
                  </a:lnTo>
                  <a:lnTo>
                    <a:pt x="26" y="86"/>
                  </a:lnTo>
                  <a:lnTo>
                    <a:pt x="28" y="89"/>
                  </a:lnTo>
                  <a:lnTo>
                    <a:pt x="32" y="92"/>
                  </a:lnTo>
                  <a:lnTo>
                    <a:pt x="35" y="96"/>
                  </a:lnTo>
                  <a:lnTo>
                    <a:pt x="39" y="98"/>
                  </a:lnTo>
                  <a:lnTo>
                    <a:pt x="43" y="101"/>
                  </a:lnTo>
                  <a:lnTo>
                    <a:pt x="50" y="104"/>
                  </a:lnTo>
                  <a:lnTo>
                    <a:pt x="50" y="131"/>
                  </a:lnTo>
                  <a:lnTo>
                    <a:pt x="47" y="131"/>
                  </a:lnTo>
                  <a:lnTo>
                    <a:pt x="44" y="129"/>
                  </a:lnTo>
                  <a:lnTo>
                    <a:pt x="40" y="126"/>
                  </a:lnTo>
                  <a:lnTo>
                    <a:pt x="35" y="122"/>
                  </a:lnTo>
                  <a:lnTo>
                    <a:pt x="29" y="118"/>
                  </a:lnTo>
                  <a:lnTo>
                    <a:pt x="23" y="112"/>
                  </a:lnTo>
                  <a:lnTo>
                    <a:pt x="17" y="106"/>
                  </a:lnTo>
                  <a:lnTo>
                    <a:pt x="12" y="98"/>
                  </a:lnTo>
                  <a:lnTo>
                    <a:pt x="9" y="93"/>
                  </a:lnTo>
                  <a:lnTo>
                    <a:pt x="6" y="89"/>
                  </a:lnTo>
                  <a:lnTo>
                    <a:pt x="4" y="84"/>
                  </a:lnTo>
                  <a:lnTo>
                    <a:pt x="3" y="79"/>
                  </a:lnTo>
                  <a:lnTo>
                    <a:pt x="1" y="74"/>
                  </a:lnTo>
                  <a:lnTo>
                    <a:pt x="1" y="68"/>
                  </a:lnTo>
                  <a:lnTo>
                    <a:pt x="0" y="63"/>
                  </a:lnTo>
                  <a:lnTo>
                    <a:pt x="1" y="57"/>
                  </a:lnTo>
                  <a:lnTo>
                    <a:pt x="2" y="50"/>
                  </a:lnTo>
                  <a:lnTo>
                    <a:pt x="4" y="44"/>
                  </a:lnTo>
                  <a:lnTo>
                    <a:pt x="7" y="36"/>
                  </a:lnTo>
                  <a:lnTo>
                    <a:pt x="11" y="30"/>
                  </a:lnTo>
                  <a:lnTo>
                    <a:pt x="13" y="27"/>
                  </a:lnTo>
                  <a:lnTo>
                    <a:pt x="14" y="23"/>
                  </a:lnTo>
                  <a:lnTo>
                    <a:pt x="17" y="18"/>
                  </a:lnTo>
                  <a:lnTo>
                    <a:pt x="20" y="16"/>
                  </a:lnTo>
                  <a:lnTo>
                    <a:pt x="23" y="11"/>
                  </a:lnTo>
                  <a:lnTo>
                    <a:pt x="25" y="7"/>
                  </a:lnTo>
                  <a:lnTo>
                    <a:pt x="29" y="4"/>
                  </a:lnTo>
                  <a:lnTo>
                    <a:pt x="33" y="0"/>
                  </a:lnTo>
                  <a:lnTo>
                    <a:pt x="42" y="17"/>
                  </a:lnTo>
                  <a:close/>
                </a:path>
              </a:pathLst>
            </a:custGeom>
            <a:solidFill>
              <a:srgbClr val="FFFFFF"/>
            </a:solidFill>
            <a:ln w="9525">
              <a:noFill/>
              <a:round/>
              <a:headEnd/>
              <a:tailEnd/>
            </a:ln>
          </p:spPr>
          <p:txBody>
            <a:bodyPr/>
            <a:lstStyle/>
            <a:p>
              <a:endParaRPr lang="en-US"/>
            </a:p>
          </p:txBody>
        </p:sp>
        <p:sp>
          <p:nvSpPr>
            <p:cNvPr id="72845" name="Freeform 369"/>
            <p:cNvSpPr>
              <a:spLocks/>
            </p:cNvSpPr>
            <p:nvPr/>
          </p:nvSpPr>
          <p:spPr bwMode="auto">
            <a:xfrm>
              <a:off x="5086" y="2844"/>
              <a:ext cx="14" cy="43"/>
            </a:xfrm>
            <a:custGeom>
              <a:avLst/>
              <a:gdLst>
                <a:gd name="T0" fmla="*/ 5 w 43"/>
                <a:gd name="T1" fmla="*/ 2 h 129"/>
                <a:gd name="T2" fmla="*/ 5 w 43"/>
                <a:gd name="T3" fmla="*/ 2 h 129"/>
                <a:gd name="T4" fmla="*/ 4 w 43"/>
                <a:gd name="T5" fmla="*/ 2 h 129"/>
                <a:gd name="T6" fmla="*/ 4 w 43"/>
                <a:gd name="T7" fmla="*/ 2 h 129"/>
                <a:gd name="T8" fmla="*/ 4 w 43"/>
                <a:gd name="T9" fmla="*/ 3 h 129"/>
                <a:gd name="T10" fmla="*/ 3 w 43"/>
                <a:gd name="T11" fmla="*/ 3 h 129"/>
                <a:gd name="T12" fmla="*/ 3 w 43"/>
                <a:gd name="T13" fmla="*/ 4 h 129"/>
                <a:gd name="T14" fmla="*/ 3 w 43"/>
                <a:gd name="T15" fmla="*/ 5 h 129"/>
                <a:gd name="T16" fmla="*/ 3 w 43"/>
                <a:gd name="T17" fmla="*/ 6 h 129"/>
                <a:gd name="T18" fmla="*/ 2 w 43"/>
                <a:gd name="T19" fmla="*/ 6 h 129"/>
                <a:gd name="T20" fmla="*/ 2 w 43"/>
                <a:gd name="T21" fmla="*/ 6 h 129"/>
                <a:gd name="T22" fmla="*/ 2 w 43"/>
                <a:gd name="T23" fmla="*/ 7 h 129"/>
                <a:gd name="T24" fmla="*/ 2 w 43"/>
                <a:gd name="T25" fmla="*/ 7 h 129"/>
                <a:gd name="T26" fmla="*/ 2 w 43"/>
                <a:gd name="T27" fmla="*/ 8 h 129"/>
                <a:gd name="T28" fmla="*/ 2 w 43"/>
                <a:gd name="T29" fmla="*/ 8 h 129"/>
                <a:gd name="T30" fmla="*/ 2 w 43"/>
                <a:gd name="T31" fmla="*/ 9 h 129"/>
                <a:gd name="T32" fmla="*/ 2 w 43"/>
                <a:gd name="T33" fmla="*/ 9 h 129"/>
                <a:gd name="T34" fmla="*/ 2 w 43"/>
                <a:gd name="T35" fmla="*/ 10 h 129"/>
                <a:gd name="T36" fmla="*/ 2 w 43"/>
                <a:gd name="T37" fmla="*/ 10 h 129"/>
                <a:gd name="T38" fmla="*/ 2 w 43"/>
                <a:gd name="T39" fmla="*/ 11 h 129"/>
                <a:gd name="T40" fmla="*/ 3 w 43"/>
                <a:gd name="T41" fmla="*/ 11 h 129"/>
                <a:gd name="T42" fmla="*/ 3 w 43"/>
                <a:gd name="T43" fmla="*/ 12 h 129"/>
                <a:gd name="T44" fmla="*/ 3 w 43"/>
                <a:gd name="T45" fmla="*/ 12 h 129"/>
                <a:gd name="T46" fmla="*/ 4 w 43"/>
                <a:gd name="T47" fmla="*/ 13 h 129"/>
                <a:gd name="T48" fmla="*/ 4 w 43"/>
                <a:gd name="T49" fmla="*/ 13 h 129"/>
                <a:gd name="T50" fmla="*/ 3 w 43"/>
                <a:gd name="T51" fmla="*/ 14 h 129"/>
                <a:gd name="T52" fmla="*/ 3 w 43"/>
                <a:gd name="T53" fmla="*/ 14 h 129"/>
                <a:gd name="T54" fmla="*/ 3 w 43"/>
                <a:gd name="T55" fmla="*/ 14 h 129"/>
                <a:gd name="T56" fmla="*/ 2 w 43"/>
                <a:gd name="T57" fmla="*/ 14 h 129"/>
                <a:gd name="T58" fmla="*/ 2 w 43"/>
                <a:gd name="T59" fmla="*/ 13 h 129"/>
                <a:gd name="T60" fmla="*/ 2 w 43"/>
                <a:gd name="T61" fmla="*/ 13 h 129"/>
                <a:gd name="T62" fmla="*/ 1 w 43"/>
                <a:gd name="T63" fmla="*/ 12 h 129"/>
                <a:gd name="T64" fmla="*/ 1 w 43"/>
                <a:gd name="T65" fmla="*/ 12 h 129"/>
                <a:gd name="T66" fmla="*/ 1 w 43"/>
                <a:gd name="T67" fmla="*/ 11 h 129"/>
                <a:gd name="T68" fmla="*/ 1 w 43"/>
                <a:gd name="T69" fmla="*/ 11 h 129"/>
                <a:gd name="T70" fmla="*/ 0 w 43"/>
                <a:gd name="T71" fmla="*/ 10 h 129"/>
                <a:gd name="T72" fmla="*/ 0 w 43"/>
                <a:gd name="T73" fmla="*/ 10 h 129"/>
                <a:gd name="T74" fmla="*/ 0 w 43"/>
                <a:gd name="T75" fmla="*/ 10 h 129"/>
                <a:gd name="T76" fmla="*/ 0 w 43"/>
                <a:gd name="T77" fmla="*/ 9 h 129"/>
                <a:gd name="T78" fmla="*/ 0 w 43"/>
                <a:gd name="T79" fmla="*/ 8 h 129"/>
                <a:gd name="T80" fmla="*/ 0 w 43"/>
                <a:gd name="T81" fmla="*/ 8 h 129"/>
                <a:gd name="T82" fmla="*/ 0 w 43"/>
                <a:gd name="T83" fmla="*/ 7 h 129"/>
                <a:gd name="T84" fmla="*/ 0 w 43"/>
                <a:gd name="T85" fmla="*/ 7 h 129"/>
                <a:gd name="T86" fmla="*/ 0 w 43"/>
                <a:gd name="T87" fmla="*/ 6 h 129"/>
                <a:gd name="T88" fmla="*/ 0 w 43"/>
                <a:gd name="T89" fmla="*/ 5 h 129"/>
                <a:gd name="T90" fmla="*/ 1 w 43"/>
                <a:gd name="T91" fmla="*/ 5 h 129"/>
                <a:gd name="T92" fmla="*/ 1 w 43"/>
                <a:gd name="T93" fmla="*/ 4 h 129"/>
                <a:gd name="T94" fmla="*/ 1 w 43"/>
                <a:gd name="T95" fmla="*/ 3 h 129"/>
                <a:gd name="T96" fmla="*/ 2 w 43"/>
                <a:gd name="T97" fmla="*/ 2 h 129"/>
                <a:gd name="T98" fmla="*/ 2 w 43"/>
                <a:gd name="T99" fmla="*/ 1 h 129"/>
                <a:gd name="T100" fmla="*/ 3 w 43"/>
                <a:gd name="T101" fmla="*/ 1 h 129"/>
                <a:gd name="T102" fmla="*/ 3 w 43"/>
                <a:gd name="T103" fmla="*/ 0 h 129"/>
                <a:gd name="T104" fmla="*/ 5 w 43"/>
                <a:gd name="T105" fmla="*/ 2 h 129"/>
                <a:gd name="T106" fmla="*/ 5 w 43"/>
                <a:gd name="T107" fmla="*/ 2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9"/>
                <a:gd name="T164" fmla="*/ 43 w 43"/>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9">
                  <a:moveTo>
                    <a:pt x="43" y="17"/>
                  </a:moveTo>
                  <a:lnTo>
                    <a:pt x="42" y="17"/>
                  </a:lnTo>
                  <a:lnTo>
                    <a:pt x="41" y="19"/>
                  </a:lnTo>
                  <a:lnTo>
                    <a:pt x="38" y="21"/>
                  </a:lnTo>
                  <a:lnTo>
                    <a:pt x="36" y="26"/>
                  </a:lnTo>
                  <a:lnTo>
                    <a:pt x="32" y="31"/>
                  </a:lnTo>
                  <a:lnTo>
                    <a:pt x="29" y="37"/>
                  </a:lnTo>
                  <a:lnTo>
                    <a:pt x="26" y="43"/>
                  </a:lnTo>
                  <a:lnTo>
                    <a:pt x="24" y="51"/>
                  </a:lnTo>
                  <a:lnTo>
                    <a:pt x="22" y="54"/>
                  </a:lnTo>
                  <a:lnTo>
                    <a:pt x="21" y="58"/>
                  </a:lnTo>
                  <a:lnTo>
                    <a:pt x="20" y="63"/>
                  </a:lnTo>
                  <a:lnTo>
                    <a:pt x="20" y="66"/>
                  </a:lnTo>
                  <a:lnTo>
                    <a:pt x="18" y="70"/>
                  </a:lnTo>
                  <a:lnTo>
                    <a:pt x="18" y="75"/>
                  </a:lnTo>
                  <a:lnTo>
                    <a:pt x="18" y="78"/>
                  </a:lnTo>
                  <a:lnTo>
                    <a:pt x="20" y="83"/>
                  </a:lnTo>
                  <a:lnTo>
                    <a:pt x="20" y="88"/>
                  </a:lnTo>
                  <a:lnTo>
                    <a:pt x="21" y="92"/>
                  </a:lnTo>
                  <a:lnTo>
                    <a:pt x="22" y="97"/>
                  </a:lnTo>
                  <a:lnTo>
                    <a:pt x="25" y="100"/>
                  </a:lnTo>
                  <a:lnTo>
                    <a:pt x="27" y="105"/>
                  </a:lnTo>
                  <a:lnTo>
                    <a:pt x="30" y="109"/>
                  </a:lnTo>
                  <a:lnTo>
                    <a:pt x="34" y="114"/>
                  </a:lnTo>
                  <a:lnTo>
                    <a:pt x="38" y="117"/>
                  </a:lnTo>
                  <a:lnTo>
                    <a:pt x="28" y="129"/>
                  </a:lnTo>
                  <a:lnTo>
                    <a:pt x="26" y="128"/>
                  </a:lnTo>
                  <a:lnTo>
                    <a:pt x="25" y="127"/>
                  </a:lnTo>
                  <a:lnTo>
                    <a:pt x="22" y="123"/>
                  </a:lnTo>
                  <a:lnTo>
                    <a:pt x="19" y="120"/>
                  </a:lnTo>
                  <a:lnTo>
                    <a:pt x="14" y="115"/>
                  </a:lnTo>
                  <a:lnTo>
                    <a:pt x="11" y="109"/>
                  </a:lnTo>
                  <a:lnTo>
                    <a:pt x="9" y="105"/>
                  </a:lnTo>
                  <a:lnTo>
                    <a:pt x="7" y="101"/>
                  </a:lnTo>
                  <a:lnTo>
                    <a:pt x="5" y="98"/>
                  </a:lnTo>
                  <a:lnTo>
                    <a:pt x="4" y="94"/>
                  </a:lnTo>
                  <a:lnTo>
                    <a:pt x="2" y="89"/>
                  </a:lnTo>
                  <a:lnTo>
                    <a:pt x="1" y="86"/>
                  </a:lnTo>
                  <a:lnTo>
                    <a:pt x="1" y="80"/>
                  </a:lnTo>
                  <a:lnTo>
                    <a:pt x="1" y="75"/>
                  </a:lnTo>
                  <a:lnTo>
                    <a:pt x="0" y="70"/>
                  </a:lnTo>
                  <a:lnTo>
                    <a:pt x="1" y="64"/>
                  </a:lnTo>
                  <a:lnTo>
                    <a:pt x="1" y="59"/>
                  </a:lnTo>
                  <a:lnTo>
                    <a:pt x="2" y="53"/>
                  </a:lnTo>
                  <a:lnTo>
                    <a:pt x="4" y="47"/>
                  </a:lnTo>
                  <a:lnTo>
                    <a:pt x="6" y="41"/>
                  </a:lnTo>
                  <a:lnTo>
                    <a:pt x="8" y="35"/>
                  </a:lnTo>
                  <a:lnTo>
                    <a:pt x="11" y="28"/>
                  </a:lnTo>
                  <a:lnTo>
                    <a:pt x="15" y="20"/>
                  </a:lnTo>
                  <a:lnTo>
                    <a:pt x="20" y="13"/>
                  </a:lnTo>
                  <a:lnTo>
                    <a:pt x="25" y="6"/>
                  </a:lnTo>
                  <a:lnTo>
                    <a:pt x="31" y="0"/>
                  </a:lnTo>
                  <a:lnTo>
                    <a:pt x="43" y="17"/>
                  </a:lnTo>
                  <a:close/>
                </a:path>
              </a:pathLst>
            </a:custGeom>
            <a:solidFill>
              <a:srgbClr val="FFFFFF"/>
            </a:solidFill>
            <a:ln w="9525">
              <a:noFill/>
              <a:round/>
              <a:headEnd/>
              <a:tailEnd/>
            </a:ln>
          </p:spPr>
          <p:txBody>
            <a:bodyPr/>
            <a:lstStyle/>
            <a:p>
              <a:endParaRPr lang="en-US"/>
            </a:p>
          </p:txBody>
        </p:sp>
        <p:sp>
          <p:nvSpPr>
            <p:cNvPr id="72846" name="Freeform 370"/>
            <p:cNvSpPr>
              <a:spLocks/>
            </p:cNvSpPr>
            <p:nvPr/>
          </p:nvSpPr>
          <p:spPr bwMode="auto">
            <a:xfrm>
              <a:off x="5070" y="2883"/>
              <a:ext cx="16" cy="39"/>
            </a:xfrm>
            <a:custGeom>
              <a:avLst/>
              <a:gdLst>
                <a:gd name="T0" fmla="*/ 6 w 46"/>
                <a:gd name="T1" fmla="*/ 2 h 118"/>
                <a:gd name="T2" fmla="*/ 6 w 46"/>
                <a:gd name="T3" fmla="*/ 2 h 118"/>
                <a:gd name="T4" fmla="*/ 5 w 46"/>
                <a:gd name="T5" fmla="*/ 2 h 118"/>
                <a:gd name="T6" fmla="*/ 5 w 46"/>
                <a:gd name="T7" fmla="*/ 2 h 118"/>
                <a:gd name="T8" fmla="*/ 5 w 46"/>
                <a:gd name="T9" fmla="*/ 3 h 118"/>
                <a:gd name="T10" fmla="*/ 4 w 46"/>
                <a:gd name="T11" fmla="*/ 3 h 118"/>
                <a:gd name="T12" fmla="*/ 4 w 46"/>
                <a:gd name="T13" fmla="*/ 4 h 118"/>
                <a:gd name="T14" fmla="*/ 3 w 46"/>
                <a:gd name="T15" fmla="*/ 4 h 118"/>
                <a:gd name="T16" fmla="*/ 3 w 46"/>
                <a:gd name="T17" fmla="*/ 5 h 118"/>
                <a:gd name="T18" fmla="*/ 3 w 46"/>
                <a:gd name="T19" fmla="*/ 6 h 118"/>
                <a:gd name="T20" fmla="*/ 3 w 46"/>
                <a:gd name="T21" fmla="*/ 7 h 118"/>
                <a:gd name="T22" fmla="*/ 2 w 46"/>
                <a:gd name="T23" fmla="*/ 7 h 118"/>
                <a:gd name="T24" fmla="*/ 2 w 46"/>
                <a:gd name="T25" fmla="*/ 8 h 118"/>
                <a:gd name="T26" fmla="*/ 3 w 46"/>
                <a:gd name="T27" fmla="*/ 9 h 118"/>
                <a:gd name="T28" fmla="*/ 3 w 46"/>
                <a:gd name="T29" fmla="*/ 9 h 118"/>
                <a:gd name="T30" fmla="*/ 3 w 46"/>
                <a:gd name="T31" fmla="*/ 10 h 118"/>
                <a:gd name="T32" fmla="*/ 4 w 46"/>
                <a:gd name="T33" fmla="*/ 10 h 118"/>
                <a:gd name="T34" fmla="*/ 4 w 46"/>
                <a:gd name="T35" fmla="*/ 10 h 118"/>
                <a:gd name="T36" fmla="*/ 5 w 46"/>
                <a:gd name="T37" fmla="*/ 11 h 118"/>
                <a:gd name="T38" fmla="*/ 4 w 46"/>
                <a:gd name="T39" fmla="*/ 13 h 118"/>
                <a:gd name="T40" fmla="*/ 4 w 46"/>
                <a:gd name="T41" fmla="*/ 13 h 118"/>
                <a:gd name="T42" fmla="*/ 3 w 46"/>
                <a:gd name="T43" fmla="*/ 13 h 118"/>
                <a:gd name="T44" fmla="*/ 3 w 46"/>
                <a:gd name="T45" fmla="*/ 13 h 118"/>
                <a:gd name="T46" fmla="*/ 3 w 46"/>
                <a:gd name="T47" fmla="*/ 12 h 118"/>
                <a:gd name="T48" fmla="*/ 2 w 46"/>
                <a:gd name="T49" fmla="*/ 12 h 118"/>
                <a:gd name="T50" fmla="*/ 2 w 46"/>
                <a:gd name="T51" fmla="*/ 11 h 118"/>
                <a:gd name="T52" fmla="*/ 1 w 46"/>
                <a:gd name="T53" fmla="*/ 11 h 118"/>
                <a:gd name="T54" fmla="*/ 1 w 46"/>
                <a:gd name="T55" fmla="*/ 10 h 118"/>
                <a:gd name="T56" fmla="*/ 0 w 46"/>
                <a:gd name="T57" fmla="*/ 10 h 118"/>
                <a:gd name="T58" fmla="*/ 0 w 46"/>
                <a:gd name="T59" fmla="*/ 9 h 118"/>
                <a:gd name="T60" fmla="*/ 0 w 46"/>
                <a:gd name="T61" fmla="*/ 9 h 118"/>
                <a:gd name="T62" fmla="*/ 0 w 46"/>
                <a:gd name="T63" fmla="*/ 8 h 118"/>
                <a:gd name="T64" fmla="*/ 0 w 46"/>
                <a:gd name="T65" fmla="*/ 8 h 118"/>
                <a:gd name="T66" fmla="*/ 0 w 46"/>
                <a:gd name="T67" fmla="*/ 7 h 118"/>
                <a:gd name="T68" fmla="*/ 0 w 46"/>
                <a:gd name="T69" fmla="*/ 7 h 118"/>
                <a:gd name="T70" fmla="*/ 0 w 46"/>
                <a:gd name="T71" fmla="*/ 6 h 118"/>
                <a:gd name="T72" fmla="*/ 0 w 46"/>
                <a:gd name="T73" fmla="*/ 5 h 118"/>
                <a:gd name="T74" fmla="*/ 1 w 46"/>
                <a:gd name="T75" fmla="*/ 5 h 118"/>
                <a:gd name="T76" fmla="*/ 1 w 46"/>
                <a:gd name="T77" fmla="*/ 4 h 118"/>
                <a:gd name="T78" fmla="*/ 1 w 46"/>
                <a:gd name="T79" fmla="*/ 3 h 118"/>
                <a:gd name="T80" fmla="*/ 2 w 46"/>
                <a:gd name="T81" fmla="*/ 3 h 118"/>
                <a:gd name="T82" fmla="*/ 2 w 46"/>
                <a:gd name="T83" fmla="*/ 3 h 118"/>
                <a:gd name="T84" fmla="*/ 2 w 46"/>
                <a:gd name="T85" fmla="*/ 2 h 118"/>
                <a:gd name="T86" fmla="*/ 3 w 46"/>
                <a:gd name="T87" fmla="*/ 2 h 118"/>
                <a:gd name="T88" fmla="*/ 3 w 46"/>
                <a:gd name="T89" fmla="*/ 1 h 118"/>
                <a:gd name="T90" fmla="*/ 3 w 46"/>
                <a:gd name="T91" fmla="*/ 1 h 118"/>
                <a:gd name="T92" fmla="*/ 4 w 46"/>
                <a:gd name="T93" fmla="*/ 0 h 118"/>
                <a:gd name="T94" fmla="*/ 4 w 46"/>
                <a:gd name="T95" fmla="*/ 0 h 118"/>
                <a:gd name="T96" fmla="*/ 6 w 46"/>
                <a:gd name="T97" fmla="*/ 2 h 118"/>
                <a:gd name="T98" fmla="*/ 6 w 46"/>
                <a:gd name="T99" fmla="*/ 2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
                <a:gd name="T151" fmla="*/ 0 h 118"/>
                <a:gd name="T152" fmla="*/ 46 w 46"/>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 h="118">
                  <a:moveTo>
                    <a:pt x="46" y="15"/>
                  </a:moveTo>
                  <a:lnTo>
                    <a:pt x="45" y="15"/>
                  </a:lnTo>
                  <a:lnTo>
                    <a:pt x="44" y="18"/>
                  </a:lnTo>
                  <a:lnTo>
                    <a:pt x="41" y="20"/>
                  </a:lnTo>
                  <a:lnTo>
                    <a:pt x="39" y="24"/>
                  </a:lnTo>
                  <a:lnTo>
                    <a:pt x="35" y="29"/>
                  </a:lnTo>
                  <a:lnTo>
                    <a:pt x="32" y="35"/>
                  </a:lnTo>
                  <a:lnTo>
                    <a:pt x="29" y="40"/>
                  </a:lnTo>
                  <a:lnTo>
                    <a:pt x="26" y="46"/>
                  </a:lnTo>
                  <a:lnTo>
                    <a:pt x="23" y="52"/>
                  </a:lnTo>
                  <a:lnTo>
                    <a:pt x="22" y="59"/>
                  </a:lnTo>
                  <a:lnTo>
                    <a:pt x="21" y="65"/>
                  </a:lnTo>
                  <a:lnTo>
                    <a:pt x="21" y="74"/>
                  </a:lnTo>
                  <a:lnTo>
                    <a:pt x="23" y="80"/>
                  </a:lnTo>
                  <a:lnTo>
                    <a:pt x="26" y="86"/>
                  </a:lnTo>
                  <a:lnTo>
                    <a:pt x="28" y="88"/>
                  </a:lnTo>
                  <a:lnTo>
                    <a:pt x="31" y="92"/>
                  </a:lnTo>
                  <a:lnTo>
                    <a:pt x="34" y="95"/>
                  </a:lnTo>
                  <a:lnTo>
                    <a:pt x="39" y="98"/>
                  </a:lnTo>
                  <a:lnTo>
                    <a:pt x="33" y="118"/>
                  </a:lnTo>
                  <a:lnTo>
                    <a:pt x="32" y="117"/>
                  </a:lnTo>
                  <a:lnTo>
                    <a:pt x="30" y="116"/>
                  </a:lnTo>
                  <a:lnTo>
                    <a:pt x="26" y="114"/>
                  </a:lnTo>
                  <a:lnTo>
                    <a:pt x="23" y="111"/>
                  </a:lnTo>
                  <a:lnTo>
                    <a:pt x="17" y="109"/>
                  </a:lnTo>
                  <a:lnTo>
                    <a:pt x="13" y="104"/>
                  </a:lnTo>
                  <a:lnTo>
                    <a:pt x="9" y="98"/>
                  </a:lnTo>
                  <a:lnTo>
                    <a:pt x="5" y="93"/>
                  </a:lnTo>
                  <a:lnTo>
                    <a:pt x="4" y="88"/>
                  </a:lnTo>
                  <a:lnTo>
                    <a:pt x="2" y="85"/>
                  </a:lnTo>
                  <a:lnTo>
                    <a:pt x="1" y="81"/>
                  </a:lnTo>
                  <a:lnTo>
                    <a:pt x="1" y="76"/>
                  </a:lnTo>
                  <a:lnTo>
                    <a:pt x="0" y="71"/>
                  </a:lnTo>
                  <a:lnTo>
                    <a:pt x="1" y="66"/>
                  </a:lnTo>
                  <a:lnTo>
                    <a:pt x="1" y="60"/>
                  </a:lnTo>
                  <a:lnTo>
                    <a:pt x="2" y="55"/>
                  </a:lnTo>
                  <a:lnTo>
                    <a:pt x="4" y="49"/>
                  </a:lnTo>
                  <a:lnTo>
                    <a:pt x="6" y="43"/>
                  </a:lnTo>
                  <a:lnTo>
                    <a:pt x="8" y="36"/>
                  </a:lnTo>
                  <a:lnTo>
                    <a:pt x="12" y="30"/>
                  </a:lnTo>
                  <a:lnTo>
                    <a:pt x="14" y="26"/>
                  </a:lnTo>
                  <a:lnTo>
                    <a:pt x="16" y="23"/>
                  </a:lnTo>
                  <a:lnTo>
                    <a:pt x="19" y="18"/>
                  </a:lnTo>
                  <a:lnTo>
                    <a:pt x="22" y="14"/>
                  </a:lnTo>
                  <a:lnTo>
                    <a:pt x="25" y="11"/>
                  </a:lnTo>
                  <a:lnTo>
                    <a:pt x="28" y="7"/>
                  </a:lnTo>
                  <a:lnTo>
                    <a:pt x="32" y="3"/>
                  </a:lnTo>
                  <a:lnTo>
                    <a:pt x="35" y="0"/>
                  </a:lnTo>
                  <a:lnTo>
                    <a:pt x="46" y="15"/>
                  </a:lnTo>
                  <a:close/>
                </a:path>
              </a:pathLst>
            </a:custGeom>
            <a:solidFill>
              <a:srgbClr val="FFFFFF"/>
            </a:solidFill>
            <a:ln w="9525">
              <a:noFill/>
              <a:round/>
              <a:headEnd/>
              <a:tailEnd/>
            </a:ln>
          </p:spPr>
          <p:txBody>
            <a:bodyPr/>
            <a:lstStyle/>
            <a:p>
              <a:endParaRPr lang="en-US"/>
            </a:p>
          </p:txBody>
        </p:sp>
        <p:sp>
          <p:nvSpPr>
            <p:cNvPr id="72847" name="Freeform 371"/>
            <p:cNvSpPr>
              <a:spLocks/>
            </p:cNvSpPr>
            <p:nvPr/>
          </p:nvSpPr>
          <p:spPr bwMode="auto">
            <a:xfrm>
              <a:off x="5051" y="2856"/>
              <a:ext cx="12" cy="28"/>
            </a:xfrm>
            <a:custGeom>
              <a:avLst/>
              <a:gdLst>
                <a:gd name="T0" fmla="*/ 3 w 36"/>
                <a:gd name="T1" fmla="*/ 0 h 82"/>
                <a:gd name="T2" fmla="*/ 3 w 36"/>
                <a:gd name="T3" fmla="*/ 0 h 82"/>
                <a:gd name="T4" fmla="*/ 3 w 36"/>
                <a:gd name="T5" fmla="*/ 1 h 82"/>
                <a:gd name="T6" fmla="*/ 2 w 36"/>
                <a:gd name="T7" fmla="*/ 1 h 82"/>
                <a:gd name="T8" fmla="*/ 2 w 36"/>
                <a:gd name="T9" fmla="*/ 1 h 82"/>
                <a:gd name="T10" fmla="*/ 1 w 36"/>
                <a:gd name="T11" fmla="*/ 2 h 82"/>
                <a:gd name="T12" fmla="*/ 1 w 36"/>
                <a:gd name="T13" fmla="*/ 2 h 82"/>
                <a:gd name="T14" fmla="*/ 1 w 36"/>
                <a:gd name="T15" fmla="*/ 3 h 82"/>
                <a:gd name="T16" fmla="*/ 0 w 36"/>
                <a:gd name="T17" fmla="*/ 3 h 82"/>
                <a:gd name="T18" fmla="*/ 0 w 36"/>
                <a:gd name="T19" fmla="*/ 4 h 82"/>
                <a:gd name="T20" fmla="*/ 0 w 36"/>
                <a:gd name="T21" fmla="*/ 5 h 82"/>
                <a:gd name="T22" fmla="*/ 0 w 36"/>
                <a:gd name="T23" fmla="*/ 5 h 82"/>
                <a:gd name="T24" fmla="*/ 0 w 36"/>
                <a:gd name="T25" fmla="*/ 5 h 82"/>
                <a:gd name="T26" fmla="*/ 0 w 36"/>
                <a:gd name="T27" fmla="*/ 6 h 82"/>
                <a:gd name="T28" fmla="*/ 0 w 36"/>
                <a:gd name="T29" fmla="*/ 6 h 82"/>
                <a:gd name="T30" fmla="*/ 0 w 36"/>
                <a:gd name="T31" fmla="*/ 7 h 82"/>
                <a:gd name="T32" fmla="*/ 0 w 36"/>
                <a:gd name="T33" fmla="*/ 8 h 82"/>
                <a:gd name="T34" fmla="*/ 1 w 36"/>
                <a:gd name="T35" fmla="*/ 8 h 82"/>
                <a:gd name="T36" fmla="*/ 1 w 36"/>
                <a:gd name="T37" fmla="*/ 9 h 82"/>
                <a:gd name="T38" fmla="*/ 2 w 36"/>
                <a:gd name="T39" fmla="*/ 10 h 82"/>
                <a:gd name="T40" fmla="*/ 2 w 36"/>
                <a:gd name="T41" fmla="*/ 9 h 82"/>
                <a:gd name="T42" fmla="*/ 2 w 36"/>
                <a:gd name="T43" fmla="*/ 9 h 82"/>
                <a:gd name="T44" fmla="*/ 2 w 36"/>
                <a:gd name="T45" fmla="*/ 9 h 82"/>
                <a:gd name="T46" fmla="*/ 2 w 36"/>
                <a:gd name="T47" fmla="*/ 8 h 82"/>
                <a:gd name="T48" fmla="*/ 2 w 36"/>
                <a:gd name="T49" fmla="*/ 8 h 82"/>
                <a:gd name="T50" fmla="*/ 2 w 36"/>
                <a:gd name="T51" fmla="*/ 7 h 82"/>
                <a:gd name="T52" fmla="*/ 2 w 36"/>
                <a:gd name="T53" fmla="*/ 6 h 82"/>
                <a:gd name="T54" fmla="*/ 2 w 36"/>
                <a:gd name="T55" fmla="*/ 6 h 82"/>
                <a:gd name="T56" fmla="*/ 2 w 36"/>
                <a:gd name="T57" fmla="*/ 5 h 82"/>
                <a:gd name="T58" fmla="*/ 2 w 36"/>
                <a:gd name="T59" fmla="*/ 4 h 82"/>
                <a:gd name="T60" fmla="*/ 2 w 36"/>
                <a:gd name="T61" fmla="*/ 4 h 82"/>
                <a:gd name="T62" fmla="*/ 3 w 36"/>
                <a:gd name="T63" fmla="*/ 3 h 82"/>
                <a:gd name="T64" fmla="*/ 3 w 36"/>
                <a:gd name="T65" fmla="*/ 3 h 82"/>
                <a:gd name="T66" fmla="*/ 3 w 36"/>
                <a:gd name="T67" fmla="*/ 2 h 82"/>
                <a:gd name="T68" fmla="*/ 4 w 36"/>
                <a:gd name="T69" fmla="*/ 2 h 82"/>
                <a:gd name="T70" fmla="*/ 4 w 36"/>
                <a:gd name="T71" fmla="*/ 1 h 82"/>
                <a:gd name="T72" fmla="*/ 3 w 36"/>
                <a:gd name="T73" fmla="*/ 0 h 82"/>
                <a:gd name="T74" fmla="*/ 3 w 3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
                <a:gd name="T115" fmla="*/ 0 h 82"/>
                <a:gd name="T116" fmla="*/ 36 w 3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 h="82">
                  <a:moveTo>
                    <a:pt x="30" y="0"/>
                  </a:moveTo>
                  <a:lnTo>
                    <a:pt x="27" y="0"/>
                  </a:lnTo>
                  <a:lnTo>
                    <a:pt x="23" y="5"/>
                  </a:lnTo>
                  <a:lnTo>
                    <a:pt x="19" y="6"/>
                  </a:lnTo>
                  <a:lnTo>
                    <a:pt x="16" y="11"/>
                  </a:lnTo>
                  <a:lnTo>
                    <a:pt x="12" y="15"/>
                  </a:lnTo>
                  <a:lnTo>
                    <a:pt x="9" y="19"/>
                  </a:lnTo>
                  <a:lnTo>
                    <a:pt x="6" y="23"/>
                  </a:lnTo>
                  <a:lnTo>
                    <a:pt x="3" y="29"/>
                  </a:lnTo>
                  <a:lnTo>
                    <a:pt x="1" y="35"/>
                  </a:lnTo>
                  <a:lnTo>
                    <a:pt x="0" y="42"/>
                  </a:lnTo>
                  <a:lnTo>
                    <a:pt x="0" y="45"/>
                  </a:lnTo>
                  <a:lnTo>
                    <a:pt x="0" y="48"/>
                  </a:lnTo>
                  <a:lnTo>
                    <a:pt x="0" y="52"/>
                  </a:lnTo>
                  <a:lnTo>
                    <a:pt x="1" y="57"/>
                  </a:lnTo>
                  <a:lnTo>
                    <a:pt x="1" y="61"/>
                  </a:lnTo>
                  <a:lnTo>
                    <a:pt x="3" y="65"/>
                  </a:lnTo>
                  <a:lnTo>
                    <a:pt x="5" y="69"/>
                  </a:lnTo>
                  <a:lnTo>
                    <a:pt x="7" y="74"/>
                  </a:lnTo>
                  <a:lnTo>
                    <a:pt x="22" y="82"/>
                  </a:lnTo>
                  <a:lnTo>
                    <a:pt x="20" y="80"/>
                  </a:lnTo>
                  <a:lnTo>
                    <a:pt x="19" y="76"/>
                  </a:lnTo>
                  <a:lnTo>
                    <a:pt x="17" y="73"/>
                  </a:lnTo>
                  <a:lnTo>
                    <a:pt x="16" y="70"/>
                  </a:lnTo>
                  <a:lnTo>
                    <a:pt x="16" y="65"/>
                  </a:lnTo>
                  <a:lnTo>
                    <a:pt x="16" y="62"/>
                  </a:lnTo>
                  <a:lnTo>
                    <a:pt x="15" y="56"/>
                  </a:lnTo>
                  <a:lnTo>
                    <a:pt x="16" y="51"/>
                  </a:lnTo>
                  <a:lnTo>
                    <a:pt x="16" y="45"/>
                  </a:lnTo>
                  <a:lnTo>
                    <a:pt x="19" y="39"/>
                  </a:lnTo>
                  <a:lnTo>
                    <a:pt x="21" y="33"/>
                  </a:lnTo>
                  <a:lnTo>
                    <a:pt x="24" y="27"/>
                  </a:lnTo>
                  <a:lnTo>
                    <a:pt x="26" y="22"/>
                  </a:lnTo>
                  <a:lnTo>
                    <a:pt x="29" y="19"/>
                  </a:lnTo>
                  <a:lnTo>
                    <a:pt x="32" y="15"/>
                  </a:lnTo>
                  <a:lnTo>
                    <a:pt x="36" y="12"/>
                  </a:lnTo>
                  <a:lnTo>
                    <a:pt x="30" y="0"/>
                  </a:lnTo>
                  <a:close/>
                </a:path>
              </a:pathLst>
            </a:custGeom>
            <a:solidFill>
              <a:srgbClr val="FFFFFF"/>
            </a:solidFill>
            <a:ln w="9525">
              <a:noFill/>
              <a:round/>
              <a:headEnd/>
              <a:tailEnd/>
            </a:ln>
          </p:spPr>
          <p:txBody>
            <a:bodyPr/>
            <a:lstStyle/>
            <a:p>
              <a:endParaRPr lang="en-US"/>
            </a:p>
          </p:txBody>
        </p:sp>
        <p:sp>
          <p:nvSpPr>
            <p:cNvPr id="72848" name="Freeform 372"/>
            <p:cNvSpPr>
              <a:spLocks/>
            </p:cNvSpPr>
            <p:nvPr/>
          </p:nvSpPr>
          <p:spPr bwMode="auto">
            <a:xfrm>
              <a:off x="5046" y="2915"/>
              <a:ext cx="14" cy="35"/>
            </a:xfrm>
            <a:custGeom>
              <a:avLst/>
              <a:gdLst>
                <a:gd name="T0" fmla="*/ 5 w 43"/>
                <a:gd name="T1" fmla="*/ 1 h 104"/>
                <a:gd name="T2" fmla="*/ 4 w 43"/>
                <a:gd name="T3" fmla="*/ 1 h 104"/>
                <a:gd name="T4" fmla="*/ 4 w 43"/>
                <a:gd name="T5" fmla="*/ 2 h 104"/>
                <a:gd name="T6" fmla="*/ 4 w 43"/>
                <a:gd name="T7" fmla="*/ 2 h 104"/>
                <a:gd name="T8" fmla="*/ 3 w 43"/>
                <a:gd name="T9" fmla="*/ 3 h 104"/>
                <a:gd name="T10" fmla="*/ 3 w 43"/>
                <a:gd name="T11" fmla="*/ 3 h 104"/>
                <a:gd name="T12" fmla="*/ 3 w 43"/>
                <a:gd name="T13" fmla="*/ 4 h 104"/>
                <a:gd name="T14" fmla="*/ 3 w 43"/>
                <a:gd name="T15" fmla="*/ 5 h 104"/>
                <a:gd name="T16" fmla="*/ 3 w 43"/>
                <a:gd name="T17" fmla="*/ 6 h 104"/>
                <a:gd name="T18" fmla="*/ 3 w 43"/>
                <a:gd name="T19" fmla="*/ 6 h 104"/>
                <a:gd name="T20" fmla="*/ 3 w 43"/>
                <a:gd name="T21" fmla="*/ 7 h 104"/>
                <a:gd name="T22" fmla="*/ 3 w 43"/>
                <a:gd name="T23" fmla="*/ 8 h 104"/>
                <a:gd name="T24" fmla="*/ 3 w 43"/>
                <a:gd name="T25" fmla="*/ 9 h 104"/>
                <a:gd name="T26" fmla="*/ 3 w 43"/>
                <a:gd name="T27" fmla="*/ 9 h 104"/>
                <a:gd name="T28" fmla="*/ 4 w 43"/>
                <a:gd name="T29" fmla="*/ 10 h 104"/>
                <a:gd name="T30" fmla="*/ 4 w 43"/>
                <a:gd name="T31" fmla="*/ 10 h 104"/>
                <a:gd name="T32" fmla="*/ 5 w 43"/>
                <a:gd name="T33" fmla="*/ 11 h 104"/>
                <a:gd name="T34" fmla="*/ 3 w 43"/>
                <a:gd name="T35" fmla="*/ 12 h 104"/>
                <a:gd name="T36" fmla="*/ 3 w 43"/>
                <a:gd name="T37" fmla="*/ 12 h 104"/>
                <a:gd name="T38" fmla="*/ 3 w 43"/>
                <a:gd name="T39" fmla="*/ 11 h 104"/>
                <a:gd name="T40" fmla="*/ 2 w 43"/>
                <a:gd name="T41" fmla="*/ 11 h 104"/>
                <a:gd name="T42" fmla="*/ 2 w 43"/>
                <a:gd name="T43" fmla="*/ 11 h 104"/>
                <a:gd name="T44" fmla="*/ 2 w 43"/>
                <a:gd name="T45" fmla="*/ 10 h 104"/>
                <a:gd name="T46" fmla="*/ 1 w 43"/>
                <a:gd name="T47" fmla="*/ 10 h 104"/>
                <a:gd name="T48" fmla="*/ 1 w 43"/>
                <a:gd name="T49" fmla="*/ 9 h 104"/>
                <a:gd name="T50" fmla="*/ 1 w 43"/>
                <a:gd name="T51" fmla="*/ 8 h 104"/>
                <a:gd name="T52" fmla="*/ 0 w 43"/>
                <a:gd name="T53" fmla="*/ 8 h 104"/>
                <a:gd name="T54" fmla="*/ 0 w 43"/>
                <a:gd name="T55" fmla="*/ 7 h 104"/>
                <a:gd name="T56" fmla="*/ 0 w 43"/>
                <a:gd name="T57" fmla="*/ 7 h 104"/>
                <a:gd name="T58" fmla="*/ 0 w 43"/>
                <a:gd name="T59" fmla="*/ 7 h 104"/>
                <a:gd name="T60" fmla="*/ 0 w 43"/>
                <a:gd name="T61" fmla="*/ 6 h 104"/>
                <a:gd name="T62" fmla="*/ 0 w 43"/>
                <a:gd name="T63" fmla="*/ 5 h 104"/>
                <a:gd name="T64" fmla="*/ 0 w 43"/>
                <a:gd name="T65" fmla="*/ 5 h 104"/>
                <a:gd name="T66" fmla="*/ 0 w 43"/>
                <a:gd name="T67" fmla="*/ 4 h 104"/>
                <a:gd name="T68" fmla="*/ 0 w 43"/>
                <a:gd name="T69" fmla="*/ 4 h 104"/>
                <a:gd name="T70" fmla="*/ 1 w 43"/>
                <a:gd name="T71" fmla="*/ 3 h 104"/>
                <a:gd name="T72" fmla="*/ 1 w 43"/>
                <a:gd name="T73" fmla="*/ 3 h 104"/>
                <a:gd name="T74" fmla="*/ 1 w 43"/>
                <a:gd name="T75" fmla="*/ 2 h 104"/>
                <a:gd name="T76" fmla="*/ 2 w 43"/>
                <a:gd name="T77" fmla="*/ 2 h 104"/>
                <a:gd name="T78" fmla="*/ 2 w 43"/>
                <a:gd name="T79" fmla="*/ 1 h 104"/>
                <a:gd name="T80" fmla="*/ 3 w 43"/>
                <a:gd name="T81" fmla="*/ 1 h 104"/>
                <a:gd name="T82" fmla="*/ 3 w 43"/>
                <a:gd name="T83" fmla="*/ 0 h 104"/>
                <a:gd name="T84" fmla="*/ 5 w 43"/>
                <a:gd name="T85" fmla="*/ 1 h 104"/>
                <a:gd name="T86" fmla="*/ 5 w 43"/>
                <a:gd name="T87" fmla="*/ 1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
                <a:gd name="T133" fmla="*/ 0 h 104"/>
                <a:gd name="T134" fmla="*/ 43 w 43"/>
                <a:gd name="T135" fmla="*/ 104 h 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 h="104">
                  <a:moveTo>
                    <a:pt x="43" y="10"/>
                  </a:moveTo>
                  <a:lnTo>
                    <a:pt x="41" y="11"/>
                  </a:lnTo>
                  <a:lnTo>
                    <a:pt x="37" y="17"/>
                  </a:lnTo>
                  <a:lnTo>
                    <a:pt x="34" y="20"/>
                  </a:lnTo>
                  <a:lnTo>
                    <a:pt x="31" y="25"/>
                  </a:lnTo>
                  <a:lnTo>
                    <a:pt x="29" y="31"/>
                  </a:lnTo>
                  <a:lnTo>
                    <a:pt x="27" y="37"/>
                  </a:lnTo>
                  <a:lnTo>
                    <a:pt x="26" y="43"/>
                  </a:lnTo>
                  <a:lnTo>
                    <a:pt x="24" y="50"/>
                  </a:lnTo>
                  <a:lnTo>
                    <a:pt x="24" y="57"/>
                  </a:lnTo>
                  <a:lnTo>
                    <a:pt x="26" y="64"/>
                  </a:lnTo>
                  <a:lnTo>
                    <a:pt x="27" y="71"/>
                  </a:lnTo>
                  <a:lnTo>
                    <a:pt x="31" y="79"/>
                  </a:lnTo>
                  <a:lnTo>
                    <a:pt x="32" y="82"/>
                  </a:lnTo>
                  <a:lnTo>
                    <a:pt x="36" y="87"/>
                  </a:lnTo>
                  <a:lnTo>
                    <a:pt x="39" y="91"/>
                  </a:lnTo>
                  <a:lnTo>
                    <a:pt x="43" y="94"/>
                  </a:lnTo>
                  <a:lnTo>
                    <a:pt x="29" y="104"/>
                  </a:lnTo>
                  <a:lnTo>
                    <a:pt x="28" y="103"/>
                  </a:lnTo>
                  <a:lnTo>
                    <a:pt x="26" y="102"/>
                  </a:lnTo>
                  <a:lnTo>
                    <a:pt x="23" y="99"/>
                  </a:lnTo>
                  <a:lnTo>
                    <a:pt x="20" y="96"/>
                  </a:lnTo>
                  <a:lnTo>
                    <a:pt x="16" y="91"/>
                  </a:lnTo>
                  <a:lnTo>
                    <a:pt x="12" y="86"/>
                  </a:lnTo>
                  <a:lnTo>
                    <a:pt x="9" y="79"/>
                  </a:lnTo>
                  <a:lnTo>
                    <a:pt x="6" y="74"/>
                  </a:lnTo>
                  <a:lnTo>
                    <a:pt x="3" y="69"/>
                  </a:lnTo>
                  <a:lnTo>
                    <a:pt x="2" y="65"/>
                  </a:lnTo>
                  <a:lnTo>
                    <a:pt x="1" y="62"/>
                  </a:lnTo>
                  <a:lnTo>
                    <a:pt x="1" y="58"/>
                  </a:lnTo>
                  <a:lnTo>
                    <a:pt x="0" y="53"/>
                  </a:lnTo>
                  <a:lnTo>
                    <a:pt x="1" y="48"/>
                  </a:lnTo>
                  <a:lnTo>
                    <a:pt x="1" y="45"/>
                  </a:lnTo>
                  <a:lnTo>
                    <a:pt x="3" y="40"/>
                  </a:lnTo>
                  <a:lnTo>
                    <a:pt x="3" y="35"/>
                  </a:lnTo>
                  <a:lnTo>
                    <a:pt x="7" y="30"/>
                  </a:lnTo>
                  <a:lnTo>
                    <a:pt x="8" y="25"/>
                  </a:lnTo>
                  <a:lnTo>
                    <a:pt x="12" y="20"/>
                  </a:lnTo>
                  <a:lnTo>
                    <a:pt x="15" y="16"/>
                  </a:lnTo>
                  <a:lnTo>
                    <a:pt x="20" y="11"/>
                  </a:lnTo>
                  <a:lnTo>
                    <a:pt x="24" y="5"/>
                  </a:lnTo>
                  <a:lnTo>
                    <a:pt x="31" y="0"/>
                  </a:lnTo>
                  <a:lnTo>
                    <a:pt x="43" y="10"/>
                  </a:lnTo>
                  <a:close/>
                </a:path>
              </a:pathLst>
            </a:custGeom>
            <a:solidFill>
              <a:srgbClr val="FFFFFF"/>
            </a:solidFill>
            <a:ln w="9525">
              <a:noFill/>
              <a:round/>
              <a:headEnd/>
              <a:tailEnd/>
            </a:ln>
          </p:spPr>
          <p:txBody>
            <a:bodyPr/>
            <a:lstStyle/>
            <a:p>
              <a:endParaRPr lang="en-US"/>
            </a:p>
          </p:txBody>
        </p:sp>
        <p:sp>
          <p:nvSpPr>
            <p:cNvPr id="72849" name="Freeform 373"/>
            <p:cNvSpPr>
              <a:spLocks/>
            </p:cNvSpPr>
            <p:nvPr/>
          </p:nvSpPr>
          <p:spPr bwMode="auto">
            <a:xfrm>
              <a:off x="5069" y="2935"/>
              <a:ext cx="16" cy="38"/>
            </a:xfrm>
            <a:custGeom>
              <a:avLst/>
              <a:gdLst>
                <a:gd name="T0" fmla="*/ 4 w 47"/>
                <a:gd name="T1" fmla="*/ 1 h 112"/>
                <a:gd name="T2" fmla="*/ 4 w 47"/>
                <a:gd name="T3" fmla="*/ 1 h 112"/>
                <a:gd name="T4" fmla="*/ 4 w 47"/>
                <a:gd name="T5" fmla="*/ 2 h 112"/>
                <a:gd name="T6" fmla="*/ 3 w 47"/>
                <a:gd name="T7" fmla="*/ 2 h 112"/>
                <a:gd name="T8" fmla="*/ 3 w 47"/>
                <a:gd name="T9" fmla="*/ 2 h 112"/>
                <a:gd name="T10" fmla="*/ 3 w 47"/>
                <a:gd name="T11" fmla="*/ 3 h 112"/>
                <a:gd name="T12" fmla="*/ 3 w 47"/>
                <a:gd name="T13" fmla="*/ 3 h 112"/>
                <a:gd name="T14" fmla="*/ 2 w 47"/>
                <a:gd name="T15" fmla="*/ 4 h 112"/>
                <a:gd name="T16" fmla="*/ 2 w 47"/>
                <a:gd name="T17" fmla="*/ 5 h 112"/>
                <a:gd name="T18" fmla="*/ 2 w 47"/>
                <a:gd name="T19" fmla="*/ 5 h 112"/>
                <a:gd name="T20" fmla="*/ 2 w 47"/>
                <a:gd name="T21" fmla="*/ 6 h 112"/>
                <a:gd name="T22" fmla="*/ 2 w 47"/>
                <a:gd name="T23" fmla="*/ 7 h 112"/>
                <a:gd name="T24" fmla="*/ 3 w 47"/>
                <a:gd name="T25" fmla="*/ 8 h 112"/>
                <a:gd name="T26" fmla="*/ 3 w 47"/>
                <a:gd name="T27" fmla="*/ 8 h 112"/>
                <a:gd name="T28" fmla="*/ 4 w 47"/>
                <a:gd name="T29" fmla="*/ 10 h 112"/>
                <a:gd name="T30" fmla="*/ 4 w 47"/>
                <a:gd name="T31" fmla="*/ 10 h 112"/>
                <a:gd name="T32" fmla="*/ 4 w 47"/>
                <a:gd name="T33" fmla="*/ 10 h 112"/>
                <a:gd name="T34" fmla="*/ 5 w 47"/>
                <a:gd name="T35" fmla="*/ 11 h 112"/>
                <a:gd name="T36" fmla="*/ 5 w 47"/>
                <a:gd name="T37" fmla="*/ 11 h 112"/>
                <a:gd name="T38" fmla="*/ 4 w 47"/>
                <a:gd name="T39" fmla="*/ 13 h 112"/>
                <a:gd name="T40" fmla="*/ 4 w 47"/>
                <a:gd name="T41" fmla="*/ 13 h 112"/>
                <a:gd name="T42" fmla="*/ 4 w 47"/>
                <a:gd name="T43" fmla="*/ 13 h 112"/>
                <a:gd name="T44" fmla="*/ 4 w 47"/>
                <a:gd name="T45" fmla="*/ 13 h 112"/>
                <a:gd name="T46" fmla="*/ 3 w 47"/>
                <a:gd name="T47" fmla="*/ 12 h 112"/>
                <a:gd name="T48" fmla="*/ 3 w 47"/>
                <a:gd name="T49" fmla="*/ 12 h 112"/>
                <a:gd name="T50" fmla="*/ 2 w 47"/>
                <a:gd name="T51" fmla="*/ 12 h 112"/>
                <a:gd name="T52" fmla="*/ 1 w 47"/>
                <a:gd name="T53" fmla="*/ 11 h 112"/>
                <a:gd name="T54" fmla="*/ 1 w 47"/>
                <a:gd name="T55" fmla="*/ 10 h 112"/>
                <a:gd name="T56" fmla="*/ 1 w 47"/>
                <a:gd name="T57" fmla="*/ 10 h 112"/>
                <a:gd name="T58" fmla="*/ 1 w 47"/>
                <a:gd name="T59" fmla="*/ 9 h 112"/>
                <a:gd name="T60" fmla="*/ 0 w 47"/>
                <a:gd name="T61" fmla="*/ 9 h 112"/>
                <a:gd name="T62" fmla="*/ 0 w 47"/>
                <a:gd name="T63" fmla="*/ 8 h 112"/>
                <a:gd name="T64" fmla="*/ 0 w 47"/>
                <a:gd name="T65" fmla="*/ 8 h 112"/>
                <a:gd name="T66" fmla="*/ 0 w 47"/>
                <a:gd name="T67" fmla="*/ 7 h 112"/>
                <a:gd name="T68" fmla="*/ 0 w 47"/>
                <a:gd name="T69" fmla="*/ 7 h 112"/>
                <a:gd name="T70" fmla="*/ 0 w 47"/>
                <a:gd name="T71" fmla="*/ 6 h 112"/>
                <a:gd name="T72" fmla="*/ 0 w 47"/>
                <a:gd name="T73" fmla="*/ 5 h 112"/>
                <a:gd name="T74" fmla="*/ 0 w 47"/>
                <a:gd name="T75" fmla="*/ 5 h 112"/>
                <a:gd name="T76" fmla="*/ 0 w 47"/>
                <a:gd name="T77" fmla="*/ 4 h 112"/>
                <a:gd name="T78" fmla="*/ 1 w 47"/>
                <a:gd name="T79" fmla="*/ 3 h 112"/>
                <a:gd name="T80" fmla="*/ 1 w 47"/>
                <a:gd name="T81" fmla="*/ 2 h 112"/>
                <a:gd name="T82" fmla="*/ 1 w 47"/>
                <a:gd name="T83" fmla="*/ 2 h 112"/>
                <a:gd name="T84" fmla="*/ 2 w 47"/>
                <a:gd name="T85" fmla="*/ 1 h 112"/>
                <a:gd name="T86" fmla="*/ 2 w 47"/>
                <a:gd name="T87" fmla="*/ 0 h 112"/>
                <a:gd name="T88" fmla="*/ 4 w 47"/>
                <a:gd name="T89" fmla="*/ 1 h 112"/>
                <a:gd name="T90" fmla="*/ 4 w 47"/>
                <a:gd name="T91" fmla="*/ 1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2"/>
                <a:gd name="T140" fmla="*/ 47 w 47"/>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2">
                  <a:moveTo>
                    <a:pt x="33" y="11"/>
                  </a:moveTo>
                  <a:lnTo>
                    <a:pt x="33" y="11"/>
                  </a:lnTo>
                  <a:lnTo>
                    <a:pt x="32" y="14"/>
                  </a:lnTo>
                  <a:lnTo>
                    <a:pt x="30" y="16"/>
                  </a:lnTo>
                  <a:lnTo>
                    <a:pt x="28" y="20"/>
                  </a:lnTo>
                  <a:lnTo>
                    <a:pt x="26" y="23"/>
                  </a:lnTo>
                  <a:lnTo>
                    <a:pt x="23" y="29"/>
                  </a:lnTo>
                  <a:lnTo>
                    <a:pt x="21" y="34"/>
                  </a:lnTo>
                  <a:lnTo>
                    <a:pt x="21" y="40"/>
                  </a:lnTo>
                  <a:lnTo>
                    <a:pt x="19" y="48"/>
                  </a:lnTo>
                  <a:lnTo>
                    <a:pt x="20" y="54"/>
                  </a:lnTo>
                  <a:lnTo>
                    <a:pt x="20" y="61"/>
                  </a:lnTo>
                  <a:lnTo>
                    <a:pt x="23" y="68"/>
                  </a:lnTo>
                  <a:lnTo>
                    <a:pt x="26" y="74"/>
                  </a:lnTo>
                  <a:lnTo>
                    <a:pt x="32" y="82"/>
                  </a:lnTo>
                  <a:lnTo>
                    <a:pt x="34" y="85"/>
                  </a:lnTo>
                  <a:lnTo>
                    <a:pt x="38" y="89"/>
                  </a:lnTo>
                  <a:lnTo>
                    <a:pt x="41" y="91"/>
                  </a:lnTo>
                  <a:lnTo>
                    <a:pt x="47" y="95"/>
                  </a:lnTo>
                  <a:lnTo>
                    <a:pt x="39" y="112"/>
                  </a:lnTo>
                  <a:lnTo>
                    <a:pt x="38" y="112"/>
                  </a:lnTo>
                  <a:lnTo>
                    <a:pt x="36" y="109"/>
                  </a:lnTo>
                  <a:lnTo>
                    <a:pt x="32" y="108"/>
                  </a:lnTo>
                  <a:lnTo>
                    <a:pt x="29" y="106"/>
                  </a:lnTo>
                  <a:lnTo>
                    <a:pt x="23" y="102"/>
                  </a:lnTo>
                  <a:lnTo>
                    <a:pt x="18" y="99"/>
                  </a:lnTo>
                  <a:lnTo>
                    <a:pt x="13" y="94"/>
                  </a:lnTo>
                  <a:lnTo>
                    <a:pt x="9" y="88"/>
                  </a:lnTo>
                  <a:lnTo>
                    <a:pt x="6" y="84"/>
                  </a:lnTo>
                  <a:lnTo>
                    <a:pt x="5" y="80"/>
                  </a:lnTo>
                  <a:lnTo>
                    <a:pt x="3" y="77"/>
                  </a:lnTo>
                  <a:lnTo>
                    <a:pt x="2" y="72"/>
                  </a:lnTo>
                  <a:lnTo>
                    <a:pt x="0" y="67"/>
                  </a:lnTo>
                  <a:lnTo>
                    <a:pt x="0" y="63"/>
                  </a:lnTo>
                  <a:lnTo>
                    <a:pt x="0" y="59"/>
                  </a:lnTo>
                  <a:lnTo>
                    <a:pt x="0" y="54"/>
                  </a:lnTo>
                  <a:lnTo>
                    <a:pt x="0" y="48"/>
                  </a:lnTo>
                  <a:lnTo>
                    <a:pt x="2" y="42"/>
                  </a:lnTo>
                  <a:lnTo>
                    <a:pt x="3" y="36"/>
                  </a:lnTo>
                  <a:lnTo>
                    <a:pt x="5" y="29"/>
                  </a:lnTo>
                  <a:lnTo>
                    <a:pt x="8" y="22"/>
                  </a:lnTo>
                  <a:lnTo>
                    <a:pt x="12" y="15"/>
                  </a:lnTo>
                  <a:lnTo>
                    <a:pt x="16" y="8"/>
                  </a:lnTo>
                  <a:lnTo>
                    <a:pt x="21" y="0"/>
                  </a:lnTo>
                  <a:lnTo>
                    <a:pt x="33" y="11"/>
                  </a:lnTo>
                  <a:close/>
                </a:path>
              </a:pathLst>
            </a:custGeom>
            <a:solidFill>
              <a:srgbClr val="FFFFFF"/>
            </a:solidFill>
            <a:ln w="9525">
              <a:noFill/>
              <a:round/>
              <a:headEnd/>
              <a:tailEnd/>
            </a:ln>
          </p:spPr>
          <p:txBody>
            <a:bodyPr/>
            <a:lstStyle/>
            <a:p>
              <a:endParaRPr lang="en-US"/>
            </a:p>
          </p:txBody>
        </p:sp>
        <p:sp>
          <p:nvSpPr>
            <p:cNvPr id="72850" name="Freeform 374"/>
            <p:cNvSpPr>
              <a:spLocks/>
            </p:cNvSpPr>
            <p:nvPr/>
          </p:nvSpPr>
          <p:spPr bwMode="auto">
            <a:xfrm>
              <a:off x="5051" y="2958"/>
              <a:ext cx="16" cy="28"/>
            </a:xfrm>
            <a:custGeom>
              <a:avLst/>
              <a:gdLst>
                <a:gd name="T0" fmla="*/ 2 w 47"/>
                <a:gd name="T1" fmla="*/ 0 h 82"/>
                <a:gd name="T2" fmla="*/ 2 w 47"/>
                <a:gd name="T3" fmla="*/ 0 h 82"/>
                <a:gd name="T4" fmla="*/ 2 w 47"/>
                <a:gd name="T5" fmla="*/ 1 h 82"/>
                <a:gd name="T6" fmla="*/ 2 w 47"/>
                <a:gd name="T7" fmla="*/ 2 h 82"/>
                <a:gd name="T8" fmla="*/ 2 w 47"/>
                <a:gd name="T9" fmla="*/ 2 h 82"/>
                <a:gd name="T10" fmla="*/ 2 w 47"/>
                <a:gd name="T11" fmla="*/ 3 h 82"/>
                <a:gd name="T12" fmla="*/ 2 w 47"/>
                <a:gd name="T13" fmla="*/ 4 h 82"/>
                <a:gd name="T14" fmla="*/ 2 w 47"/>
                <a:gd name="T15" fmla="*/ 4 h 82"/>
                <a:gd name="T16" fmla="*/ 2 w 47"/>
                <a:gd name="T17" fmla="*/ 5 h 82"/>
                <a:gd name="T18" fmla="*/ 2 w 47"/>
                <a:gd name="T19" fmla="*/ 5 h 82"/>
                <a:gd name="T20" fmla="*/ 3 w 47"/>
                <a:gd name="T21" fmla="*/ 6 h 82"/>
                <a:gd name="T22" fmla="*/ 3 w 47"/>
                <a:gd name="T23" fmla="*/ 7 h 82"/>
                <a:gd name="T24" fmla="*/ 4 w 47"/>
                <a:gd name="T25" fmla="*/ 8 h 82"/>
                <a:gd name="T26" fmla="*/ 4 w 47"/>
                <a:gd name="T27" fmla="*/ 8 h 82"/>
                <a:gd name="T28" fmla="*/ 4 w 47"/>
                <a:gd name="T29" fmla="*/ 8 h 82"/>
                <a:gd name="T30" fmla="*/ 5 w 47"/>
                <a:gd name="T31" fmla="*/ 8 h 82"/>
                <a:gd name="T32" fmla="*/ 5 w 47"/>
                <a:gd name="T33" fmla="*/ 8 h 82"/>
                <a:gd name="T34" fmla="*/ 4 w 47"/>
                <a:gd name="T35" fmla="*/ 10 h 82"/>
                <a:gd name="T36" fmla="*/ 4 w 47"/>
                <a:gd name="T37" fmla="*/ 10 h 82"/>
                <a:gd name="T38" fmla="*/ 4 w 47"/>
                <a:gd name="T39" fmla="*/ 10 h 82"/>
                <a:gd name="T40" fmla="*/ 3 w 47"/>
                <a:gd name="T41" fmla="*/ 9 h 82"/>
                <a:gd name="T42" fmla="*/ 3 w 47"/>
                <a:gd name="T43" fmla="*/ 9 h 82"/>
                <a:gd name="T44" fmla="*/ 3 w 47"/>
                <a:gd name="T45" fmla="*/ 9 h 82"/>
                <a:gd name="T46" fmla="*/ 2 w 47"/>
                <a:gd name="T47" fmla="*/ 9 h 82"/>
                <a:gd name="T48" fmla="*/ 2 w 47"/>
                <a:gd name="T49" fmla="*/ 9 h 82"/>
                <a:gd name="T50" fmla="*/ 1 w 47"/>
                <a:gd name="T51" fmla="*/ 8 h 82"/>
                <a:gd name="T52" fmla="*/ 1 w 47"/>
                <a:gd name="T53" fmla="*/ 8 h 82"/>
                <a:gd name="T54" fmla="*/ 1 w 47"/>
                <a:gd name="T55" fmla="*/ 7 h 82"/>
                <a:gd name="T56" fmla="*/ 0 w 47"/>
                <a:gd name="T57" fmla="*/ 6 h 82"/>
                <a:gd name="T58" fmla="*/ 0 w 47"/>
                <a:gd name="T59" fmla="*/ 6 h 82"/>
                <a:gd name="T60" fmla="*/ 0 w 47"/>
                <a:gd name="T61" fmla="*/ 5 h 82"/>
                <a:gd name="T62" fmla="*/ 0 w 47"/>
                <a:gd name="T63" fmla="*/ 5 h 82"/>
                <a:gd name="T64" fmla="*/ 0 w 47"/>
                <a:gd name="T65" fmla="*/ 4 h 82"/>
                <a:gd name="T66" fmla="*/ 0 w 47"/>
                <a:gd name="T67" fmla="*/ 4 h 82"/>
                <a:gd name="T68" fmla="*/ 0 w 47"/>
                <a:gd name="T69" fmla="*/ 3 h 82"/>
                <a:gd name="T70" fmla="*/ 0 w 47"/>
                <a:gd name="T71" fmla="*/ 2 h 82"/>
                <a:gd name="T72" fmla="*/ 0 w 47"/>
                <a:gd name="T73" fmla="*/ 2 h 82"/>
                <a:gd name="T74" fmla="*/ 0 w 47"/>
                <a:gd name="T75" fmla="*/ 1 h 82"/>
                <a:gd name="T76" fmla="*/ 2 w 47"/>
                <a:gd name="T77" fmla="*/ 0 h 82"/>
                <a:gd name="T78" fmla="*/ 2 w 47"/>
                <a:gd name="T79" fmla="*/ 0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
                <a:gd name="T121" fmla="*/ 0 h 82"/>
                <a:gd name="T122" fmla="*/ 47 w 47"/>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 h="82">
                  <a:moveTo>
                    <a:pt x="19" y="0"/>
                  </a:moveTo>
                  <a:lnTo>
                    <a:pt x="18" y="3"/>
                  </a:lnTo>
                  <a:lnTo>
                    <a:pt x="17" y="9"/>
                  </a:lnTo>
                  <a:lnTo>
                    <a:pt x="16" y="14"/>
                  </a:lnTo>
                  <a:lnTo>
                    <a:pt x="16" y="20"/>
                  </a:lnTo>
                  <a:lnTo>
                    <a:pt x="16" y="25"/>
                  </a:lnTo>
                  <a:lnTo>
                    <a:pt x="17" y="31"/>
                  </a:lnTo>
                  <a:lnTo>
                    <a:pt x="17" y="37"/>
                  </a:lnTo>
                  <a:lnTo>
                    <a:pt x="19" y="43"/>
                  </a:lnTo>
                  <a:lnTo>
                    <a:pt x="21" y="48"/>
                  </a:lnTo>
                  <a:lnTo>
                    <a:pt x="25" y="54"/>
                  </a:lnTo>
                  <a:lnTo>
                    <a:pt x="27" y="59"/>
                  </a:lnTo>
                  <a:lnTo>
                    <a:pt x="34" y="63"/>
                  </a:lnTo>
                  <a:lnTo>
                    <a:pt x="36" y="65"/>
                  </a:lnTo>
                  <a:lnTo>
                    <a:pt x="39" y="67"/>
                  </a:lnTo>
                  <a:lnTo>
                    <a:pt x="43" y="68"/>
                  </a:lnTo>
                  <a:lnTo>
                    <a:pt x="47" y="71"/>
                  </a:lnTo>
                  <a:lnTo>
                    <a:pt x="35" y="82"/>
                  </a:lnTo>
                  <a:lnTo>
                    <a:pt x="34" y="82"/>
                  </a:lnTo>
                  <a:lnTo>
                    <a:pt x="33" y="82"/>
                  </a:lnTo>
                  <a:lnTo>
                    <a:pt x="30" y="80"/>
                  </a:lnTo>
                  <a:lnTo>
                    <a:pt x="27" y="79"/>
                  </a:lnTo>
                  <a:lnTo>
                    <a:pt x="23" y="77"/>
                  </a:lnTo>
                  <a:lnTo>
                    <a:pt x="20" y="76"/>
                  </a:lnTo>
                  <a:lnTo>
                    <a:pt x="16" y="73"/>
                  </a:lnTo>
                  <a:lnTo>
                    <a:pt x="13" y="71"/>
                  </a:lnTo>
                  <a:lnTo>
                    <a:pt x="9" y="65"/>
                  </a:lnTo>
                  <a:lnTo>
                    <a:pt x="6" y="61"/>
                  </a:lnTo>
                  <a:lnTo>
                    <a:pt x="3" y="55"/>
                  </a:lnTo>
                  <a:lnTo>
                    <a:pt x="2" y="49"/>
                  </a:lnTo>
                  <a:lnTo>
                    <a:pt x="0" y="44"/>
                  </a:lnTo>
                  <a:lnTo>
                    <a:pt x="0" y="40"/>
                  </a:lnTo>
                  <a:lnTo>
                    <a:pt x="0" y="36"/>
                  </a:lnTo>
                  <a:lnTo>
                    <a:pt x="0" y="31"/>
                  </a:lnTo>
                  <a:lnTo>
                    <a:pt x="0" y="26"/>
                  </a:lnTo>
                  <a:lnTo>
                    <a:pt x="0" y="21"/>
                  </a:lnTo>
                  <a:lnTo>
                    <a:pt x="2" y="15"/>
                  </a:lnTo>
                  <a:lnTo>
                    <a:pt x="3" y="10"/>
                  </a:lnTo>
                  <a:lnTo>
                    <a:pt x="19" y="0"/>
                  </a:lnTo>
                  <a:close/>
                </a:path>
              </a:pathLst>
            </a:custGeom>
            <a:solidFill>
              <a:srgbClr val="FFFFFF"/>
            </a:solidFill>
            <a:ln w="9525">
              <a:noFill/>
              <a:round/>
              <a:headEnd/>
              <a:tailEnd/>
            </a:ln>
          </p:spPr>
          <p:txBody>
            <a:bodyPr/>
            <a:lstStyle/>
            <a:p>
              <a:endParaRPr lang="en-US"/>
            </a:p>
          </p:txBody>
        </p:sp>
        <p:sp>
          <p:nvSpPr>
            <p:cNvPr id="72851" name="Freeform 375"/>
            <p:cNvSpPr>
              <a:spLocks/>
            </p:cNvSpPr>
            <p:nvPr/>
          </p:nvSpPr>
          <p:spPr bwMode="auto">
            <a:xfrm>
              <a:off x="5038" y="2887"/>
              <a:ext cx="14" cy="32"/>
            </a:xfrm>
            <a:custGeom>
              <a:avLst/>
              <a:gdLst>
                <a:gd name="T0" fmla="*/ 5 w 43"/>
                <a:gd name="T1" fmla="*/ 1 h 94"/>
                <a:gd name="T2" fmla="*/ 5 w 43"/>
                <a:gd name="T3" fmla="*/ 2 h 94"/>
                <a:gd name="T4" fmla="*/ 4 w 43"/>
                <a:gd name="T5" fmla="*/ 2 h 94"/>
                <a:gd name="T6" fmla="*/ 4 w 43"/>
                <a:gd name="T7" fmla="*/ 2 h 94"/>
                <a:gd name="T8" fmla="*/ 3 w 43"/>
                <a:gd name="T9" fmla="*/ 3 h 94"/>
                <a:gd name="T10" fmla="*/ 3 w 43"/>
                <a:gd name="T11" fmla="*/ 4 h 94"/>
                <a:gd name="T12" fmla="*/ 3 w 43"/>
                <a:gd name="T13" fmla="*/ 4 h 94"/>
                <a:gd name="T14" fmla="*/ 2 w 43"/>
                <a:gd name="T15" fmla="*/ 5 h 94"/>
                <a:gd name="T16" fmla="*/ 2 w 43"/>
                <a:gd name="T17" fmla="*/ 6 h 94"/>
                <a:gd name="T18" fmla="*/ 2 w 43"/>
                <a:gd name="T19" fmla="*/ 6 h 94"/>
                <a:gd name="T20" fmla="*/ 2 w 43"/>
                <a:gd name="T21" fmla="*/ 7 h 94"/>
                <a:gd name="T22" fmla="*/ 2 w 43"/>
                <a:gd name="T23" fmla="*/ 8 h 94"/>
                <a:gd name="T24" fmla="*/ 2 w 43"/>
                <a:gd name="T25" fmla="*/ 9 h 94"/>
                <a:gd name="T26" fmla="*/ 2 w 43"/>
                <a:gd name="T27" fmla="*/ 10 h 94"/>
                <a:gd name="T28" fmla="*/ 3 w 43"/>
                <a:gd name="T29" fmla="*/ 10 h 94"/>
                <a:gd name="T30" fmla="*/ 1 w 43"/>
                <a:gd name="T31" fmla="*/ 11 h 94"/>
                <a:gd name="T32" fmla="*/ 1 w 43"/>
                <a:gd name="T33" fmla="*/ 11 h 94"/>
                <a:gd name="T34" fmla="*/ 1 w 43"/>
                <a:gd name="T35" fmla="*/ 11 h 94"/>
                <a:gd name="T36" fmla="*/ 1 w 43"/>
                <a:gd name="T37" fmla="*/ 10 h 94"/>
                <a:gd name="T38" fmla="*/ 1 w 43"/>
                <a:gd name="T39" fmla="*/ 10 h 94"/>
                <a:gd name="T40" fmla="*/ 0 w 43"/>
                <a:gd name="T41" fmla="*/ 9 h 94"/>
                <a:gd name="T42" fmla="*/ 0 w 43"/>
                <a:gd name="T43" fmla="*/ 9 h 94"/>
                <a:gd name="T44" fmla="*/ 0 w 43"/>
                <a:gd name="T45" fmla="*/ 8 h 94"/>
                <a:gd name="T46" fmla="*/ 0 w 43"/>
                <a:gd name="T47" fmla="*/ 7 h 94"/>
                <a:gd name="T48" fmla="*/ 0 w 43"/>
                <a:gd name="T49" fmla="*/ 6 h 94"/>
                <a:gd name="T50" fmla="*/ 0 w 43"/>
                <a:gd name="T51" fmla="*/ 6 h 94"/>
                <a:gd name="T52" fmla="*/ 0 w 43"/>
                <a:gd name="T53" fmla="*/ 5 h 94"/>
                <a:gd name="T54" fmla="*/ 0 w 43"/>
                <a:gd name="T55" fmla="*/ 5 h 94"/>
                <a:gd name="T56" fmla="*/ 0 w 43"/>
                <a:gd name="T57" fmla="*/ 4 h 94"/>
                <a:gd name="T58" fmla="*/ 0 w 43"/>
                <a:gd name="T59" fmla="*/ 4 h 94"/>
                <a:gd name="T60" fmla="*/ 1 w 43"/>
                <a:gd name="T61" fmla="*/ 3 h 94"/>
                <a:gd name="T62" fmla="*/ 1 w 43"/>
                <a:gd name="T63" fmla="*/ 3 h 94"/>
                <a:gd name="T64" fmla="*/ 1 w 43"/>
                <a:gd name="T65" fmla="*/ 2 h 94"/>
                <a:gd name="T66" fmla="*/ 1 w 43"/>
                <a:gd name="T67" fmla="*/ 2 h 94"/>
                <a:gd name="T68" fmla="*/ 2 w 43"/>
                <a:gd name="T69" fmla="*/ 1 h 94"/>
                <a:gd name="T70" fmla="*/ 2 w 43"/>
                <a:gd name="T71" fmla="*/ 1 h 94"/>
                <a:gd name="T72" fmla="*/ 2 w 43"/>
                <a:gd name="T73" fmla="*/ 0 h 94"/>
                <a:gd name="T74" fmla="*/ 3 w 43"/>
                <a:gd name="T75" fmla="*/ 0 h 94"/>
                <a:gd name="T76" fmla="*/ 5 w 43"/>
                <a:gd name="T77" fmla="*/ 1 h 94"/>
                <a:gd name="T78" fmla="*/ 5 w 43"/>
                <a:gd name="T79" fmla="*/ 1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
                <a:gd name="T121" fmla="*/ 0 h 94"/>
                <a:gd name="T122" fmla="*/ 43 w 43"/>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 h="94">
                  <a:moveTo>
                    <a:pt x="43" y="12"/>
                  </a:moveTo>
                  <a:lnTo>
                    <a:pt x="42" y="14"/>
                  </a:lnTo>
                  <a:lnTo>
                    <a:pt x="37" y="20"/>
                  </a:lnTo>
                  <a:lnTo>
                    <a:pt x="35" y="22"/>
                  </a:lnTo>
                  <a:lnTo>
                    <a:pt x="32" y="27"/>
                  </a:lnTo>
                  <a:lnTo>
                    <a:pt x="29" y="32"/>
                  </a:lnTo>
                  <a:lnTo>
                    <a:pt x="26" y="38"/>
                  </a:lnTo>
                  <a:lnTo>
                    <a:pt x="23" y="44"/>
                  </a:lnTo>
                  <a:lnTo>
                    <a:pt x="22" y="50"/>
                  </a:lnTo>
                  <a:lnTo>
                    <a:pt x="20" y="56"/>
                  </a:lnTo>
                  <a:lnTo>
                    <a:pt x="19" y="62"/>
                  </a:lnTo>
                  <a:lnTo>
                    <a:pt x="19" y="68"/>
                  </a:lnTo>
                  <a:lnTo>
                    <a:pt x="19" y="75"/>
                  </a:lnTo>
                  <a:lnTo>
                    <a:pt x="20" y="81"/>
                  </a:lnTo>
                  <a:lnTo>
                    <a:pt x="24" y="89"/>
                  </a:lnTo>
                  <a:lnTo>
                    <a:pt x="10" y="94"/>
                  </a:lnTo>
                  <a:lnTo>
                    <a:pt x="9" y="92"/>
                  </a:lnTo>
                  <a:lnTo>
                    <a:pt x="8" y="91"/>
                  </a:lnTo>
                  <a:lnTo>
                    <a:pt x="7" y="87"/>
                  </a:lnTo>
                  <a:lnTo>
                    <a:pt x="6" y="84"/>
                  </a:lnTo>
                  <a:lnTo>
                    <a:pt x="4" y="79"/>
                  </a:lnTo>
                  <a:lnTo>
                    <a:pt x="3" y="74"/>
                  </a:lnTo>
                  <a:lnTo>
                    <a:pt x="1" y="69"/>
                  </a:lnTo>
                  <a:lnTo>
                    <a:pt x="1" y="63"/>
                  </a:lnTo>
                  <a:lnTo>
                    <a:pt x="0" y="56"/>
                  </a:lnTo>
                  <a:lnTo>
                    <a:pt x="0" y="49"/>
                  </a:lnTo>
                  <a:lnTo>
                    <a:pt x="0" y="45"/>
                  </a:lnTo>
                  <a:lnTo>
                    <a:pt x="1" y="40"/>
                  </a:lnTo>
                  <a:lnTo>
                    <a:pt x="2" y="37"/>
                  </a:lnTo>
                  <a:lnTo>
                    <a:pt x="4" y="33"/>
                  </a:lnTo>
                  <a:lnTo>
                    <a:pt x="5" y="28"/>
                  </a:lnTo>
                  <a:lnTo>
                    <a:pt x="7" y="24"/>
                  </a:lnTo>
                  <a:lnTo>
                    <a:pt x="9" y="21"/>
                  </a:lnTo>
                  <a:lnTo>
                    <a:pt x="12" y="16"/>
                  </a:lnTo>
                  <a:lnTo>
                    <a:pt x="14" y="12"/>
                  </a:lnTo>
                  <a:lnTo>
                    <a:pt x="18" y="8"/>
                  </a:lnTo>
                  <a:lnTo>
                    <a:pt x="21" y="4"/>
                  </a:lnTo>
                  <a:lnTo>
                    <a:pt x="26" y="0"/>
                  </a:lnTo>
                  <a:lnTo>
                    <a:pt x="43" y="12"/>
                  </a:lnTo>
                  <a:close/>
                </a:path>
              </a:pathLst>
            </a:custGeom>
            <a:solidFill>
              <a:srgbClr val="FFFFFF"/>
            </a:solidFill>
            <a:ln w="9525">
              <a:noFill/>
              <a:round/>
              <a:headEnd/>
              <a:tailEnd/>
            </a:ln>
          </p:spPr>
          <p:txBody>
            <a:bodyPr/>
            <a:lstStyle/>
            <a:p>
              <a:endParaRPr lang="en-US"/>
            </a:p>
          </p:txBody>
        </p:sp>
        <p:sp>
          <p:nvSpPr>
            <p:cNvPr id="72852" name="Freeform 376"/>
            <p:cNvSpPr>
              <a:spLocks/>
            </p:cNvSpPr>
            <p:nvPr/>
          </p:nvSpPr>
          <p:spPr bwMode="auto">
            <a:xfrm>
              <a:off x="5020" y="2907"/>
              <a:ext cx="13" cy="39"/>
            </a:xfrm>
            <a:custGeom>
              <a:avLst/>
              <a:gdLst>
                <a:gd name="T0" fmla="*/ 4 w 38"/>
                <a:gd name="T1" fmla="*/ 2 h 115"/>
                <a:gd name="T2" fmla="*/ 4 w 38"/>
                <a:gd name="T3" fmla="*/ 2 h 115"/>
                <a:gd name="T4" fmla="*/ 4 w 38"/>
                <a:gd name="T5" fmla="*/ 2 h 115"/>
                <a:gd name="T6" fmla="*/ 4 w 38"/>
                <a:gd name="T7" fmla="*/ 2 h 115"/>
                <a:gd name="T8" fmla="*/ 4 w 38"/>
                <a:gd name="T9" fmla="*/ 3 h 115"/>
                <a:gd name="T10" fmla="*/ 3 w 38"/>
                <a:gd name="T11" fmla="*/ 3 h 115"/>
                <a:gd name="T12" fmla="*/ 3 w 38"/>
                <a:gd name="T13" fmla="*/ 4 h 115"/>
                <a:gd name="T14" fmla="*/ 3 w 38"/>
                <a:gd name="T15" fmla="*/ 4 h 115"/>
                <a:gd name="T16" fmla="*/ 3 w 38"/>
                <a:gd name="T17" fmla="*/ 5 h 115"/>
                <a:gd name="T18" fmla="*/ 3 w 38"/>
                <a:gd name="T19" fmla="*/ 6 h 115"/>
                <a:gd name="T20" fmla="*/ 3 w 38"/>
                <a:gd name="T21" fmla="*/ 7 h 115"/>
                <a:gd name="T22" fmla="*/ 3 w 38"/>
                <a:gd name="T23" fmla="*/ 7 h 115"/>
                <a:gd name="T24" fmla="*/ 3 w 38"/>
                <a:gd name="T25" fmla="*/ 8 h 115"/>
                <a:gd name="T26" fmla="*/ 3 w 38"/>
                <a:gd name="T27" fmla="*/ 9 h 115"/>
                <a:gd name="T28" fmla="*/ 3 w 38"/>
                <a:gd name="T29" fmla="*/ 10 h 115"/>
                <a:gd name="T30" fmla="*/ 3 w 38"/>
                <a:gd name="T31" fmla="*/ 11 h 115"/>
                <a:gd name="T32" fmla="*/ 4 w 38"/>
                <a:gd name="T33" fmla="*/ 11 h 115"/>
                <a:gd name="T34" fmla="*/ 4 w 38"/>
                <a:gd name="T35" fmla="*/ 11 h 115"/>
                <a:gd name="T36" fmla="*/ 4 w 38"/>
                <a:gd name="T37" fmla="*/ 12 h 115"/>
                <a:gd name="T38" fmla="*/ 3 w 38"/>
                <a:gd name="T39" fmla="*/ 13 h 115"/>
                <a:gd name="T40" fmla="*/ 3 w 38"/>
                <a:gd name="T41" fmla="*/ 13 h 115"/>
                <a:gd name="T42" fmla="*/ 3 w 38"/>
                <a:gd name="T43" fmla="*/ 13 h 115"/>
                <a:gd name="T44" fmla="*/ 3 w 38"/>
                <a:gd name="T45" fmla="*/ 13 h 115"/>
                <a:gd name="T46" fmla="*/ 2 w 38"/>
                <a:gd name="T47" fmla="*/ 12 h 115"/>
                <a:gd name="T48" fmla="*/ 2 w 38"/>
                <a:gd name="T49" fmla="*/ 12 h 115"/>
                <a:gd name="T50" fmla="*/ 1 w 38"/>
                <a:gd name="T51" fmla="*/ 11 h 115"/>
                <a:gd name="T52" fmla="*/ 1 w 38"/>
                <a:gd name="T53" fmla="*/ 11 h 115"/>
                <a:gd name="T54" fmla="*/ 1 w 38"/>
                <a:gd name="T55" fmla="*/ 10 h 115"/>
                <a:gd name="T56" fmla="*/ 1 w 38"/>
                <a:gd name="T57" fmla="*/ 9 h 115"/>
                <a:gd name="T58" fmla="*/ 0 w 38"/>
                <a:gd name="T59" fmla="*/ 9 h 115"/>
                <a:gd name="T60" fmla="*/ 0 w 38"/>
                <a:gd name="T61" fmla="*/ 8 h 115"/>
                <a:gd name="T62" fmla="*/ 0 w 38"/>
                <a:gd name="T63" fmla="*/ 8 h 115"/>
                <a:gd name="T64" fmla="*/ 0 w 38"/>
                <a:gd name="T65" fmla="*/ 7 h 115"/>
                <a:gd name="T66" fmla="*/ 0 w 38"/>
                <a:gd name="T67" fmla="*/ 7 h 115"/>
                <a:gd name="T68" fmla="*/ 0 w 38"/>
                <a:gd name="T69" fmla="*/ 6 h 115"/>
                <a:gd name="T70" fmla="*/ 0 w 38"/>
                <a:gd name="T71" fmla="*/ 6 h 115"/>
                <a:gd name="T72" fmla="*/ 0 w 38"/>
                <a:gd name="T73" fmla="*/ 5 h 115"/>
                <a:gd name="T74" fmla="*/ 0 w 38"/>
                <a:gd name="T75" fmla="*/ 4 h 115"/>
                <a:gd name="T76" fmla="*/ 0 w 38"/>
                <a:gd name="T77" fmla="*/ 4 h 115"/>
                <a:gd name="T78" fmla="*/ 1 w 38"/>
                <a:gd name="T79" fmla="*/ 3 h 115"/>
                <a:gd name="T80" fmla="*/ 1 w 38"/>
                <a:gd name="T81" fmla="*/ 2 h 115"/>
                <a:gd name="T82" fmla="*/ 1 w 38"/>
                <a:gd name="T83" fmla="*/ 1 h 115"/>
                <a:gd name="T84" fmla="*/ 2 w 38"/>
                <a:gd name="T85" fmla="*/ 1 h 115"/>
                <a:gd name="T86" fmla="*/ 2 w 38"/>
                <a:gd name="T87" fmla="*/ 0 h 115"/>
                <a:gd name="T88" fmla="*/ 4 w 38"/>
                <a:gd name="T89" fmla="*/ 2 h 115"/>
                <a:gd name="T90" fmla="*/ 4 w 38"/>
                <a:gd name="T91" fmla="*/ 2 h 1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
                <a:gd name="T139" fmla="*/ 0 h 115"/>
                <a:gd name="T140" fmla="*/ 38 w 38"/>
                <a:gd name="T141" fmla="*/ 115 h 1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 h="115">
                  <a:moveTo>
                    <a:pt x="36" y="14"/>
                  </a:moveTo>
                  <a:lnTo>
                    <a:pt x="35" y="14"/>
                  </a:lnTo>
                  <a:lnTo>
                    <a:pt x="34" y="17"/>
                  </a:lnTo>
                  <a:lnTo>
                    <a:pt x="32" y="19"/>
                  </a:lnTo>
                  <a:lnTo>
                    <a:pt x="31" y="23"/>
                  </a:lnTo>
                  <a:lnTo>
                    <a:pt x="29" y="27"/>
                  </a:lnTo>
                  <a:lnTo>
                    <a:pt x="27" y="32"/>
                  </a:lnTo>
                  <a:lnTo>
                    <a:pt x="25" y="38"/>
                  </a:lnTo>
                  <a:lnTo>
                    <a:pt x="24" y="46"/>
                  </a:lnTo>
                  <a:lnTo>
                    <a:pt x="22" y="52"/>
                  </a:lnTo>
                  <a:lnTo>
                    <a:pt x="22" y="59"/>
                  </a:lnTo>
                  <a:lnTo>
                    <a:pt x="22" y="65"/>
                  </a:lnTo>
                  <a:lnTo>
                    <a:pt x="23" y="74"/>
                  </a:lnTo>
                  <a:lnTo>
                    <a:pt x="24" y="80"/>
                  </a:lnTo>
                  <a:lnTo>
                    <a:pt x="28" y="87"/>
                  </a:lnTo>
                  <a:lnTo>
                    <a:pt x="29" y="90"/>
                  </a:lnTo>
                  <a:lnTo>
                    <a:pt x="32" y="94"/>
                  </a:lnTo>
                  <a:lnTo>
                    <a:pt x="34" y="98"/>
                  </a:lnTo>
                  <a:lnTo>
                    <a:pt x="38" y="101"/>
                  </a:lnTo>
                  <a:lnTo>
                    <a:pt x="29" y="115"/>
                  </a:lnTo>
                  <a:lnTo>
                    <a:pt x="28" y="113"/>
                  </a:lnTo>
                  <a:lnTo>
                    <a:pt x="26" y="112"/>
                  </a:lnTo>
                  <a:lnTo>
                    <a:pt x="24" y="110"/>
                  </a:lnTo>
                  <a:lnTo>
                    <a:pt x="21" y="106"/>
                  </a:lnTo>
                  <a:lnTo>
                    <a:pt x="17" y="101"/>
                  </a:lnTo>
                  <a:lnTo>
                    <a:pt x="13" y="98"/>
                  </a:lnTo>
                  <a:lnTo>
                    <a:pt x="9" y="92"/>
                  </a:lnTo>
                  <a:lnTo>
                    <a:pt x="6" y="86"/>
                  </a:lnTo>
                  <a:lnTo>
                    <a:pt x="5" y="81"/>
                  </a:lnTo>
                  <a:lnTo>
                    <a:pt x="3" y="77"/>
                  </a:lnTo>
                  <a:lnTo>
                    <a:pt x="2" y="72"/>
                  </a:lnTo>
                  <a:lnTo>
                    <a:pt x="1" y="69"/>
                  </a:lnTo>
                  <a:lnTo>
                    <a:pt x="1" y="64"/>
                  </a:lnTo>
                  <a:lnTo>
                    <a:pt x="0" y="59"/>
                  </a:lnTo>
                  <a:lnTo>
                    <a:pt x="0" y="54"/>
                  </a:lnTo>
                  <a:lnTo>
                    <a:pt x="1" y="49"/>
                  </a:lnTo>
                  <a:lnTo>
                    <a:pt x="1" y="43"/>
                  </a:lnTo>
                  <a:lnTo>
                    <a:pt x="3" y="37"/>
                  </a:lnTo>
                  <a:lnTo>
                    <a:pt x="4" y="31"/>
                  </a:lnTo>
                  <a:lnTo>
                    <a:pt x="6" y="26"/>
                  </a:lnTo>
                  <a:lnTo>
                    <a:pt x="8" y="19"/>
                  </a:lnTo>
                  <a:lnTo>
                    <a:pt x="11" y="13"/>
                  </a:lnTo>
                  <a:lnTo>
                    <a:pt x="15" y="7"/>
                  </a:lnTo>
                  <a:lnTo>
                    <a:pt x="20" y="0"/>
                  </a:lnTo>
                  <a:lnTo>
                    <a:pt x="36" y="14"/>
                  </a:lnTo>
                  <a:close/>
                </a:path>
              </a:pathLst>
            </a:custGeom>
            <a:solidFill>
              <a:srgbClr val="FFFFFF"/>
            </a:solidFill>
            <a:ln w="9525">
              <a:noFill/>
              <a:round/>
              <a:headEnd/>
              <a:tailEnd/>
            </a:ln>
          </p:spPr>
          <p:txBody>
            <a:bodyPr/>
            <a:lstStyle/>
            <a:p>
              <a:endParaRPr lang="en-US"/>
            </a:p>
          </p:txBody>
        </p:sp>
        <p:sp>
          <p:nvSpPr>
            <p:cNvPr id="72853" name="Freeform 377"/>
            <p:cNvSpPr>
              <a:spLocks/>
            </p:cNvSpPr>
            <p:nvPr/>
          </p:nvSpPr>
          <p:spPr bwMode="auto">
            <a:xfrm>
              <a:off x="5030" y="2937"/>
              <a:ext cx="13" cy="34"/>
            </a:xfrm>
            <a:custGeom>
              <a:avLst/>
              <a:gdLst>
                <a:gd name="T0" fmla="*/ 4 w 37"/>
                <a:gd name="T1" fmla="*/ 1 h 102"/>
                <a:gd name="T2" fmla="*/ 4 w 37"/>
                <a:gd name="T3" fmla="*/ 2 h 102"/>
                <a:gd name="T4" fmla="*/ 4 w 37"/>
                <a:gd name="T5" fmla="*/ 2 h 102"/>
                <a:gd name="T6" fmla="*/ 3 w 37"/>
                <a:gd name="T7" fmla="*/ 3 h 102"/>
                <a:gd name="T8" fmla="*/ 3 w 37"/>
                <a:gd name="T9" fmla="*/ 3 h 102"/>
                <a:gd name="T10" fmla="*/ 3 w 37"/>
                <a:gd name="T11" fmla="*/ 4 h 102"/>
                <a:gd name="T12" fmla="*/ 3 w 37"/>
                <a:gd name="T13" fmla="*/ 4 h 102"/>
                <a:gd name="T14" fmla="*/ 2 w 37"/>
                <a:gd name="T15" fmla="*/ 5 h 102"/>
                <a:gd name="T16" fmla="*/ 2 w 37"/>
                <a:gd name="T17" fmla="*/ 6 h 102"/>
                <a:gd name="T18" fmla="*/ 2 w 37"/>
                <a:gd name="T19" fmla="*/ 6 h 102"/>
                <a:gd name="T20" fmla="*/ 2 w 37"/>
                <a:gd name="T21" fmla="*/ 7 h 102"/>
                <a:gd name="T22" fmla="*/ 3 w 37"/>
                <a:gd name="T23" fmla="*/ 8 h 102"/>
                <a:gd name="T24" fmla="*/ 3 w 37"/>
                <a:gd name="T25" fmla="*/ 8 h 102"/>
                <a:gd name="T26" fmla="*/ 4 w 37"/>
                <a:gd name="T27" fmla="*/ 9 h 102"/>
                <a:gd name="T28" fmla="*/ 4 w 37"/>
                <a:gd name="T29" fmla="*/ 9 h 102"/>
                <a:gd name="T30" fmla="*/ 4 w 37"/>
                <a:gd name="T31" fmla="*/ 9 h 102"/>
                <a:gd name="T32" fmla="*/ 5 w 37"/>
                <a:gd name="T33" fmla="*/ 10 h 102"/>
                <a:gd name="T34" fmla="*/ 4 w 37"/>
                <a:gd name="T35" fmla="*/ 11 h 102"/>
                <a:gd name="T36" fmla="*/ 4 w 37"/>
                <a:gd name="T37" fmla="*/ 11 h 102"/>
                <a:gd name="T38" fmla="*/ 4 w 37"/>
                <a:gd name="T39" fmla="*/ 11 h 102"/>
                <a:gd name="T40" fmla="*/ 3 w 37"/>
                <a:gd name="T41" fmla="*/ 11 h 102"/>
                <a:gd name="T42" fmla="*/ 3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3" y="13"/>
                  </a:moveTo>
                  <a:lnTo>
                    <a:pt x="31" y="15"/>
                  </a:lnTo>
                  <a:lnTo>
                    <a:pt x="28" y="20"/>
                  </a:lnTo>
                  <a:lnTo>
                    <a:pt x="26" y="23"/>
                  </a:lnTo>
                  <a:lnTo>
                    <a:pt x="24" y="28"/>
                  </a:lnTo>
                  <a:lnTo>
                    <a:pt x="23" y="33"/>
                  </a:lnTo>
                  <a:lnTo>
                    <a:pt x="22" y="39"/>
                  </a:lnTo>
                  <a:lnTo>
                    <a:pt x="20" y="44"/>
                  </a:lnTo>
                  <a:lnTo>
                    <a:pt x="20" y="50"/>
                  </a:lnTo>
                  <a:lnTo>
                    <a:pt x="20" y="56"/>
                  </a:lnTo>
                  <a:lnTo>
                    <a:pt x="21" y="63"/>
                  </a:lnTo>
                  <a:lnTo>
                    <a:pt x="23" y="70"/>
                  </a:lnTo>
                  <a:lnTo>
                    <a:pt x="26" y="76"/>
                  </a:lnTo>
                  <a:lnTo>
                    <a:pt x="28" y="79"/>
                  </a:lnTo>
                  <a:lnTo>
                    <a:pt x="30" y="83"/>
                  </a:lnTo>
                  <a:lnTo>
                    <a:pt x="33" y="85"/>
                  </a:lnTo>
                  <a:lnTo>
                    <a:pt x="37" y="89"/>
                  </a:lnTo>
                  <a:lnTo>
                    <a:pt x="31" y="102"/>
                  </a:lnTo>
                  <a:lnTo>
                    <a:pt x="30" y="102"/>
                  </a:lnTo>
                  <a:lnTo>
                    <a:pt x="28" y="101"/>
                  </a:lnTo>
                  <a:lnTo>
                    <a:pt x="26" y="99"/>
                  </a:lnTo>
                  <a:lnTo>
                    <a:pt x="23" y="97"/>
                  </a:lnTo>
                  <a:lnTo>
                    <a:pt x="18" y="95"/>
                  </a:lnTo>
                  <a:lnTo>
                    <a:pt x="15" y="91"/>
                  </a:lnTo>
                  <a:lnTo>
                    <a:pt x="11" y="88"/>
                  </a:lnTo>
                  <a:lnTo>
                    <a:pt x="8" y="83"/>
                  </a:lnTo>
                  <a:lnTo>
                    <a:pt x="5" y="79"/>
                  </a:lnTo>
                  <a:lnTo>
                    <a:pt x="3" y="76"/>
                  </a:lnTo>
                  <a:lnTo>
                    <a:pt x="2" y="72"/>
                  </a:lnTo>
                  <a:lnTo>
                    <a:pt x="1" y="70"/>
                  </a:lnTo>
                  <a:lnTo>
                    <a:pt x="0" y="65"/>
                  </a:lnTo>
                  <a:lnTo>
                    <a:pt x="0" y="61"/>
                  </a:lnTo>
                  <a:lnTo>
                    <a:pt x="0" y="56"/>
                  </a:lnTo>
                  <a:lnTo>
                    <a:pt x="0" y="51"/>
                  </a:lnTo>
                  <a:lnTo>
                    <a:pt x="0" y="46"/>
                  </a:lnTo>
                  <a:lnTo>
                    <a:pt x="2" y="40"/>
                  </a:lnTo>
                  <a:lnTo>
                    <a:pt x="3" y="34"/>
                  </a:lnTo>
                  <a:lnTo>
                    <a:pt x="6" y="28"/>
                  </a:lnTo>
                  <a:lnTo>
                    <a:pt x="9" y="21"/>
                  </a:lnTo>
                  <a:lnTo>
                    <a:pt x="12" y="15"/>
                  </a:lnTo>
                  <a:lnTo>
                    <a:pt x="16" y="8"/>
                  </a:lnTo>
                  <a:lnTo>
                    <a:pt x="21" y="0"/>
                  </a:lnTo>
                  <a:lnTo>
                    <a:pt x="33" y="13"/>
                  </a:lnTo>
                  <a:close/>
                </a:path>
              </a:pathLst>
            </a:custGeom>
            <a:solidFill>
              <a:srgbClr val="FFFFFF"/>
            </a:solidFill>
            <a:ln w="9525">
              <a:noFill/>
              <a:round/>
              <a:headEnd/>
              <a:tailEnd/>
            </a:ln>
          </p:spPr>
          <p:txBody>
            <a:bodyPr/>
            <a:lstStyle/>
            <a:p>
              <a:endParaRPr lang="en-US"/>
            </a:p>
          </p:txBody>
        </p:sp>
        <p:sp>
          <p:nvSpPr>
            <p:cNvPr id="72854" name="Freeform 378"/>
            <p:cNvSpPr>
              <a:spLocks/>
            </p:cNvSpPr>
            <p:nvPr/>
          </p:nvSpPr>
          <p:spPr bwMode="auto">
            <a:xfrm>
              <a:off x="5010" y="2937"/>
              <a:ext cx="11" cy="22"/>
            </a:xfrm>
            <a:custGeom>
              <a:avLst/>
              <a:gdLst>
                <a:gd name="T0" fmla="*/ 3 w 31"/>
                <a:gd name="T1" fmla="*/ 1 h 68"/>
                <a:gd name="T2" fmla="*/ 3 w 31"/>
                <a:gd name="T3" fmla="*/ 1 h 68"/>
                <a:gd name="T4" fmla="*/ 2 w 31"/>
                <a:gd name="T5" fmla="*/ 1 h 68"/>
                <a:gd name="T6" fmla="*/ 2 w 31"/>
                <a:gd name="T7" fmla="*/ 2 h 68"/>
                <a:gd name="T8" fmla="*/ 2 w 31"/>
                <a:gd name="T9" fmla="*/ 2 h 68"/>
                <a:gd name="T10" fmla="*/ 2 w 31"/>
                <a:gd name="T11" fmla="*/ 3 h 68"/>
                <a:gd name="T12" fmla="*/ 2 w 31"/>
                <a:gd name="T13" fmla="*/ 4 h 68"/>
                <a:gd name="T14" fmla="*/ 2 w 31"/>
                <a:gd name="T15" fmla="*/ 4 h 68"/>
                <a:gd name="T16" fmla="*/ 3 w 31"/>
                <a:gd name="T17" fmla="*/ 4 h 68"/>
                <a:gd name="T18" fmla="*/ 4 w 31"/>
                <a:gd name="T19" fmla="*/ 5 h 68"/>
                <a:gd name="T20" fmla="*/ 4 w 31"/>
                <a:gd name="T21" fmla="*/ 5 h 68"/>
                <a:gd name="T22" fmla="*/ 4 w 31"/>
                <a:gd name="T23" fmla="*/ 7 h 68"/>
                <a:gd name="T24" fmla="*/ 3 w 31"/>
                <a:gd name="T25" fmla="*/ 7 h 68"/>
                <a:gd name="T26" fmla="*/ 2 w 31"/>
                <a:gd name="T27" fmla="*/ 7 h 68"/>
                <a:gd name="T28" fmla="*/ 2 w 31"/>
                <a:gd name="T29" fmla="*/ 6 h 68"/>
                <a:gd name="T30" fmla="*/ 2 w 31"/>
                <a:gd name="T31" fmla="*/ 6 h 68"/>
                <a:gd name="T32" fmla="*/ 1 w 31"/>
                <a:gd name="T33" fmla="*/ 6 h 68"/>
                <a:gd name="T34" fmla="*/ 1 w 31"/>
                <a:gd name="T35" fmla="*/ 6 h 68"/>
                <a:gd name="T36" fmla="*/ 0 w 31"/>
                <a:gd name="T37" fmla="*/ 5 h 68"/>
                <a:gd name="T38" fmla="*/ 0 w 31"/>
                <a:gd name="T39" fmla="*/ 5 h 68"/>
                <a:gd name="T40" fmla="*/ 0 w 31"/>
                <a:gd name="T41" fmla="*/ 4 h 68"/>
                <a:gd name="T42" fmla="*/ 0 w 31"/>
                <a:gd name="T43" fmla="*/ 4 h 68"/>
                <a:gd name="T44" fmla="*/ 0 w 31"/>
                <a:gd name="T45" fmla="*/ 3 h 68"/>
                <a:gd name="T46" fmla="*/ 0 w 31"/>
                <a:gd name="T47" fmla="*/ 3 h 68"/>
                <a:gd name="T48" fmla="*/ 0 w 31"/>
                <a:gd name="T49" fmla="*/ 2 h 68"/>
                <a:gd name="T50" fmla="*/ 0 w 31"/>
                <a:gd name="T51" fmla="*/ 2 h 68"/>
                <a:gd name="T52" fmla="*/ 0 w 31"/>
                <a:gd name="T53" fmla="*/ 1 h 68"/>
                <a:gd name="T54" fmla="*/ 1 w 31"/>
                <a:gd name="T55" fmla="*/ 1 h 68"/>
                <a:gd name="T56" fmla="*/ 1 w 31"/>
                <a:gd name="T57" fmla="*/ 1 h 68"/>
                <a:gd name="T58" fmla="*/ 1 w 31"/>
                <a:gd name="T59" fmla="*/ 0 h 68"/>
                <a:gd name="T60" fmla="*/ 3 w 31"/>
                <a:gd name="T61" fmla="*/ 1 h 68"/>
                <a:gd name="T62" fmla="*/ 3 w 31"/>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68"/>
                <a:gd name="T98" fmla="*/ 31 w 31"/>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68">
                  <a:moveTo>
                    <a:pt x="24" y="5"/>
                  </a:moveTo>
                  <a:lnTo>
                    <a:pt x="22" y="5"/>
                  </a:lnTo>
                  <a:lnTo>
                    <a:pt x="20" y="10"/>
                  </a:lnTo>
                  <a:lnTo>
                    <a:pt x="19" y="15"/>
                  </a:lnTo>
                  <a:lnTo>
                    <a:pt x="17" y="22"/>
                  </a:lnTo>
                  <a:lnTo>
                    <a:pt x="17" y="28"/>
                  </a:lnTo>
                  <a:lnTo>
                    <a:pt x="19" y="35"/>
                  </a:lnTo>
                  <a:lnTo>
                    <a:pt x="20" y="38"/>
                  </a:lnTo>
                  <a:lnTo>
                    <a:pt x="24" y="41"/>
                  </a:lnTo>
                  <a:lnTo>
                    <a:pt x="27" y="45"/>
                  </a:lnTo>
                  <a:lnTo>
                    <a:pt x="31" y="47"/>
                  </a:lnTo>
                  <a:lnTo>
                    <a:pt x="27" y="68"/>
                  </a:lnTo>
                  <a:lnTo>
                    <a:pt x="25" y="67"/>
                  </a:lnTo>
                  <a:lnTo>
                    <a:pt x="19" y="64"/>
                  </a:lnTo>
                  <a:lnTo>
                    <a:pt x="16" y="63"/>
                  </a:lnTo>
                  <a:lnTo>
                    <a:pt x="13" y="61"/>
                  </a:lnTo>
                  <a:lnTo>
                    <a:pt x="9" y="57"/>
                  </a:lnTo>
                  <a:lnTo>
                    <a:pt x="7" y="55"/>
                  </a:lnTo>
                  <a:lnTo>
                    <a:pt x="4" y="50"/>
                  </a:lnTo>
                  <a:lnTo>
                    <a:pt x="2" y="45"/>
                  </a:lnTo>
                  <a:lnTo>
                    <a:pt x="0" y="39"/>
                  </a:lnTo>
                  <a:lnTo>
                    <a:pt x="0" y="34"/>
                  </a:lnTo>
                  <a:lnTo>
                    <a:pt x="0" y="29"/>
                  </a:lnTo>
                  <a:lnTo>
                    <a:pt x="0" y="25"/>
                  </a:lnTo>
                  <a:lnTo>
                    <a:pt x="1" y="22"/>
                  </a:lnTo>
                  <a:lnTo>
                    <a:pt x="3" y="18"/>
                  </a:lnTo>
                  <a:lnTo>
                    <a:pt x="4" y="13"/>
                  </a:lnTo>
                  <a:lnTo>
                    <a:pt x="5" y="10"/>
                  </a:lnTo>
                  <a:lnTo>
                    <a:pt x="7" y="5"/>
                  </a:lnTo>
                  <a:lnTo>
                    <a:pt x="11" y="0"/>
                  </a:lnTo>
                  <a:lnTo>
                    <a:pt x="24" y="5"/>
                  </a:lnTo>
                  <a:close/>
                </a:path>
              </a:pathLst>
            </a:custGeom>
            <a:solidFill>
              <a:srgbClr val="FFFFFF"/>
            </a:solidFill>
            <a:ln w="9525">
              <a:noFill/>
              <a:round/>
              <a:headEnd/>
              <a:tailEnd/>
            </a:ln>
          </p:spPr>
          <p:txBody>
            <a:bodyPr/>
            <a:lstStyle/>
            <a:p>
              <a:endParaRPr lang="en-US"/>
            </a:p>
          </p:txBody>
        </p:sp>
        <p:sp>
          <p:nvSpPr>
            <p:cNvPr id="72855" name="Freeform 379"/>
            <p:cNvSpPr>
              <a:spLocks/>
            </p:cNvSpPr>
            <p:nvPr/>
          </p:nvSpPr>
          <p:spPr bwMode="auto">
            <a:xfrm>
              <a:off x="5190" y="2867"/>
              <a:ext cx="179" cy="130"/>
            </a:xfrm>
            <a:custGeom>
              <a:avLst/>
              <a:gdLst>
                <a:gd name="T0" fmla="*/ 57 w 538"/>
                <a:gd name="T1" fmla="*/ 0 h 389"/>
                <a:gd name="T2" fmla="*/ 56 w 538"/>
                <a:gd name="T3" fmla="*/ 1 h 389"/>
                <a:gd name="T4" fmla="*/ 54 w 538"/>
                <a:gd name="T5" fmla="*/ 1 h 389"/>
                <a:gd name="T6" fmla="*/ 52 w 538"/>
                <a:gd name="T7" fmla="*/ 2 h 389"/>
                <a:gd name="T8" fmla="*/ 49 w 538"/>
                <a:gd name="T9" fmla="*/ 4 h 389"/>
                <a:gd name="T10" fmla="*/ 46 w 538"/>
                <a:gd name="T11" fmla="*/ 5 h 389"/>
                <a:gd name="T12" fmla="*/ 43 w 538"/>
                <a:gd name="T13" fmla="*/ 6 h 389"/>
                <a:gd name="T14" fmla="*/ 39 w 538"/>
                <a:gd name="T15" fmla="*/ 8 h 389"/>
                <a:gd name="T16" fmla="*/ 35 w 538"/>
                <a:gd name="T17" fmla="*/ 10 h 389"/>
                <a:gd name="T18" fmla="*/ 31 w 538"/>
                <a:gd name="T19" fmla="*/ 11 h 389"/>
                <a:gd name="T20" fmla="*/ 27 w 538"/>
                <a:gd name="T21" fmla="*/ 13 h 389"/>
                <a:gd name="T22" fmla="*/ 23 w 538"/>
                <a:gd name="T23" fmla="*/ 15 h 389"/>
                <a:gd name="T24" fmla="*/ 20 w 538"/>
                <a:gd name="T25" fmla="*/ 17 h 389"/>
                <a:gd name="T26" fmla="*/ 16 w 538"/>
                <a:gd name="T27" fmla="*/ 18 h 389"/>
                <a:gd name="T28" fmla="*/ 12 w 538"/>
                <a:gd name="T29" fmla="*/ 20 h 389"/>
                <a:gd name="T30" fmla="*/ 9 w 538"/>
                <a:gd name="T31" fmla="*/ 21 h 389"/>
                <a:gd name="T32" fmla="*/ 6 w 538"/>
                <a:gd name="T33" fmla="*/ 22 h 389"/>
                <a:gd name="T34" fmla="*/ 4 w 538"/>
                <a:gd name="T35" fmla="*/ 23 h 389"/>
                <a:gd name="T36" fmla="*/ 2 w 538"/>
                <a:gd name="T37" fmla="*/ 24 h 389"/>
                <a:gd name="T38" fmla="*/ 1 w 538"/>
                <a:gd name="T39" fmla="*/ 25 h 389"/>
                <a:gd name="T40" fmla="*/ 0 w 538"/>
                <a:gd name="T41" fmla="*/ 26 h 389"/>
                <a:gd name="T42" fmla="*/ 50 w 538"/>
                <a:gd name="T43" fmla="*/ 41 h 389"/>
                <a:gd name="T44" fmla="*/ 6 w 538"/>
                <a:gd name="T45" fmla="*/ 26 h 389"/>
                <a:gd name="T46" fmla="*/ 7 w 538"/>
                <a:gd name="T47" fmla="*/ 26 h 389"/>
                <a:gd name="T48" fmla="*/ 9 w 538"/>
                <a:gd name="T49" fmla="*/ 25 h 389"/>
                <a:gd name="T50" fmla="*/ 10 w 538"/>
                <a:gd name="T51" fmla="*/ 24 h 389"/>
                <a:gd name="T52" fmla="*/ 13 w 538"/>
                <a:gd name="T53" fmla="*/ 23 h 389"/>
                <a:gd name="T54" fmla="*/ 15 w 538"/>
                <a:gd name="T55" fmla="*/ 22 h 389"/>
                <a:gd name="T56" fmla="*/ 18 w 538"/>
                <a:gd name="T57" fmla="*/ 21 h 389"/>
                <a:gd name="T58" fmla="*/ 21 w 538"/>
                <a:gd name="T59" fmla="*/ 19 h 389"/>
                <a:gd name="T60" fmla="*/ 24 w 538"/>
                <a:gd name="T61" fmla="*/ 18 h 389"/>
                <a:gd name="T62" fmla="*/ 28 w 538"/>
                <a:gd name="T63" fmla="*/ 16 h 389"/>
                <a:gd name="T64" fmla="*/ 31 w 538"/>
                <a:gd name="T65" fmla="*/ 15 h 389"/>
                <a:gd name="T66" fmla="*/ 35 w 538"/>
                <a:gd name="T67" fmla="*/ 13 h 389"/>
                <a:gd name="T68" fmla="*/ 38 w 538"/>
                <a:gd name="T69" fmla="*/ 12 h 389"/>
                <a:gd name="T70" fmla="*/ 41 w 538"/>
                <a:gd name="T71" fmla="*/ 10 h 389"/>
                <a:gd name="T72" fmla="*/ 45 w 538"/>
                <a:gd name="T73" fmla="*/ 9 h 389"/>
                <a:gd name="T74" fmla="*/ 48 w 538"/>
                <a:gd name="T75" fmla="*/ 7 h 389"/>
                <a:gd name="T76" fmla="*/ 51 w 538"/>
                <a:gd name="T77" fmla="*/ 6 h 389"/>
                <a:gd name="T78" fmla="*/ 54 w 538"/>
                <a:gd name="T79" fmla="*/ 5 h 389"/>
                <a:gd name="T80" fmla="*/ 56 w 538"/>
                <a:gd name="T81" fmla="*/ 4 h 389"/>
                <a:gd name="T82" fmla="*/ 58 w 538"/>
                <a:gd name="T83" fmla="*/ 3 h 389"/>
                <a:gd name="T84" fmla="*/ 60 w 538"/>
                <a:gd name="T85" fmla="*/ 3 h 3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9"/>
                <a:gd name="T131" fmla="*/ 538 w 538"/>
                <a:gd name="T132" fmla="*/ 389 h 3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9">
                  <a:moveTo>
                    <a:pt x="523" y="0"/>
                  </a:moveTo>
                  <a:lnTo>
                    <a:pt x="521" y="0"/>
                  </a:lnTo>
                  <a:lnTo>
                    <a:pt x="517" y="1"/>
                  </a:lnTo>
                  <a:lnTo>
                    <a:pt x="514" y="2"/>
                  </a:lnTo>
                  <a:lnTo>
                    <a:pt x="510" y="3"/>
                  </a:lnTo>
                  <a:lnTo>
                    <a:pt x="506" y="6"/>
                  </a:lnTo>
                  <a:lnTo>
                    <a:pt x="501" y="8"/>
                  </a:lnTo>
                  <a:lnTo>
                    <a:pt x="495" y="11"/>
                  </a:lnTo>
                  <a:lnTo>
                    <a:pt x="489" y="13"/>
                  </a:lnTo>
                  <a:lnTo>
                    <a:pt x="483" y="15"/>
                  </a:lnTo>
                  <a:lnTo>
                    <a:pt x="477" y="18"/>
                  </a:lnTo>
                  <a:lnTo>
                    <a:pt x="469" y="21"/>
                  </a:lnTo>
                  <a:lnTo>
                    <a:pt x="462" y="24"/>
                  </a:lnTo>
                  <a:lnTo>
                    <a:pt x="453" y="29"/>
                  </a:lnTo>
                  <a:lnTo>
                    <a:pt x="444" y="32"/>
                  </a:lnTo>
                  <a:lnTo>
                    <a:pt x="435" y="36"/>
                  </a:lnTo>
                  <a:lnTo>
                    <a:pt x="426" y="40"/>
                  </a:lnTo>
                  <a:lnTo>
                    <a:pt x="416" y="45"/>
                  </a:lnTo>
                  <a:lnTo>
                    <a:pt x="406" y="49"/>
                  </a:lnTo>
                  <a:lnTo>
                    <a:pt x="396" y="53"/>
                  </a:lnTo>
                  <a:lnTo>
                    <a:pt x="385" y="58"/>
                  </a:lnTo>
                  <a:lnTo>
                    <a:pt x="375" y="61"/>
                  </a:lnTo>
                  <a:lnTo>
                    <a:pt x="364" y="68"/>
                  </a:lnTo>
                  <a:lnTo>
                    <a:pt x="352" y="71"/>
                  </a:lnTo>
                  <a:lnTo>
                    <a:pt x="341" y="77"/>
                  </a:lnTo>
                  <a:lnTo>
                    <a:pt x="330" y="82"/>
                  </a:lnTo>
                  <a:lnTo>
                    <a:pt x="318" y="87"/>
                  </a:lnTo>
                  <a:lnTo>
                    <a:pt x="306" y="92"/>
                  </a:lnTo>
                  <a:lnTo>
                    <a:pt x="296" y="98"/>
                  </a:lnTo>
                  <a:lnTo>
                    <a:pt x="283" y="103"/>
                  </a:lnTo>
                  <a:lnTo>
                    <a:pt x="271" y="109"/>
                  </a:lnTo>
                  <a:lnTo>
                    <a:pt x="259" y="114"/>
                  </a:lnTo>
                  <a:lnTo>
                    <a:pt x="247" y="118"/>
                  </a:lnTo>
                  <a:lnTo>
                    <a:pt x="235" y="123"/>
                  </a:lnTo>
                  <a:lnTo>
                    <a:pt x="223" y="128"/>
                  </a:lnTo>
                  <a:lnTo>
                    <a:pt x="211" y="133"/>
                  </a:lnTo>
                  <a:lnTo>
                    <a:pt x="200" y="139"/>
                  </a:lnTo>
                  <a:lnTo>
                    <a:pt x="187" y="144"/>
                  </a:lnTo>
                  <a:lnTo>
                    <a:pt x="177" y="149"/>
                  </a:lnTo>
                  <a:lnTo>
                    <a:pt x="165" y="154"/>
                  </a:lnTo>
                  <a:lnTo>
                    <a:pt x="155" y="158"/>
                  </a:lnTo>
                  <a:lnTo>
                    <a:pt x="143" y="163"/>
                  </a:lnTo>
                  <a:lnTo>
                    <a:pt x="132" y="168"/>
                  </a:lnTo>
                  <a:lnTo>
                    <a:pt x="122" y="172"/>
                  </a:lnTo>
                  <a:lnTo>
                    <a:pt x="112" y="178"/>
                  </a:lnTo>
                  <a:lnTo>
                    <a:pt x="101" y="181"/>
                  </a:lnTo>
                  <a:lnTo>
                    <a:pt x="93" y="186"/>
                  </a:lnTo>
                  <a:lnTo>
                    <a:pt x="83" y="190"/>
                  </a:lnTo>
                  <a:lnTo>
                    <a:pt x="74" y="194"/>
                  </a:lnTo>
                  <a:lnTo>
                    <a:pt x="66" y="197"/>
                  </a:lnTo>
                  <a:lnTo>
                    <a:pt x="57" y="201"/>
                  </a:lnTo>
                  <a:lnTo>
                    <a:pt x="49" y="203"/>
                  </a:lnTo>
                  <a:lnTo>
                    <a:pt x="42" y="207"/>
                  </a:lnTo>
                  <a:lnTo>
                    <a:pt x="35" y="210"/>
                  </a:lnTo>
                  <a:lnTo>
                    <a:pt x="30" y="214"/>
                  </a:lnTo>
                  <a:lnTo>
                    <a:pt x="23" y="217"/>
                  </a:lnTo>
                  <a:lnTo>
                    <a:pt x="19" y="218"/>
                  </a:lnTo>
                  <a:lnTo>
                    <a:pt x="12" y="220"/>
                  </a:lnTo>
                  <a:lnTo>
                    <a:pt x="9" y="223"/>
                  </a:lnTo>
                  <a:lnTo>
                    <a:pt x="6" y="225"/>
                  </a:lnTo>
                  <a:lnTo>
                    <a:pt x="3" y="226"/>
                  </a:lnTo>
                  <a:lnTo>
                    <a:pt x="1" y="227"/>
                  </a:lnTo>
                  <a:lnTo>
                    <a:pt x="0" y="229"/>
                  </a:lnTo>
                  <a:lnTo>
                    <a:pt x="22" y="252"/>
                  </a:lnTo>
                  <a:lnTo>
                    <a:pt x="416" y="389"/>
                  </a:lnTo>
                  <a:lnTo>
                    <a:pt x="449" y="368"/>
                  </a:lnTo>
                  <a:lnTo>
                    <a:pt x="52" y="237"/>
                  </a:lnTo>
                  <a:lnTo>
                    <a:pt x="53" y="236"/>
                  </a:lnTo>
                  <a:lnTo>
                    <a:pt x="56" y="235"/>
                  </a:lnTo>
                  <a:lnTo>
                    <a:pt x="58" y="233"/>
                  </a:lnTo>
                  <a:lnTo>
                    <a:pt x="62" y="231"/>
                  </a:lnTo>
                  <a:lnTo>
                    <a:pt x="65" y="230"/>
                  </a:lnTo>
                  <a:lnTo>
                    <a:pt x="70" y="229"/>
                  </a:lnTo>
                  <a:lnTo>
                    <a:pt x="73" y="226"/>
                  </a:lnTo>
                  <a:lnTo>
                    <a:pt x="78" y="224"/>
                  </a:lnTo>
                  <a:lnTo>
                    <a:pt x="83" y="221"/>
                  </a:lnTo>
                  <a:lnTo>
                    <a:pt x="89" y="219"/>
                  </a:lnTo>
                  <a:lnTo>
                    <a:pt x="94" y="217"/>
                  </a:lnTo>
                  <a:lnTo>
                    <a:pt x="101" y="213"/>
                  </a:lnTo>
                  <a:lnTo>
                    <a:pt x="108" y="210"/>
                  </a:lnTo>
                  <a:lnTo>
                    <a:pt x="116" y="208"/>
                  </a:lnTo>
                  <a:lnTo>
                    <a:pt x="122" y="203"/>
                  </a:lnTo>
                  <a:lnTo>
                    <a:pt x="129" y="200"/>
                  </a:lnTo>
                  <a:lnTo>
                    <a:pt x="137" y="197"/>
                  </a:lnTo>
                  <a:lnTo>
                    <a:pt x="145" y="194"/>
                  </a:lnTo>
                  <a:lnTo>
                    <a:pt x="155" y="189"/>
                  </a:lnTo>
                  <a:lnTo>
                    <a:pt x="163" y="185"/>
                  </a:lnTo>
                  <a:lnTo>
                    <a:pt x="172" y="180"/>
                  </a:lnTo>
                  <a:lnTo>
                    <a:pt x="182" y="178"/>
                  </a:lnTo>
                  <a:lnTo>
                    <a:pt x="190" y="172"/>
                  </a:lnTo>
                  <a:lnTo>
                    <a:pt x="201" y="168"/>
                  </a:lnTo>
                  <a:lnTo>
                    <a:pt x="210" y="164"/>
                  </a:lnTo>
                  <a:lnTo>
                    <a:pt x="220" y="160"/>
                  </a:lnTo>
                  <a:lnTo>
                    <a:pt x="230" y="155"/>
                  </a:lnTo>
                  <a:lnTo>
                    <a:pt x="240" y="151"/>
                  </a:lnTo>
                  <a:lnTo>
                    <a:pt x="251" y="146"/>
                  </a:lnTo>
                  <a:lnTo>
                    <a:pt x="261" y="143"/>
                  </a:lnTo>
                  <a:lnTo>
                    <a:pt x="271" y="138"/>
                  </a:lnTo>
                  <a:lnTo>
                    <a:pt x="282" y="133"/>
                  </a:lnTo>
                  <a:lnTo>
                    <a:pt x="292" y="128"/>
                  </a:lnTo>
                  <a:lnTo>
                    <a:pt x="302" y="123"/>
                  </a:lnTo>
                  <a:lnTo>
                    <a:pt x="312" y="118"/>
                  </a:lnTo>
                  <a:lnTo>
                    <a:pt x="322" y="114"/>
                  </a:lnTo>
                  <a:lnTo>
                    <a:pt x="334" y="110"/>
                  </a:lnTo>
                  <a:lnTo>
                    <a:pt x="344" y="105"/>
                  </a:lnTo>
                  <a:lnTo>
                    <a:pt x="354" y="100"/>
                  </a:lnTo>
                  <a:lnTo>
                    <a:pt x="364" y="95"/>
                  </a:lnTo>
                  <a:lnTo>
                    <a:pt x="374" y="91"/>
                  </a:lnTo>
                  <a:lnTo>
                    <a:pt x="385" y="87"/>
                  </a:lnTo>
                  <a:lnTo>
                    <a:pt x="394" y="82"/>
                  </a:lnTo>
                  <a:lnTo>
                    <a:pt x="404" y="78"/>
                  </a:lnTo>
                  <a:lnTo>
                    <a:pt x="415" y="74"/>
                  </a:lnTo>
                  <a:lnTo>
                    <a:pt x="424" y="70"/>
                  </a:lnTo>
                  <a:lnTo>
                    <a:pt x="433" y="66"/>
                  </a:lnTo>
                  <a:lnTo>
                    <a:pt x="442" y="61"/>
                  </a:lnTo>
                  <a:lnTo>
                    <a:pt x="450" y="59"/>
                  </a:lnTo>
                  <a:lnTo>
                    <a:pt x="460" y="55"/>
                  </a:lnTo>
                  <a:lnTo>
                    <a:pt x="467" y="51"/>
                  </a:lnTo>
                  <a:lnTo>
                    <a:pt x="475" y="48"/>
                  </a:lnTo>
                  <a:lnTo>
                    <a:pt x="483" y="45"/>
                  </a:lnTo>
                  <a:lnTo>
                    <a:pt x="491" y="42"/>
                  </a:lnTo>
                  <a:lnTo>
                    <a:pt x="498" y="38"/>
                  </a:lnTo>
                  <a:lnTo>
                    <a:pt x="506" y="36"/>
                  </a:lnTo>
                  <a:lnTo>
                    <a:pt x="512" y="34"/>
                  </a:lnTo>
                  <a:lnTo>
                    <a:pt x="518" y="31"/>
                  </a:lnTo>
                  <a:lnTo>
                    <a:pt x="523" y="30"/>
                  </a:lnTo>
                  <a:lnTo>
                    <a:pt x="529" y="28"/>
                  </a:lnTo>
                  <a:lnTo>
                    <a:pt x="533" y="25"/>
                  </a:lnTo>
                  <a:lnTo>
                    <a:pt x="538" y="24"/>
                  </a:lnTo>
                  <a:lnTo>
                    <a:pt x="523" y="0"/>
                  </a:lnTo>
                  <a:close/>
                </a:path>
              </a:pathLst>
            </a:custGeom>
            <a:solidFill>
              <a:srgbClr val="FFFFFF"/>
            </a:solidFill>
            <a:ln w="9525">
              <a:noFill/>
              <a:round/>
              <a:headEnd/>
              <a:tailEnd/>
            </a:ln>
          </p:spPr>
          <p:txBody>
            <a:bodyPr/>
            <a:lstStyle/>
            <a:p>
              <a:endParaRPr lang="en-US"/>
            </a:p>
          </p:txBody>
        </p:sp>
        <p:sp>
          <p:nvSpPr>
            <p:cNvPr id="72856" name="Freeform 380"/>
            <p:cNvSpPr>
              <a:spLocks/>
            </p:cNvSpPr>
            <p:nvPr/>
          </p:nvSpPr>
          <p:spPr bwMode="auto">
            <a:xfrm>
              <a:off x="4874" y="2756"/>
              <a:ext cx="499" cy="330"/>
            </a:xfrm>
            <a:custGeom>
              <a:avLst/>
              <a:gdLst>
                <a:gd name="T0" fmla="*/ 162 w 1497"/>
                <a:gd name="T1" fmla="*/ 35 h 988"/>
                <a:gd name="T2" fmla="*/ 158 w 1497"/>
                <a:gd name="T3" fmla="*/ 27 h 988"/>
                <a:gd name="T4" fmla="*/ 152 w 1497"/>
                <a:gd name="T5" fmla="*/ 17 h 988"/>
                <a:gd name="T6" fmla="*/ 143 w 1497"/>
                <a:gd name="T7" fmla="*/ 9 h 988"/>
                <a:gd name="T8" fmla="*/ 129 w 1497"/>
                <a:gd name="T9" fmla="*/ 4 h 988"/>
                <a:gd name="T10" fmla="*/ 112 w 1497"/>
                <a:gd name="T11" fmla="*/ 5 h 988"/>
                <a:gd name="T12" fmla="*/ 94 w 1497"/>
                <a:gd name="T13" fmla="*/ 11 h 988"/>
                <a:gd name="T14" fmla="*/ 77 w 1497"/>
                <a:gd name="T15" fmla="*/ 20 h 988"/>
                <a:gd name="T16" fmla="*/ 62 w 1497"/>
                <a:gd name="T17" fmla="*/ 30 h 988"/>
                <a:gd name="T18" fmla="*/ 51 w 1497"/>
                <a:gd name="T19" fmla="*/ 39 h 988"/>
                <a:gd name="T20" fmla="*/ 44 w 1497"/>
                <a:gd name="T21" fmla="*/ 46 h 988"/>
                <a:gd name="T22" fmla="*/ 41 w 1497"/>
                <a:gd name="T23" fmla="*/ 44 h 988"/>
                <a:gd name="T24" fmla="*/ 38 w 1497"/>
                <a:gd name="T25" fmla="*/ 38 h 988"/>
                <a:gd name="T26" fmla="*/ 33 w 1497"/>
                <a:gd name="T27" fmla="*/ 30 h 988"/>
                <a:gd name="T28" fmla="*/ 24 w 1497"/>
                <a:gd name="T29" fmla="*/ 21 h 988"/>
                <a:gd name="T30" fmla="*/ 13 w 1497"/>
                <a:gd name="T31" fmla="*/ 13 h 988"/>
                <a:gd name="T32" fmla="*/ 4 w 1497"/>
                <a:gd name="T33" fmla="*/ 11 h 988"/>
                <a:gd name="T34" fmla="*/ 8 w 1497"/>
                <a:gd name="T35" fmla="*/ 18 h 988"/>
                <a:gd name="T36" fmla="*/ 13 w 1497"/>
                <a:gd name="T37" fmla="*/ 28 h 988"/>
                <a:gd name="T38" fmla="*/ 18 w 1497"/>
                <a:gd name="T39" fmla="*/ 39 h 988"/>
                <a:gd name="T40" fmla="*/ 23 w 1497"/>
                <a:gd name="T41" fmla="*/ 48 h 988"/>
                <a:gd name="T42" fmla="*/ 27 w 1497"/>
                <a:gd name="T43" fmla="*/ 55 h 988"/>
                <a:gd name="T44" fmla="*/ 8 w 1497"/>
                <a:gd name="T45" fmla="*/ 105 h 988"/>
                <a:gd name="T46" fmla="*/ 12 w 1497"/>
                <a:gd name="T47" fmla="*/ 101 h 988"/>
                <a:gd name="T48" fmla="*/ 19 w 1497"/>
                <a:gd name="T49" fmla="*/ 94 h 988"/>
                <a:gd name="T50" fmla="*/ 30 w 1497"/>
                <a:gd name="T51" fmla="*/ 81 h 988"/>
                <a:gd name="T52" fmla="*/ 44 w 1497"/>
                <a:gd name="T53" fmla="*/ 65 h 988"/>
                <a:gd name="T54" fmla="*/ 50 w 1497"/>
                <a:gd name="T55" fmla="*/ 70 h 988"/>
                <a:gd name="T56" fmla="*/ 64 w 1497"/>
                <a:gd name="T57" fmla="*/ 81 h 988"/>
                <a:gd name="T58" fmla="*/ 83 w 1497"/>
                <a:gd name="T59" fmla="*/ 91 h 988"/>
                <a:gd name="T60" fmla="*/ 107 w 1497"/>
                <a:gd name="T61" fmla="*/ 95 h 988"/>
                <a:gd name="T62" fmla="*/ 134 w 1497"/>
                <a:gd name="T63" fmla="*/ 90 h 988"/>
                <a:gd name="T64" fmla="*/ 155 w 1497"/>
                <a:gd name="T65" fmla="*/ 80 h 988"/>
                <a:gd name="T66" fmla="*/ 148 w 1497"/>
                <a:gd name="T67" fmla="*/ 86 h 988"/>
                <a:gd name="T68" fmla="*/ 134 w 1497"/>
                <a:gd name="T69" fmla="*/ 93 h 988"/>
                <a:gd name="T70" fmla="*/ 114 w 1497"/>
                <a:gd name="T71" fmla="*/ 98 h 988"/>
                <a:gd name="T72" fmla="*/ 88 w 1497"/>
                <a:gd name="T73" fmla="*/ 96 h 988"/>
                <a:gd name="T74" fmla="*/ 58 w 1497"/>
                <a:gd name="T75" fmla="*/ 80 h 988"/>
                <a:gd name="T76" fmla="*/ 41 w 1497"/>
                <a:gd name="T77" fmla="*/ 70 h 988"/>
                <a:gd name="T78" fmla="*/ 36 w 1497"/>
                <a:gd name="T79" fmla="*/ 77 h 988"/>
                <a:gd name="T80" fmla="*/ 29 w 1497"/>
                <a:gd name="T81" fmla="*/ 88 h 988"/>
                <a:gd name="T82" fmla="*/ 20 w 1497"/>
                <a:gd name="T83" fmla="*/ 98 h 988"/>
                <a:gd name="T84" fmla="*/ 11 w 1497"/>
                <a:gd name="T85" fmla="*/ 106 h 988"/>
                <a:gd name="T86" fmla="*/ 0 w 1497"/>
                <a:gd name="T87" fmla="*/ 105 h 988"/>
                <a:gd name="T88" fmla="*/ 2 w 1497"/>
                <a:gd name="T89" fmla="*/ 6 h 988"/>
                <a:gd name="T90" fmla="*/ 7 w 1497"/>
                <a:gd name="T91" fmla="*/ 7 h 988"/>
                <a:gd name="T92" fmla="*/ 14 w 1497"/>
                <a:gd name="T93" fmla="*/ 10 h 988"/>
                <a:gd name="T94" fmla="*/ 23 w 1497"/>
                <a:gd name="T95" fmla="*/ 14 h 988"/>
                <a:gd name="T96" fmla="*/ 32 w 1497"/>
                <a:gd name="T97" fmla="*/ 23 h 988"/>
                <a:gd name="T98" fmla="*/ 41 w 1497"/>
                <a:gd name="T99" fmla="*/ 37 h 988"/>
                <a:gd name="T100" fmla="*/ 45 w 1497"/>
                <a:gd name="T101" fmla="*/ 39 h 988"/>
                <a:gd name="T102" fmla="*/ 53 w 1497"/>
                <a:gd name="T103" fmla="*/ 31 h 988"/>
                <a:gd name="T104" fmla="*/ 66 w 1497"/>
                <a:gd name="T105" fmla="*/ 22 h 988"/>
                <a:gd name="T106" fmla="*/ 83 w 1497"/>
                <a:gd name="T107" fmla="*/ 12 h 988"/>
                <a:gd name="T108" fmla="*/ 104 w 1497"/>
                <a:gd name="T109" fmla="*/ 4 h 988"/>
                <a:gd name="T110" fmla="*/ 125 w 1497"/>
                <a:gd name="T111" fmla="*/ 0 h 988"/>
                <a:gd name="T112" fmla="*/ 129 w 1497"/>
                <a:gd name="T113" fmla="*/ 0 h 988"/>
                <a:gd name="T114" fmla="*/ 137 w 1497"/>
                <a:gd name="T115" fmla="*/ 3 h 988"/>
                <a:gd name="T116" fmla="*/ 146 w 1497"/>
                <a:gd name="T117" fmla="*/ 8 h 988"/>
                <a:gd name="T118" fmla="*/ 156 w 1497"/>
                <a:gd name="T119" fmla="*/ 17 h 988"/>
                <a:gd name="T120" fmla="*/ 164 w 1497"/>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7"/>
                <a:gd name="T184" fmla="*/ 0 h 988"/>
                <a:gd name="T185" fmla="*/ 1497 w 1497"/>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7" h="988">
                  <a:moveTo>
                    <a:pt x="1469" y="357"/>
                  </a:moveTo>
                  <a:lnTo>
                    <a:pt x="1469" y="356"/>
                  </a:lnTo>
                  <a:lnTo>
                    <a:pt x="1468" y="352"/>
                  </a:lnTo>
                  <a:lnTo>
                    <a:pt x="1466" y="347"/>
                  </a:lnTo>
                  <a:lnTo>
                    <a:pt x="1465" y="341"/>
                  </a:lnTo>
                  <a:lnTo>
                    <a:pt x="1464" y="338"/>
                  </a:lnTo>
                  <a:lnTo>
                    <a:pt x="1463" y="333"/>
                  </a:lnTo>
                  <a:lnTo>
                    <a:pt x="1461" y="329"/>
                  </a:lnTo>
                  <a:lnTo>
                    <a:pt x="1460" y="324"/>
                  </a:lnTo>
                  <a:lnTo>
                    <a:pt x="1459" y="319"/>
                  </a:lnTo>
                  <a:lnTo>
                    <a:pt x="1457" y="315"/>
                  </a:lnTo>
                  <a:lnTo>
                    <a:pt x="1455" y="308"/>
                  </a:lnTo>
                  <a:lnTo>
                    <a:pt x="1453" y="304"/>
                  </a:lnTo>
                  <a:lnTo>
                    <a:pt x="1449" y="296"/>
                  </a:lnTo>
                  <a:lnTo>
                    <a:pt x="1447" y="290"/>
                  </a:lnTo>
                  <a:lnTo>
                    <a:pt x="1444" y="283"/>
                  </a:lnTo>
                  <a:lnTo>
                    <a:pt x="1442" y="277"/>
                  </a:lnTo>
                  <a:lnTo>
                    <a:pt x="1439" y="270"/>
                  </a:lnTo>
                  <a:lnTo>
                    <a:pt x="1435" y="262"/>
                  </a:lnTo>
                  <a:lnTo>
                    <a:pt x="1432" y="255"/>
                  </a:lnTo>
                  <a:lnTo>
                    <a:pt x="1429" y="249"/>
                  </a:lnTo>
                  <a:lnTo>
                    <a:pt x="1425" y="241"/>
                  </a:lnTo>
                  <a:lnTo>
                    <a:pt x="1421" y="233"/>
                  </a:lnTo>
                  <a:lnTo>
                    <a:pt x="1417" y="226"/>
                  </a:lnTo>
                  <a:lnTo>
                    <a:pt x="1413" y="218"/>
                  </a:lnTo>
                  <a:lnTo>
                    <a:pt x="1408" y="210"/>
                  </a:lnTo>
                  <a:lnTo>
                    <a:pt x="1402" y="203"/>
                  </a:lnTo>
                  <a:lnTo>
                    <a:pt x="1397" y="195"/>
                  </a:lnTo>
                  <a:lnTo>
                    <a:pt x="1393" y="189"/>
                  </a:lnTo>
                  <a:lnTo>
                    <a:pt x="1387" y="180"/>
                  </a:lnTo>
                  <a:lnTo>
                    <a:pt x="1381" y="172"/>
                  </a:lnTo>
                  <a:lnTo>
                    <a:pt x="1375" y="164"/>
                  </a:lnTo>
                  <a:lnTo>
                    <a:pt x="1369" y="157"/>
                  </a:lnTo>
                  <a:lnTo>
                    <a:pt x="1362" y="149"/>
                  </a:lnTo>
                  <a:lnTo>
                    <a:pt x="1355" y="141"/>
                  </a:lnTo>
                  <a:lnTo>
                    <a:pt x="1348" y="134"/>
                  </a:lnTo>
                  <a:lnTo>
                    <a:pt x="1342" y="128"/>
                  </a:lnTo>
                  <a:lnTo>
                    <a:pt x="1334" y="119"/>
                  </a:lnTo>
                  <a:lnTo>
                    <a:pt x="1326" y="112"/>
                  </a:lnTo>
                  <a:lnTo>
                    <a:pt x="1318" y="106"/>
                  </a:lnTo>
                  <a:lnTo>
                    <a:pt x="1309" y="100"/>
                  </a:lnTo>
                  <a:lnTo>
                    <a:pt x="1300" y="94"/>
                  </a:lnTo>
                  <a:lnTo>
                    <a:pt x="1292" y="88"/>
                  </a:lnTo>
                  <a:lnTo>
                    <a:pt x="1283" y="82"/>
                  </a:lnTo>
                  <a:lnTo>
                    <a:pt x="1274" y="77"/>
                  </a:lnTo>
                  <a:lnTo>
                    <a:pt x="1263" y="71"/>
                  </a:lnTo>
                  <a:lnTo>
                    <a:pt x="1253" y="66"/>
                  </a:lnTo>
                  <a:lnTo>
                    <a:pt x="1243" y="61"/>
                  </a:lnTo>
                  <a:lnTo>
                    <a:pt x="1233" y="57"/>
                  </a:lnTo>
                  <a:lnTo>
                    <a:pt x="1220" y="53"/>
                  </a:lnTo>
                  <a:lnTo>
                    <a:pt x="1209" y="49"/>
                  </a:lnTo>
                  <a:lnTo>
                    <a:pt x="1198" y="46"/>
                  </a:lnTo>
                  <a:lnTo>
                    <a:pt x="1187" y="43"/>
                  </a:lnTo>
                  <a:lnTo>
                    <a:pt x="1173" y="41"/>
                  </a:lnTo>
                  <a:lnTo>
                    <a:pt x="1161" y="38"/>
                  </a:lnTo>
                  <a:lnTo>
                    <a:pt x="1148" y="37"/>
                  </a:lnTo>
                  <a:lnTo>
                    <a:pt x="1135" y="36"/>
                  </a:lnTo>
                  <a:lnTo>
                    <a:pt x="1121" y="36"/>
                  </a:lnTo>
                  <a:lnTo>
                    <a:pt x="1108" y="36"/>
                  </a:lnTo>
                  <a:lnTo>
                    <a:pt x="1093" y="36"/>
                  </a:lnTo>
                  <a:lnTo>
                    <a:pt x="1079" y="37"/>
                  </a:lnTo>
                  <a:lnTo>
                    <a:pt x="1064" y="38"/>
                  </a:lnTo>
                  <a:lnTo>
                    <a:pt x="1049" y="40"/>
                  </a:lnTo>
                  <a:lnTo>
                    <a:pt x="1034" y="42"/>
                  </a:lnTo>
                  <a:lnTo>
                    <a:pt x="1020" y="44"/>
                  </a:lnTo>
                  <a:lnTo>
                    <a:pt x="1004" y="47"/>
                  </a:lnTo>
                  <a:lnTo>
                    <a:pt x="989" y="50"/>
                  </a:lnTo>
                  <a:lnTo>
                    <a:pt x="974" y="53"/>
                  </a:lnTo>
                  <a:lnTo>
                    <a:pt x="959" y="58"/>
                  </a:lnTo>
                  <a:lnTo>
                    <a:pt x="945" y="61"/>
                  </a:lnTo>
                  <a:lnTo>
                    <a:pt x="930" y="65"/>
                  </a:lnTo>
                  <a:lnTo>
                    <a:pt x="914" y="70"/>
                  </a:lnTo>
                  <a:lnTo>
                    <a:pt x="900" y="76"/>
                  </a:lnTo>
                  <a:lnTo>
                    <a:pt x="886" y="81"/>
                  </a:lnTo>
                  <a:lnTo>
                    <a:pt x="870" y="87"/>
                  </a:lnTo>
                  <a:lnTo>
                    <a:pt x="856" y="93"/>
                  </a:lnTo>
                  <a:lnTo>
                    <a:pt x="843" y="99"/>
                  </a:lnTo>
                  <a:lnTo>
                    <a:pt x="827" y="104"/>
                  </a:lnTo>
                  <a:lnTo>
                    <a:pt x="813" y="111"/>
                  </a:lnTo>
                  <a:lnTo>
                    <a:pt x="800" y="117"/>
                  </a:lnTo>
                  <a:lnTo>
                    <a:pt x="786" y="124"/>
                  </a:lnTo>
                  <a:lnTo>
                    <a:pt x="771" y="130"/>
                  </a:lnTo>
                  <a:lnTo>
                    <a:pt x="757" y="139"/>
                  </a:lnTo>
                  <a:lnTo>
                    <a:pt x="744" y="145"/>
                  </a:lnTo>
                  <a:lnTo>
                    <a:pt x="730" y="153"/>
                  </a:lnTo>
                  <a:lnTo>
                    <a:pt x="716" y="161"/>
                  </a:lnTo>
                  <a:lnTo>
                    <a:pt x="704" y="168"/>
                  </a:lnTo>
                  <a:lnTo>
                    <a:pt x="690" y="176"/>
                  </a:lnTo>
                  <a:lnTo>
                    <a:pt x="678" y="185"/>
                  </a:lnTo>
                  <a:lnTo>
                    <a:pt x="665" y="193"/>
                  </a:lnTo>
                  <a:lnTo>
                    <a:pt x="653" y="202"/>
                  </a:lnTo>
                  <a:lnTo>
                    <a:pt x="640" y="209"/>
                  </a:lnTo>
                  <a:lnTo>
                    <a:pt x="628" y="218"/>
                  </a:lnTo>
                  <a:lnTo>
                    <a:pt x="616" y="226"/>
                  </a:lnTo>
                  <a:lnTo>
                    <a:pt x="603" y="235"/>
                  </a:lnTo>
                  <a:lnTo>
                    <a:pt x="592" y="242"/>
                  </a:lnTo>
                  <a:lnTo>
                    <a:pt x="581" y="250"/>
                  </a:lnTo>
                  <a:lnTo>
                    <a:pt x="570" y="258"/>
                  </a:lnTo>
                  <a:lnTo>
                    <a:pt x="558" y="266"/>
                  </a:lnTo>
                  <a:lnTo>
                    <a:pt x="547" y="273"/>
                  </a:lnTo>
                  <a:lnTo>
                    <a:pt x="538" y="282"/>
                  </a:lnTo>
                  <a:lnTo>
                    <a:pt x="527" y="290"/>
                  </a:lnTo>
                  <a:lnTo>
                    <a:pt x="517" y="298"/>
                  </a:lnTo>
                  <a:lnTo>
                    <a:pt x="507" y="305"/>
                  </a:lnTo>
                  <a:lnTo>
                    <a:pt x="499" y="313"/>
                  </a:lnTo>
                  <a:lnTo>
                    <a:pt x="490" y="319"/>
                  </a:lnTo>
                  <a:lnTo>
                    <a:pt x="481" y="328"/>
                  </a:lnTo>
                  <a:lnTo>
                    <a:pt x="472" y="335"/>
                  </a:lnTo>
                  <a:lnTo>
                    <a:pt x="464" y="342"/>
                  </a:lnTo>
                  <a:lnTo>
                    <a:pt x="456" y="350"/>
                  </a:lnTo>
                  <a:lnTo>
                    <a:pt x="449" y="356"/>
                  </a:lnTo>
                  <a:lnTo>
                    <a:pt x="441" y="362"/>
                  </a:lnTo>
                  <a:lnTo>
                    <a:pt x="435" y="369"/>
                  </a:lnTo>
                  <a:lnTo>
                    <a:pt x="427" y="374"/>
                  </a:lnTo>
                  <a:lnTo>
                    <a:pt x="421" y="380"/>
                  </a:lnTo>
                  <a:lnTo>
                    <a:pt x="416" y="386"/>
                  </a:lnTo>
                  <a:lnTo>
                    <a:pt x="411" y="392"/>
                  </a:lnTo>
                  <a:lnTo>
                    <a:pt x="406" y="397"/>
                  </a:lnTo>
                  <a:lnTo>
                    <a:pt x="401" y="402"/>
                  </a:lnTo>
                  <a:lnTo>
                    <a:pt x="397" y="407"/>
                  </a:lnTo>
                  <a:lnTo>
                    <a:pt x="393" y="410"/>
                  </a:lnTo>
                  <a:lnTo>
                    <a:pt x="390" y="414"/>
                  </a:lnTo>
                  <a:lnTo>
                    <a:pt x="387" y="419"/>
                  </a:lnTo>
                  <a:lnTo>
                    <a:pt x="383" y="421"/>
                  </a:lnTo>
                  <a:lnTo>
                    <a:pt x="381" y="425"/>
                  </a:lnTo>
                  <a:lnTo>
                    <a:pt x="381" y="424"/>
                  </a:lnTo>
                  <a:lnTo>
                    <a:pt x="380" y="421"/>
                  </a:lnTo>
                  <a:lnTo>
                    <a:pt x="379" y="419"/>
                  </a:lnTo>
                  <a:lnTo>
                    <a:pt x="377" y="414"/>
                  </a:lnTo>
                  <a:lnTo>
                    <a:pt x="375" y="407"/>
                  </a:lnTo>
                  <a:lnTo>
                    <a:pt x="372" y="401"/>
                  </a:lnTo>
                  <a:lnTo>
                    <a:pt x="370" y="397"/>
                  </a:lnTo>
                  <a:lnTo>
                    <a:pt x="369" y="392"/>
                  </a:lnTo>
                  <a:lnTo>
                    <a:pt x="367" y="388"/>
                  </a:lnTo>
                  <a:lnTo>
                    <a:pt x="366" y="384"/>
                  </a:lnTo>
                  <a:lnTo>
                    <a:pt x="364" y="379"/>
                  </a:lnTo>
                  <a:lnTo>
                    <a:pt x="361" y="374"/>
                  </a:lnTo>
                  <a:lnTo>
                    <a:pt x="359" y="368"/>
                  </a:lnTo>
                  <a:lnTo>
                    <a:pt x="357" y="363"/>
                  </a:lnTo>
                  <a:lnTo>
                    <a:pt x="354" y="357"/>
                  </a:lnTo>
                  <a:lnTo>
                    <a:pt x="351" y="351"/>
                  </a:lnTo>
                  <a:lnTo>
                    <a:pt x="347" y="346"/>
                  </a:lnTo>
                  <a:lnTo>
                    <a:pt x="345" y="340"/>
                  </a:lnTo>
                  <a:lnTo>
                    <a:pt x="340" y="333"/>
                  </a:lnTo>
                  <a:lnTo>
                    <a:pt x="336" y="327"/>
                  </a:lnTo>
                  <a:lnTo>
                    <a:pt x="333" y="321"/>
                  </a:lnTo>
                  <a:lnTo>
                    <a:pt x="329" y="315"/>
                  </a:lnTo>
                  <a:lnTo>
                    <a:pt x="325" y="307"/>
                  </a:lnTo>
                  <a:lnTo>
                    <a:pt x="321" y="301"/>
                  </a:lnTo>
                  <a:lnTo>
                    <a:pt x="316" y="294"/>
                  </a:lnTo>
                  <a:lnTo>
                    <a:pt x="312" y="288"/>
                  </a:lnTo>
                  <a:lnTo>
                    <a:pt x="306" y="281"/>
                  </a:lnTo>
                  <a:lnTo>
                    <a:pt x="301" y="273"/>
                  </a:lnTo>
                  <a:lnTo>
                    <a:pt x="295" y="265"/>
                  </a:lnTo>
                  <a:lnTo>
                    <a:pt x="290" y="259"/>
                  </a:lnTo>
                  <a:lnTo>
                    <a:pt x="283" y="250"/>
                  </a:lnTo>
                  <a:lnTo>
                    <a:pt x="277" y="244"/>
                  </a:lnTo>
                  <a:lnTo>
                    <a:pt x="271" y="237"/>
                  </a:lnTo>
                  <a:lnTo>
                    <a:pt x="265" y="230"/>
                  </a:lnTo>
                  <a:lnTo>
                    <a:pt x="258" y="222"/>
                  </a:lnTo>
                  <a:lnTo>
                    <a:pt x="250" y="215"/>
                  </a:lnTo>
                  <a:lnTo>
                    <a:pt x="243" y="208"/>
                  </a:lnTo>
                  <a:lnTo>
                    <a:pt x="236" y="202"/>
                  </a:lnTo>
                  <a:lnTo>
                    <a:pt x="228" y="195"/>
                  </a:lnTo>
                  <a:lnTo>
                    <a:pt x="220" y="187"/>
                  </a:lnTo>
                  <a:lnTo>
                    <a:pt x="212" y="180"/>
                  </a:lnTo>
                  <a:lnTo>
                    <a:pt x="203" y="174"/>
                  </a:lnTo>
                  <a:lnTo>
                    <a:pt x="194" y="167"/>
                  </a:lnTo>
                  <a:lnTo>
                    <a:pt x="185" y="161"/>
                  </a:lnTo>
                  <a:lnTo>
                    <a:pt x="176" y="153"/>
                  </a:lnTo>
                  <a:lnTo>
                    <a:pt x="167" y="147"/>
                  </a:lnTo>
                  <a:lnTo>
                    <a:pt x="156" y="140"/>
                  </a:lnTo>
                  <a:lnTo>
                    <a:pt x="146" y="134"/>
                  </a:lnTo>
                  <a:lnTo>
                    <a:pt x="136" y="129"/>
                  </a:lnTo>
                  <a:lnTo>
                    <a:pt x="126" y="123"/>
                  </a:lnTo>
                  <a:lnTo>
                    <a:pt x="114" y="117"/>
                  </a:lnTo>
                  <a:lnTo>
                    <a:pt x="103" y="111"/>
                  </a:lnTo>
                  <a:lnTo>
                    <a:pt x="91" y="106"/>
                  </a:lnTo>
                  <a:lnTo>
                    <a:pt x="80" y="101"/>
                  </a:lnTo>
                  <a:lnTo>
                    <a:pt x="67" y="96"/>
                  </a:lnTo>
                  <a:lnTo>
                    <a:pt x="55" y="92"/>
                  </a:lnTo>
                  <a:lnTo>
                    <a:pt x="43" y="88"/>
                  </a:lnTo>
                  <a:lnTo>
                    <a:pt x="30" y="83"/>
                  </a:lnTo>
                  <a:lnTo>
                    <a:pt x="30" y="84"/>
                  </a:lnTo>
                  <a:lnTo>
                    <a:pt x="31" y="87"/>
                  </a:lnTo>
                  <a:lnTo>
                    <a:pt x="34" y="92"/>
                  </a:lnTo>
                  <a:lnTo>
                    <a:pt x="38" y="98"/>
                  </a:lnTo>
                  <a:lnTo>
                    <a:pt x="40" y="101"/>
                  </a:lnTo>
                  <a:lnTo>
                    <a:pt x="42" y="106"/>
                  </a:lnTo>
                  <a:lnTo>
                    <a:pt x="44" y="110"/>
                  </a:lnTo>
                  <a:lnTo>
                    <a:pt x="46" y="116"/>
                  </a:lnTo>
                  <a:lnTo>
                    <a:pt x="48" y="121"/>
                  </a:lnTo>
                  <a:lnTo>
                    <a:pt x="51" y="126"/>
                  </a:lnTo>
                  <a:lnTo>
                    <a:pt x="55" y="132"/>
                  </a:lnTo>
                  <a:lnTo>
                    <a:pt x="58" y="139"/>
                  </a:lnTo>
                  <a:lnTo>
                    <a:pt x="61" y="145"/>
                  </a:lnTo>
                  <a:lnTo>
                    <a:pt x="64" y="152"/>
                  </a:lnTo>
                  <a:lnTo>
                    <a:pt x="68" y="158"/>
                  </a:lnTo>
                  <a:lnTo>
                    <a:pt x="72" y="166"/>
                  </a:lnTo>
                  <a:lnTo>
                    <a:pt x="75" y="173"/>
                  </a:lnTo>
                  <a:lnTo>
                    <a:pt x="80" y="180"/>
                  </a:lnTo>
                  <a:lnTo>
                    <a:pt x="84" y="189"/>
                  </a:lnTo>
                  <a:lnTo>
                    <a:pt x="88" y="197"/>
                  </a:lnTo>
                  <a:lnTo>
                    <a:pt x="92" y="204"/>
                  </a:lnTo>
                  <a:lnTo>
                    <a:pt x="97" y="213"/>
                  </a:lnTo>
                  <a:lnTo>
                    <a:pt x="101" y="221"/>
                  </a:lnTo>
                  <a:lnTo>
                    <a:pt x="105" y="231"/>
                  </a:lnTo>
                  <a:lnTo>
                    <a:pt x="109" y="239"/>
                  </a:lnTo>
                  <a:lnTo>
                    <a:pt x="114" y="248"/>
                  </a:lnTo>
                  <a:lnTo>
                    <a:pt x="118" y="258"/>
                  </a:lnTo>
                  <a:lnTo>
                    <a:pt x="125" y="266"/>
                  </a:lnTo>
                  <a:lnTo>
                    <a:pt x="129" y="275"/>
                  </a:lnTo>
                  <a:lnTo>
                    <a:pt x="133" y="283"/>
                  </a:lnTo>
                  <a:lnTo>
                    <a:pt x="137" y="293"/>
                  </a:lnTo>
                  <a:lnTo>
                    <a:pt x="142" y="301"/>
                  </a:lnTo>
                  <a:lnTo>
                    <a:pt x="146" y="310"/>
                  </a:lnTo>
                  <a:lnTo>
                    <a:pt x="150" y="319"/>
                  </a:lnTo>
                  <a:lnTo>
                    <a:pt x="155" y="328"/>
                  </a:lnTo>
                  <a:lnTo>
                    <a:pt x="160" y="338"/>
                  </a:lnTo>
                  <a:lnTo>
                    <a:pt x="164" y="346"/>
                  </a:lnTo>
                  <a:lnTo>
                    <a:pt x="169" y="354"/>
                  </a:lnTo>
                  <a:lnTo>
                    <a:pt x="173" y="363"/>
                  </a:lnTo>
                  <a:lnTo>
                    <a:pt x="178" y="373"/>
                  </a:lnTo>
                  <a:lnTo>
                    <a:pt x="182" y="380"/>
                  </a:lnTo>
                  <a:lnTo>
                    <a:pt x="186" y="388"/>
                  </a:lnTo>
                  <a:lnTo>
                    <a:pt x="190" y="397"/>
                  </a:lnTo>
                  <a:lnTo>
                    <a:pt x="195" y="405"/>
                  </a:lnTo>
                  <a:lnTo>
                    <a:pt x="198" y="411"/>
                  </a:lnTo>
                  <a:lnTo>
                    <a:pt x="201" y="419"/>
                  </a:lnTo>
                  <a:lnTo>
                    <a:pt x="205" y="426"/>
                  </a:lnTo>
                  <a:lnTo>
                    <a:pt x="210" y="433"/>
                  </a:lnTo>
                  <a:lnTo>
                    <a:pt x="213" y="439"/>
                  </a:lnTo>
                  <a:lnTo>
                    <a:pt x="217" y="447"/>
                  </a:lnTo>
                  <a:lnTo>
                    <a:pt x="220" y="453"/>
                  </a:lnTo>
                  <a:lnTo>
                    <a:pt x="223" y="460"/>
                  </a:lnTo>
                  <a:lnTo>
                    <a:pt x="225" y="465"/>
                  </a:lnTo>
                  <a:lnTo>
                    <a:pt x="228" y="470"/>
                  </a:lnTo>
                  <a:lnTo>
                    <a:pt x="231" y="474"/>
                  </a:lnTo>
                  <a:lnTo>
                    <a:pt x="234" y="479"/>
                  </a:lnTo>
                  <a:lnTo>
                    <a:pt x="235" y="484"/>
                  </a:lnTo>
                  <a:lnTo>
                    <a:pt x="237" y="488"/>
                  </a:lnTo>
                  <a:lnTo>
                    <a:pt x="239" y="491"/>
                  </a:lnTo>
                  <a:lnTo>
                    <a:pt x="241" y="495"/>
                  </a:lnTo>
                  <a:lnTo>
                    <a:pt x="44" y="949"/>
                  </a:lnTo>
                  <a:lnTo>
                    <a:pt x="45" y="948"/>
                  </a:lnTo>
                  <a:lnTo>
                    <a:pt x="47" y="948"/>
                  </a:lnTo>
                  <a:lnTo>
                    <a:pt x="49" y="947"/>
                  </a:lnTo>
                  <a:lnTo>
                    <a:pt x="51" y="947"/>
                  </a:lnTo>
                  <a:lnTo>
                    <a:pt x="54" y="946"/>
                  </a:lnTo>
                  <a:lnTo>
                    <a:pt x="58" y="944"/>
                  </a:lnTo>
                  <a:lnTo>
                    <a:pt x="62" y="942"/>
                  </a:lnTo>
                  <a:lnTo>
                    <a:pt x="66" y="940"/>
                  </a:lnTo>
                  <a:lnTo>
                    <a:pt x="69" y="937"/>
                  </a:lnTo>
                  <a:lnTo>
                    <a:pt x="71" y="936"/>
                  </a:lnTo>
                  <a:lnTo>
                    <a:pt x="74" y="935"/>
                  </a:lnTo>
                  <a:lnTo>
                    <a:pt x="79" y="932"/>
                  </a:lnTo>
                  <a:lnTo>
                    <a:pt x="82" y="930"/>
                  </a:lnTo>
                  <a:lnTo>
                    <a:pt x="85" y="927"/>
                  </a:lnTo>
                  <a:lnTo>
                    <a:pt x="88" y="925"/>
                  </a:lnTo>
                  <a:lnTo>
                    <a:pt x="93" y="923"/>
                  </a:lnTo>
                  <a:lnTo>
                    <a:pt x="96" y="919"/>
                  </a:lnTo>
                  <a:lnTo>
                    <a:pt x="101" y="915"/>
                  </a:lnTo>
                  <a:lnTo>
                    <a:pt x="105" y="912"/>
                  </a:lnTo>
                  <a:lnTo>
                    <a:pt x="110" y="908"/>
                  </a:lnTo>
                  <a:lnTo>
                    <a:pt x="114" y="903"/>
                  </a:lnTo>
                  <a:lnTo>
                    <a:pt x="118" y="898"/>
                  </a:lnTo>
                  <a:lnTo>
                    <a:pt x="125" y="894"/>
                  </a:lnTo>
                  <a:lnTo>
                    <a:pt x="130" y="889"/>
                  </a:lnTo>
                  <a:lnTo>
                    <a:pt x="135" y="883"/>
                  </a:lnTo>
                  <a:lnTo>
                    <a:pt x="141" y="877"/>
                  </a:lnTo>
                  <a:lnTo>
                    <a:pt x="146" y="871"/>
                  </a:lnTo>
                  <a:lnTo>
                    <a:pt x="153" y="866"/>
                  </a:lnTo>
                  <a:lnTo>
                    <a:pt x="159" y="857"/>
                  </a:lnTo>
                  <a:lnTo>
                    <a:pt x="167" y="850"/>
                  </a:lnTo>
                  <a:lnTo>
                    <a:pt x="174" y="843"/>
                  </a:lnTo>
                  <a:lnTo>
                    <a:pt x="181" y="835"/>
                  </a:lnTo>
                  <a:lnTo>
                    <a:pt x="188" y="826"/>
                  </a:lnTo>
                  <a:lnTo>
                    <a:pt x="196" y="817"/>
                  </a:lnTo>
                  <a:lnTo>
                    <a:pt x="203" y="809"/>
                  </a:lnTo>
                  <a:lnTo>
                    <a:pt x="213" y="799"/>
                  </a:lnTo>
                  <a:lnTo>
                    <a:pt x="221" y="789"/>
                  </a:lnTo>
                  <a:lnTo>
                    <a:pt x="229" y="778"/>
                  </a:lnTo>
                  <a:lnTo>
                    <a:pt x="238" y="768"/>
                  </a:lnTo>
                  <a:lnTo>
                    <a:pt x="247" y="757"/>
                  </a:lnTo>
                  <a:lnTo>
                    <a:pt x="257" y="743"/>
                  </a:lnTo>
                  <a:lnTo>
                    <a:pt x="267" y="732"/>
                  </a:lnTo>
                  <a:lnTo>
                    <a:pt x="277" y="719"/>
                  </a:lnTo>
                  <a:lnTo>
                    <a:pt x="287" y="706"/>
                  </a:lnTo>
                  <a:lnTo>
                    <a:pt x="297" y="691"/>
                  </a:lnTo>
                  <a:lnTo>
                    <a:pt x="309" y="678"/>
                  </a:lnTo>
                  <a:lnTo>
                    <a:pt x="319" y="662"/>
                  </a:lnTo>
                  <a:lnTo>
                    <a:pt x="331" y="648"/>
                  </a:lnTo>
                  <a:lnTo>
                    <a:pt x="343" y="632"/>
                  </a:lnTo>
                  <a:lnTo>
                    <a:pt x="355" y="615"/>
                  </a:lnTo>
                  <a:lnTo>
                    <a:pt x="368" y="598"/>
                  </a:lnTo>
                  <a:lnTo>
                    <a:pt x="380" y="581"/>
                  </a:lnTo>
                  <a:lnTo>
                    <a:pt x="398" y="581"/>
                  </a:lnTo>
                  <a:lnTo>
                    <a:pt x="400" y="582"/>
                  </a:lnTo>
                  <a:lnTo>
                    <a:pt x="404" y="586"/>
                  </a:lnTo>
                  <a:lnTo>
                    <a:pt x="406" y="589"/>
                  </a:lnTo>
                  <a:lnTo>
                    <a:pt x="410" y="593"/>
                  </a:lnTo>
                  <a:lnTo>
                    <a:pt x="414" y="597"/>
                  </a:lnTo>
                  <a:lnTo>
                    <a:pt x="419" y="603"/>
                  </a:lnTo>
                  <a:lnTo>
                    <a:pt x="424" y="606"/>
                  </a:lnTo>
                  <a:lnTo>
                    <a:pt x="430" y="613"/>
                  </a:lnTo>
                  <a:lnTo>
                    <a:pt x="437" y="619"/>
                  </a:lnTo>
                  <a:lnTo>
                    <a:pt x="445" y="626"/>
                  </a:lnTo>
                  <a:lnTo>
                    <a:pt x="452" y="632"/>
                  </a:lnTo>
                  <a:lnTo>
                    <a:pt x="460" y="639"/>
                  </a:lnTo>
                  <a:lnTo>
                    <a:pt x="469" y="646"/>
                  </a:lnTo>
                  <a:lnTo>
                    <a:pt x="480" y="655"/>
                  </a:lnTo>
                  <a:lnTo>
                    <a:pt x="490" y="663"/>
                  </a:lnTo>
                  <a:lnTo>
                    <a:pt x="500" y="671"/>
                  </a:lnTo>
                  <a:lnTo>
                    <a:pt x="510" y="679"/>
                  </a:lnTo>
                  <a:lnTo>
                    <a:pt x="523" y="688"/>
                  </a:lnTo>
                  <a:lnTo>
                    <a:pt x="535" y="696"/>
                  </a:lnTo>
                  <a:lnTo>
                    <a:pt x="547" y="706"/>
                  </a:lnTo>
                  <a:lnTo>
                    <a:pt x="560" y="714"/>
                  </a:lnTo>
                  <a:lnTo>
                    <a:pt x="575" y="724"/>
                  </a:lnTo>
                  <a:lnTo>
                    <a:pt x="588" y="732"/>
                  </a:lnTo>
                  <a:lnTo>
                    <a:pt x="602" y="740"/>
                  </a:lnTo>
                  <a:lnTo>
                    <a:pt x="617" y="748"/>
                  </a:lnTo>
                  <a:lnTo>
                    <a:pt x="632" y="758"/>
                  </a:lnTo>
                  <a:lnTo>
                    <a:pt x="647" y="765"/>
                  </a:lnTo>
                  <a:lnTo>
                    <a:pt x="664" y="774"/>
                  </a:lnTo>
                  <a:lnTo>
                    <a:pt x="680" y="782"/>
                  </a:lnTo>
                  <a:lnTo>
                    <a:pt x="698" y="791"/>
                  </a:lnTo>
                  <a:lnTo>
                    <a:pt x="714" y="798"/>
                  </a:lnTo>
                  <a:lnTo>
                    <a:pt x="731" y="804"/>
                  </a:lnTo>
                  <a:lnTo>
                    <a:pt x="749" y="811"/>
                  </a:lnTo>
                  <a:lnTo>
                    <a:pt x="767" y="817"/>
                  </a:lnTo>
                  <a:lnTo>
                    <a:pt x="786" y="822"/>
                  </a:lnTo>
                  <a:lnTo>
                    <a:pt x="804" y="828"/>
                  </a:lnTo>
                  <a:lnTo>
                    <a:pt x="823" y="833"/>
                  </a:lnTo>
                  <a:lnTo>
                    <a:pt x="843" y="838"/>
                  </a:lnTo>
                  <a:lnTo>
                    <a:pt x="862" y="841"/>
                  </a:lnTo>
                  <a:lnTo>
                    <a:pt x="881" y="845"/>
                  </a:lnTo>
                  <a:lnTo>
                    <a:pt x="901" y="848"/>
                  </a:lnTo>
                  <a:lnTo>
                    <a:pt x="922" y="850"/>
                  </a:lnTo>
                  <a:lnTo>
                    <a:pt x="942" y="851"/>
                  </a:lnTo>
                  <a:lnTo>
                    <a:pt x="963" y="852"/>
                  </a:lnTo>
                  <a:lnTo>
                    <a:pt x="984" y="852"/>
                  </a:lnTo>
                  <a:lnTo>
                    <a:pt x="1005" y="852"/>
                  </a:lnTo>
                  <a:lnTo>
                    <a:pt x="1027" y="850"/>
                  </a:lnTo>
                  <a:lnTo>
                    <a:pt x="1047" y="848"/>
                  </a:lnTo>
                  <a:lnTo>
                    <a:pt x="1069" y="844"/>
                  </a:lnTo>
                  <a:lnTo>
                    <a:pt x="1091" y="840"/>
                  </a:lnTo>
                  <a:lnTo>
                    <a:pt x="1112" y="834"/>
                  </a:lnTo>
                  <a:lnTo>
                    <a:pt x="1134" y="829"/>
                  </a:lnTo>
                  <a:lnTo>
                    <a:pt x="1156" y="822"/>
                  </a:lnTo>
                  <a:lnTo>
                    <a:pt x="1179" y="814"/>
                  </a:lnTo>
                  <a:lnTo>
                    <a:pt x="1202" y="804"/>
                  </a:lnTo>
                  <a:lnTo>
                    <a:pt x="1224" y="794"/>
                  </a:lnTo>
                  <a:lnTo>
                    <a:pt x="1246" y="783"/>
                  </a:lnTo>
                  <a:lnTo>
                    <a:pt x="1269" y="771"/>
                  </a:lnTo>
                  <a:lnTo>
                    <a:pt x="1292" y="757"/>
                  </a:lnTo>
                  <a:lnTo>
                    <a:pt x="1314" y="742"/>
                  </a:lnTo>
                  <a:lnTo>
                    <a:pt x="1338" y="725"/>
                  </a:lnTo>
                  <a:lnTo>
                    <a:pt x="1360" y="709"/>
                  </a:lnTo>
                  <a:lnTo>
                    <a:pt x="1392" y="692"/>
                  </a:lnTo>
                  <a:lnTo>
                    <a:pt x="1403" y="715"/>
                  </a:lnTo>
                  <a:lnTo>
                    <a:pt x="1401" y="717"/>
                  </a:lnTo>
                  <a:lnTo>
                    <a:pt x="1398" y="720"/>
                  </a:lnTo>
                  <a:lnTo>
                    <a:pt x="1394" y="723"/>
                  </a:lnTo>
                  <a:lnTo>
                    <a:pt x="1391" y="725"/>
                  </a:lnTo>
                  <a:lnTo>
                    <a:pt x="1388" y="729"/>
                  </a:lnTo>
                  <a:lnTo>
                    <a:pt x="1383" y="732"/>
                  </a:lnTo>
                  <a:lnTo>
                    <a:pt x="1378" y="737"/>
                  </a:lnTo>
                  <a:lnTo>
                    <a:pt x="1372" y="741"/>
                  </a:lnTo>
                  <a:lnTo>
                    <a:pt x="1366" y="746"/>
                  </a:lnTo>
                  <a:lnTo>
                    <a:pt x="1358" y="752"/>
                  </a:lnTo>
                  <a:lnTo>
                    <a:pt x="1351" y="757"/>
                  </a:lnTo>
                  <a:lnTo>
                    <a:pt x="1343" y="762"/>
                  </a:lnTo>
                  <a:lnTo>
                    <a:pt x="1335" y="768"/>
                  </a:lnTo>
                  <a:lnTo>
                    <a:pt x="1327" y="775"/>
                  </a:lnTo>
                  <a:lnTo>
                    <a:pt x="1315" y="780"/>
                  </a:lnTo>
                  <a:lnTo>
                    <a:pt x="1306" y="786"/>
                  </a:lnTo>
                  <a:lnTo>
                    <a:pt x="1295" y="793"/>
                  </a:lnTo>
                  <a:lnTo>
                    <a:pt x="1284" y="799"/>
                  </a:lnTo>
                  <a:lnTo>
                    <a:pt x="1271" y="805"/>
                  </a:lnTo>
                  <a:lnTo>
                    <a:pt x="1260" y="811"/>
                  </a:lnTo>
                  <a:lnTo>
                    <a:pt x="1247" y="817"/>
                  </a:lnTo>
                  <a:lnTo>
                    <a:pt x="1235" y="825"/>
                  </a:lnTo>
                  <a:lnTo>
                    <a:pt x="1220" y="829"/>
                  </a:lnTo>
                  <a:lnTo>
                    <a:pt x="1207" y="835"/>
                  </a:lnTo>
                  <a:lnTo>
                    <a:pt x="1193" y="840"/>
                  </a:lnTo>
                  <a:lnTo>
                    <a:pt x="1177" y="846"/>
                  </a:lnTo>
                  <a:lnTo>
                    <a:pt x="1162" y="851"/>
                  </a:lnTo>
                  <a:lnTo>
                    <a:pt x="1147" y="856"/>
                  </a:lnTo>
                  <a:lnTo>
                    <a:pt x="1130" y="861"/>
                  </a:lnTo>
                  <a:lnTo>
                    <a:pt x="1114" y="866"/>
                  </a:lnTo>
                  <a:lnTo>
                    <a:pt x="1096" y="868"/>
                  </a:lnTo>
                  <a:lnTo>
                    <a:pt x="1078" y="872"/>
                  </a:lnTo>
                  <a:lnTo>
                    <a:pt x="1060" y="874"/>
                  </a:lnTo>
                  <a:lnTo>
                    <a:pt x="1041" y="877"/>
                  </a:lnTo>
                  <a:lnTo>
                    <a:pt x="1022" y="878"/>
                  </a:lnTo>
                  <a:lnTo>
                    <a:pt x="1003" y="879"/>
                  </a:lnTo>
                  <a:lnTo>
                    <a:pt x="983" y="880"/>
                  </a:lnTo>
                  <a:lnTo>
                    <a:pt x="965" y="880"/>
                  </a:lnTo>
                  <a:lnTo>
                    <a:pt x="943" y="879"/>
                  </a:lnTo>
                  <a:lnTo>
                    <a:pt x="923" y="878"/>
                  </a:lnTo>
                  <a:lnTo>
                    <a:pt x="901" y="875"/>
                  </a:lnTo>
                  <a:lnTo>
                    <a:pt x="880" y="873"/>
                  </a:lnTo>
                  <a:lnTo>
                    <a:pt x="857" y="869"/>
                  </a:lnTo>
                  <a:lnTo>
                    <a:pt x="836" y="866"/>
                  </a:lnTo>
                  <a:lnTo>
                    <a:pt x="813" y="861"/>
                  </a:lnTo>
                  <a:lnTo>
                    <a:pt x="792" y="855"/>
                  </a:lnTo>
                  <a:lnTo>
                    <a:pt x="767" y="848"/>
                  </a:lnTo>
                  <a:lnTo>
                    <a:pt x="744" y="839"/>
                  </a:lnTo>
                  <a:lnTo>
                    <a:pt x="720" y="831"/>
                  </a:lnTo>
                  <a:lnTo>
                    <a:pt x="697" y="821"/>
                  </a:lnTo>
                  <a:lnTo>
                    <a:pt x="672" y="809"/>
                  </a:lnTo>
                  <a:lnTo>
                    <a:pt x="647" y="798"/>
                  </a:lnTo>
                  <a:lnTo>
                    <a:pt x="622" y="785"/>
                  </a:lnTo>
                  <a:lnTo>
                    <a:pt x="597" y="770"/>
                  </a:lnTo>
                  <a:lnTo>
                    <a:pt x="572" y="754"/>
                  </a:lnTo>
                  <a:lnTo>
                    <a:pt x="546" y="737"/>
                  </a:lnTo>
                  <a:lnTo>
                    <a:pt x="520" y="719"/>
                  </a:lnTo>
                  <a:lnTo>
                    <a:pt x="494" y="701"/>
                  </a:lnTo>
                  <a:lnTo>
                    <a:pt x="467" y="679"/>
                  </a:lnTo>
                  <a:lnTo>
                    <a:pt x="441" y="659"/>
                  </a:lnTo>
                  <a:lnTo>
                    <a:pt x="413" y="636"/>
                  </a:lnTo>
                  <a:lnTo>
                    <a:pt x="388" y="611"/>
                  </a:lnTo>
                  <a:lnTo>
                    <a:pt x="385" y="613"/>
                  </a:lnTo>
                  <a:lnTo>
                    <a:pt x="384" y="615"/>
                  </a:lnTo>
                  <a:lnTo>
                    <a:pt x="380" y="619"/>
                  </a:lnTo>
                  <a:lnTo>
                    <a:pt x="377" y="626"/>
                  </a:lnTo>
                  <a:lnTo>
                    <a:pt x="374" y="628"/>
                  </a:lnTo>
                  <a:lnTo>
                    <a:pt x="372" y="632"/>
                  </a:lnTo>
                  <a:lnTo>
                    <a:pt x="368" y="637"/>
                  </a:lnTo>
                  <a:lnTo>
                    <a:pt x="365" y="642"/>
                  </a:lnTo>
                  <a:lnTo>
                    <a:pt x="362" y="646"/>
                  </a:lnTo>
                  <a:lnTo>
                    <a:pt x="358" y="651"/>
                  </a:lnTo>
                  <a:lnTo>
                    <a:pt x="354" y="657"/>
                  </a:lnTo>
                  <a:lnTo>
                    <a:pt x="351" y="663"/>
                  </a:lnTo>
                  <a:lnTo>
                    <a:pt x="346" y="669"/>
                  </a:lnTo>
                  <a:lnTo>
                    <a:pt x="341" y="676"/>
                  </a:lnTo>
                  <a:lnTo>
                    <a:pt x="336" y="683"/>
                  </a:lnTo>
                  <a:lnTo>
                    <a:pt x="331" y="689"/>
                  </a:lnTo>
                  <a:lnTo>
                    <a:pt x="326" y="696"/>
                  </a:lnTo>
                  <a:lnTo>
                    <a:pt x="321" y="703"/>
                  </a:lnTo>
                  <a:lnTo>
                    <a:pt x="316" y="711"/>
                  </a:lnTo>
                  <a:lnTo>
                    <a:pt x="311" y="719"/>
                  </a:lnTo>
                  <a:lnTo>
                    <a:pt x="305" y="725"/>
                  </a:lnTo>
                  <a:lnTo>
                    <a:pt x="299" y="734"/>
                  </a:lnTo>
                  <a:lnTo>
                    <a:pt x="293" y="742"/>
                  </a:lnTo>
                  <a:lnTo>
                    <a:pt x="287" y="751"/>
                  </a:lnTo>
                  <a:lnTo>
                    <a:pt x="280" y="758"/>
                  </a:lnTo>
                  <a:lnTo>
                    <a:pt x="274" y="766"/>
                  </a:lnTo>
                  <a:lnTo>
                    <a:pt x="268" y="775"/>
                  </a:lnTo>
                  <a:lnTo>
                    <a:pt x="262" y="783"/>
                  </a:lnTo>
                  <a:lnTo>
                    <a:pt x="255" y="791"/>
                  </a:lnTo>
                  <a:lnTo>
                    <a:pt x="247" y="799"/>
                  </a:lnTo>
                  <a:lnTo>
                    <a:pt x="240" y="808"/>
                  </a:lnTo>
                  <a:lnTo>
                    <a:pt x="234" y="816"/>
                  </a:lnTo>
                  <a:lnTo>
                    <a:pt x="227" y="825"/>
                  </a:lnTo>
                  <a:lnTo>
                    <a:pt x="220" y="833"/>
                  </a:lnTo>
                  <a:lnTo>
                    <a:pt x="213" y="841"/>
                  </a:lnTo>
                  <a:lnTo>
                    <a:pt x="205" y="850"/>
                  </a:lnTo>
                  <a:lnTo>
                    <a:pt x="197" y="857"/>
                  </a:lnTo>
                  <a:lnTo>
                    <a:pt x="190" y="866"/>
                  </a:lnTo>
                  <a:lnTo>
                    <a:pt x="183" y="873"/>
                  </a:lnTo>
                  <a:lnTo>
                    <a:pt x="176" y="881"/>
                  </a:lnTo>
                  <a:lnTo>
                    <a:pt x="169" y="889"/>
                  </a:lnTo>
                  <a:lnTo>
                    <a:pt x="160" y="896"/>
                  </a:lnTo>
                  <a:lnTo>
                    <a:pt x="153" y="903"/>
                  </a:lnTo>
                  <a:lnTo>
                    <a:pt x="146" y="912"/>
                  </a:lnTo>
                  <a:lnTo>
                    <a:pt x="139" y="918"/>
                  </a:lnTo>
                  <a:lnTo>
                    <a:pt x="131" y="924"/>
                  </a:lnTo>
                  <a:lnTo>
                    <a:pt x="124" y="931"/>
                  </a:lnTo>
                  <a:lnTo>
                    <a:pt x="116" y="937"/>
                  </a:lnTo>
                  <a:lnTo>
                    <a:pt x="109" y="942"/>
                  </a:lnTo>
                  <a:lnTo>
                    <a:pt x="102" y="948"/>
                  </a:lnTo>
                  <a:lnTo>
                    <a:pt x="95" y="954"/>
                  </a:lnTo>
                  <a:lnTo>
                    <a:pt x="88" y="959"/>
                  </a:lnTo>
                  <a:lnTo>
                    <a:pt x="81" y="964"/>
                  </a:lnTo>
                  <a:lnTo>
                    <a:pt x="73" y="969"/>
                  </a:lnTo>
                  <a:lnTo>
                    <a:pt x="66" y="972"/>
                  </a:lnTo>
                  <a:lnTo>
                    <a:pt x="59" y="977"/>
                  </a:lnTo>
                  <a:lnTo>
                    <a:pt x="52" y="980"/>
                  </a:lnTo>
                  <a:lnTo>
                    <a:pt x="45" y="983"/>
                  </a:lnTo>
                  <a:lnTo>
                    <a:pt x="39" y="986"/>
                  </a:lnTo>
                  <a:lnTo>
                    <a:pt x="33" y="988"/>
                  </a:lnTo>
                  <a:lnTo>
                    <a:pt x="3" y="942"/>
                  </a:lnTo>
                  <a:lnTo>
                    <a:pt x="185" y="517"/>
                  </a:lnTo>
                  <a:lnTo>
                    <a:pt x="0" y="77"/>
                  </a:lnTo>
                  <a:lnTo>
                    <a:pt x="0" y="76"/>
                  </a:lnTo>
                  <a:lnTo>
                    <a:pt x="0" y="73"/>
                  </a:lnTo>
                  <a:lnTo>
                    <a:pt x="0" y="69"/>
                  </a:lnTo>
                  <a:lnTo>
                    <a:pt x="2" y="65"/>
                  </a:lnTo>
                  <a:lnTo>
                    <a:pt x="4" y="60"/>
                  </a:lnTo>
                  <a:lnTo>
                    <a:pt x="9" y="57"/>
                  </a:lnTo>
                  <a:lnTo>
                    <a:pt x="12" y="55"/>
                  </a:lnTo>
                  <a:lnTo>
                    <a:pt x="16" y="55"/>
                  </a:lnTo>
                  <a:lnTo>
                    <a:pt x="20" y="55"/>
                  </a:lnTo>
                  <a:lnTo>
                    <a:pt x="25" y="57"/>
                  </a:lnTo>
                  <a:lnTo>
                    <a:pt x="27" y="57"/>
                  </a:lnTo>
                  <a:lnTo>
                    <a:pt x="30" y="57"/>
                  </a:lnTo>
                  <a:lnTo>
                    <a:pt x="35" y="57"/>
                  </a:lnTo>
                  <a:lnTo>
                    <a:pt x="40" y="57"/>
                  </a:lnTo>
                  <a:lnTo>
                    <a:pt x="46" y="58"/>
                  </a:lnTo>
                  <a:lnTo>
                    <a:pt x="50" y="59"/>
                  </a:lnTo>
                  <a:lnTo>
                    <a:pt x="53" y="60"/>
                  </a:lnTo>
                  <a:lnTo>
                    <a:pt x="57" y="61"/>
                  </a:lnTo>
                  <a:lnTo>
                    <a:pt x="62" y="63"/>
                  </a:lnTo>
                  <a:lnTo>
                    <a:pt x="65" y="64"/>
                  </a:lnTo>
                  <a:lnTo>
                    <a:pt x="70" y="65"/>
                  </a:lnTo>
                  <a:lnTo>
                    <a:pt x="74" y="65"/>
                  </a:lnTo>
                  <a:lnTo>
                    <a:pt x="80" y="67"/>
                  </a:lnTo>
                  <a:lnTo>
                    <a:pt x="86" y="69"/>
                  </a:lnTo>
                  <a:lnTo>
                    <a:pt x="91" y="71"/>
                  </a:lnTo>
                  <a:lnTo>
                    <a:pt x="97" y="73"/>
                  </a:lnTo>
                  <a:lnTo>
                    <a:pt x="102" y="75"/>
                  </a:lnTo>
                  <a:lnTo>
                    <a:pt x="107" y="77"/>
                  </a:lnTo>
                  <a:lnTo>
                    <a:pt x="114" y="80"/>
                  </a:lnTo>
                  <a:lnTo>
                    <a:pt x="121" y="82"/>
                  </a:lnTo>
                  <a:lnTo>
                    <a:pt x="127" y="86"/>
                  </a:lnTo>
                  <a:lnTo>
                    <a:pt x="133" y="88"/>
                  </a:lnTo>
                  <a:lnTo>
                    <a:pt x="139" y="92"/>
                  </a:lnTo>
                  <a:lnTo>
                    <a:pt x="146" y="95"/>
                  </a:lnTo>
                  <a:lnTo>
                    <a:pt x="153" y="100"/>
                  </a:lnTo>
                  <a:lnTo>
                    <a:pt x="160" y="103"/>
                  </a:lnTo>
                  <a:lnTo>
                    <a:pt x="168" y="107"/>
                  </a:lnTo>
                  <a:lnTo>
                    <a:pt x="174" y="111"/>
                  </a:lnTo>
                  <a:lnTo>
                    <a:pt x="181" y="116"/>
                  </a:lnTo>
                  <a:lnTo>
                    <a:pt x="188" y="121"/>
                  </a:lnTo>
                  <a:lnTo>
                    <a:pt x="195" y="126"/>
                  </a:lnTo>
                  <a:lnTo>
                    <a:pt x="203" y="130"/>
                  </a:lnTo>
                  <a:lnTo>
                    <a:pt x="211" y="138"/>
                  </a:lnTo>
                  <a:lnTo>
                    <a:pt x="218" y="143"/>
                  </a:lnTo>
                  <a:lnTo>
                    <a:pt x="225" y="149"/>
                  </a:lnTo>
                  <a:lnTo>
                    <a:pt x="233" y="156"/>
                  </a:lnTo>
                  <a:lnTo>
                    <a:pt x="240" y="162"/>
                  </a:lnTo>
                  <a:lnTo>
                    <a:pt x="247" y="169"/>
                  </a:lnTo>
                  <a:lnTo>
                    <a:pt x="256" y="176"/>
                  </a:lnTo>
                  <a:lnTo>
                    <a:pt x="263" y="185"/>
                  </a:lnTo>
                  <a:lnTo>
                    <a:pt x="271" y="193"/>
                  </a:lnTo>
                  <a:lnTo>
                    <a:pt x="278" y="201"/>
                  </a:lnTo>
                  <a:lnTo>
                    <a:pt x="286" y="209"/>
                  </a:lnTo>
                  <a:lnTo>
                    <a:pt x="293" y="218"/>
                  </a:lnTo>
                  <a:lnTo>
                    <a:pt x="301" y="227"/>
                  </a:lnTo>
                  <a:lnTo>
                    <a:pt x="308" y="237"/>
                  </a:lnTo>
                  <a:lnTo>
                    <a:pt x="315" y="248"/>
                  </a:lnTo>
                  <a:lnTo>
                    <a:pt x="323" y="258"/>
                  </a:lnTo>
                  <a:lnTo>
                    <a:pt x="330" y="268"/>
                  </a:lnTo>
                  <a:lnTo>
                    <a:pt x="337" y="279"/>
                  </a:lnTo>
                  <a:lnTo>
                    <a:pt x="345" y="292"/>
                  </a:lnTo>
                  <a:lnTo>
                    <a:pt x="352" y="304"/>
                  </a:lnTo>
                  <a:lnTo>
                    <a:pt x="360" y="316"/>
                  </a:lnTo>
                  <a:lnTo>
                    <a:pt x="366" y="328"/>
                  </a:lnTo>
                  <a:lnTo>
                    <a:pt x="373" y="341"/>
                  </a:lnTo>
                  <a:lnTo>
                    <a:pt x="380" y="356"/>
                  </a:lnTo>
                  <a:lnTo>
                    <a:pt x="388" y="370"/>
                  </a:lnTo>
                  <a:lnTo>
                    <a:pt x="388" y="369"/>
                  </a:lnTo>
                  <a:lnTo>
                    <a:pt x="391" y="365"/>
                  </a:lnTo>
                  <a:lnTo>
                    <a:pt x="393" y="363"/>
                  </a:lnTo>
                  <a:lnTo>
                    <a:pt x="395" y="361"/>
                  </a:lnTo>
                  <a:lnTo>
                    <a:pt x="398" y="357"/>
                  </a:lnTo>
                  <a:lnTo>
                    <a:pt x="401" y="354"/>
                  </a:lnTo>
                  <a:lnTo>
                    <a:pt x="405" y="351"/>
                  </a:lnTo>
                  <a:lnTo>
                    <a:pt x="409" y="346"/>
                  </a:lnTo>
                  <a:lnTo>
                    <a:pt x="413" y="342"/>
                  </a:lnTo>
                  <a:lnTo>
                    <a:pt x="418" y="338"/>
                  </a:lnTo>
                  <a:lnTo>
                    <a:pt x="423" y="333"/>
                  </a:lnTo>
                  <a:lnTo>
                    <a:pt x="429" y="328"/>
                  </a:lnTo>
                  <a:lnTo>
                    <a:pt x="436" y="322"/>
                  </a:lnTo>
                  <a:lnTo>
                    <a:pt x="443" y="316"/>
                  </a:lnTo>
                  <a:lnTo>
                    <a:pt x="449" y="310"/>
                  </a:lnTo>
                  <a:lnTo>
                    <a:pt x="457" y="304"/>
                  </a:lnTo>
                  <a:lnTo>
                    <a:pt x="464" y="296"/>
                  </a:lnTo>
                  <a:lnTo>
                    <a:pt x="472" y="290"/>
                  </a:lnTo>
                  <a:lnTo>
                    <a:pt x="481" y="282"/>
                  </a:lnTo>
                  <a:lnTo>
                    <a:pt x="490" y="276"/>
                  </a:lnTo>
                  <a:lnTo>
                    <a:pt x="499" y="268"/>
                  </a:lnTo>
                  <a:lnTo>
                    <a:pt x="509" y="261"/>
                  </a:lnTo>
                  <a:lnTo>
                    <a:pt x="518" y="253"/>
                  </a:lnTo>
                  <a:lnTo>
                    <a:pt x="529" y="245"/>
                  </a:lnTo>
                  <a:lnTo>
                    <a:pt x="539" y="237"/>
                  </a:lnTo>
                  <a:lnTo>
                    <a:pt x="550" y="230"/>
                  </a:lnTo>
                  <a:lnTo>
                    <a:pt x="561" y="221"/>
                  </a:lnTo>
                  <a:lnTo>
                    <a:pt x="573" y="214"/>
                  </a:lnTo>
                  <a:lnTo>
                    <a:pt x="585" y="205"/>
                  </a:lnTo>
                  <a:lnTo>
                    <a:pt x="597" y="198"/>
                  </a:lnTo>
                  <a:lnTo>
                    <a:pt x="610" y="190"/>
                  </a:lnTo>
                  <a:lnTo>
                    <a:pt x="622" y="181"/>
                  </a:lnTo>
                  <a:lnTo>
                    <a:pt x="635" y="173"/>
                  </a:lnTo>
                  <a:lnTo>
                    <a:pt x="648" y="164"/>
                  </a:lnTo>
                  <a:lnTo>
                    <a:pt x="663" y="156"/>
                  </a:lnTo>
                  <a:lnTo>
                    <a:pt x="676" y="147"/>
                  </a:lnTo>
                  <a:lnTo>
                    <a:pt x="690" y="139"/>
                  </a:lnTo>
                  <a:lnTo>
                    <a:pt x="706" y="132"/>
                  </a:lnTo>
                  <a:lnTo>
                    <a:pt x="719" y="123"/>
                  </a:lnTo>
                  <a:lnTo>
                    <a:pt x="734" y="116"/>
                  </a:lnTo>
                  <a:lnTo>
                    <a:pt x="750" y="107"/>
                  </a:lnTo>
                  <a:lnTo>
                    <a:pt x="766" y="101"/>
                  </a:lnTo>
                  <a:lnTo>
                    <a:pt x="781" y="93"/>
                  </a:lnTo>
                  <a:lnTo>
                    <a:pt x="798" y="86"/>
                  </a:lnTo>
                  <a:lnTo>
                    <a:pt x="813" y="78"/>
                  </a:lnTo>
                  <a:lnTo>
                    <a:pt x="831" y="72"/>
                  </a:lnTo>
                  <a:lnTo>
                    <a:pt x="847" y="65"/>
                  </a:lnTo>
                  <a:lnTo>
                    <a:pt x="863" y="58"/>
                  </a:lnTo>
                  <a:lnTo>
                    <a:pt x="881" y="52"/>
                  </a:lnTo>
                  <a:lnTo>
                    <a:pt x="898" y="47"/>
                  </a:lnTo>
                  <a:lnTo>
                    <a:pt x="915" y="41"/>
                  </a:lnTo>
                  <a:lnTo>
                    <a:pt x="933" y="36"/>
                  </a:lnTo>
                  <a:lnTo>
                    <a:pt x="951" y="30"/>
                  </a:lnTo>
                  <a:lnTo>
                    <a:pt x="970" y="25"/>
                  </a:lnTo>
                  <a:lnTo>
                    <a:pt x="987" y="20"/>
                  </a:lnTo>
                  <a:lnTo>
                    <a:pt x="1005" y="17"/>
                  </a:lnTo>
                  <a:lnTo>
                    <a:pt x="1024" y="13"/>
                  </a:lnTo>
                  <a:lnTo>
                    <a:pt x="1043" y="9"/>
                  </a:lnTo>
                  <a:lnTo>
                    <a:pt x="1062" y="6"/>
                  </a:lnTo>
                  <a:lnTo>
                    <a:pt x="1081" y="4"/>
                  </a:lnTo>
                  <a:lnTo>
                    <a:pt x="1101" y="2"/>
                  </a:lnTo>
                  <a:lnTo>
                    <a:pt x="1120" y="1"/>
                  </a:lnTo>
                  <a:lnTo>
                    <a:pt x="1121" y="0"/>
                  </a:lnTo>
                  <a:lnTo>
                    <a:pt x="1123" y="0"/>
                  </a:lnTo>
                  <a:lnTo>
                    <a:pt x="1127" y="0"/>
                  </a:lnTo>
                  <a:lnTo>
                    <a:pt x="1132" y="1"/>
                  </a:lnTo>
                  <a:lnTo>
                    <a:pt x="1134" y="1"/>
                  </a:lnTo>
                  <a:lnTo>
                    <a:pt x="1138" y="1"/>
                  </a:lnTo>
                  <a:lnTo>
                    <a:pt x="1142" y="1"/>
                  </a:lnTo>
                  <a:lnTo>
                    <a:pt x="1146" y="1"/>
                  </a:lnTo>
                  <a:lnTo>
                    <a:pt x="1150" y="1"/>
                  </a:lnTo>
                  <a:lnTo>
                    <a:pt x="1155" y="2"/>
                  </a:lnTo>
                  <a:lnTo>
                    <a:pt x="1159" y="2"/>
                  </a:lnTo>
                  <a:lnTo>
                    <a:pt x="1165" y="4"/>
                  </a:lnTo>
                  <a:lnTo>
                    <a:pt x="1169" y="4"/>
                  </a:lnTo>
                  <a:lnTo>
                    <a:pt x="1174" y="6"/>
                  </a:lnTo>
                  <a:lnTo>
                    <a:pt x="1180" y="6"/>
                  </a:lnTo>
                  <a:lnTo>
                    <a:pt x="1187" y="8"/>
                  </a:lnTo>
                  <a:lnTo>
                    <a:pt x="1193" y="9"/>
                  </a:lnTo>
                  <a:lnTo>
                    <a:pt x="1199" y="10"/>
                  </a:lnTo>
                  <a:lnTo>
                    <a:pt x="1205" y="13"/>
                  </a:lnTo>
                  <a:lnTo>
                    <a:pt x="1212" y="15"/>
                  </a:lnTo>
                  <a:lnTo>
                    <a:pt x="1218" y="18"/>
                  </a:lnTo>
                  <a:lnTo>
                    <a:pt x="1225" y="20"/>
                  </a:lnTo>
                  <a:lnTo>
                    <a:pt x="1233" y="23"/>
                  </a:lnTo>
                  <a:lnTo>
                    <a:pt x="1241" y="25"/>
                  </a:lnTo>
                  <a:lnTo>
                    <a:pt x="1248" y="29"/>
                  </a:lnTo>
                  <a:lnTo>
                    <a:pt x="1255" y="32"/>
                  </a:lnTo>
                  <a:lnTo>
                    <a:pt x="1262" y="36"/>
                  </a:lnTo>
                  <a:lnTo>
                    <a:pt x="1270" y="41"/>
                  </a:lnTo>
                  <a:lnTo>
                    <a:pt x="1278" y="43"/>
                  </a:lnTo>
                  <a:lnTo>
                    <a:pt x="1285" y="48"/>
                  </a:lnTo>
                  <a:lnTo>
                    <a:pt x="1293" y="53"/>
                  </a:lnTo>
                  <a:lnTo>
                    <a:pt x="1301" y="58"/>
                  </a:lnTo>
                  <a:lnTo>
                    <a:pt x="1308" y="63"/>
                  </a:lnTo>
                  <a:lnTo>
                    <a:pt x="1316" y="69"/>
                  </a:lnTo>
                  <a:lnTo>
                    <a:pt x="1325" y="75"/>
                  </a:lnTo>
                  <a:lnTo>
                    <a:pt x="1333" y="81"/>
                  </a:lnTo>
                  <a:lnTo>
                    <a:pt x="1340" y="87"/>
                  </a:lnTo>
                  <a:lnTo>
                    <a:pt x="1348" y="93"/>
                  </a:lnTo>
                  <a:lnTo>
                    <a:pt x="1355" y="100"/>
                  </a:lnTo>
                  <a:lnTo>
                    <a:pt x="1364" y="109"/>
                  </a:lnTo>
                  <a:lnTo>
                    <a:pt x="1372" y="116"/>
                  </a:lnTo>
                  <a:lnTo>
                    <a:pt x="1379" y="124"/>
                  </a:lnTo>
                  <a:lnTo>
                    <a:pt x="1387" y="133"/>
                  </a:lnTo>
                  <a:lnTo>
                    <a:pt x="1395" y="143"/>
                  </a:lnTo>
                  <a:lnTo>
                    <a:pt x="1402" y="151"/>
                  </a:lnTo>
                  <a:lnTo>
                    <a:pt x="1410" y="162"/>
                  </a:lnTo>
                  <a:lnTo>
                    <a:pt x="1417" y="172"/>
                  </a:lnTo>
                  <a:lnTo>
                    <a:pt x="1424" y="182"/>
                  </a:lnTo>
                  <a:lnTo>
                    <a:pt x="1430" y="193"/>
                  </a:lnTo>
                  <a:lnTo>
                    <a:pt x="1437" y="205"/>
                  </a:lnTo>
                  <a:lnTo>
                    <a:pt x="1444" y="218"/>
                  </a:lnTo>
                  <a:lnTo>
                    <a:pt x="1452" y="231"/>
                  </a:lnTo>
                  <a:lnTo>
                    <a:pt x="1457" y="243"/>
                  </a:lnTo>
                  <a:lnTo>
                    <a:pt x="1463" y="256"/>
                  </a:lnTo>
                  <a:lnTo>
                    <a:pt x="1469" y="270"/>
                  </a:lnTo>
                  <a:lnTo>
                    <a:pt x="1475" y="285"/>
                  </a:lnTo>
                  <a:lnTo>
                    <a:pt x="1480" y="300"/>
                  </a:lnTo>
                  <a:lnTo>
                    <a:pt x="1485" y="316"/>
                  </a:lnTo>
                  <a:lnTo>
                    <a:pt x="1491" y="331"/>
                  </a:lnTo>
                  <a:lnTo>
                    <a:pt x="1497" y="348"/>
                  </a:lnTo>
                  <a:lnTo>
                    <a:pt x="1469" y="357"/>
                  </a:lnTo>
                  <a:close/>
                </a:path>
              </a:pathLst>
            </a:custGeom>
            <a:solidFill>
              <a:srgbClr val="FFFFFF"/>
            </a:solidFill>
            <a:ln w="9525">
              <a:noFill/>
              <a:round/>
              <a:headEnd/>
              <a:tailEnd/>
            </a:ln>
          </p:spPr>
          <p:txBody>
            <a:bodyPr/>
            <a:lstStyle/>
            <a:p>
              <a:endParaRPr lang="en-US"/>
            </a:p>
          </p:txBody>
        </p:sp>
        <p:sp>
          <p:nvSpPr>
            <p:cNvPr id="72857" name="Freeform 381"/>
            <p:cNvSpPr>
              <a:spLocks/>
            </p:cNvSpPr>
            <p:nvPr/>
          </p:nvSpPr>
          <p:spPr bwMode="auto">
            <a:xfrm>
              <a:off x="5225" y="2854"/>
              <a:ext cx="28" cy="33"/>
            </a:xfrm>
            <a:custGeom>
              <a:avLst/>
              <a:gdLst>
                <a:gd name="T0" fmla="*/ 5 w 83"/>
                <a:gd name="T1" fmla="*/ 8 h 100"/>
                <a:gd name="T2" fmla="*/ 6 w 83"/>
                <a:gd name="T3" fmla="*/ 7 h 100"/>
                <a:gd name="T4" fmla="*/ 6 w 83"/>
                <a:gd name="T5" fmla="*/ 7 h 100"/>
                <a:gd name="T6" fmla="*/ 7 w 83"/>
                <a:gd name="T7" fmla="*/ 6 h 100"/>
                <a:gd name="T8" fmla="*/ 7 w 83"/>
                <a:gd name="T9" fmla="*/ 5 h 100"/>
                <a:gd name="T10" fmla="*/ 6 w 83"/>
                <a:gd name="T11" fmla="*/ 4 h 100"/>
                <a:gd name="T12" fmla="*/ 6 w 83"/>
                <a:gd name="T13" fmla="*/ 3 h 100"/>
                <a:gd name="T14" fmla="*/ 5 w 83"/>
                <a:gd name="T15" fmla="*/ 2 h 100"/>
                <a:gd name="T16" fmla="*/ 5 w 83"/>
                <a:gd name="T17" fmla="*/ 1 h 100"/>
                <a:gd name="T18" fmla="*/ 5 w 83"/>
                <a:gd name="T19" fmla="*/ 0 h 100"/>
                <a:gd name="T20" fmla="*/ 6 w 83"/>
                <a:gd name="T21" fmla="*/ 0 h 100"/>
                <a:gd name="T22" fmla="*/ 7 w 83"/>
                <a:gd name="T23" fmla="*/ 1 h 100"/>
                <a:gd name="T24" fmla="*/ 8 w 83"/>
                <a:gd name="T25" fmla="*/ 1 h 100"/>
                <a:gd name="T26" fmla="*/ 8 w 83"/>
                <a:gd name="T27" fmla="*/ 2 h 100"/>
                <a:gd name="T28" fmla="*/ 9 w 83"/>
                <a:gd name="T29" fmla="*/ 3 h 100"/>
                <a:gd name="T30" fmla="*/ 9 w 83"/>
                <a:gd name="T31" fmla="*/ 4 h 100"/>
                <a:gd name="T32" fmla="*/ 9 w 83"/>
                <a:gd name="T33" fmla="*/ 5 h 100"/>
                <a:gd name="T34" fmla="*/ 9 w 83"/>
                <a:gd name="T35" fmla="*/ 6 h 100"/>
                <a:gd name="T36" fmla="*/ 9 w 83"/>
                <a:gd name="T37" fmla="*/ 7 h 100"/>
                <a:gd name="T38" fmla="*/ 9 w 83"/>
                <a:gd name="T39" fmla="*/ 8 h 100"/>
                <a:gd name="T40" fmla="*/ 8 w 83"/>
                <a:gd name="T41" fmla="*/ 9 h 100"/>
                <a:gd name="T42" fmla="*/ 8 w 83"/>
                <a:gd name="T43" fmla="*/ 10 h 100"/>
                <a:gd name="T44" fmla="*/ 7 w 83"/>
                <a:gd name="T45" fmla="*/ 10 h 100"/>
                <a:gd name="T46" fmla="*/ 6 w 83"/>
                <a:gd name="T47" fmla="*/ 11 h 100"/>
                <a:gd name="T48" fmla="*/ 5 w 83"/>
                <a:gd name="T49" fmla="*/ 11 h 100"/>
                <a:gd name="T50" fmla="*/ 4 w 83"/>
                <a:gd name="T51" fmla="*/ 11 h 100"/>
                <a:gd name="T52" fmla="*/ 3 w 83"/>
                <a:gd name="T53" fmla="*/ 10 h 100"/>
                <a:gd name="T54" fmla="*/ 2 w 83"/>
                <a:gd name="T55" fmla="*/ 10 h 100"/>
                <a:gd name="T56" fmla="*/ 1 w 83"/>
                <a:gd name="T57" fmla="*/ 9 h 100"/>
                <a:gd name="T58" fmla="*/ 1 w 83"/>
                <a:gd name="T59" fmla="*/ 9 h 100"/>
                <a:gd name="T60" fmla="*/ 0 w 83"/>
                <a:gd name="T61" fmla="*/ 8 h 100"/>
                <a:gd name="T62" fmla="*/ 0 w 83"/>
                <a:gd name="T63" fmla="*/ 7 h 100"/>
                <a:gd name="T64" fmla="*/ 0 w 83"/>
                <a:gd name="T65" fmla="*/ 6 h 100"/>
                <a:gd name="T66" fmla="*/ 0 w 83"/>
                <a:gd name="T67" fmla="*/ 5 h 100"/>
                <a:gd name="T68" fmla="*/ 0 w 83"/>
                <a:gd name="T69" fmla="*/ 4 h 100"/>
                <a:gd name="T70" fmla="*/ 0 w 83"/>
                <a:gd name="T71" fmla="*/ 3 h 100"/>
                <a:gd name="T72" fmla="*/ 1 w 83"/>
                <a:gd name="T73" fmla="*/ 2 h 100"/>
                <a:gd name="T74" fmla="*/ 1 w 83"/>
                <a:gd name="T75" fmla="*/ 1 h 100"/>
                <a:gd name="T76" fmla="*/ 2 w 83"/>
                <a:gd name="T77" fmla="*/ 1 h 100"/>
                <a:gd name="T78" fmla="*/ 3 w 83"/>
                <a:gd name="T79" fmla="*/ 0 h 100"/>
                <a:gd name="T80" fmla="*/ 4 w 83"/>
                <a:gd name="T81" fmla="*/ 0 h 100"/>
                <a:gd name="T82" fmla="*/ 4 w 83"/>
                <a:gd name="T83" fmla="*/ 1 h 100"/>
                <a:gd name="T84" fmla="*/ 4 w 83"/>
                <a:gd name="T85" fmla="*/ 2 h 100"/>
                <a:gd name="T86" fmla="*/ 4 w 83"/>
                <a:gd name="T87" fmla="*/ 3 h 100"/>
                <a:gd name="T88" fmla="*/ 3 w 83"/>
                <a:gd name="T89" fmla="*/ 4 h 100"/>
                <a:gd name="T90" fmla="*/ 3 w 83"/>
                <a:gd name="T91" fmla="*/ 4 h 100"/>
                <a:gd name="T92" fmla="*/ 2 w 83"/>
                <a:gd name="T93" fmla="*/ 5 h 100"/>
                <a:gd name="T94" fmla="*/ 2 w 83"/>
                <a:gd name="T95" fmla="*/ 6 h 100"/>
                <a:gd name="T96" fmla="*/ 3 w 83"/>
                <a:gd name="T97" fmla="*/ 7 h 100"/>
                <a:gd name="T98" fmla="*/ 3 w 83"/>
                <a:gd name="T99" fmla="*/ 7 h 100"/>
                <a:gd name="T100" fmla="*/ 4 w 83"/>
                <a:gd name="T101" fmla="*/ 8 h 100"/>
                <a:gd name="T102" fmla="*/ 4 w 83"/>
                <a:gd name="T103" fmla="*/ 8 h 1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100"/>
                <a:gd name="T158" fmla="*/ 83 w 83"/>
                <a:gd name="T159" fmla="*/ 100 h 1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100">
                  <a:moveTo>
                    <a:pt x="40" y="70"/>
                  </a:moveTo>
                  <a:lnTo>
                    <a:pt x="44" y="69"/>
                  </a:lnTo>
                  <a:lnTo>
                    <a:pt x="48" y="69"/>
                  </a:lnTo>
                  <a:lnTo>
                    <a:pt x="51" y="67"/>
                  </a:lnTo>
                  <a:lnTo>
                    <a:pt x="54" y="66"/>
                  </a:lnTo>
                  <a:lnTo>
                    <a:pt x="56" y="64"/>
                  </a:lnTo>
                  <a:lnTo>
                    <a:pt x="58" y="60"/>
                  </a:lnTo>
                  <a:lnTo>
                    <a:pt x="59" y="56"/>
                  </a:lnTo>
                  <a:lnTo>
                    <a:pt x="59" y="52"/>
                  </a:lnTo>
                  <a:lnTo>
                    <a:pt x="59" y="48"/>
                  </a:lnTo>
                  <a:lnTo>
                    <a:pt x="58" y="44"/>
                  </a:lnTo>
                  <a:lnTo>
                    <a:pt x="56" y="39"/>
                  </a:lnTo>
                  <a:lnTo>
                    <a:pt x="55" y="36"/>
                  </a:lnTo>
                  <a:lnTo>
                    <a:pt x="50" y="31"/>
                  </a:lnTo>
                  <a:lnTo>
                    <a:pt x="44" y="27"/>
                  </a:lnTo>
                  <a:lnTo>
                    <a:pt x="44" y="20"/>
                  </a:lnTo>
                  <a:lnTo>
                    <a:pt x="44" y="13"/>
                  </a:lnTo>
                  <a:lnTo>
                    <a:pt x="44" y="7"/>
                  </a:lnTo>
                  <a:lnTo>
                    <a:pt x="44" y="1"/>
                  </a:lnTo>
                  <a:lnTo>
                    <a:pt x="48" y="1"/>
                  </a:lnTo>
                  <a:lnTo>
                    <a:pt x="52" y="3"/>
                  </a:lnTo>
                  <a:lnTo>
                    <a:pt x="55" y="4"/>
                  </a:lnTo>
                  <a:lnTo>
                    <a:pt x="59" y="7"/>
                  </a:lnTo>
                  <a:lnTo>
                    <a:pt x="62" y="8"/>
                  </a:lnTo>
                  <a:lnTo>
                    <a:pt x="66" y="10"/>
                  </a:lnTo>
                  <a:lnTo>
                    <a:pt x="68" y="13"/>
                  </a:lnTo>
                  <a:lnTo>
                    <a:pt x="71" y="16"/>
                  </a:lnTo>
                  <a:lnTo>
                    <a:pt x="74" y="20"/>
                  </a:lnTo>
                  <a:lnTo>
                    <a:pt x="76" y="23"/>
                  </a:lnTo>
                  <a:lnTo>
                    <a:pt x="78" y="27"/>
                  </a:lnTo>
                  <a:lnTo>
                    <a:pt x="79" y="31"/>
                  </a:lnTo>
                  <a:lnTo>
                    <a:pt x="81" y="36"/>
                  </a:lnTo>
                  <a:lnTo>
                    <a:pt x="82" y="41"/>
                  </a:lnTo>
                  <a:lnTo>
                    <a:pt x="82" y="46"/>
                  </a:lnTo>
                  <a:lnTo>
                    <a:pt x="83" y="50"/>
                  </a:lnTo>
                  <a:lnTo>
                    <a:pt x="82" y="55"/>
                  </a:lnTo>
                  <a:lnTo>
                    <a:pt x="82" y="60"/>
                  </a:lnTo>
                  <a:lnTo>
                    <a:pt x="81" y="65"/>
                  </a:lnTo>
                  <a:lnTo>
                    <a:pt x="79" y="71"/>
                  </a:lnTo>
                  <a:lnTo>
                    <a:pt x="77" y="75"/>
                  </a:lnTo>
                  <a:lnTo>
                    <a:pt x="75" y="78"/>
                  </a:lnTo>
                  <a:lnTo>
                    <a:pt x="72" y="82"/>
                  </a:lnTo>
                  <a:lnTo>
                    <a:pt x="70" y="87"/>
                  </a:lnTo>
                  <a:lnTo>
                    <a:pt x="67" y="88"/>
                  </a:lnTo>
                  <a:lnTo>
                    <a:pt x="63" y="92"/>
                  </a:lnTo>
                  <a:lnTo>
                    <a:pt x="60" y="94"/>
                  </a:lnTo>
                  <a:lnTo>
                    <a:pt x="56" y="96"/>
                  </a:lnTo>
                  <a:lnTo>
                    <a:pt x="52" y="96"/>
                  </a:lnTo>
                  <a:lnTo>
                    <a:pt x="48" y="99"/>
                  </a:lnTo>
                  <a:lnTo>
                    <a:pt x="44" y="99"/>
                  </a:lnTo>
                  <a:lnTo>
                    <a:pt x="39" y="100"/>
                  </a:lnTo>
                  <a:lnTo>
                    <a:pt x="33" y="99"/>
                  </a:lnTo>
                  <a:lnTo>
                    <a:pt x="30" y="98"/>
                  </a:lnTo>
                  <a:lnTo>
                    <a:pt x="25" y="95"/>
                  </a:lnTo>
                  <a:lnTo>
                    <a:pt x="21" y="94"/>
                  </a:lnTo>
                  <a:lnTo>
                    <a:pt x="18" y="92"/>
                  </a:lnTo>
                  <a:lnTo>
                    <a:pt x="15" y="88"/>
                  </a:lnTo>
                  <a:lnTo>
                    <a:pt x="12" y="86"/>
                  </a:lnTo>
                  <a:lnTo>
                    <a:pt x="9" y="82"/>
                  </a:lnTo>
                  <a:lnTo>
                    <a:pt x="7" y="78"/>
                  </a:lnTo>
                  <a:lnTo>
                    <a:pt x="5" y="73"/>
                  </a:lnTo>
                  <a:lnTo>
                    <a:pt x="2" y="70"/>
                  </a:lnTo>
                  <a:lnTo>
                    <a:pt x="2" y="65"/>
                  </a:lnTo>
                  <a:lnTo>
                    <a:pt x="0" y="61"/>
                  </a:lnTo>
                  <a:lnTo>
                    <a:pt x="0" y="58"/>
                  </a:lnTo>
                  <a:lnTo>
                    <a:pt x="0" y="54"/>
                  </a:lnTo>
                  <a:lnTo>
                    <a:pt x="1" y="50"/>
                  </a:lnTo>
                  <a:lnTo>
                    <a:pt x="1" y="44"/>
                  </a:lnTo>
                  <a:lnTo>
                    <a:pt x="1" y="39"/>
                  </a:lnTo>
                  <a:lnTo>
                    <a:pt x="1" y="35"/>
                  </a:lnTo>
                  <a:lnTo>
                    <a:pt x="3" y="31"/>
                  </a:lnTo>
                  <a:lnTo>
                    <a:pt x="4" y="26"/>
                  </a:lnTo>
                  <a:lnTo>
                    <a:pt x="6" y="23"/>
                  </a:lnTo>
                  <a:lnTo>
                    <a:pt x="8" y="18"/>
                  </a:lnTo>
                  <a:lnTo>
                    <a:pt x="11" y="15"/>
                  </a:lnTo>
                  <a:lnTo>
                    <a:pt x="12" y="12"/>
                  </a:lnTo>
                  <a:lnTo>
                    <a:pt x="15" y="9"/>
                  </a:lnTo>
                  <a:lnTo>
                    <a:pt x="19" y="7"/>
                  </a:lnTo>
                  <a:lnTo>
                    <a:pt x="22" y="4"/>
                  </a:lnTo>
                  <a:lnTo>
                    <a:pt x="26" y="3"/>
                  </a:lnTo>
                  <a:lnTo>
                    <a:pt x="30" y="1"/>
                  </a:lnTo>
                  <a:lnTo>
                    <a:pt x="33" y="0"/>
                  </a:lnTo>
                  <a:lnTo>
                    <a:pt x="38" y="0"/>
                  </a:lnTo>
                  <a:lnTo>
                    <a:pt x="38" y="6"/>
                  </a:lnTo>
                  <a:lnTo>
                    <a:pt x="37" y="13"/>
                  </a:lnTo>
                  <a:lnTo>
                    <a:pt x="36" y="20"/>
                  </a:lnTo>
                  <a:lnTo>
                    <a:pt x="36" y="27"/>
                  </a:lnTo>
                  <a:lnTo>
                    <a:pt x="33" y="29"/>
                  </a:lnTo>
                  <a:lnTo>
                    <a:pt x="30" y="31"/>
                  </a:lnTo>
                  <a:lnTo>
                    <a:pt x="27" y="32"/>
                  </a:lnTo>
                  <a:lnTo>
                    <a:pt x="25" y="36"/>
                  </a:lnTo>
                  <a:lnTo>
                    <a:pt x="23" y="39"/>
                  </a:lnTo>
                  <a:lnTo>
                    <a:pt x="21" y="43"/>
                  </a:lnTo>
                  <a:lnTo>
                    <a:pt x="20" y="47"/>
                  </a:lnTo>
                  <a:lnTo>
                    <a:pt x="20" y="52"/>
                  </a:lnTo>
                  <a:lnTo>
                    <a:pt x="20" y="55"/>
                  </a:lnTo>
                  <a:lnTo>
                    <a:pt x="21" y="60"/>
                  </a:lnTo>
                  <a:lnTo>
                    <a:pt x="23" y="62"/>
                  </a:lnTo>
                  <a:lnTo>
                    <a:pt x="26" y="65"/>
                  </a:lnTo>
                  <a:lnTo>
                    <a:pt x="28" y="67"/>
                  </a:lnTo>
                  <a:lnTo>
                    <a:pt x="32" y="69"/>
                  </a:lnTo>
                  <a:lnTo>
                    <a:pt x="35" y="69"/>
                  </a:lnTo>
                  <a:lnTo>
                    <a:pt x="40" y="70"/>
                  </a:lnTo>
                  <a:close/>
                </a:path>
              </a:pathLst>
            </a:custGeom>
            <a:solidFill>
              <a:srgbClr val="FFFFFF"/>
            </a:solidFill>
            <a:ln w="9525">
              <a:noFill/>
              <a:round/>
              <a:headEnd/>
              <a:tailEnd/>
            </a:ln>
          </p:spPr>
          <p:txBody>
            <a:bodyPr/>
            <a:lstStyle/>
            <a:p>
              <a:endParaRPr lang="en-US"/>
            </a:p>
          </p:txBody>
        </p:sp>
        <p:sp>
          <p:nvSpPr>
            <p:cNvPr id="72858" name="Freeform 382"/>
            <p:cNvSpPr>
              <a:spLocks/>
            </p:cNvSpPr>
            <p:nvPr/>
          </p:nvSpPr>
          <p:spPr bwMode="auto">
            <a:xfrm>
              <a:off x="5288" y="2818"/>
              <a:ext cx="29" cy="36"/>
            </a:xfrm>
            <a:custGeom>
              <a:avLst/>
              <a:gdLst>
                <a:gd name="T0" fmla="*/ 5 w 86"/>
                <a:gd name="T1" fmla="*/ 9 h 106"/>
                <a:gd name="T2" fmla="*/ 6 w 86"/>
                <a:gd name="T3" fmla="*/ 8 h 106"/>
                <a:gd name="T4" fmla="*/ 6 w 86"/>
                <a:gd name="T5" fmla="*/ 8 h 106"/>
                <a:gd name="T6" fmla="*/ 7 w 86"/>
                <a:gd name="T7" fmla="*/ 7 h 106"/>
                <a:gd name="T8" fmla="*/ 7 w 86"/>
                <a:gd name="T9" fmla="*/ 6 h 106"/>
                <a:gd name="T10" fmla="*/ 7 w 86"/>
                <a:gd name="T11" fmla="*/ 5 h 106"/>
                <a:gd name="T12" fmla="*/ 6 w 86"/>
                <a:gd name="T13" fmla="*/ 4 h 106"/>
                <a:gd name="T14" fmla="*/ 6 w 86"/>
                <a:gd name="T15" fmla="*/ 4 h 106"/>
                <a:gd name="T16" fmla="*/ 5 w 86"/>
                <a:gd name="T17" fmla="*/ 3 h 106"/>
                <a:gd name="T18" fmla="*/ 5 w 86"/>
                <a:gd name="T19" fmla="*/ 2 h 106"/>
                <a:gd name="T20" fmla="*/ 5 w 86"/>
                <a:gd name="T21" fmla="*/ 1 h 106"/>
                <a:gd name="T22" fmla="*/ 5 w 86"/>
                <a:gd name="T23" fmla="*/ 0 h 106"/>
                <a:gd name="T24" fmla="*/ 6 w 86"/>
                <a:gd name="T25" fmla="*/ 0 h 106"/>
                <a:gd name="T26" fmla="*/ 7 w 86"/>
                <a:gd name="T27" fmla="*/ 1 h 106"/>
                <a:gd name="T28" fmla="*/ 8 w 86"/>
                <a:gd name="T29" fmla="*/ 1 h 106"/>
                <a:gd name="T30" fmla="*/ 8 w 86"/>
                <a:gd name="T31" fmla="*/ 2 h 106"/>
                <a:gd name="T32" fmla="*/ 9 w 86"/>
                <a:gd name="T33" fmla="*/ 3 h 106"/>
                <a:gd name="T34" fmla="*/ 9 w 86"/>
                <a:gd name="T35" fmla="*/ 4 h 106"/>
                <a:gd name="T36" fmla="*/ 10 w 86"/>
                <a:gd name="T37" fmla="*/ 5 h 106"/>
                <a:gd name="T38" fmla="*/ 10 w 86"/>
                <a:gd name="T39" fmla="*/ 6 h 106"/>
                <a:gd name="T40" fmla="*/ 10 w 86"/>
                <a:gd name="T41" fmla="*/ 7 h 106"/>
                <a:gd name="T42" fmla="*/ 9 w 86"/>
                <a:gd name="T43" fmla="*/ 8 h 106"/>
                <a:gd name="T44" fmla="*/ 9 w 86"/>
                <a:gd name="T45" fmla="*/ 9 h 106"/>
                <a:gd name="T46" fmla="*/ 8 w 86"/>
                <a:gd name="T47" fmla="*/ 10 h 106"/>
                <a:gd name="T48" fmla="*/ 8 w 86"/>
                <a:gd name="T49" fmla="*/ 11 h 106"/>
                <a:gd name="T50" fmla="*/ 7 w 86"/>
                <a:gd name="T51" fmla="*/ 12 h 106"/>
                <a:gd name="T52" fmla="*/ 6 w 86"/>
                <a:gd name="T53" fmla="*/ 12 h 106"/>
                <a:gd name="T54" fmla="*/ 5 w 86"/>
                <a:gd name="T55" fmla="*/ 12 h 106"/>
                <a:gd name="T56" fmla="*/ 4 w 86"/>
                <a:gd name="T57" fmla="*/ 12 h 106"/>
                <a:gd name="T58" fmla="*/ 3 w 86"/>
                <a:gd name="T59" fmla="*/ 12 h 106"/>
                <a:gd name="T60" fmla="*/ 2 w 86"/>
                <a:gd name="T61" fmla="*/ 12 h 106"/>
                <a:gd name="T62" fmla="*/ 1 w 86"/>
                <a:gd name="T63" fmla="*/ 11 h 106"/>
                <a:gd name="T64" fmla="*/ 1 w 86"/>
                <a:gd name="T65" fmla="*/ 11 h 106"/>
                <a:gd name="T66" fmla="*/ 0 w 86"/>
                <a:gd name="T67" fmla="*/ 10 h 106"/>
                <a:gd name="T68" fmla="*/ 0 w 86"/>
                <a:gd name="T69" fmla="*/ 8 h 106"/>
                <a:gd name="T70" fmla="*/ 0 w 86"/>
                <a:gd name="T71" fmla="*/ 7 h 106"/>
                <a:gd name="T72" fmla="*/ 0 w 86"/>
                <a:gd name="T73" fmla="*/ 6 h 106"/>
                <a:gd name="T74" fmla="*/ 0 w 86"/>
                <a:gd name="T75" fmla="*/ 5 h 106"/>
                <a:gd name="T76" fmla="*/ 0 w 86"/>
                <a:gd name="T77" fmla="*/ 4 h 106"/>
                <a:gd name="T78" fmla="*/ 1 w 86"/>
                <a:gd name="T79" fmla="*/ 3 h 106"/>
                <a:gd name="T80" fmla="*/ 1 w 86"/>
                <a:gd name="T81" fmla="*/ 2 h 106"/>
                <a:gd name="T82" fmla="*/ 2 w 86"/>
                <a:gd name="T83" fmla="*/ 1 h 106"/>
                <a:gd name="T84" fmla="*/ 3 w 86"/>
                <a:gd name="T85" fmla="*/ 0 h 106"/>
                <a:gd name="T86" fmla="*/ 4 w 86"/>
                <a:gd name="T87" fmla="*/ 0 h 106"/>
                <a:gd name="T88" fmla="*/ 4 w 86"/>
                <a:gd name="T89" fmla="*/ 0 h 106"/>
                <a:gd name="T90" fmla="*/ 4 w 86"/>
                <a:gd name="T91" fmla="*/ 1 h 106"/>
                <a:gd name="T92" fmla="*/ 4 w 86"/>
                <a:gd name="T93" fmla="*/ 2 h 106"/>
                <a:gd name="T94" fmla="*/ 4 w 86"/>
                <a:gd name="T95" fmla="*/ 3 h 106"/>
                <a:gd name="T96" fmla="*/ 4 w 86"/>
                <a:gd name="T97" fmla="*/ 4 h 106"/>
                <a:gd name="T98" fmla="*/ 3 w 86"/>
                <a:gd name="T99" fmla="*/ 4 h 106"/>
                <a:gd name="T100" fmla="*/ 3 w 86"/>
                <a:gd name="T101" fmla="*/ 5 h 106"/>
                <a:gd name="T102" fmla="*/ 2 w 86"/>
                <a:gd name="T103" fmla="*/ 6 h 106"/>
                <a:gd name="T104" fmla="*/ 2 w 86"/>
                <a:gd name="T105" fmla="*/ 7 h 106"/>
                <a:gd name="T106" fmla="*/ 3 w 86"/>
                <a:gd name="T107" fmla="*/ 8 h 106"/>
                <a:gd name="T108" fmla="*/ 3 w 86"/>
                <a:gd name="T109" fmla="*/ 8 h 106"/>
                <a:gd name="T110" fmla="*/ 4 w 86"/>
                <a:gd name="T111" fmla="*/ 9 h 106"/>
                <a:gd name="T112" fmla="*/ 4 w 86"/>
                <a:gd name="T113" fmla="*/ 9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
                <a:gd name="T172" fmla="*/ 0 h 106"/>
                <a:gd name="T173" fmla="*/ 86 w 86"/>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 h="106">
                  <a:moveTo>
                    <a:pt x="38" y="78"/>
                  </a:moveTo>
                  <a:lnTo>
                    <a:pt x="42" y="76"/>
                  </a:lnTo>
                  <a:lnTo>
                    <a:pt x="46" y="75"/>
                  </a:lnTo>
                  <a:lnTo>
                    <a:pt x="50" y="73"/>
                  </a:lnTo>
                  <a:lnTo>
                    <a:pt x="54" y="72"/>
                  </a:lnTo>
                  <a:lnTo>
                    <a:pt x="57" y="68"/>
                  </a:lnTo>
                  <a:lnTo>
                    <a:pt x="60" y="64"/>
                  </a:lnTo>
                  <a:lnTo>
                    <a:pt x="61" y="61"/>
                  </a:lnTo>
                  <a:lnTo>
                    <a:pt x="62" y="56"/>
                  </a:lnTo>
                  <a:lnTo>
                    <a:pt x="62" y="52"/>
                  </a:lnTo>
                  <a:lnTo>
                    <a:pt x="61" y="49"/>
                  </a:lnTo>
                  <a:lnTo>
                    <a:pt x="59" y="44"/>
                  </a:lnTo>
                  <a:lnTo>
                    <a:pt x="58" y="41"/>
                  </a:lnTo>
                  <a:lnTo>
                    <a:pt x="56" y="38"/>
                  </a:lnTo>
                  <a:lnTo>
                    <a:pt x="53" y="35"/>
                  </a:lnTo>
                  <a:lnTo>
                    <a:pt x="50" y="33"/>
                  </a:lnTo>
                  <a:lnTo>
                    <a:pt x="47" y="32"/>
                  </a:lnTo>
                  <a:lnTo>
                    <a:pt x="47" y="28"/>
                  </a:lnTo>
                  <a:lnTo>
                    <a:pt x="47" y="23"/>
                  </a:lnTo>
                  <a:lnTo>
                    <a:pt x="47" y="19"/>
                  </a:lnTo>
                  <a:lnTo>
                    <a:pt x="47" y="16"/>
                  </a:lnTo>
                  <a:lnTo>
                    <a:pt x="47" y="11"/>
                  </a:lnTo>
                  <a:lnTo>
                    <a:pt x="47" y="7"/>
                  </a:lnTo>
                  <a:lnTo>
                    <a:pt x="47" y="3"/>
                  </a:lnTo>
                  <a:lnTo>
                    <a:pt x="47" y="0"/>
                  </a:lnTo>
                  <a:lnTo>
                    <a:pt x="52" y="3"/>
                  </a:lnTo>
                  <a:lnTo>
                    <a:pt x="57" y="5"/>
                  </a:lnTo>
                  <a:lnTo>
                    <a:pt x="61" y="7"/>
                  </a:lnTo>
                  <a:lnTo>
                    <a:pt x="65" y="10"/>
                  </a:lnTo>
                  <a:lnTo>
                    <a:pt x="68" y="12"/>
                  </a:lnTo>
                  <a:lnTo>
                    <a:pt x="71" y="16"/>
                  </a:lnTo>
                  <a:lnTo>
                    <a:pt x="74" y="18"/>
                  </a:lnTo>
                  <a:lnTo>
                    <a:pt x="78" y="22"/>
                  </a:lnTo>
                  <a:lnTo>
                    <a:pt x="79" y="26"/>
                  </a:lnTo>
                  <a:lnTo>
                    <a:pt x="81" y="28"/>
                  </a:lnTo>
                  <a:lnTo>
                    <a:pt x="82" y="33"/>
                  </a:lnTo>
                  <a:lnTo>
                    <a:pt x="84" y="36"/>
                  </a:lnTo>
                  <a:lnTo>
                    <a:pt x="85" y="41"/>
                  </a:lnTo>
                  <a:lnTo>
                    <a:pt x="85" y="46"/>
                  </a:lnTo>
                  <a:lnTo>
                    <a:pt x="86" y="51"/>
                  </a:lnTo>
                  <a:lnTo>
                    <a:pt x="86" y="56"/>
                  </a:lnTo>
                  <a:lnTo>
                    <a:pt x="86" y="62"/>
                  </a:lnTo>
                  <a:lnTo>
                    <a:pt x="85" y="67"/>
                  </a:lnTo>
                  <a:lnTo>
                    <a:pt x="84" y="72"/>
                  </a:lnTo>
                  <a:lnTo>
                    <a:pt x="82" y="76"/>
                  </a:lnTo>
                  <a:lnTo>
                    <a:pt x="80" y="80"/>
                  </a:lnTo>
                  <a:lnTo>
                    <a:pt x="78" y="84"/>
                  </a:lnTo>
                  <a:lnTo>
                    <a:pt x="74" y="87"/>
                  </a:lnTo>
                  <a:lnTo>
                    <a:pt x="72" y="92"/>
                  </a:lnTo>
                  <a:lnTo>
                    <a:pt x="69" y="95"/>
                  </a:lnTo>
                  <a:lnTo>
                    <a:pt x="65" y="97"/>
                  </a:lnTo>
                  <a:lnTo>
                    <a:pt x="61" y="99"/>
                  </a:lnTo>
                  <a:lnTo>
                    <a:pt x="58" y="102"/>
                  </a:lnTo>
                  <a:lnTo>
                    <a:pt x="53" y="102"/>
                  </a:lnTo>
                  <a:lnTo>
                    <a:pt x="49" y="104"/>
                  </a:lnTo>
                  <a:lnTo>
                    <a:pt x="45" y="104"/>
                  </a:lnTo>
                  <a:lnTo>
                    <a:pt x="41" y="106"/>
                  </a:lnTo>
                  <a:lnTo>
                    <a:pt x="36" y="104"/>
                  </a:lnTo>
                  <a:lnTo>
                    <a:pt x="32" y="104"/>
                  </a:lnTo>
                  <a:lnTo>
                    <a:pt x="26" y="102"/>
                  </a:lnTo>
                  <a:lnTo>
                    <a:pt x="23" y="102"/>
                  </a:lnTo>
                  <a:lnTo>
                    <a:pt x="19" y="99"/>
                  </a:lnTo>
                  <a:lnTo>
                    <a:pt x="16" y="97"/>
                  </a:lnTo>
                  <a:lnTo>
                    <a:pt x="13" y="96"/>
                  </a:lnTo>
                  <a:lnTo>
                    <a:pt x="10" y="93"/>
                  </a:lnTo>
                  <a:lnTo>
                    <a:pt x="7" y="90"/>
                  </a:lnTo>
                  <a:lnTo>
                    <a:pt x="5" y="86"/>
                  </a:lnTo>
                  <a:lnTo>
                    <a:pt x="3" y="82"/>
                  </a:lnTo>
                  <a:lnTo>
                    <a:pt x="2" y="79"/>
                  </a:lnTo>
                  <a:lnTo>
                    <a:pt x="1" y="74"/>
                  </a:lnTo>
                  <a:lnTo>
                    <a:pt x="0" y="69"/>
                  </a:lnTo>
                  <a:lnTo>
                    <a:pt x="0" y="64"/>
                  </a:lnTo>
                  <a:lnTo>
                    <a:pt x="0" y="59"/>
                  </a:lnTo>
                  <a:lnTo>
                    <a:pt x="0" y="55"/>
                  </a:lnTo>
                  <a:lnTo>
                    <a:pt x="1" y="50"/>
                  </a:lnTo>
                  <a:lnTo>
                    <a:pt x="1" y="44"/>
                  </a:lnTo>
                  <a:lnTo>
                    <a:pt x="3" y="39"/>
                  </a:lnTo>
                  <a:lnTo>
                    <a:pt x="4" y="34"/>
                  </a:lnTo>
                  <a:lnTo>
                    <a:pt x="6" y="29"/>
                  </a:lnTo>
                  <a:lnTo>
                    <a:pt x="8" y="26"/>
                  </a:lnTo>
                  <a:lnTo>
                    <a:pt x="11" y="21"/>
                  </a:lnTo>
                  <a:lnTo>
                    <a:pt x="13" y="17"/>
                  </a:lnTo>
                  <a:lnTo>
                    <a:pt x="16" y="12"/>
                  </a:lnTo>
                  <a:lnTo>
                    <a:pt x="19" y="9"/>
                  </a:lnTo>
                  <a:lnTo>
                    <a:pt x="23" y="7"/>
                  </a:lnTo>
                  <a:lnTo>
                    <a:pt x="26" y="4"/>
                  </a:lnTo>
                  <a:lnTo>
                    <a:pt x="31" y="3"/>
                  </a:lnTo>
                  <a:lnTo>
                    <a:pt x="35" y="0"/>
                  </a:lnTo>
                  <a:lnTo>
                    <a:pt x="39" y="0"/>
                  </a:lnTo>
                  <a:lnTo>
                    <a:pt x="39" y="3"/>
                  </a:lnTo>
                  <a:lnTo>
                    <a:pt x="39" y="7"/>
                  </a:lnTo>
                  <a:lnTo>
                    <a:pt x="39" y="11"/>
                  </a:lnTo>
                  <a:lnTo>
                    <a:pt x="39" y="16"/>
                  </a:lnTo>
                  <a:lnTo>
                    <a:pt x="38" y="19"/>
                  </a:lnTo>
                  <a:lnTo>
                    <a:pt x="38" y="23"/>
                  </a:lnTo>
                  <a:lnTo>
                    <a:pt x="38" y="28"/>
                  </a:lnTo>
                  <a:lnTo>
                    <a:pt x="38" y="32"/>
                  </a:lnTo>
                  <a:lnTo>
                    <a:pt x="35" y="32"/>
                  </a:lnTo>
                  <a:lnTo>
                    <a:pt x="31" y="34"/>
                  </a:lnTo>
                  <a:lnTo>
                    <a:pt x="27" y="36"/>
                  </a:lnTo>
                  <a:lnTo>
                    <a:pt x="26" y="40"/>
                  </a:lnTo>
                  <a:lnTo>
                    <a:pt x="23" y="44"/>
                  </a:lnTo>
                  <a:lnTo>
                    <a:pt x="22" y="47"/>
                  </a:lnTo>
                  <a:lnTo>
                    <a:pt x="21" y="51"/>
                  </a:lnTo>
                  <a:lnTo>
                    <a:pt x="21" y="56"/>
                  </a:lnTo>
                  <a:lnTo>
                    <a:pt x="21" y="61"/>
                  </a:lnTo>
                  <a:lnTo>
                    <a:pt x="22" y="64"/>
                  </a:lnTo>
                  <a:lnTo>
                    <a:pt x="23" y="68"/>
                  </a:lnTo>
                  <a:lnTo>
                    <a:pt x="25" y="72"/>
                  </a:lnTo>
                  <a:lnTo>
                    <a:pt x="26" y="73"/>
                  </a:lnTo>
                  <a:lnTo>
                    <a:pt x="29" y="75"/>
                  </a:lnTo>
                  <a:lnTo>
                    <a:pt x="33" y="76"/>
                  </a:lnTo>
                  <a:lnTo>
                    <a:pt x="38" y="78"/>
                  </a:lnTo>
                  <a:close/>
                </a:path>
              </a:pathLst>
            </a:custGeom>
            <a:solidFill>
              <a:srgbClr val="FFFFFF"/>
            </a:solidFill>
            <a:ln w="9525">
              <a:noFill/>
              <a:round/>
              <a:headEnd/>
              <a:tailEnd/>
            </a:ln>
          </p:spPr>
          <p:txBody>
            <a:bodyPr/>
            <a:lstStyle/>
            <a:p>
              <a:endParaRPr lang="en-US"/>
            </a:p>
          </p:txBody>
        </p:sp>
        <p:sp>
          <p:nvSpPr>
            <p:cNvPr id="72859" name="Freeform 383"/>
            <p:cNvSpPr>
              <a:spLocks/>
            </p:cNvSpPr>
            <p:nvPr/>
          </p:nvSpPr>
          <p:spPr bwMode="auto">
            <a:xfrm>
              <a:off x="5103" y="2870"/>
              <a:ext cx="16" cy="41"/>
            </a:xfrm>
            <a:custGeom>
              <a:avLst/>
              <a:gdLst>
                <a:gd name="T0" fmla="*/ 5 w 49"/>
                <a:gd name="T1" fmla="*/ 2 h 123"/>
                <a:gd name="T2" fmla="*/ 5 w 49"/>
                <a:gd name="T3" fmla="*/ 2 h 123"/>
                <a:gd name="T4" fmla="*/ 5 w 49"/>
                <a:gd name="T5" fmla="*/ 2 h 123"/>
                <a:gd name="T6" fmla="*/ 4 w 49"/>
                <a:gd name="T7" fmla="*/ 3 h 123"/>
                <a:gd name="T8" fmla="*/ 4 w 49"/>
                <a:gd name="T9" fmla="*/ 3 h 123"/>
                <a:gd name="T10" fmla="*/ 4 w 49"/>
                <a:gd name="T11" fmla="*/ 3 h 123"/>
                <a:gd name="T12" fmla="*/ 3 w 49"/>
                <a:gd name="T13" fmla="*/ 4 h 123"/>
                <a:gd name="T14" fmla="*/ 3 w 49"/>
                <a:gd name="T15" fmla="*/ 5 h 123"/>
                <a:gd name="T16" fmla="*/ 3 w 49"/>
                <a:gd name="T17" fmla="*/ 5 h 123"/>
                <a:gd name="T18" fmla="*/ 2 w 49"/>
                <a:gd name="T19" fmla="*/ 6 h 123"/>
                <a:gd name="T20" fmla="*/ 2 w 49"/>
                <a:gd name="T21" fmla="*/ 7 h 123"/>
                <a:gd name="T22" fmla="*/ 2 w 49"/>
                <a:gd name="T23" fmla="*/ 8 h 123"/>
                <a:gd name="T24" fmla="*/ 3 w 49"/>
                <a:gd name="T25" fmla="*/ 9 h 123"/>
                <a:gd name="T26" fmla="*/ 3 w 49"/>
                <a:gd name="T27" fmla="*/ 9 h 123"/>
                <a:gd name="T28" fmla="*/ 3 w 49"/>
                <a:gd name="T29" fmla="*/ 10 h 123"/>
                <a:gd name="T30" fmla="*/ 4 w 49"/>
                <a:gd name="T31" fmla="*/ 10 h 123"/>
                <a:gd name="T32" fmla="*/ 4 w 49"/>
                <a:gd name="T33" fmla="*/ 11 h 123"/>
                <a:gd name="T34" fmla="*/ 4 w 49"/>
                <a:gd name="T35" fmla="*/ 11 h 123"/>
                <a:gd name="T36" fmla="*/ 5 w 49"/>
                <a:gd name="T37" fmla="*/ 12 h 123"/>
                <a:gd name="T38" fmla="*/ 5 w 49"/>
                <a:gd name="T39" fmla="*/ 14 h 123"/>
                <a:gd name="T40" fmla="*/ 5 w 49"/>
                <a:gd name="T41" fmla="*/ 14 h 123"/>
                <a:gd name="T42" fmla="*/ 5 w 49"/>
                <a:gd name="T43" fmla="*/ 13 h 123"/>
                <a:gd name="T44" fmla="*/ 4 w 49"/>
                <a:gd name="T45" fmla="*/ 13 h 123"/>
                <a:gd name="T46" fmla="*/ 4 w 49"/>
                <a:gd name="T47" fmla="*/ 13 h 123"/>
                <a:gd name="T48" fmla="*/ 3 w 49"/>
                <a:gd name="T49" fmla="*/ 13 h 123"/>
                <a:gd name="T50" fmla="*/ 3 w 49"/>
                <a:gd name="T51" fmla="*/ 12 h 123"/>
                <a:gd name="T52" fmla="*/ 2 w 49"/>
                <a:gd name="T53" fmla="*/ 12 h 123"/>
                <a:gd name="T54" fmla="*/ 1 w 49"/>
                <a:gd name="T55" fmla="*/ 11 h 123"/>
                <a:gd name="T56" fmla="*/ 1 w 49"/>
                <a:gd name="T57" fmla="*/ 11 h 123"/>
                <a:gd name="T58" fmla="*/ 1 w 49"/>
                <a:gd name="T59" fmla="*/ 10 h 123"/>
                <a:gd name="T60" fmla="*/ 0 w 49"/>
                <a:gd name="T61" fmla="*/ 10 h 123"/>
                <a:gd name="T62" fmla="*/ 0 w 49"/>
                <a:gd name="T63" fmla="*/ 9 h 123"/>
                <a:gd name="T64" fmla="*/ 0 w 49"/>
                <a:gd name="T65" fmla="*/ 9 h 123"/>
                <a:gd name="T66" fmla="*/ 0 w 49"/>
                <a:gd name="T67" fmla="*/ 8 h 123"/>
                <a:gd name="T68" fmla="*/ 0 w 49"/>
                <a:gd name="T69" fmla="*/ 7 h 123"/>
                <a:gd name="T70" fmla="*/ 0 w 49"/>
                <a:gd name="T71" fmla="*/ 7 h 123"/>
                <a:gd name="T72" fmla="*/ 0 w 49"/>
                <a:gd name="T73" fmla="*/ 6 h 123"/>
                <a:gd name="T74" fmla="*/ 0 w 49"/>
                <a:gd name="T75" fmla="*/ 5 h 123"/>
                <a:gd name="T76" fmla="*/ 1 w 49"/>
                <a:gd name="T77" fmla="*/ 4 h 123"/>
                <a:gd name="T78" fmla="*/ 1 w 49"/>
                <a:gd name="T79" fmla="*/ 4 h 123"/>
                <a:gd name="T80" fmla="*/ 1 w 49"/>
                <a:gd name="T81" fmla="*/ 3 h 123"/>
                <a:gd name="T82" fmla="*/ 2 w 49"/>
                <a:gd name="T83" fmla="*/ 3 h 123"/>
                <a:gd name="T84" fmla="*/ 2 w 49"/>
                <a:gd name="T85" fmla="*/ 2 h 123"/>
                <a:gd name="T86" fmla="*/ 2 w 49"/>
                <a:gd name="T87" fmla="*/ 2 h 123"/>
                <a:gd name="T88" fmla="*/ 3 w 49"/>
                <a:gd name="T89" fmla="*/ 1 h 123"/>
                <a:gd name="T90" fmla="*/ 3 w 49"/>
                <a:gd name="T91" fmla="*/ 1 h 123"/>
                <a:gd name="T92" fmla="*/ 3 w 49"/>
                <a:gd name="T93" fmla="*/ 0 h 123"/>
                <a:gd name="T94" fmla="*/ 4 w 49"/>
                <a:gd name="T95" fmla="*/ 0 h 123"/>
                <a:gd name="T96" fmla="*/ 5 w 49"/>
                <a:gd name="T97" fmla="*/ 2 h 123"/>
                <a:gd name="T98" fmla="*/ 5 w 49"/>
                <a:gd name="T99" fmla="*/ 2 h 1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3"/>
                <a:gd name="T152" fmla="*/ 49 w 49"/>
                <a:gd name="T153" fmla="*/ 123 h 1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3">
                  <a:moveTo>
                    <a:pt x="45" y="19"/>
                  </a:moveTo>
                  <a:lnTo>
                    <a:pt x="44" y="19"/>
                  </a:lnTo>
                  <a:lnTo>
                    <a:pt x="43" y="21"/>
                  </a:lnTo>
                  <a:lnTo>
                    <a:pt x="40" y="23"/>
                  </a:lnTo>
                  <a:lnTo>
                    <a:pt x="37" y="27"/>
                  </a:lnTo>
                  <a:lnTo>
                    <a:pt x="34" y="31"/>
                  </a:lnTo>
                  <a:lnTo>
                    <a:pt x="30" y="37"/>
                  </a:lnTo>
                  <a:lnTo>
                    <a:pt x="27" y="42"/>
                  </a:lnTo>
                  <a:lnTo>
                    <a:pt x="25" y="49"/>
                  </a:lnTo>
                  <a:lnTo>
                    <a:pt x="22" y="55"/>
                  </a:lnTo>
                  <a:lnTo>
                    <a:pt x="21" y="61"/>
                  </a:lnTo>
                  <a:lnTo>
                    <a:pt x="21" y="68"/>
                  </a:lnTo>
                  <a:lnTo>
                    <a:pt x="23" y="77"/>
                  </a:lnTo>
                  <a:lnTo>
                    <a:pt x="25" y="83"/>
                  </a:lnTo>
                  <a:lnTo>
                    <a:pt x="30" y="90"/>
                  </a:lnTo>
                  <a:lnTo>
                    <a:pt x="33" y="92"/>
                  </a:lnTo>
                  <a:lnTo>
                    <a:pt x="37" y="96"/>
                  </a:lnTo>
                  <a:lnTo>
                    <a:pt x="41" y="100"/>
                  </a:lnTo>
                  <a:lnTo>
                    <a:pt x="47" y="105"/>
                  </a:lnTo>
                  <a:lnTo>
                    <a:pt x="49" y="123"/>
                  </a:lnTo>
                  <a:lnTo>
                    <a:pt x="47" y="123"/>
                  </a:lnTo>
                  <a:lnTo>
                    <a:pt x="44" y="120"/>
                  </a:lnTo>
                  <a:lnTo>
                    <a:pt x="40" y="119"/>
                  </a:lnTo>
                  <a:lnTo>
                    <a:pt x="35" y="118"/>
                  </a:lnTo>
                  <a:lnTo>
                    <a:pt x="29" y="113"/>
                  </a:lnTo>
                  <a:lnTo>
                    <a:pt x="23" y="109"/>
                  </a:lnTo>
                  <a:lnTo>
                    <a:pt x="17" y="105"/>
                  </a:lnTo>
                  <a:lnTo>
                    <a:pt x="10" y="99"/>
                  </a:lnTo>
                  <a:lnTo>
                    <a:pt x="7" y="95"/>
                  </a:lnTo>
                  <a:lnTo>
                    <a:pt x="5" y="90"/>
                  </a:lnTo>
                  <a:lnTo>
                    <a:pt x="3" y="86"/>
                  </a:lnTo>
                  <a:lnTo>
                    <a:pt x="2" y="82"/>
                  </a:lnTo>
                  <a:lnTo>
                    <a:pt x="1" y="77"/>
                  </a:lnTo>
                  <a:lnTo>
                    <a:pt x="1" y="72"/>
                  </a:lnTo>
                  <a:lnTo>
                    <a:pt x="0" y="66"/>
                  </a:lnTo>
                  <a:lnTo>
                    <a:pt x="1" y="61"/>
                  </a:lnTo>
                  <a:lnTo>
                    <a:pt x="2" y="54"/>
                  </a:lnTo>
                  <a:lnTo>
                    <a:pt x="4" y="48"/>
                  </a:lnTo>
                  <a:lnTo>
                    <a:pt x="6" y="40"/>
                  </a:lnTo>
                  <a:lnTo>
                    <a:pt x="10" y="33"/>
                  </a:lnTo>
                  <a:lnTo>
                    <a:pt x="13" y="29"/>
                  </a:lnTo>
                  <a:lnTo>
                    <a:pt x="15" y="25"/>
                  </a:lnTo>
                  <a:lnTo>
                    <a:pt x="17" y="21"/>
                  </a:lnTo>
                  <a:lnTo>
                    <a:pt x="20" y="17"/>
                  </a:lnTo>
                  <a:lnTo>
                    <a:pt x="23" y="12"/>
                  </a:lnTo>
                  <a:lnTo>
                    <a:pt x="26" y="9"/>
                  </a:lnTo>
                  <a:lnTo>
                    <a:pt x="29" y="4"/>
                  </a:lnTo>
                  <a:lnTo>
                    <a:pt x="33" y="0"/>
                  </a:lnTo>
                  <a:lnTo>
                    <a:pt x="45" y="19"/>
                  </a:lnTo>
                  <a:close/>
                </a:path>
              </a:pathLst>
            </a:custGeom>
            <a:solidFill>
              <a:srgbClr val="000000"/>
            </a:solidFill>
            <a:ln w="9525">
              <a:noFill/>
              <a:round/>
              <a:headEnd/>
              <a:tailEnd/>
            </a:ln>
          </p:spPr>
          <p:txBody>
            <a:bodyPr/>
            <a:lstStyle/>
            <a:p>
              <a:endParaRPr lang="en-US"/>
            </a:p>
          </p:txBody>
        </p:sp>
        <p:sp>
          <p:nvSpPr>
            <p:cNvPr id="72860" name="Freeform 384"/>
            <p:cNvSpPr>
              <a:spLocks/>
            </p:cNvSpPr>
            <p:nvPr/>
          </p:nvSpPr>
          <p:spPr bwMode="auto">
            <a:xfrm>
              <a:off x="5106" y="2940"/>
              <a:ext cx="19" cy="38"/>
            </a:xfrm>
            <a:custGeom>
              <a:avLst/>
              <a:gdLst>
                <a:gd name="T0" fmla="*/ 4 w 57"/>
                <a:gd name="T1" fmla="*/ 1 h 114"/>
                <a:gd name="T2" fmla="*/ 4 w 57"/>
                <a:gd name="T3" fmla="*/ 1 h 114"/>
                <a:gd name="T4" fmla="*/ 4 w 57"/>
                <a:gd name="T5" fmla="*/ 2 h 114"/>
                <a:gd name="T6" fmla="*/ 4 w 57"/>
                <a:gd name="T7" fmla="*/ 2 h 114"/>
                <a:gd name="T8" fmla="*/ 3 w 57"/>
                <a:gd name="T9" fmla="*/ 3 h 114"/>
                <a:gd name="T10" fmla="*/ 3 w 57"/>
                <a:gd name="T11" fmla="*/ 3 h 114"/>
                <a:gd name="T12" fmla="*/ 3 w 57"/>
                <a:gd name="T13" fmla="*/ 4 h 114"/>
                <a:gd name="T14" fmla="*/ 3 w 57"/>
                <a:gd name="T15" fmla="*/ 5 h 114"/>
                <a:gd name="T16" fmla="*/ 3 w 57"/>
                <a:gd name="T17" fmla="*/ 6 h 114"/>
                <a:gd name="T18" fmla="*/ 3 w 57"/>
                <a:gd name="T19" fmla="*/ 6 h 114"/>
                <a:gd name="T20" fmla="*/ 3 w 57"/>
                <a:gd name="T21" fmla="*/ 7 h 114"/>
                <a:gd name="T22" fmla="*/ 3 w 57"/>
                <a:gd name="T23" fmla="*/ 8 h 114"/>
                <a:gd name="T24" fmla="*/ 3 w 57"/>
                <a:gd name="T25" fmla="*/ 9 h 114"/>
                <a:gd name="T26" fmla="*/ 3 w 57"/>
                <a:gd name="T27" fmla="*/ 9 h 114"/>
                <a:gd name="T28" fmla="*/ 4 w 57"/>
                <a:gd name="T29" fmla="*/ 9 h 114"/>
                <a:gd name="T30" fmla="*/ 4 w 57"/>
                <a:gd name="T31" fmla="*/ 9 h 114"/>
                <a:gd name="T32" fmla="*/ 4 w 57"/>
                <a:gd name="T33" fmla="*/ 10 h 114"/>
                <a:gd name="T34" fmla="*/ 5 w 57"/>
                <a:gd name="T35" fmla="*/ 10 h 114"/>
                <a:gd name="T36" fmla="*/ 5 w 57"/>
                <a:gd name="T37" fmla="*/ 10 h 114"/>
                <a:gd name="T38" fmla="*/ 6 w 57"/>
                <a:gd name="T39" fmla="*/ 10 h 114"/>
                <a:gd name="T40" fmla="*/ 6 w 57"/>
                <a:gd name="T41" fmla="*/ 10 h 114"/>
                <a:gd name="T42" fmla="*/ 6 w 57"/>
                <a:gd name="T43" fmla="*/ 13 h 114"/>
                <a:gd name="T44" fmla="*/ 6 w 57"/>
                <a:gd name="T45" fmla="*/ 13 h 114"/>
                <a:gd name="T46" fmla="*/ 5 w 57"/>
                <a:gd name="T47" fmla="*/ 12 h 114"/>
                <a:gd name="T48" fmla="*/ 5 w 57"/>
                <a:gd name="T49" fmla="*/ 12 h 114"/>
                <a:gd name="T50" fmla="*/ 4 w 57"/>
                <a:gd name="T51" fmla="*/ 12 h 114"/>
                <a:gd name="T52" fmla="*/ 4 w 57"/>
                <a:gd name="T53" fmla="*/ 12 h 114"/>
                <a:gd name="T54" fmla="*/ 4 w 57"/>
                <a:gd name="T55" fmla="*/ 12 h 114"/>
                <a:gd name="T56" fmla="*/ 3 w 57"/>
                <a:gd name="T57" fmla="*/ 12 h 114"/>
                <a:gd name="T58" fmla="*/ 3 w 57"/>
                <a:gd name="T59" fmla="*/ 11 h 114"/>
                <a:gd name="T60" fmla="*/ 3 w 57"/>
                <a:gd name="T61" fmla="*/ 11 h 114"/>
                <a:gd name="T62" fmla="*/ 2 w 57"/>
                <a:gd name="T63" fmla="*/ 11 h 114"/>
                <a:gd name="T64" fmla="*/ 2 w 57"/>
                <a:gd name="T65" fmla="*/ 11 h 114"/>
                <a:gd name="T66" fmla="*/ 2 w 57"/>
                <a:gd name="T67" fmla="*/ 10 h 114"/>
                <a:gd name="T68" fmla="*/ 1 w 57"/>
                <a:gd name="T69" fmla="*/ 10 h 114"/>
                <a:gd name="T70" fmla="*/ 1 w 57"/>
                <a:gd name="T71" fmla="*/ 10 h 114"/>
                <a:gd name="T72" fmla="*/ 1 w 57"/>
                <a:gd name="T73" fmla="*/ 9 h 114"/>
                <a:gd name="T74" fmla="*/ 1 w 57"/>
                <a:gd name="T75" fmla="*/ 9 h 114"/>
                <a:gd name="T76" fmla="*/ 0 w 57"/>
                <a:gd name="T77" fmla="*/ 8 h 114"/>
                <a:gd name="T78" fmla="*/ 0 w 57"/>
                <a:gd name="T79" fmla="*/ 8 h 114"/>
                <a:gd name="T80" fmla="*/ 0 w 57"/>
                <a:gd name="T81" fmla="*/ 7 h 114"/>
                <a:gd name="T82" fmla="*/ 0 w 57"/>
                <a:gd name="T83" fmla="*/ 6 h 114"/>
                <a:gd name="T84" fmla="*/ 0 w 57"/>
                <a:gd name="T85" fmla="*/ 6 h 114"/>
                <a:gd name="T86" fmla="*/ 0 w 57"/>
                <a:gd name="T87" fmla="*/ 5 h 114"/>
                <a:gd name="T88" fmla="*/ 1 w 57"/>
                <a:gd name="T89" fmla="*/ 4 h 114"/>
                <a:gd name="T90" fmla="*/ 1 w 57"/>
                <a:gd name="T91" fmla="*/ 3 h 114"/>
                <a:gd name="T92" fmla="*/ 1 w 57"/>
                <a:gd name="T93" fmla="*/ 3 h 114"/>
                <a:gd name="T94" fmla="*/ 1 w 57"/>
                <a:gd name="T95" fmla="*/ 3 h 114"/>
                <a:gd name="T96" fmla="*/ 1 w 57"/>
                <a:gd name="T97" fmla="*/ 2 h 114"/>
                <a:gd name="T98" fmla="*/ 2 w 57"/>
                <a:gd name="T99" fmla="*/ 2 h 114"/>
                <a:gd name="T100" fmla="*/ 2 w 57"/>
                <a:gd name="T101" fmla="*/ 1 h 114"/>
                <a:gd name="T102" fmla="*/ 2 w 57"/>
                <a:gd name="T103" fmla="*/ 1 h 114"/>
                <a:gd name="T104" fmla="*/ 3 w 57"/>
                <a:gd name="T105" fmla="*/ 0 h 114"/>
                <a:gd name="T106" fmla="*/ 3 w 57"/>
                <a:gd name="T107" fmla="*/ 0 h 114"/>
                <a:gd name="T108" fmla="*/ 4 w 57"/>
                <a:gd name="T109" fmla="*/ 1 h 114"/>
                <a:gd name="T110" fmla="*/ 4 w 57"/>
                <a:gd name="T111" fmla="*/ 1 h 1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
                <a:gd name="T169" fmla="*/ 0 h 114"/>
                <a:gd name="T170" fmla="*/ 57 w 57"/>
                <a:gd name="T171" fmla="*/ 114 h 1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 h="114">
                  <a:moveTo>
                    <a:pt x="37" y="13"/>
                  </a:moveTo>
                  <a:lnTo>
                    <a:pt x="36" y="13"/>
                  </a:lnTo>
                  <a:lnTo>
                    <a:pt x="35" y="17"/>
                  </a:lnTo>
                  <a:lnTo>
                    <a:pt x="33" y="20"/>
                  </a:lnTo>
                  <a:lnTo>
                    <a:pt x="31" y="25"/>
                  </a:lnTo>
                  <a:lnTo>
                    <a:pt x="28" y="30"/>
                  </a:lnTo>
                  <a:lnTo>
                    <a:pt x="27" y="36"/>
                  </a:lnTo>
                  <a:lnTo>
                    <a:pt x="25" y="43"/>
                  </a:lnTo>
                  <a:lnTo>
                    <a:pt x="24" y="51"/>
                  </a:lnTo>
                  <a:lnTo>
                    <a:pt x="23" y="57"/>
                  </a:lnTo>
                  <a:lnTo>
                    <a:pt x="23" y="64"/>
                  </a:lnTo>
                  <a:lnTo>
                    <a:pt x="24" y="70"/>
                  </a:lnTo>
                  <a:lnTo>
                    <a:pt x="28" y="77"/>
                  </a:lnTo>
                  <a:lnTo>
                    <a:pt x="30" y="80"/>
                  </a:lnTo>
                  <a:lnTo>
                    <a:pt x="32" y="82"/>
                  </a:lnTo>
                  <a:lnTo>
                    <a:pt x="34" y="85"/>
                  </a:lnTo>
                  <a:lnTo>
                    <a:pt x="38" y="87"/>
                  </a:lnTo>
                  <a:lnTo>
                    <a:pt x="41" y="88"/>
                  </a:lnTo>
                  <a:lnTo>
                    <a:pt x="47" y="89"/>
                  </a:lnTo>
                  <a:lnTo>
                    <a:pt x="51" y="91"/>
                  </a:lnTo>
                  <a:lnTo>
                    <a:pt x="57" y="92"/>
                  </a:lnTo>
                  <a:lnTo>
                    <a:pt x="54" y="114"/>
                  </a:lnTo>
                  <a:lnTo>
                    <a:pt x="52" y="114"/>
                  </a:lnTo>
                  <a:lnTo>
                    <a:pt x="49" y="112"/>
                  </a:lnTo>
                  <a:lnTo>
                    <a:pt x="43" y="111"/>
                  </a:lnTo>
                  <a:lnTo>
                    <a:pt x="39" y="110"/>
                  </a:lnTo>
                  <a:lnTo>
                    <a:pt x="35" y="108"/>
                  </a:lnTo>
                  <a:lnTo>
                    <a:pt x="32" y="106"/>
                  </a:lnTo>
                  <a:lnTo>
                    <a:pt x="29" y="104"/>
                  </a:lnTo>
                  <a:lnTo>
                    <a:pt x="26" y="103"/>
                  </a:lnTo>
                  <a:lnTo>
                    <a:pt x="23" y="100"/>
                  </a:lnTo>
                  <a:lnTo>
                    <a:pt x="19" y="98"/>
                  </a:lnTo>
                  <a:lnTo>
                    <a:pt x="16" y="95"/>
                  </a:lnTo>
                  <a:lnTo>
                    <a:pt x="14" y="93"/>
                  </a:lnTo>
                  <a:lnTo>
                    <a:pt x="11" y="89"/>
                  </a:lnTo>
                  <a:lnTo>
                    <a:pt x="8" y="86"/>
                  </a:lnTo>
                  <a:lnTo>
                    <a:pt x="7" y="82"/>
                  </a:lnTo>
                  <a:lnTo>
                    <a:pt x="5" y="77"/>
                  </a:lnTo>
                  <a:lnTo>
                    <a:pt x="3" y="72"/>
                  </a:lnTo>
                  <a:lnTo>
                    <a:pt x="2" y="69"/>
                  </a:lnTo>
                  <a:lnTo>
                    <a:pt x="0" y="63"/>
                  </a:lnTo>
                  <a:lnTo>
                    <a:pt x="2" y="58"/>
                  </a:lnTo>
                  <a:lnTo>
                    <a:pt x="2" y="52"/>
                  </a:lnTo>
                  <a:lnTo>
                    <a:pt x="3" y="46"/>
                  </a:lnTo>
                  <a:lnTo>
                    <a:pt x="5" y="38"/>
                  </a:lnTo>
                  <a:lnTo>
                    <a:pt x="8" y="31"/>
                  </a:lnTo>
                  <a:lnTo>
                    <a:pt x="9" y="28"/>
                  </a:lnTo>
                  <a:lnTo>
                    <a:pt x="11" y="24"/>
                  </a:lnTo>
                  <a:lnTo>
                    <a:pt x="12" y="20"/>
                  </a:lnTo>
                  <a:lnTo>
                    <a:pt x="15" y="17"/>
                  </a:lnTo>
                  <a:lnTo>
                    <a:pt x="17" y="12"/>
                  </a:lnTo>
                  <a:lnTo>
                    <a:pt x="20" y="8"/>
                  </a:lnTo>
                  <a:lnTo>
                    <a:pt x="23" y="3"/>
                  </a:lnTo>
                  <a:lnTo>
                    <a:pt x="26" y="0"/>
                  </a:lnTo>
                  <a:lnTo>
                    <a:pt x="37" y="13"/>
                  </a:lnTo>
                  <a:close/>
                </a:path>
              </a:pathLst>
            </a:custGeom>
            <a:solidFill>
              <a:srgbClr val="000000"/>
            </a:solidFill>
            <a:ln w="9525">
              <a:noFill/>
              <a:round/>
              <a:headEnd/>
              <a:tailEnd/>
            </a:ln>
          </p:spPr>
          <p:txBody>
            <a:bodyPr/>
            <a:lstStyle/>
            <a:p>
              <a:endParaRPr lang="en-US"/>
            </a:p>
          </p:txBody>
        </p:sp>
        <p:sp>
          <p:nvSpPr>
            <p:cNvPr id="72861" name="Freeform 385"/>
            <p:cNvSpPr>
              <a:spLocks/>
            </p:cNvSpPr>
            <p:nvPr/>
          </p:nvSpPr>
          <p:spPr bwMode="auto">
            <a:xfrm>
              <a:off x="5091" y="2970"/>
              <a:ext cx="20" cy="42"/>
            </a:xfrm>
            <a:custGeom>
              <a:avLst/>
              <a:gdLst>
                <a:gd name="T0" fmla="*/ 3 w 60"/>
                <a:gd name="T1" fmla="*/ 1 h 124"/>
                <a:gd name="T2" fmla="*/ 3 w 60"/>
                <a:gd name="T3" fmla="*/ 1 h 124"/>
                <a:gd name="T4" fmla="*/ 2 w 60"/>
                <a:gd name="T5" fmla="*/ 3 h 124"/>
                <a:gd name="T6" fmla="*/ 2 w 60"/>
                <a:gd name="T7" fmla="*/ 4 h 124"/>
                <a:gd name="T8" fmla="*/ 2 w 60"/>
                <a:gd name="T9" fmla="*/ 5 h 124"/>
                <a:gd name="T10" fmla="*/ 2 w 60"/>
                <a:gd name="T11" fmla="*/ 6 h 124"/>
                <a:gd name="T12" fmla="*/ 2 w 60"/>
                <a:gd name="T13" fmla="*/ 7 h 124"/>
                <a:gd name="T14" fmla="*/ 2 w 60"/>
                <a:gd name="T15" fmla="*/ 8 h 124"/>
                <a:gd name="T16" fmla="*/ 3 w 60"/>
                <a:gd name="T17" fmla="*/ 9 h 124"/>
                <a:gd name="T18" fmla="*/ 3 w 60"/>
                <a:gd name="T19" fmla="*/ 10 h 124"/>
                <a:gd name="T20" fmla="*/ 4 w 60"/>
                <a:gd name="T21" fmla="*/ 11 h 124"/>
                <a:gd name="T22" fmla="*/ 5 w 60"/>
                <a:gd name="T23" fmla="*/ 11 h 124"/>
                <a:gd name="T24" fmla="*/ 6 w 60"/>
                <a:gd name="T25" fmla="*/ 12 h 124"/>
                <a:gd name="T26" fmla="*/ 6 w 60"/>
                <a:gd name="T27" fmla="*/ 12 h 124"/>
                <a:gd name="T28" fmla="*/ 6 w 60"/>
                <a:gd name="T29" fmla="*/ 14 h 124"/>
                <a:gd name="T30" fmla="*/ 6 w 60"/>
                <a:gd name="T31" fmla="*/ 14 h 124"/>
                <a:gd name="T32" fmla="*/ 5 w 60"/>
                <a:gd name="T33" fmla="*/ 14 h 124"/>
                <a:gd name="T34" fmla="*/ 4 w 60"/>
                <a:gd name="T35" fmla="*/ 14 h 124"/>
                <a:gd name="T36" fmla="*/ 3 w 60"/>
                <a:gd name="T37" fmla="*/ 13 h 124"/>
                <a:gd name="T38" fmla="*/ 2 w 60"/>
                <a:gd name="T39" fmla="*/ 13 h 124"/>
                <a:gd name="T40" fmla="*/ 2 w 60"/>
                <a:gd name="T41" fmla="*/ 12 h 124"/>
                <a:gd name="T42" fmla="*/ 1 w 60"/>
                <a:gd name="T43" fmla="*/ 11 h 124"/>
                <a:gd name="T44" fmla="*/ 1 w 60"/>
                <a:gd name="T45" fmla="*/ 10 h 124"/>
                <a:gd name="T46" fmla="*/ 0 w 60"/>
                <a:gd name="T47" fmla="*/ 9 h 124"/>
                <a:gd name="T48" fmla="*/ 0 w 60"/>
                <a:gd name="T49" fmla="*/ 7 h 124"/>
                <a:gd name="T50" fmla="*/ 0 w 60"/>
                <a:gd name="T51" fmla="*/ 6 h 124"/>
                <a:gd name="T52" fmla="*/ 0 w 60"/>
                <a:gd name="T53" fmla="*/ 5 h 124"/>
                <a:gd name="T54" fmla="*/ 0 w 60"/>
                <a:gd name="T55" fmla="*/ 4 h 124"/>
                <a:gd name="T56" fmla="*/ 1 w 60"/>
                <a:gd name="T57" fmla="*/ 3 h 124"/>
                <a:gd name="T58" fmla="*/ 1 w 60"/>
                <a:gd name="T59" fmla="*/ 2 h 124"/>
                <a:gd name="T60" fmla="*/ 1 w 60"/>
                <a:gd name="T61" fmla="*/ 1 h 124"/>
                <a:gd name="T62" fmla="*/ 2 w 60"/>
                <a:gd name="T63" fmla="*/ 0 h 124"/>
                <a:gd name="T64" fmla="*/ 3 w 60"/>
                <a:gd name="T65" fmla="*/ 1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4"/>
                <a:gd name="T101" fmla="*/ 60 w 60"/>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4">
                  <a:moveTo>
                    <a:pt x="29" y="7"/>
                  </a:moveTo>
                  <a:lnTo>
                    <a:pt x="28" y="7"/>
                  </a:lnTo>
                  <a:lnTo>
                    <a:pt x="27" y="9"/>
                  </a:lnTo>
                  <a:lnTo>
                    <a:pt x="25" y="13"/>
                  </a:lnTo>
                  <a:lnTo>
                    <a:pt x="24" y="19"/>
                  </a:lnTo>
                  <a:lnTo>
                    <a:pt x="22" y="24"/>
                  </a:lnTo>
                  <a:lnTo>
                    <a:pt x="20" y="32"/>
                  </a:lnTo>
                  <a:lnTo>
                    <a:pt x="20" y="36"/>
                  </a:lnTo>
                  <a:lnTo>
                    <a:pt x="19" y="40"/>
                  </a:lnTo>
                  <a:lnTo>
                    <a:pt x="19" y="44"/>
                  </a:lnTo>
                  <a:lnTo>
                    <a:pt x="19" y="48"/>
                  </a:lnTo>
                  <a:lnTo>
                    <a:pt x="19" y="52"/>
                  </a:lnTo>
                  <a:lnTo>
                    <a:pt x="19" y="57"/>
                  </a:lnTo>
                  <a:lnTo>
                    <a:pt x="19" y="60"/>
                  </a:lnTo>
                  <a:lnTo>
                    <a:pt x="20" y="65"/>
                  </a:lnTo>
                  <a:lnTo>
                    <a:pt x="20" y="69"/>
                  </a:lnTo>
                  <a:lnTo>
                    <a:pt x="22" y="73"/>
                  </a:lnTo>
                  <a:lnTo>
                    <a:pt x="24" y="77"/>
                  </a:lnTo>
                  <a:lnTo>
                    <a:pt x="26" y="82"/>
                  </a:lnTo>
                  <a:lnTo>
                    <a:pt x="28" y="86"/>
                  </a:lnTo>
                  <a:lnTo>
                    <a:pt x="31" y="88"/>
                  </a:lnTo>
                  <a:lnTo>
                    <a:pt x="34" y="92"/>
                  </a:lnTo>
                  <a:lnTo>
                    <a:pt x="38" y="95"/>
                  </a:lnTo>
                  <a:lnTo>
                    <a:pt x="42" y="98"/>
                  </a:lnTo>
                  <a:lnTo>
                    <a:pt x="48" y="101"/>
                  </a:lnTo>
                  <a:lnTo>
                    <a:pt x="51" y="103"/>
                  </a:lnTo>
                  <a:lnTo>
                    <a:pt x="53" y="104"/>
                  </a:lnTo>
                  <a:lnTo>
                    <a:pt x="56" y="105"/>
                  </a:lnTo>
                  <a:lnTo>
                    <a:pt x="60" y="106"/>
                  </a:lnTo>
                  <a:lnTo>
                    <a:pt x="56" y="124"/>
                  </a:lnTo>
                  <a:lnTo>
                    <a:pt x="55" y="124"/>
                  </a:lnTo>
                  <a:lnTo>
                    <a:pt x="52" y="123"/>
                  </a:lnTo>
                  <a:lnTo>
                    <a:pt x="48" y="121"/>
                  </a:lnTo>
                  <a:lnTo>
                    <a:pt x="42" y="120"/>
                  </a:lnTo>
                  <a:lnTo>
                    <a:pt x="39" y="118"/>
                  </a:lnTo>
                  <a:lnTo>
                    <a:pt x="36" y="117"/>
                  </a:lnTo>
                  <a:lnTo>
                    <a:pt x="32" y="115"/>
                  </a:lnTo>
                  <a:lnTo>
                    <a:pt x="29" y="113"/>
                  </a:lnTo>
                  <a:lnTo>
                    <a:pt x="26" y="111"/>
                  </a:lnTo>
                  <a:lnTo>
                    <a:pt x="22" y="109"/>
                  </a:lnTo>
                  <a:lnTo>
                    <a:pt x="20" y="106"/>
                  </a:lnTo>
                  <a:lnTo>
                    <a:pt x="17" y="103"/>
                  </a:lnTo>
                  <a:lnTo>
                    <a:pt x="13" y="99"/>
                  </a:lnTo>
                  <a:lnTo>
                    <a:pt x="10" y="95"/>
                  </a:lnTo>
                  <a:lnTo>
                    <a:pt x="8" y="92"/>
                  </a:lnTo>
                  <a:lnTo>
                    <a:pt x="6" y="87"/>
                  </a:lnTo>
                  <a:lnTo>
                    <a:pt x="4" y="82"/>
                  </a:lnTo>
                  <a:lnTo>
                    <a:pt x="3" y="77"/>
                  </a:lnTo>
                  <a:lnTo>
                    <a:pt x="0" y="70"/>
                  </a:lnTo>
                  <a:lnTo>
                    <a:pt x="0" y="65"/>
                  </a:lnTo>
                  <a:lnTo>
                    <a:pt x="0" y="58"/>
                  </a:lnTo>
                  <a:lnTo>
                    <a:pt x="0" y="50"/>
                  </a:lnTo>
                  <a:lnTo>
                    <a:pt x="0" y="47"/>
                  </a:lnTo>
                  <a:lnTo>
                    <a:pt x="2" y="43"/>
                  </a:lnTo>
                  <a:lnTo>
                    <a:pt x="2" y="40"/>
                  </a:lnTo>
                  <a:lnTo>
                    <a:pt x="4" y="36"/>
                  </a:lnTo>
                  <a:lnTo>
                    <a:pt x="4" y="31"/>
                  </a:lnTo>
                  <a:lnTo>
                    <a:pt x="5" y="26"/>
                  </a:lnTo>
                  <a:lnTo>
                    <a:pt x="6" y="23"/>
                  </a:lnTo>
                  <a:lnTo>
                    <a:pt x="8" y="18"/>
                  </a:lnTo>
                  <a:lnTo>
                    <a:pt x="10" y="13"/>
                  </a:lnTo>
                  <a:lnTo>
                    <a:pt x="12" y="8"/>
                  </a:lnTo>
                  <a:lnTo>
                    <a:pt x="14" y="3"/>
                  </a:lnTo>
                  <a:lnTo>
                    <a:pt x="17" y="0"/>
                  </a:lnTo>
                  <a:lnTo>
                    <a:pt x="29" y="7"/>
                  </a:lnTo>
                  <a:close/>
                </a:path>
              </a:pathLst>
            </a:custGeom>
            <a:solidFill>
              <a:srgbClr val="000000"/>
            </a:solidFill>
            <a:ln w="9525">
              <a:noFill/>
              <a:round/>
              <a:headEnd/>
              <a:tailEnd/>
            </a:ln>
          </p:spPr>
          <p:txBody>
            <a:bodyPr/>
            <a:lstStyle/>
            <a:p>
              <a:endParaRPr lang="en-US"/>
            </a:p>
          </p:txBody>
        </p:sp>
        <p:sp>
          <p:nvSpPr>
            <p:cNvPr id="72862" name="Freeform 386"/>
            <p:cNvSpPr>
              <a:spLocks/>
            </p:cNvSpPr>
            <p:nvPr/>
          </p:nvSpPr>
          <p:spPr bwMode="auto">
            <a:xfrm>
              <a:off x="5084" y="2907"/>
              <a:ext cx="16" cy="44"/>
            </a:xfrm>
            <a:custGeom>
              <a:avLst/>
              <a:gdLst>
                <a:gd name="T0" fmla="*/ 5 w 48"/>
                <a:gd name="T1" fmla="*/ 2 h 130"/>
                <a:gd name="T2" fmla="*/ 4 w 48"/>
                <a:gd name="T3" fmla="*/ 2 h 130"/>
                <a:gd name="T4" fmla="*/ 4 w 48"/>
                <a:gd name="T5" fmla="*/ 2 h 130"/>
                <a:gd name="T6" fmla="*/ 4 w 48"/>
                <a:gd name="T7" fmla="*/ 2 h 130"/>
                <a:gd name="T8" fmla="*/ 4 w 48"/>
                <a:gd name="T9" fmla="*/ 3 h 130"/>
                <a:gd name="T10" fmla="*/ 3 w 48"/>
                <a:gd name="T11" fmla="*/ 3 h 130"/>
                <a:gd name="T12" fmla="*/ 3 w 48"/>
                <a:gd name="T13" fmla="*/ 4 h 130"/>
                <a:gd name="T14" fmla="*/ 3 w 48"/>
                <a:gd name="T15" fmla="*/ 5 h 130"/>
                <a:gd name="T16" fmla="*/ 3 w 48"/>
                <a:gd name="T17" fmla="*/ 6 h 130"/>
                <a:gd name="T18" fmla="*/ 2 w 48"/>
                <a:gd name="T19" fmla="*/ 6 h 130"/>
                <a:gd name="T20" fmla="*/ 2 w 48"/>
                <a:gd name="T21" fmla="*/ 7 h 130"/>
                <a:gd name="T22" fmla="*/ 2 w 48"/>
                <a:gd name="T23" fmla="*/ 8 h 130"/>
                <a:gd name="T24" fmla="*/ 2 w 48"/>
                <a:gd name="T25" fmla="*/ 9 h 130"/>
                <a:gd name="T26" fmla="*/ 3 w 48"/>
                <a:gd name="T27" fmla="*/ 9 h 130"/>
                <a:gd name="T28" fmla="*/ 3 w 48"/>
                <a:gd name="T29" fmla="*/ 9 h 130"/>
                <a:gd name="T30" fmla="*/ 3 w 48"/>
                <a:gd name="T31" fmla="*/ 10 h 130"/>
                <a:gd name="T32" fmla="*/ 3 w 48"/>
                <a:gd name="T33" fmla="*/ 10 h 130"/>
                <a:gd name="T34" fmla="*/ 4 w 48"/>
                <a:gd name="T35" fmla="*/ 11 h 130"/>
                <a:gd name="T36" fmla="*/ 4 w 48"/>
                <a:gd name="T37" fmla="*/ 11 h 130"/>
                <a:gd name="T38" fmla="*/ 5 w 48"/>
                <a:gd name="T39" fmla="*/ 12 h 130"/>
                <a:gd name="T40" fmla="*/ 5 w 48"/>
                <a:gd name="T41" fmla="*/ 12 h 130"/>
                <a:gd name="T42" fmla="*/ 5 w 48"/>
                <a:gd name="T43" fmla="*/ 15 h 130"/>
                <a:gd name="T44" fmla="*/ 5 w 48"/>
                <a:gd name="T45" fmla="*/ 15 h 130"/>
                <a:gd name="T46" fmla="*/ 5 w 48"/>
                <a:gd name="T47" fmla="*/ 15 h 130"/>
                <a:gd name="T48" fmla="*/ 4 w 48"/>
                <a:gd name="T49" fmla="*/ 15 h 130"/>
                <a:gd name="T50" fmla="*/ 4 w 48"/>
                <a:gd name="T51" fmla="*/ 14 h 130"/>
                <a:gd name="T52" fmla="*/ 3 w 48"/>
                <a:gd name="T53" fmla="*/ 14 h 130"/>
                <a:gd name="T54" fmla="*/ 2 w 48"/>
                <a:gd name="T55" fmla="*/ 13 h 130"/>
                <a:gd name="T56" fmla="*/ 2 w 48"/>
                <a:gd name="T57" fmla="*/ 12 h 130"/>
                <a:gd name="T58" fmla="*/ 1 w 48"/>
                <a:gd name="T59" fmla="*/ 11 h 130"/>
                <a:gd name="T60" fmla="*/ 1 w 48"/>
                <a:gd name="T61" fmla="*/ 10 h 130"/>
                <a:gd name="T62" fmla="*/ 1 w 48"/>
                <a:gd name="T63" fmla="*/ 10 h 130"/>
                <a:gd name="T64" fmla="*/ 0 w 48"/>
                <a:gd name="T65" fmla="*/ 9 h 130"/>
                <a:gd name="T66" fmla="*/ 0 w 48"/>
                <a:gd name="T67" fmla="*/ 9 h 130"/>
                <a:gd name="T68" fmla="*/ 0 w 48"/>
                <a:gd name="T69" fmla="*/ 8 h 130"/>
                <a:gd name="T70" fmla="*/ 0 w 48"/>
                <a:gd name="T71" fmla="*/ 8 h 130"/>
                <a:gd name="T72" fmla="*/ 0 w 48"/>
                <a:gd name="T73" fmla="*/ 7 h 130"/>
                <a:gd name="T74" fmla="*/ 0 w 48"/>
                <a:gd name="T75" fmla="*/ 7 h 130"/>
                <a:gd name="T76" fmla="*/ 0 w 48"/>
                <a:gd name="T77" fmla="*/ 6 h 130"/>
                <a:gd name="T78" fmla="*/ 0 w 48"/>
                <a:gd name="T79" fmla="*/ 5 h 130"/>
                <a:gd name="T80" fmla="*/ 1 w 48"/>
                <a:gd name="T81" fmla="*/ 4 h 130"/>
                <a:gd name="T82" fmla="*/ 1 w 48"/>
                <a:gd name="T83" fmla="*/ 3 h 130"/>
                <a:gd name="T84" fmla="*/ 1 w 48"/>
                <a:gd name="T85" fmla="*/ 3 h 130"/>
                <a:gd name="T86" fmla="*/ 1 w 48"/>
                <a:gd name="T87" fmla="*/ 3 h 130"/>
                <a:gd name="T88" fmla="*/ 2 w 48"/>
                <a:gd name="T89" fmla="*/ 2 h 130"/>
                <a:gd name="T90" fmla="*/ 2 w 48"/>
                <a:gd name="T91" fmla="*/ 2 h 130"/>
                <a:gd name="T92" fmla="*/ 2 w 48"/>
                <a:gd name="T93" fmla="*/ 1 h 130"/>
                <a:gd name="T94" fmla="*/ 3 w 48"/>
                <a:gd name="T95" fmla="*/ 1 h 130"/>
                <a:gd name="T96" fmla="*/ 3 w 48"/>
                <a:gd name="T97" fmla="*/ 0 h 130"/>
                <a:gd name="T98" fmla="*/ 4 w 48"/>
                <a:gd name="T99" fmla="*/ 0 h 130"/>
                <a:gd name="T100" fmla="*/ 5 w 48"/>
                <a:gd name="T101" fmla="*/ 2 h 130"/>
                <a:gd name="T102" fmla="*/ 5 w 48"/>
                <a:gd name="T103" fmla="*/ 2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
                <a:gd name="T157" fmla="*/ 0 h 130"/>
                <a:gd name="T158" fmla="*/ 48 w 48"/>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 h="130">
                  <a:moveTo>
                    <a:pt x="41" y="17"/>
                  </a:moveTo>
                  <a:lnTo>
                    <a:pt x="40" y="17"/>
                  </a:lnTo>
                  <a:lnTo>
                    <a:pt x="39" y="19"/>
                  </a:lnTo>
                  <a:lnTo>
                    <a:pt x="36" y="21"/>
                  </a:lnTo>
                  <a:lnTo>
                    <a:pt x="34" y="26"/>
                  </a:lnTo>
                  <a:lnTo>
                    <a:pt x="30" y="30"/>
                  </a:lnTo>
                  <a:lnTo>
                    <a:pt x="27" y="36"/>
                  </a:lnTo>
                  <a:lnTo>
                    <a:pt x="25" y="42"/>
                  </a:lnTo>
                  <a:lnTo>
                    <a:pt x="23" y="50"/>
                  </a:lnTo>
                  <a:lnTo>
                    <a:pt x="20" y="57"/>
                  </a:lnTo>
                  <a:lnTo>
                    <a:pt x="19" y="64"/>
                  </a:lnTo>
                  <a:lnTo>
                    <a:pt x="19" y="70"/>
                  </a:lnTo>
                  <a:lnTo>
                    <a:pt x="21" y="78"/>
                  </a:lnTo>
                  <a:lnTo>
                    <a:pt x="23" y="81"/>
                  </a:lnTo>
                  <a:lnTo>
                    <a:pt x="25" y="84"/>
                  </a:lnTo>
                  <a:lnTo>
                    <a:pt x="27" y="88"/>
                  </a:lnTo>
                  <a:lnTo>
                    <a:pt x="31" y="92"/>
                  </a:lnTo>
                  <a:lnTo>
                    <a:pt x="34" y="94"/>
                  </a:lnTo>
                  <a:lnTo>
                    <a:pt x="38" y="97"/>
                  </a:lnTo>
                  <a:lnTo>
                    <a:pt x="42" y="100"/>
                  </a:lnTo>
                  <a:lnTo>
                    <a:pt x="48" y="103"/>
                  </a:lnTo>
                  <a:lnTo>
                    <a:pt x="48" y="130"/>
                  </a:lnTo>
                  <a:lnTo>
                    <a:pt x="46" y="129"/>
                  </a:lnTo>
                  <a:lnTo>
                    <a:pt x="43" y="128"/>
                  </a:lnTo>
                  <a:lnTo>
                    <a:pt x="39" y="126"/>
                  </a:lnTo>
                  <a:lnTo>
                    <a:pt x="34" y="122"/>
                  </a:lnTo>
                  <a:lnTo>
                    <a:pt x="28" y="117"/>
                  </a:lnTo>
                  <a:lnTo>
                    <a:pt x="21" y="112"/>
                  </a:lnTo>
                  <a:lnTo>
                    <a:pt x="15" y="105"/>
                  </a:lnTo>
                  <a:lnTo>
                    <a:pt x="10" y="98"/>
                  </a:lnTo>
                  <a:lnTo>
                    <a:pt x="7" y="93"/>
                  </a:lnTo>
                  <a:lnTo>
                    <a:pt x="5" y="89"/>
                  </a:lnTo>
                  <a:lnTo>
                    <a:pt x="3" y="84"/>
                  </a:lnTo>
                  <a:lnTo>
                    <a:pt x="2" y="80"/>
                  </a:lnTo>
                  <a:lnTo>
                    <a:pt x="1" y="74"/>
                  </a:lnTo>
                  <a:lnTo>
                    <a:pt x="1" y="69"/>
                  </a:lnTo>
                  <a:lnTo>
                    <a:pt x="0" y="63"/>
                  </a:lnTo>
                  <a:lnTo>
                    <a:pt x="1" y="58"/>
                  </a:lnTo>
                  <a:lnTo>
                    <a:pt x="2" y="50"/>
                  </a:lnTo>
                  <a:lnTo>
                    <a:pt x="3" y="44"/>
                  </a:lnTo>
                  <a:lnTo>
                    <a:pt x="6" y="37"/>
                  </a:lnTo>
                  <a:lnTo>
                    <a:pt x="10" y="31"/>
                  </a:lnTo>
                  <a:lnTo>
                    <a:pt x="11" y="26"/>
                  </a:lnTo>
                  <a:lnTo>
                    <a:pt x="13" y="23"/>
                  </a:lnTo>
                  <a:lnTo>
                    <a:pt x="16" y="19"/>
                  </a:lnTo>
                  <a:lnTo>
                    <a:pt x="18" y="15"/>
                  </a:lnTo>
                  <a:lnTo>
                    <a:pt x="21" y="12"/>
                  </a:lnTo>
                  <a:lnTo>
                    <a:pt x="25" y="8"/>
                  </a:lnTo>
                  <a:lnTo>
                    <a:pt x="29" y="3"/>
                  </a:lnTo>
                  <a:lnTo>
                    <a:pt x="33" y="0"/>
                  </a:lnTo>
                  <a:lnTo>
                    <a:pt x="41" y="17"/>
                  </a:lnTo>
                  <a:close/>
                </a:path>
              </a:pathLst>
            </a:custGeom>
            <a:solidFill>
              <a:srgbClr val="000000"/>
            </a:solidFill>
            <a:ln w="9525">
              <a:noFill/>
              <a:round/>
              <a:headEnd/>
              <a:tailEnd/>
            </a:ln>
          </p:spPr>
          <p:txBody>
            <a:bodyPr/>
            <a:lstStyle/>
            <a:p>
              <a:endParaRPr lang="en-US"/>
            </a:p>
          </p:txBody>
        </p:sp>
        <p:sp>
          <p:nvSpPr>
            <p:cNvPr id="72863" name="Freeform 387"/>
            <p:cNvSpPr>
              <a:spLocks/>
            </p:cNvSpPr>
            <p:nvPr/>
          </p:nvSpPr>
          <p:spPr bwMode="auto">
            <a:xfrm>
              <a:off x="5085" y="2851"/>
              <a:ext cx="14" cy="42"/>
            </a:xfrm>
            <a:custGeom>
              <a:avLst/>
              <a:gdLst>
                <a:gd name="T0" fmla="*/ 5 w 43"/>
                <a:gd name="T1" fmla="*/ 2 h 128"/>
                <a:gd name="T2" fmla="*/ 5 w 43"/>
                <a:gd name="T3" fmla="*/ 2 h 128"/>
                <a:gd name="T4" fmla="*/ 4 w 43"/>
                <a:gd name="T5" fmla="*/ 2 h 128"/>
                <a:gd name="T6" fmla="*/ 4 w 43"/>
                <a:gd name="T7" fmla="*/ 2 h 128"/>
                <a:gd name="T8" fmla="*/ 4 w 43"/>
                <a:gd name="T9" fmla="*/ 3 h 128"/>
                <a:gd name="T10" fmla="*/ 3 w 43"/>
                <a:gd name="T11" fmla="*/ 3 h 128"/>
                <a:gd name="T12" fmla="*/ 3 w 43"/>
                <a:gd name="T13" fmla="*/ 4 h 128"/>
                <a:gd name="T14" fmla="*/ 3 w 43"/>
                <a:gd name="T15" fmla="*/ 5 h 128"/>
                <a:gd name="T16" fmla="*/ 2 w 43"/>
                <a:gd name="T17" fmla="*/ 6 h 128"/>
                <a:gd name="T18" fmla="*/ 2 w 43"/>
                <a:gd name="T19" fmla="*/ 6 h 128"/>
                <a:gd name="T20" fmla="*/ 2 w 43"/>
                <a:gd name="T21" fmla="*/ 6 h 128"/>
                <a:gd name="T22" fmla="*/ 2 w 43"/>
                <a:gd name="T23" fmla="*/ 7 h 128"/>
                <a:gd name="T24" fmla="*/ 2 w 43"/>
                <a:gd name="T25" fmla="*/ 7 h 128"/>
                <a:gd name="T26" fmla="*/ 2 w 43"/>
                <a:gd name="T27" fmla="*/ 8 h 128"/>
                <a:gd name="T28" fmla="*/ 2 w 43"/>
                <a:gd name="T29" fmla="*/ 8 h 128"/>
                <a:gd name="T30" fmla="*/ 2 w 43"/>
                <a:gd name="T31" fmla="*/ 9 h 128"/>
                <a:gd name="T32" fmla="*/ 2 w 43"/>
                <a:gd name="T33" fmla="*/ 9 h 128"/>
                <a:gd name="T34" fmla="*/ 2 w 43"/>
                <a:gd name="T35" fmla="*/ 10 h 128"/>
                <a:gd name="T36" fmla="*/ 2 w 43"/>
                <a:gd name="T37" fmla="*/ 10 h 128"/>
                <a:gd name="T38" fmla="*/ 2 w 43"/>
                <a:gd name="T39" fmla="*/ 10 h 128"/>
                <a:gd name="T40" fmla="*/ 3 w 43"/>
                <a:gd name="T41" fmla="*/ 11 h 128"/>
                <a:gd name="T42" fmla="*/ 3 w 43"/>
                <a:gd name="T43" fmla="*/ 11 h 128"/>
                <a:gd name="T44" fmla="*/ 3 w 43"/>
                <a:gd name="T45" fmla="*/ 12 h 128"/>
                <a:gd name="T46" fmla="*/ 4 w 43"/>
                <a:gd name="T47" fmla="*/ 12 h 128"/>
                <a:gd name="T48" fmla="*/ 4 w 43"/>
                <a:gd name="T49" fmla="*/ 13 h 128"/>
                <a:gd name="T50" fmla="*/ 3 w 43"/>
                <a:gd name="T51" fmla="*/ 14 h 128"/>
                <a:gd name="T52" fmla="*/ 3 w 43"/>
                <a:gd name="T53" fmla="*/ 14 h 128"/>
                <a:gd name="T54" fmla="*/ 3 w 43"/>
                <a:gd name="T55" fmla="*/ 13 h 128"/>
                <a:gd name="T56" fmla="*/ 2 w 43"/>
                <a:gd name="T57" fmla="*/ 13 h 128"/>
                <a:gd name="T58" fmla="*/ 2 w 43"/>
                <a:gd name="T59" fmla="*/ 13 h 128"/>
                <a:gd name="T60" fmla="*/ 1 w 43"/>
                <a:gd name="T61" fmla="*/ 12 h 128"/>
                <a:gd name="T62" fmla="*/ 1 w 43"/>
                <a:gd name="T63" fmla="*/ 12 h 128"/>
                <a:gd name="T64" fmla="*/ 1 w 43"/>
                <a:gd name="T65" fmla="*/ 11 h 128"/>
                <a:gd name="T66" fmla="*/ 1 w 43"/>
                <a:gd name="T67" fmla="*/ 11 h 128"/>
                <a:gd name="T68" fmla="*/ 1 w 43"/>
                <a:gd name="T69" fmla="*/ 11 h 128"/>
                <a:gd name="T70" fmla="*/ 0 w 43"/>
                <a:gd name="T71" fmla="*/ 10 h 128"/>
                <a:gd name="T72" fmla="*/ 0 w 43"/>
                <a:gd name="T73" fmla="*/ 10 h 128"/>
                <a:gd name="T74" fmla="*/ 0 w 43"/>
                <a:gd name="T75" fmla="*/ 9 h 128"/>
                <a:gd name="T76" fmla="*/ 0 w 43"/>
                <a:gd name="T77" fmla="*/ 9 h 128"/>
                <a:gd name="T78" fmla="*/ 0 w 43"/>
                <a:gd name="T79" fmla="*/ 8 h 128"/>
                <a:gd name="T80" fmla="*/ 0 w 43"/>
                <a:gd name="T81" fmla="*/ 8 h 128"/>
                <a:gd name="T82" fmla="*/ 0 w 43"/>
                <a:gd name="T83" fmla="*/ 7 h 128"/>
                <a:gd name="T84" fmla="*/ 0 w 43"/>
                <a:gd name="T85" fmla="*/ 6 h 128"/>
                <a:gd name="T86" fmla="*/ 0 w 43"/>
                <a:gd name="T87" fmla="*/ 6 h 128"/>
                <a:gd name="T88" fmla="*/ 0 w 43"/>
                <a:gd name="T89" fmla="*/ 5 h 128"/>
                <a:gd name="T90" fmla="*/ 1 w 43"/>
                <a:gd name="T91" fmla="*/ 4 h 128"/>
                <a:gd name="T92" fmla="*/ 1 w 43"/>
                <a:gd name="T93" fmla="*/ 4 h 128"/>
                <a:gd name="T94" fmla="*/ 1 w 43"/>
                <a:gd name="T95" fmla="*/ 3 h 128"/>
                <a:gd name="T96" fmla="*/ 2 w 43"/>
                <a:gd name="T97" fmla="*/ 2 h 128"/>
                <a:gd name="T98" fmla="*/ 2 w 43"/>
                <a:gd name="T99" fmla="*/ 2 h 128"/>
                <a:gd name="T100" fmla="*/ 3 w 43"/>
                <a:gd name="T101" fmla="*/ 1 h 128"/>
                <a:gd name="T102" fmla="*/ 3 w 43"/>
                <a:gd name="T103" fmla="*/ 0 h 128"/>
                <a:gd name="T104" fmla="*/ 5 w 43"/>
                <a:gd name="T105" fmla="*/ 2 h 128"/>
                <a:gd name="T106" fmla="*/ 5 w 43"/>
                <a:gd name="T107" fmla="*/ 2 h 1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8"/>
                <a:gd name="T164" fmla="*/ 43 w 43"/>
                <a:gd name="T165" fmla="*/ 128 h 1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8">
                  <a:moveTo>
                    <a:pt x="43" y="17"/>
                  </a:moveTo>
                  <a:lnTo>
                    <a:pt x="42" y="17"/>
                  </a:lnTo>
                  <a:lnTo>
                    <a:pt x="41" y="18"/>
                  </a:lnTo>
                  <a:lnTo>
                    <a:pt x="38" y="22"/>
                  </a:lnTo>
                  <a:lnTo>
                    <a:pt x="36" y="27"/>
                  </a:lnTo>
                  <a:lnTo>
                    <a:pt x="32" y="30"/>
                  </a:lnTo>
                  <a:lnTo>
                    <a:pt x="29" y="36"/>
                  </a:lnTo>
                  <a:lnTo>
                    <a:pt x="25" y="44"/>
                  </a:lnTo>
                  <a:lnTo>
                    <a:pt x="23" y="51"/>
                  </a:lnTo>
                  <a:lnTo>
                    <a:pt x="21" y="55"/>
                  </a:lnTo>
                  <a:lnTo>
                    <a:pt x="19" y="58"/>
                  </a:lnTo>
                  <a:lnTo>
                    <a:pt x="18" y="62"/>
                  </a:lnTo>
                  <a:lnTo>
                    <a:pt x="18" y="67"/>
                  </a:lnTo>
                  <a:lnTo>
                    <a:pt x="17" y="70"/>
                  </a:lnTo>
                  <a:lnTo>
                    <a:pt x="17" y="74"/>
                  </a:lnTo>
                  <a:lnTo>
                    <a:pt x="17" y="79"/>
                  </a:lnTo>
                  <a:lnTo>
                    <a:pt x="18" y="84"/>
                  </a:lnTo>
                  <a:lnTo>
                    <a:pt x="18" y="87"/>
                  </a:lnTo>
                  <a:lnTo>
                    <a:pt x="21" y="92"/>
                  </a:lnTo>
                  <a:lnTo>
                    <a:pt x="22" y="96"/>
                  </a:lnTo>
                  <a:lnTo>
                    <a:pt x="24" y="101"/>
                  </a:lnTo>
                  <a:lnTo>
                    <a:pt x="26" y="104"/>
                  </a:lnTo>
                  <a:lnTo>
                    <a:pt x="29" y="109"/>
                  </a:lnTo>
                  <a:lnTo>
                    <a:pt x="33" y="113"/>
                  </a:lnTo>
                  <a:lnTo>
                    <a:pt x="38" y="118"/>
                  </a:lnTo>
                  <a:lnTo>
                    <a:pt x="27" y="128"/>
                  </a:lnTo>
                  <a:lnTo>
                    <a:pt x="25" y="127"/>
                  </a:lnTo>
                  <a:lnTo>
                    <a:pt x="24" y="126"/>
                  </a:lnTo>
                  <a:lnTo>
                    <a:pt x="21" y="124"/>
                  </a:lnTo>
                  <a:lnTo>
                    <a:pt x="17" y="120"/>
                  </a:lnTo>
                  <a:lnTo>
                    <a:pt x="13" y="114"/>
                  </a:lnTo>
                  <a:lnTo>
                    <a:pt x="9" y="109"/>
                  </a:lnTo>
                  <a:lnTo>
                    <a:pt x="8" y="105"/>
                  </a:lnTo>
                  <a:lnTo>
                    <a:pt x="6" y="102"/>
                  </a:lnTo>
                  <a:lnTo>
                    <a:pt x="5" y="97"/>
                  </a:lnTo>
                  <a:lnTo>
                    <a:pt x="4" y="95"/>
                  </a:lnTo>
                  <a:lnTo>
                    <a:pt x="2" y="90"/>
                  </a:lnTo>
                  <a:lnTo>
                    <a:pt x="1" y="85"/>
                  </a:lnTo>
                  <a:lnTo>
                    <a:pt x="0" y="80"/>
                  </a:lnTo>
                  <a:lnTo>
                    <a:pt x="0" y="75"/>
                  </a:lnTo>
                  <a:lnTo>
                    <a:pt x="0" y="69"/>
                  </a:lnTo>
                  <a:lnTo>
                    <a:pt x="0" y="64"/>
                  </a:lnTo>
                  <a:lnTo>
                    <a:pt x="0" y="59"/>
                  </a:lnTo>
                  <a:lnTo>
                    <a:pt x="2" y="53"/>
                  </a:lnTo>
                  <a:lnTo>
                    <a:pt x="3" y="47"/>
                  </a:lnTo>
                  <a:lnTo>
                    <a:pt x="5" y="41"/>
                  </a:lnTo>
                  <a:lnTo>
                    <a:pt x="7" y="35"/>
                  </a:lnTo>
                  <a:lnTo>
                    <a:pt x="11" y="29"/>
                  </a:lnTo>
                  <a:lnTo>
                    <a:pt x="14" y="22"/>
                  </a:lnTo>
                  <a:lnTo>
                    <a:pt x="19" y="15"/>
                  </a:lnTo>
                  <a:lnTo>
                    <a:pt x="24" y="7"/>
                  </a:lnTo>
                  <a:lnTo>
                    <a:pt x="31" y="0"/>
                  </a:lnTo>
                  <a:lnTo>
                    <a:pt x="43" y="17"/>
                  </a:lnTo>
                  <a:close/>
                </a:path>
              </a:pathLst>
            </a:custGeom>
            <a:solidFill>
              <a:srgbClr val="000000"/>
            </a:solidFill>
            <a:ln w="9525">
              <a:noFill/>
              <a:round/>
              <a:headEnd/>
              <a:tailEnd/>
            </a:ln>
          </p:spPr>
          <p:txBody>
            <a:bodyPr/>
            <a:lstStyle/>
            <a:p>
              <a:endParaRPr lang="en-US"/>
            </a:p>
          </p:txBody>
        </p:sp>
        <p:sp>
          <p:nvSpPr>
            <p:cNvPr id="72864" name="Freeform 388"/>
            <p:cNvSpPr>
              <a:spLocks/>
            </p:cNvSpPr>
            <p:nvPr/>
          </p:nvSpPr>
          <p:spPr bwMode="auto">
            <a:xfrm>
              <a:off x="5065" y="2885"/>
              <a:ext cx="15" cy="40"/>
            </a:xfrm>
            <a:custGeom>
              <a:avLst/>
              <a:gdLst>
                <a:gd name="T0" fmla="*/ 5 w 44"/>
                <a:gd name="T1" fmla="*/ 2 h 119"/>
                <a:gd name="T2" fmla="*/ 5 w 44"/>
                <a:gd name="T3" fmla="*/ 2 h 119"/>
                <a:gd name="T4" fmla="*/ 5 w 44"/>
                <a:gd name="T5" fmla="*/ 2 h 119"/>
                <a:gd name="T6" fmla="*/ 5 w 44"/>
                <a:gd name="T7" fmla="*/ 2 h 119"/>
                <a:gd name="T8" fmla="*/ 4 w 44"/>
                <a:gd name="T9" fmla="*/ 3 h 119"/>
                <a:gd name="T10" fmla="*/ 4 w 44"/>
                <a:gd name="T11" fmla="*/ 3 h 119"/>
                <a:gd name="T12" fmla="*/ 3 w 44"/>
                <a:gd name="T13" fmla="*/ 4 h 119"/>
                <a:gd name="T14" fmla="*/ 3 w 44"/>
                <a:gd name="T15" fmla="*/ 5 h 119"/>
                <a:gd name="T16" fmla="*/ 3 w 44"/>
                <a:gd name="T17" fmla="*/ 5 h 119"/>
                <a:gd name="T18" fmla="*/ 3 w 44"/>
                <a:gd name="T19" fmla="*/ 6 h 119"/>
                <a:gd name="T20" fmla="*/ 2 w 44"/>
                <a:gd name="T21" fmla="*/ 7 h 119"/>
                <a:gd name="T22" fmla="*/ 2 w 44"/>
                <a:gd name="T23" fmla="*/ 8 h 119"/>
                <a:gd name="T24" fmla="*/ 2 w 44"/>
                <a:gd name="T25" fmla="*/ 8 h 119"/>
                <a:gd name="T26" fmla="*/ 3 w 44"/>
                <a:gd name="T27" fmla="*/ 9 h 119"/>
                <a:gd name="T28" fmla="*/ 3 w 44"/>
                <a:gd name="T29" fmla="*/ 10 h 119"/>
                <a:gd name="T30" fmla="*/ 3 w 44"/>
                <a:gd name="T31" fmla="*/ 10 h 119"/>
                <a:gd name="T32" fmla="*/ 3 w 44"/>
                <a:gd name="T33" fmla="*/ 11 h 119"/>
                <a:gd name="T34" fmla="*/ 4 w 44"/>
                <a:gd name="T35" fmla="*/ 11 h 119"/>
                <a:gd name="T36" fmla="*/ 4 w 44"/>
                <a:gd name="T37" fmla="*/ 11 h 119"/>
                <a:gd name="T38" fmla="*/ 4 w 44"/>
                <a:gd name="T39" fmla="*/ 13 h 119"/>
                <a:gd name="T40" fmla="*/ 4 w 44"/>
                <a:gd name="T41" fmla="*/ 13 h 119"/>
                <a:gd name="T42" fmla="*/ 3 w 44"/>
                <a:gd name="T43" fmla="*/ 13 h 119"/>
                <a:gd name="T44" fmla="*/ 3 w 44"/>
                <a:gd name="T45" fmla="*/ 13 h 119"/>
                <a:gd name="T46" fmla="*/ 3 w 44"/>
                <a:gd name="T47" fmla="*/ 13 h 119"/>
                <a:gd name="T48" fmla="*/ 2 w 44"/>
                <a:gd name="T49" fmla="*/ 12 h 119"/>
                <a:gd name="T50" fmla="*/ 1 w 44"/>
                <a:gd name="T51" fmla="*/ 12 h 119"/>
                <a:gd name="T52" fmla="*/ 1 w 44"/>
                <a:gd name="T53" fmla="*/ 11 h 119"/>
                <a:gd name="T54" fmla="*/ 1 w 44"/>
                <a:gd name="T55" fmla="*/ 10 h 119"/>
                <a:gd name="T56" fmla="*/ 0 w 44"/>
                <a:gd name="T57" fmla="*/ 10 h 119"/>
                <a:gd name="T58" fmla="*/ 0 w 44"/>
                <a:gd name="T59" fmla="*/ 10 h 119"/>
                <a:gd name="T60" fmla="*/ 0 w 44"/>
                <a:gd name="T61" fmla="*/ 9 h 119"/>
                <a:gd name="T62" fmla="*/ 0 w 44"/>
                <a:gd name="T63" fmla="*/ 9 h 119"/>
                <a:gd name="T64" fmla="*/ 0 w 44"/>
                <a:gd name="T65" fmla="*/ 8 h 119"/>
                <a:gd name="T66" fmla="*/ 0 w 44"/>
                <a:gd name="T67" fmla="*/ 8 h 119"/>
                <a:gd name="T68" fmla="*/ 0 w 44"/>
                <a:gd name="T69" fmla="*/ 7 h 119"/>
                <a:gd name="T70" fmla="*/ 0 w 44"/>
                <a:gd name="T71" fmla="*/ 6 h 119"/>
                <a:gd name="T72" fmla="*/ 0 w 44"/>
                <a:gd name="T73" fmla="*/ 6 h 119"/>
                <a:gd name="T74" fmla="*/ 1 w 44"/>
                <a:gd name="T75" fmla="*/ 5 h 119"/>
                <a:gd name="T76" fmla="*/ 1 w 44"/>
                <a:gd name="T77" fmla="*/ 4 h 119"/>
                <a:gd name="T78" fmla="*/ 1 w 44"/>
                <a:gd name="T79" fmla="*/ 3 h 119"/>
                <a:gd name="T80" fmla="*/ 1 w 44"/>
                <a:gd name="T81" fmla="*/ 3 h 119"/>
                <a:gd name="T82" fmla="*/ 2 w 44"/>
                <a:gd name="T83" fmla="*/ 3 h 119"/>
                <a:gd name="T84" fmla="*/ 2 w 44"/>
                <a:gd name="T85" fmla="*/ 2 h 119"/>
                <a:gd name="T86" fmla="*/ 2 w 44"/>
                <a:gd name="T87" fmla="*/ 2 h 119"/>
                <a:gd name="T88" fmla="*/ 3 w 44"/>
                <a:gd name="T89" fmla="*/ 1 h 119"/>
                <a:gd name="T90" fmla="*/ 3 w 44"/>
                <a:gd name="T91" fmla="*/ 1 h 119"/>
                <a:gd name="T92" fmla="*/ 3 w 44"/>
                <a:gd name="T93" fmla="*/ 0 h 119"/>
                <a:gd name="T94" fmla="*/ 4 w 44"/>
                <a:gd name="T95" fmla="*/ 0 h 119"/>
                <a:gd name="T96" fmla="*/ 5 w 44"/>
                <a:gd name="T97" fmla="*/ 2 h 119"/>
                <a:gd name="T98" fmla="*/ 5 w 44"/>
                <a:gd name="T99" fmla="*/ 2 h 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
                <a:gd name="T151" fmla="*/ 0 h 119"/>
                <a:gd name="T152" fmla="*/ 44 w 44"/>
                <a:gd name="T153" fmla="*/ 119 h 1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 h="119">
                  <a:moveTo>
                    <a:pt x="44" y="18"/>
                  </a:moveTo>
                  <a:lnTo>
                    <a:pt x="43" y="18"/>
                  </a:lnTo>
                  <a:lnTo>
                    <a:pt x="42" y="21"/>
                  </a:lnTo>
                  <a:lnTo>
                    <a:pt x="40" y="22"/>
                  </a:lnTo>
                  <a:lnTo>
                    <a:pt x="37" y="27"/>
                  </a:lnTo>
                  <a:lnTo>
                    <a:pt x="33" y="30"/>
                  </a:lnTo>
                  <a:lnTo>
                    <a:pt x="30" y="35"/>
                  </a:lnTo>
                  <a:lnTo>
                    <a:pt x="27" y="41"/>
                  </a:lnTo>
                  <a:lnTo>
                    <a:pt x="24" y="47"/>
                  </a:lnTo>
                  <a:lnTo>
                    <a:pt x="22" y="53"/>
                  </a:lnTo>
                  <a:lnTo>
                    <a:pt x="20" y="61"/>
                  </a:lnTo>
                  <a:lnTo>
                    <a:pt x="19" y="67"/>
                  </a:lnTo>
                  <a:lnTo>
                    <a:pt x="20" y="75"/>
                  </a:lnTo>
                  <a:lnTo>
                    <a:pt x="22" y="81"/>
                  </a:lnTo>
                  <a:lnTo>
                    <a:pt x="25" y="88"/>
                  </a:lnTo>
                  <a:lnTo>
                    <a:pt x="27" y="91"/>
                  </a:lnTo>
                  <a:lnTo>
                    <a:pt x="30" y="94"/>
                  </a:lnTo>
                  <a:lnTo>
                    <a:pt x="32" y="97"/>
                  </a:lnTo>
                  <a:lnTo>
                    <a:pt x="38" y="101"/>
                  </a:lnTo>
                  <a:lnTo>
                    <a:pt x="32" y="119"/>
                  </a:lnTo>
                  <a:lnTo>
                    <a:pt x="31" y="119"/>
                  </a:lnTo>
                  <a:lnTo>
                    <a:pt x="28" y="117"/>
                  </a:lnTo>
                  <a:lnTo>
                    <a:pt x="25" y="115"/>
                  </a:lnTo>
                  <a:lnTo>
                    <a:pt x="22" y="113"/>
                  </a:lnTo>
                  <a:lnTo>
                    <a:pt x="17" y="109"/>
                  </a:lnTo>
                  <a:lnTo>
                    <a:pt x="12" y="104"/>
                  </a:lnTo>
                  <a:lnTo>
                    <a:pt x="8" y="99"/>
                  </a:lnTo>
                  <a:lnTo>
                    <a:pt x="5" y="93"/>
                  </a:lnTo>
                  <a:lnTo>
                    <a:pt x="3" y="90"/>
                  </a:lnTo>
                  <a:lnTo>
                    <a:pt x="1" y="85"/>
                  </a:lnTo>
                  <a:lnTo>
                    <a:pt x="0" y="81"/>
                  </a:lnTo>
                  <a:lnTo>
                    <a:pt x="0" y="76"/>
                  </a:lnTo>
                  <a:lnTo>
                    <a:pt x="0" y="71"/>
                  </a:lnTo>
                  <a:lnTo>
                    <a:pt x="0" y="67"/>
                  </a:lnTo>
                  <a:lnTo>
                    <a:pt x="0" y="62"/>
                  </a:lnTo>
                  <a:lnTo>
                    <a:pt x="2" y="57"/>
                  </a:lnTo>
                  <a:lnTo>
                    <a:pt x="3" y="51"/>
                  </a:lnTo>
                  <a:lnTo>
                    <a:pt x="5" y="44"/>
                  </a:lnTo>
                  <a:lnTo>
                    <a:pt x="8" y="38"/>
                  </a:lnTo>
                  <a:lnTo>
                    <a:pt x="12" y="30"/>
                  </a:lnTo>
                  <a:lnTo>
                    <a:pt x="13" y="27"/>
                  </a:lnTo>
                  <a:lnTo>
                    <a:pt x="16" y="23"/>
                  </a:lnTo>
                  <a:lnTo>
                    <a:pt x="18" y="19"/>
                  </a:lnTo>
                  <a:lnTo>
                    <a:pt x="21" y="16"/>
                  </a:lnTo>
                  <a:lnTo>
                    <a:pt x="23" y="11"/>
                  </a:lnTo>
                  <a:lnTo>
                    <a:pt x="27" y="7"/>
                  </a:lnTo>
                  <a:lnTo>
                    <a:pt x="30" y="4"/>
                  </a:lnTo>
                  <a:lnTo>
                    <a:pt x="34" y="0"/>
                  </a:lnTo>
                  <a:lnTo>
                    <a:pt x="44" y="18"/>
                  </a:lnTo>
                  <a:close/>
                </a:path>
              </a:pathLst>
            </a:custGeom>
            <a:solidFill>
              <a:srgbClr val="000000"/>
            </a:solidFill>
            <a:ln w="9525">
              <a:noFill/>
              <a:round/>
              <a:headEnd/>
              <a:tailEnd/>
            </a:ln>
          </p:spPr>
          <p:txBody>
            <a:bodyPr/>
            <a:lstStyle/>
            <a:p>
              <a:endParaRPr lang="en-US"/>
            </a:p>
          </p:txBody>
        </p:sp>
        <p:sp>
          <p:nvSpPr>
            <p:cNvPr id="72865" name="Freeform 389"/>
            <p:cNvSpPr>
              <a:spLocks/>
            </p:cNvSpPr>
            <p:nvPr/>
          </p:nvSpPr>
          <p:spPr bwMode="auto">
            <a:xfrm>
              <a:off x="5053" y="2860"/>
              <a:ext cx="13" cy="27"/>
            </a:xfrm>
            <a:custGeom>
              <a:avLst/>
              <a:gdLst>
                <a:gd name="T0" fmla="*/ 4 w 37"/>
                <a:gd name="T1" fmla="*/ 0 h 83"/>
                <a:gd name="T2" fmla="*/ 4 w 37"/>
                <a:gd name="T3" fmla="*/ 0 h 83"/>
                <a:gd name="T4" fmla="*/ 3 w 37"/>
                <a:gd name="T5" fmla="*/ 1 h 83"/>
                <a:gd name="T6" fmla="*/ 2 w 37"/>
                <a:gd name="T7" fmla="*/ 1 h 83"/>
                <a:gd name="T8" fmla="*/ 2 w 37"/>
                <a:gd name="T9" fmla="*/ 1 h 83"/>
                <a:gd name="T10" fmla="*/ 2 w 37"/>
                <a:gd name="T11" fmla="*/ 2 h 83"/>
                <a:gd name="T12" fmla="*/ 1 w 37"/>
                <a:gd name="T13" fmla="*/ 2 h 83"/>
                <a:gd name="T14" fmla="*/ 1 w 37"/>
                <a:gd name="T15" fmla="*/ 3 h 83"/>
                <a:gd name="T16" fmla="*/ 0 w 37"/>
                <a:gd name="T17" fmla="*/ 3 h 83"/>
                <a:gd name="T18" fmla="*/ 0 w 37"/>
                <a:gd name="T19" fmla="*/ 4 h 83"/>
                <a:gd name="T20" fmla="*/ 0 w 37"/>
                <a:gd name="T21" fmla="*/ 5 h 83"/>
                <a:gd name="T22" fmla="*/ 0 w 37"/>
                <a:gd name="T23" fmla="*/ 5 h 83"/>
                <a:gd name="T24" fmla="*/ 0 w 37"/>
                <a:gd name="T25" fmla="*/ 5 h 83"/>
                <a:gd name="T26" fmla="*/ 0 w 37"/>
                <a:gd name="T27" fmla="*/ 6 h 83"/>
                <a:gd name="T28" fmla="*/ 0 w 37"/>
                <a:gd name="T29" fmla="*/ 6 h 83"/>
                <a:gd name="T30" fmla="*/ 0 w 37"/>
                <a:gd name="T31" fmla="*/ 7 h 83"/>
                <a:gd name="T32" fmla="*/ 0 w 37"/>
                <a:gd name="T33" fmla="*/ 7 h 83"/>
                <a:gd name="T34" fmla="*/ 1 w 37"/>
                <a:gd name="T35" fmla="*/ 7 h 83"/>
                <a:gd name="T36" fmla="*/ 1 w 37"/>
                <a:gd name="T37" fmla="*/ 8 h 83"/>
                <a:gd name="T38" fmla="*/ 2 w 37"/>
                <a:gd name="T39" fmla="*/ 9 h 83"/>
                <a:gd name="T40" fmla="*/ 2 w 37"/>
                <a:gd name="T41" fmla="*/ 8 h 83"/>
                <a:gd name="T42" fmla="*/ 2 w 37"/>
                <a:gd name="T43" fmla="*/ 8 h 83"/>
                <a:gd name="T44" fmla="*/ 2 w 37"/>
                <a:gd name="T45" fmla="*/ 8 h 83"/>
                <a:gd name="T46" fmla="*/ 2 w 37"/>
                <a:gd name="T47" fmla="*/ 7 h 83"/>
                <a:gd name="T48" fmla="*/ 2 w 37"/>
                <a:gd name="T49" fmla="*/ 7 h 83"/>
                <a:gd name="T50" fmla="*/ 2 w 37"/>
                <a:gd name="T51" fmla="*/ 7 h 83"/>
                <a:gd name="T52" fmla="*/ 2 w 37"/>
                <a:gd name="T53" fmla="*/ 6 h 83"/>
                <a:gd name="T54" fmla="*/ 2 w 37"/>
                <a:gd name="T55" fmla="*/ 6 h 83"/>
                <a:gd name="T56" fmla="*/ 2 w 37"/>
                <a:gd name="T57" fmla="*/ 5 h 83"/>
                <a:gd name="T58" fmla="*/ 2 w 37"/>
                <a:gd name="T59" fmla="*/ 4 h 83"/>
                <a:gd name="T60" fmla="*/ 2 w 37"/>
                <a:gd name="T61" fmla="*/ 3 h 83"/>
                <a:gd name="T62" fmla="*/ 3 w 37"/>
                <a:gd name="T63" fmla="*/ 3 h 83"/>
                <a:gd name="T64" fmla="*/ 4 w 37"/>
                <a:gd name="T65" fmla="*/ 2 h 83"/>
                <a:gd name="T66" fmla="*/ 4 w 37"/>
                <a:gd name="T67" fmla="*/ 2 h 83"/>
                <a:gd name="T68" fmla="*/ 4 w 37"/>
                <a:gd name="T69" fmla="*/ 2 h 83"/>
                <a:gd name="T70" fmla="*/ 5 w 37"/>
                <a:gd name="T71" fmla="*/ 1 h 83"/>
                <a:gd name="T72" fmla="*/ 4 w 37"/>
                <a:gd name="T73" fmla="*/ 0 h 83"/>
                <a:gd name="T74" fmla="*/ 4 w 37"/>
                <a:gd name="T75" fmla="*/ 0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83"/>
                <a:gd name="T116" fmla="*/ 37 w 37"/>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83">
                  <a:moveTo>
                    <a:pt x="31" y="0"/>
                  </a:moveTo>
                  <a:lnTo>
                    <a:pt x="29" y="1"/>
                  </a:lnTo>
                  <a:lnTo>
                    <a:pt x="23" y="5"/>
                  </a:lnTo>
                  <a:lnTo>
                    <a:pt x="20" y="7"/>
                  </a:lnTo>
                  <a:lnTo>
                    <a:pt x="16" y="12"/>
                  </a:lnTo>
                  <a:lnTo>
                    <a:pt x="13" y="14"/>
                  </a:lnTo>
                  <a:lnTo>
                    <a:pt x="10" y="19"/>
                  </a:lnTo>
                  <a:lnTo>
                    <a:pt x="7" y="24"/>
                  </a:lnTo>
                  <a:lnTo>
                    <a:pt x="4" y="30"/>
                  </a:lnTo>
                  <a:lnTo>
                    <a:pt x="2" y="36"/>
                  </a:lnTo>
                  <a:lnTo>
                    <a:pt x="1" y="42"/>
                  </a:lnTo>
                  <a:lnTo>
                    <a:pt x="0" y="46"/>
                  </a:lnTo>
                  <a:lnTo>
                    <a:pt x="0" y="49"/>
                  </a:lnTo>
                  <a:lnTo>
                    <a:pt x="0" y="53"/>
                  </a:lnTo>
                  <a:lnTo>
                    <a:pt x="1" y="57"/>
                  </a:lnTo>
                  <a:lnTo>
                    <a:pt x="1" y="60"/>
                  </a:lnTo>
                  <a:lnTo>
                    <a:pt x="3" y="65"/>
                  </a:lnTo>
                  <a:lnTo>
                    <a:pt x="5" y="69"/>
                  </a:lnTo>
                  <a:lnTo>
                    <a:pt x="7" y="74"/>
                  </a:lnTo>
                  <a:lnTo>
                    <a:pt x="21" y="83"/>
                  </a:lnTo>
                  <a:lnTo>
                    <a:pt x="20" y="81"/>
                  </a:lnTo>
                  <a:lnTo>
                    <a:pt x="18" y="77"/>
                  </a:lnTo>
                  <a:lnTo>
                    <a:pt x="17" y="74"/>
                  </a:lnTo>
                  <a:lnTo>
                    <a:pt x="16" y="70"/>
                  </a:lnTo>
                  <a:lnTo>
                    <a:pt x="15" y="66"/>
                  </a:lnTo>
                  <a:lnTo>
                    <a:pt x="15" y="63"/>
                  </a:lnTo>
                  <a:lnTo>
                    <a:pt x="15" y="57"/>
                  </a:lnTo>
                  <a:lnTo>
                    <a:pt x="16" y="52"/>
                  </a:lnTo>
                  <a:lnTo>
                    <a:pt x="16" y="46"/>
                  </a:lnTo>
                  <a:lnTo>
                    <a:pt x="19" y="40"/>
                  </a:lnTo>
                  <a:lnTo>
                    <a:pt x="21" y="32"/>
                  </a:lnTo>
                  <a:lnTo>
                    <a:pt x="25" y="26"/>
                  </a:lnTo>
                  <a:lnTo>
                    <a:pt x="28" y="23"/>
                  </a:lnTo>
                  <a:lnTo>
                    <a:pt x="30" y="19"/>
                  </a:lnTo>
                  <a:lnTo>
                    <a:pt x="33" y="17"/>
                  </a:lnTo>
                  <a:lnTo>
                    <a:pt x="37" y="13"/>
                  </a:lnTo>
                  <a:lnTo>
                    <a:pt x="31" y="0"/>
                  </a:lnTo>
                  <a:close/>
                </a:path>
              </a:pathLst>
            </a:custGeom>
            <a:solidFill>
              <a:srgbClr val="000000"/>
            </a:solidFill>
            <a:ln w="9525">
              <a:noFill/>
              <a:round/>
              <a:headEnd/>
              <a:tailEnd/>
            </a:ln>
          </p:spPr>
          <p:txBody>
            <a:bodyPr/>
            <a:lstStyle/>
            <a:p>
              <a:endParaRPr lang="en-US"/>
            </a:p>
          </p:txBody>
        </p:sp>
        <p:sp>
          <p:nvSpPr>
            <p:cNvPr id="72866" name="Freeform 390"/>
            <p:cNvSpPr>
              <a:spLocks/>
            </p:cNvSpPr>
            <p:nvPr/>
          </p:nvSpPr>
          <p:spPr bwMode="auto">
            <a:xfrm>
              <a:off x="5045" y="2922"/>
              <a:ext cx="14" cy="34"/>
            </a:xfrm>
            <a:custGeom>
              <a:avLst/>
              <a:gdLst>
                <a:gd name="T0" fmla="*/ 5 w 42"/>
                <a:gd name="T1" fmla="*/ 1 h 103"/>
                <a:gd name="T2" fmla="*/ 4 w 42"/>
                <a:gd name="T3" fmla="*/ 1 h 103"/>
                <a:gd name="T4" fmla="*/ 4 w 42"/>
                <a:gd name="T5" fmla="*/ 2 h 103"/>
                <a:gd name="T6" fmla="*/ 4 w 42"/>
                <a:gd name="T7" fmla="*/ 2 h 103"/>
                <a:gd name="T8" fmla="*/ 3 w 42"/>
                <a:gd name="T9" fmla="*/ 3 h 103"/>
                <a:gd name="T10" fmla="*/ 3 w 42"/>
                <a:gd name="T11" fmla="*/ 3 h 103"/>
                <a:gd name="T12" fmla="*/ 3 w 42"/>
                <a:gd name="T13" fmla="*/ 4 h 103"/>
                <a:gd name="T14" fmla="*/ 3 w 42"/>
                <a:gd name="T15" fmla="*/ 5 h 103"/>
                <a:gd name="T16" fmla="*/ 3 w 42"/>
                <a:gd name="T17" fmla="*/ 5 h 103"/>
                <a:gd name="T18" fmla="*/ 3 w 42"/>
                <a:gd name="T19" fmla="*/ 6 h 103"/>
                <a:gd name="T20" fmla="*/ 3 w 42"/>
                <a:gd name="T21" fmla="*/ 7 h 103"/>
                <a:gd name="T22" fmla="*/ 3 w 42"/>
                <a:gd name="T23" fmla="*/ 8 h 103"/>
                <a:gd name="T24" fmla="*/ 3 w 42"/>
                <a:gd name="T25" fmla="*/ 9 h 103"/>
                <a:gd name="T26" fmla="*/ 4 w 42"/>
                <a:gd name="T27" fmla="*/ 9 h 103"/>
                <a:gd name="T28" fmla="*/ 4 w 42"/>
                <a:gd name="T29" fmla="*/ 9 h 103"/>
                <a:gd name="T30" fmla="*/ 4 w 42"/>
                <a:gd name="T31" fmla="*/ 10 h 103"/>
                <a:gd name="T32" fmla="*/ 5 w 42"/>
                <a:gd name="T33" fmla="*/ 10 h 103"/>
                <a:gd name="T34" fmla="*/ 3 w 42"/>
                <a:gd name="T35" fmla="*/ 11 h 103"/>
                <a:gd name="T36" fmla="*/ 3 w 42"/>
                <a:gd name="T37" fmla="*/ 11 h 103"/>
                <a:gd name="T38" fmla="*/ 3 w 42"/>
                <a:gd name="T39" fmla="*/ 11 h 103"/>
                <a:gd name="T40" fmla="*/ 2 w 42"/>
                <a:gd name="T41" fmla="*/ 11 h 103"/>
                <a:gd name="T42" fmla="*/ 2 w 42"/>
                <a:gd name="T43" fmla="*/ 10 h 103"/>
                <a:gd name="T44" fmla="*/ 2 w 42"/>
                <a:gd name="T45" fmla="*/ 10 h 103"/>
                <a:gd name="T46" fmla="*/ 1 w 42"/>
                <a:gd name="T47" fmla="*/ 9 h 103"/>
                <a:gd name="T48" fmla="*/ 1 w 42"/>
                <a:gd name="T49" fmla="*/ 9 h 103"/>
                <a:gd name="T50" fmla="*/ 1 w 42"/>
                <a:gd name="T51" fmla="*/ 8 h 103"/>
                <a:gd name="T52" fmla="*/ 0 w 42"/>
                <a:gd name="T53" fmla="*/ 7 h 103"/>
                <a:gd name="T54" fmla="*/ 0 w 42"/>
                <a:gd name="T55" fmla="*/ 7 h 103"/>
                <a:gd name="T56" fmla="*/ 0 w 42"/>
                <a:gd name="T57" fmla="*/ 7 h 103"/>
                <a:gd name="T58" fmla="*/ 0 w 42"/>
                <a:gd name="T59" fmla="*/ 6 h 103"/>
                <a:gd name="T60" fmla="*/ 0 w 42"/>
                <a:gd name="T61" fmla="*/ 6 h 103"/>
                <a:gd name="T62" fmla="*/ 0 w 42"/>
                <a:gd name="T63" fmla="*/ 5 h 103"/>
                <a:gd name="T64" fmla="*/ 0 w 42"/>
                <a:gd name="T65" fmla="*/ 5 h 103"/>
                <a:gd name="T66" fmla="*/ 0 w 42"/>
                <a:gd name="T67" fmla="*/ 4 h 103"/>
                <a:gd name="T68" fmla="*/ 0 w 42"/>
                <a:gd name="T69" fmla="*/ 4 h 103"/>
                <a:gd name="T70" fmla="*/ 1 w 42"/>
                <a:gd name="T71" fmla="*/ 3 h 103"/>
                <a:gd name="T72" fmla="*/ 1 w 42"/>
                <a:gd name="T73" fmla="*/ 3 h 103"/>
                <a:gd name="T74" fmla="*/ 1 w 42"/>
                <a:gd name="T75" fmla="*/ 2 h 103"/>
                <a:gd name="T76" fmla="*/ 2 w 42"/>
                <a:gd name="T77" fmla="*/ 2 h 103"/>
                <a:gd name="T78" fmla="*/ 2 w 42"/>
                <a:gd name="T79" fmla="*/ 1 h 103"/>
                <a:gd name="T80" fmla="*/ 3 w 42"/>
                <a:gd name="T81" fmla="*/ 1 h 103"/>
                <a:gd name="T82" fmla="*/ 3 w 42"/>
                <a:gd name="T83" fmla="*/ 0 h 103"/>
                <a:gd name="T84" fmla="*/ 5 w 42"/>
                <a:gd name="T85" fmla="*/ 1 h 103"/>
                <a:gd name="T86" fmla="*/ 5 w 42"/>
                <a:gd name="T87" fmla="*/ 1 h 1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103"/>
                <a:gd name="T134" fmla="*/ 42 w 42"/>
                <a:gd name="T135" fmla="*/ 103 h 1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103">
                  <a:moveTo>
                    <a:pt x="42" y="8"/>
                  </a:moveTo>
                  <a:lnTo>
                    <a:pt x="40" y="10"/>
                  </a:lnTo>
                  <a:lnTo>
                    <a:pt x="36" y="16"/>
                  </a:lnTo>
                  <a:lnTo>
                    <a:pt x="33" y="20"/>
                  </a:lnTo>
                  <a:lnTo>
                    <a:pt x="31" y="25"/>
                  </a:lnTo>
                  <a:lnTo>
                    <a:pt x="29" y="30"/>
                  </a:lnTo>
                  <a:lnTo>
                    <a:pt x="27" y="36"/>
                  </a:lnTo>
                  <a:lnTo>
                    <a:pt x="25" y="42"/>
                  </a:lnTo>
                  <a:lnTo>
                    <a:pt x="24" y="49"/>
                  </a:lnTo>
                  <a:lnTo>
                    <a:pt x="24" y="56"/>
                  </a:lnTo>
                  <a:lnTo>
                    <a:pt x="25" y="63"/>
                  </a:lnTo>
                  <a:lnTo>
                    <a:pt x="27" y="71"/>
                  </a:lnTo>
                  <a:lnTo>
                    <a:pt x="30" y="78"/>
                  </a:lnTo>
                  <a:lnTo>
                    <a:pt x="32" y="82"/>
                  </a:lnTo>
                  <a:lnTo>
                    <a:pt x="35" y="85"/>
                  </a:lnTo>
                  <a:lnTo>
                    <a:pt x="38" y="89"/>
                  </a:lnTo>
                  <a:lnTo>
                    <a:pt x="42" y="94"/>
                  </a:lnTo>
                  <a:lnTo>
                    <a:pt x="29" y="103"/>
                  </a:lnTo>
                  <a:lnTo>
                    <a:pt x="27" y="102"/>
                  </a:lnTo>
                  <a:lnTo>
                    <a:pt x="26" y="101"/>
                  </a:lnTo>
                  <a:lnTo>
                    <a:pt x="22" y="97"/>
                  </a:lnTo>
                  <a:lnTo>
                    <a:pt x="19" y="95"/>
                  </a:lnTo>
                  <a:lnTo>
                    <a:pt x="15" y="90"/>
                  </a:lnTo>
                  <a:lnTo>
                    <a:pt x="12" y="84"/>
                  </a:lnTo>
                  <a:lnTo>
                    <a:pt x="8" y="78"/>
                  </a:lnTo>
                  <a:lnTo>
                    <a:pt x="5" y="72"/>
                  </a:lnTo>
                  <a:lnTo>
                    <a:pt x="3" y="68"/>
                  </a:lnTo>
                  <a:lnTo>
                    <a:pt x="2" y="65"/>
                  </a:lnTo>
                  <a:lnTo>
                    <a:pt x="1" y="61"/>
                  </a:lnTo>
                  <a:lnTo>
                    <a:pt x="1" y="57"/>
                  </a:lnTo>
                  <a:lnTo>
                    <a:pt x="0" y="53"/>
                  </a:lnTo>
                  <a:lnTo>
                    <a:pt x="1" y="48"/>
                  </a:lnTo>
                  <a:lnTo>
                    <a:pt x="1" y="44"/>
                  </a:lnTo>
                  <a:lnTo>
                    <a:pt x="2" y="39"/>
                  </a:lnTo>
                  <a:lnTo>
                    <a:pt x="3" y="34"/>
                  </a:lnTo>
                  <a:lnTo>
                    <a:pt x="5" y="30"/>
                  </a:lnTo>
                  <a:lnTo>
                    <a:pt x="8" y="25"/>
                  </a:lnTo>
                  <a:lnTo>
                    <a:pt x="11" y="20"/>
                  </a:lnTo>
                  <a:lnTo>
                    <a:pt x="15" y="15"/>
                  </a:lnTo>
                  <a:lnTo>
                    <a:pt x="19" y="10"/>
                  </a:lnTo>
                  <a:lnTo>
                    <a:pt x="24" y="5"/>
                  </a:lnTo>
                  <a:lnTo>
                    <a:pt x="30" y="0"/>
                  </a:lnTo>
                  <a:lnTo>
                    <a:pt x="42" y="8"/>
                  </a:lnTo>
                  <a:close/>
                </a:path>
              </a:pathLst>
            </a:custGeom>
            <a:solidFill>
              <a:srgbClr val="000000"/>
            </a:solidFill>
            <a:ln w="9525">
              <a:noFill/>
              <a:round/>
              <a:headEnd/>
              <a:tailEnd/>
            </a:ln>
          </p:spPr>
          <p:txBody>
            <a:bodyPr/>
            <a:lstStyle/>
            <a:p>
              <a:endParaRPr lang="en-US"/>
            </a:p>
          </p:txBody>
        </p:sp>
        <p:sp>
          <p:nvSpPr>
            <p:cNvPr id="72867" name="Freeform 391"/>
            <p:cNvSpPr>
              <a:spLocks/>
            </p:cNvSpPr>
            <p:nvPr/>
          </p:nvSpPr>
          <p:spPr bwMode="auto">
            <a:xfrm>
              <a:off x="5068" y="2942"/>
              <a:ext cx="15" cy="37"/>
            </a:xfrm>
            <a:custGeom>
              <a:avLst/>
              <a:gdLst>
                <a:gd name="T0" fmla="*/ 4 w 47"/>
                <a:gd name="T1" fmla="*/ 1 h 113"/>
                <a:gd name="T2" fmla="*/ 4 w 47"/>
                <a:gd name="T3" fmla="*/ 1 h 113"/>
                <a:gd name="T4" fmla="*/ 4 w 47"/>
                <a:gd name="T5" fmla="*/ 1 h 113"/>
                <a:gd name="T6" fmla="*/ 3 w 47"/>
                <a:gd name="T7" fmla="*/ 2 h 113"/>
                <a:gd name="T8" fmla="*/ 3 w 47"/>
                <a:gd name="T9" fmla="*/ 2 h 113"/>
                <a:gd name="T10" fmla="*/ 3 w 47"/>
                <a:gd name="T11" fmla="*/ 3 h 113"/>
                <a:gd name="T12" fmla="*/ 3 w 47"/>
                <a:gd name="T13" fmla="*/ 3 h 113"/>
                <a:gd name="T14" fmla="*/ 2 w 47"/>
                <a:gd name="T15" fmla="*/ 4 h 113"/>
                <a:gd name="T16" fmla="*/ 2 w 47"/>
                <a:gd name="T17" fmla="*/ 4 h 113"/>
                <a:gd name="T18" fmla="*/ 2 w 47"/>
                <a:gd name="T19" fmla="*/ 5 h 113"/>
                <a:gd name="T20" fmla="*/ 2 w 47"/>
                <a:gd name="T21" fmla="*/ 6 h 113"/>
                <a:gd name="T22" fmla="*/ 2 w 47"/>
                <a:gd name="T23" fmla="*/ 7 h 113"/>
                <a:gd name="T24" fmla="*/ 2 w 47"/>
                <a:gd name="T25" fmla="*/ 7 h 113"/>
                <a:gd name="T26" fmla="*/ 3 w 47"/>
                <a:gd name="T27" fmla="*/ 8 h 113"/>
                <a:gd name="T28" fmla="*/ 3 w 47"/>
                <a:gd name="T29" fmla="*/ 9 h 113"/>
                <a:gd name="T30" fmla="*/ 4 w 47"/>
                <a:gd name="T31" fmla="*/ 9 h 113"/>
                <a:gd name="T32" fmla="*/ 4 w 47"/>
                <a:gd name="T33" fmla="*/ 9 h 113"/>
                <a:gd name="T34" fmla="*/ 4 w 47"/>
                <a:gd name="T35" fmla="*/ 10 h 113"/>
                <a:gd name="T36" fmla="*/ 5 w 47"/>
                <a:gd name="T37" fmla="*/ 10 h 113"/>
                <a:gd name="T38" fmla="*/ 4 w 47"/>
                <a:gd name="T39" fmla="*/ 12 h 113"/>
                <a:gd name="T40" fmla="*/ 4 w 47"/>
                <a:gd name="T41" fmla="*/ 12 h 113"/>
                <a:gd name="T42" fmla="*/ 4 w 47"/>
                <a:gd name="T43" fmla="*/ 12 h 113"/>
                <a:gd name="T44" fmla="*/ 3 w 47"/>
                <a:gd name="T45" fmla="*/ 12 h 113"/>
                <a:gd name="T46" fmla="*/ 3 w 47"/>
                <a:gd name="T47" fmla="*/ 11 h 113"/>
                <a:gd name="T48" fmla="*/ 2 w 47"/>
                <a:gd name="T49" fmla="*/ 11 h 113"/>
                <a:gd name="T50" fmla="*/ 2 w 47"/>
                <a:gd name="T51" fmla="*/ 10 h 113"/>
                <a:gd name="T52" fmla="*/ 1 w 47"/>
                <a:gd name="T53" fmla="*/ 10 h 113"/>
                <a:gd name="T54" fmla="*/ 1 w 47"/>
                <a:gd name="T55" fmla="*/ 9 h 113"/>
                <a:gd name="T56" fmla="*/ 1 w 47"/>
                <a:gd name="T57" fmla="*/ 9 h 113"/>
                <a:gd name="T58" fmla="*/ 1 w 47"/>
                <a:gd name="T59" fmla="*/ 9 h 113"/>
                <a:gd name="T60" fmla="*/ 0 w 47"/>
                <a:gd name="T61" fmla="*/ 8 h 113"/>
                <a:gd name="T62" fmla="*/ 0 w 47"/>
                <a:gd name="T63" fmla="*/ 8 h 113"/>
                <a:gd name="T64" fmla="*/ 0 w 47"/>
                <a:gd name="T65" fmla="*/ 7 h 113"/>
                <a:gd name="T66" fmla="*/ 0 w 47"/>
                <a:gd name="T67" fmla="*/ 7 h 113"/>
                <a:gd name="T68" fmla="*/ 0 w 47"/>
                <a:gd name="T69" fmla="*/ 6 h 113"/>
                <a:gd name="T70" fmla="*/ 0 w 47"/>
                <a:gd name="T71" fmla="*/ 6 h 113"/>
                <a:gd name="T72" fmla="*/ 0 w 47"/>
                <a:gd name="T73" fmla="*/ 5 h 113"/>
                <a:gd name="T74" fmla="*/ 0 w 47"/>
                <a:gd name="T75" fmla="*/ 5 h 113"/>
                <a:gd name="T76" fmla="*/ 0 w 47"/>
                <a:gd name="T77" fmla="*/ 4 h 113"/>
                <a:gd name="T78" fmla="*/ 1 w 47"/>
                <a:gd name="T79" fmla="*/ 3 h 113"/>
                <a:gd name="T80" fmla="*/ 1 w 47"/>
                <a:gd name="T81" fmla="*/ 2 h 113"/>
                <a:gd name="T82" fmla="*/ 1 w 47"/>
                <a:gd name="T83" fmla="*/ 2 h 113"/>
                <a:gd name="T84" fmla="*/ 2 w 47"/>
                <a:gd name="T85" fmla="*/ 1 h 113"/>
                <a:gd name="T86" fmla="*/ 2 w 47"/>
                <a:gd name="T87" fmla="*/ 0 h 113"/>
                <a:gd name="T88" fmla="*/ 4 w 47"/>
                <a:gd name="T89" fmla="*/ 1 h 113"/>
                <a:gd name="T90" fmla="*/ 4 w 47"/>
                <a:gd name="T91" fmla="*/ 1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3"/>
                <a:gd name="T140" fmla="*/ 47 w 47"/>
                <a:gd name="T141" fmla="*/ 113 h 1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3">
                  <a:moveTo>
                    <a:pt x="34" y="12"/>
                  </a:moveTo>
                  <a:lnTo>
                    <a:pt x="34" y="12"/>
                  </a:lnTo>
                  <a:lnTo>
                    <a:pt x="33" y="13"/>
                  </a:lnTo>
                  <a:lnTo>
                    <a:pt x="31" y="15"/>
                  </a:lnTo>
                  <a:lnTo>
                    <a:pt x="29" y="20"/>
                  </a:lnTo>
                  <a:lnTo>
                    <a:pt x="26" y="23"/>
                  </a:lnTo>
                  <a:lnTo>
                    <a:pt x="24" y="29"/>
                  </a:lnTo>
                  <a:lnTo>
                    <a:pt x="22" y="35"/>
                  </a:lnTo>
                  <a:lnTo>
                    <a:pt x="21" y="41"/>
                  </a:lnTo>
                  <a:lnTo>
                    <a:pt x="20" y="47"/>
                  </a:lnTo>
                  <a:lnTo>
                    <a:pt x="20" y="53"/>
                  </a:lnTo>
                  <a:lnTo>
                    <a:pt x="21" y="60"/>
                  </a:lnTo>
                  <a:lnTo>
                    <a:pt x="23" y="67"/>
                  </a:lnTo>
                  <a:lnTo>
                    <a:pt x="26" y="75"/>
                  </a:lnTo>
                  <a:lnTo>
                    <a:pt x="32" y="81"/>
                  </a:lnTo>
                  <a:lnTo>
                    <a:pt x="34" y="84"/>
                  </a:lnTo>
                  <a:lnTo>
                    <a:pt x="38" y="88"/>
                  </a:lnTo>
                  <a:lnTo>
                    <a:pt x="41" y="92"/>
                  </a:lnTo>
                  <a:lnTo>
                    <a:pt x="47" y="95"/>
                  </a:lnTo>
                  <a:lnTo>
                    <a:pt x="39" y="113"/>
                  </a:lnTo>
                  <a:lnTo>
                    <a:pt x="38" y="112"/>
                  </a:lnTo>
                  <a:lnTo>
                    <a:pt x="36" y="111"/>
                  </a:lnTo>
                  <a:lnTo>
                    <a:pt x="32" y="109"/>
                  </a:lnTo>
                  <a:lnTo>
                    <a:pt x="29" y="107"/>
                  </a:lnTo>
                  <a:lnTo>
                    <a:pt x="23" y="104"/>
                  </a:lnTo>
                  <a:lnTo>
                    <a:pt x="18" y="99"/>
                  </a:lnTo>
                  <a:lnTo>
                    <a:pt x="13" y="94"/>
                  </a:lnTo>
                  <a:lnTo>
                    <a:pt x="9" y="88"/>
                  </a:lnTo>
                  <a:lnTo>
                    <a:pt x="6" y="84"/>
                  </a:lnTo>
                  <a:lnTo>
                    <a:pt x="5" y="81"/>
                  </a:lnTo>
                  <a:lnTo>
                    <a:pt x="3" y="76"/>
                  </a:lnTo>
                  <a:lnTo>
                    <a:pt x="2" y="72"/>
                  </a:lnTo>
                  <a:lnTo>
                    <a:pt x="0" y="67"/>
                  </a:lnTo>
                  <a:lnTo>
                    <a:pt x="0" y="63"/>
                  </a:lnTo>
                  <a:lnTo>
                    <a:pt x="0" y="58"/>
                  </a:lnTo>
                  <a:lnTo>
                    <a:pt x="0" y="53"/>
                  </a:lnTo>
                  <a:lnTo>
                    <a:pt x="0" y="47"/>
                  </a:lnTo>
                  <a:lnTo>
                    <a:pt x="2" y="42"/>
                  </a:lnTo>
                  <a:lnTo>
                    <a:pt x="3" y="35"/>
                  </a:lnTo>
                  <a:lnTo>
                    <a:pt x="5" y="29"/>
                  </a:lnTo>
                  <a:lnTo>
                    <a:pt x="8" y="21"/>
                  </a:lnTo>
                  <a:lnTo>
                    <a:pt x="12" y="15"/>
                  </a:lnTo>
                  <a:lnTo>
                    <a:pt x="16" y="7"/>
                  </a:lnTo>
                  <a:lnTo>
                    <a:pt x="21" y="0"/>
                  </a:lnTo>
                  <a:lnTo>
                    <a:pt x="34" y="12"/>
                  </a:lnTo>
                  <a:close/>
                </a:path>
              </a:pathLst>
            </a:custGeom>
            <a:solidFill>
              <a:srgbClr val="000000"/>
            </a:solidFill>
            <a:ln w="9525">
              <a:noFill/>
              <a:round/>
              <a:headEnd/>
              <a:tailEnd/>
            </a:ln>
          </p:spPr>
          <p:txBody>
            <a:bodyPr/>
            <a:lstStyle/>
            <a:p>
              <a:endParaRPr lang="en-US"/>
            </a:p>
          </p:txBody>
        </p:sp>
        <p:sp>
          <p:nvSpPr>
            <p:cNvPr id="72868" name="Freeform 392"/>
            <p:cNvSpPr>
              <a:spLocks/>
            </p:cNvSpPr>
            <p:nvPr/>
          </p:nvSpPr>
          <p:spPr bwMode="auto">
            <a:xfrm>
              <a:off x="5050" y="2965"/>
              <a:ext cx="16" cy="27"/>
            </a:xfrm>
            <a:custGeom>
              <a:avLst/>
              <a:gdLst>
                <a:gd name="T0" fmla="*/ 2 w 49"/>
                <a:gd name="T1" fmla="*/ 0 h 81"/>
                <a:gd name="T2" fmla="*/ 2 w 49"/>
                <a:gd name="T3" fmla="*/ 0 h 81"/>
                <a:gd name="T4" fmla="*/ 2 w 49"/>
                <a:gd name="T5" fmla="*/ 1 h 81"/>
                <a:gd name="T6" fmla="*/ 2 w 49"/>
                <a:gd name="T7" fmla="*/ 1 h 81"/>
                <a:gd name="T8" fmla="*/ 2 w 49"/>
                <a:gd name="T9" fmla="*/ 2 h 81"/>
                <a:gd name="T10" fmla="*/ 2 w 49"/>
                <a:gd name="T11" fmla="*/ 3 h 81"/>
                <a:gd name="T12" fmla="*/ 2 w 49"/>
                <a:gd name="T13" fmla="*/ 3 h 81"/>
                <a:gd name="T14" fmla="*/ 2 w 49"/>
                <a:gd name="T15" fmla="*/ 4 h 81"/>
                <a:gd name="T16" fmla="*/ 2 w 49"/>
                <a:gd name="T17" fmla="*/ 5 h 81"/>
                <a:gd name="T18" fmla="*/ 2 w 49"/>
                <a:gd name="T19" fmla="*/ 5 h 81"/>
                <a:gd name="T20" fmla="*/ 3 w 49"/>
                <a:gd name="T21" fmla="*/ 6 h 81"/>
                <a:gd name="T22" fmla="*/ 3 w 49"/>
                <a:gd name="T23" fmla="*/ 6 h 81"/>
                <a:gd name="T24" fmla="*/ 4 w 49"/>
                <a:gd name="T25" fmla="*/ 7 h 81"/>
                <a:gd name="T26" fmla="*/ 4 w 49"/>
                <a:gd name="T27" fmla="*/ 7 h 81"/>
                <a:gd name="T28" fmla="*/ 4 w 49"/>
                <a:gd name="T29" fmla="*/ 8 h 81"/>
                <a:gd name="T30" fmla="*/ 5 w 49"/>
                <a:gd name="T31" fmla="*/ 8 h 81"/>
                <a:gd name="T32" fmla="*/ 5 w 49"/>
                <a:gd name="T33" fmla="*/ 8 h 81"/>
                <a:gd name="T34" fmla="*/ 4 w 49"/>
                <a:gd name="T35" fmla="*/ 9 h 81"/>
                <a:gd name="T36" fmla="*/ 4 w 49"/>
                <a:gd name="T37" fmla="*/ 9 h 81"/>
                <a:gd name="T38" fmla="*/ 3 w 49"/>
                <a:gd name="T39" fmla="*/ 9 h 81"/>
                <a:gd name="T40" fmla="*/ 3 w 49"/>
                <a:gd name="T41" fmla="*/ 9 h 81"/>
                <a:gd name="T42" fmla="*/ 3 w 49"/>
                <a:gd name="T43" fmla="*/ 9 h 81"/>
                <a:gd name="T44" fmla="*/ 3 w 49"/>
                <a:gd name="T45" fmla="*/ 8 h 81"/>
                <a:gd name="T46" fmla="*/ 2 w 49"/>
                <a:gd name="T47" fmla="*/ 8 h 81"/>
                <a:gd name="T48" fmla="*/ 2 w 49"/>
                <a:gd name="T49" fmla="*/ 8 h 81"/>
                <a:gd name="T50" fmla="*/ 1 w 49"/>
                <a:gd name="T51" fmla="*/ 8 h 81"/>
                <a:gd name="T52" fmla="*/ 1 w 49"/>
                <a:gd name="T53" fmla="*/ 7 h 81"/>
                <a:gd name="T54" fmla="*/ 1 w 49"/>
                <a:gd name="T55" fmla="*/ 7 h 81"/>
                <a:gd name="T56" fmla="*/ 0 w 49"/>
                <a:gd name="T57" fmla="*/ 6 h 81"/>
                <a:gd name="T58" fmla="*/ 0 w 49"/>
                <a:gd name="T59" fmla="*/ 5 h 81"/>
                <a:gd name="T60" fmla="*/ 0 w 49"/>
                <a:gd name="T61" fmla="*/ 5 h 81"/>
                <a:gd name="T62" fmla="*/ 0 w 49"/>
                <a:gd name="T63" fmla="*/ 4 h 81"/>
                <a:gd name="T64" fmla="*/ 0 w 49"/>
                <a:gd name="T65" fmla="*/ 4 h 81"/>
                <a:gd name="T66" fmla="*/ 0 w 49"/>
                <a:gd name="T67" fmla="*/ 3 h 81"/>
                <a:gd name="T68" fmla="*/ 0 w 49"/>
                <a:gd name="T69" fmla="*/ 3 h 81"/>
                <a:gd name="T70" fmla="*/ 0 w 49"/>
                <a:gd name="T71" fmla="*/ 2 h 81"/>
                <a:gd name="T72" fmla="*/ 0 w 49"/>
                <a:gd name="T73" fmla="*/ 2 h 81"/>
                <a:gd name="T74" fmla="*/ 0 w 49"/>
                <a:gd name="T75" fmla="*/ 1 h 81"/>
                <a:gd name="T76" fmla="*/ 2 w 49"/>
                <a:gd name="T77" fmla="*/ 0 h 81"/>
                <a:gd name="T78" fmla="*/ 2 w 49"/>
                <a:gd name="T79" fmla="*/ 0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
                <a:gd name="T121" fmla="*/ 0 h 81"/>
                <a:gd name="T122" fmla="*/ 49 w 4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 h="81">
                  <a:moveTo>
                    <a:pt x="19" y="0"/>
                  </a:moveTo>
                  <a:lnTo>
                    <a:pt x="18" y="2"/>
                  </a:lnTo>
                  <a:lnTo>
                    <a:pt x="17" y="8"/>
                  </a:lnTo>
                  <a:lnTo>
                    <a:pt x="17" y="12"/>
                  </a:lnTo>
                  <a:lnTo>
                    <a:pt x="17" y="18"/>
                  </a:lnTo>
                  <a:lnTo>
                    <a:pt x="17" y="24"/>
                  </a:lnTo>
                  <a:lnTo>
                    <a:pt x="18" y="30"/>
                  </a:lnTo>
                  <a:lnTo>
                    <a:pt x="18" y="35"/>
                  </a:lnTo>
                  <a:lnTo>
                    <a:pt x="20" y="42"/>
                  </a:lnTo>
                  <a:lnTo>
                    <a:pt x="22" y="47"/>
                  </a:lnTo>
                  <a:lnTo>
                    <a:pt x="26" y="53"/>
                  </a:lnTo>
                  <a:lnTo>
                    <a:pt x="29" y="58"/>
                  </a:lnTo>
                  <a:lnTo>
                    <a:pt x="34" y="63"/>
                  </a:lnTo>
                  <a:lnTo>
                    <a:pt x="38" y="65"/>
                  </a:lnTo>
                  <a:lnTo>
                    <a:pt x="41" y="68"/>
                  </a:lnTo>
                  <a:lnTo>
                    <a:pt x="44" y="69"/>
                  </a:lnTo>
                  <a:lnTo>
                    <a:pt x="49" y="71"/>
                  </a:lnTo>
                  <a:lnTo>
                    <a:pt x="34" y="81"/>
                  </a:lnTo>
                  <a:lnTo>
                    <a:pt x="33" y="80"/>
                  </a:lnTo>
                  <a:lnTo>
                    <a:pt x="32" y="80"/>
                  </a:lnTo>
                  <a:lnTo>
                    <a:pt x="30" y="79"/>
                  </a:lnTo>
                  <a:lnTo>
                    <a:pt x="27" y="79"/>
                  </a:lnTo>
                  <a:lnTo>
                    <a:pt x="23" y="76"/>
                  </a:lnTo>
                  <a:lnTo>
                    <a:pt x="20" y="75"/>
                  </a:lnTo>
                  <a:lnTo>
                    <a:pt x="17" y="71"/>
                  </a:lnTo>
                  <a:lnTo>
                    <a:pt x="13" y="69"/>
                  </a:lnTo>
                  <a:lnTo>
                    <a:pt x="10" y="64"/>
                  </a:lnTo>
                  <a:lnTo>
                    <a:pt x="6" y="60"/>
                  </a:lnTo>
                  <a:lnTo>
                    <a:pt x="3" y="53"/>
                  </a:lnTo>
                  <a:lnTo>
                    <a:pt x="1" y="47"/>
                  </a:lnTo>
                  <a:lnTo>
                    <a:pt x="0" y="43"/>
                  </a:lnTo>
                  <a:lnTo>
                    <a:pt x="0" y="39"/>
                  </a:lnTo>
                  <a:lnTo>
                    <a:pt x="0" y="34"/>
                  </a:lnTo>
                  <a:lnTo>
                    <a:pt x="0" y="30"/>
                  </a:lnTo>
                  <a:lnTo>
                    <a:pt x="0" y="24"/>
                  </a:lnTo>
                  <a:lnTo>
                    <a:pt x="0" y="19"/>
                  </a:lnTo>
                  <a:lnTo>
                    <a:pt x="1" y="14"/>
                  </a:lnTo>
                  <a:lnTo>
                    <a:pt x="3" y="10"/>
                  </a:lnTo>
                  <a:lnTo>
                    <a:pt x="19" y="0"/>
                  </a:lnTo>
                  <a:close/>
                </a:path>
              </a:pathLst>
            </a:custGeom>
            <a:solidFill>
              <a:srgbClr val="000000"/>
            </a:solidFill>
            <a:ln w="9525">
              <a:noFill/>
              <a:round/>
              <a:headEnd/>
              <a:tailEnd/>
            </a:ln>
          </p:spPr>
          <p:txBody>
            <a:bodyPr/>
            <a:lstStyle/>
            <a:p>
              <a:endParaRPr lang="en-US"/>
            </a:p>
          </p:txBody>
        </p:sp>
        <p:sp>
          <p:nvSpPr>
            <p:cNvPr id="72869" name="Freeform 393"/>
            <p:cNvSpPr>
              <a:spLocks/>
            </p:cNvSpPr>
            <p:nvPr/>
          </p:nvSpPr>
          <p:spPr bwMode="auto">
            <a:xfrm>
              <a:off x="5034" y="2890"/>
              <a:ext cx="12" cy="31"/>
            </a:xfrm>
            <a:custGeom>
              <a:avLst/>
              <a:gdLst>
                <a:gd name="T0" fmla="*/ 4 w 37"/>
                <a:gd name="T1" fmla="*/ 0 h 92"/>
                <a:gd name="T2" fmla="*/ 4 w 37"/>
                <a:gd name="T3" fmla="*/ 1 h 92"/>
                <a:gd name="T4" fmla="*/ 3 w 37"/>
                <a:gd name="T5" fmla="*/ 1 h 92"/>
                <a:gd name="T6" fmla="*/ 3 w 37"/>
                <a:gd name="T7" fmla="*/ 2 h 92"/>
                <a:gd name="T8" fmla="*/ 3 w 37"/>
                <a:gd name="T9" fmla="*/ 2 h 92"/>
                <a:gd name="T10" fmla="*/ 3 w 37"/>
                <a:gd name="T11" fmla="*/ 3 h 92"/>
                <a:gd name="T12" fmla="*/ 3 w 37"/>
                <a:gd name="T13" fmla="*/ 4 h 92"/>
                <a:gd name="T14" fmla="*/ 2 w 37"/>
                <a:gd name="T15" fmla="*/ 4 h 92"/>
                <a:gd name="T16" fmla="*/ 2 w 37"/>
                <a:gd name="T17" fmla="*/ 5 h 92"/>
                <a:gd name="T18" fmla="*/ 2 w 37"/>
                <a:gd name="T19" fmla="*/ 6 h 92"/>
                <a:gd name="T20" fmla="*/ 2 w 37"/>
                <a:gd name="T21" fmla="*/ 7 h 92"/>
                <a:gd name="T22" fmla="*/ 2 w 37"/>
                <a:gd name="T23" fmla="*/ 7 h 92"/>
                <a:gd name="T24" fmla="*/ 2 w 37"/>
                <a:gd name="T25" fmla="*/ 8 h 92"/>
                <a:gd name="T26" fmla="*/ 2 w 37"/>
                <a:gd name="T27" fmla="*/ 9 h 92"/>
                <a:gd name="T28" fmla="*/ 3 w 37"/>
                <a:gd name="T29" fmla="*/ 10 h 92"/>
                <a:gd name="T30" fmla="*/ 1 w 37"/>
                <a:gd name="T31" fmla="*/ 10 h 92"/>
                <a:gd name="T32" fmla="*/ 1 w 37"/>
                <a:gd name="T33" fmla="*/ 10 h 92"/>
                <a:gd name="T34" fmla="*/ 1 w 37"/>
                <a:gd name="T35" fmla="*/ 10 h 92"/>
                <a:gd name="T36" fmla="*/ 1 w 37"/>
                <a:gd name="T37" fmla="*/ 10 h 92"/>
                <a:gd name="T38" fmla="*/ 1 w 37"/>
                <a:gd name="T39" fmla="*/ 9 h 92"/>
                <a:gd name="T40" fmla="*/ 1 w 37"/>
                <a:gd name="T41" fmla="*/ 9 h 92"/>
                <a:gd name="T42" fmla="*/ 0 w 37"/>
                <a:gd name="T43" fmla="*/ 8 h 92"/>
                <a:gd name="T44" fmla="*/ 0 w 37"/>
                <a:gd name="T45" fmla="*/ 8 h 92"/>
                <a:gd name="T46" fmla="*/ 0 w 37"/>
                <a:gd name="T47" fmla="*/ 7 h 92"/>
                <a:gd name="T48" fmla="*/ 0 w 37"/>
                <a:gd name="T49" fmla="*/ 6 h 92"/>
                <a:gd name="T50" fmla="*/ 0 w 37"/>
                <a:gd name="T51" fmla="*/ 5 h 92"/>
                <a:gd name="T52" fmla="*/ 0 w 37"/>
                <a:gd name="T53" fmla="*/ 5 h 92"/>
                <a:gd name="T54" fmla="*/ 0 w 37"/>
                <a:gd name="T55" fmla="*/ 4 h 92"/>
                <a:gd name="T56" fmla="*/ 0 w 37"/>
                <a:gd name="T57" fmla="*/ 4 h 92"/>
                <a:gd name="T58" fmla="*/ 0 w 37"/>
                <a:gd name="T59" fmla="*/ 3 h 92"/>
                <a:gd name="T60" fmla="*/ 1 w 37"/>
                <a:gd name="T61" fmla="*/ 3 h 92"/>
                <a:gd name="T62" fmla="*/ 1 w 37"/>
                <a:gd name="T63" fmla="*/ 3 h 92"/>
                <a:gd name="T64" fmla="*/ 1 w 37"/>
                <a:gd name="T65" fmla="*/ 2 h 92"/>
                <a:gd name="T66" fmla="*/ 1 w 37"/>
                <a:gd name="T67" fmla="*/ 2 h 92"/>
                <a:gd name="T68" fmla="*/ 2 w 37"/>
                <a:gd name="T69" fmla="*/ 1 h 92"/>
                <a:gd name="T70" fmla="*/ 2 w 37"/>
                <a:gd name="T71" fmla="*/ 1 h 92"/>
                <a:gd name="T72" fmla="*/ 2 w 37"/>
                <a:gd name="T73" fmla="*/ 0 h 92"/>
                <a:gd name="T74" fmla="*/ 3 w 37"/>
                <a:gd name="T75" fmla="*/ 0 h 92"/>
                <a:gd name="T76" fmla="*/ 4 w 37"/>
                <a:gd name="T77" fmla="*/ 0 h 92"/>
                <a:gd name="T78" fmla="*/ 4 w 37"/>
                <a:gd name="T79" fmla="*/ 0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
                <a:gd name="T121" fmla="*/ 0 h 92"/>
                <a:gd name="T122" fmla="*/ 37 w 37"/>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 h="92">
                  <a:moveTo>
                    <a:pt x="37" y="4"/>
                  </a:moveTo>
                  <a:lnTo>
                    <a:pt x="35" y="6"/>
                  </a:lnTo>
                  <a:lnTo>
                    <a:pt x="32" y="13"/>
                  </a:lnTo>
                  <a:lnTo>
                    <a:pt x="30" y="15"/>
                  </a:lnTo>
                  <a:lnTo>
                    <a:pt x="28" y="20"/>
                  </a:lnTo>
                  <a:lnTo>
                    <a:pt x="26" y="26"/>
                  </a:lnTo>
                  <a:lnTo>
                    <a:pt x="24" y="32"/>
                  </a:lnTo>
                  <a:lnTo>
                    <a:pt x="22" y="38"/>
                  </a:lnTo>
                  <a:lnTo>
                    <a:pt x="21" y="46"/>
                  </a:lnTo>
                  <a:lnTo>
                    <a:pt x="19" y="52"/>
                  </a:lnTo>
                  <a:lnTo>
                    <a:pt x="19" y="60"/>
                  </a:lnTo>
                  <a:lnTo>
                    <a:pt x="19" y="66"/>
                  </a:lnTo>
                  <a:lnTo>
                    <a:pt x="20" y="73"/>
                  </a:lnTo>
                  <a:lnTo>
                    <a:pt x="21" y="79"/>
                  </a:lnTo>
                  <a:lnTo>
                    <a:pt x="25" y="88"/>
                  </a:lnTo>
                  <a:lnTo>
                    <a:pt x="11" y="92"/>
                  </a:lnTo>
                  <a:lnTo>
                    <a:pt x="10" y="90"/>
                  </a:lnTo>
                  <a:lnTo>
                    <a:pt x="9" y="89"/>
                  </a:lnTo>
                  <a:lnTo>
                    <a:pt x="8" y="87"/>
                  </a:lnTo>
                  <a:lnTo>
                    <a:pt x="7" y="83"/>
                  </a:lnTo>
                  <a:lnTo>
                    <a:pt x="5" y="78"/>
                  </a:lnTo>
                  <a:lnTo>
                    <a:pt x="4" y="73"/>
                  </a:lnTo>
                  <a:lnTo>
                    <a:pt x="2" y="67"/>
                  </a:lnTo>
                  <a:lnTo>
                    <a:pt x="1" y="61"/>
                  </a:lnTo>
                  <a:lnTo>
                    <a:pt x="0" y="54"/>
                  </a:lnTo>
                  <a:lnTo>
                    <a:pt x="1" y="47"/>
                  </a:lnTo>
                  <a:lnTo>
                    <a:pt x="1" y="43"/>
                  </a:lnTo>
                  <a:lnTo>
                    <a:pt x="2" y="38"/>
                  </a:lnTo>
                  <a:lnTo>
                    <a:pt x="2" y="35"/>
                  </a:lnTo>
                  <a:lnTo>
                    <a:pt x="4" y="31"/>
                  </a:lnTo>
                  <a:lnTo>
                    <a:pt x="5" y="27"/>
                  </a:lnTo>
                  <a:lnTo>
                    <a:pt x="7" y="23"/>
                  </a:lnTo>
                  <a:lnTo>
                    <a:pt x="9" y="19"/>
                  </a:lnTo>
                  <a:lnTo>
                    <a:pt x="12" y="15"/>
                  </a:lnTo>
                  <a:lnTo>
                    <a:pt x="15" y="10"/>
                  </a:lnTo>
                  <a:lnTo>
                    <a:pt x="18" y="7"/>
                  </a:lnTo>
                  <a:lnTo>
                    <a:pt x="22" y="2"/>
                  </a:lnTo>
                  <a:lnTo>
                    <a:pt x="27" y="0"/>
                  </a:lnTo>
                  <a:lnTo>
                    <a:pt x="37" y="4"/>
                  </a:lnTo>
                  <a:close/>
                </a:path>
              </a:pathLst>
            </a:custGeom>
            <a:solidFill>
              <a:srgbClr val="000000"/>
            </a:solidFill>
            <a:ln w="9525">
              <a:noFill/>
              <a:round/>
              <a:headEnd/>
              <a:tailEnd/>
            </a:ln>
          </p:spPr>
          <p:txBody>
            <a:bodyPr/>
            <a:lstStyle/>
            <a:p>
              <a:endParaRPr lang="en-US"/>
            </a:p>
          </p:txBody>
        </p:sp>
        <p:sp>
          <p:nvSpPr>
            <p:cNvPr id="72870" name="Freeform 394"/>
            <p:cNvSpPr>
              <a:spLocks/>
            </p:cNvSpPr>
            <p:nvPr/>
          </p:nvSpPr>
          <p:spPr bwMode="auto">
            <a:xfrm>
              <a:off x="5016" y="2910"/>
              <a:ext cx="14" cy="39"/>
            </a:xfrm>
            <a:custGeom>
              <a:avLst/>
              <a:gdLst>
                <a:gd name="T0" fmla="*/ 4 w 40"/>
                <a:gd name="T1" fmla="*/ 2 h 115"/>
                <a:gd name="T2" fmla="*/ 4 w 40"/>
                <a:gd name="T3" fmla="*/ 2 h 115"/>
                <a:gd name="T4" fmla="*/ 4 w 40"/>
                <a:gd name="T5" fmla="*/ 2 h 115"/>
                <a:gd name="T6" fmla="*/ 4 w 40"/>
                <a:gd name="T7" fmla="*/ 2 h 115"/>
                <a:gd name="T8" fmla="*/ 3 w 40"/>
                <a:gd name="T9" fmla="*/ 2 h 115"/>
                <a:gd name="T10" fmla="*/ 3 w 40"/>
                <a:gd name="T11" fmla="*/ 3 h 115"/>
                <a:gd name="T12" fmla="*/ 3 w 40"/>
                <a:gd name="T13" fmla="*/ 4 h 115"/>
                <a:gd name="T14" fmla="*/ 3 w 40"/>
                <a:gd name="T15" fmla="*/ 4 h 115"/>
                <a:gd name="T16" fmla="*/ 3 w 40"/>
                <a:gd name="T17" fmla="*/ 5 h 115"/>
                <a:gd name="T18" fmla="*/ 2 w 40"/>
                <a:gd name="T19" fmla="*/ 6 h 115"/>
                <a:gd name="T20" fmla="*/ 2 w 40"/>
                <a:gd name="T21" fmla="*/ 7 h 115"/>
                <a:gd name="T22" fmla="*/ 2 w 40"/>
                <a:gd name="T23" fmla="*/ 7 h 115"/>
                <a:gd name="T24" fmla="*/ 2 w 40"/>
                <a:gd name="T25" fmla="*/ 7 h 115"/>
                <a:gd name="T26" fmla="*/ 3 w 40"/>
                <a:gd name="T27" fmla="*/ 8 h 115"/>
                <a:gd name="T28" fmla="*/ 3 w 40"/>
                <a:gd name="T29" fmla="*/ 8 h 115"/>
                <a:gd name="T30" fmla="*/ 3 w 40"/>
                <a:gd name="T31" fmla="*/ 9 h 115"/>
                <a:gd name="T32" fmla="*/ 4 w 40"/>
                <a:gd name="T33" fmla="*/ 10 h 115"/>
                <a:gd name="T34" fmla="*/ 4 w 40"/>
                <a:gd name="T35" fmla="*/ 11 h 115"/>
                <a:gd name="T36" fmla="*/ 4 w 40"/>
                <a:gd name="T37" fmla="*/ 11 h 115"/>
                <a:gd name="T38" fmla="*/ 5 w 40"/>
                <a:gd name="T39" fmla="*/ 11 h 115"/>
                <a:gd name="T40" fmla="*/ 5 w 40"/>
                <a:gd name="T41" fmla="*/ 12 h 115"/>
                <a:gd name="T42" fmla="*/ 4 w 40"/>
                <a:gd name="T43" fmla="*/ 13 h 115"/>
                <a:gd name="T44" fmla="*/ 4 w 40"/>
                <a:gd name="T45" fmla="*/ 13 h 115"/>
                <a:gd name="T46" fmla="*/ 4 w 40"/>
                <a:gd name="T47" fmla="*/ 13 h 115"/>
                <a:gd name="T48" fmla="*/ 3 w 40"/>
                <a:gd name="T49" fmla="*/ 13 h 115"/>
                <a:gd name="T50" fmla="*/ 3 w 40"/>
                <a:gd name="T51" fmla="*/ 12 h 115"/>
                <a:gd name="T52" fmla="*/ 2 w 40"/>
                <a:gd name="T53" fmla="*/ 12 h 115"/>
                <a:gd name="T54" fmla="*/ 2 w 40"/>
                <a:gd name="T55" fmla="*/ 11 h 115"/>
                <a:gd name="T56" fmla="*/ 1 w 40"/>
                <a:gd name="T57" fmla="*/ 11 h 115"/>
                <a:gd name="T58" fmla="*/ 1 w 40"/>
                <a:gd name="T59" fmla="*/ 10 h 115"/>
                <a:gd name="T60" fmla="*/ 1 w 40"/>
                <a:gd name="T61" fmla="*/ 9 h 115"/>
                <a:gd name="T62" fmla="*/ 0 w 40"/>
                <a:gd name="T63" fmla="*/ 9 h 115"/>
                <a:gd name="T64" fmla="*/ 0 w 40"/>
                <a:gd name="T65" fmla="*/ 8 h 115"/>
                <a:gd name="T66" fmla="*/ 0 w 40"/>
                <a:gd name="T67" fmla="*/ 8 h 115"/>
                <a:gd name="T68" fmla="*/ 0 w 40"/>
                <a:gd name="T69" fmla="*/ 7 h 115"/>
                <a:gd name="T70" fmla="*/ 0 w 40"/>
                <a:gd name="T71" fmla="*/ 7 h 115"/>
                <a:gd name="T72" fmla="*/ 0 w 40"/>
                <a:gd name="T73" fmla="*/ 6 h 115"/>
                <a:gd name="T74" fmla="*/ 0 w 40"/>
                <a:gd name="T75" fmla="*/ 6 h 115"/>
                <a:gd name="T76" fmla="*/ 0 w 40"/>
                <a:gd name="T77" fmla="*/ 5 h 115"/>
                <a:gd name="T78" fmla="*/ 0 w 40"/>
                <a:gd name="T79" fmla="*/ 4 h 115"/>
                <a:gd name="T80" fmla="*/ 0 w 40"/>
                <a:gd name="T81" fmla="*/ 4 h 115"/>
                <a:gd name="T82" fmla="*/ 1 w 40"/>
                <a:gd name="T83" fmla="*/ 3 h 115"/>
                <a:gd name="T84" fmla="*/ 1 w 40"/>
                <a:gd name="T85" fmla="*/ 2 h 115"/>
                <a:gd name="T86" fmla="*/ 2 w 40"/>
                <a:gd name="T87" fmla="*/ 2 h 115"/>
                <a:gd name="T88" fmla="*/ 2 w 40"/>
                <a:gd name="T89" fmla="*/ 1 h 115"/>
                <a:gd name="T90" fmla="*/ 3 w 40"/>
                <a:gd name="T91" fmla="*/ 0 h 115"/>
                <a:gd name="T92" fmla="*/ 4 w 40"/>
                <a:gd name="T93" fmla="*/ 2 h 115"/>
                <a:gd name="T94" fmla="*/ 4 w 40"/>
                <a:gd name="T95" fmla="*/ 2 h 1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115"/>
                <a:gd name="T146" fmla="*/ 40 w 40"/>
                <a:gd name="T147" fmla="*/ 115 h 1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115">
                  <a:moveTo>
                    <a:pt x="30" y="14"/>
                  </a:moveTo>
                  <a:lnTo>
                    <a:pt x="30" y="14"/>
                  </a:lnTo>
                  <a:lnTo>
                    <a:pt x="29" y="16"/>
                  </a:lnTo>
                  <a:lnTo>
                    <a:pt x="28" y="18"/>
                  </a:lnTo>
                  <a:lnTo>
                    <a:pt x="27" y="22"/>
                  </a:lnTo>
                  <a:lnTo>
                    <a:pt x="25" y="27"/>
                  </a:lnTo>
                  <a:lnTo>
                    <a:pt x="23" y="32"/>
                  </a:lnTo>
                  <a:lnTo>
                    <a:pt x="22" y="38"/>
                  </a:lnTo>
                  <a:lnTo>
                    <a:pt x="22" y="45"/>
                  </a:lnTo>
                  <a:lnTo>
                    <a:pt x="21" y="51"/>
                  </a:lnTo>
                  <a:lnTo>
                    <a:pt x="21" y="58"/>
                  </a:lnTo>
                  <a:lnTo>
                    <a:pt x="21" y="62"/>
                  </a:lnTo>
                  <a:lnTo>
                    <a:pt x="21" y="66"/>
                  </a:lnTo>
                  <a:lnTo>
                    <a:pt x="22" y="69"/>
                  </a:lnTo>
                  <a:lnTo>
                    <a:pt x="23" y="74"/>
                  </a:lnTo>
                  <a:lnTo>
                    <a:pt x="25" y="81"/>
                  </a:lnTo>
                  <a:lnTo>
                    <a:pt x="29" y="88"/>
                  </a:lnTo>
                  <a:lnTo>
                    <a:pt x="30" y="91"/>
                  </a:lnTo>
                  <a:lnTo>
                    <a:pt x="33" y="95"/>
                  </a:lnTo>
                  <a:lnTo>
                    <a:pt x="36" y="98"/>
                  </a:lnTo>
                  <a:lnTo>
                    <a:pt x="40" y="102"/>
                  </a:lnTo>
                  <a:lnTo>
                    <a:pt x="30" y="115"/>
                  </a:lnTo>
                  <a:lnTo>
                    <a:pt x="29" y="114"/>
                  </a:lnTo>
                  <a:lnTo>
                    <a:pt x="28" y="113"/>
                  </a:lnTo>
                  <a:lnTo>
                    <a:pt x="25" y="111"/>
                  </a:lnTo>
                  <a:lnTo>
                    <a:pt x="22" y="107"/>
                  </a:lnTo>
                  <a:lnTo>
                    <a:pt x="18" y="102"/>
                  </a:lnTo>
                  <a:lnTo>
                    <a:pt x="14" y="98"/>
                  </a:lnTo>
                  <a:lnTo>
                    <a:pt x="10" y="92"/>
                  </a:lnTo>
                  <a:lnTo>
                    <a:pt x="7" y="86"/>
                  </a:lnTo>
                  <a:lnTo>
                    <a:pt x="6" y="83"/>
                  </a:lnTo>
                  <a:lnTo>
                    <a:pt x="3" y="78"/>
                  </a:lnTo>
                  <a:lnTo>
                    <a:pt x="2" y="74"/>
                  </a:lnTo>
                  <a:lnTo>
                    <a:pt x="1" y="69"/>
                  </a:lnTo>
                  <a:lnTo>
                    <a:pt x="1" y="65"/>
                  </a:lnTo>
                  <a:lnTo>
                    <a:pt x="0" y="61"/>
                  </a:lnTo>
                  <a:lnTo>
                    <a:pt x="0" y="56"/>
                  </a:lnTo>
                  <a:lnTo>
                    <a:pt x="1" y="51"/>
                  </a:lnTo>
                  <a:lnTo>
                    <a:pt x="1" y="45"/>
                  </a:lnTo>
                  <a:lnTo>
                    <a:pt x="3" y="39"/>
                  </a:lnTo>
                  <a:lnTo>
                    <a:pt x="4" y="33"/>
                  </a:lnTo>
                  <a:lnTo>
                    <a:pt x="7" y="27"/>
                  </a:lnTo>
                  <a:lnTo>
                    <a:pt x="10" y="20"/>
                  </a:lnTo>
                  <a:lnTo>
                    <a:pt x="13" y="14"/>
                  </a:lnTo>
                  <a:lnTo>
                    <a:pt x="17" y="8"/>
                  </a:lnTo>
                  <a:lnTo>
                    <a:pt x="22" y="0"/>
                  </a:lnTo>
                  <a:lnTo>
                    <a:pt x="30" y="14"/>
                  </a:lnTo>
                  <a:close/>
                </a:path>
              </a:pathLst>
            </a:custGeom>
            <a:solidFill>
              <a:srgbClr val="000000"/>
            </a:solidFill>
            <a:ln w="9525">
              <a:noFill/>
              <a:round/>
              <a:headEnd/>
              <a:tailEnd/>
            </a:ln>
          </p:spPr>
          <p:txBody>
            <a:bodyPr/>
            <a:lstStyle/>
            <a:p>
              <a:endParaRPr lang="en-US"/>
            </a:p>
          </p:txBody>
        </p:sp>
        <p:sp>
          <p:nvSpPr>
            <p:cNvPr id="72871" name="Freeform 395"/>
            <p:cNvSpPr>
              <a:spLocks/>
            </p:cNvSpPr>
            <p:nvPr/>
          </p:nvSpPr>
          <p:spPr bwMode="auto">
            <a:xfrm>
              <a:off x="5029" y="2944"/>
              <a:ext cx="12" cy="34"/>
            </a:xfrm>
            <a:custGeom>
              <a:avLst/>
              <a:gdLst>
                <a:gd name="T0" fmla="*/ 4 w 37"/>
                <a:gd name="T1" fmla="*/ 1 h 102"/>
                <a:gd name="T2" fmla="*/ 3 w 37"/>
                <a:gd name="T3" fmla="*/ 1 h 102"/>
                <a:gd name="T4" fmla="*/ 3 w 37"/>
                <a:gd name="T5" fmla="*/ 2 h 102"/>
                <a:gd name="T6" fmla="*/ 3 w 37"/>
                <a:gd name="T7" fmla="*/ 3 h 102"/>
                <a:gd name="T8" fmla="*/ 3 w 37"/>
                <a:gd name="T9" fmla="*/ 3 h 102"/>
                <a:gd name="T10" fmla="*/ 2 w 37"/>
                <a:gd name="T11" fmla="*/ 4 h 102"/>
                <a:gd name="T12" fmla="*/ 2 w 37"/>
                <a:gd name="T13" fmla="*/ 4 h 102"/>
                <a:gd name="T14" fmla="*/ 2 w 37"/>
                <a:gd name="T15" fmla="*/ 5 h 102"/>
                <a:gd name="T16" fmla="*/ 2 w 37"/>
                <a:gd name="T17" fmla="*/ 6 h 102"/>
                <a:gd name="T18" fmla="*/ 2 w 37"/>
                <a:gd name="T19" fmla="*/ 6 h 102"/>
                <a:gd name="T20" fmla="*/ 2 w 37"/>
                <a:gd name="T21" fmla="*/ 7 h 102"/>
                <a:gd name="T22" fmla="*/ 2 w 37"/>
                <a:gd name="T23" fmla="*/ 8 h 102"/>
                <a:gd name="T24" fmla="*/ 3 w 37"/>
                <a:gd name="T25" fmla="*/ 8 h 102"/>
                <a:gd name="T26" fmla="*/ 3 w 37"/>
                <a:gd name="T27" fmla="*/ 9 h 102"/>
                <a:gd name="T28" fmla="*/ 3 w 37"/>
                <a:gd name="T29" fmla="*/ 9 h 102"/>
                <a:gd name="T30" fmla="*/ 4 w 37"/>
                <a:gd name="T31" fmla="*/ 9 h 102"/>
                <a:gd name="T32" fmla="*/ 4 w 37"/>
                <a:gd name="T33" fmla="*/ 10 h 102"/>
                <a:gd name="T34" fmla="*/ 3 w 37"/>
                <a:gd name="T35" fmla="*/ 11 h 102"/>
                <a:gd name="T36" fmla="*/ 3 w 37"/>
                <a:gd name="T37" fmla="*/ 11 h 102"/>
                <a:gd name="T38" fmla="*/ 3 w 37"/>
                <a:gd name="T39" fmla="*/ 11 h 102"/>
                <a:gd name="T40" fmla="*/ 3 w 37"/>
                <a:gd name="T41" fmla="*/ 11 h 102"/>
                <a:gd name="T42" fmla="*/ 2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4" y="12"/>
                  </a:moveTo>
                  <a:lnTo>
                    <a:pt x="32" y="13"/>
                  </a:lnTo>
                  <a:lnTo>
                    <a:pt x="29" y="19"/>
                  </a:lnTo>
                  <a:lnTo>
                    <a:pt x="27" y="23"/>
                  </a:lnTo>
                  <a:lnTo>
                    <a:pt x="25" y="28"/>
                  </a:lnTo>
                  <a:lnTo>
                    <a:pt x="23" y="33"/>
                  </a:lnTo>
                  <a:lnTo>
                    <a:pt x="22" y="39"/>
                  </a:lnTo>
                  <a:lnTo>
                    <a:pt x="20" y="43"/>
                  </a:lnTo>
                  <a:lnTo>
                    <a:pt x="20" y="50"/>
                  </a:lnTo>
                  <a:lnTo>
                    <a:pt x="20" y="56"/>
                  </a:lnTo>
                  <a:lnTo>
                    <a:pt x="22" y="63"/>
                  </a:lnTo>
                  <a:lnTo>
                    <a:pt x="23" y="69"/>
                  </a:lnTo>
                  <a:lnTo>
                    <a:pt x="27" y="75"/>
                  </a:lnTo>
                  <a:lnTo>
                    <a:pt x="28" y="79"/>
                  </a:lnTo>
                  <a:lnTo>
                    <a:pt x="31" y="82"/>
                  </a:lnTo>
                  <a:lnTo>
                    <a:pt x="34" y="85"/>
                  </a:lnTo>
                  <a:lnTo>
                    <a:pt x="37" y="88"/>
                  </a:lnTo>
                  <a:lnTo>
                    <a:pt x="32" y="102"/>
                  </a:lnTo>
                  <a:lnTo>
                    <a:pt x="31" y="102"/>
                  </a:lnTo>
                  <a:lnTo>
                    <a:pt x="29" y="100"/>
                  </a:lnTo>
                  <a:lnTo>
                    <a:pt x="26" y="99"/>
                  </a:lnTo>
                  <a:lnTo>
                    <a:pt x="23" y="98"/>
                  </a:lnTo>
                  <a:lnTo>
                    <a:pt x="19" y="96"/>
                  </a:lnTo>
                  <a:lnTo>
                    <a:pt x="15" y="92"/>
                  </a:lnTo>
                  <a:lnTo>
                    <a:pt x="10" y="87"/>
                  </a:lnTo>
                  <a:lnTo>
                    <a:pt x="7" y="82"/>
                  </a:lnTo>
                  <a:lnTo>
                    <a:pt x="5" y="79"/>
                  </a:lnTo>
                  <a:lnTo>
                    <a:pt x="3" y="75"/>
                  </a:lnTo>
                  <a:lnTo>
                    <a:pt x="2" y="73"/>
                  </a:lnTo>
                  <a:lnTo>
                    <a:pt x="1" y="69"/>
                  </a:lnTo>
                  <a:lnTo>
                    <a:pt x="0" y="64"/>
                  </a:lnTo>
                  <a:lnTo>
                    <a:pt x="0" y="60"/>
                  </a:lnTo>
                  <a:lnTo>
                    <a:pt x="0" y="56"/>
                  </a:lnTo>
                  <a:lnTo>
                    <a:pt x="1" y="51"/>
                  </a:lnTo>
                  <a:lnTo>
                    <a:pt x="1" y="46"/>
                  </a:lnTo>
                  <a:lnTo>
                    <a:pt x="3" y="40"/>
                  </a:lnTo>
                  <a:lnTo>
                    <a:pt x="4" y="34"/>
                  </a:lnTo>
                  <a:lnTo>
                    <a:pt x="6" y="28"/>
                  </a:lnTo>
                  <a:lnTo>
                    <a:pt x="8" y="22"/>
                  </a:lnTo>
                  <a:lnTo>
                    <a:pt x="13" y="14"/>
                  </a:lnTo>
                  <a:lnTo>
                    <a:pt x="16" y="6"/>
                  </a:lnTo>
                  <a:lnTo>
                    <a:pt x="22" y="0"/>
                  </a:lnTo>
                  <a:lnTo>
                    <a:pt x="34" y="12"/>
                  </a:lnTo>
                  <a:close/>
                </a:path>
              </a:pathLst>
            </a:custGeom>
            <a:solidFill>
              <a:srgbClr val="000000"/>
            </a:solidFill>
            <a:ln w="9525">
              <a:noFill/>
              <a:round/>
              <a:headEnd/>
              <a:tailEnd/>
            </a:ln>
          </p:spPr>
          <p:txBody>
            <a:bodyPr/>
            <a:lstStyle/>
            <a:p>
              <a:endParaRPr lang="en-US"/>
            </a:p>
          </p:txBody>
        </p:sp>
        <p:sp>
          <p:nvSpPr>
            <p:cNvPr id="72872" name="Freeform 396"/>
            <p:cNvSpPr>
              <a:spLocks/>
            </p:cNvSpPr>
            <p:nvPr/>
          </p:nvSpPr>
          <p:spPr bwMode="auto">
            <a:xfrm>
              <a:off x="5009" y="2943"/>
              <a:ext cx="10" cy="23"/>
            </a:xfrm>
            <a:custGeom>
              <a:avLst/>
              <a:gdLst>
                <a:gd name="T0" fmla="*/ 3 w 30"/>
                <a:gd name="T1" fmla="*/ 0 h 68"/>
                <a:gd name="T2" fmla="*/ 2 w 30"/>
                <a:gd name="T3" fmla="*/ 1 h 68"/>
                <a:gd name="T4" fmla="*/ 2 w 30"/>
                <a:gd name="T5" fmla="*/ 1 h 68"/>
                <a:gd name="T6" fmla="*/ 2 w 30"/>
                <a:gd name="T7" fmla="*/ 2 h 68"/>
                <a:gd name="T8" fmla="*/ 2 w 30"/>
                <a:gd name="T9" fmla="*/ 2 h 68"/>
                <a:gd name="T10" fmla="*/ 2 w 30"/>
                <a:gd name="T11" fmla="*/ 3 h 68"/>
                <a:gd name="T12" fmla="*/ 2 w 30"/>
                <a:gd name="T13" fmla="*/ 4 h 68"/>
                <a:gd name="T14" fmla="*/ 2 w 30"/>
                <a:gd name="T15" fmla="*/ 4 h 68"/>
                <a:gd name="T16" fmla="*/ 2 w 30"/>
                <a:gd name="T17" fmla="*/ 5 h 68"/>
                <a:gd name="T18" fmla="*/ 3 w 30"/>
                <a:gd name="T19" fmla="*/ 5 h 68"/>
                <a:gd name="T20" fmla="*/ 3 w 30"/>
                <a:gd name="T21" fmla="*/ 5 h 68"/>
                <a:gd name="T22" fmla="*/ 3 w 30"/>
                <a:gd name="T23" fmla="*/ 8 h 68"/>
                <a:gd name="T24" fmla="*/ 3 w 30"/>
                <a:gd name="T25" fmla="*/ 8 h 68"/>
                <a:gd name="T26" fmla="*/ 2 w 30"/>
                <a:gd name="T27" fmla="*/ 7 h 68"/>
                <a:gd name="T28" fmla="*/ 2 w 30"/>
                <a:gd name="T29" fmla="*/ 7 h 68"/>
                <a:gd name="T30" fmla="*/ 1 w 30"/>
                <a:gd name="T31" fmla="*/ 7 h 68"/>
                <a:gd name="T32" fmla="*/ 1 w 30"/>
                <a:gd name="T33" fmla="*/ 6 h 68"/>
                <a:gd name="T34" fmla="*/ 1 w 30"/>
                <a:gd name="T35" fmla="*/ 6 h 68"/>
                <a:gd name="T36" fmla="*/ 0 w 30"/>
                <a:gd name="T37" fmla="*/ 6 h 68"/>
                <a:gd name="T38" fmla="*/ 0 w 30"/>
                <a:gd name="T39" fmla="*/ 5 h 68"/>
                <a:gd name="T40" fmla="*/ 0 w 30"/>
                <a:gd name="T41" fmla="*/ 4 h 68"/>
                <a:gd name="T42" fmla="*/ 0 w 30"/>
                <a:gd name="T43" fmla="*/ 4 h 68"/>
                <a:gd name="T44" fmla="*/ 0 w 30"/>
                <a:gd name="T45" fmla="*/ 3 h 68"/>
                <a:gd name="T46" fmla="*/ 0 w 30"/>
                <a:gd name="T47" fmla="*/ 3 h 68"/>
                <a:gd name="T48" fmla="*/ 0 w 30"/>
                <a:gd name="T49" fmla="*/ 2 h 68"/>
                <a:gd name="T50" fmla="*/ 0 w 30"/>
                <a:gd name="T51" fmla="*/ 2 h 68"/>
                <a:gd name="T52" fmla="*/ 0 w 30"/>
                <a:gd name="T53" fmla="*/ 2 h 68"/>
                <a:gd name="T54" fmla="*/ 1 w 30"/>
                <a:gd name="T55" fmla="*/ 1 h 68"/>
                <a:gd name="T56" fmla="*/ 1 w 30"/>
                <a:gd name="T57" fmla="*/ 0 h 68"/>
                <a:gd name="T58" fmla="*/ 1 w 30"/>
                <a:gd name="T59" fmla="*/ 0 h 68"/>
                <a:gd name="T60" fmla="*/ 3 w 30"/>
                <a:gd name="T61" fmla="*/ 0 h 68"/>
                <a:gd name="T62" fmla="*/ 3 w 30"/>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
                <a:gd name="T97" fmla="*/ 0 h 68"/>
                <a:gd name="T98" fmla="*/ 30 w 30"/>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 h="68">
                  <a:moveTo>
                    <a:pt x="23" y="4"/>
                  </a:moveTo>
                  <a:lnTo>
                    <a:pt x="22" y="5"/>
                  </a:lnTo>
                  <a:lnTo>
                    <a:pt x="20" y="9"/>
                  </a:lnTo>
                  <a:lnTo>
                    <a:pt x="18" y="15"/>
                  </a:lnTo>
                  <a:lnTo>
                    <a:pt x="17" y="22"/>
                  </a:lnTo>
                  <a:lnTo>
                    <a:pt x="16" y="28"/>
                  </a:lnTo>
                  <a:lnTo>
                    <a:pt x="18" y="36"/>
                  </a:lnTo>
                  <a:lnTo>
                    <a:pt x="19" y="39"/>
                  </a:lnTo>
                  <a:lnTo>
                    <a:pt x="22" y="42"/>
                  </a:lnTo>
                  <a:lnTo>
                    <a:pt x="25" y="44"/>
                  </a:lnTo>
                  <a:lnTo>
                    <a:pt x="30" y="46"/>
                  </a:lnTo>
                  <a:lnTo>
                    <a:pt x="27" y="68"/>
                  </a:lnTo>
                  <a:lnTo>
                    <a:pt x="23" y="67"/>
                  </a:lnTo>
                  <a:lnTo>
                    <a:pt x="19" y="65"/>
                  </a:lnTo>
                  <a:lnTo>
                    <a:pt x="15" y="62"/>
                  </a:lnTo>
                  <a:lnTo>
                    <a:pt x="12" y="60"/>
                  </a:lnTo>
                  <a:lnTo>
                    <a:pt x="9" y="57"/>
                  </a:lnTo>
                  <a:lnTo>
                    <a:pt x="7" y="54"/>
                  </a:lnTo>
                  <a:lnTo>
                    <a:pt x="3" y="49"/>
                  </a:lnTo>
                  <a:lnTo>
                    <a:pt x="1" y="44"/>
                  </a:lnTo>
                  <a:lnTo>
                    <a:pt x="0" y="39"/>
                  </a:lnTo>
                  <a:lnTo>
                    <a:pt x="0" y="33"/>
                  </a:lnTo>
                  <a:lnTo>
                    <a:pt x="0" y="29"/>
                  </a:lnTo>
                  <a:lnTo>
                    <a:pt x="0" y="26"/>
                  </a:lnTo>
                  <a:lnTo>
                    <a:pt x="0" y="21"/>
                  </a:lnTo>
                  <a:lnTo>
                    <a:pt x="2" y="17"/>
                  </a:lnTo>
                  <a:lnTo>
                    <a:pt x="3" y="14"/>
                  </a:lnTo>
                  <a:lnTo>
                    <a:pt x="5" y="9"/>
                  </a:lnTo>
                  <a:lnTo>
                    <a:pt x="7" y="4"/>
                  </a:lnTo>
                  <a:lnTo>
                    <a:pt x="10" y="0"/>
                  </a:lnTo>
                  <a:lnTo>
                    <a:pt x="23" y="4"/>
                  </a:lnTo>
                  <a:close/>
                </a:path>
              </a:pathLst>
            </a:custGeom>
            <a:solidFill>
              <a:srgbClr val="000000"/>
            </a:solidFill>
            <a:ln w="9525">
              <a:noFill/>
              <a:round/>
              <a:headEnd/>
              <a:tailEnd/>
            </a:ln>
          </p:spPr>
          <p:txBody>
            <a:bodyPr/>
            <a:lstStyle/>
            <a:p>
              <a:endParaRPr lang="en-US"/>
            </a:p>
          </p:txBody>
        </p:sp>
        <p:sp>
          <p:nvSpPr>
            <p:cNvPr id="72873" name="Freeform 397"/>
            <p:cNvSpPr>
              <a:spLocks/>
            </p:cNvSpPr>
            <p:nvPr/>
          </p:nvSpPr>
          <p:spPr bwMode="auto">
            <a:xfrm>
              <a:off x="5189" y="2871"/>
              <a:ext cx="180" cy="129"/>
            </a:xfrm>
            <a:custGeom>
              <a:avLst/>
              <a:gdLst>
                <a:gd name="T0" fmla="*/ 58 w 538"/>
                <a:gd name="T1" fmla="*/ 0 h 388"/>
                <a:gd name="T2" fmla="*/ 57 w 538"/>
                <a:gd name="T3" fmla="*/ 1 h 388"/>
                <a:gd name="T4" fmla="*/ 55 w 538"/>
                <a:gd name="T5" fmla="*/ 1 h 388"/>
                <a:gd name="T6" fmla="*/ 53 w 538"/>
                <a:gd name="T7" fmla="*/ 2 h 388"/>
                <a:gd name="T8" fmla="*/ 50 w 538"/>
                <a:gd name="T9" fmla="*/ 4 h 388"/>
                <a:gd name="T10" fmla="*/ 47 w 538"/>
                <a:gd name="T11" fmla="*/ 5 h 388"/>
                <a:gd name="T12" fmla="*/ 43 w 538"/>
                <a:gd name="T13" fmla="*/ 6 h 388"/>
                <a:gd name="T14" fmla="*/ 39 w 538"/>
                <a:gd name="T15" fmla="*/ 8 h 388"/>
                <a:gd name="T16" fmla="*/ 35 w 538"/>
                <a:gd name="T17" fmla="*/ 10 h 388"/>
                <a:gd name="T18" fmla="*/ 31 w 538"/>
                <a:gd name="T19" fmla="*/ 12 h 388"/>
                <a:gd name="T20" fmla="*/ 28 w 538"/>
                <a:gd name="T21" fmla="*/ 13 h 388"/>
                <a:gd name="T22" fmla="*/ 23 w 538"/>
                <a:gd name="T23" fmla="*/ 15 h 388"/>
                <a:gd name="T24" fmla="*/ 20 w 538"/>
                <a:gd name="T25" fmla="*/ 17 h 388"/>
                <a:gd name="T26" fmla="*/ 16 w 538"/>
                <a:gd name="T27" fmla="*/ 18 h 388"/>
                <a:gd name="T28" fmla="*/ 12 w 538"/>
                <a:gd name="T29" fmla="*/ 20 h 388"/>
                <a:gd name="T30" fmla="*/ 9 w 538"/>
                <a:gd name="T31" fmla="*/ 21 h 388"/>
                <a:gd name="T32" fmla="*/ 6 w 538"/>
                <a:gd name="T33" fmla="*/ 22 h 388"/>
                <a:gd name="T34" fmla="*/ 4 w 538"/>
                <a:gd name="T35" fmla="*/ 23 h 388"/>
                <a:gd name="T36" fmla="*/ 2 w 538"/>
                <a:gd name="T37" fmla="*/ 24 h 388"/>
                <a:gd name="T38" fmla="*/ 1 w 538"/>
                <a:gd name="T39" fmla="*/ 25 h 388"/>
                <a:gd name="T40" fmla="*/ 0 w 538"/>
                <a:gd name="T41" fmla="*/ 25 h 388"/>
                <a:gd name="T42" fmla="*/ 50 w 538"/>
                <a:gd name="T43" fmla="*/ 41 h 388"/>
                <a:gd name="T44" fmla="*/ 6 w 538"/>
                <a:gd name="T45" fmla="*/ 26 h 388"/>
                <a:gd name="T46" fmla="*/ 7 w 538"/>
                <a:gd name="T47" fmla="*/ 26 h 388"/>
                <a:gd name="T48" fmla="*/ 9 w 538"/>
                <a:gd name="T49" fmla="*/ 25 h 388"/>
                <a:gd name="T50" fmla="*/ 10 w 538"/>
                <a:gd name="T51" fmla="*/ 24 h 388"/>
                <a:gd name="T52" fmla="*/ 13 w 538"/>
                <a:gd name="T53" fmla="*/ 23 h 388"/>
                <a:gd name="T54" fmla="*/ 15 w 538"/>
                <a:gd name="T55" fmla="*/ 22 h 388"/>
                <a:gd name="T56" fmla="*/ 18 w 538"/>
                <a:gd name="T57" fmla="*/ 21 h 388"/>
                <a:gd name="T58" fmla="*/ 21 w 538"/>
                <a:gd name="T59" fmla="*/ 19 h 388"/>
                <a:gd name="T60" fmla="*/ 25 w 538"/>
                <a:gd name="T61" fmla="*/ 18 h 388"/>
                <a:gd name="T62" fmla="*/ 28 w 538"/>
                <a:gd name="T63" fmla="*/ 16 h 388"/>
                <a:gd name="T64" fmla="*/ 31 w 538"/>
                <a:gd name="T65" fmla="*/ 15 h 388"/>
                <a:gd name="T66" fmla="*/ 35 w 538"/>
                <a:gd name="T67" fmla="*/ 13 h 388"/>
                <a:gd name="T68" fmla="*/ 38 w 538"/>
                <a:gd name="T69" fmla="*/ 12 h 388"/>
                <a:gd name="T70" fmla="*/ 42 w 538"/>
                <a:gd name="T71" fmla="*/ 10 h 388"/>
                <a:gd name="T72" fmla="*/ 45 w 538"/>
                <a:gd name="T73" fmla="*/ 9 h 388"/>
                <a:gd name="T74" fmla="*/ 49 w 538"/>
                <a:gd name="T75" fmla="*/ 7 h 388"/>
                <a:gd name="T76" fmla="*/ 51 w 538"/>
                <a:gd name="T77" fmla="*/ 6 h 388"/>
                <a:gd name="T78" fmla="*/ 54 w 538"/>
                <a:gd name="T79" fmla="*/ 5 h 388"/>
                <a:gd name="T80" fmla="*/ 57 w 538"/>
                <a:gd name="T81" fmla="*/ 4 h 388"/>
                <a:gd name="T82" fmla="*/ 59 w 538"/>
                <a:gd name="T83" fmla="*/ 3 h 388"/>
                <a:gd name="T84" fmla="*/ 60 w 538"/>
                <a:gd name="T85" fmla="*/ 3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8"/>
                <a:gd name="T131" fmla="*/ 538 w 538"/>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8">
                  <a:moveTo>
                    <a:pt x="522" y="0"/>
                  </a:moveTo>
                  <a:lnTo>
                    <a:pt x="520" y="0"/>
                  </a:lnTo>
                  <a:lnTo>
                    <a:pt x="516" y="2"/>
                  </a:lnTo>
                  <a:lnTo>
                    <a:pt x="513" y="3"/>
                  </a:lnTo>
                  <a:lnTo>
                    <a:pt x="509" y="4"/>
                  </a:lnTo>
                  <a:lnTo>
                    <a:pt x="504" y="7"/>
                  </a:lnTo>
                  <a:lnTo>
                    <a:pt x="500" y="9"/>
                  </a:lnTo>
                  <a:lnTo>
                    <a:pt x="494" y="12"/>
                  </a:lnTo>
                  <a:lnTo>
                    <a:pt x="488" y="13"/>
                  </a:lnTo>
                  <a:lnTo>
                    <a:pt x="482" y="17"/>
                  </a:lnTo>
                  <a:lnTo>
                    <a:pt x="476" y="19"/>
                  </a:lnTo>
                  <a:lnTo>
                    <a:pt x="468" y="21"/>
                  </a:lnTo>
                  <a:lnTo>
                    <a:pt x="461" y="25"/>
                  </a:lnTo>
                  <a:lnTo>
                    <a:pt x="452" y="30"/>
                  </a:lnTo>
                  <a:lnTo>
                    <a:pt x="444" y="34"/>
                  </a:lnTo>
                  <a:lnTo>
                    <a:pt x="434" y="37"/>
                  </a:lnTo>
                  <a:lnTo>
                    <a:pt x="425" y="41"/>
                  </a:lnTo>
                  <a:lnTo>
                    <a:pt x="414" y="44"/>
                  </a:lnTo>
                  <a:lnTo>
                    <a:pt x="405" y="49"/>
                  </a:lnTo>
                  <a:lnTo>
                    <a:pt x="395" y="54"/>
                  </a:lnTo>
                  <a:lnTo>
                    <a:pt x="385" y="58"/>
                  </a:lnTo>
                  <a:lnTo>
                    <a:pt x="374" y="63"/>
                  </a:lnTo>
                  <a:lnTo>
                    <a:pt x="363" y="67"/>
                  </a:lnTo>
                  <a:lnTo>
                    <a:pt x="351" y="72"/>
                  </a:lnTo>
                  <a:lnTo>
                    <a:pt x="340" y="77"/>
                  </a:lnTo>
                  <a:lnTo>
                    <a:pt x="330" y="82"/>
                  </a:lnTo>
                  <a:lnTo>
                    <a:pt x="318" y="88"/>
                  </a:lnTo>
                  <a:lnTo>
                    <a:pt x="305" y="93"/>
                  </a:lnTo>
                  <a:lnTo>
                    <a:pt x="295" y="99"/>
                  </a:lnTo>
                  <a:lnTo>
                    <a:pt x="282" y="104"/>
                  </a:lnTo>
                  <a:lnTo>
                    <a:pt x="271" y="109"/>
                  </a:lnTo>
                  <a:lnTo>
                    <a:pt x="259" y="113"/>
                  </a:lnTo>
                  <a:lnTo>
                    <a:pt x="247" y="118"/>
                  </a:lnTo>
                  <a:lnTo>
                    <a:pt x="234" y="123"/>
                  </a:lnTo>
                  <a:lnTo>
                    <a:pt x="222" y="129"/>
                  </a:lnTo>
                  <a:lnTo>
                    <a:pt x="210" y="133"/>
                  </a:lnTo>
                  <a:lnTo>
                    <a:pt x="199" y="139"/>
                  </a:lnTo>
                  <a:lnTo>
                    <a:pt x="187" y="144"/>
                  </a:lnTo>
                  <a:lnTo>
                    <a:pt x="176" y="150"/>
                  </a:lnTo>
                  <a:lnTo>
                    <a:pt x="165" y="153"/>
                  </a:lnTo>
                  <a:lnTo>
                    <a:pt x="154" y="159"/>
                  </a:lnTo>
                  <a:lnTo>
                    <a:pt x="142" y="163"/>
                  </a:lnTo>
                  <a:lnTo>
                    <a:pt x="132" y="169"/>
                  </a:lnTo>
                  <a:lnTo>
                    <a:pt x="122" y="173"/>
                  </a:lnTo>
                  <a:lnTo>
                    <a:pt x="112" y="178"/>
                  </a:lnTo>
                  <a:lnTo>
                    <a:pt x="101" y="183"/>
                  </a:lnTo>
                  <a:lnTo>
                    <a:pt x="92" y="187"/>
                  </a:lnTo>
                  <a:lnTo>
                    <a:pt x="83" y="191"/>
                  </a:lnTo>
                  <a:lnTo>
                    <a:pt x="74" y="195"/>
                  </a:lnTo>
                  <a:lnTo>
                    <a:pt x="65" y="198"/>
                  </a:lnTo>
                  <a:lnTo>
                    <a:pt x="57" y="202"/>
                  </a:lnTo>
                  <a:lnTo>
                    <a:pt x="49" y="204"/>
                  </a:lnTo>
                  <a:lnTo>
                    <a:pt x="42" y="208"/>
                  </a:lnTo>
                  <a:lnTo>
                    <a:pt x="35" y="212"/>
                  </a:lnTo>
                  <a:lnTo>
                    <a:pt x="29" y="215"/>
                  </a:lnTo>
                  <a:lnTo>
                    <a:pt x="23" y="218"/>
                  </a:lnTo>
                  <a:lnTo>
                    <a:pt x="18" y="219"/>
                  </a:lnTo>
                  <a:lnTo>
                    <a:pt x="12" y="221"/>
                  </a:lnTo>
                  <a:lnTo>
                    <a:pt x="9" y="224"/>
                  </a:lnTo>
                  <a:lnTo>
                    <a:pt x="5" y="225"/>
                  </a:lnTo>
                  <a:lnTo>
                    <a:pt x="2" y="227"/>
                  </a:lnTo>
                  <a:lnTo>
                    <a:pt x="1" y="229"/>
                  </a:lnTo>
                  <a:lnTo>
                    <a:pt x="0" y="230"/>
                  </a:lnTo>
                  <a:lnTo>
                    <a:pt x="21" y="254"/>
                  </a:lnTo>
                  <a:lnTo>
                    <a:pt x="414" y="388"/>
                  </a:lnTo>
                  <a:lnTo>
                    <a:pt x="449" y="369"/>
                  </a:lnTo>
                  <a:lnTo>
                    <a:pt x="52" y="237"/>
                  </a:lnTo>
                  <a:lnTo>
                    <a:pt x="52" y="236"/>
                  </a:lnTo>
                  <a:lnTo>
                    <a:pt x="56" y="235"/>
                  </a:lnTo>
                  <a:lnTo>
                    <a:pt x="57" y="233"/>
                  </a:lnTo>
                  <a:lnTo>
                    <a:pt x="61" y="232"/>
                  </a:lnTo>
                  <a:lnTo>
                    <a:pt x="65" y="231"/>
                  </a:lnTo>
                  <a:lnTo>
                    <a:pt x="69" y="229"/>
                  </a:lnTo>
                  <a:lnTo>
                    <a:pt x="73" y="226"/>
                  </a:lnTo>
                  <a:lnTo>
                    <a:pt x="78" y="224"/>
                  </a:lnTo>
                  <a:lnTo>
                    <a:pt x="83" y="221"/>
                  </a:lnTo>
                  <a:lnTo>
                    <a:pt x="88" y="219"/>
                  </a:lnTo>
                  <a:lnTo>
                    <a:pt x="94" y="216"/>
                  </a:lnTo>
                  <a:lnTo>
                    <a:pt x="100" y="214"/>
                  </a:lnTo>
                  <a:lnTo>
                    <a:pt x="108" y="210"/>
                  </a:lnTo>
                  <a:lnTo>
                    <a:pt x="115" y="208"/>
                  </a:lnTo>
                  <a:lnTo>
                    <a:pt x="122" y="204"/>
                  </a:lnTo>
                  <a:lnTo>
                    <a:pt x="129" y="201"/>
                  </a:lnTo>
                  <a:lnTo>
                    <a:pt x="137" y="197"/>
                  </a:lnTo>
                  <a:lnTo>
                    <a:pt x="145" y="193"/>
                  </a:lnTo>
                  <a:lnTo>
                    <a:pt x="154" y="189"/>
                  </a:lnTo>
                  <a:lnTo>
                    <a:pt x="163" y="186"/>
                  </a:lnTo>
                  <a:lnTo>
                    <a:pt x="172" y="181"/>
                  </a:lnTo>
                  <a:lnTo>
                    <a:pt x="181" y="178"/>
                  </a:lnTo>
                  <a:lnTo>
                    <a:pt x="190" y="173"/>
                  </a:lnTo>
                  <a:lnTo>
                    <a:pt x="201" y="169"/>
                  </a:lnTo>
                  <a:lnTo>
                    <a:pt x="210" y="164"/>
                  </a:lnTo>
                  <a:lnTo>
                    <a:pt x="220" y="161"/>
                  </a:lnTo>
                  <a:lnTo>
                    <a:pt x="229" y="156"/>
                  </a:lnTo>
                  <a:lnTo>
                    <a:pt x="240" y="151"/>
                  </a:lnTo>
                  <a:lnTo>
                    <a:pt x="250" y="147"/>
                  </a:lnTo>
                  <a:lnTo>
                    <a:pt x="261" y="144"/>
                  </a:lnTo>
                  <a:lnTo>
                    <a:pt x="271" y="138"/>
                  </a:lnTo>
                  <a:lnTo>
                    <a:pt x="280" y="133"/>
                  </a:lnTo>
                  <a:lnTo>
                    <a:pt x="292" y="128"/>
                  </a:lnTo>
                  <a:lnTo>
                    <a:pt x="302" y="124"/>
                  </a:lnTo>
                  <a:lnTo>
                    <a:pt x="312" y="120"/>
                  </a:lnTo>
                  <a:lnTo>
                    <a:pt x="322" y="115"/>
                  </a:lnTo>
                  <a:lnTo>
                    <a:pt x="334" y="110"/>
                  </a:lnTo>
                  <a:lnTo>
                    <a:pt x="344" y="106"/>
                  </a:lnTo>
                  <a:lnTo>
                    <a:pt x="354" y="101"/>
                  </a:lnTo>
                  <a:lnTo>
                    <a:pt x="363" y="97"/>
                  </a:lnTo>
                  <a:lnTo>
                    <a:pt x="374" y="93"/>
                  </a:lnTo>
                  <a:lnTo>
                    <a:pt x="385" y="88"/>
                  </a:lnTo>
                  <a:lnTo>
                    <a:pt x="394" y="84"/>
                  </a:lnTo>
                  <a:lnTo>
                    <a:pt x="404" y="80"/>
                  </a:lnTo>
                  <a:lnTo>
                    <a:pt x="413" y="76"/>
                  </a:lnTo>
                  <a:lnTo>
                    <a:pt x="424" y="72"/>
                  </a:lnTo>
                  <a:lnTo>
                    <a:pt x="432" y="67"/>
                  </a:lnTo>
                  <a:lnTo>
                    <a:pt x="441" y="64"/>
                  </a:lnTo>
                  <a:lnTo>
                    <a:pt x="449" y="60"/>
                  </a:lnTo>
                  <a:lnTo>
                    <a:pt x="458" y="57"/>
                  </a:lnTo>
                  <a:lnTo>
                    <a:pt x="466" y="53"/>
                  </a:lnTo>
                  <a:lnTo>
                    <a:pt x="475" y="49"/>
                  </a:lnTo>
                  <a:lnTo>
                    <a:pt x="482" y="47"/>
                  </a:lnTo>
                  <a:lnTo>
                    <a:pt x="490" y="43"/>
                  </a:lnTo>
                  <a:lnTo>
                    <a:pt x="497" y="40"/>
                  </a:lnTo>
                  <a:lnTo>
                    <a:pt x="504" y="37"/>
                  </a:lnTo>
                  <a:lnTo>
                    <a:pt x="511" y="35"/>
                  </a:lnTo>
                  <a:lnTo>
                    <a:pt x="517" y="34"/>
                  </a:lnTo>
                  <a:lnTo>
                    <a:pt x="522" y="31"/>
                  </a:lnTo>
                  <a:lnTo>
                    <a:pt x="528" y="29"/>
                  </a:lnTo>
                  <a:lnTo>
                    <a:pt x="532" y="26"/>
                  </a:lnTo>
                  <a:lnTo>
                    <a:pt x="538" y="26"/>
                  </a:lnTo>
                  <a:lnTo>
                    <a:pt x="522" y="0"/>
                  </a:lnTo>
                  <a:close/>
                </a:path>
              </a:pathLst>
            </a:custGeom>
            <a:solidFill>
              <a:srgbClr val="000000"/>
            </a:solidFill>
            <a:ln w="9525">
              <a:noFill/>
              <a:round/>
              <a:headEnd/>
              <a:tailEnd/>
            </a:ln>
          </p:spPr>
          <p:txBody>
            <a:bodyPr/>
            <a:lstStyle/>
            <a:p>
              <a:endParaRPr lang="en-US"/>
            </a:p>
          </p:txBody>
        </p:sp>
        <p:sp>
          <p:nvSpPr>
            <p:cNvPr id="72874" name="Freeform 398"/>
            <p:cNvSpPr>
              <a:spLocks/>
            </p:cNvSpPr>
            <p:nvPr/>
          </p:nvSpPr>
          <p:spPr bwMode="auto">
            <a:xfrm>
              <a:off x="4873" y="2763"/>
              <a:ext cx="499" cy="329"/>
            </a:xfrm>
            <a:custGeom>
              <a:avLst/>
              <a:gdLst>
                <a:gd name="T0" fmla="*/ 162 w 1495"/>
                <a:gd name="T1" fmla="*/ 35 h 988"/>
                <a:gd name="T2" fmla="*/ 159 w 1495"/>
                <a:gd name="T3" fmla="*/ 27 h 988"/>
                <a:gd name="T4" fmla="*/ 153 w 1495"/>
                <a:gd name="T5" fmla="*/ 17 h 988"/>
                <a:gd name="T6" fmla="*/ 143 w 1495"/>
                <a:gd name="T7" fmla="*/ 9 h 988"/>
                <a:gd name="T8" fmla="*/ 129 w 1495"/>
                <a:gd name="T9" fmla="*/ 4 h 988"/>
                <a:gd name="T10" fmla="*/ 112 w 1495"/>
                <a:gd name="T11" fmla="*/ 5 h 988"/>
                <a:gd name="T12" fmla="*/ 94 w 1495"/>
                <a:gd name="T13" fmla="*/ 11 h 988"/>
                <a:gd name="T14" fmla="*/ 77 w 1495"/>
                <a:gd name="T15" fmla="*/ 20 h 988"/>
                <a:gd name="T16" fmla="*/ 62 w 1495"/>
                <a:gd name="T17" fmla="*/ 30 h 988"/>
                <a:gd name="T18" fmla="*/ 51 w 1495"/>
                <a:gd name="T19" fmla="*/ 39 h 988"/>
                <a:gd name="T20" fmla="*/ 44 w 1495"/>
                <a:gd name="T21" fmla="*/ 46 h 988"/>
                <a:gd name="T22" fmla="*/ 41 w 1495"/>
                <a:gd name="T23" fmla="*/ 44 h 988"/>
                <a:gd name="T24" fmla="*/ 38 w 1495"/>
                <a:gd name="T25" fmla="*/ 38 h 988"/>
                <a:gd name="T26" fmla="*/ 33 w 1495"/>
                <a:gd name="T27" fmla="*/ 29 h 988"/>
                <a:gd name="T28" fmla="*/ 24 w 1495"/>
                <a:gd name="T29" fmla="*/ 21 h 988"/>
                <a:gd name="T30" fmla="*/ 13 w 1495"/>
                <a:gd name="T31" fmla="*/ 13 h 988"/>
                <a:gd name="T32" fmla="*/ 4 w 1495"/>
                <a:gd name="T33" fmla="*/ 11 h 988"/>
                <a:gd name="T34" fmla="*/ 7 w 1495"/>
                <a:gd name="T35" fmla="*/ 18 h 988"/>
                <a:gd name="T36" fmla="*/ 13 w 1495"/>
                <a:gd name="T37" fmla="*/ 28 h 988"/>
                <a:gd name="T38" fmla="*/ 18 w 1495"/>
                <a:gd name="T39" fmla="*/ 38 h 988"/>
                <a:gd name="T40" fmla="*/ 23 w 1495"/>
                <a:gd name="T41" fmla="*/ 48 h 988"/>
                <a:gd name="T42" fmla="*/ 26 w 1495"/>
                <a:gd name="T43" fmla="*/ 55 h 988"/>
                <a:gd name="T44" fmla="*/ 7 w 1495"/>
                <a:gd name="T45" fmla="*/ 104 h 988"/>
                <a:gd name="T46" fmla="*/ 12 w 1495"/>
                <a:gd name="T47" fmla="*/ 101 h 988"/>
                <a:gd name="T48" fmla="*/ 19 w 1495"/>
                <a:gd name="T49" fmla="*/ 94 h 988"/>
                <a:gd name="T50" fmla="*/ 30 w 1495"/>
                <a:gd name="T51" fmla="*/ 81 h 988"/>
                <a:gd name="T52" fmla="*/ 44 w 1495"/>
                <a:gd name="T53" fmla="*/ 64 h 988"/>
                <a:gd name="T54" fmla="*/ 50 w 1495"/>
                <a:gd name="T55" fmla="*/ 70 h 988"/>
                <a:gd name="T56" fmla="*/ 64 w 1495"/>
                <a:gd name="T57" fmla="*/ 80 h 988"/>
                <a:gd name="T58" fmla="*/ 83 w 1495"/>
                <a:gd name="T59" fmla="*/ 90 h 988"/>
                <a:gd name="T60" fmla="*/ 107 w 1495"/>
                <a:gd name="T61" fmla="*/ 95 h 988"/>
                <a:gd name="T62" fmla="*/ 134 w 1495"/>
                <a:gd name="T63" fmla="*/ 89 h 988"/>
                <a:gd name="T64" fmla="*/ 156 w 1495"/>
                <a:gd name="T65" fmla="*/ 80 h 988"/>
                <a:gd name="T66" fmla="*/ 149 w 1495"/>
                <a:gd name="T67" fmla="*/ 85 h 988"/>
                <a:gd name="T68" fmla="*/ 135 w 1495"/>
                <a:gd name="T69" fmla="*/ 93 h 988"/>
                <a:gd name="T70" fmla="*/ 114 w 1495"/>
                <a:gd name="T71" fmla="*/ 97 h 988"/>
                <a:gd name="T72" fmla="*/ 88 w 1495"/>
                <a:gd name="T73" fmla="*/ 95 h 988"/>
                <a:gd name="T74" fmla="*/ 58 w 1495"/>
                <a:gd name="T75" fmla="*/ 80 h 988"/>
                <a:gd name="T76" fmla="*/ 41 w 1495"/>
                <a:gd name="T77" fmla="*/ 70 h 988"/>
                <a:gd name="T78" fmla="*/ 36 w 1495"/>
                <a:gd name="T79" fmla="*/ 77 h 988"/>
                <a:gd name="T80" fmla="*/ 29 w 1495"/>
                <a:gd name="T81" fmla="*/ 87 h 988"/>
                <a:gd name="T82" fmla="*/ 20 w 1495"/>
                <a:gd name="T83" fmla="*/ 97 h 988"/>
                <a:gd name="T84" fmla="*/ 11 w 1495"/>
                <a:gd name="T85" fmla="*/ 105 h 988"/>
                <a:gd name="T86" fmla="*/ 1 w 1495"/>
                <a:gd name="T87" fmla="*/ 106 h 988"/>
                <a:gd name="T88" fmla="*/ 2 w 1495"/>
                <a:gd name="T89" fmla="*/ 6 h 988"/>
                <a:gd name="T90" fmla="*/ 7 w 1495"/>
                <a:gd name="T91" fmla="*/ 7 h 988"/>
                <a:gd name="T92" fmla="*/ 14 w 1495"/>
                <a:gd name="T93" fmla="*/ 9 h 988"/>
                <a:gd name="T94" fmla="*/ 22 w 1495"/>
                <a:gd name="T95" fmla="*/ 15 h 988"/>
                <a:gd name="T96" fmla="*/ 32 w 1495"/>
                <a:gd name="T97" fmla="*/ 23 h 988"/>
                <a:gd name="T98" fmla="*/ 41 w 1495"/>
                <a:gd name="T99" fmla="*/ 36 h 988"/>
                <a:gd name="T100" fmla="*/ 45 w 1495"/>
                <a:gd name="T101" fmla="*/ 38 h 988"/>
                <a:gd name="T102" fmla="*/ 53 w 1495"/>
                <a:gd name="T103" fmla="*/ 31 h 988"/>
                <a:gd name="T104" fmla="*/ 66 w 1495"/>
                <a:gd name="T105" fmla="*/ 22 h 988"/>
                <a:gd name="T106" fmla="*/ 83 w 1495"/>
                <a:gd name="T107" fmla="*/ 12 h 988"/>
                <a:gd name="T108" fmla="*/ 104 w 1495"/>
                <a:gd name="T109" fmla="*/ 4 h 988"/>
                <a:gd name="T110" fmla="*/ 125 w 1495"/>
                <a:gd name="T111" fmla="*/ 0 h 988"/>
                <a:gd name="T112" fmla="*/ 130 w 1495"/>
                <a:gd name="T113" fmla="*/ 1 h 988"/>
                <a:gd name="T114" fmla="*/ 137 w 1495"/>
                <a:gd name="T115" fmla="*/ 3 h 988"/>
                <a:gd name="T116" fmla="*/ 147 w 1495"/>
                <a:gd name="T117" fmla="*/ 8 h 988"/>
                <a:gd name="T118" fmla="*/ 156 w 1495"/>
                <a:gd name="T119" fmla="*/ 17 h 988"/>
                <a:gd name="T120" fmla="*/ 164 w 1495"/>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5"/>
                <a:gd name="T184" fmla="*/ 0 h 988"/>
                <a:gd name="T185" fmla="*/ 1495 w 1495"/>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5" h="988">
                  <a:moveTo>
                    <a:pt x="1468" y="357"/>
                  </a:moveTo>
                  <a:lnTo>
                    <a:pt x="1468" y="356"/>
                  </a:lnTo>
                  <a:lnTo>
                    <a:pt x="1467" y="354"/>
                  </a:lnTo>
                  <a:lnTo>
                    <a:pt x="1465" y="348"/>
                  </a:lnTo>
                  <a:lnTo>
                    <a:pt x="1464" y="342"/>
                  </a:lnTo>
                  <a:lnTo>
                    <a:pt x="1463" y="338"/>
                  </a:lnTo>
                  <a:lnTo>
                    <a:pt x="1462" y="333"/>
                  </a:lnTo>
                  <a:lnTo>
                    <a:pt x="1460" y="329"/>
                  </a:lnTo>
                  <a:lnTo>
                    <a:pt x="1459" y="325"/>
                  </a:lnTo>
                  <a:lnTo>
                    <a:pt x="1457" y="320"/>
                  </a:lnTo>
                  <a:lnTo>
                    <a:pt x="1456" y="315"/>
                  </a:lnTo>
                  <a:lnTo>
                    <a:pt x="1454" y="309"/>
                  </a:lnTo>
                  <a:lnTo>
                    <a:pt x="1451" y="304"/>
                  </a:lnTo>
                  <a:lnTo>
                    <a:pt x="1448" y="297"/>
                  </a:lnTo>
                  <a:lnTo>
                    <a:pt x="1446" y="291"/>
                  </a:lnTo>
                  <a:lnTo>
                    <a:pt x="1443" y="283"/>
                  </a:lnTo>
                  <a:lnTo>
                    <a:pt x="1441" y="277"/>
                  </a:lnTo>
                  <a:lnTo>
                    <a:pt x="1437" y="269"/>
                  </a:lnTo>
                  <a:lnTo>
                    <a:pt x="1434" y="263"/>
                  </a:lnTo>
                  <a:lnTo>
                    <a:pt x="1431" y="256"/>
                  </a:lnTo>
                  <a:lnTo>
                    <a:pt x="1428" y="248"/>
                  </a:lnTo>
                  <a:lnTo>
                    <a:pt x="1424" y="241"/>
                  </a:lnTo>
                  <a:lnTo>
                    <a:pt x="1420" y="234"/>
                  </a:lnTo>
                  <a:lnTo>
                    <a:pt x="1416" y="225"/>
                  </a:lnTo>
                  <a:lnTo>
                    <a:pt x="1412" y="218"/>
                  </a:lnTo>
                  <a:lnTo>
                    <a:pt x="1406" y="211"/>
                  </a:lnTo>
                  <a:lnTo>
                    <a:pt x="1401" y="202"/>
                  </a:lnTo>
                  <a:lnTo>
                    <a:pt x="1396" y="195"/>
                  </a:lnTo>
                  <a:lnTo>
                    <a:pt x="1392" y="188"/>
                  </a:lnTo>
                  <a:lnTo>
                    <a:pt x="1386" y="179"/>
                  </a:lnTo>
                  <a:lnTo>
                    <a:pt x="1380" y="172"/>
                  </a:lnTo>
                  <a:lnTo>
                    <a:pt x="1374" y="165"/>
                  </a:lnTo>
                  <a:lnTo>
                    <a:pt x="1368" y="156"/>
                  </a:lnTo>
                  <a:lnTo>
                    <a:pt x="1360" y="148"/>
                  </a:lnTo>
                  <a:lnTo>
                    <a:pt x="1354" y="142"/>
                  </a:lnTo>
                  <a:lnTo>
                    <a:pt x="1347" y="133"/>
                  </a:lnTo>
                  <a:lnTo>
                    <a:pt x="1341" y="127"/>
                  </a:lnTo>
                  <a:lnTo>
                    <a:pt x="1333" y="120"/>
                  </a:lnTo>
                  <a:lnTo>
                    <a:pt x="1325" y="113"/>
                  </a:lnTo>
                  <a:lnTo>
                    <a:pt x="1316" y="107"/>
                  </a:lnTo>
                  <a:lnTo>
                    <a:pt x="1308" y="100"/>
                  </a:lnTo>
                  <a:lnTo>
                    <a:pt x="1299" y="93"/>
                  </a:lnTo>
                  <a:lnTo>
                    <a:pt x="1291" y="87"/>
                  </a:lnTo>
                  <a:lnTo>
                    <a:pt x="1282" y="82"/>
                  </a:lnTo>
                  <a:lnTo>
                    <a:pt x="1272" y="77"/>
                  </a:lnTo>
                  <a:lnTo>
                    <a:pt x="1262" y="70"/>
                  </a:lnTo>
                  <a:lnTo>
                    <a:pt x="1252" y="65"/>
                  </a:lnTo>
                  <a:lnTo>
                    <a:pt x="1241" y="61"/>
                  </a:lnTo>
                  <a:lnTo>
                    <a:pt x="1232" y="57"/>
                  </a:lnTo>
                  <a:lnTo>
                    <a:pt x="1219" y="52"/>
                  </a:lnTo>
                  <a:lnTo>
                    <a:pt x="1208" y="50"/>
                  </a:lnTo>
                  <a:lnTo>
                    <a:pt x="1197" y="46"/>
                  </a:lnTo>
                  <a:lnTo>
                    <a:pt x="1185" y="44"/>
                  </a:lnTo>
                  <a:lnTo>
                    <a:pt x="1172" y="41"/>
                  </a:lnTo>
                  <a:lnTo>
                    <a:pt x="1160" y="39"/>
                  </a:lnTo>
                  <a:lnTo>
                    <a:pt x="1147" y="36"/>
                  </a:lnTo>
                  <a:lnTo>
                    <a:pt x="1134" y="36"/>
                  </a:lnTo>
                  <a:lnTo>
                    <a:pt x="1120" y="35"/>
                  </a:lnTo>
                  <a:lnTo>
                    <a:pt x="1107" y="35"/>
                  </a:lnTo>
                  <a:lnTo>
                    <a:pt x="1092" y="35"/>
                  </a:lnTo>
                  <a:lnTo>
                    <a:pt x="1078" y="38"/>
                  </a:lnTo>
                  <a:lnTo>
                    <a:pt x="1063" y="38"/>
                  </a:lnTo>
                  <a:lnTo>
                    <a:pt x="1048" y="39"/>
                  </a:lnTo>
                  <a:lnTo>
                    <a:pt x="1033" y="41"/>
                  </a:lnTo>
                  <a:lnTo>
                    <a:pt x="1019" y="45"/>
                  </a:lnTo>
                  <a:lnTo>
                    <a:pt x="1003" y="46"/>
                  </a:lnTo>
                  <a:lnTo>
                    <a:pt x="988" y="50"/>
                  </a:lnTo>
                  <a:lnTo>
                    <a:pt x="973" y="53"/>
                  </a:lnTo>
                  <a:lnTo>
                    <a:pt x="959" y="57"/>
                  </a:lnTo>
                  <a:lnTo>
                    <a:pt x="944" y="61"/>
                  </a:lnTo>
                  <a:lnTo>
                    <a:pt x="929" y="65"/>
                  </a:lnTo>
                  <a:lnTo>
                    <a:pt x="914" y="70"/>
                  </a:lnTo>
                  <a:lnTo>
                    <a:pt x="899" y="75"/>
                  </a:lnTo>
                  <a:lnTo>
                    <a:pt x="885" y="81"/>
                  </a:lnTo>
                  <a:lnTo>
                    <a:pt x="870" y="86"/>
                  </a:lnTo>
                  <a:lnTo>
                    <a:pt x="856" y="92"/>
                  </a:lnTo>
                  <a:lnTo>
                    <a:pt x="842" y="98"/>
                  </a:lnTo>
                  <a:lnTo>
                    <a:pt x="827" y="104"/>
                  </a:lnTo>
                  <a:lnTo>
                    <a:pt x="813" y="110"/>
                  </a:lnTo>
                  <a:lnTo>
                    <a:pt x="799" y="117"/>
                  </a:lnTo>
                  <a:lnTo>
                    <a:pt x="784" y="125"/>
                  </a:lnTo>
                  <a:lnTo>
                    <a:pt x="770" y="131"/>
                  </a:lnTo>
                  <a:lnTo>
                    <a:pt x="757" y="138"/>
                  </a:lnTo>
                  <a:lnTo>
                    <a:pt x="743" y="145"/>
                  </a:lnTo>
                  <a:lnTo>
                    <a:pt x="730" y="154"/>
                  </a:lnTo>
                  <a:lnTo>
                    <a:pt x="716" y="161"/>
                  </a:lnTo>
                  <a:lnTo>
                    <a:pt x="703" y="168"/>
                  </a:lnTo>
                  <a:lnTo>
                    <a:pt x="689" y="176"/>
                  </a:lnTo>
                  <a:lnTo>
                    <a:pt x="677" y="184"/>
                  </a:lnTo>
                  <a:lnTo>
                    <a:pt x="664" y="193"/>
                  </a:lnTo>
                  <a:lnTo>
                    <a:pt x="651" y="201"/>
                  </a:lnTo>
                  <a:lnTo>
                    <a:pt x="639" y="210"/>
                  </a:lnTo>
                  <a:lnTo>
                    <a:pt x="628" y="218"/>
                  </a:lnTo>
                  <a:lnTo>
                    <a:pt x="616" y="225"/>
                  </a:lnTo>
                  <a:lnTo>
                    <a:pt x="603" y="234"/>
                  </a:lnTo>
                  <a:lnTo>
                    <a:pt x="591" y="241"/>
                  </a:lnTo>
                  <a:lnTo>
                    <a:pt x="581" y="249"/>
                  </a:lnTo>
                  <a:lnTo>
                    <a:pt x="569" y="258"/>
                  </a:lnTo>
                  <a:lnTo>
                    <a:pt x="557" y="266"/>
                  </a:lnTo>
                  <a:lnTo>
                    <a:pt x="547" y="274"/>
                  </a:lnTo>
                  <a:lnTo>
                    <a:pt x="537" y="282"/>
                  </a:lnTo>
                  <a:lnTo>
                    <a:pt x="527" y="289"/>
                  </a:lnTo>
                  <a:lnTo>
                    <a:pt x="516" y="297"/>
                  </a:lnTo>
                  <a:lnTo>
                    <a:pt x="506" y="305"/>
                  </a:lnTo>
                  <a:lnTo>
                    <a:pt x="498" y="312"/>
                  </a:lnTo>
                  <a:lnTo>
                    <a:pt x="489" y="320"/>
                  </a:lnTo>
                  <a:lnTo>
                    <a:pt x="480" y="327"/>
                  </a:lnTo>
                  <a:lnTo>
                    <a:pt x="471" y="335"/>
                  </a:lnTo>
                  <a:lnTo>
                    <a:pt x="463" y="343"/>
                  </a:lnTo>
                  <a:lnTo>
                    <a:pt x="455" y="349"/>
                  </a:lnTo>
                  <a:lnTo>
                    <a:pt x="448" y="355"/>
                  </a:lnTo>
                  <a:lnTo>
                    <a:pt x="441" y="361"/>
                  </a:lnTo>
                  <a:lnTo>
                    <a:pt x="435" y="368"/>
                  </a:lnTo>
                  <a:lnTo>
                    <a:pt x="427" y="374"/>
                  </a:lnTo>
                  <a:lnTo>
                    <a:pt x="421" y="380"/>
                  </a:lnTo>
                  <a:lnTo>
                    <a:pt x="415" y="386"/>
                  </a:lnTo>
                  <a:lnTo>
                    <a:pt x="410" y="392"/>
                  </a:lnTo>
                  <a:lnTo>
                    <a:pt x="405" y="397"/>
                  </a:lnTo>
                  <a:lnTo>
                    <a:pt x="400" y="402"/>
                  </a:lnTo>
                  <a:lnTo>
                    <a:pt x="396" y="406"/>
                  </a:lnTo>
                  <a:lnTo>
                    <a:pt x="392" y="411"/>
                  </a:lnTo>
                  <a:lnTo>
                    <a:pt x="388" y="414"/>
                  </a:lnTo>
                  <a:lnTo>
                    <a:pt x="385" y="418"/>
                  </a:lnTo>
                  <a:lnTo>
                    <a:pt x="382" y="422"/>
                  </a:lnTo>
                  <a:lnTo>
                    <a:pt x="380" y="425"/>
                  </a:lnTo>
                  <a:lnTo>
                    <a:pt x="380" y="424"/>
                  </a:lnTo>
                  <a:lnTo>
                    <a:pt x="379" y="422"/>
                  </a:lnTo>
                  <a:lnTo>
                    <a:pt x="377" y="418"/>
                  </a:lnTo>
                  <a:lnTo>
                    <a:pt x="376" y="414"/>
                  </a:lnTo>
                  <a:lnTo>
                    <a:pt x="374" y="407"/>
                  </a:lnTo>
                  <a:lnTo>
                    <a:pt x="371" y="401"/>
                  </a:lnTo>
                  <a:lnTo>
                    <a:pt x="369" y="396"/>
                  </a:lnTo>
                  <a:lnTo>
                    <a:pt x="368" y="392"/>
                  </a:lnTo>
                  <a:lnTo>
                    <a:pt x="366" y="388"/>
                  </a:lnTo>
                  <a:lnTo>
                    <a:pt x="365" y="384"/>
                  </a:lnTo>
                  <a:lnTo>
                    <a:pt x="363" y="378"/>
                  </a:lnTo>
                  <a:lnTo>
                    <a:pt x="360" y="373"/>
                  </a:lnTo>
                  <a:lnTo>
                    <a:pt x="358" y="368"/>
                  </a:lnTo>
                  <a:lnTo>
                    <a:pt x="356" y="363"/>
                  </a:lnTo>
                  <a:lnTo>
                    <a:pt x="353" y="356"/>
                  </a:lnTo>
                  <a:lnTo>
                    <a:pt x="350" y="351"/>
                  </a:lnTo>
                  <a:lnTo>
                    <a:pt x="346" y="345"/>
                  </a:lnTo>
                  <a:lnTo>
                    <a:pt x="343" y="340"/>
                  </a:lnTo>
                  <a:lnTo>
                    <a:pt x="339" y="333"/>
                  </a:lnTo>
                  <a:lnTo>
                    <a:pt x="335" y="327"/>
                  </a:lnTo>
                  <a:lnTo>
                    <a:pt x="332" y="320"/>
                  </a:lnTo>
                  <a:lnTo>
                    <a:pt x="328" y="314"/>
                  </a:lnTo>
                  <a:lnTo>
                    <a:pt x="324" y="308"/>
                  </a:lnTo>
                  <a:lnTo>
                    <a:pt x="320" y="300"/>
                  </a:lnTo>
                  <a:lnTo>
                    <a:pt x="315" y="294"/>
                  </a:lnTo>
                  <a:lnTo>
                    <a:pt x="311" y="287"/>
                  </a:lnTo>
                  <a:lnTo>
                    <a:pt x="305" y="280"/>
                  </a:lnTo>
                  <a:lnTo>
                    <a:pt x="299" y="273"/>
                  </a:lnTo>
                  <a:lnTo>
                    <a:pt x="294" y="265"/>
                  </a:lnTo>
                  <a:lnTo>
                    <a:pt x="289" y="258"/>
                  </a:lnTo>
                  <a:lnTo>
                    <a:pt x="282" y="251"/>
                  </a:lnTo>
                  <a:lnTo>
                    <a:pt x="276" y="243"/>
                  </a:lnTo>
                  <a:lnTo>
                    <a:pt x="270" y="236"/>
                  </a:lnTo>
                  <a:lnTo>
                    <a:pt x="264" y="230"/>
                  </a:lnTo>
                  <a:lnTo>
                    <a:pt x="257" y="222"/>
                  </a:lnTo>
                  <a:lnTo>
                    <a:pt x="249" y="216"/>
                  </a:lnTo>
                  <a:lnTo>
                    <a:pt x="242" y="208"/>
                  </a:lnTo>
                  <a:lnTo>
                    <a:pt x="235" y="201"/>
                  </a:lnTo>
                  <a:lnTo>
                    <a:pt x="227" y="194"/>
                  </a:lnTo>
                  <a:lnTo>
                    <a:pt x="219" y="188"/>
                  </a:lnTo>
                  <a:lnTo>
                    <a:pt x="210" y="180"/>
                  </a:lnTo>
                  <a:lnTo>
                    <a:pt x="203" y="174"/>
                  </a:lnTo>
                  <a:lnTo>
                    <a:pt x="193" y="167"/>
                  </a:lnTo>
                  <a:lnTo>
                    <a:pt x="185" y="160"/>
                  </a:lnTo>
                  <a:lnTo>
                    <a:pt x="175" y="154"/>
                  </a:lnTo>
                  <a:lnTo>
                    <a:pt x="165" y="148"/>
                  </a:lnTo>
                  <a:lnTo>
                    <a:pt x="155" y="140"/>
                  </a:lnTo>
                  <a:lnTo>
                    <a:pt x="145" y="134"/>
                  </a:lnTo>
                  <a:lnTo>
                    <a:pt x="135" y="128"/>
                  </a:lnTo>
                  <a:lnTo>
                    <a:pt x="125" y="124"/>
                  </a:lnTo>
                  <a:lnTo>
                    <a:pt x="113" y="116"/>
                  </a:lnTo>
                  <a:lnTo>
                    <a:pt x="102" y="111"/>
                  </a:lnTo>
                  <a:lnTo>
                    <a:pt x="90" y="105"/>
                  </a:lnTo>
                  <a:lnTo>
                    <a:pt x="78" y="102"/>
                  </a:lnTo>
                  <a:lnTo>
                    <a:pt x="66" y="96"/>
                  </a:lnTo>
                  <a:lnTo>
                    <a:pt x="54" y="92"/>
                  </a:lnTo>
                  <a:lnTo>
                    <a:pt x="42" y="87"/>
                  </a:lnTo>
                  <a:lnTo>
                    <a:pt x="28" y="84"/>
                  </a:lnTo>
                  <a:lnTo>
                    <a:pt x="30" y="87"/>
                  </a:lnTo>
                  <a:lnTo>
                    <a:pt x="32" y="91"/>
                  </a:lnTo>
                  <a:lnTo>
                    <a:pt x="37" y="98"/>
                  </a:lnTo>
                  <a:lnTo>
                    <a:pt x="39" y="102"/>
                  </a:lnTo>
                  <a:lnTo>
                    <a:pt x="40" y="105"/>
                  </a:lnTo>
                  <a:lnTo>
                    <a:pt x="43" y="110"/>
                  </a:lnTo>
                  <a:lnTo>
                    <a:pt x="45" y="115"/>
                  </a:lnTo>
                  <a:lnTo>
                    <a:pt x="47" y="120"/>
                  </a:lnTo>
                  <a:lnTo>
                    <a:pt x="50" y="126"/>
                  </a:lnTo>
                  <a:lnTo>
                    <a:pt x="54" y="132"/>
                  </a:lnTo>
                  <a:lnTo>
                    <a:pt x="57" y="139"/>
                  </a:lnTo>
                  <a:lnTo>
                    <a:pt x="60" y="145"/>
                  </a:lnTo>
                  <a:lnTo>
                    <a:pt x="63" y="151"/>
                  </a:lnTo>
                  <a:lnTo>
                    <a:pt x="67" y="159"/>
                  </a:lnTo>
                  <a:lnTo>
                    <a:pt x="71" y="166"/>
                  </a:lnTo>
                  <a:lnTo>
                    <a:pt x="74" y="172"/>
                  </a:lnTo>
                  <a:lnTo>
                    <a:pt x="78" y="180"/>
                  </a:lnTo>
                  <a:lnTo>
                    <a:pt x="83" y="189"/>
                  </a:lnTo>
                  <a:lnTo>
                    <a:pt x="87" y="197"/>
                  </a:lnTo>
                  <a:lnTo>
                    <a:pt x="91" y="205"/>
                  </a:lnTo>
                  <a:lnTo>
                    <a:pt x="96" y="213"/>
                  </a:lnTo>
                  <a:lnTo>
                    <a:pt x="100" y="222"/>
                  </a:lnTo>
                  <a:lnTo>
                    <a:pt x="104" y="230"/>
                  </a:lnTo>
                  <a:lnTo>
                    <a:pt x="108" y="239"/>
                  </a:lnTo>
                  <a:lnTo>
                    <a:pt x="113" y="248"/>
                  </a:lnTo>
                  <a:lnTo>
                    <a:pt x="117" y="257"/>
                  </a:lnTo>
                  <a:lnTo>
                    <a:pt x="124" y="266"/>
                  </a:lnTo>
                  <a:lnTo>
                    <a:pt x="128" y="274"/>
                  </a:lnTo>
                  <a:lnTo>
                    <a:pt x="132" y="283"/>
                  </a:lnTo>
                  <a:lnTo>
                    <a:pt x="136" y="293"/>
                  </a:lnTo>
                  <a:lnTo>
                    <a:pt x="141" y="302"/>
                  </a:lnTo>
                  <a:lnTo>
                    <a:pt x="145" y="310"/>
                  </a:lnTo>
                  <a:lnTo>
                    <a:pt x="150" y="319"/>
                  </a:lnTo>
                  <a:lnTo>
                    <a:pt x="154" y="328"/>
                  </a:lnTo>
                  <a:lnTo>
                    <a:pt x="159" y="337"/>
                  </a:lnTo>
                  <a:lnTo>
                    <a:pt x="163" y="345"/>
                  </a:lnTo>
                  <a:lnTo>
                    <a:pt x="167" y="355"/>
                  </a:lnTo>
                  <a:lnTo>
                    <a:pt x="172" y="363"/>
                  </a:lnTo>
                  <a:lnTo>
                    <a:pt x="177" y="372"/>
                  </a:lnTo>
                  <a:lnTo>
                    <a:pt x="181" y="379"/>
                  </a:lnTo>
                  <a:lnTo>
                    <a:pt x="185" y="388"/>
                  </a:lnTo>
                  <a:lnTo>
                    <a:pt x="189" y="396"/>
                  </a:lnTo>
                  <a:lnTo>
                    <a:pt x="194" y="405"/>
                  </a:lnTo>
                  <a:lnTo>
                    <a:pt x="198" y="412"/>
                  </a:lnTo>
                  <a:lnTo>
                    <a:pt x="201" y="419"/>
                  </a:lnTo>
                  <a:lnTo>
                    <a:pt x="204" y="425"/>
                  </a:lnTo>
                  <a:lnTo>
                    <a:pt x="208" y="434"/>
                  </a:lnTo>
                  <a:lnTo>
                    <a:pt x="211" y="440"/>
                  </a:lnTo>
                  <a:lnTo>
                    <a:pt x="216" y="447"/>
                  </a:lnTo>
                  <a:lnTo>
                    <a:pt x="219" y="453"/>
                  </a:lnTo>
                  <a:lnTo>
                    <a:pt x="222" y="459"/>
                  </a:lnTo>
                  <a:lnTo>
                    <a:pt x="224" y="464"/>
                  </a:lnTo>
                  <a:lnTo>
                    <a:pt x="227" y="470"/>
                  </a:lnTo>
                  <a:lnTo>
                    <a:pt x="230" y="475"/>
                  </a:lnTo>
                  <a:lnTo>
                    <a:pt x="232" y="480"/>
                  </a:lnTo>
                  <a:lnTo>
                    <a:pt x="234" y="483"/>
                  </a:lnTo>
                  <a:lnTo>
                    <a:pt x="237" y="488"/>
                  </a:lnTo>
                  <a:lnTo>
                    <a:pt x="238" y="492"/>
                  </a:lnTo>
                  <a:lnTo>
                    <a:pt x="241" y="494"/>
                  </a:lnTo>
                  <a:lnTo>
                    <a:pt x="43" y="948"/>
                  </a:lnTo>
                  <a:lnTo>
                    <a:pt x="44" y="948"/>
                  </a:lnTo>
                  <a:lnTo>
                    <a:pt x="46" y="948"/>
                  </a:lnTo>
                  <a:lnTo>
                    <a:pt x="48" y="947"/>
                  </a:lnTo>
                  <a:lnTo>
                    <a:pt x="50" y="946"/>
                  </a:lnTo>
                  <a:lnTo>
                    <a:pt x="53" y="945"/>
                  </a:lnTo>
                  <a:lnTo>
                    <a:pt x="57" y="945"/>
                  </a:lnTo>
                  <a:lnTo>
                    <a:pt x="61" y="941"/>
                  </a:lnTo>
                  <a:lnTo>
                    <a:pt x="65" y="940"/>
                  </a:lnTo>
                  <a:lnTo>
                    <a:pt x="67" y="938"/>
                  </a:lnTo>
                  <a:lnTo>
                    <a:pt x="70" y="936"/>
                  </a:lnTo>
                  <a:lnTo>
                    <a:pt x="73" y="934"/>
                  </a:lnTo>
                  <a:lnTo>
                    <a:pt x="77" y="933"/>
                  </a:lnTo>
                  <a:lnTo>
                    <a:pt x="81" y="930"/>
                  </a:lnTo>
                  <a:lnTo>
                    <a:pt x="84" y="928"/>
                  </a:lnTo>
                  <a:lnTo>
                    <a:pt x="87" y="925"/>
                  </a:lnTo>
                  <a:lnTo>
                    <a:pt x="91" y="922"/>
                  </a:lnTo>
                  <a:lnTo>
                    <a:pt x="95" y="918"/>
                  </a:lnTo>
                  <a:lnTo>
                    <a:pt x="100" y="916"/>
                  </a:lnTo>
                  <a:lnTo>
                    <a:pt x="104" y="912"/>
                  </a:lnTo>
                  <a:lnTo>
                    <a:pt x="109" y="908"/>
                  </a:lnTo>
                  <a:lnTo>
                    <a:pt x="113" y="904"/>
                  </a:lnTo>
                  <a:lnTo>
                    <a:pt x="118" y="899"/>
                  </a:lnTo>
                  <a:lnTo>
                    <a:pt x="124" y="894"/>
                  </a:lnTo>
                  <a:lnTo>
                    <a:pt x="129" y="889"/>
                  </a:lnTo>
                  <a:lnTo>
                    <a:pt x="134" y="882"/>
                  </a:lnTo>
                  <a:lnTo>
                    <a:pt x="140" y="877"/>
                  </a:lnTo>
                  <a:lnTo>
                    <a:pt x="146" y="871"/>
                  </a:lnTo>
                  <a:lnTo>
                    <a:pt x="153" y="865"/>
                  </a:lnTo>
                  <a:lnTo>
                    <a:pt x="159" y="858"/>
                  </a:lnTo>
                  <a:lnTo>
                    <a:pt x="166" y="850"/>
                  </a:lnTo>
                  <a:lnTo>
                    <a:pt x="173" y="843"/>
                  </a:lnTo>
                  <a:lnTo>
                    <a:pt x="180" y="835"/>
                  </a:lnTo>
                  <a:lnTo>
                    <a:pt x="187" y="826"/>
                  </a:lnTo>
                  <a:lnTo>
                    <a:pt x="195" y="818"/>
                  </a:lnTo>
                  <a:lnTo>
                    <a:pt x="203" y="808"/>
                  </a:lnTo>
                  <a:lnTo>
                    <a:pt x="211" y="799"/>
                  </a:lnTo>
                  <a:lnTo>
                    <a:pt x="220" y="789"/>
                  </a:lnTo>
                  <a:lnTo>
                    <a:pt x="229" y="779"/>
                  </a:lnTo>
                  <a:lnTo>
                    <a:pt x="238" y="767"/>
                  </a:lnTo>
                  <a:lnTo>
                    <a:pt x="247" y="756"/>
                  </a:lnTo>
                  <a:lnTo>
                    <a:pt x="255" y="744"/>
                  </a:lnTo>
                  <a:lnTo>
                    <a:pt x="266" y="732"/>
                  </a:lnTo>
                  <a:lnTo>
                    <a:pt x="277" y="718"/>
                  </a:lnTo>
                  <a:lnTo>
                    <a:pt x="287" y="706"/>
                  </a:lnTo>
                  <a:lnTo>
                    <a:pt x="297" y="692"/>
                  </a:lnTo>
                  <a:lnTo>
                    <a:pt x="308" y="677"/>
                  </a:lnTo>
                  <a:lnTo>
                    <a:pt x="319" y="663"/>
                  </a:lnTo>
                  <a:lnTo>
                    <a:pt x="331" y="647"/>
                  </a:lnTo>
                  <a:lnTo>
                    <a:pt x="342" y="631"/>
                  </a:lnTo>
                  <a:lnTo>
                    <a:pt x="355" y="615"/>
                  </a:lnTo>
                  <a:lnTo>
                    <a:pt x="367" y="598"/>
                  </a:lnTo>
                  <a:lnTo>
                    <a:pt x="380" y="581"/>
                  </a:lnTo>
                  <a:lnTo>
                    <a:pt x="398" y="581"/>
                  </a:lnTo>
                  <a:lnTo>
                    <a:pt x="399" y="581"/>
                  </a:lnTo>
                  <a:lnTo>
                    <a:pt x="403" y="586"/>
                  </a:lnTo>
                  <a:lnTo>
                    <a:pt x="405" y="589"/>
                  </a:lnTo>
                  <a:lnTo>
                    <a:pt x="409" y="594"/>
                  </a:lnTo>
                  <a:lnTo>
                    <a:pt x="414" y="596"/>
                  </a:lnTo>
                  <a:lnTo>
                    <a:pt x="419" y="602"/>
                  </a:lnTo>
                  <a:lnTo>
                    <a:pt x="423" y="607"/>
                  </a:lnTo>
                  <a:lnTo>
                    <a:pt x="430" y="613"/>
                  </a:lnTo>
                  <a:lnTo>
                    <a:pt x="437" y="619"/>
                  </a:lnTo>
                  <a:lnTo>
                    <a:pt x="444" y="625"/>
                  </a:lnTo>
                  <a:lnTo>
                    <a:pt x="451" y="631"/>
                  </a:lnTo>
                  <a:lnTo>
                    <a:pt x="460" y="640"/>
                  </a:lnTo>
                  <a:lnTo>
                    <a:pt x="469" y="647"/>
                  </a:lnTo>
                  <a:lnTo>
                    <a:pt x="480" y="655"/>
                  </a:lnTo>
                  <a:lnTo>
                    <a:pt x="489" y="663"/>
                  </a:lnTo>
                  <a:lnTo>
                    <a:pt x="499" y="671"/>
                  </a:lnTo>
                  <a:lnTo>
                    <a:pt x="510" y="680"/>
                  </a:lnTo>
                  <a:lnTo>
                    <a:pt x="523" y="688"/>
                  </a:lnTo>
                  <a:lnTo>
                    <a:pt x="534" y="696"/>
                  </a:lnTo>
                  <a:lnTo>
                    <a:pt x="547" y="705"/>
                  </a:lnTo>
                  <a:lnTo>
                    <a:pt x="560" y="715"/>
                  </a:lnTo>
                  <a:lnTo>
                    <a:pt x="574" y="723"/>
                  </a:lnTo>
                  <a:lnTo>
                    <a:pt x="588" y="732"/>
                  </a:lnTo>
                  <a:lnTo>
                    <a:pt x="602" y="740"/>
                  </a:lnTo>
                  <a:lnTo>
                    <a:pt x="617" y="749"/>
                  </a:lnTo>
                  <a:lnTo>
                    <a:pt x="632" y="757"/>
                  </a:lnTo>
                  <a:lnTo>
                    <a:pt x="647" y="766"/>
                  </a:lnTo>
                  <a:lnTo>
                    <a:pt x="664" y="774"/>
                  </a:lnTo>
                  <a:lnTo>
                    <a:pt x="679" y="782"/>
                  </a:lnTo>
                  <a:lnTo>
                    <a:pt x="697" y="790"/>
                  </a:lnTo>
                  <a:lnTo>
                    <a:pt x="714" y="797"/>
                  </a:lnTo>
                  <a:lnTo>
                    <a:pt x="730" y="804"/>
                  </a:lnTo>
                  <a:lnTo>
                    <a:pt x="749" y="810"/>
                  </a:lnTo>
                  <a:lnTo>
                    <a:pt x="766" y="816"/>
                  </a:lnTo>
                  <a:lnTo>
                    <a:pt x="784" y="822"/>
                  </a:lnTo>
                  <a:lnTo>
                    <a:pt x="804" y="829"/>
                  </a:lnTo>
                  <a:lnTo>
                    <a:pt x="822" y="833"/>
                  </a:lnTo>
                  <a:lnTo>
                    <a:pt x="842" y="838"/>
                  </a:lnTo>
                  <a:lnTo>
                    <a:pt x="861" y="842"/>
                  </a:lnTo>
                  <a:lnTo>
                    <a:pt x="881" y="844"/>
                  </a:lnTo>
                  <a:lnTo>
                    <a:pt x="901" y="847"/>
                  </a:lnTo>
                  <a:lnTo>
                    <a:pt x="922" y="849"/>
                  </a:lnTo>
                  <a:lnTo>
                    <a:pt x="941" y="850"/>
                  </a:lnTo>
                  <a:lnTo>
                    <a:pt x="962" y="852"/>
                  </a:lnTo>
                  <a:lnTo>
                    <a:pt x="984" y="852"/>
                  </a:lnTo>
                  <a:lnTo>
                    <a:pt x="1004" y="852"/>
                  </a:lnTo>
                  <a:lnTo>
                    <a:pt x="1026" y="849"/>
                  </a:lnTo>
                  <a:lnTo>
                    <a:pt x="1047" y="848"/>
                  </a:lnTo>
                  <a:lnTo>
                    <a:pt x="1068" y="843"/>
                  </a:lnTo>
                  <a:lnTo>
                    <a:pt x="1090" y="839"/>
                  </a:lnTo>
                  <a:lnTo>
                    <a:pt x="1112" y="835"/>
                  </a:lnTo>
                  <a:lnTo>
                    <a:pt x="1134" y="829"/>
                  </a:lnTo>
                  <a:lnTo>
                    <a:pt x="1156" y="821"/>
                  </a:lnTo>
                  <a:lnTo>
                    <a:pt x="1178" y="814"/>
                  </a:lnTo>
                  <a:lnTo>
                    <a:pt x="1201" y="804"/>
                  </a:lnTo>
                  <a:lnTo>
                    <a:pt x="1223" y="795"/>
                  </a:lnTo>
                  <a:lnTo>
                    <a:pt x="1246" y="782"/>
                  </a:lnTo>
                  <a:lnTo>
                    <a:pt x="1268" y="770"/>
                  </a:lnTo>
                  <a:lnTo>
                    <a:pt x="1291" y="756"/>
                  </a:lnTo>
                  <a:lnTo>
                    <a:pt x="1314" y="741"/>
                  </a:lnTo>
                  <a:lnTo>
                    <a:pt x="1337" y="726"/>
                  </a:lnTo>
                  <a:lnTo>
                    <a:pt x="1360" y="709"/>
                  </a:lnTo>
                  <a:lnTo>
                    <a:pt x="1392" y="692"/>
                  </a:lnTo>
                  <a:lnTo>
                    <a:pt x="1403" y="716"/>
                  </a:lnTo>
                  <a:lnTo>
                    <a:pt x="1401" y="716"/>
                  </a:lnTo>
                  <a:lnTo>
                    <a:pt x="1397" y="719"/>
                  </a:lnTo>
                  <a:lnTo>
                    <a:pt x="1394" y="722"/>
                  </a:lnTo>
                  <a:lnTo>
                    <a:pt x="1391" y="724"/>
                  </a:lnTo>
                  <a:lnTo>
                    <a:pt x="1387" y="728"/>
                  </a:lnTo>
                  <a:lnTo>
                    <a:pt x="1383" y="733"/>
                  </a:lnTo>
                  <a:lnTo>
                    <a:pt x="1377" y="736"/>
                  </a:lnTo>
                  <a:lnTo>
                    <a:pt x="1372" y="741"/>
                  </a:lnTo>
                  <a:lnTo>
                    <a:pt x="1365" y="746"/>
                  </a:lnTo>
                  <a:lnTo>
                    <a:pt x="1358" y="751"/>
                  </a:lnTo>
                  <a:lnTo>
                    <a:pt x="1350" y="756"/>
                  </a:lnTo>
                  <a:lnTo>
                    <a:pt x="1343" y="762"/>
                  </a:lnTo>
                  <a:lnTo>
                    <a:pt x="1334" y="768"/>
                  </a:lnTo>
                  <a:lnTo>
                    <a:pt x="1326" y="774"/>
                  </a:lnTo>
                  <a:lnTo>
                    <a:pt x="1315" y="780"/>
                  </a:lnTo>
                  <a:lnTo>
                    <a:pt x="1305" y="786"/>
                  </a:lnTo>
                  <a:lnTo>
                    <a:pt x="1294" y="792"/>
                  </a:lnTo>
                  <a:lnTo>
                    <a:pt x="1284" y="798"/>
                  </a:lnTo>
                  <a:lnTo>
                    <a:pt x="1271" y="806"/>
                  </a:lnTo>
                  <a:lnTo>
                    <a:pt x="1259" y="812"/>
                  </a:lnTo>
                  <a:lnTo>
                    <a:pt x="1247" y="818"/>
                  </a:lnTo>
                  <a:lnTo>
                    <a:pt x="1235" y="824"/>
                  </a:lnTo>
                  <a:lnTo>
                    <a:pt x="1220" y="830"/>
                  </a:lnTo>
                  <a:lnTo>
                    <a:pt x="1207" y="835"/>
                  </a:lnTo>
                  <a:lnTo>
                    <a:pt x="1192" y="841"/>
                  </a:lnTo>
                  <a:lnTo>
                    <a:pt x="1177" y="847"/>
                  </a:lnTo>
                  <a:lnTo>
                    <a:pt x="1161" y="850"/>
                  </a:lnTo>
                  <a:lnTo>
                    <a:pt x="1146" y="856"/>
                  </a:lnTo>
                  <a:lnTo>
                    <a:pt x="1129" y="860"/>
                  </a:lnTo>
                  <a:lnTo>
                    <a:pt x="1113" y="865"/>
                  </a:lnTo>
                  <a:lnTo>
                    <a:pt x="1095" y="867"/>
                  </a:lnTo>
                  <a:lnTo>
                    <a:pt x="1078" y="871"/>
                  </a:lnTo>
                  <a:lnTo>
                    <a:pt x="1060" y="875"/>
                  </a:lnTo>
                  <a:lnTo>
                    <a:pt x="1041" y="877"/>
                  </a:lnTo>
                  <a:lnTo>
                    <a:pt x="1022" y="877"/>
                  </a:lnTo>
                  <a:lnTo>
                    <a:pt x="1003" y="879"/>
                  </a:lnTo>
                  <a:lnTo>
                    <a:pt x="983" y="879"/>
                  </a:lnTo>
                  <a:lnTo>
                    <a:pt x="963" y="881"/>
                  </a:lnTo>
                  <a:lnTo>
                    <a:pt x="943" y="879"/>
                  </a:lnTo>
                  <a:lnTo>
                    <a:pt x="923" y="877"/>
                  </a:lnTo>
                  <a:lnTo>
                    <a:pt x="901" y="876"/>
                  </a:lnTo>
                  <a:lnTo>
                    <a:pt x="880" y="873"/>
                  </a:lnTo>
                  <a:lnTo>
                    <a:pt x="857" y="870"/>
                  </a:lnTo>
                  <a:lnTo>
                    <a:pt x="836" y="865"/>
                  </a:lnTo>
                  <a:lnTo>
                    <a:pt x="813" y="860"/>
                  </a:lnTo>
                  <a:lnTo>
                    <a:pt x="791" y="854"/>
                  </a:lnTo>
                  <a:lnTo>
                    <a:pt x="767" y="847"/>
                  </a:lnTo>
                  <a:lnTo>
                    <a:pt x="743" y="839"/>
                  </a:lnTo>
                  <a:lnTo>
                    <a:pt x="719" y="830"/>
                  </a:lnTo>
                  <a:lnTo>
                    <a:pt x="695" y="820"/>
                  </a:lnTo>
                  <a:lnTo>
                    <a:pt x="671" y="809"/>
                  </a:lnTo>
                  <a:lnTo>
                    <a:pt x="646" y="797"/>
                  </a:lnTo>
                  <a:lnTo>
                    <a:pt x="622" y="784"/>
                  </a:lnTo>
                  <a:lnTo>
                    <a:pt x="597" y="770"/>
                  </a:lnTo>
                  <a:lnTo>
                    <a:pt x="572" y="755"/>
                  </a:lnTo>
                  <a:lnTo>
                    <a:pt x="545" y="738"/>
                  </a:lnTo>
                  <a:lnTo>
                    <a:pt x="519" y="719"/>
                  </a:lnTo>
                  <a:lnTo>
                    <a:pt x="494" y="700"/>
                  </a:lnTo>
                  <a:lnTo>
                    <a:pt x="466" y="680"/>
                  </a:lnTo>
                  <a:lnTo>
                    <a:pt x="440" y="658"/>
                  </a:lnTo>
                  <a:lnTo>
                    <a:pt x="413" y="635"/>
                  </a:lnTo>
                  <a:lnTo>
                    <a:pt x="386" y="612"/>
                  </a:lnTo>
                  <a:lnTo>
                    <a:pt x="385" y="612"/>
                  </a:lnTo>
                  <a:lnTo>
                    <a:pt x="383" y="614"/>
                  </a:lnTo>
                  <a:lnTo>
                    <a:pt x="380" y="619"/>
                  </a:lnTo>
                  <a:lnTo>
                    <a:pt x="376" y="625"/>
                  </a:lnTo>
                  <a:lnTo>
                    <a:pt x="373" y="627"/>
                  </a:lnTo>
                  <a:lnTo>
                    <a:pt x="371" y="632"/>
                  </a:lnTo>
                  <a:lnTo>
                    <a:pt x="368" y="636"/>
                  </a:lnTo>
                  <a:lnTo>
                    <a:pt x="365" y="641"/>
                  </a:lnTo>
                  <a:lnTo>
                    <a:pt x="361" y="646"/>
                  </a:lnTo>
                  <a:lnTo>
                    <a:pt x="358" y="652"/>
                  </a:lnTo>
                  <a:lnTo>
                    <a:pt x="354" y="658"/>
                  </a:lnTo>
                  <a:lnTo>
                    <a:pt x="350" y="664"/>
                  </a:lnTo>
                  <a:lnTo>
                    <a:pt x="346" y="669"/>
                  </a:lnTo>
                  <a:lnTo>
                    <a:pt x="340" y="675"/>
                  </a:lnTo>
                  <a:lnTo>
                    <a:pt x="336" y="682"/>
                  </a:lnTo>
                  <a:lnTo>
                    <a:pt x="331" y="689"/>
                  </a:lnTo>
                  <a:lnTo>
                    <a:pt x="326" y="695"/>
                  </a:lnTo>
                  <a:lnTo>
                    <a:pt x="321" y="704"/>
                  </a:lnTo>
                  <a:lnTo>
                    <a:pt x="316" y="710"/>
                  </a:lnTo>
                  <a:lnTo>
                    <a:pt x="310" y="718"/>
                  </a:lnTo>
                  <a:lnTo>
                    <a:pt x="305" y="726"/>
                  </a:lnTo>
                  <a:lnTo>
                    <a:pt x="298" y="733"/>
                  </a:lnTo>
                  <a:lnTo>
                    <a:pt x="292" y="741"/>
                  </a:lnTo>
                  <a:lnTo>
                    <a:pt x="286" y="750"/>
                  </a:lnTo>
                  <a:lnTo>
                    <a:pt x="280" y="758"/>
                  </a:lnTo>
                  <a:lnTo>
                    <a:pt x="274" y="767"/>
                  </a:lnTo>
                  <a:lnTo>
                    <a:pt x="267" y="775"/>
                  </a:lnTo>
                  <a:lnTo>
                    <a:pt x="262" y="784"/>
                  </a:lnTo>
                  <a:lnTo>
                    <a:pt x="254" y="791"/>
                  </a:lnTo>
                  <a:lnTo>
                    <a:pt x="247" y="799"/>
                  </a:lnTo>
                  <a:lnTo>
                    <a:pt x="240" y="808"/>
                  </a:lnTo>
                  <a:lnTo>
                    <a:pt x="233" y="816"/>
                  </a:lnTo>
                  <a:lnTo>
                    <a:pt x="226" y="825"/>
                  </a:lnTo>
                  <a:lnTo>
                    <a:pt x="219" y="833"/>
                  </a:lnTo>
                  <a:lnTo>
                    <a:pt x="211" y="842"/>
                  </a:lnTo>
                  <a:lnTo>
                    <a:pt x="204" y="849"/>
                  </a:lnTo>
                  <a:lnTo>
                    <a:pt x="197" y="858"/>
                  </a:lnTo>
                  <a:lnTo>
                    <a:pt x="189" y="865"/>
                  </a:lnTo>
                  <a:lnTo>
                    <a:pt x="182" y="872"/>
                  </a:lnTo>
                  <a:lnTo>
                    <a:pt x="175" y="881"/>
                  </a:lnTo>
                  <a:lnTo>
                    <a:pt x="167" y="888"/>
                  </a:lnTo>
                  <a:lnTo>
                    <a:pt x="160" y="895"/>
                  </a:lnTo>
                  <a:lnTo>
                    <a:pt x="152" y="904"/>
                  </a:lnTo>
                  <a:lnTo>
                    <a:pt x="145" y="911"/>
                  </a:lnTo>
                  <a:lnTo>
                    <a:pt x="138" y="917"/>
                  </a:lnTo>
                  <a:lnTo>
                    <a:pt x="130" y="924"/>
                  </a:lnTo>
                  <a:lnTo>
                    <a:pt x="122" y="930"/>
                  </a:lnTo>
                  <a:lnTo>
                    <a:pt x="115" y="938"/>
                  </a:lnTo>
                  <a:lnTo>
                    <a:pt x="108" y="944"/>
                  </a:lnTo>
                  <a:lnTo>
                    <a:pt x="101" y="948"/>
                  </a:lnTo>
                  <a:lnTo>
                    <a:pt x="94" y="954"/>
                  </a:lnTo>
                  <a:lnTo>
                    <a:pt x="87" y="959"/>
                  </a:lnTo>
                  <a:lnTo>
                    <a:pt x="80" y="964"/>
                  </a:lnTo>
                  <a:lnTo>
                    <a:pt x="72" y="969"/>
                  </a:lnTo>
                  <a:lnTo>
                    <a:pt x="65" y="973"/>
                  </a:lnTo>
                  <a:lnTo>
                    <a:pt x="58" y="978"/>
                  </a:lnTo>
                  <a:lnTo>
                    <a:pt x="51" y="980"/>
                  </a:lnTo>
                  <a:lnTo>
                    <a:pt x="45" y="984"/>
                  </a:lnTo>
                  <a:lnTo>
                    <a:pt x="38" y="986"/>
                  </a:lnTo>
                  <a:lnTo>
                    <a:pt x="31" y="988"/>
                  </a:lnTo>
                  <a:lnTo>
                    <a:pt x="7" y="954"/>
                  </a:lnTo>
                  <a:lnTo>
                    <a:pt x="204" y="501"/>
                  </a:lnTo>
                  <a:lnTo>
                    <a:pt x="0" y="77"/>
                  </a:lnTo>
                  <a:lnTo>
                    <a:pt x="0" y="75"/>
                  </a:lnTo>
                  <a:lnTo>
                    <a:pt x="0" y="73"/>
                  </a:lnTo>
                  <a:lnTo>
                    <a:pt x="0" y="69"/>
                  </a:lnTo>
                  <a:lnTo>
                    <a:pt x="2" y="64"/>
                  </a:lnTo>
                  <a:lnTo>
                    <a:pt x="4" y="61"/>
                  </a:lnTo>
                  <a:lnTo>
                    <a:pt x="9" y="57"/>
                  </a:lnTo>
                  <a:lnTo>
                    <a:pt x="11" y="56"/>
                  </a:lnTo>
                  <a:lnTo>
                    <a:pt x="15" y="56"/>
                  </a:lnTo>
                  <a:lnTo>
                    <a:pt x="19" y="54"/>
                  </a:lnTo>
                  <a:lnTo>
                    <a:pt x="25" y="56"/>
                  </a:lnTo>
                  <a:lnTo>
                    <a:pt x="26" y="56"/>
                  </a:lnTo>
                  <a:lnTo>
                    <a:pt x="29" y="56"/>
                  </a:lnTo>
                  <a:lnTo>
                    <a:pt x="34" y="57"/>
                  </a:lnTo>
                  <a:lnTo>
                    <a:pt x="39" y="57"/>
                  </a:lnTo>
                  <a:lnTo>
                    <a:pt x="46" y="58"/>
                  </a:lnTo>
                  <a:lnTo>
                    <a:pt x="49" y="59"/>
                  </a:lnTo>
                  <a:lnTo>
                    <a:pt x="53" y="61"/>
                  </a:lnTo>
                  <a:lnTo>
                    <a:pt x="57" y="61"/>
                  </a:lnTo>
                  <a:lnTo>
                    <a:pt x="61" y="62"/>
                  </a:lnTo>
                  <a:lnTo>
                    <a:pt x="65" y="63"/>
                  </a:lnTo>
                  <a:lnTo>
                    <a:pt x="69" y="64"/>
                  </a:lnTo>
                  <a:lnTo>
                    <a:pt x="74" y="65"/>
                  </a:lnTo>
                  <a:lnTo>
                    <a:pt x="80" y="68"/>
                  </a:lnTo>
                  <a:lnTo>
                    <a:pt x="85" y="69"/>
                  </a:lnTo>
                  <a:lnTo>
                    <a:pt x="90" y="70"/>
                  </a:lnTo>
                  <a:lnTo>
                    <a:pt x="96" y="73"/>
                  </a:lnTo>
                  <a:lnTo>
                    <a:pt x="102" y="75"/>
                  </a:lnTo>
                  <a:lnTo>
                    <a:pt x="107" y="77"/>
                  </a:lnTo>
                  <a:lnTo>
                    <a:pt x="113" y="79"/>
                  </a:lnTo>
                  <a:lnTo>
                    <a:pt x="119" y="82"/>
                  </a:lnTo>
                  <a:lnTo>
                    <a:pt x="126" y="85"/>
                  </a:lnTo>
                  <a:lnTo>
                    <a:pt x="133" y="88"/>
                  </a:lnTo>
                  <a:lnTo>
                    <a:pt x="139" y="92"/>
                  </a:lnTo>
                  <a:lnTo>
                    <a:pt x="146" y="96"/>
                  </a:lnTo>
                  <a:lnTo>
                    <a:pt x="153" y="100"/>
                  </a:lnTo>
                  <a:lnTo>
                    <a:pt x="159" y="104"/>
                  </a:lnTo>
                  <a:lnTo>
                    <a:pt x="166" y="108"/>
                  </a:lnTo>
                  <a:lnTo>
                    <a:pt x="174" y="111"/>
                  </a:lnTo>
                  <a:lnTo>
                    <a:pt x="181" y="116"/>
                  </a:lnTo>
                  <a:lnTo>
                    <a:pt x="188" y="121"/>
                  </a:lnTo>
                  <a:lnTo>
                    <a:pt x="195" y="126"/>
                  </a:lnTo>
                  <a:lnTo>
                    <a:pt x="202" y="132"/>
                  </a:lnTo>
                  <a:lnTo>
                    <a:pt x="210" y="138"/>
                  </a:lnTo>
                  <a:lnTo>
                    <a:pt x="218" y="143"/>
                  </a:lnTo>
                  <a:lnTo>
                    <a:pt x="225" y="149"/>
                  </a:lnTo>
                  <a:lnTo>
                    <a:pt x="232" y="156"/>
                  </a:lnTo>
                  <a:lnTo>
                    <a:pt x="240" y="162"/>
                  </a:lnTo>
                  <a:lnTo>
                    <a:pt x="247" y="170"/>
                  </a:lnTo>
                  <a:lnTo>
                    <a:pt x="254" y="177"/>
                  </a:lnTo>
                  <a:lnTo>
                    <a:pt x="263" y="185"/>
                  </a:lnTo>
                  <a:lnTo>
                    <a:pt x="271" y="194"/>
                  </a:lnTo>
                  <a:lnTo>
                    <a:pt x="278" y="201"/>
                  </a:lnTo>
                  <a:lnTo>
                    <a:pt x="285" y="210"/>
                  </a:lnTo>
                  <a:lnTo>
                    <a:pt x="292" y="218"/>
                  </a:lnTo>
                  <a:lnTo>
                    <a:pt x="300" y="229"/>
                  </a:lnTo>
                  <a:lnTo>
                    <a:pt x="307" y="237"/>
                  </a:lnTo>
                  <a:lnTo>
                    <a:pt x="315" y="248"/>
                  </a:lnTo>
                  <a:lnTo>
                    <a:pt x="322" y="258"/>
                  </a:lnTo>
                  <a:lnTo>
                    <a:pt x="330" y="269"/>
                  </a:lnTo>
                  <a:lnTo>
                    <a:pt x="337" y="280"/>
                  </a:lnTo>
                  <a:lnTo>
                    <a:pt x="344" y="292"/>
                  </a:lnTo>
                  <a:lnTo>
                    <a:pt x="352" y="304"/>
                  </a:lnTo>
                  <a:lnTo>
                    <a:pt x="359" y="316"/>
                  </a:lnTo>
                  <a:lnTo>
                    <a:pt x="365" y="328"/>
                  </a:lnTo>
                  <a:lnTo>
                    <a:pt x="372" y="342"/>
                  </a:lnTo>
                  <a:lnTo>
                    <a:pt x="379" y="355"/>
                  </a:lnTo>
                  <a:lnTo>
                    <a:pt x="386" y="369"/>
                  </a:lnTo>
                  <a:lnTo>
                    <a:pt x="387" y="368"/>
                  </a:lnTo>
                  <a:lnTo>
                    <a:pt x="391" y="366"/>
                  </a:lnTo>
                  <a:lnTo>
                    <a:pt x="392" y="363"/>
                  </a:lnTo>
                  <a:lnTo>
                    <a:pt x="395" y="361"/>
                  </a:lnTo>
                  <a:lnTo>
                    <a:pt x="397" y="359"/>
                  </a:lnTo>
                  <a:lnTo>
                    <a:pt x="401" y="355"/>
                  </a:lnTo>
                  <a:lnTo>
                    <a:pt x="404" y="351"/>
                  </a:lnTo>
                  <a:lnTo>
                    <a:pt x="408" y="346"/>
                  </a:lnTo>
                  <a:lnTo>
                    <a:pt x="412" y="343"/>
                  </a:lnTo>
                  <a:lnTo>
                    <a:pt x="418" y="338"/>
                  </a:lnTo>
                  <a:lnTo>
                    <a:pt x="423" y="333"/>
                  </a:lnTo>
                  <a:lnTo>
                    <a:pt x="428" y="328"/>
                  </a:lnTo>
                  <a:lnTo>
                    <a:pt x="436" y="322"/>
                  </a:lnTo>
                  <a:lnTo>
                    <a:pt x="443" y="317"/>
                  </a:lnTo>
                  <a:lnTo>
                    <a:pt x="449" y="310"/>
                  </a:lnTo>
                  <a:lnTo>
                    <a:pt x="457" y="304"/>
                  </a:lnTo>
                  <a:lnTo>
                    <a:pt x="463" y="297"/>
                  </a:lnTo>
                  <a:lnTo>
                    <a:pt x="472" y="291"/>
                  </a:lnTo>
                  <a:lnTo>
                    <a:pt x="480" y="282"/>
                  </a:lnTo>
                  <a:lnTo>
                    <a:pt x="490" y="276"/>
                  </a:lnTo>
                  <a:lnTo>
                    <a:pt x="498" y="268"/>
                  </a:lnTo>
                  <a:lnTo>
                    <a:pt x="508" y="262"/>
                  </a:lnTo>
                  <a:lnTo>
                    <a:pt x="517" y="253"/>
                  </a:lnTo>
                  <a:lnTo>
                    <a:pt x="529" y="245"/>
                  </a:lnTo>
                  <a:lnTo>
                    <a:pt x="538" y="237"/>
                  </a:lnTo>
                  <a:lnTo>
                    <a:pt x="550" y="230"/>
                  </a:lnTo>
                  <a:lnTo>
                    <a:pt x="560" y="222"/>
                  </a:lnTo>
                  <a:lnTo>
                    <a:pt x="573" y="213"/>
                  </a:lnTo>
                  <a:lnTo>
                    <a:pt x="585" y="206"/>
                  </a:lnTo>
                  <a:lnTo>
                    <a:pt x="597" y="197"/>
                  </a:lnTo>
                  <a:lnTo>
                    <a:pt x="608" y="189"/>
                  </a:lnTo>
                  <a:lnTo>
                    <a:pt x="621" y="180"/>
                  </a:lnTo>
                  <a:lnTo>
                    <a:pt x="634" y="172"/>
                  </a:lnTo>
                  <a:lnTo>
                    <a:pt x="647" y="165"/>
                  </a:lnTo>
                  <a:lnTo>
                    <a:pt x="662" y="156"/>
                  </a:lnTo>
                  <a:lnTo>
                    <a:pt x="675" y="148"/>
                  </a:lnTo>
                  <a:lnTo>
                    <a:pt x="689" y="139"/>
                  </a:lnTo>
                  <a:lnTo>
                    <a:pt x="705" y="132"/>
                  </a:lnTo>
                  <a:lnTo>
                    <a:pt x="718" y="124"/>
                  </a:lnTo>
                  <a:lnTo>
                    <a:pt x="733" y="115"/>
                  </a:lnTo>
                  <a:lnTo>
                    <a:pt x="749" y="108"/>
                  </a:lnTo>
                  <a:lnTo>
                    <a:pt x="765" y="100"/>
                  </a:lnTo>
                  <a:lnTo>
                    <a:pt x="780" y="92"/>
                  </a:lnTo>
                  <a:lnTo>
                    <a:pt x="797" y="85"/>
                  </a:lnTo>
                  <a:lnTo>
                    <a:pt x="812" y="79"/>
                  </a:lnTo>
                  <a:lnTo>
                    <a:pt x="829" y="73"/>
                  </a:lnTo>
                  <a:lnTo>
                    <a:pt x="846" y="65"/>
                  </a:lnTo>
                  <a:lnTo>
                    <a:pt x="862" y="58"/>
                  </a:lnTo>
                  <a:lnTo>
                    <a:pt x="880" y="52"/>
                  </a:lnTo>
                  <a:lnTo>
                    <a:pt x="897" y="46"/>
                  </a:lnTo>
                  <a:lnTo>
                    <a:pt x="914" y="40"/>
                  </a:lnTo>
                  <a:lnTo>
                    <a:pt x="932" y="35"/>
                  </a:lnTo>
                  <a:lnTo>
                    <a:pt x="950" y="29"/>
                  </a:lnTo>
                  <a:lnTo>
                    <a:pt x="969" y="25"/>
                  </a:lnTo>
                  <a:lnTo>
                    <a:pt x="986" y="21"/>
                  </a:lnTo>
                  <a:lnTo>
                    <a:pt x="1004" y="17"/>
                  </a:lnTo>
                  <a:lnTo>
                    <a:pt x="1023" y="12"/>
                  </a:lnTo>
                  <a:lnTo>
                    <a:pt x="1042" y="10"/>
                  </a:lnTo>
                  <a:lnTo>
                    <a:pt x="1061" y="6"/>
                  </a:lnTo>
                  <a:lnTo>
                    <a:pt x="1080" y="4"/>
                  </a:lnTo>
                  <a:lnTo>
                    <a:pt x="1100" y="1"/>
                  </a:lnTo>
                  <a:lnTo>
                    <a:pt x="1119" y="0"/>
                  </a:lnTo>
                  <a:lnTo>
                    <a:pt x="1120" y="0"/>
                  </a:lnTo>
                  <a:lnTo>
                    <a:pt x="1122" y="0"/>
                  </a:lnTo>
                  <a:lnTo>
                    <a:pt x="1126" y="0"/>
                  </a:lnTo>
                  <a:lnTo>
                    <a:pt x="1131" y="0"/>
                  </a:lnTo>
                  <a:lnTo>
                    <a:pt x="1133" y="0"/>
                  </a:lnTo>
                  <a:lnTo>
                    <a:pt x="1137" y="0"/>
                  </a:lnTo>
                  <a:lnTo>
                    <a:pt x="1140" y="0"/>
                  </a:lnTo>
                  <a:lnTo>
                    <a:pt x="1145" y="1"/>
                  </a:lnTo>
                  <a:lnTo>
                    <a:pt x="1149" y="1"/>
                  </a:lnTo>
                  <a:lnTo>
                    <a:pt x="1154" y="2"/>
                  </a:lnTo>
                  <a:lnTo>
                    <a:pt x="1158" y="4"/>
                  </a:lnTo>
                  <a:lnTo>
                    <a:pt x="1164" y="5"/>
                  </a:lnTo>
                  <a:lnTo>
                    <a:pt x="1168" y="5"/>
                  </a:lnTo>
                  <a:lnTo>
                    <a:pt x="1173" y="6"/>
                  </a:lnTo>
                  <a:lnTo>
                    <a:pt x="1179" y="6"/>
                  </a:lnTo>
                  <a:lnTo>
                    <a:pt x="1185" y="8"/>
                  </a:lnTo>
                  <a:lnTo>
                    <a:pt x="1192" y="10"/>
                  </a:lnTo>
                  <a:lnTo>
                    <a:pt x="1198" y="11"/>
                  </a:lnTo>
                  <a:lnTo>
                    <a:pt x="1204" y="13"/>
                  </a:lnTo>
                  <a:lnTo>
                    <a:pt x="1211" y="17"/>
                  </a:lnTo>
                  <a:lnTo>
                    <a:pt x="1217" y="18"/>
                  </a:lnTo>
                  <a:lnTo>
                    <a:pt x="1224" y="21"/>
                  </a:lnTo>
                  <a:lnTo>
                    <a:pt x="1232" y="23"/>
                  </a:lnTo>
                  <a:lnTo>
                    <a:pt x="1240" y="27"/>
                  </a:lnTo>
                  <a:lnTo>
                    <a:pt x="1247" y="29"/>
                  </a:lnTo>
                  <a:lnTo>
                    <a:pt x="1253" y="33"/>
                  </a:lnTo>
                  <a:lnTo>
                    <a:pt x="1261" y="36"/>
                  </a:lnTo>
                  <a:lnTo>
                    <a:pt x="1269" y="41"/>
                  </a:lnTo>
                  <a:lnTo>
                    <a:pt x="1277" y="45"/>
                  </a:lnTo>
                  <a:lnTo>
                    <a:pt x="1284" y="48"/>
                  </a:lnTo>
                  <a:lnTo>
                    <a:pt x="1292" y="53"/>
                  </a:lnTo>
                  <a:lnTo>
                    <a:pt x="1300" y="58"/>
                  </a:lnTo>
                  <a:lnTo>
                    <a:pt x="1307" y="63"/>
                  </a:lnTo>
                  <a:lnTo>
                    <a:pt x="1315" y="69"/>
                  </a:lnTo>
                  <a:lnTo>
                    <a:pt x="1324" y="75"/>
                  </a:lnTo>
                  <a:lnTo>
                    <a:pt x="1332" y="81"/>
                  </a:lnTo>
                  <a:lnTo>
                    <a:pt x="1339" y="87"/>
                  </a:lnTo>
                  <a:lnTo>
                    <a:pt x="1347" y="93"/>
                  </a:lnTo>
                  <a:lnTo>
                    <a:pt x="1354" y="100"/>
                  </a:lnTo>
                  <a:lnTo>
                    <a:pt x="1362" y="109"/>
                  </a:lnTo>
                  <a:lnTo>
                    <a:pt x="1371" y="116"/>
                  </a:lnTo>
                  <a:lnTo>
                    <a:pt x="1378" y="125"/>
                  </a:lnTo>
                  <a:lnTo>
                    <a:pt x="1386" y="133"/>
                  </a:lnTo>
                  <a:lnTo>
                    <a:pt x="1394" y="143"/>
                  </a:lnTo>
                  <a:lnTo>
                    <a:pt x="1401" y="151"/>
                  </a:lnTo>
                  <a:lnTo>
                    <a:pt x="1409" y="162"/>
                  </a:lnTo>
                  <a:lnTo>
                    <a:pt x="1416" y="172"/>
                  </a:lnTo>
                  <a:lnTo>
                    <a:pt x="1423" y="183"/>
                  </a:lnTo>
                  <a:lnTo>
                    <a:pt x="1429" y="194"/>
                  </a:lnTo>
                  <a:lnTo>
                    <a:pt x="1436" y="206"/>
                  </a:lnTo>
                  <a:lnTo>
                    <a:pt x="1443" y="218"/>
                  </a:lnTo>
                  <a:lnTo>
                    <a:pt x="1450" y="230"/>
                  </a:lnTo>
                  <a:lnTo>
                    <a:pt x="1456" y="243"/>
                  </a:lnTo>
                  <a:lnTo>
                    <a:pt x="1462" y="257"/>
                  </a:lnTo>
                  <a:lnTo>
                    <a:pt x="1468" y="270"/>
                  </a:lnTo>
                  <a:lnTo>
                    <a:pt x="1474" y="285"/>
                  </a:lnTo>
                  <a:lnTo>
                    <a:pt x="1479" y="299"/>
                  </a:lnTo>
                  <a:lnTo>
                    <a:pt x="1484" y="315"/>
                  </a:lnTo>
                  <a:lnTo>
                    <a:pt x="1490" y="332"/>
                  </a:lnTo>
                  <a:lnTo>
                    <a:pt x="1495" y="348"/>
                  </a:lnTo>
                  <a:lnTo>
                    <a:pt x="1468" y="357"/>
                  </a:lnTo>
                  <a:close/>
                </a:path>
              </a:pathLst>
            </a:custGeom>
            <a:solidFill>
              <a:srgbClr val="000000"/>
            </a:solidFill>
            <a:ln w="9525">
              <a:noFill/>
              <a:round/>
              <a:headEnd/>
              <a:tailEnd/>
            </a:ln>
          </p:spPr>
          <p:txBody>
            <a:bodyPr/>
            <a:lstStyle/>
            <a:p>
              <a:endParaRPr lang="en-US"/>
            </a:p>
          </p:txBody>
        </p:sp>
        <p:sp>
          <p:nvSpPr>
            <p:cNvPr id="72875" name="Freeform 399"/>
            <p:cNvSpPr>
              <a:spLocks/>
            </p:cNvSpPr>
            <p:nvPr/>
          </p:nvSpPr>
          <p:spPr bwMode="auto">
            <a:xfrm>
              <a:off x="5220" y="2851"/>
              <a:ext cx="28" cy="33"/>
            </a:xfrm>
            <a:custGeom>
              <a:avLst/>
              <a:gdLst>
                <a:gd name="T0" fmla="*/ 5 w 84"/>
                <a:gd name="T1" fmla="*/ 8 h 100"/>
                <a:gd name="T2" fmla="*/ 6 w 84"/>
                <a:gd name="T3" fmla="*/ 7 h 100"/>
                <a:gd name="T4" fmla="*/ 6 w 84"/>
                <a:gd name="T5" fmla="*/ 7 h 100"/>
                <a:gd name="T6" fmla="*/ 7 w 84"/>
                <a:gd name="T7" fmla="*/ 6 h 100"/>
                <a:gd name="T8" fmla="*/ 7 w 84"/>
                <a:gd name="T9" fmla="*/ 5 h 100"/>
                <a:gd name="T10" fmla="*/ 6 w 84"/>
                <a:gd name="T11" fmla="*/ 4 h 100"/>
                <a:gd name="T12" fmla="*/ 6 w 84"/>
                <a:gd name="T13" fmla="*/ 4 h 100"/>
                <a:gd name="T14" fmla="*/ 5 w 84"/>
                <a:gd name="T15" fmla="*/ 3 h 100"/>
                <a:gd name="T16" fmla="*/ 5 w 84"/>
                <a:gd name="T17" fmla="*/ 2 h 100"/>
                <a:gd name="T18" fmla="*/ 5 w 84"/>
                <a:gd name="T19" fmla="*/ 1 h 100"/>
                <a:gd name="T20" fmla="*/ 5 w 84"/>
                <a:gd name="T21" fmla="*/ 0 h 100"/>
                <a:gd name="T22" fmla="*/ 6 w 84"/>
                <a:gd name="T23" fmla="*/ 0 h 100"/>
                <a:gd name="T24" fmla="*/ 7 w 84"/>
                <a:gd name="T25" fmla="*/ 1 h 100"/>
                <a:gd name="T26" fmla="*/ 8 w 84"/>
                <a:gd name="T27" fmla="*/ 2 h 100"/>
                <a:gd name="T28" fmla="*/ 8 w 84"/>
                <a:gd name="T29" fmla="*/ 2 h 100"/>
                <a:gd name="T30" fmla="*/ 9 w 84"/>
                <a:gd name="T31" fmla="*/ 3 h 100"/>
                <a:gd name="T32" fmla="*/ 9 w 84"/>
                <a:gd name="T33" fmla="*/ 4 h 100"/>
                <a:gd name="T34" fmla="*/ 9 w 84"/>
                <a:gd name="T35" fmla="*/ 5 h 100"/>
                <a:gd name="T36" fmla="*/ 9 w 84"/>
                <a:gd name="T37" fmla="*/ 6 h 100"/>
                <a:gd name="T38" fmla="*/ 9 w 84"/>
                <a:gd name="T39" fmla="*/ 7 h 100"/>
                <a:gd name="T40" fmla="*/ 9 w 84"/>
                <a:gd name="T41" fmla="*/ 8 h 100"/>
                <a:gd name="T42" fmla="*/ 8 w 84"/>
                <a:gd name="T43" fmla="*/ 9 h 100"/>
                <a:gd name="T44" fmla="*/ 7 w 84"/>
                <a:gd name="T45" fmla="*/ 10 h 100"/>
                <a:gd name="T46" fmla="*/ 7 w 84"/>
                <a:gd name="T47" fmla="*/ 10 h 100"/>
                <a:gd name="T48" fmla="*/ 6 w 84"/>
                <a:gd name="T49" fmla="*/ 11 h 100"/>
                <a:gd name="T50" fmla="*/ 5 w 84"/>
                <a:gd name="T51" fmla="*/ 11 h 100"/>
                <a:gd name="T52" fmla="*/ 4 w 84"/>
                <a:gd name="T53" fmla="*/ 11 h 100"/>
                <a:gd name="T54" fmla="*/ 3 w 84"/>
                <a:gd name="T55" fmla="*/ 11 h 100"/>
                <a:gd name="T56" fmla="*/ 2 w 84"/>
                <a:gd name="T57" fmla="*/ 10 h 100"/>
                <a:gd name="T58" fmla="*/ 1 w 84"/>
                <a:gd name="T59" fmla="*/ 9 h 100"/>
                <a:gd name="T60" fmla="*/ 1 w 84"/>
                <a:gd name="T61" fmla="*/ 9 h 100"/>
                <a:gd name="T62" fmla="*/ 0 w 84"/>
                <a:gd name="T63" fmla="*/ 8 h 100"/>
                <a:gd name="T64" fmla="*/ 0 w 84"/>
                <a:gd name="T65" fmla="*/ 7 h 100"/>
                <a:gd name="T66" fmla="*/ 0 w 84"/>
                <a:gd name="T67" fmla="*/ 6 h 100"/>
                <a:gd name="T68" fmla="*/ 0 w 84"/>
                <a:gd name="T69" fmla="*/ 5 h 100"/>
                <a:gd name="T70" fmla="*/ 0 w 84"/>
                <a:gd name="T71" fmla="*/ 4 h 100"/>
                <a:gd name="T72" fmla="*/ 0 w 84"/>
                <a:gd name="T73" fmla="*/ 3 h 100"/>
                <a:gd name="T74" fmla="*/ 1 w 84"/>
                <a:gd name="T75" fmla="*/ 2 h 100"/>
                <a:gd name="T76" fmla="*/ 1 w 84"/>
                <a:gd name="T77" fmla="*/ 1 h 100"/>
                <a:gd name="T78" fmla="*/ 2 w 84"/>
                <a:gd name="T79" fmla="*/ 1 h 100"/>
                <a:gd name="T80" fmla="*/ 3 w 84"/>
                <a:gd name="T81" fmla="*/ 0 h 100"/>
                <a:gd name="T82" fmla="*/ 4 w 84"/>
                <a:gd name="T83" fmla="*/ 0 h 100"/>
                <a:gd name="T84" fmla="*/ 4 w 84"/>
                <a:gd name="T85" fmla="*/ 1 h 100"/>
                <a:gd name="T86" fmla="*/ 4 w 84"/>
                <a:gd name="T87" fmla="*/ 2 h 100"/>
                <a:gd name="T88" fmla="*/ 4 w 84"/>
                <a:gd name="T89" fmla="*/ 3 h 100"/>
                <a:gd name="T90" fmla="*/ 3 w 84"/>
                <a:gd name="T91" fmla="*/ 4 h 100"/>
                <a:gd name="T92" fmla="*/ 3 w 84"/>
                <a:gd name="T93" fmla="*/ 4 h 100"/>
                <a:gd name="T94" fmla="*/ 2 w 84"/>
                <a:gd name="T95" fmla="*/ 5 h 100"/>
                <a:gd name="T96" fmla="*/ 2 w 84"/>
                <a:gd name="T97" fmla="*/ 6 h 100"/>
                <a:gd name="T98" fmla="*/ 3 w 84"/>
                <a:gd name="T99" fmla="*/ 7 h 100"/>
                <a:gd name="T100" fmla="*/ 3 w 84"/>
                <a:gd name="T101" fmla="*/ 7 h 100"/>
                <a:gd name="T102" fmla="*/ 4 w 84"/>
                <a:gd name="T103" fmla="*/ 8 h 100"/>
                <a:gd name="T104" fmla="*/ 5 w 84"/>
                <a:gd name="T105" fmla="*/ 8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
                <a:gd name="T160" fmla="*/ 0 h 100"/>
                <a:gd name="T161" fmla="*/ 84 w 8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 h="100">
                  <a:moveTo>
                    <a:pt x="41" y="70"/>
                  </a:moveTo>
                  <a:lnTo>
                    <a:pt x="45" y="69"/>
                  </a:lnTo>
                  <a:lnTo>
                    <a:pt x="48" y="69"/>
                  </a:lnTo>
                  <a:lnTo>
                    <a:pt x="51" y="68"/>
                  </a:lnTo>
                  <a:lnTo>
                    <a:pt x="54" y="67"/>
                  </a:lnTo>
                  <a:lnTo>
                    <a:pt x="56" y="63"/>
                  </a:lnTo>
                  <a:lnTo>
                    <a:pt x="58" y="62"/>
                  </a:lnTo>
                  <a:lnTo>
                    <a:pt x="59" y="57"/>
                  </a:lnTo>
                  <a:lnTo>
                    <a:pt x="60" y="54"/>
                  </a:lnTo>
                  <a:lnTo>
                    <a:pt x="59" y="49"/>
                  </a:lnTo>
                  <a:lnTo>
                    <a:pt x="58" y="45"/>
                  </a:lnTo>
                  <a:lnTo>
                    <a:pt x="56" y="40"/>
                  </a:lnTo>
                  <a:lnTo>
                    <a:pt x="54" y="38"/>
                  </a:lnTo>
                  <a:lnTo>
                    <a:pt x="52" y="33"/>
                  </a:lnTo>
                  <a:lnTo>
                    <a:pt x="49" y="31"/>
                  </a:lnTo>
                  <a:lnTo>
                    <a:pt x="46" y="29"/>
                  </a:lnTo>
                  <a:lnTo>
                    <a:pt x="44" y="28"/>
                  </a:lnTo>
                  <a:lnTo>
                    <a:pt x="44" y="21"/>
                  </a:lnTo>
                  <a:lnTo>
                    <a:pt x="44" y="15"/>
                  </a:lnTo>
                  <a:lnTo>
                    <a:pt x="44" y="8"/>
                  </a:lnTo>
                  <a:lnTo>
                    <a:pt x="45" y="1"/>
                  </a:lnTo>
                  <a:lnTo>
                    <a:pt x="48" y="1"/>
                  </a:lnTo>
                  <a:lnTo>
                    <a:pt x="52" y="3"/>
                  </a:lnTo>
                  <a:lnTo>
                    <a:pt x="56" y="4"/>
                  </a:lnTo>
                  <a:lnTo>
                    <a:pt x="61" y="6"/>
                  </a:lnTo>
                  <a:lnTo>
                    <a:pt x="64" y="9"/>
                  </a:lnTo>
                  <a:lnTo>
                    <a:pt x="67" y="11"/>
                  </a:lnTo>
                  <a:lnTo>
                    <a:pt x="70" y="14"/>
                  </a:lnTo>
                  <a:lnTo>
                    <a:pt x="73" y="17"/>
                  </a:lnTo>
                  <a:lnTo>
                    <a:pt x="75" y="21"/>
                  </a:lnTo>
                  <a:lnTo>
                    <a:pt x="77" y="24"/>
                  </a:lnTo>
                  <a:lnTo>
                    <a:pt x="79" y="28"/>
                  </a:lnTo>
                  <a:lnTo>
                    <a:pt x="81" y="32"/>
                  </a:lnTo>
                  <a:lnTo>
                    <a:pt x="82" y="37"/>
                  </a:lnTo>
                  <a:lnTo>
                    <a:pt x="83" y="40"/>
                  </a:lnTo>
                  <a:lnTo>
                    <a:pt x="84" y="45"/>
                  </a:lnTo>
                  <a:lnTo>
                    <a:pt x="84" y="51"/>
                  </a:lnTo>
                  <a:lnTo>
                    <a:pt x="84" y="56"/>
                  </a:lnTo>
                  <a:lnTo>
                    <a:pt x="83" y="61"/>
                  </a:lnTo>
                  <a:lnTo>
                    <a:pt x="81" y="66"/>
                  </a:lnTo>
                  <a:lnTo>
                    <a:pt x="80" y="70"/>
                  </a:lnTo>
                  <a:lnTo>
                    <a:pt x="78" y="75"/>
                  </a:lnTo>
                  <a:lnTo>
                    <a:pt x="76" y="79"/>
                  </a:lnTo>
                  <a:lnTo>
                    <a:pt x="73" y="83"/>
                  </a:lnTo>
                  <a:lnTo>
                    <a:pt x="71" y="86"/>
                  </a:lnTo>
                  <a:lnTo>
                    <a:pt x="67" y="89"/>
                  </a:lnTo>
                  <a:lnTo>
                    <a:pt x="64" y="91"/>
                  </a:lnTo>
                  <a:lnTo>
                    <a:pt x="61" y="94"/>
                  </a:lnTo>
                  <a:lnTo>
                    <a:pt x="56" y="96"/>
                  </a:lnTo>
                  <a:lnTo>
                    <a:pt x="52" y="97"/>
                  </a:lnTo>
                  <a:lnTo>
                    <a:pt x="48" y="98"/>
                  </a:lnTo>
                  <a:lnTo>
                    <a:pt x="44" y="100"/>
                  </a:lnTo>
                  <a:lnTo>
                    <a:pt x="40" y="100"/>
                  </a:lnTo>
                  <a:lnTo>
                    <a:pt x="35" y="100"/>
                  </a:lnTo>
                  <a:lnTo>
                    <a:pt x="31" y="98"/>
                  </a:lnTo>
                  <a:lnTo>
                    <a:pt x="26" y="96"/>
                  </a:lnTo>
                  <a:lnTo>
                    <a:pt x="23" y="95"/>
                  </a:lnTo>
                  <a:lnTo>
                    <a:pt x="19" y="91"/>
                  </a:lnTo>
                  <a:lnTo>
                    <a:pt x="16" y="89"/>
                  </a:lnTo>
                  <a:lnTo>
                    <a:pt x="12" y="85"/>
                  </a:lnTo>
                  <a:lnTo>
                    <a:pt x="10" y="83"/>
                  </a:lnTo>
                  <a:lnTo>
                    <a:pt x="7" y="79"/>
                  </a:lnTo>
                  <a:lnTo>
                    <a:pt x="5" y="74"/>
                  </a:lnTo>
                  <a:lnTo>
                    <a:pt x="3" y="70"/>
                  </a:lnTo>
                  <a:lnTo>
                    <a:pt x="2" y="67"/>
                  </a:lnTo>
                  <a:lnTo>
                    <a:pt x="1" y="62"/>
                  </a:lnTo>
                  <a:lnTo>
                    <a:pt x="0" y="58"/>
                  </a:lnTo>
                  <a:lnTo>
                    <a:pt x="0" y="54"/>
                  </a:lnTo>
                  <a:lnTo>
                    <a:pt x="1" y="51"/>
                  </a:lnTo>
                  <a:lnTo>
                    <a:pt x="1" y="45"/>
                  </a:lnTo>
                  <a:lnTo>
                    <a:pt x="1" y="40"/>
                  </a:lnTo>
                  <a:lnTo>
                    <a:pt x="1" y="35"/>
                  </a:lnTo>
                  <a:lnTo>
                    <a:pt x="3" y="31"/>
                  </a:lnTo>
                  <a:lnTo>
                    <a:pt x="4" y="27"/>
                  </a:lnTo>
                  <a:lnTo>
                    <a:pt x="6" y="22"/>
                  </a:lnTo>
                  <a:lnTo>
                    <a:pt x="7" y="18"/>
                  </a:lnTo>
                  <a:lnTo>
                    <a:pt x="10" y="16"/>
                  </a:lnTo>
                  <a:lnTo>
                    <a:pt x="12" y="11"/>
                  </a:lnTo>
                  <a:lnTo>
                    <a:pt x="16" y="9"/>
                  </a:lnTo>
                  <a:lnTo>
                    <a:pt x="19" y="6"/>
                  </a:lnTo>
                  <a:lnTo>
                    <a:pt x="23" y="4"/>
                  </a:lnTo>
                  <a:lnTo>
                    <a:pt x="26" y="3"/>
                  </a:lnTo>
                  <a:lnTo>
                    <a:pt x="30" y="1"/>
                  </a:lnTo>
                  <a:lnTo>
                    <a:pt x="34" y="0"/>
                  </a:lnTo>
                  <a:lnTo>
                    <a:pt x="39" y="0"/>
                  </a:lnTo>
                  <a:lnTo>
                    <a:pt x="38" y="6"/>
                  </a:lnTo>
                  <a:lnTo>
                    <a:pt x="38" y="14"/>
                  </a:lnTo>
                  <a:lnTo>
                    <a:pt x="37" y="21"/>
                  </a:lnTo>
                  <a:lnTo>
                    <a:pt x="37" y="28"/>
                  </a:lnTo>
                  <a:lnTo>
                    <a:pt x="34" y="29"/>
                  </a:lnTo>
                  <a:lnTo>
                    <a:pt x="30" y="31"/>
                  </a:lnTo>
                  <a:lnTo>
                    <a:pt x="27" y="33"/>
                  </a:lnTo>
                  <a:lnTo>
                    <a:pt x="26" y="37"/>
                  </a:lnTo>
                  <a:lnTo>
                    <a:pt x="23" y="39"/>
                  </a:lnTo>
                  <a:lnTo>
                    <a:pt x="22" y="44"/>
                  </a:lnTo>
                  <a:lnTo>
                    <a:pt x="21" y="47"/>
                  </a:lnTo>
                  <a:lnTo>
                    <a:pt x="21" y="52"/>
                  </a:lnTo>
                  <a:lnTo>
                    <a:pt x="21" y="56"/>
                  </a:lnTo>
                  <a:lnTo>
                    <a:pt x="22" y="60"/>
                  </a:lnTo>
                  <a:lnTo>
                    <a:pt x="24" y="63"/>
                  </a:lnTo>
                  <a:lnTo>
                    <a:pt x="27" y="66"/>
                  </a:lnTo>
                  <a:lnTo>
                    <a:pt x="29" y="67"/>
                  </a:lnTo>
                  <a:lnTo>
                    <a:pt x="33" y="68"/>
                  </a:lnTo>
                  <a:lnTo>
                    <a:pt x="37" y="69"/>
                  </a:lnTo>
                  <a:lnTo>
                    <a:pt x="41" y="70"/>
                  </a:lnTo>
                  <a:close/>
                </a:path>
              </a:pathLst>
            </a:custGeom>
            <a:solidFill>
              <a:srgbClr val="000000"/>
            </a:solidFill>
            <a:ln w="9525">
              <a:noFill/>
              <a:round/>
              <a:headEnd/>
              <a:tailEnd/>
            </a:ln>
          </p:spPr>
          <p:txBody>
            <a:bodyPr/>
            <a:lstStyle/>
            <a:p>
              <a:endParaRPr lang="en-US"/>
            </a:p>
          </p:txBody>
        </p:sp>
        <p:sp>
          <p:nvSpPr>
            <p:cNvPr id="72876" name="Freeform 400"/>
            <p:cNvSpPr>
              <a:spLocks/>
            </p:cNvSpPr>
            <p:nvPr/>
          </p:nvSpPr>
          <p:spPr bwMode="auto">
            <a:xfrm>
              <a:off x="5283" y="2816"/>
              <a:ext cx="29" cy="35"/>
            </a:xfrm>
            <a:custGeom>
              <a:avLst/>
              <a:gdLst>
                <a:gd name="T0" fmla="*/ 5 w 87"/>
                <a:gd name="T1" fmla="*/ 9 h 104"/>
                <a:gd name="T2" fmla="*/ 6 w 87"/>
                <a:gd name="T3" fmla="*/ 8 h 104"/>
                <a:gd name="T4" fmla="*/ 7 w 87"/>
                <a:gd name="T5" fmla="*/ 8 h 104"/>
                <a:gd name="T6" fmla="*/ 7 w 87"/>
                <a:gd name="T7" fmla="*/ 7 h 104"/>
                <a:gd name="T8" fmla="*/ 7 w 87"/>
                <a:gd name="T9" fmla="*/ 6 h 104"/>
                <a:gd name="T10" fmla="*/ 7 w 87"/>
                <a:gd name="T11" fmla="*/ 5 h 104"/>
                <a:gd name="T12" fmla="*/ 6 w 87"/>
                <a:gd name="T13" fmla="*/ 4 h 104"/>
                <a:gd name="T14" fmla="*/ 6 w 87"/>
                <a:gd name="T15" fmla="*/ 3 h 104"/>
                <a:gd name="T16" fmla="*/ 6 w 87"/>
                <a:gd name="T17" fmla="*/ 2 h 104"/>
                <a:gd name="T18" fmla="*/ 6 w 87"/>
                <a:gd name="T19" fmla="*/ 1 h 104"/>
                <a:gd name="T20" fmla="*/ 6 w 87"/>
                <a:gd name="T21" fmla="*/ 0 h 104"/>
                <a:gd name="T22" fmla="*/ 6 w 87"/>
                <a:gd name="T23" fmla="*/ 0 h 104"/>
                <a:gd name="T24" fmla="*/ 7 w 87"/>
                <a:gd name="T25" fmla="*/ 1 h 104"/>
                <a:gd name="T26" fmla="*/ 8 w 87"/>
                <a:gd name="T27" fmla="*/ 1 h 104"/>
                <a:gd name="T28" fmla="*/ 8 w 87"/>
                <a:gd name="T29" fmla="*/ 2 h 104"/>
                <a:gd name="T30" fmla="*/ 9 w 87"/>
                <a:gd name="T31" fmla="*/ 3 h 104"/>
                <a:gd name="T32" fmla="*/ 9 w 87"/>
                <a:gd name="T33" fmla="*/ 4 h 104"/>
                <a:gd name="T34" fmla="*/ 9 w 87"/>
                <a:gd name="T35" fmla="*/ 4 h 104"/>
                <a:gd name="T36" fmla="*/ 10 w 87"/>
                <a:gd name="T37" fmla="*/ 6 h 104"/>
                <a:gd name="T38" fmla="*/ 10 w 87"/>
                <a:gd name="T39" fmla="*/ 7 h 104"/>
                <a:gd name="T40" fmla="*/ 9 w 87"/>
                <a:gd name="T41" fmla="*/ 8 h 104"/>
                <a:gd name="T42" fmla="*/ 9 w 87"/>
                <a:gd name="T43" fmla="*/ 9 h 104"/>
                <a:gd name="T44" fmla="*/ 8 w 87"/>
                <a:gd name="T45" fmla="*/ 10 h 104"/>
                <a:gd name="T46" fmla="*/ 8 w 87"/>
                <a:gd name="T47" fmla="*/ 10 h 104"/>
                <a:gd name="T48" fmla="*/ 7 w 87"/>
                <a:gd name="T49" fmla="*/ 11 h 104"/>
                <a:gd name="T50" fmla="*/ 6 w 87"/>
                <a:gd name="T51" fmla="*/ 11 h 104"/>
                <a:gd name="T52" fmla="*/ 5 w 87"/>
                <a:gd name="T53" fmla="*/ 12 h 104"/>
                <a:gd name="T54" fmla="*/ 4 w 87"/>
                <a:gd name="T55" fmla="*/ 12 h 104"/>
                <a:gd name="T56" fmla="*/ 3 w 87"/>
                <a:gd name="T57" fmla="*/ 11 h 104"/>
                <a:gd name="T58" fmla="*/ 2 w 87"/>
                <a:gd name="T59" fmla="*/ 11 h 104"/>
                <a:gd name="T60" fmla="*/ 2 w 87"/>
                <a:gd name="T61" fmla="*/ 11 h 104"/>
                <a:gd name="T62" fmla="*/ 1 w 87"/>
                <a:gd name="T63" fmla="*/ 10 h 104"/>
                <a:gd name="T64" fmla="*/ 1 w 87"/>
                <a:gd name="T65" fmla="*/ 9 h 104"/>
                <a:gd name="T66" fmla="*/ 0 w 87"/>
                <a:gd name="T67" fmla="*/ 8 h 104"/>
                <a:gd name="T68" fmla="*/ 0 w 87"/>
                <a:gd name="T69" fmla="*/ 7 h 104"/>
                <a:gd name="T70" fmla="*/ 0 w 87"/>
                <a:gd name="T71" fmla="*/ 6 h 104"/>
                <a:gd name="T72" fmla="*/ 0 w 87"/>
                <a:gd name="T73" fmla="*/ 5 h 104"/>
                <a:gd name="T74" fmla="*/ 1 w 87"/>
                <a:gd name="T75" fmla="*/ 4 h 104"/>
                <a:gd name="T76" fmla="*/ 1 w 87"/>
                <a:gd name="T77" fmla="*/ 3 h 104"/>
                <a:gd name="T78" fmla="*/ 2 w 87"/>
                <a:gd name="T79" fmla="*/ 2 h 104"/>
                <a:gd name="T80" fmla="*/ 2 w 87"/>
                <a:gd name="T81" fmla="*/ 1 h 104"/>
                <a:gd name="T82" fmla="*/ 3 w 87"/>
                <a:gd name="T83" fmla="*/ 0 h 104"/>
                <a:gd name="T84" fmla="*/ 4 w 87"/>
                <a:gd name="T85" fmla="*/ 0 h 104"/>
                <a:gd name="T86" fmla="*/ 4 w 87"/>
                <a:gd name="T87" fmla="*/ 0 h 104"/>
                <a:gd name="T88" fmla="*/ 4 w 87"/>
                <a:gd name="T89" fmla="*/ 1 h 104"/>
                <a:gd name="T90" fmla="*/ 4 w 87"/>
                <a:gd name="T91" fmla="*/ 2 h 104"/>
                <a:gd name="T92" fmla="*/ 4 w 87"/>
                <a:gd name="T93" fmla="*/ 3 h 104"/>
                <a:gd name="T94" fmla="*/ 4 w 87"/>
                <a:gd name="T95" fmla="*/ 4 h 104"/>
                <a:gd name="T96" fmla="*/ 3 w 87"/>
                <a:gd name="T97" fmla="*/ 4 h 104"/>
                <a:gd name="T98" fmla="*/ 3 w 87"/>
                <a:gd name="T99" fmla="*/ 5 h 104"/>
                <a:gd name="T100" fmla="*/ 3 w 87"/>
                <a:gd name="T101" fmla="*/ 6 h 104"/>
                <a:gd name="T102" fmla="*/ 3 w 87"/>
                <a:gd name="T103" fmla="*/ 7 h 104"/>
                <a:gd name="T104" fmla="*/ 3 w 87"/>
                <a:gd name="T105" fmla="*/ 8 h 104"/>
                <a:gd name="T106" fmla="*/ 3 w 87"/>
                <a:gd name="T107" fmla="*/ 8 h 104"/>
                <a:gd name="T108" fmla="*/ 4 w 87"/>
                <a:gd name="T109" fmla="*/ 9 h 104"/>
                <a:gd name="T110" fmla="*/ 4 w 87"/>
                <a:gd name="T111" fmla="*/ 9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104"/>
                <a:gd name="T170" fmla="*/ 87 w 87"/>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104">
                  <a:moveTo>
                    <a:pt x="39" y="77"/>
                  </a:moveTo>
                  <a:lnTo>
                    <a:pt x="42" y="76"/>
                  </a:lnTo>
                  <a:lnTo>
                    <a:pt x="48" y="75"/>
                  </a:lnTo>
                  <a:lnTo>
                    <a:pt x="52" y="74"/>
                  </a:lnTo>
                  <a:lnTo>
                    <a:pt x="56" y="71"/>
                  </a:lnTo>
                  <a:lnTo>
                    <a:pt x="59" y="68"/>
                  </a:lnTo>
                  <a:lnTo>
                    <a:pt x="62" y="64"/>
                  </a:lnTo>
                  <a:lnTo>
                    <a:pt x="64" y="60"/>
                  </a:lnTo>
                  <a:lnTo>
                    <a:pt x="65" y="56"/>
                  </a:lnTo>
                  <a:lnTo>
                    <a:pt x="64" y="52"/>
                  </a:lnTo>
                  <a:lnTo>
                    <a:pt x="63" y="47"/>
                  </a:lnTo>
                  <a:lnTo>
                    <a:pt x="61" y="43"/>
                  </a:lnTo>
                  <a:lnTo>
                    <a:pt x="60" y="40"/>
                  </a:lnTo>
                  <a:lnTo>
                    <a:pt x="55" y="35"/>
                  </a:lnTo>
                  <a:lnTo>
                    <a:pt x="50" y="33"/>
                  </a:lnTo>
                  <a:lnTo>
                    <a:pt x="50" y="28"/>
                  </a:lnTo>
                  <a:lnTo>
                    <a:pt x="50" y="24"/>
                  </a:lnTo>
                  <a:lnTo>
                    <a:pt x="50" y="19"/>
                  </a:lnTo>
                  <a:lnTo>
                    <a:pt x="50" y="16"/>
                  </a:lnTo>
                  <a:lnTo>
                    <a:pt x="50" y="11"/>
                  </a:lnTo>
                  <a:lnTo>
                    <a:pt x="50" y="7"/>
                  </a:lnTo>
                  <a:lnTo>
                    <a:pt x="50" y="3"/>
                  </a:lnTo>
                  <a:lnTo>
                    <a:pt x="50" y="1"/>
                  </a:lnTo>
                  <a:lnTo>
                    <a:pt x="54" y="2"/>
                  </a:lnTo>
                  <a:lnTo>
                    <a:pt x="59" y="5"/>
                  </a:lnTo>
                  <a:lnTo>
                    <a:pt x="63" y="7"/>
                  </a:lnTo>
                  <a:lnTo>
                    <a:pt x="67" y="10"/>
                  </a:lnTo>
                  <a:lnTo>
                    <a:pt x="70" y="12"/>
                  </a:lnTo>
                  <a:lnTo>
                    <a:pt x="73" y="14"/>
                  </a:lnTo>
                  <a:lnTo>
                    <a:pt x="76" y="17"/>
                  </a:lnTo>
                  <a:lnTo>
                    <a:pt x="79" y="22"/>
                  </a:lnTo>
                  <a:lnTo>
                    <a:pt x="80" y="24"/>
                  </a:lnTo>
                  <a:lnTo>
                    <a:pt x="82" y="28"/>
                  </a:lnTo>
                  <a:lnTo>
                    <a:pt x="83" y="33"/>
                  </a:lnTo>
                  <a:lnTo>
                    <a:pt x="84" y="36"/>
                  </a:lnTo>
                  <a:lnTo>
                    <a:pt x="85" y="40"/>
                  </a:lnTo>
                  <a:lnTo>
                    <a:pt x="86" y="46"/>
                  </a:lnTo>
                  <a:lnTo>
                    <a:pt x="86" y="51"/>
                  </a:lnTo>
                  <a:lnTo>
                    <a:pt x="87" y="56"/>
                  </a:lnTo>
                  <a:lnTo>
                    <a:pt x="86" y="60"/>
                  </a:lnTo>
                  <a:lnTo>
                    <a:pt x="85" y="65"/>
                  </a:lnTo>
                  <a:lnTo>
                    <a:pt x="84" y="70"/>
                  </a:lnTo>
                  <a:lnTo>
                    <a:pt x="83" y="75"/>
                  </a:lnTo>
                  <a:lnTo>
                    <a:pt x="81" y="80"/>
                  </a:lnTo>
                  <a:lnTo>
                    <a:pt x="79" y="83"/>
                  </a:lnTo>
                  <a:lnTo>
                    <a:pt x="76" y="87"/>
                  </a:lnTo>
                  <a:lnTo>
                    <a:pt x="74" y="91"/>
                  </a:lnTo>
                  <a:lnTo>
                    <a:pt x="71" y="93"/>
                  </a:lnTo>
                  <a:lnTo>
                    <a:pt x="67" y="97"/>
                  </a:lnTo>
                  <a:lnTo>
                    <a:pt x="64" y="98"/>
                  </a:lnTo>
                  <a:lnTo>
                    <a:pt x="60" y="102"/>
                  </a:lnTo>
                  <a:lnTo>
                    <a:pt x="56" y="102"/>
                  </a:lnTo>
                  <a:lnTo>
                    <a:pt x="52" y="103"/>
                  </a:lnTo>
                  <a:lnTo>
                    <a:pt x="48" y="104"/>
                  </a:lnTo>
                  <a:lnTo>
                    <a:pt x="42" y="104"/>
                  </a:lnTo>
                  <a:lnTo>
                    <a:pt x="37" y="104"/>
                  </a:lnTo>
                  <a:lnTo>
                    <a:pt x="33" y="103"/>
                  </a:lnTo>
                  <a:lnTo>
                    <a:pt x="29" y="102"/>
                  </a:lnTo>
                  <a:lnTo>
                    <a:pt x="25" y="102"/>
                  </a:lnTo>
                  <a:lnTo>
                    <a:pt x="21" y="99"/>
                  </a:lnTo>
                  <a:lnTo>
                    <a:pt x="18" y="97"/>
                  </a:lnTo>
                  <a:lnTo>
                    <a:pt x="14" y="94"/>
                  </a:lnTo>
                  <a:lnTo>
                    <a:pt x="12" y="93"/>
                  </a:lnTo>
                  <a:lnTo>
                    <a:pt x="9" y="89"/>
                  </a:lnTo>
                  <a:lnTo>
                    <a:pt x="7" y="86"/>
                  </a:lnTo>
                  <a:lnTo>
                    <a:pt x="5" y="81"/>
                  </a:lnTo>
                  <a:lnTo>
                    <a:pt x="4" y="79"/>
                  </a:lnTo>
                  <a:lnTo>
                    <a:pt x="2" y="74"/>
                  </a:lnTo>
                  <a:lnTo>
                    <a:pt x="2" y="69"/>
                  </a:lnTo>
                  <a:lnTo>
                    <a:pt x="0" y="63"/>
                  </a:lnTo>
                  <a:lnTo>
                    <a:pt x="0" y="58"/>
                  </a:lnTo>
                  <a:lnTo>
                    <a:pt x="0" y="53"/>
                  </a:lnTo>
                  <a:lnTo>
                    <a:pt x="2" y="48"/>
                  </a:lnTo>
                  <a:lnTo>
                    <a:pt x="2" y="42"/>
                  </a:lnTo>
                  <a:lnTo>
                    <a:pt x="4" y="37"/>
                  </a:lnTo>
                  <a:lnTo>
                    <a:pt x="5" y="33"/>
                  </a:lnTo>
                  <a:lnTo>
                    <a:pt x="7" y="28"/>
                  </a:lnTo>
                  <a:lnTo>
                    <a:pt x="9" y="24"/>
                  </a:lnTo>
                  <a:lnTo>
                    <a:pt x="13" y="20"/>
                  </a:lnTo>
                  <a:lnTo>
                    <a:pt x="15" y="16"/>
                  </a:lnTo>
                  <a:lnTo>
                    <a:pt x="18" y="12"/>
                  </a:lnTo>
                  <a:lnTo>
                    <a:pt x="21" y="8"/>
                  </a:lnTo>
                  <a:lnTo>
                    <a:pt x="25" y="6"/>
                  </a:lnTo>
                  <a:lnTo>
                    <a:pt x="28" y="3"/>
                  </a:lnTo>
                  <a:lnTo>
                    <a:pt x="32" y="2"/>
                  </a:lnTo>
                  <a:lnTo>
                    <a:pt x="36" y="0"/>
                  </a:lnTo>
                  <a:lnTo>
                    <a:pt x="41" y="0"/>
                  </a:lnTo>
                  <a:lnTo>
                    <a:pt x="40" y="2"/>
                  </a:lnTo>
                  <a:lnTo>
                    <a:pt x="40" y="6"/>
                  </a:lnTo>
                  <a:lnTo>
                    <a:pt x="40" y="11"/>
                  </a:lnTo>
                  <a:lnTo>
                    <a:pt x="40" y="14"/>
                  </a:lnTo>
                  <a:lnTo>
                    <a:pt x="39" y="19"/>
                  </a:lnTo>
                  <a:lnTo>
                    <a:pt x="39" y="23"/>
                  </a:lnTo>
                  <a:lnTo>
                    <a:pt x="39" y="28"/>
                  </a:lnTo>
                  <a:lnTo>
                    <a:pt x="39" y="31"/>
                  </a:lnTo>
                  <a:lnTo>
                    <a:pt x="36" y="33"/>
                  </a:lnTo>
                  <a:lnTo>
                    <a:pt x="32" y="34"/>
                  </a:lnTo>
                  <a:lnTo>
                    <a:pt x="29" y="36"/>
                  </a:lnTo>
                  <a:lnTo>
                    <a:pt x="28" y="40"/>
                  </a:lnTo>
                  <a:lnTo>
                    <a:pt x="25" y="42"/>
                  </a:lnTo>
                  <a:lnTo>
                    <a:pt x="24" y="47"/>
                  </a:lnTo>
                  <a:lnTo>
                    <a:pt x="23" y="51"/>
                  </a:lnTo>
                  <a:lnTo>
                    <a:pt x="23" y="56"/>
                  </a:lnTo>
                  <a:lnTo>
                    <a:pt x="23" y="60"/>
                  </a:lnTo>
                  <a:lnTo>
                    <a:pt x="24" y="64"/>
                  </a:lnTo>
                  <a:lnTo>
                    <a:pt x="25" y="68"/>
                  </a:lnTo>
                  <a:lnTo>
                    <a:pt x="27" y="71"/>
                  </a:lnTo>
                  <a:lnTo>
                    <a:pt x="29" y="74"/>
                  </a:lnTo>
                  <a:lnTo>
                    <a:pt x="32" y="75"/>
                  </a:lnTo>
                  <a:lnTo>
                    <a:pt x="34" y="76"/>
                  </a:lnTo>
                  <a:lnTo>
                    <a:pt x="39" y="77"/>
                  </a:lnTo>
                  <a:close/>
                </a:path>
              </a:pathLst>
            </a:custGeom>
            <a:solidFill>
              <a:srgbClr val="000000"/>
            </a:solidFill>
            <a:ln w="9525">
              <a:noFill/>
              <a:round/>
              <a:headEnd/>
              <a:tailEnd/>
            </a:ln>
          </p:spPr>
          <p:txBody>
            <a:bodyPr/>
            <a:lstStyle/>
            <a:p>
              <a:endParaRPr lang="en-US"/>
            </a:p>
          </p:txBody>
        </p:sp>
        <p:sp>
          <p:nvSpPr>
            <p:cNvPr id="72877" name="Freeform 401"/>
            <p:cNvSpPr>
              <a:spLocks/>
            </p:cNvSpPr>
            <p:nvPr/>
          </p:nvSpPr>
          <p:spPr bwMode="auto">
            <a:xfrm>
              <a:off x="5231" y="2864"/>
              <a:ext cx="5" cy="7"/>
            </a:xfrm>
            <a:custGeom>
              <a:avLst/>
              <a:gdLst>
                <a:gd name="T0" fmla="*/ 0 w 16"/>
                <a:gd name="T1" fmla="*/ 2 h 21"/>
                <a:gd name="T2" fmla="*/ 0 w 16"/>
                <a:gd name="T3" fmla="*/ 2 h 21"/>
                <a:gd name="T4" fmla="*/ 0 w 16"/>
                <a:gd name="T5" fmla="*/ 2 h 21"/>
                <a:gd name="T6" fmla="*/ 0 w 16"/>
                <a:gd name="T7" fmla="*/ 1 h 21"/>
                <a:gd name="T8" fmla="*/ 0 w 16"/>
                <a:gd name="T9" fmla="*/ 1 h 21"/>
                <a:gd name="T10" fmla="*/ 0 w 16"/>
                <a:gd name="T11" fmla="*/ 0 h 21"/>
                <a:gd name="T12" fmla="*/ 0 w 16"/>
                <a:gd name="T13" fmla="*/ 0 h 21"/>
                <a:gd name="T14" fmla="*/ 0 w 16"/>
                <a:gd name="T15" fmla="*/ 0 h 21"/>
                <a:gd name="T16" fmla="*/ 1 w 16"/>
                <a:gd name="T17" fmla="*/ 0 h 21"/>
                <a:gd name="T18" fmla="*/ 1 w 16"/>
                <a:gd name="T19" fmla="*/ 0 h 21"/>
                <a:gd name="T20" fmla="*/ 1 w 16"/>
                <a:gd name="T21" fmla="*/ 0 h 21"/>
                <a:gd name="T22" fmla="*/ 1 w 16"/>
                <a:gd name="T23" fmla="*/ 0 h 21"/>
                <a:gd name="T24" fmla="*/ 2 w 16"/>
                <a:gd name="T25" fmla="*/ 0 h 21"/>
                <a:gd name="T26" fmla="*/ 2 w 16"/>
                <a:gd name="T27" fmla="*/ 0 h 21"/>
                <a:gd name="T28" fmla="*/ 2 w 16"/>
                <a:gd name="T29" fmla="*/ 1 h 21"/>
                <a:gd name="T30" fmla="*/ 2 w 16"/>
                <a:gd name="T31" fmla="*/ 1 h 21"/>
                <a:gd name="T32" fmla="*/ 2 w 16"/>
                <a:gd name="T33" fmla="*/ 2 h 21"/>
                <a:gd name="T34" fmla="*/ 2 w 16"/>
                <a:gd name="T35" fmla="*/ 2 h 21"/>
                <a:gd name="T36" fmla="*/ 1 w 16"/>
                <a:gd name="T37" fmla="*/ 2 h 21"/>
                <a:gd name="T38" fmla="*/ 1 w 16"/>
                <a:gd name="T39" fmla="*/ 2 h 21"/>
                <a:gd name="T40" fmla="*/ 1 w 16"/>
                <a:gd name="T41" fmla="*/ 2 h 21"/>
                <a:gd name="T42" fmla="*/ 0 w 16"/>
                <a:gd name="T43" fmla="*/ 2 h 21"/>
                <a:gd name="T44" fmla="*/ 0 w 16"/>
                <a:gd name="T45" fmla="*/ 2 h 21"/>
                <a:gd name="T46" fmla="*/ 0 w 16"/>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21"/>
                <a:gd name="T74" fmla="*/ 16 w 16"/>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21">
                  <a:moveTo>
                    <a:pt x="2" y="18"/>
                  </a:moveTo>
                  <a:lnTo>
                    <a:pt x="1" y="17"/>
                  </a:lnTo>
                  <a:lnTo>
                    <a:pt x="0" y="15"/>
                  </a:lnTo>
                  <a:lnTo>
                    <a:pt x="0" y="11"/>
                  </a:lnTo>
                  <a:lnTo>
                    <a:pt x="0" y="9"/>
                  </a:lnTo>
                  <a:lnTo>
                    <a:pt x="0" y="4"/>
                  </a:lnTo>
                  <a:lnTo>
                    <a:pt x="3" y="3"/>
                  </a:lnTo>
                  <a:lnTo>
                    <a:pt x="4" y="0"/>
                  </a:lnTo>
                  <a:lnTo>
                    <a:pt x="6" y="0"/>
                  </a:lnTo>
                  <a:lnTo>
                    <a:pt x="9" y="0"/>
                  </a:lnTo>
                  <a:lnTo>
                    <a:pt x="12" y="1"/>
                  </a:lnTo>
                  <a:lnTo>
                    <a:pt x="13" y="1"/>
                  </a:lnTo>
                  <a:lnTo>
                    <a:pt x="15" y="4"/>
                  </a:lnTo>
                  <a:lnTo>
                    <a:pt x="16" y="7"/>
                  </a:lnTo>
                  <a:lnTo>
                    <a:pt x="16" y="10"/>
                  </a:lnTo>
                  <a:lnTo>
                    <a:pt x="16" y="15"/>
                  </a:lnTo>
                  <a:lnTo>
                    <a:pt x="15" y="18"/>
                  </a:lnTo>
                  <a:lnTo>
                    <a:pt x="13" y="20"/>
                  </a:lnTo>
                  <a:lnTo>
                    <a:pt x="10" y="20"/>
                  </a:lnTo>
                  <a:lnTo>
                    <a:pt x="8" y="21"/>
                  </a:lnTo>
                  <a:lnTo>
                    <a:pt x="3" y="18"/>
                  </a:lnTo>
                  <a:lnTo>
                    <a:pt x="2" y="18"/>
                  </a:lnTo>
                  <a:close/>
                </a:path>
              </a:pathLst>
            </a:custGeom>
            <a:solidFill>
              <a:srgbClr val="000000"/>
            </a:solidFill>
            <a:ln w="9525">
              <a:noFill/>
              <a:round/>
              <a:headEnd/>
              <a:tailEnd/>
            </a:ln>
          </p:spPr>
          <p:txBody>
            <a:bodyPr/>
            <a:lstStyle/>
            <a:p>
              <a:endParaRPr lang="en-US"/>
            </a:p>
          </p:txBody>
        </p:sp>
        <p:sp>
          <p:nvSpPr>
            <p:cNvPr id="72878" name="Freeform 402"/>
            <p:cNvSpPr>
              <a:spLocks/>
            </p:cNvSpPr>
            <p:nvPr/>
          </p:nvSpPr>
          <p:spPr bwMode="auto">
            <a:xfrm>
              <a:off x="5295" y="2830"/>
              <a:ext cx="7" cy="7"/>
            </a:xfrm>
            <a:custGeom>
              <a:avLst/>
              <a:gdLst>
                <a:gd name="T0" fmla="*/ 0 w 20"/>
                <a:gd name="T1" fmla="*/ 2 h 22"/>
                <a:gd name="T2" fmla="*/ 0 w 20"/>
                <a:gd name="T3" fmla="*/ 1 h 22"/>
                <a:gd name="T4" fmla="*/ 0 w 20"/>
                <a:gd name="T5" fmla="*/ 1 h 22"/>
                <a:gd name="T6" fmla="*/ 0 w 20"/>
                <a:gd name="T7" fmla="*/ 1 h 22"/>
                <a:gd name="T8" fmla="*/ 0 w 20"/>
                <a:gd name="T9" fmla="*/ 1 h 22"/>
                <a:gd name="T10" fmla="*/ 0 w 20"/>
                <a:gd name="T11" fmla="*/ 0 h 22"/>
                <a:gd name="T12" fmla="*/ 1 w 20"/>
                <a:gd name="T13" fmla="*/ 0 h 22"/>
                <a:gd name="T14" fmla="*/ 1 w 20"/>
                <a:gd name="T15" fmla="*/ 0 h 22"/>
                <a:gd name="T16" fmla="*/ 2 w 20"/>
                <a:gd name="T17" fmla="*/ 0 h 22"/>
                <a:gd name="T18" fmla="*/ 2 w 20"/>
                <a:gd name="T19" fmla="*/ 1 h 22"/>
                <a:gd name="T20" fmla="*/ 2 w 20"/>
                <a:gd name="T21" fmla="*/ 1 h 22"/>
                <a:gd name="T22" fmla="*/ 2 w 20"/>
                <a:gd name="T23" fmla="*/ 1 h 22"/>
                <a:gd name="T24" fmla="*/ 2 w 20"/>
                <a:gd name="T25" fmla="*/ 2 h 22"/>
                <a:gd name="T26" fmla="*/ 2 w 20"/>
                <a:gd name="T27" fmla="*/ 2 h 22"/>
                <a:gd name="T28" fmla="*/ 2 w 20"/>
                <a:gd name="T29" fmla="*/ 2 h 22"/>
                <a:gd name="T30" fmla="*/ 2 w 20"/>
                <a:gd name="T31" fmla="*/ 2 h 22"/>
                <a:gd name="T32" fmla="*/ 1 w 20"/>
                <a:gd name="T33" fmla="*/ 2 h 22"/>
                <a:gd name="T34" fmla="*/ 1 w 20"/>
                <a:gd name="T35" fmla="*/ 2 h 22"/>
                <a:gd name="T36" fmla="*/ 0 w 20"/>
                <a:gd name="T37" fmla="*/ 2 h 22"/>
                <a:gd name="T38" fmla="*/ 0 w 20"/>
                <a:gd name="T39" fmla="*/ 2 h 22"/>
                <a:gd name="T40" fmla="*/ 0 w 20"/>
                <a:gd name="T41" fmla="*/ 2 h 22"/>
                <a:gd name="T42" fmla="*/ 0 w 20"/>
                <a:gd name="T43" fmla="*/ 2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2"/>
                <a:gd name="T68" fmla="*/ 20 w 20"/>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2">
                  <a:moveTo>
                    <a:pt x="0" y="15"/>
                  </a:moveTo>
                  <a:lnTo>
                    <a:pt x="0" y="13"/>
                  </a:lnTo>
                  <a:lnTo>
                    <a:pt x="0" y="11"/>
                  </a:lnTo>
                  <a:lnTo>
                    <a:pt x="0" y="7"/>
                  </a:lnTo>
                  <a:lnTo>
                    <a:pt x="2" y="5"/>
                  </a:lnTo>
                  <a:lnTo>
                    <a:pt x="3" y="1"/>
                  </a:lnTo>
                  <a:lnTo>
                    <a:pt x="6" y="0"/>
                  </a:lnTo>
                  <a:lnTo>
                    <a:pt x="9" y="1"/>
                  </a:lnTo>
                  <a:lnTo>
                    <a:pt x="16" y="4"/>
                  </a:lnTo>
                  <a:lnTo>
                    <a:pt x="17" y="5"/>
                  </a:lnTo>
                  <a:lnTo>
                    <a:pt x="19" y="10"/>
                  </a:lnTo>
                  <a:lnTo>
                    <a:pt x="19" y="12"/>
                  </a:lnTo>
                  <a:lnTo>
                    <a:pt x="20" y="16"/>
                  </a:lnTo>
                  <a:lnTo>
                    <a:pt x="19" y="18"/>
                  </a:lnTo>
                  <a:lnTo>
                    <a:pt x="17" y="21"/>
                  </a:lnTo>
                  <a:lnTo>
                    <a:pt x="13" y="21"/>
                  </a:lnTo>
                  <a:lnTo>
                    <a:pt x="9" y="22"/>
                  </a:lnTo>
                  <a:lnTo>
                    <a:pt x="6" y="21"/>
                  </a:lnTo>
                  <a:lnTo>
                    <a:pt x="4" y="19"/>
                  </a:lnTo>
                  <a:lnTo>
                    <a:pt x="1" y="16"/>
                  </a:lnTo>
                  <a:lnTo>
                    <a:pt x="0" y="15"/>
                  </a:lnTo>
                  <a:close/>
                </a:path>
              </a:pathLst>
            </a:custGeom>
            <a:solidFill>
              <a:srgbClr val="000000"/>
            </a:solidFill>
            <a:ln w="9525">
              <a:noFill/>
              <a:round/>
              <a:headEnd/>
              <a:tailEnd/>
            </a:ln>
          </p:spPr>
          <p:txBody>
            <a:bodyPr/>
            <a:lstStyle/>
            <a:p>
              <a:endParaRPr lang="en-US"/>
            </a:p>
          </p:txBody>
        </p:sp>
        <p:sp>
          <p:nvSpPr>
            <p:cNvPr id="72879" name="Freeform 403"/>
            <p:cNvSpPr>
              <a:spLocks/>
            </p:cNvSpPr>
            <p:nvPr/>
          </p:nvSpPr>
          <p:spPr bwMode="auto">
            <a:xfrm>
              <a:off x="5294" y="2816"/>
              <a:ext cx="8" cy="11"/>
            </a:xfrm>
            <a:custGeom>
              <a:avLst/>
              <a:gdLst>
                <a:gd name="T0" fmla="*/ 1 w 23"/>
                <a:gd name="T1" fmla="*/ 3 h 32"/>
                <a:gd name="T2" fmla="*/ 2 w 23"/>
                <a:gd name="T3" fmla="*/ 4 h 32"/>
                <a:gd name="T4" fmla="*/ 3 w 23"/>
                <a:gd name="T5" fmla="*/ 3 h 32"/>
                <a:gd name="T6" fmla="*/ 2 w 23"/>
                <a:gd name="T7" fmla="*/ 0 h 32"/>
                <a:gd name="T8" fmla="*/ 1 w 23"/>
                <a:gd name="T9" fmla="*/ 0 h 32"/>
                <a:gd name="T10" fmla="*/ 0 w 23"/>
                <a:gd name="T11" fmla="*/ 2 h 32"/>
                <a:gd name="T12" fmla="*/ 1 w 23"/>
                <a:gd name="T13" fmla="*/ 3 h 32"/>
                <a:gd name="T14" fmla="*/ 1 w 23"/>
                <a:gd name="T15" fmla="*/ 3 h 32"/>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32"/>
                <a:gd name="T26" fmla="*/ 23 w 23"/>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32">
                  <a:moveTo>
                    <a:pt x="7" y="30"/>
                  </a:moveTo>
                  <a:lnTo>
                    <a:pt x="17" y="32"/>
                  </a:lnTo>
                  <a:lnTo>
                    <a:pt x="23" y="23"/>
                  </a:lnTo>
                  <a:lnTo>
                    <a:pt x="18" y="0"/>
                  </a:lnTo>
                  <a:lnTo>
                    <a:pt x="8" y="0"/>
                  </a:lnTo>
                  <a:lnTo>
                    <a:pt x="0" y="17"/>
                  </a:lnTo>
                  <a:lnTo>
                    <a:pt x="7" y="30"/>
                  </a:lnTo>
                  <a:close/>
                </a:path>
              </a:pathLst>
            </a:custGeom>
            <a:solidFill>
              <a:srgbClr val="000000"/>
            </a:solidFill>
            <a:ln w="9525">
              <a:noFill/>
              <a:round/>
              <a:headEnd/>
              <a:tailEnd/>
            </a:ln>
          </p:spPr>
          <p:txBody>
            <a:bodyPr/>
            <a:lstStyle/>
            <a:p>
              <a:endParaRPr lang="en-US"/>
            </a:p>
          </p:txBody>
        </p:sp>
        <p:sp>
          <p:nvSpPr>
            <p:cNvPr id="72880" name="Freeform 404"/>
            <p:cNvSpPr>
              <a:spLocks/>
            </p:cNvSpPr>
            <p:nvPr/>
          </p:nvSpPr>
          <p:spPr bwMode="auto">
            <a:xfrm>
              <a:off x="5231" y="2851"/>
              <a:ext cx="7" cy="9"/>
            </a:xfrm>
            <a:custGeom>
              <a:avLst/>
              <a:gdLst>
                <a:gd name="T0" fmla="*/ 1 w 21"/>
                <a:gd name="T1" fmla="*/ 3 h 28"/>
                <a:gd name="T2" fmla="*/ 2 w 21"/>
                <a:gd name="T3" fmla="*/ 3 h 28"/>
                <a:gd name="T4" fmla="*/ 2 w 21"/>
                <a:gd name="T5" fmla="*/ 2 h 28"/>
                <a:gd name="T6" fmla="*/ 2 w 21"/>
                <a:gd name="T7" fmla="*/ 0 h 28"/>
                <a:gd name="T8" fmla="*/ 1 w 21"/>
                <a:gd name="T9" fmla="*/ 0 h 28"/>
                <a:gd name="T10" fmla="*/ 0 w 21"/>
                <a:gd name="T11" fmla="*/ 2 h 28"/>
                <a:gd name="T12" fmla="*/ 1 w 21"/>
                <a:gd name="T13" fmla="*/ 3 h 28"/>
                <a:gd name="T14" fmla="*/ 1 w 21"/>
                <a:gd name="T15" fmla="*/ 3 h 2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8"/>
                <a:gd name="T26" fmla="*/ 21 w 2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8">
                  <a:moveTo>
                    <a:pt x="6" y="28"/>
                  </a:moveTo>
                  <a:lnTo>
                    <a:pt x="14" y="28"/>
                  </a:lnTo>
                  <a:lnTo>
                    <a:pt x="21" y="15"/>
                  </a:lnTo>
                  <a:lnTo>
                    <a:pt x="14" y="1"/>
                  </a:lnTo>
                  <a:lnTo>
                    <a:pt x="7" y="0"/>
                  </a:lnTo>
                  <a:lnTo>
                    <a:pt x="0" y="14"/>
                  </a:lnTo>
                  <a:lnTo>
                    <a:pt x="6" y="28"/>
                  </a:lnTo>
                  <a:close/>
                </a:path>
              </a:pathLst>
            </a:custGeom>
            <a:solidFill>
              <a:srgbClr val="000000"/>
            </a:solidFill>
            <a:ln w="9525">
              <a:noFill/>
              <a:round/>
              <a:headEnd/>
              <a:tailEnd/>
            </a:ln>
          </p:spPr>
          <p:txBody>
            <a:bodyPr/>
            <a:lstStyle/>
            <a:p>
              <a:endParaRPr lang="en-US"/>
            </a:p>
          </p:txBody>
        </p:sp>
        <p:sp>
          <p:nvSpPr>
            <p:cNvPr id="72881" name="Freeform 405"/>
            <p:cNvSpPr>
              <a:spLocks/>
            </p:cNvSpPr>
            <p:nvPr/>
          </p:nvSpPr>
          <p:spPr bwMode="auto">
            <a:xfrm>
              <a:off x="5129" y="2856"/>
              <a:ext cx="20" cy="46"/>
            </a:xfrm>
            <a:custGeom>
              <a:avLst/>
              <a:gdLst>
                <a:gd name="T0" fmla="*/ 6 w 60"/>
                <a:gd name="T1" fmla="*/ 3 h 140"/>
                <a:gd name="T2" fmla="*/ 6 w 60"/>
                <a:gd name="T3" fmla="*/ 3 h 140"/>
                <a:gd name="T4" fmla="*/ 5 w 60"/>
                <a:gd name="T5" fmla="*/ 4 h 140"/>
                <a:gd name="T6" fmla="*/ 4 w 60"/>
                <a:gd name="T7" fmla="*/ 6 h 140"/>
                <a:gd name="T8" fmla="*/ 3 w 60"/>
                <a:gd name="T9" fmla="*/ 7 h 140"/>
                <a:gd name="T10" fmla="*/ 3 w 60"/>
                <a:gd name="T11" fmla="*/ 8 h 140"/>
                <a:gd name="T12" fmla="*/ 3 w 60"/>
                <a:gd name="T13" fmla="*/ 8 h 140"/>
                <a:gd name="T14" fmla="*/ 3 w 60"/>
                <a:gd name="T15" fmla="*/ 9 h 140"/>
                <a:gd name="T16" fmla="*/ 3 w 60"/>
                <a:gd name="T17" fmla="*/ 10 h 140"/>
                <a:gd name="T18" fmla="*/ 3 w 60"/>
                <a:gd name="T19" fmla="*/ 11 h 140"/>
                <a:gd name="T20" fmla="*/ 4 w 60"/>
                <a:gd name="T21" fmla="*/ 12 h 140"/>
                <a:gd name="T22" fmla="*/ 5 w 60"/>
                <a:gd name="T23" fmla="*/ 12 h 140"/>
                <a:gd name="T24" fmla="*/ 5 w 60"/>
                <a:gd name="T25" fmla="*/ 12 h 140"/>
                <a:gd name="T26" fmla="*/ 6 w 60"/>
                <a:gd name="T27" fmla="*/ 15 h 140"/>
                <a:gd name="T28" fmla="*/ 5 w 60"/>
                <a:gd name="T29" fmla="*/ 15 h 140"/>
                <a:gd name="T30" fmla="*/ 4 w 60"/>
                <a:gd name="T31" fmla="*/ 14 h 140"/>
                <a:gd name="T32" fmla="*/ 3 w 60"/>
                <a:gd name="T33" fmla="*/ 14 h 140"/>
                <a:gd name="T34" fmla="*/ 2 w 60"/>
                <a:gd name="T35" fmla="*/ 13 h 140"/>
                <a:gd name="T36" fmla="*/ 2 w 60"/>
                <a:gd name="T37" fmla="*/ 13 h 140"/>
                <a:gd name="T38" fmla="*/ 1 w 60"/>
                <a:gd name="T39" fmla="*/ 12 h 140"/>
                <a:gd name="T40" fmla="*/ 0 w 60"/>
                <a:gd name="T41" fmla="*/ 11 h 140"/>
                <a:gd name="T42" fmla="*/ 0 w 60"/>
                <a:gd name="T43" fmla="*/ 10 h 140"/>
                <a:gd name="T44" fmla="*/ 0 w 60"/>
                <a:gd name="T45" fmla="*/ 9 h 140"/>
                <a:gd name="T46" fmla="*/ 0 w 60"/>
                <a:gd name="T47" fmla="*/ 8 h 140"/>
                <a:gd name="T48" fmla="*/ 1 w 60"/>
                <a:gd name="T49" fmla="*/ 6 h 140"/>
                <a:gd name="T50" fmla="*/ 1 w 60"/>
                <a:gd name="T51" fmla="*/ 5 h 140"/>
                <a:gd name="T52" fmla="*/ 2 w 60"/>
                <a:gd name="T53" fmla="*/ 4 h 140"/>
                <a:gd name="T54" fmla="*/ 3 w 60"/>
                <a:gd name="T55" fmla="*/ 3 h 140"/>
                <a:gd name="T56" fmla="*/ 4 w 60"/>
                <a:gd name="T57" fmla="*/ 2 h 140"/>
                <a:gd name="T58" fmla="*/ 5 w 60"/>
                <a:gd name="T59" fmla="*/ 1 h 140"/>
                <a:gd name="T60" fmla="*/ 6 w 60"/>
                <a:gd name="T61" fmla="*/ 0 h 140"/>
                <a:gd name="T62" fmla="*/ 7 w 60"/>
                <a:gd name="T63" fmla="*/ 3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140"/>
                <a:gd name="T98" fmla="*/ 60 w 60"/>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140">
                  <a:moveTo>
                    <a:pt x="60" y="24"/>
                  </a:moveTo>
                  <a:lnTo>
                    <a:pt x="58" y="24"/>
                  </a:lnTo>
                  <a:lnTo>
                    <a:pt x="56" y="25"/>
                  </a:lnTo>
                  <a:lnTo>
                    <a:pt x="52" y="29"/>
                  </a:lnTo>
                  <a:lnTo>
                    <a:pt x="49" y="33"/>
                  </a:lnTo>
                  <a:lnTo>
                    <a:pt x="43" y="38"/>
                  </a:lnTo>
                  <a:lnTo>
                    <a:pt x="39" y="44"/>
                  </a:lnTo>
                  <a:lnTo>
                    <a:pt x="34" y="52"/>
                  </a:lnTo>
                  <a:lnTo>
                    <a:pt x="30" y="59"/>
                  </a:lnTo>
                  <a:lnTo>
                    <a:pt x="28" y="63"/>
                  </a:lnTo>
                  <a:lnTo>
                    <a:pt x="26" y="66"/>
                  </a:lnTo>
                  <a:lnTo>
                    <a:pt x="24" y="70"/>
                  </a:lnTo>
                  <a:lnTo>
                    <a:pt x="24" y="75"/>
                  </a:lnTo>
                  <a:lnTo>
                    <a:pt x="23" y="77"/>
                  </a:lnTo>
                  <a:lnTo>
                    <a:pt x="23" y="82"/>
                  </a:lnTo>
                  <a:lnTo>
                    <a:pt x="23" y="86"/>
                  </a:lnTo>
                  <a:lnTo>
                    <a:pt x="24" y="90"/>
                  </a:lnTo>
                  <a:lnTo>
                    <a:pt x="25" y="94"/>
                  </a:lnTo>
                  <a:lnTo>
                    <a:pt x="27" y="96"/>
                  </a:lnTo>
                  <a:lnTo>
                    <a:pt x="29" y="100"/>
                  </a:lnTo>
                  <a:lnTo>
                    <a:pt x="33" y="105"/>
                  </a:lnTo>
                  <a:lnTo>
                    <a:pt x="35" y="107"/>
                  </a:lnTo>
                  <a:lnTo>
                    <a:pt x="40" y="111"/>
                  </a:lnTo>
                  <a:lnTo>
                    <a:pt x="42" y="112"/>
                  </a:lnTo>
                  <a:lnTo>
                    <a:pt x="45" y="115"/>
                  </a:lnTo>
                  <a:lnTo>
                    <a:pt x="48" y="116"/>
                  </a:lnTo>
                  <a:lnTo>
                    <a:pt x="51" y="118"/>
                  </a:lnTo>
                  <a:lnTo>
                    <a:pt x="51" y="140"/>
                  </a:lnTo>
                  <a:lnTo>
                    <a:pt x="50" y="139"/>
                  </a:lnTo>
                  <a:lnTo>
                    <a:pt x="46" y="138"/>
                  </a:lnTo>
                  <a:lnTo>
                    <a:pt x="41" y="135"/>
                  </a:lnTo>
                  <a:lnTo>
                    <a:pt x="35" y="133"/>
                  </a:lnTo>
                  <a:lnTo>
                    <a:pt x="32" y="132"/>
                  </a:lnTo>
                  <a:lnTo>
                    <a:pt x="29" y="129"/>
                  </a:lnTo>
                  <a:lnTo>
                    <a:pt x="25" y="127"/>
                  </a:lnTo>
                  <a:lnTo>
                    <a:pt x="21" y="126"/>
                  </a:lnTo>
                  <a:lnTo>
                    <a:pt x="17" y="122"/>
                  </a:lnTo>
                  <a:lnTo>
                    <a:pt x="14" y="118"/>
                  </a:lnTo>
                  <a:lnTo>
                    <a:pt x="11" y="116"/>
                  </a:lnTo>
                  <a:lnTo>
                    <a:pt x="9" y="112"/>
                  </a:lnTo>
                  <a:lnTo>
                    <a:pt x="6" y="107"/>
                  </a:lnTo>
                  <a:lnTo>
                    <a:pt x="4" y="104"/>
                  </a:lnTo>
                  <a:lnTo>
                    <a:pt x="2" y="99"/>
                  </a:lnTo>
                  <a:lnTo>
                    <a:pt x="1" y="94"/>
                  </a:lnTo>
                  <a:lnTo>
                    <a:pt x="0" y="88"/>
                  </a:lnTo>
                  <a:lnTo>
                    <a:pt x="0" y="82"/>
                  </a:lnTo>
                  <a:lnTo>
                    <a:pt x="1" y="76"/>
                  </a:lnTo>
                  <a:lnTo>
                    <a:pt x="3" y="69"/>
                  </a:lnTo>
                  <a:lnTo>
                    <a:pt x="5" y="61"/>
                  </a:lnTo>
                  <a:lnTo>
                    <a:pt x="9" y="54"/>
                  </a:lnTo>
                  <a:lnTo>
                    <a:pt x="10" y="50"/>
                  </a:lnTo>
                  <a:lnTo>
                    <a:pt x="13" y="46"/>
                  </a:lnTo>
                  <a:lnTo>
                    <a:pt x="15" y="42"/>
                  </a:lnTo>
                  <a:lnTo>
                    <a:pt x="18" y="38"/>
                  </a:lnTo>
                  <a:lnTo>
                    <a:pt x="21" y="33"/>
                  </a:lnTo>
                  <a:lnTo>
                    <a:pt x="25" y="29"/>
                  </a:lnTo>
                  <a:lnTo>
                    <a:pt x="29" y="24"/>
                  </a:lnTo>
                  <a:lnTo>
                    <a:pt x="33" y="20"/>
                  </a:lnTo>
                  <a:lnTo>
                    <a:pt x="36" y="14"/>
                  </a:lnTo>
                  <a:lnTo>
                    <a:pt x="41" y="9"/>
                  </a:lnTo>
                  <a:lnTo>
                    <a:pt x="46" y="4"/>
                  </a:lnTo>
                  <a:lnTo>
                    <a:pt x="51" y="0"/>
                  </a:lnTo>
                  <a:lnTo>
                    <a:pt x="60" y="24"/>
                  </a:lnTo>
                  <a:close/>
                </a:path>
              </a:pathLst>
            </a:custGeom>
            <a:solidFill>
              <a:srgbClr val="000000"/>
            </a:solidFill>
            <a:ln w="9525">
              <a:noFill/>
              <a:round/>
              <a:headEnd/>
              <a:tailEnd/>
            </a:ln>
          </p:spPr>
          <p:txBody>
            <a:bodyPr/>
            <a:lstStyle/>
            <a:p>
              <a:endParaRPr lang="en-US"/>
            </a:p>
          </p:txBody>
        </p:sp>
        <p:sp>
          <p:nvSpPr>
            <p:cNvPr id="72882" name="Freeform 406"/>
            <p:cNvSpPr>
              <a:spLocks/>
            </p:cNvSpPr>
            <p:nvPr/>
          </p:nvSpPr>
          <p:spPr bwMode="auto">
            <a:xfrm>
              <a:off x="5139" y="2810"/>
              <a:ext cx="21" cy="38"/>
            </a:xfrm>
            <a:custGeom>
              <a:avLst/>
              <a:gdLst>
                <a:gd name="T0" fmla="*/ 7 w 62"/>
                <a:gd name="T1" fmla="*/ 2 h 114"/>
                <a:gd name="T2" fmla="*/ 7 w 62"/>
                <a:gd name="T3" fmla="*/ 2 h 114"/>
                <a:gd name="T4" fmla="*/ 7 w 62"/>
                <a:gd name="T5" fmla="*/ 2 h 114"/>
                <a:gd name="T6" fmla="*/ 6 w 62"/>
                <a:gd name="T7" fmla="*/ 2 h 114"/>
                <a:gd name="T8" fmla="*/ 6 w 62"/>
                <a:gd name="T9" fmla="*/ 3 h 114"/>
                <a:gd name="T10" fmla="*/ 5 w 62"/>
                <a:gd name="T11" fmla="*/ 3 h 114"/>
                <a:gd name="T12" fmla="*/ 5 w 62"/>
                <a:gd name="T13" fmla="*/ 4 h 114"/>
                <a:gd name="T14" fmla="*/ 4 w 62"/>
                <a:gd name="T15" fmla="*/ 5 h 114"/>
                <a:gd name="T16" fmla="*/ 3 w 62"/>
                <a:gd name="T17" fmla="*/ 5 h 114"/>
                <a:gd name="T18" fmla="*/ 3 w 62"/>
                <a:gd name="T19" fmla="*/ 6 h 114"/>
                <a:gd name="T20" fmla="*/ 3 w 62"/>
                <a:gd name="T21" fmla="*/ 7 h 114"/>
                <a:gd name="T22" fmla="*/ 2 w 62"/>
                <a:gd name="T23" fmla="*/ 8 h 114"/>
                <a:gd name="T24" fmla="*/ 2 w 62"/>
                <a:gd name="T25" fmla="*/ 8 h 114"/>
                <a:gd name="T26" fmla="*/ 3 w 62"/>
                <a:gd name="T27" fmla="*/ 9 h 114"/>
                <a:gd name="T28" fmla="*/ 3 w 62"/>
                <a:gd name="T29" fmla="*/ 9 h 114"/>
                <a:gd name="T30" fmla="*/ 4 w 62"/>
                <a:gd name="T31" fmla="*/ 10 h 114"/>
                <a:gd name="T32" fmla="*/ 4 w 62"/>
                <a:gd name="T33" fmla="*/ 10 h 114"/>
                <a:gd name="T34" fmla="*/ 5 w 62"/>
                <a:gd name="T35" fmla="*/ 10 h 114"/>
                <a:gd name="T36" fmla="*/ 5 w 62"/>
                <a:gd name="T37" fmla="*/ 10 h 114"/>
                <a:gd name="T38" fmla="*/ 5 w 62"/>
                <a:gd name="T39" fmla="*/ 13 h 114"/>
                <a:gd name="T40" fmla="*/ 5 w 62"/>
                <a:gd name="T41" fmla="*/ 12 h 114"/>
                <a:gd name="T42" fmla="*/ 4 w 62"/>
                <a:gd name="T43" fmla="*/ 12 h 114"/>
                <a:gd name="T44" fmla="*/ 4 w 62"/>
                <a:gd name="T45" fmla="*/ 12 h 114"/>
                <a:gd name="T46" fmla="*/ 3 w 62"/>
                <a:gd name="T47" fmla="*/ 12 h 114"/>
                <a:gd name="T48" fmla="*/ 2 w 62"/>
                <a:gd name="T49" fmla="*/ 11 h 114"/>
                <a:gd name="T50" fmla="*/ 2 w 62"/>
                <a:gd name="T51" fmla="*/ 11 h 114"/>
                <a:gd name="T52" fmla="*/ 1 w 62"/>
                <a:gd name="T53" fmla="*/ 10 h 114"/>
                <a:gd name="T54" fmla="*/ 1 w 62"/>
                <a:gd name="T55" fmla="*/ 10 h 114"/>
                <a:gd name="T56" fmla="*/ 0 w 62"/>
                <a:gd name="T57" fmla="*/ 9 h 114"/>
                <a:gd name="T58" fmla="*/ 0 w 62"/>
                <a:gd name="T59" fmla="*/ 9 h 114"/>
                <a:gd name="T60" fmla="*/ 0 w 62"/>
                <a:gd name="T61" fmla="*/ 8 h 114"/>
                <a:gd name="T62" fmla="*/ 0 w 62"/>
                <a:gd name="T63" fmla="*/ 8 h 114"/>
                <a:gd name="T64" fmla="*/ 0 w 62"/>
                <a:gd name="T65" fmla="*/ 7 h 114"/>
                <a:gd name="T66" fmla="*/ 0 w 62"/>
                <a:gd name="T67" fmla="*/ 7 h 114"/>
                <a:gd name="T68" fmla="*/ 0 w 62"/>
                <a:gd name="T69" fmla="*/ 6 h 114"/>
                <a:gd name="T70" fmla="*/ 1 w 62"/>
                <a:gd name="T71" fmla="*/ 6 h 114"/>
                <a:gd name="T72" fmla="*/ 1 w 62"/>
                <a:gd name="T73" fmla="*/ 5 h 114"/>
                <a:gd name="T74" fmla="*/ 1 w 62"/>
                <a:gd name="T75" fmla="*/ 5 h 114"/>
                <a:gd name="T76" fmla="*/ 1 w 62"/>
                <a:gd name="T77" fmla="*/ 4 h 114"/>
                <a:gd name="T78" fmla="*/ 2 w 62"/>
                <a:gd name="T79" fmla="*/ 4 h 114"/>
                <a:gd name="T80" fmla="*/ 2 w 62"/>
                <a:gd name="T81" fmla="*/ 3 h 114"/>
                <a:gd name="T82" fmla="*/ 2 w 62"/>
                <a:gd name="T83" fmla="*/ 3 h 114"/>
                <a:gd name="T84" fmla="*/ 3 w 62"/>
                <a:gd name="T85" fmla="*/ 3 h 114"/>
                <a:gd name="T86" fmla="*/ 3 w 62"/>
                <a:gd name="T87" fmla="*/ 2 h 114"/>
                <a:gd name="T88" fmla="*/ 4 w 62"/>
                <a:gd name="T89" fmla="*/ 2 h 114"/>
                <a:gd name="T90" fmla="*/ 4 w 62"/>
                <a:gd name="T91" fmla="*/ 2 h 114"/>
                <a:gd name="T92" fmla="*/ 5 w 62"/>
                <a:gd name="T93" fmla="*/ 1 h 114"/>
                <a:gd name="T94" fmla="*/ 5 w 62"/>
                <a:gd name="T95" fmla="*/ 1 h 114"/>
                <a:gd name="T96" fmla="*/ 6 w 62"/>
                <a:gd name="T97" fmla="*/ 0 h 114"/>
                <a:gd name="T98" fmla="*/ 6 w 62"/>
                <a:gd name="T99" fmla="*/ 0 h 114"/>
                <a:gd name="T100" fmla="*/ 7 w 62"/>
                <a:gd name="T101" fmla="*/ 2 h 114"/>
                <a:gd name="T102" fmla="*/ 7 w 62"/>
                <a:gd name="T103" fmla="*/ 2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
                <a:gd name="T157" fmla="*/ 0 h 114"/>
                <a:gd name="T158" fmla="*/ 62 w 62"/>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 h="114">
                  <a:moveTo>
                    <a:pt x="62" y="14"/>
                  </a:moveTo>
                  <a:lnTo>
                    <a:pt x="61" y="14"/>
                  </a:lnTo>
                  <a:lnTo>
                    <a:pt x="59" y="15"/>
                  </a:lnTo>
                  <a:lnTo>
                    <a:pt x="55" y="19"/>
                  </a:lnTo>
                  <a:lnTo>
                    <a:pt x="51" y="24"/>
                  </a:lnTo>
                  <a:lnTo>
                    <a:pt x="45" y="29"/>
                  </a:lnTo>
                  <a:lnTo>
                    <a:pt x="40" y="35"/>
                  </a:lnTo>
                  <a:lnTo>
                    <a:pt x="35" y="41"/>
                  </a:lnTo>
                  <a:lnTo>
                    <a:pt x="30" y="48"/>
                  </a:lnTo>
                  <a:lnTo>
                    <a:pt x="25" y="54"/>
                  </a:lnTo>
                  <a:lnTo>
                    <a:pt x="23" y="61"/>
                  </a:lnTo>
                  <a:lnTo>
                    <a:pt x="21" y="68"/>
                  </a:lnTo>
                  <a:lnTo>
                    <a:pt x="22" y="75"/>
                  </a:lnTo>
                  <a:lnTo>
                    <a:pt x="24" y="80"/>
                  </a:lnTo>
                  <a:lnTo>
                    <a:pt x="28" y="84"/>
                  </a:lnTo>
                  <a:lnTo>
                    <a:pt x="31" y="87"/>
                  </a:lnTo>
                  <a:lnTo>
                    <a:pt x="37" y="88"/>
                  </a:lnTo>
                  <a:lnTo>
                    <a:pt x="41" y="91"/>
                  </a:lnTo>
                  <a:lnTo>
                    <a:pt x="48" y="93"/>
                  </a:lnTo>
                  <a:lnTo>
                    <a:pt x="43" y="114"/>
                  </a:lnTo>
                  <a:lnTo>
                    <a:pt x="41" y="112"/>
                  </a:lnTo>
                  <a:lnTo>
                    <a:pt x="38" y="111"/>
                  </a:lnTo>
                  <a:lnTo>
                    <a:pt x="33" y="109"/>
                  </a:lnTo>
                  <a:lnTo>
                    <a:pt x="28" y="107"/>
                  </a:lnTo>
                  <a:lnTo>
                    <a:pt x="21" y="103"/>
                  </a:lnTo>
                  <a:lnTo>
                    <a:pt x="16" y="99"/>
                  </a:lnTo>
                  <a:lnTo>
                    <a:pt x="10" y="93"/>
                  </a:lnTo>
                  <a:lnTo>
                    <a:pt x="6" y="88"/>
                  </a:lnTo>
                  <a:lnTo>
                    <a:pt x="3" y="83"/>
                  </a:lnTo>
                  <a:lnTo>
                    <a:pt x="2" y="80"/>
                  </a:lnTo>
                  <a:lnTo>
                    <a:pt x="1" y="76"/>
                  </a:lnTo>
                  <a:lnTo>
                    <a:pt x="1" y="71"/>
                  </a:lnTo>
                  <a:lnTo>
                    <a:pt x="0" y="66"/>
                  </a:lnTo>
                  <a:lnTo>
                    <a:pt x="1" y="61"/>
                  </a:lnTo>
                  <a:lnTo>
                    <a:pt x="2" y="57"/>
                  </a:lnTo>
                  <a:lnTo>
                    <a:pt x="5" y="52"/>
                  </a:lnTo>
                  <a:lnTo>
                    <a:pt x="7" y="46"/>
                  </a:lnTo>
                  <a:lnTo>
                    <a:pt x="11" y="41"/>
                  </a:lnTo>
                  <a:lnTo>
                    <a:pt x="13" y="37"/>
                  </a:lnTo>
                  <a:lnTo>
                    <a:pt x="16" y="34"/>
                  </a:lnTo>
                  <a:lnTo>
                    <a:pt x="18" y="30"/>
                  </a:lnTo>
                  <a:lnTo>
                    <a:pt x="22" y="28"/>
                  </a:lnTo>
                  <a:lnTo>
                    <a:pt x="25" y="24"/>
                  </a:lnTo>
                  <a:lnTo>
                    <a:pt x="28" y="20"/>
                  </a:lnTo>
                  <a:lnTo>
                    <a:pt x="32" y="17"/>
                  </a:lnTo>
                  <a:lnTo>
                    <a:pt x="37" y="14"/>
                  </a:lnTo>
                  <a:lnTo>
                    <a:pt x="41" y="9"/>
                  </a:lnTo>
                  <a:lnTo>
                    <a:pt x="46" y="6"/>
                  </a:lnTo>
                  <a:lnTo>
                    <a:pt x="51" y="2"/>
                  </a:lnTo>
                  <a:lnTo>
                    <a:pt x="57" y="0"/>
                  </a:lnTo>
                  <a:lnTo>
                    <a:pt x="62" y="14"/>
                  </a:lnTo>
                  <a:close/>
                </a:path>
              </a:pathLst>
            </a:custGeom>
            <a:solidFill>
              <a:srgbClr val="000000"/>
            </a:solidFill>
            <a:ln w="9525">
              <a:noFill/>
              <a:round/>
              <a:headEnd/>
              <a:tailEnd/>
            </a:ln>
          </p:spPr>
          <p:txBody>
            <a:bodyPr/>
            <a:lstStyle/>
            <a:p>
              <a:endParaRPr lang="en-US"/>
            </a:p>
          </p:txBody>
        </p:sp>
        <p:sp>
          <p:nvSpPr>
            <p:cNvPr id="72883" name="Freeform 407"/>
            <p:cNvSpPr>
              <a:spLocks/>
            </p:cNvSpPr>
            <p:nvPr/>
          </p:nvSpPr>
          <p:spPr bwMode="auto">
            <a:xfrm>
              <a:off x="5122" y="2907"/>
              <a:ext cx="24" cy="45"/>
            </a:xfrm>
            <a:custGeom>
              <a:avLst/>
              <a:gdLst>
                <a:gd name="T0" fmla="*/ 7 w 70"/>
                <a:gd name="T1" fmla="*/ 2 h 137"/>
                <a:gd name="T2" fmla="*/ 7 w 70"/>
                <a:gd name="T3" fmla="*/ 2 h 137"/>
                <a:gd name="T4" fmla="*/ 6 w 70"/>
                <a:gd name="T5" fmla="*/ 2 h 137"/>
                <a:gd name="T6" fmla="*/ 6 w 70"/>
                <a:gd name="T7" fmla="*/ 3 h 137"/>
                <a:gd name="T8" fmla="*/ 5 w 70"/>
                <a:gd name="T9" fmla="*/ 3 h 137"/>
                <a:gd name="T10" fmla="*/ 5 w 70"/>
                <a:gd name="T11" fmla="*/ 4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6 w 70"/>
                <a:gd name="T39" fmla="*/ 11 h 137"/>
                <a:gd name="T40" fmla="*/ 7 w 70"/>
                <a:gd name="T41" fmla="*/ 11 h 137"/>
                <a:gd name="T42" fmla="*/ 7 w 70"/>
                <a:gd name="T43" fmla="*/ 12 h 137"/>
                <a:gd name="T44" fmla="*/ 7 w 70"/>
                <a:gd name="T45" fmla="*/ 12 h 137"/>
                <a:gd name="T46" fmla="*/ 8 w 70"/>
                <a:gd name="T47" fmla="*/ 12 h 137"/>
                <a:gd name="T48" fmla="*/ 8 w 70"/>
                <a:gd name="T49" fmla="*/ 12 h 137"/>
                <a:gd name="T50" fmla="*/ 8 w 70"/>
                <a:gd name="T51" fmla="*/ 15 h 137"/>
                <a:gd name="T52" fmla="*/ 8 w 70"/>
                <a:gd name="T53" fmla="*/ 15 h 137"/>
                <a:gd name="T54" fmla="*/ 8 w 70"/>
                <a:gd name="T55" fmla="*/ 14 h 137"/>
                <a:gd name="T56" fmla="*/ 7 w 70"/>
                <a:gd name="T57" fmla="*/ 14 h 137"/>
                <a:gd name="T58" fmla="*/ 7 w 70"/>
                <a:gd name="T59" fmla="*/ 14 h 137"/>
                <a:gd name="T60" fmla="*/ 7 w 70"/>
                <a:gd name="T61" fmla="*/ 14 h 137"/>
                <a:gd name="T62" fmla="*/ 6 w 70"/>
                <a:gd name="T63" fmla="*/ 14 h 137"/>
                <a:gd name="T64" fmla="*/ 5 w 70"/>
                <a:gd name="T65" fmla="*/ 13 h 137"/>
                <a:gd name="T66" fmla="*/ 5 w 70"/>
                <a:gd name="T67" fmla="*/ 13 h 137"/>
                <a:gd name="T68" fmla="*/ 4 w 70"/>
                <a:gd name="T69" fmla="*/ 13 h 137"/>
                <a:gd name="T70" fmla="*/ 4 w 70"/>
                <a:gd name="T71" fmla="*/ 13 h 137"/>
                <a:gd name="T72" fmla="*/ 3 w 70"/>
                <a:gd name="T73" fmla="*/ 12 h 137"/>
                <a:gd name="T74" fmla="*/ 3 w 70"/>
                <a:gd name="T75" fmla="*/ 12 h 137"/>
                <a:gd name="T76" fmla="*/ 2 w 70"/>
                <a:gd name="T77" fmla="*/ 11 h 137"/>
                <a:gd name="T78" fmla="*/ 2 w 70"/>
                <a:gd name="T79" fmla="*/ 11 h 137"/>
                <a:gd name="T80" fmla="*/ 1 w 70"/>
                <a:gd name="T81" fmla="*/ 11 h 137"/>
                <a:gd name="T82" fmla="*/ 1 w 70"/>
                <a:gd name="T83" fmla="*/ 10 h 137"/>
                <a:gd name="T84" fmla="*/ 1 w 70"/>
                <a:gd name="T85" fmla="*/ 10 h 137"/>
                <a:gd name="T86" fmla="*/ 0 w 70"/>
                <a:gd name="T87" fmla="*/ 9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7 w 70"/>
                <a:gd name="T121" fmla="*/ 2 h 137"/>
                <a:gd name="T122" fmla="*/ 7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9"/>
                  </a:moveTo>
                  <a:lnTo>
                    <a:pt x="54" y="19"/>
                  </a:lnTo>
                  <a:lnTo>
                    <a:pt x="52" y="21"/>
                  </a:lnTo>
                  <a:lnTo>
                    <a:pt x="49" y="23"/>
                  </a:lnTo>
                  <a:lnTo>
                    <a:pt x="46" y="28"/>
                  </a:lnTo>
                  <a:lnTo>
                    <a:pt x="40" y="33"/>
                  </a:lnTo>
                  <a:lnTo>
                    <a:pt x="37" y="39"/>
                  </a:lnTo>
                  <a:lnTo>
                    <a:pt x="33" y="45"/>
                  </a:lnTo>
                  <a:lnTo>
                    <a:pt x="30" y="52"/>
                  </a:lnTo>
                  <a:lnTo>
                    <a:pt x="28" y="60"/>
                  </a:lnTo>
                  <a:lnTo>
                    <a:pt x="28" y="67"/>
                  </a:lnTo>
                  <a:lnTo>
                    <a:pt x="28" y="72"/>
                  </a:lnTo>
                  <a:lnTo>
                    <a:pt x="28" y="76"/>
                  </a:lnTo>
                  <a:lnTo>
                    <a:pt x="29" y="80"/>
                  </a:lnTo>
                  <a:lnTo>
                    <a:pt x="32" y="84"/>
                  </a:lnTo>
                  <a:lnTo>
                    <a:pt x="33" y="88"/>
                  </a:lnTo>
                  <a:lnTo>
                    <a:pt x="36" y="92"/>
                  </a:lnTo>
                  <a:lnTo>
                    <a:pt x="39" y="96"/>
                  </a:lnTo>
                  <a:lnTo>
                    <a:pt x="45" y="100"/>
                  </a:lnTo>
                  <a:lnTo>
                    <a:pt x="49" y="103"/>
                  </a:lnTo>
                  <a:lnTo>
                    <a:pt x="55" y="108"/>
                  </a:lnTo>
                  <a:lnTo>
                    <a:pt x="58" y="111"/>
                  </a:lnTo>
                  <a:lnTo>
                    <a:pt x="61" y="112"/>
                  </a:lnTo>
                  <a:lnTo>
                    <a:pt x="65" y="114"/>
                  </a:lnTo>
                  <a:lnTo>
                    <a:pt x="69" y="117"/>
                  </a:lnTo>
                  <a:lnTo>
                    <a:pt x="70" y="137"/>
                  </a:lnTo>
                  <a:lnTo>
                    <a:pt x="69" y="136"/>
                  </a:lnTo>
                  <a:lnTo>
                    <a:pt x="65" y="135"/>
                  </a:lnTo>
                  <a:lnTo>
                    <a:pt x="61" y="134"/>
                  </a:lnTo>
                  <a:lnTo>
                    <a:pt x="58" y="132"/>
                  </a:lnTo>
                  <a:lnTo>
                    <a:pt x="54" y="130"/>
                  </a:lnTo>
                  <a:lnTo>
                    <a:pt x="51" y="129"/>
                  </a:lnTo>
                  <a:lnTo>
                    <a:pt x="46" y="126"/>
                  </a:lnTo>
                  <a:lnTo>
                    <a:pt x="42" y="124"/>
                  </a:lnTo>
                  <a:lnTo>
                    <a:pt x="36" y="122"/>
                  </a:lnTo>
                  <a:lnTo>
                    <a:pt x="32" y="119"/>
                  </a:lnTo>
                  <a:lnTo>
                    <a:pt x="27" y="115"/>
                  </a:lnTo>
                  <a:lnTo>
                    <a:pt x="23" y="112"/>
                  </a:lnTo>
                  <a:lnTo>
                    <a:pt x="19" y="108"/>
                  </a:lnTo>
                  <a:lnTo>
                    <a:pt x="15" y="105"/>
                  </a:lnTo>
                  <a:lnTo>
                    <a:pt x="11" y="100"/>
                  </a:lnTo>
                  <a:lnTo>
                    <a:pt x="8" y="95"/>
                  </a:lnTo>
                  <a:lnTo>
                    <a:pt x="5" y="90"/>
                  </a:lnTo>
                  <a:lnTo>
                    <a:pt x="3" y="85"/>
                  </a:lnTo>
                  <a:lnTo>
                    <a:pt x="1" y="79"/>
                  </a:lnTo>
                  <a:lnTo>
                    <a:pt x="0" y="74"/>
                  </a:lnTo>
                  <a:lnTo>
                    <a:pt x="0" y="67"/>
                  </a:lnTo>
                  <a:lnTo>
                    <a:pt x="0" y="62"/>
                  </a:lnTo>
                  <a:lnTo>
                    <a:pt x="2" y="55"/>
                  </a:lnTo>
                  <a:lnTo>
                    <a:pt x="4" y="48"/>
                  </a:lnTo>
                  <a:lnTo>
                    <a:pt x="7" y="40"/>
                  </a:lnTo>
                  <a:lnTo>
                    <a:pt x="11" y="33"/>
                  </a:lnTo>
                  <a:lnTo>
                    <a:pt x="13" y="29"/>
                  </a:lnTo>
                  <a:lnTo>
                    <a:pt x="17" y="25"/>
                  </a:lnTo>
                  <a:lnTo>
                    <a:pt x="19" y="21"/>
                  </a:lnTo>
                  <a:lnTo>
                    <a:pt x="23" y="16"/>
                  </a:lnTo>
                  <a:lnTo>
                    <a:pt x="27" y="13"/>
                  </a:lnTo>
                  <a:lnTo>
                    <a:pt x="31" y="9"/>
                  </a:lnTo>
                  <a:lnTo>
                    <a:pt x="36" y="4"/>
                  </a:lnTo>
                  <a:lnTo>
                    <a:pt x="42" y="0"/>
                  </a:lnTo>
                  <a:lnTo>
                    <a:pt x="55" y="19"/>
                  </a:lnTo>
                  <a:close/>
                </a:path>
              </a:pathLst>
            </a:custGeom>
            <a:solidFill>
              <a:srgbClr val="000000"/>
            </a:solidFill>
            <a:ln w="9525">
              <a:noFill/>
              <a:round/>
              <a:headEnd/>
              <a:tailEnd/>
            </a:ln>
          </p:spPr>
          <p:txBody>
            <a:bodyPr/>
            <a:lstStyle/>
            <a:p>
              <a:endParaRPr lang="en-US"/>
            </a:p>
          </p:txBody>
        </p:sp>
        <p:sp>
          <p:nvSpPr>
            <p:cNvPr id="72884" name="Freeform 408"/>
            <p:cNvSpPr>
              <a:spLocks/>
            </p:cNvSpPr>
            <p:nvPr/>
          </p:nvSpPr>
          <p:spPr bwMode="auto">
            <a:xfrm>
              <a:off x="5131" y="2966"/>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7 h 123"/>
                <a:gd name="T12" fmla="*/ 3 w 93"/>
                <a:gd name="T13" fmla="*/ 8 h 123"/>
                <a:gd name="T14" fmla="*/ 3 w 93"/>
                <a:gd name="T15" fmla="*/ 9 h 123"/>
                <a:gd name="T16" fmla="*/ 4 w 93"/>
                <a:gd name="T17" fmla="*/ 11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6 w 93"/>
                <a:gd name="T39" fmla="*/ 14 h 123"/>
                <a:gd name="T40" fmla="*/ 4 w 93"/>
                <a:gd name="T41" fmla="*/ 13 h 123"/>
                <a:gd name="T42" fmla="*/ 3 w 93"/>
                <a:gd name="T43" fmla="*/ 13 h 123"/>
                <a:gd name="T44" fmla="*/ 2 w 93"/>
                <a:gd name="T45" fmla="*/ 12 h 123"/>
                <a:gd name="T46" fmla="*/ 1 w 93"/>
                <a:gd name="T47" fmla="*/ 12 h 123"/>
                <a:gd name="T48" fmla="*/ 0 w 93"/>
                <a:gd name="T49" fmla="*/ 11 h 123"/>
                <a:gd name="T50" fmla="*/ 0 w 93"/>
                <a:gd name="T51" fmla="*/ 9 h 123"/>
                <a:gd name="T52" fmla="*/ 0 w 93"/>
                <a:gd name="T53" fmla="*/ 8 h 123"/>
                <a:gd name="T54" fmla="*/ 0 w 93"/>
                <a:gd name="T55" fmla="*/ 7 h 123"/>
                <a:gd name="T56" fmla="*/ 0 w 93"/>
                <a:gd name="T57" fmla="*/ 6 h 123"/>
                <a:gd name="T58" fmla="*/ 0 w 93"/>
                <a:gd name="T59" fmla="*/ 5 h 123"/>
                <a:gd name="T60" fmla="*/ 1 w 93"/>
                <a:gd name="T61" fmla="*/ 4 h 123"/>
                <a:gd name="T62" fmla="*/ 1 w 93"/>
                <a:gd name="T63" fmla="*/ 3 h 123"/>
                <a:gd name="T64" fmla="*/ 2 w 93"/>
                <a:gd name="T65" fmla="*/ 2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1"/>
                  </a:moveTo>
                  <a:lnTo>
                    <a:pt x="39" y="22"/>
                  </a:lnTo>
                  <a:lnTo>
                    <a:pt x="37" y="24"/>
                  </a:lnTo>
                  <a:lnTo>
                    <a:pt x="35" y="28"/>
                  </a:lnTo>
                  <a:lnTo>
                    <a:pt x="32" y="34"/>
                  </a:lnTo>
                  <a:lnTo>
                    <a:pt x="29" y="40"/>
                  </a:lnTo>
                  <a:lnTo>
                    <a:pt x="27" y="48"/>
                  </a:lnTo>
                  <a:lnTo>
                    <a:pt x="25" y="51"/>
                  </a:lnTo>
                  <a:lnTo>
                    <a:pt x="25" y="55"/>
                  </a:lnTo>
                  <a:lnTo>
                    <a:pt x="24" y="60"/>
                  </a:lnTo>
                  <a:lnTo>
                    <a:pt x="24" y="63"/>
                  </a:lnTo>
                  <a:lnTo>
                    <a:pt x="24" y="67"/>
                  </a:lnTo>
                  <a:lnTo>
                    <a:pt x="24" y="72"/>
                  </a:lnTo>
                  <a:lnTo>
                    <a:pt x="24" y="74"/>
                  </a:lnTo>
                  <a:lnTo>
                    <a:pt x="25" y="79"/>
                  </a:lnTo>
                  <a:lnTo>
                    <a:pt x="29" y="85"/>
                  </a:lnTo>
                  <a:lnTo>
                    <a:pt x="34" y="92"/>
                  </a:lnTo>
                  <a:lnTo>
                    <a:pt x="37" y="95"/>
                  </a:lnTo>
                  <a:lnTo>
                    <a:pt x="41" y="96"/>
                  </a:lnTo>
                  <a:lnTo>
                    <a:pt x="46" y="97"/>
                  </a:lnTo>
                  <a:lnTo>
                    <a:pt x="52" y="100"/>
                  </a:lnTo>
                  <a:lnTo>
                    <a:pt x="55" y="100"/>
                  </a:lnTo>
                  <a:lnTo>
                    <a:pt x="58" y="101"/>
                  </a:lnTo>
                  <a:lnTo>
                    <a:pt x="62" y="101"/>
                  </a:lnTo>
                  <a:lnTo>
                    <a:pt x="66" y="102"/>
                  </a:lnTo>
                  <a:lnTo>
                    <a:pt x="69" y="102"/>
                  </a:lnTo>
                  <a:lnTo>
                    <a:pt x="74" y="102"/>
                  </a:lnTo>
                  <a:lnTo>
                    <a:pt x="78" y="102"/>
                  </a:lnTo>
                  <a:lnTo>
                    <a:pt x="83" y="102"/>
                  </a:lnTo>
                  <a:lnTo>
                    <a:pt x="93" y="120"/>
                  </a:lnTo>
                  <a:lnTo>
                    <a:pt x="91" y="120"/>
                  </a:lnTo>
                  <a:lnTo>
                    <a:pt x="87" y="121"/>
                  </a:lnTo>
                  <a:lnTo>
                    <a:pt x="83" y="121"/>
                  </a:lnTo>
                  <a:lnTo>
                    <a:pt x="80" y="121"/>
                  </a:lnTo>
                  <a:lnTo>
                    <a:pt x="75" y="123"/>
                  </a:lnTo>
                  <a:lnTo>
                    <a:pt x="71" y="123"/>
                  </a:lnTo>
                  <a:lnTo>
                    <a:pt x="66" y="123"/>
                  </a:lnTo>
                  <a:lnTo>
                    <a:pt x="61" y="123"/>
                  </a:lnTo>
                  <a:lnTo>
                    <a:pt x="55" y="123"/>
                  </a:lnTo>
                  <a:lnTo>
                    <a:pt x="50" y="123"/>
                  </a:lnTo>
                  <a:lnTo>
                    <a:pt x="44" y="120"/>
                  </a:lnTo>
                  <a:lnTo>
                    <a:pt x="39" y="120"/>
                  </a:lnTo>
                  <a:lnTo>
                    <a:pt x="33" y="119"/>
                  </a:lnTo>
                  <a:lnTo>
                    <a:pt x="29" y="117"/>
                  </a:lnTo>
                  <a:lnTo>
                    <a:pt x="24" y="114"/>
                  </a:lnTo>
                  <a:lnTo>
                    <a:pt x="19" y="112"/>
                  </a:lnTo>
                  <a:lnTo>
                    <a:pt x="13" y="108"/>
                  </a:lnTo>
                  <a:lnTo>
                    <a:pt x="10" y="104"/>
                  </a:lnTo>
                  <a:lnTo>
                    <a:pt x="6" y="100"/>
                  </a:lnTo>
                  <a:lnTo>
                    <a:pt x="4" y="95"/>
                  </a:lnTo>
                  <a:lnTo>
                    <a:pt x="1" y="87"/>
                  </a:lnTo>
                  <a:lnTo>
                    <a:pt x="1" y="83"/>
                  </a:lnTo>
                  <a:lnTo>
                    <a:pt x="0" y="78"/>
                  </a:lnTo>
                  <a:lnTo>
                    <a:pt x="0" y="74"/>
                  </a:lnTo>
                  <a:lnTo>
                    <a:pt x="0" y="71"/>
                  </a:lnTo>
                  <a:lnTo>
                    <a:pt x="0" y="67"/>
                  </a:lnTo>
                  <a:lnTo>
                    <a:pt x="0" y="62"/>
                  </a:lnTo>
                  <a:lnTo>
                    <a:pt x="1" y="58"/>
                  </a:lnTo>
                  <a:lnTo>
                    <a:pt x="3" y="54"/>
                  </a:lnTo>
                  <a:lnTo>
                    <a:pt x="4" y="49"/>
                  </a:lnTo>
                  <a:lnTo>
                    <a:pt x="5" y="43"/>
                  </a:lnTo>
                  <a:lnTo>
                    <a:pt x="7" y="37"/>
                  </a:lnTo>
                  <a:lnTo>
                    <a:pt x="9" y="32"/>
                  </a:lnTo>
                  <a:lnTo>
                    <a:pt x="12" y="26"/>
                  </a:lnTo>
                  <a:lnTo>
                    <a:pt x="14" y="20"/>
                  </a:lnTo>
                  <a:lnTo>
                    <a:pt x="18" y="14"/>
                  </a:lnTo>
                  <a:lnTo>
                    <a:pt x="22" y="6"/>
                  </a:lnTo>
                  <a:lnTo>
                    <a:pt x="26" y="0"/>
                  </a:lnTo>
                  <a:lnTo>
                    <a:pt x="40" y="21"/>
                  </a:lnTo>
                  <a:close/>
                </a:path>
              </a:pathLst>
            </a:custGeom>
            <a:solidFill>
              <a:srgbClr val="000000"/>
            </a:solidFill>
            <a:ln w="9525">
              <a:noFill/>
              <a:round/>
              <a:headEnd/>
              <a:tailEnd/>
            </a:ln>
          </p:spPr>
          <p:txBody>
            <a:bodyPr/>
            <a:lstStyle/>
            <a:p>
              <a:endParaRPr lang="en-US"/>
            </a:p>
          </p:txBody>
        </p:sp>
        <p:sp>
          <p:nvSpPr>
            <p:cNvPr id="72885" name="Freeform 409"/>
            <p:cNvSpPr>
              <a:spLocks/>
            </p:cNvSpPr>
            <p:nvPr/>
          </p:nvSpPr>
          <p:spPr bwMode="auto">
            <a:xfrm>
              <a:off x="5152" y="2835"/>
              <a:ext cx="40" cy="184"/>
            </a:xfrm>
            <a:custGeom>
              <a:avLst/>
              <a:gdLst>
                <a:gd name="T0" fmla="*/ 6 w 120"/>
                <a:gd name="T1" fmla="*/ 0 h 551"/>
                <a:gd name="T2" fmla="*/ 6 w 120"/>
                <a:gd name="T3" fmla="*/ 1 h 551"/>
                <a:gd name="T4" fmla="*/ 5 w 120"/>
                <a:gd name="T5" fmla="*/ 1 h 551"/>
                <a:gd name="T6" fmla="*/ 5 w 120"/>
                <a:gd name="T7" fmla="*/ 2 h 551"/>
                <a:gd name="T8" fmla="*/ 5 w 120"/>
                <a:gd name="T9" fmla="*/ 3 h 551"/>
                <a:gd name="T10" fmla="*/ 4 w 120"/>
                <a:gd name="T11" fmla="*/ 4 h 551"/>
                <a:gd name="T12" fmla="*/ 4 w 120"/>
                <a:gd name="T13" fmla="*/ 6 h 551"/>
                <a:gd name="T14" fmla="*/ 3 w 120"/>
                <a:gd name="T15" fmla="*/ 7 h 551"/>
                <a:gd name="T16" fmla="*/ 3 w 120"/>
                <a:gd name="T17" fmla="*/ 8 h 551"/>
                <a:gd name="T18" fmla="*/ 2 w 120"/>
                <a:gd name="T19" fmla="*/ 10 h 551"/>
                <a:gd name="T20" fmla="*/ 2 w 120"/>
                <a:gd name="T21" fmla="*/ 12 h 551"/>
                <a:gd name="T22" fmla="*/ 1 w 120"/>
                <a:gd name="T23" fmla="*/ 13 h 551"/>
                <a:gd name="T24" fmla="*/ 1 w 120"/>
                <a:gd name="T25" fmla="*/ 15 h 551"/>
                <a:gd name="T26" fmla="*/ 1 w 120"/>
                <a:gd name="T27" fmla="*/ 17 h 551"/>
                <a:gd name="T28" fmla="*/ 0 w 120"/>
                <a:gd name="T29" fmla="*/ 19 h 551"/>
                <a:gd name="T30" fmla="*/ 0 w 120"/>
                <a:gd name="T31" fmla="*/ 22 h 551"/>
                <a:gd name="T32" fmla="*/ 0 w 120"/>
                <a:gd name="T33" fmla="*/ 24 h 551"/>
                <a:gd name="T34" fmla="*/ 0 w 120"/>
                <a:gd name="T35" fmla="*/ 26 h 551"/>
                <a:gd name="T36" fmla="*/ 0 w 120"/>
                <a:gd name="T37" fmla="*/ 29 h 551"/>
                <a:gd name="T38" fmla="*/ 0 w 120"/>
                <a:gd name="T39" fmla="*/ 31 h 551"/>
                <a:gd name="T40" fmla="*/ 0 w 120"/>
                <a:gd name="T41" fmla="*/ 34 h 551"/>
                <a:gd name="T42" fmla="*/ 1 w 120"/>
                <a:gd name="T43" fmla="*/ 37 h 551"/>
                <a:gd name="T44" fmla="*/ 1 w 120"/>
                <a:gd name="T45" fmla="*/ 39 h 551"/>
                <a:gd name="T46" fmla="*/ 2 w 120"/>
                <a:gd name="T47" fmla="*/ 42 h 551"/>
                <a:gd name="T48" fmla="*/ 3 w 120"/>
                <a:gd name="T49" fmla="*/ 45 h 551"/>
                <a:gd name="T50" fmla="*/ 4 w 120"/>
                <a:gd name="T51" fmla="*/ 48 h 551"/>
                <a:gd name="T52" fmla="*/ 5 w 120"/>
                <a:gd name="T53" fmla="*/ 51 h 551"/>
                <a:gd name="T54" fmla="*/ 7 w 120"/>
                <a:gd name="T55" fmla="*/ 54 h 551"/>
                <a:gd name="T56" fmla="*/ 8 w 120"/>
                <a:gd name="T57" fmla="*/ 57 h 551"/>
                <a:gd name="T58" fmla="*/ 10 w 120"/>
                <a:gd name="T59" fmla="*/ 60 h 551"/>
                <a:gd name="T60" fmla="*/ 13 w 120"/>
                <a:gd name="T61" fmla="*/ 60 h 551"/>
                <a:gd name="T62" fmla="*/ 13 w 120"/>
                <a:gd name="T63" fmla="*/ 59 h 551"/>
                <a:gd name="T64" fmla="*/ 12 w 120"/>
                <a:gd name="T65" fmla="*/ 58 h 551"/>
                <a:gd name="T66" fmla="*/ 11 w 120"/>
                <a:gd name="T67" fmla="*/ 57 h 551"/>
                <a:gd name="T68" fmla="*/ 11 w 120"/>
                <a:gd name="T69" fmla="*/ 56 h 551"/>
                <a:gd name="T70" fmla="*/ 10 w 120"/>
                <a:gd name="T71" fmla="*/ 55 h 551"/>
                <a:gd name="T72" fmla="*/ 10 w 120"/>
                <a:gd name="T73" fmla="*/ 54 h 551"/>
                <a:gd name="T74" fmla="*/ 9 w 120"/>
                <a:gd name="T75" fmla="*/ 52 h 551"/>
                <a:gd name="T76" fmla="*/ 8 w 120"/>
                <a:gd name="T77" fmla="*/ 51 h 551"/>
                <a:gd name="T78" fmla="*/ 8 w 120"/>
                <a:gd name="T79" fmla="*/ 50 h 551"/>
                <a:gd name="T80" fmla="*/ 7 w 120"/>
                <a:gd name="T81" fmla="*/ 48 h 551"/>
                <a:gd name="T82" fmla="*/ 6 w 120"/>
                <a:gd name="T83" fmla="*/ 46 h 551"/>
                <a:gd name="T84" fmla="*/ 6 w 120"/>
                <a:gd name="T85" fmla="*/ 44 h 551"/>
                <a:gd name="T86" fmla="*/ 5 w 120"/>
                <a:gd name="T87" fmla="*/ 43 h 551"/>
                <a:gd name="T88" fmla="*/ 5 w 120"/>
                <a:gd name="T89" fmla="*/ 40 h 551"/>
                <a:gd name="T90" fmla="*/ 4 w 120"/>
                <a:gd name="T91" fmla="*/ 38 h 551"/>
                <a:gd name="T92" fmla="*/ 3 w 120"/>
                <a:gd name="T93" fmla="*/ 36 h 551"/>
                <a:gd name="T94" fmla="*/ 3 w 120"/>
                <a:gd name="T95" fmla="*/ 34 h 551"/>
                <a:gd name="T96" fmla="*/ 3 w 120"/>
                <a:gd name="T97" fmla="*/ 31 h 551"/>
                <a:gd name="T98" fmla="*/ 3 w 120"/>
                <a:gd name="T99" fmla="*/ 29 h 551"/>
                <a:gd name="T100" fmla="*/ 2 w 120"/>
                <a:gd name="T101" fmla="*/ 26 h 551"/>
                <a:gd name="T102" fmla="*/ 3 w 120"/>
                <a:gd name="T103" fmla="*/ 24 h 551"/>
                <a:gd name="T104" fmla="*/ 3 w 120"/>
                <a:gd name="T105" fmla="*/ 21 h 551"/>
                <a:gd name="T106" fmla="*/ 3 w 120"/>
                <a:gd name="T107" fmla="*/ 18 h 551"/>
                <a:gd name="T108" fmla="*/ 3 w 120"/>
                <a:gd name="T109" fmla="*/ 16 h 551"/>
                <a:gd name="T110" fmla="*/ 4 w 120"/>
                <a:gd name="T111" fmla="*/ 13 h 551"/>
                <a:gd name="T112" fmla="*/ 5 w 120"/>
                <a:gd name="T113" fmla="*/ 10 h 551"/>
                <a:gd name="T114" fmla="*/ 6 w 120"/>
                <a:gd name="T115" fmla="*/ 7 h 551"/>
                <a:gd name="T116" fmla="*/ 7 w 120"/>
                <a:gd name="T117" fmla="*/ 4 h 551"/>
                <a:gd name="T118" fmla="*/ 8 w 120"/>
                <a:gd name="T119" fmla="*/ 1 h 551"/>
                <a:gd name="T120" fmla="*/ 6 w 120"/>
                <a:gd name="T121" fmla="*/ 0 h 5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51"/>
                <a:gd name="T185" fmla="*/ 120 w 120"/>
                <a:gd name="T186" fmla="*/ 551 h 5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51">
                  <a:moveTo>
                    <a:pt x="57" y="0"/>
                  </a:moveTo>
                  <a:lnTo>
                    <a:pt x="56" y="0"/>
                  </a:lnTo>
                  <a:lnTo>
                    <a:pt x="55" y="2"/>
                  </a:lnTo>
                  <a:lnTo>
                    <a:pt x="53" y="6"/>
                  </a:lnTo>
                  <a:lnTo>
                    <a:pt x="51" y="12"/>
                  </a:lnTo>
                  <a:lnTo>
                    <a:pt x="49" y="13"/>
                  </a:lnTo>
                  <a:lnTo>
                    <a:pt x="47" y="17"/>
                  </a:lnTo>
                  <a:lnTo>
                    <a:pt x="46" y="22"/>
                  </a:lnTo>
                  <a:lnTo>
                    <a:pt x="44" y="25"/>
                  </a:lnTo>
                  <a:lnTo>
                    <a:pt x="42" y="30"/>
                  </a:lnTo>
                  <a:lnTo>
                    <a:pt x="39" y="34"/>
                  </a:lnTo>
                  <a:lnTo>
                    <a:pt x="37" y="39"/>
                  </a:lnTo>
                  <a:lnTo>
                    <a:pt x="36" y="45"/>
                  </a:lnTo>
                  <a:lnTo>
                    <a:pt x="33" y="50"/>
                  </a:lnTo>
                  <a:lnTo>
                    <a:pt x="31" y="56"/>
                  </a:lnTo>
                  <a:lnTo>
                    <a:pt x="29" y="62"/>
                  </a:lnTo>
                  <a:lnTo>
                    <a:pt x="27" y="68"/>
                  </a:lnTo>
                  <a:lnTo>
                    <a:pt x="25" y="75"/>
                  </a:lnTo>
                  <a:lnTo>
                    <a:pt x="22" y="81"/>
                  </a:lnTo>
                  <a:lnTo>
                    <a:pt x="21" y="88"/>
                  </a:lnTo>
                  <a:lnTo>
                    <a:pt x="19" y="97"/>
                  </a:lnTo>
                  <a:lnTo>
                    <a:pt x="17" y="104"/>
                  </a:lnTo>
                  <a:lnTo>
                    <a:pt x="14" y="113"/>
                  </a:lnTo>
                  <a:lnTo>
                    <a:pt x="13" y="120"/>
                  </a:lnTo>
                  <a:lnTo>
                    <a:pt x="11" y="128"/>
                  </a:lnTo>
                  <a:lnTo>
                    <a:pt x="9" y="137"/>
                  </a:lnTo>
                  <a:lnTo>
                    <a:pt x="7" y="147"/>
                  </a:lnTo>
                  <a:lnTo>
                    <a:pt x="6" y="155"/>
                  </a:lnTo>
                  <a:lnTo>
                    <a:pt x="6" y="166"/>
                  </a:lnTo>
                  <a:lnTo>
                    <a:pt x="4" y="174"/>
                  </a:lnTo>
                  <a:lnTo>
                    <a:pt x="3" y="184"/>
                  </a:lnTo>
                  <a:lnTo>
                    <a:pt x="2" y="194"/>
                  </a:lnTo>
                  <a:lnTo>
                    <a:pt x="1" y="205"/>
                  </a:lnTo>
                  <a:lnTo>
                    <a:pt x="0" y="214"/>
                  </a:lnTo>
                  <a:lnTo>
                    <a:pt x="0" y="225"/>
                  </a:lnTo>
                  <a:lnTo>
                    <a:pt x="0" y="236"/>
                  </a:lnTo>
                  <a:lnTo>
                    <a:pt x="0" y="247"/>
                  </a:lnTo>
                  <a:lnTo>
                    <a:pt x="0" y="258"/>
                  </a:lnTo>
                  <a:lnTo>
                    <a:pt x="1" y="269"/>
                  </a:lnTo>
                  <a:lnTo>
                    <a:pt x="2" y="280"/>
                  </a:lnTo>
                  <a:lnTo>
                    <a:pt x="3" y="293"/>
                  </a:lnTo>
                  <a:lnTo>
                    <a:pt x="4" y="304"/>
                  </a:lnTo>
                  <a:lnTo>
                    <a:pt x="6" y="316"/>
                  </a:lnTo>
                  <a:lnTo>
                    <a:pt x="9" y="328"/>
                  </a:lnTo>
                  <a:lnTo>
                    <a:pt x="11" y="340"/>
                  </a:lnTo>
                  <a:lnTo>
                    <a:pt x="13" y="352"/>
                  </a:lnTo>
                  <a:lnTo>
                    <a:pt x="17" y="366"/>
                  </a:lnTo>
                  <a:lnTo>
                    <a:pt x="19" y="378"/>
                  </a:lnTo>
                  <a:lnTo>
                    <a:pt x="23" y="390"/>
                  </a:lnTo>
                  <a:lnTo>
                    <a:pt x="27" y="403"/>
                  </a:lnTo>
                  <a:lnTo>
                    <a:pt x="32" y="417"/>
                  </a:lnTo>
                  <a:lnTo>
                    <a:pt x="37" y="429"/>
                  </a:lnTo>
                  <a:lnTo>
                    <a:pt x="43" y="442"/>
                  </a:lnTo>
                  <a:lnTo>
                    <a:pt x="49" y="455"/>
                  </a:lnTo>
                  <a:lnTo>
                    <a:pt x="55" y="469"/>
                  </a:lnTo>
                  <a:lnTo>
                    <a:pt x="61" y="482"/>
                  </a:lnTo>
                  <a:lnTo>
                    <a:pt x="68" y="495"/>
                  </a:lnTo>
                  <a:lnTo>
                    <a:pt x="75" y="509"/>
                  </a:lnTo>
                  <a:lnTo>
                    <a:pt x="85" y="523"/>
                  </a:lnTo>
                  <a:lnTo>
                    <a:pt x="93" y="537"/>
                  </a:lnTo>
                  <a:lnTo>
                    <a:pt x="102" y="551"/>
                  </a:lnTo>
                  <a:lnTo>
                    <a:pt x="120" y="535"/>
                  </a:lnTo>
                  <a:lnTo>
                    <a:pt x="119" y="534"/>
                  </a:lnTo>
                  <a:lnTo>
                    <a:pt x="117" y="532"/>
                  </a:lnTo>
                  <a:lnTo>
                    <a:pt x="115" y="528"/>
                  </a:lnTo>
                  <a:lnTo>
                    <a:pt x="112" y="525"/>
                  </a:lnTo>
                  <a:lnTo>
                    <a:pt x="108" y="518"/>
                  </a:lnTo>
                  <a:lnTo>
                    <a:pt x="103" y="511"/>
                  </a:lnTo>
                  <a:lnTo>
                    <a:pt x="100" y="506"/>
                  </a:lnTo>
                  <a:lnTo>
                    <a:pt x="98" y="503"/>
                  </a:lnTo>
                  <a:lnTo>
                    <a:pt x="96" y="498"/>
                  </a:lnTo>
                  <a:lnTo>
                    <a:pt x="93" y="493"/>
                  </a:lnTo>
                  <a:lnTo>
                    <a:pt x="90" y="488"/>
                  </a:lnTo>
                  <a:lnTo>
                    <a:pt x="87" y="482"/>
                  </a:lnTo>
                  <a:lnTo>
                    <a:pt x="83" y="477"/>
                  </a:lnTo>
                  <a:lnTo>
                    <a:pt x="80" y="471"/>
                  </a:lnTo>
                  <a:lnTo>
                    <a:pt x="77" y="464"/>
                  </a:lnTo>
                  <a:lnTo>
                    <a:pt x="74" y="458"/>
                  </a:lnTo>
                  <a:lnTo>
                    <a:pt x="72" y="451"/>
                  </a:lnTo>
                  <a:lnTo>
                    <a:pt x="69" y="445"/>
                  </a:lnTo>
                  <a:lnTo>
                    <a:pt x="65" y="437"/>
                  </a:lnTo>
                  <a:lnTo>
                    <a:pt x="62" y="429"/>
                  </a:lnTo>
                  <a:lnTo>
                    <a:pt x="60" y="422"/>
                  </a:lnTo>
                  <a:lnTo>
                    <a:pt x="57" y="414"/>
                  </a:lnTo>
                  <a:lnTo>
                    <a:pt x="53" y="406"/>
                  </a:lnTo>
                  <a:lnTo>
                    <a:pt x="51" y="399"/>
                  </a:lnTo>
                  <a:lnTo>
                    <a:pt x="48" y="390"/>
                  </a:lnTo>
                  <a:lnTo>
                    <a:pt x="46" y="382"/>
                  </a:lnTo>
                  <a:lnTo>
                    <a:pt x="43" y="372"/>
                  </a:lnTo>
                  <a:lnTo>
                    <a:pt x="41" y="362"/>
                  </a:lnTo>
                  <a:lnTo>
                    <a:pt x="37" y="352"/>
                  </a:lnTo>
                  <a:lnTo>
                    <a:pt x="35" y="344"/>
                  </a:lnTo>
                  <a:lnTo>
                    <a:pt x="33" y="333"/>
                  </a:lnTo>
                  <a:lnTo>
                    <a:pt x="30" y="323"/>
                  </a:lnTo>
                  <a:lnTo>
                    <a:pt x="29" y="313"/>
                  </a:lnTo>
                  <a:lnTo>
                    <a:pt x="28" y="303"/>
                  </a:lnTo>
                  <a:lnTo>
                    <a:pt x="26" y="292"/>
                  </a:lnTo>
                  <a:lnTo>
                    <a:pt x="25" y="281"/>
                  </a:lnTo>
                  <a:lnTo>
                    <a:pt x="23" y="270"/>
                  </a:lnTo>
                  <a:lnTo>
                    <a:pt x="23" y="260"/>
                  </a:lnTo>
                  <a:lnTo>
                    <a:pt x="22" y="248"/>
                  </a:lnTo>
                  <a:lnTo>
                    <a:pt x="22" y="237"/>
                  </a:lnTo>
                  <a:lnTo>
                    <a:pt x="22" y="225"/>
                  </a:lnTo>
                  <a:lnTo>
                    <a:pt x="23" y="214"/>
                  </a:lnTo>
                  <a:lnTo>
                    <a:pt x="23" y="202"/>
                  </a:lnTo>
                  <a:lnTo>
                    <a:pt x="23" y="190"/>
                  </a:lnTo>
                  <a:lnTo>
                    <a:pt x="25" y="178"/>
                  </a:lnTo>
                  <a:lnTo>
                    <a:pt x="26" y="166"/>
                  </a:lnTo>
                  <a:lnTo>
                    <a:pt x="28" y="154"/>
                  </a:lnTo>
                  <a:lnTo>
                    <a:pt x="30" y="142"/>
                  </a:lnTo>
                  <a:lnTo>
                    <a:pt x="32" y="128"/>
                  </a:lnTo>
                  <a:lnTo>
                    <a:pt x="35" y="116"/>
                  </a:lnTo>
                  <a:lnTo>
                    <a:pt x="38" y="103"/>
                  </a:lnTo>
                  <a:lnTo>
                    <a:pt x="42" y="91"/>
                  </a:lnTo>
                  <a:lnTo>
                    <a:pt x="46" y="78"/>
                  </a:lnTo>
                  <a:lnTo>
                    <a:pt x="51" y="64"/>
                  </a:lnTo>
                  <a:lnTo>
                    <a:pt x="55" y="51"/>
                  </a:lnTo>
                  <a:lnTo>
                    <a:pt x="61" y="39"/>
                  </a:lnTo>
                  <a:lnTo>
                    <a:pt x="66" y="24"/>
                  </a:lnTo>
                  <a:lnTo>
                    <a:pt x="73" y="12"/>
                  </a:lnTo>
                  <a:lnTo>
                    <a:pt x="57" y="0"/>
                  </a:lnTo>
                  <a:close/>
                </a:path>
              </a:pathLst>
            </a:custGeom>
            <a:solidFill>
              <a:srgbClr val="000000"/>
            </a:solidFill>
            <a:ln w="9525">
              <a:noFill/>
              <a:round/>
              <a:headEnd/>
              <a:tailEnd/>
            </a:ln>
          </p:spPr>
          <p:txBody>
            <a:bodyPr/>
            <a:lstStyle/>
            <a:p>
              <a:endParaRPr lang="en-US"/>
            </a:p>
          </p:txBody>
        </p:sp>
        <p:sp>
          <p:nvSpPr>
            <p:cNvPr id="72886" name="Freeform 410"/>
            <p:cNvSpPr>
              <a:spLocks/>
            </p:cNvSpPr>
            <p:nvPr/>
          </p:nvSpPr>
          <p:spPr bwMode="auto">
            <a:xfrm>
              <a:off x="4890" y="2812"/>
              <a:ext cx="97" cy="92"/>
            </a:xfrm>
            <a:custGeom>
              <a:avLst/>
              <a:gdLst>
                <a:gd name="T0" fmla="*/ 0 w 293"/>
                <a:gd name="T1" fmla="*/ 0 h 278"/>
                <a:gd name="T2" fmla="*/ 1 w 293"/>
                <a:gd name="T3" fmla="*/ 0 h 278"/>
                <a:gd name="T4" fmla="*/ 2 w 293"/>
                <a:gd name="T5" fmla="*/ 1 h 278"/>
                <a:gd name="T6" fmla="*/ 3 w 293"/>
                <a:gd name="T7" fmla="*/ 2 h 278"/>
                <a:gd name="T8" fmla="*/ 4 w 293"/>
                <a:gd name="T9" fmla="*/ 2 h 278"/>
                <a:gd name="T10" fmla="*/ 4 w 293"/>
                <a:gd name="T11" fmla="*/ 3 h 278"/>
                <a:gd name="T12" fmla="*/ 5 w 293"/>
                <a:gd name="T13" fmla="*/ 3 h 278"/>
                <a:gd name="T14" fmla="*/ 6 w 293"/>
                <a:gd name="T15" fmla="*/ 4 h 278"/>
                <a:gd name="T16" fmla="*/ 7 w 293"/>
                <a:gd name="T17" fmla="*/ 5 h 278"/>
                <a:gd name="T18" fmla="*/ 8 w 293"/>
                <a:gd name="T19" fmla="*/ 5 h 278"/>
                <a:gd name="T20" fmla="*/ 9 w 293"/>
                <a:gd name="T21" fmla="*/ 6 h 278"/>
                <a:gd name="T22" fmla="*/ 11 w 293"/>
                <a:gd name="T23" fmla="*/ 7 h 278"/>
                <a:gd name="T24" fmla="*/ 12 w 293"/>
                <a:gd name="T25" fmla="*/ 8 h 278"/>
                <a:gd name="T26" fmla="*/ 13 w 293"/>
                <a:gd name="T27" fmla="*/ 9 h 278"/>
                <a:gd name="T28" fmla="*/ 14 w 293"/>
                <a:gd name="T29" fmla="*/ 10 h 278"/>
                <a:gd name="T30" fmla="*/ 16 w 293"/>
                <a:gd name="T31" fmla="*/ 11 h 278"/>
                <a:gd name="T32" fmla="*/ 17 w 293"/>
                <a:gd name="T33" fmla="*/ 12 h 278"/>
                <a:gd name="T34" fmla="*/ 18 w 293"/>
                <a:gd name="T35" fmla="*/ 13 h 278"/>
                <a:gd name="T36" fmla="*/ 20 w 293"/>
                <a:gd name="T37" fmla="*/ 15 h 278"/>
                <a:gd name="T38" fmla="*/ 21 w 293"/>
                <a:gd name="T39" fmla="*/ 16 h 278"/>
                <a:gd name="T40" fmla="*/ 23 w 293"/>
                <a:gd name="T41" fmla="*/ 17 h 278"/>
                <a:gd name="T42" fmla="*/ 24 w 293"/>
                <a:gd name="T43" fmla="*/ 18 h 278"/>
                <a:gd name="T44" fmla="*/ 25 w 293"/>
                <a:gd name="T45" fmla="*/ 20 h 278"/>
                <a:gd name="T46" fmla="*/ 26 w 293"/>
                <a:gd name="T47" fmla="*/ 21 h 278"/>
                <a:gd name="T48" fmla="*/ 27 w 293"/>
                <a:gd name="T49" fmla="*/ 22 h 278"/>
                <a:gd name="T50" fmla="*/ 29 w 293"/>
                <a:gd name="T51" fmla="*/ 23 h 278"/>
                <a:gd name="T52" fmla="*/ 30 w 293"/>
                <a:gd name="T53" fmla="*/ 25 h 278"/>
                <a:gd name="T54" fmla="*/ 31 w 293"/>
                <a:gd name="T55" fmla="*/ 26 h 278"/>
                <a:gd name="T56" fmla="*/ 32 w 293"/>
                <a:gd name="T57" fmla="*/ 28 h 278"/>
                <a:gd name="T58" fmla="*/ 31 w 293"/>
                <a:gd name="T59" fmla="*/ 30 h 278"/>
                <a:gd name="T60" fmla="*/ 31 w 293"/>
                <a:gd name="T61" fmla="*/ 30 h 278"/>
                <a:gd name="T62" fmla="*/ 30 w 293"/>
                <a:gd name="T63" fmla="*/ 29 h 278"/>
                <a:gd name="T64" fmla="*/ 29 w 293"/>
                <a:gd name="T65" fmla="*/ 28 h 278"/>
                <a:gd name="T66" fmla="*/ 28 w 293"/>
                <a:gd name="T67" fmla="*/ 27 h 278"/>
                <a:gd name="T68" fmla="*/ 27 w 293"/>
                <a:gd name="T69" fmla="*/ 26 h 278"/>
                <a:gd name="T70" fmla="*/ 26 w 293"/>
                <a:gd name="T71" fmla="*/ 25 h 278"/>
                <a:gd name="T72" fmla="*/ 26 w 293"/>
                <a:gd name="T73" fmla="*/ 25 h 278"/>
                <a:gd name="T74" fmla="*/ 25 w 293"/>
                <a:gd name="T75" fmla="*/ 24 h 278"/>
                <a:gd name="T76" fmla="*/ 24 w 293"/>
                <a:gd name="T77" fmla="*/ 23 h 278"/>
                <a:gd name="T78" fmla="*/ 23 w 293"/>
                <a:gd name="T79" fmla="*/ 22 h 278"/>
                <a:gd name="T80" fmla="*/ 22 w 293"/>
                <a:gd name="T81" fmla="*/ 21 h 278"/>
                <a:gd name="T82" fmla="*/ 21 w 293"/>
                <a:gd name="T83" fmla="*/ 20 h 278"/>
                <a:gd name="T84" fmla="*/ 20 w 293"/>
                <a:gd name="T85" fmla="*/ 19 h 278"/>
                <a:gd name="T86" fmla="*/ 19 w 293"/>
                <a:gd name="T87" fmla="*/ 18 h 278"/>
                <a:gd name="T88" fmla="*/ 18 w 293"/>
                <a:gd name="T89" fmla="*/ 17 h 278"/>
                <a:gd name="T90" fmla="*/ 17 w 293"/>
                <a:gd name="T91" fmla="*/ 16 h 278"/>
                <a:gd name="T92" fmla="*/ 15 w 293"/>
                <a:gd name="T93" fmla="*/ 15 h 278"/>
                <a:gd name="T94" fmla="*/ 14 w 293"/>
                <a:gd name="T95" fmla="*/ 14 h 278"/>
                <a:gd name="T96" fmla="*/ 13 w 293"/>
                <a:gd name="T97" fmla="*/ 13 h 278"/>
                <a:gd name="T98" fmla="*/ 12 w 293"/>
                <a:gd name="T99" fmla="*/ 12 h 278"/>
                <a:gd name="T100" fmla="*/ 10 w 293"/>
                <a:gd name="T101" fmla="*/ 11 h 278"/>
                <a:gd name="T102" fmla="*/ 9 w 293"/>
                <a:gd name="T103" fmla="*/ 10 h 278"/>
                <a:gd name="T104" fmla="*/ 8 w 293"/>
                <a:gd name="T105" fmla="*/ 9 h 278"/>
                <a:gd name="T106" fmla="*/ 7 w 293"/>
                <a:gd name="T107" fmla="*/ 8 h 278"/>
                <a:gd name="T108" fmla="*/ 6 w 293"/>
                <a:gd name="T109" fmla="*/ 7 h 278"/>
                <a:gd name="T110" fmla="*/ 4 w 293"/>
                <a:gd name="T111" fmla="*/ 6 h 278"/>
                <a:gd name="T112" fmla="*/ 3 w 293"/>
                <a:gd name="T113" fmla="*/ 6 h 278"/>
                <a:gd name="T114" fmla="*/ 0 w 293"/>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278"/>
                <a:gd name="T176" fmla="*/ 293 w 293"/>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278">
                  <a:moveTo>
                    <a:pt x="0" y="0"/>
                  </a:moveTo>
                  <a:lnTo>
                    <a:pt x="2" y="1"/>
                  </a:lnTo>
                  <a:lnTo>
                    <a:pt x="4" y="2"/>
                  </a:lnTo>
                  <a:lnTo>
                    <a:pt x="8" y="4"/>
                  </a:lnTo>
                  <a:lnTo>
                    <a:pt x="12" y="7"/>
                  </a:lnTo>
                  <a:lnTo>
                    <a:pt x="17" y="10"/>
                  </a:lnTo>
                  <a:lnTo>
                    <a:pt x="20" y="13"/>
                  </a:lnTo>
                  <a:lnTo>
                    <a:pt x="23" y="14"/>
                  </a:lnTo>
                  <a:lnTo>
                    <a:pt x="27" y="16"/>
                  </a:lnTo>
                  <a:lnTo>
                    <a:pt x="32" y="19"/>
                  </a:lnTo>
                  <a:lnTo>
                    <a:pt x="35" y="21"/>
                  </a:lnTo>
                  <a:lnTo>
                    <a:pt x="38" y="24"/>
                  </a:lnTo>
                  <a:lnTo>
                    <a:pt x="42" y="26"/>
                  </a:lnTo>
                  <a:lnTo>
                    <a:pt x="47" y="30"/>
                  </a:lnTo>
                  <a:lnTo>
                    <a:pt x="51" y="32"/>
                  </a:lnTo>
                  <a:lnTo>
                    <a:pt x="55" y="36"/>
                  </a:lnTo>
                  <a:lnTo>
                    <a:pt x="60" y="38"/>
                  </a:lnTo>
                  <a:lnTo>
                    <a:pt x="65" y="43"/>
                  </a:lnTo>
                  <a:lnTo>
                    <a:pt x="69" y="46"/>
                  </a:lnTo>
                  <a:lnTo>
                    <a:pt x="75" y="49"/>
                  </a:lnTo>
                  <a:lnTo>
                    <a:pt x="80" y="53"/>
                  </a:lnTo>
                  <a:lnTo>
                    <a:pt x="86" y="58"/>
                  </a:lnTo>
                  <a:lnTo>
                    <a:pt x="91" y="61"/>
                  </a:lnTo>
                  <a:lnTo>
                    <a:pt x="96" y="65"/>
                  </a:lnTo>
                  <a:lnTo>
                    <a:pt x="102" y="70"/>
                  </a:lnTo>
                  <a:lnTo>
                    <a:pt x="108" y="75"/>
                  </a:lnTo>
                  <a:lnTo>
                    <a:pt x="113" y="78"/>
                  </a:lnTo>
                  <a:lnTo>
                    <a:pt x="118" y="83"/>
                  </a:lnTo>
                  <a:lnTo>
                    <a:pt x="125" y="87"/>
                  </a:lnTo>
                  <a:lnTo>
                    <a:pt x="131" y="92"/>
                  </a:lnTo>
                  <a:lnTo>
                    <a:pt x="136" y="96"/>
                  </a:lnTo>
                  <a:lnTo>
                    <a:pt x="143" y="101"/>
                  </a:lnTo>
                  <a:lnTo>
                    <a:pt x="149" y="106"/>
                  </a:lnTo>
                  <a:lnTo>
                    <a:pt x="155" y="111"/>
                  </a:lnTo>
                  <a:lnTo>
                    <a:pt x="160" y="116"/>
                  </a:lnTo>
                  <a:lnTo>
                    <a:pt x="167" y="122"/>
                  </a:lnTo>
                  <a:lnTo>
                    <a:pt x="173" y="127"/>
                  </a:lnTo>
                  <a:lnTo>
                    <a:pt x="179" y="133"/>
                  </a:lnTo>
                  <a:lnTo>
                    <a:pt x="185" y="138"/>
                  </a:lnTo>
                  <a:lnTo>
                    <a:pt x="192" y="142"/>
                  </a:lnTo>
                  <a:lnTo>
                    <a:pt x="197" y="149"/>
                  </a:lnTo>
                  <a:lnTo>
                    <a:pt x="204" y="155"/>
                  </a:lnTo>
                  <a:lnTo>
                    <a:pt x="210" y="161"/>
                  </a:lnTo>
                  <a:lnTo>
                    <a:pt x="216" y="165"/>
                  </a:lnTo>
                  <a:lnTo>
                    <a:pt x="221" y="172"/>
                  </a:lnTo>
                  <a:lnTo>
                    <a:pt x="228" y="178"/>
                  </a:lnTo>
                  <a:lnTo>
                    <a:pt x="233" y="184"/>
                  </a:lnTo>
                  <a:lnTo>
                    <a:pt x="239" y="190"/>
                  </a:lnTo>
                  <a:lnTo>
                    <a:pt x="244" y="196"/>
                  </a:lnTo>
                  <a:lnTo>
                    <a:pt x="251" y="202"/>
                  </a:lnTo>
                  <a:lnTo>
                    <a:pt x="257" y="208"/>
                  </a:lnTo>
                  <a:lnTo>
                    <a:pt x="262" y="214"/>
                  </a:lnTo>
                  <a:lnTo>
                    <a:pt x="267" y="220"/>
                  </a:lnTo>
                  <a:lnTo>
                    <a:pt x="273" y="226"/>
                  </a:lnTo>
                  <a:lnTo>
                    <a:pt x="277" y="232"/>
                  </a:lnTo>
                  <a:lnTo>
                    <a:pt x="283" y="239"/>
                  </a:lnTo>
                  <a:lnTo>
                    <a:pt x="288" y="245"/>
                  </a:lnTo>
                  <a:lnTo>
                    <a:pt x="293" y="253"/>
                  </a:lnTo>
                  <a:lnTo>
                    <a:pt x="285" y="278"/>
                  </a:lnTo>
                  <a:lnTo>
                    <a:pt x="285" y="277"/>
                  </a:lnTo>
                  <a:lnTo>
                    <a:pt x="284" y="276"/>
                  </a:lnTo>
                  <a:lnTo>
                    <a:pt x="282" y="273"/>
                  </a:lnTo>
                  <a:lnTo>
                    <a:pt x="279" y="271"/>
                  </a:lnTo>
                  <a:lnTo>
                    <a:pt x="275" y="265"/>
                  </a:lnTo>
                  <a:lnTo>
                    <a:pt x="271" y="261"/>
                  </a:lnTo>
                  <a:lnTo>
                    <a:pt x="265" y="256"/>
                  </a:lnTo>
                  <a:lnTo>
                    <a:pt x="261" y="250"/>
                  </a:lnTo>
                  <a:lnTo>
                    <a:pt x="257" y="248"/>
                  </a:lnTo>
                  <a:lnTo>
                    <a:pt x="254" y="244"/>
                  </a:lnTo>
                  <a:lnTo>
                    <a:pt x="250" y="241"/>
                  </a:lnTo>
                  <a:lnTo>
                    <a:pt x="247" y="237"/>
                  </a:lnTo>
                  <a:lnTo>
                    <a:pt x="243" y="232"/>
                  </a:lnTo>
                  <a:lnTo>
                    <a:pt x="240" y="228"/>
                  </a:lnTo>
                  <a:lnTo>
                    <a:pt x="236" y="226"/>
                  </a:lnTo>
                  <a:lnTo>
                    <a:pt x="232" y="222"/>
                  </a:lnTo>
                  <a:lnTo>
                    <a:pt x="228" y="218"/>
                  </a:lnTo>
                  <a:lnTo>
                    <a:pt x="224" y="214"/>
                  </a:lnTo>
                  <a:lnTo>
                    <a:pt x="220" y="209"/>
                  </a:lnTo>
                  <a:lnTo>
                    <a:pt x="215" y="205"/>
                  </a:lnTo>
                  <a:lnTo>
                    <a:pt x="211" y="201"/>
                  </a:lnTo>
                  <a:lnTo>
                    <a:pt x="206" y="197"/>
                  </a:lnTo>
                  <a:lnTo>
                    <a:pt x="201" y="192"/>
                  </a:lnTo>
                  <a:lnTo>
                    <a:pt x="197" y="188"/>
                  </a:lnTo>
                  <a:lnTo>
                    <a:pt x="192" y="182"/>
                  </a:lnTo>
                  <a:lnTo>
                    <a:pt x="188" y="178"/>
                  </a:lnTo>
                  <a:lnTo>
                    <a:pt x="182" y="173"/>
                  </a:lnTo>
                  <a:lnTo>
                    <a:pt x="178" y="168"/>
                  </a:lnTo>
                  <a:lnTo>
                    <a:pt x="173" y="163"/>
                  </a:lnTo>
                  <a:lnTo>
                    <a:pt x="167" y="158"/>
                  </a:lnTo>
                  <a:lnTo>
                    <a:pt x="161" y="153"/>
                  </a:lnTo>
                  <a:lnTo>
                    <a:pt x="157" y="150"/>
                  </a:lnTo>
                  <a:lnTo>
                    <a:pt x="151" y="144"/>
                  </a:lnTo>
                  <a:lnTo>
                    <a:pt x="146" y="139"/>
                  </a:lnTo>
                  <a:lnTo>
                    <a:pt x="140" y="134"/>
                  </a:lnTo>
                  <a:lnTo>
                    <a:pt x="135" y="130"/>
                  </a:lnTo>
                  <a:lnTo>
                    <a:pt x="129" y="126"/>
                  </a:lnTo>
                  <a:lnTo>
                    <a:pt x="124" y="121"/>
                  </a:lnTo>
                  <a:lnTo>
                    <a:pt x="118" y="116"/>
                  </a:lnTo>
                  <a:lnTo>
                    <a:pt x="112" y="112"/>
                  </a:lnTo>
                  <a:lnTo>
                    <a:pt x="107" y="107"/>
                  </a:lnTo>
                  <a:lnTo>
                    <a:pt x="101" y="102"/>
                  </a:lnTo>
                  <a:lnTo>
                    <a:pt x="95" y="98"/>
                  </a:lnTo>
                  <a:lnTo>
                    <a:pt x="90" y="93"/>
                  </a:lnTo>
                  <a:lnTo>
                    <a:pt x="84" y="89"/>
                  </a:lnTo>
                  <a:lnTo>
                    <a:pt x="79" y="84"/>
                  </a:lnTo>
                  <a:lnTo>
                    <a:pt x="72" y="81"/>
                  </a:lnTo>
                  <a:lnTo>
                    <a:pt x="67" y="76"/>
                  </a:lnTo>
                  <a:lnTo>
                    <a:pt x="61" y="72"/>
                  </a:lnTo>
                  <a:lnTo>
                    <a:pt x="56" y="69"/>
                  </a:lnTo>
                  <a:lnTo>
                    <a:pt x="50" y="65"/>
                  </a:lnTo>
                  <a:lnTo>
                    <a:pt x="45" y="61"/>
                  </a:lnTo>
                  <a:lnTo>
                    <a:pt x="40" y="56"/>
                  </a:lnTo>
                  <a:lnTo>
                    <a:pt x="34" y="54"/>
                  </a:lnTo>
                  <a:lnTo>
                    <a:pt x="28" y="50"/>
                  </a:lnTo>
                  <a:lnTo>
                    <a:pt x="23" y="48"/>
                  </a:lnTo>
                  <a:lnTo>
                    <a:pt x="0" y="0"/>
                  </a:lnTo>
                  <a:close/>
                </a:path>
              </a:pathLst>
            </a:custGeom>
            <a:solidFill>
              <a:srgbClr val="000000"/>
            </a:solidFill>
            <a:ln w="9525">
              <a:noFill/>
              <a:round/>
              <a:headEnd/>
              <a:tailEnd/>
            </a:ln>
          </p:spPr>
          <p:txBody>
            <a:bodyPr/>
            <a:lstStyle/>
            <a:p>
              <a:endParaRPr lang="en-US"/>
            </a:p>
          </p:txBody>
        </p:sp>
        <p:sp>
          <p:nvSpPr>
            <p:cNvPr id="72887" name="Freeform 411"/>
            <p:cNvSpPr>
              <a:spLocks/>
            </p:cNvSpPr>
            <p:nvPr/>
          </p:nvSpPr>
          <p:spPr bwMode="auto">
            <a:xfrm>
              <a:off x="4921" y="2878"/>
              <a:ext cx="58" cy="39"/>
            </a:xfrm>
            <a:custGeom>
              <a:avLst/>
              <a:gdLst>
                <a:gd name="T0" fmla="*/ 0 w 174"/>
                <a:gd name="T1" fmla="*/ 0 h 117"/>
                <a:gd name="T2" fmla="*/ 0 w 174"/>
                <a:gd name="T3" fmla="*/ 0 h 117"/>
                <a:gd name="T4" fmla="*/ 1 w 174"/>
                <a:gd name="T5" fmla="*/ 0 h 117"/>
                <a:gd name="T6" fmla="*/ 1 w 174"/>
                <a:gd name="T7" fmla="*/ 1 h 117"/>
                <a:gd name="T8" fmla="*/ 2 w 174"/>
                <a:gd name="T9" fmla="*/ 1 h 117"/>
                <a:gd name="T10" fmla="*/ 2 w 174"/>
                <a:gd name="T11" fmla="*/ 1 h 117"/>
                <a:gd name="T12" fmla="*/ 3 w 174"/>
                <a:gd name="T13" fmla="*/ 2 h 117"/>
                <a:gd name="T14" fmla="*/ 3 w 174"/>
                <a:gd name="T15" fmla="*/ 2 h 117"/>
                <a:gd name="T16" fmla="*/ 4 w 174"/>
                <a:gd name="T17" fmla="*/ 2 h 117"/>
                <a:gd name="T18" fmla="*/ 4 w 174"/>
                <a:gd name="T19" fmla="*/ 2 h 117"/>
                <a:gd name="T20" fmla="*/ 5 w 174"/>
                <a:gd name="T21" fmla="*/ 2 h 117"/>
                <a:gd name="T22" fmla="*/ 5 w 174"/>
                <a:gd name="T23" fmla="*/ 3 h 117"/>
                <a:gd name="T24" fmla="*/ 6 w 174"/>
                <a:gd name="T25" fmla="*/ 3 h 117"/>
                <a:gd name="T26" fmla="*/ 6 w 174"/>
                <a:gd name="T27" fmla="*/ 3 h 117"/>
                <a:gd name="T28" fmla="*/ 6 w 174"/>
                <a:gd name="T29" fmla="*/ 3 h 117"/>
                <a:gd name="T30" fmla="*/ 7 w 174"/>
                <a:gd name="T31" fmla="*/ 4 h 117"/>
                <a:gd name="T32" fmla="*/ 7 w 174"/>
                <a:gd name="T33" fmla="*/ 4 h 117"/>
                <a:gd name="T34" fmla="*/ 8 w 174"/>
                <a:gd name="T35" fmla="*/ 4 h 117"/>
                <a:gd name="T36" fmla="*/ 8 w 174"/>
                <a:gd name="T37" fmla="*/ 4 h 117"/>
                <a:gd name="T38" fmla="*/ 9 w 174"/>
                <a:gd name="T39" fmla="*/ 5 h 117"/>
                <a:gd name="T40" fmla="*/ 9 w 174"/>
                <a:gd name="T41" fmla="*/ 5 h 117"/>
                <a:gd name="T42" fmla="*/ 9 w 174"/>
                <a:gd name="T43" fmla="*/ 5 h 117"/>
                <a:gd name="T44" fmla="*/ 10 w 174"/>
                <a:gd name="T45" fmla="*/ 5 h 117"/>
                <a:gd name="T46" fmla="*/ 10 w 174"/>
                <a:gd name="T47" fmla="*/ 5 h 117"/>
                <a:gd name="T48" fmla="*/ 11 w 174"/>
                <a:gd name="T49" fmla="*/ 6 h 117"/>
                <a:gd name="T50" fmla="*/ 11 w 174"/>
                <a:gd name="T51" fmla="*/ 6 h 117"/>
                <a:gd name="T52" fmla="*/ 12 w 174"/>
                <a:gd name="T53" fmla="*/ 6 h 117"/>
                <a:gd name="T54" fmla="*/ 12 w 174"/>
                <a:gd name="T55" fmla="*/ 6 h 117"/>
                <a:gd name="T56" fmla="*/ 12 w 174"/>
                <a:gd name="T57" fmla="*/ 7 h 117"/>
                <a:gd name="T58" fmla="*/ 13 w 174"/>
                <a:gd name="T59" fmla="*/ 7 h 117"/>
                <a:gd name="T60" fmla="*/ 13 w 174"/>
                <a:gd name="T61" fmla="*/ 7 h 117"/>
                <a:gd name="T62" fmla="*/ 14 w 174"/>
                <a:gd name="T63" fmla="*/ 7 h 117"/>
                <a:gd name="T64" fmla="*/ 14 w 174"/>
                <a:gd name="T65" fmla="*/ 7 h 117"/>
                <a:gd name="T66" fmla="*/ 14 w 174"/>
                <a:gd name="T67" fmla="*/ 8 h 117"/>
                <a:gd name="T68" fmla="*/ 15 w 174"/>
                <a:gd name="T69" fmla="*/ 8 h 117"/>
                <a:gd name="T70" fmla="*/ 15 w 174"/>
                <a:gd name="T71" fmla="*/ 8 h 117"/>
                <a:gd name="T72" fmla="*/ 16 w 174"/>
                <a:gd name="T73" fmla="*/ 8 h 117"/>
                <a:gd name="T74" fmla="*/ 16 w 174"/>
                <a:gd name="T75" fmla="*/ 9 h 117"/>
                <a:gd name="T76" fmla="*/ 17 w 174"/>
                <a:gd name="T77" fmla="*/ 9 h 117"/>
                <a:gd name="T78" fmla="*/ 17 w 174"/>
                <a:gd name="T79" fmla="*/ 9 h 117"/>
                <a:gd name="T80" fmla="*/ 18 w 174"/>
                <a:gd name="T81" fmla="*/ 10 h 117"/>
                <a:gd name="T82" fmla="*/ 18 w 174"/>
                <a:gd name="T83" fmla="*/ 10 h 117"/>
                <a:gd name="T84" fmla="*/ 19 w 174"/>
                <a:gd name="T85" fmla="*/ 10 h 117"/>
                <a:gd name="T86" fmla="*/ 19 w 174"/>
                <a:gd name="T87" fmla="*/ 10 h 117"/>
                <a:gd name="T88" fmla="*/ 19 w 174"/>
                <a:gd name="T89" fmla="*/ 11 h 117"/>
                <a:gd name="T90" fmla="*/ 19 w 174"/>
                <a:gd name="T91" fmla="*/ 13 h 117"/>
                <a:gd name="T92" fmla="*/ 1 w 174"/>
                <a:gd name="T93" fmla="*/ 3 h 117"/>
                <a:gd name="T94" fmla="*/ 0 w 174"/>
                <a:gd name="T95" fmla="*/ 0 h 117"/>
                <a:gd name="T96" fmla="*/ 0 w 174"/>
                <a:gd name="T97" fmla="*/ 0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4"/>
                <a:gd name="T148" fmla="*/ 0 h 117"/>
                <a:gd name="T149" fmla="*/ 174 w 174"/>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4" h="117">
                  <a:moveTo>
                    <a:pt x="0" y="0"/>
                  </a:moveTo>
                  <a:lnTo>
                    <a:pt x="1" y="0"/>
                  </a:lnTo>
                  <a:lnTo>
                    <a:pt x="6" y="4"/>
                  </a:lnTo>
                  <a:lnTo>
                    <a:pt x="10" y="5"/>
                  </a:lnTo>
                  <a:lnTo>
                    <a:pt x="14" y="8"/>
                  </a:lnTo>
                  <a:lnTo>
                    <a:pt x="18" y="10"/>
                  </a:lnTo>
                  <a:lnTo>
                    <a:pt x="24" y="14"/>
                  </a:lnTo>
                  <a:lnTo>
                    <a:pt x="30" y="15"/>
                  </a:lnTo>
                  <a:lnTo>
                    <a:pt x="37" y="19"/>
                  </a:lnTo>
                  <a:lnTo>
                    <a:pt x="40" y="21"/>
                  </a:lnTo>
                  <a:lnTo>
                    <a:pt x="44" y="22"/>
                  </a:lnTo>
                  <a:lnTo>
                    <a:pt x="47" y="25"/>
                  </a:lnTo>
                  <a:lnTo>
                    <a:pt x="50" y="27"/>
                  </a:lnTo>
                  <a:lnTo>
                    <a:pt x="54" y="28"/>
                  </a:lnTo>
                  <a:lnTo>
                    <a:pt x="57" y="31"/>
                  </a:lnTo>
                  <a:lnTo>
                    <a:pt x="61" y="33"/>
                  </a:lnTo>
                  <a:lnTo>
                    <a:pt x="65" y="36"/>
                  </a:lnTo>
                  <a:lnTo>
                    <a:pt x="70" y="37"/>
                  </a:lnTo>
                  <a:lnTo>
                    <a:pt x="74" y="39"/>
                  </a:lnTo>
                  <a:lnTo>
                    <a:pt x="78" y="42"/>
                  </a:lnTo>
                  <a:lnTo>
                    <a:pt x="82" y="43"/>
                  </a:lnTo>
                  <a:lnTo>
                    <a:pt x="85" y="45"/>
                  </a:lnTo>
                  <a:lnTo>
                    <a:pt x="89" y="46"/>
                  </a:lnTo>
                  <a:lnTo>
                    <a:pt x="93" y="49"/>
                  </a:lnTo>
                  <a:lnTo>
                    <a:pt x="97" y="51"/>
                  </a:lnTo>
                  <a:lnTo>
                    <a:pt x="100" y="54"/>
                  </a:lnTo>
                  <a:lnTo>
                    <a:pt x="104" y="55"/>
                  </a:lnTo>
                  <a:lnTo>
                    <a:pt x="108" y="57"/>
                  </a:lnTo>
                  <a:lnTo>
                    <a:pt x="112" y="60"/>
                  </a:lnTo>
                  <a:lnTo>
                    <a:pt x="116" y="61"/>
                  </a:lnTo>
                  <a:lnTo>
                    <a:pt x="120" y="63"/>
                  </a:lnTo>
                  <a:lnTo>
                    <a:pt x="123" y="65"/>
                  </a:lnTo>
                  <a:lnTo>
                    <a:pt x="127" y="67"/>
                  </a:lnTo>
                  <a:lnTo>
                    <a:pt x="130" y="69"/>
                  </a:lnTo>
                  <a:lnTo>
                    <a:pt x="134" y="72"/>
                  </a:lnTo>
                  <a:lnTo>
                    <a:pt x="137" y="73"/>
                  </a:lnTo>
                  <a:lnTo>
                    <a:pt x="140" y="76"/>
                  </a:lnTo>
                  <a:lnTo>
                    <a:pt x="146" y="78"/>
                  </a:lnTo>
                  <a:lnTo>
                    <a:pt x="151" y="82"/>
                  </a:lnTo>
                  <a:lnTo>
                    <a:pt x="157" y="84"/>
                  </a:lnTo>
                  <a:lnTo>
                    <a:pt x="162" y="88"/>
                  </a:lnTo>
                  <a:lnTo>
                    <a:pt x="166" y="89"/>
                  </a:lnTo>
                  <a:lnTo>
                    <a:pt x="169" y="91"/>
                  </a:lnTo>
                  <a:lnTo>
                    <a:pt x="171" y="94"/>
                  </a:lnTo>
                  <a:lnTo>
                    <a:pt x="174" y="96"/>
                  </a:lnTo>
                  <a:lnTo>
                    <a:pt x="167" y="117"/>
                  </a:lnTo>
                  <a:lnTo>
                    <a:pt x="5" y="29"/>
                  </a:lnTo>
                  <a:lnTo>
                    <a:pt x="0" y="0"/>
                  </a:lnTo>
                  <a:close/>
                </a:path>
              </a:pathLst>
            </a:custGeom>
            <a:solidFill>
              <a:srgbClr val="000000"/>
            </a:solidFill>
            <a:ln w="9525">
              <a:noFill/>
              <a:round/>
              <a:headEnd/>
              <a:tailEnd/>
            </a:ln>
          </p:spPr>
          <p:txBody>
            <a:bodyPr/>
            <a:lstStyle/>
            <a:p>
              <a:endParaRPr lang="en-US"/>
            </a:p>
          </p:txBody>
        </p:sp>
        <p:sp>
          <p:nvSpPr>
            <p:cNvPr id="72888" name="Freeform 412"/>
            <p:cNvSpPr>
              <a:spLocks/>
            </p:cNvSpPr>
            <p:nvPr/>
          </p:nvSpPr>
          <p:spPr bwMode="auto">
            <a:xfrm>
              <a:off x="4943" y="2924"/>
              <a:ext cx="36" cy="8"/>
            </a:xfrm>
            <a:custGeom>
              <a:avLst/>
              <a:gdLst>
                <a:gd name="T0" fmla="*/ 0 w 110"/>
                <a:gd name="T1" fmla="*/ 0 h 25"/>
                <a:gd name="T2" fmla="*/ 12 w 110"/>
                <a:gd name="T3" fmla="*/ 0 h 25"/>
                <a:gd name="T4" fmla="*/ 11 w 110"/>
                <a:gd name="T5" fmla="*/ 3 h 25"/>
                <a:gd name="T6" fmla="*/ 1 w 110"/>
                <a:gd name="T7" fmla="*/ 3 h 25"/>
                <a:gd name="T8" fmla="*/ 0 w 110"/>
                <a:gd name="T9" fmla="*/ 0 h 25"/>
                <a:gd name="T10" fmla="*/ 0 w 110"/>
                <a:gd name="T11" fmla="*/ 0 h 25"/>
                <a:gd name="T12" fmla="*/ 0 60000 65536"/>
                <a:gd name="T13" fmla="*/ 0 60000 65536"/>
                <a:gd name="T14" fmla="*/ 0 60000 65536"/>
                <a:gd name="T15" fmla="*/ 0 60000 65536"/>
                <a:gd name="T16" fmla="*/ 0 60000 65536"/>
                <a:gd name="T17" fmla="*/ 0 60000 65536"/>
                <a:gd name="T18" fmla="*/ 0 w 110"/>
                <a:gd name="T19" fmla="*/ 0 h 25"/>
                <a:gd name="T20" fmla="*/ 110 w 11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10" h="25">
                  <a:moveTo>
                    <a:pt x="0" y="0"/>
                  </a:moveTo>
                  <a:lnTo>
                    <a:pt x="110" y="3"/>
                  </a:lnTo>
                  <a:lnTo>
                    <a:pt x="104" y="25"/>
                  </a:lnTo>
                  <a:lnTo>
                    <a:pt x="7" y="25"/>
                  </a:lnTo>
                  <a:lnTo>
                    <a:pt x="0" y="0"/>
                  </a:lnTo>
                  <a:close/>
                </a:path>
              </a:pathLst>
            </a:custGeom>
            <a:solidFill>
              <a:srgbClr val="000000"/>
            </a:solidFill>
            <a:ln w="9525">
              <a:noFill/>
              <a:round/>
              <a:headEnd/>
              <a:tailEnd/>
            </a:ln>
          </p:spPr>
          <p:txBody>
            <a:bodyPr/>
            <a:lstStyle/>
            <a:p>
              <a:endParaRPr lang="en-US"/>
            </a:p>
          </p:txBody>
        </p:sp>
        <p:sp>
          <p:nvSpPr>
            <p:cNvPr id="72889" name="Freeform 413"/>
            <p:cNvSpPr>
              <a:spLocks/>
            </p:cNvSpPr>
            <p:nvPr/>
          </p:nvSpPr>
          <p:spPr bwMode="auto">
            <a:xfrm>
              <a:off x="4937" y="2940"/>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000000"/>
            </a:solidFill>
            <a:ln w="9525">
              <a:noFill/>
              <a:round/>
              <a:headEnd/>
              <a:tailEnd/>
            </a:ln>
          </p:spPr>
          <p:txBody>
            <a:bodyPr/>
            <a:lstStyle/>
            <a:p>
              <a:endParaRPr lang="en-US"/>
            </a:p>
          </p:txBody>
        </p:sp>
        <p:sp>
          <p:nvSpPr>
            <p:cNvPr id="72890" name="Freeform 414"/>
            <p:cNvSpPr>
              <a:spLocks/>
            </p:cNvSpPr>
            <p:nvPr/>
          </p:nvSpPr>
          <p:spPr bwMode="auto">
            <a:xfrm>
              <a:off x="4920" y="2954"/>
              <a:ext cx="60" cy="42"/>
            </a:xfrm>
            <a:custGeom>
              <a:avLst/>
              <a:gdLst>
                <a:gd name="T0" fmla="*/ 2 w 179"/>
                <a:gd name="T1" fmla="*/ 10 h 126"/>
                <a:gd name="T2" fmla="*/ 19 w 179"/>
                <a:gd name="T3" fmla="*/ 0 h 126"/>
                <a:gd name="T4" fmla="*/ 20 w 179"/>
                <a:gd name="T5" fmla="*/ 2 h 126"/>
                <a:gd name="T6" fmla="*/ 0 w 179"/>
                <a:gd name="T7" fmla="*/ 14 h 126"/>
                <a:gd name="T8" fmla="*/ 2 w 179"/>
                <a:gd name="T9" fmla="*/ 10 h 126"/>
                <a:gd name="T10" fmla="*/ 2 w 179"/>
                <a:gd name="T11" fmla="*/ 10 h 126"/>
                <a:gd name="T12" fmla="*/ 0 60000 65536"/>
                <a:gd name="T13" fmla="*/ 0 60000 65536"/>
                <a:gd name="T14" fmla="*/ 0 60000 65536"/>
                <a:gd name="T15" fmla="*/ 0 60000 65536"/>
                <a:gd name="T16" fmla="*/ 0 60000 65536"/>
                <a:gd name="T17" fmla="*/ 0 60000 65536"/>
                <a:gd name="T18" fmla="*/ 0 w 179"/>
                <a:gd name="T19" fmla="*/ 0 h 126"/>
                <a:gd name="T20" fmla="*/ 179 w 179"/>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9" h="126">
                  <a:moveTo>
                    <a:pt x="16" y="90"/>
                  </a:moveTo>
                  <a:lnTo>
                    <a:pt x="166" y="0"/>
                  </a:lnTo>
                  <a:lnTo>
                    <a:pt x="179" y="17"/>
                  </a:lnTo>
                  <a:lnTo>
                    <a:pt x="0" y="126"/>
                  </a:lnTo>
                  <a:lnTo>
                    <a:pt x="16" y="90"/>
                  </a:lnTo>
                  <a:close/>
                </a:path>
              </a:pathLst>
            </a:custGeom>
            <a:solidFill>
              <a:srgbClr val="000000"/>
            </a:solidFill>
            <a:ln w="9525">
              <a:noFill/>
              <a:round/>
              <a:headEnd/>
              <a:tailEnd/>
            </a:ln>
          </p:spPr>
          <p:txBody>
            <a:bodyPr/>
            <a:lstStyle/>
            <a:p>
              <a:endParaRPr lang="en-US"/>
            </a:p>
          </p:txBody>
        </p:sp>
        <p:sp>
          <p:nvSpPr>
            <p:cNvPr id="72891" name="Freeform 415"/>
            <p:cNvSpPr>
              <a:spLocks/>
            </p:cNvSpPr>
            <p:nvPr/>
          </p:nvSpPr>
          <p:spPr bwMode="auto">
            <a:xfrm>
              <a:off x="4899" y="2967"/>
              <a:ext cx="84" cy="85"/>
            </a:xfrm>
            <a:custGeom>
              <a:avLst/>
              <a:gdLst>
                <a:gd name="T0" fmla="*/ 2 w 250"/>
                <a:gd name="T1" fmla="*/ 24 h 254"/>
                <a:gd name="T2" fmla="*/ 2 w 250"/>
                <a:gd name="T3" fmla="*/ 24 h 254"/>
                <a:gd name="T4" fmla="*/ 2 w 250"/>
                <a:gd name="T5" fmla="*/ 23 h 254"/>
                <a:gd name="T6" fmla="*/ 3 w 250"/>
                <a:gd name="T7" fmla="*/ 23 h 254"/>
                <a:gd name="T8" fmla="*/ 3 w 250"/>
                <a:gd name="T9" fmla="*/ 22 h 254"/>
                <a:gd name="T10" fmla="*/ 4 w 250"/>
                <a:gd name="T11" fmla="*/ 22 h 254"/>
                <a:gd name="T12" fmla="*/ 4 w 250"/>
                <a:gd name="T13" fmla="*/ 21 h 254"/>
                <a:gd name="T14" fmla="*/ 4 w 250"/>
                <a:gd name="T15" fmla="*/ 21 h 254"/>
                <a:gd name="T16" fmla="*/ 5 w 250"/>
                <a:gd name="T17" fmla="*/ 21 h 254"/>
                <a:gd name="T18" fmla="*/ 5 w 250"/>
                <a:gd name="T19" fmla="*/ 20 h 254"/>
                <a:gd name="T20" fmla="*/ 6 w 250"/>
                <a:gd name="T21" fmla="*/ 20 h 254"/>
                <a:gd name="T22" fmla="*/ 6 w 250"/>
                <a:gd name="T23" fmla="*/ 19 h 254"/>
                <a:gd name="T24" fmla="*/ 7 w 250"/>
                <a:gd name="T25" fmla="*/ 19 h 254"/>
                <a:gd name="T26" fmla="*/ 7 w 250"/>
                <a:gd name="T27" fmla="*/ 18 h 254"/>
                <a:gd name="T28" fmla="*/ 8 w 250"/>
                <a:gd name="T29" fmla="*/ 18 h 254"/>
                <a:gd name="T30" fmla="*/ 8 w 250"/>
                <a:gd name="T31" fmla="*/ 17 h 254"/>
                <a:gd name="T32" fmla="*/ 9 w 250"/>
                <a:gd name="T33" fmla="*/ 17 h 254"/>
                <a:gd name="T34" fmla="*/ 9 w 250"/>
                <a:gd name="T35" fmla="*/ 16 h 254"/>
                <a:gd name="T36" fmla="*/ 10 w 250"/>
                <a:gd name="T37" fmla="*/ 16 h 254"/>
                <a:gd name="T38" fmla="*/ 10 w 250"/>
                <a:gd name="T39" fmla="*/ 15 h 254"/>
                <a:gd name="T40" fmla="*/ 11 w 250"/>
                <a:gd name="T41" fmla="*/ 15 h 254"/>
                <a:gd name="T42" fmla="*/ 11 w 250"/>
                <a:gd name="T43" fmla="*/ 14 h 254"/>
                <a:gd name="T44" fmla="*/ 12 w 250"/>
                <a:gd name="T45" fmla="*/ 14 h 254"/>
                <a:gd name="T46" fmla="*/ 12 w 250"/>
                <a:gd name="T47" fmla="*/ 13 h 254"/>
                <a:gd name="T48" fmla="*/ 13 w 250"/>
                <a:gd name="T49" fmla="*/ 13 h 254"/>
                <a:gd name="T50" fmla="*/ 13 w 250"/>
                <a:gd name="T51" fmla="*/ 12 h 254"/>
                <a:gd name="T52" fmla="*/ 14 w 250"/>
                <a:gd name="T53" fmla="*/ 12 h 254"/>
                <a:gd name="T54" fmla="*/ 15 w 250"/>
                <a:gd name="T55" fmla="*/ 11 h 254"/>
                <a:gd name="T56" fmla="*/ 15 w 250"/>
                <a:gd name="T57" fmla="*/ 11 h 254"/>
                <a:gd name="T58" fmla="*/ 16 w 250"/>
                <a:gd name="T59" fmla="*/ 10 h 254"/>
                <a:gd name="T60" fmla="*/ 16 w 250"/>
                <a:gd name="T61" fmla="*/ 10 h 254"/>
                <a:gd name="T62" fmla="*/ 17 w 250"/>
                <a:gd name="T63" fmla="*/ 9 h 254"/>
                <a:gd name="T64" fmla="*/ 17 w 250"/>
                <a:gd name="T65" fmla="*/ 9 h 254"/>
                <a:gd name="T66" fmla="*/ 18 w 250"/>
                <a:gd name="T67" fmla="*/ 8 h 254"/>
                <a:gd name="T68" fmla="*/ 18 w 250"/>
                <a:gd name="T69" fmla="*/ 8 h 254"/>
                <a:gd name="T70" fmla="*/ 19 w 250"/>
                <a:gd name="T71" fmla="*/ 7 h 254"/>
                <a:gd name="T72" fmla="*/ 20 w 250"/>
                <a:gd name="T73" fmla="*/ 7 h 254"/>
                <a:gd name="T74" fmla="*/ 20 w 250"/>
                <a:gd name="T75" fmla="*/ 6 h 254"/>
                <a:gd name="T76" fmla="*/ 21 w 250"/>
                <a:gd name="T77" fmla="*/ 6 h 254"/>
                <a:gd name="T78" fmla="*/ 21 w 250"/>
                <a:gd name="T79" fmla="*/ 5 h 254"/>
                <a:gd name="T80" fmla="*/ 22 w 250"/>
                <a:gd name="T81" fmla="*/ 5 h 254"/>
                <a:gd name="T82" fmla="*/ 22 w 250"/>
                <a:gd name="T83" fmla="*/ 4 h 254"/>
                <a:gd name="T84" fmla="*/ 23 w 250"/>
                <a:gd name="T85" fmla="*/ 4 h 254"/>
                <a:gd name="T86" fmla="*/ 23 w 250"/>
                <a:gd name="T87" fmla="*/ 4 h 254"/>
                <a:gd name="T88" fmla="*/ 24 w 250"/>
                <a:gd name="T89" fmla="*/ 3 h 254"/>
                <a:gd name="T90" fmla="*/ 24 w 250"/>
                <a:gd name="T91" fmla="*/ 3 h 254"/>
                <a:gd name="T92" fmla="*/ 24 w 250"/>
                <a:gd name="T93" fmla="*/ 3 h 254"/>
                <a:gd name="T94" fmla="*/ 25 w 250"/>
                <a:gd name="T95" fmla="*/ 2 h 254"/>
                <a:gd name="T96" fmla="*/ 25 w 250"/>
                <a:gd name="T97" fmla="*/ 2 h 254"/>
                <a:gd name="T98" fmla="*/ 26 w 250"/>
                <a:gd name="T99" fmla="*/ 1 h 254"/>
                <a:gd name="T100" fmla="*/ 26 w 250"/>
                <a:gd name="T101" fmla="*/ 1 h 254"/>
                <a:gd name="T102" fmla="*/ 27 w 250"/>
                <a:gd name="T103" fmla="*/ 0 h 254"/>
                <a:gd name="T104" fmla="*/ 27 w 250"/>
                <a:gd name="T105" fmla="*/ 0 h 254"/>
                <a:gd name="T106" fmla="*/ 27 w 250"/>
                <a:gd name="T107" fmla="*/ 0 h 254"/>
                <a:gd name="T108" fmla="*/ 27 w 250"/>
                <a:gd name="T109" fmla="*/ 0 h 254"/>
                <a:gd name="T110" fmla="*/ 28 w 250"/>
                <a:gd name="T111" fmla="*/ 2 h 254"/>
                <a:gd name="T112" fmla="*/ 0 w 250"/>
                <a:gd name="T113" fmla="*/ 28 h 254"/>
                <a:gd name="T114" fmla="*/ 2 w 250"/>
                <a:gd name="T115" fmla="*/ 24 h 254"/>
                <a:gd name="T116" fmla="*/ 2 w 250"/>
                <a:gd name="T117" fmla="*/ 24 h 2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254"/>
                <a:gd name="T179" fmla="*/ 250 w 250"/>
                <a:gd name="T180" fmla="*/ 254 h 2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254">
                  <a:moveTo>
                    <a:pt x="15" y="217"/>
                  </a:moveTo>
                  <a:lnTo>
                    <a:pt x="17" y="212"/>
                  </a:lnTo>
                  <a:lnTo>
                    <a:pt x="21" y="208"/>
                  </a:lnTo>
                  <a:lnTo>
                    <a:pt x="25" y="203"/>
                  </a:lnTo>
                  <a:lnTo>
                    <a:pt x="31" y="197"/>
                  </a:lnTo>
                  <a:lnTo>
                    <a:pt x="33" y="194"/>
                  </a:lnTo>
                  <a:lnTo>
                    <a:pt x="37" y="190"/>
                  </a:lnTo>
                  <a:lnTo>
                    <a:pt x="40" y="186"/>
                  </a:lnTo>
                  <a:lnTo>
                    <a:pt x="43" y="184"/>
                  </a:lnTo>
                  <a:lnTo>
                    <a:pt x="48" y="180"/>
                  </a:lnTo>
                  <a:lnTo>
                    <a:pt x="51" y="177"/>
                  </a:lnTo>
                  <a:lnTo>
                    <a:pt x="55" y="172"/>
                  </a:lnTo>
                  <a:lnTo>
                    <a:pt x="60" y="169"/>
                  </a:lnTo>
                  <a:lnTo>
                    <a:pt x="63" y="165"/>
                  </a:lnTo>
                  <a:lnTo>
                    <a:pt x="67" y="160"/>
                  </a:lnTo>
                  <a:lnTo>
                    <a:pt x="71" y="156"/>
                  </a:lnTo>
                  <a:lnTo>
                    <a:pt x="77" y="151"/>
                  </a:lnTo>
                  <a:lnTo>
                    <a:pt x="81" y="146"/>
                  </a:lnTo>
                  <a:lnTo>
                    <a:pt x="85" y="143"/>
                  </a:lnTo>
                  <a:lnTo>
                    <a:pt x="91" y="138"/>
                  </a:lnTo>
                  <a:lnTo>
                    <a:pt x="96" y="133"/>
                  </a:lnTo>
                  <a:lnTo>
                    <a:pt x="101" y="128"/>
                  </a:lnTo>
                  <a:lnTo>
                    <a:pt x="105" y="123"/>
                  </a:lnTo>
                  <a:lnTo>
                    <a:pt x="110" y="119"/>
                  </a:lnTo>
                  <a:lnTo>
                    <a:pt x="115" y="115"/>
                  </a:lnTo>
                  <a:lnTo>
                    <a:pt x="120" y="110"/>
                  </a:lnTo>
                  <a:lnTo>
                    <a:pt x="125" y="105"/>
                  </a:lnTo>
                  <a:lnTo>
                    <a:pt x="130" y="100"/>
                  </a:lnTo>
                  <a:lnTo>
                    <a:pt x="137" y="97"/>
                  </a:lnTo>
                  <a:lnTo>
                    <a:pt x="141" y="92"/>
                  </a:lnTo>
                  <a:lnTo>
                    <a:pt x="146" y="87"/>
                  </a:lnTo>
                  <a:lnTo>
                    <a:pt x="150" y="82"/>
                  </a:lnTo>
                  <a:lnTo>
                    <a:pt x="156" y="77"/>
                  </a:lnTo>
                  <a:lnTo>
                    <a:pt x="160" y="73"/>
                  </a:lnTo>
                  <a:lnTo>
                    <a:pt x="165" y="68"/>
                  </a:lnTo>
                  <a:lnTo>
                    <a:pt x="169" y="64"/>
                  </a:lnTo>
                  <a:lnTo>
                    <a:pt x="175" y="59"/>
                  </a:lnTo>
                  <a:lnTo>
                    <a:pt x="180" y="56"/>
                  </a:lnTo>
                  <a:lnTo>
                    <a:pt x="184" y="51"/>
                  </a:lnTo>
                  <a:lnTo>
                    <a:pt x="188" y="47"/>
                  </a:lnTo>
                  <a:lnTo>
                    <a:pt x="193" y="44"/>
                  </a:lnTo>
                  <a:lnTo>
                    <a:pt x="196" y="39"/>
                  </a:lnTo>
                  <a:lnTo>
                    <a:pt x="200" y="36"/>
                  </a:lnTo>
                  <a:lnTo>
                    <a:pt x="204" y="33"/>
                  </a:lnTo>
                  <a:lnTo>
                    <a:pt x="208" y="29"/>
                  </a:lnTo>
                  <a:lnTo>
                    <a:pt x="211" y="25"/>
                  </a:lnTo>
                  <a:lnTo>
                    <a:pt x="215" y="23"/>
                  </a:lnTo>
                  <a:lnTo>
                    <a:pt x="218" y="19"/>
                  </a:lnTo>
                  <a:lnTo>
                    <a:pt x="221" y="17"/>
                  </a:lnTo>
                  <a:lnTo>
                    <a:pt x="227" y="11"/>
                  </a:lnTo>
                  <a:lnTo>
                    <a:pt x="232" y="8"/>
                  </a:lnTo>
                  <a:lnTo>
                    <a:pt x="235" y="4"/>
                  </a:lnTo>
                  <a:lnTo>
                    <a:pt x="238" y="1"/>
                  </a:lnTo>
                  <a:lnTo>
                    <a:pt x="240" y="0"/>
                  </a:lnTo>
                  <a:lnTo>
                    <a:pt x="241" y="0"/>
                  </a:lnTo>
                  <a:lnTo>
                    <a:pt x="250" y="19"/>
                  </a:lnTo>
                  <a:lnTo>
                    <a:pt x="0" y="254"/>
                  </a:lnTo>
                  <a:lnTo>
                    <a:pt x="15" y="217"/>
                  </a:lnTo>
                  <a:close/>
                </a:path>
              </a:pathLst>
            </a:custGeom>
            <a:solidFill>
              <a:srgbClr val="000000"/>
            </a:solidFill>
            <a:ln w="9525">
              <a:noFill/>
              <a:round/>
              <a:headEnd/>
              <a:tailEnd/>
            </a:ln>
          </p:spPr>
          <p:txBody>
            <a:bodyPr/>
            <a:lstStyle/>
            <a:p>
              <a:endParaRPr lang="en-US"/>
            </a:p>
          </p:txBody>
        </p:sp>
        <p:sp>
          <p:nvSpPr>
            <p:cNvPr id="72892" name="Freeform 416"/>
            <p:cNvSpPr>
              <a:spLocks/>
            </p:cNvSpPr>
            <p:nvPr/>
          </p:nvSpPr>
          <p:spPr bwMode="auto">
            <a:xfrm>
              <a:off x="5257" y="2912"/>
              <a:ext cx="19" cy="30"/>
            </a:xfrm>
            <a:custGeom>
              <a:avLst/>
              <a:gdLst>
                <a:gd name="T0" fmla="*/ 0 w 58"/>
                <a:gd name="T1" fmla="*/ 4 h 91"/>
                <a:gd name="T2" fmla="*/ 4 w 58"/>
                <a:gd name="T3" fmla="*/ 10 h 91"/>
                <a:gd name="T4" fmla="*/ 5 w 58"/>
                <a:gd name="T5" fmla="*/ 9 h 91"/>
                <a:gd name="T6" fmla="*/ 6 w 58"/>
                <a:gd name="T7" fmla="*/ 0 h 91"/>
                <a:gd name="T8" fmla="*/ 4 w 58"/>
                <a:gd name="T9" fmla="*/ 1 h 91"/>
                <a:gd name="T10" fmla="*/ 4 w 58"/>
                <a:gd name="T11" fmla="*/ 6 h 91"/>
                <a:gd name="T12" fmla="*/ 2 w 58"/>
                <a:gd name="T13" fmla="*/ 3 h 91"/>
                <a:gd name="T14" fmla="*/ 0 w 58"/>
                <a:gd name="T15" fmla="*/ 4 h 91"/>
                <a:gd name="T16" fmla="*/ 0 w 58"/>
                <a:gd name="T17" fmla="*/ 4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91"/>
                <a:gd name="T29" fmla="*/ 58 w 58"/>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91">
                  <a:moveTo>
                    <a:pt x="0" y="35"/>
                  </a:moveTo>
                  <a:lnTo>
                    <a:pt x="39" y="91"/>
                  </a:lnTo>
                  <a:lnTo>
                    <a:pt x="47" y="79"/>
                  </a:lnTo>
                  <a:lnTo>
                    <a:pt x="58" y="0"/>
                  </a:lnTo>
                  <a:lnTo>
                    <a:pt x="41" y="10"/>
                  </a:lnTo>
                  <a:lnTo>
                    <a:pt x="37" y="58"/>
                  </a:lnTo>
                  <a:lnTo>
                    <a:pt x="17" y="26"/>
                  </a:lnTo>
                  <a:lnTo>
                    <a:pt x="0" y="35"/>
                  </a:lnTo>
                  <a:close/>
                </a:path>
              </a:pathLst>
            </a:custGeom>
            <a:solidFill>
              <a:srgbClr val="000000"/>
            </a:solidFill>
            <a:ln w="9525">
              <a:noFill/>
              <a:round/>
              <a:headEnd/>
              <a:tailEnd/>
            </a:ln>
          </p:spPr>
          <p:txBody>
            <a:bodyPr/>
            <a:lstStyle/>
            <a:p>
              <a:endParaRPr lang="en-US"/>
            </a:p>
          </p:txBody>
        </p:sp>
        <p:sp>
          <p:nvSpPr>
            <p:cNvPr id="72893" name="Freeform 417"/>
            <p:cNvSpPr>
              <a:spLocks/>
            </p:cNvSpPr>
            <p:nvPr/>
          </p:nvSpPr>
          <p:spPr bwMode="auto">
            <a:xfrm>
              <a:off x="5227" y="2928"/>
              <a:ext cx="20" cy="28"/>
            </a:xfrm>
            <a:custGeom>
              <a:avLst/>
              <a:gdLst>
                <a:gd name="T0" fmla="*/ 0 w 60"/>
                <a:gd name="T1" fmla="*/ 2 h 83"/>
                <a:gd name="T2" fmla="*/ 5 w 60"/>
                <a:gd name="T3" fmla="*/ 9 h 83"/>
                <a:gd name="T4" fmla="*/ 7 w 60"/>
                <a:gd name="T5" fmla="*/ 0 h 83"/>
                <a:gd name="T6" fmla="*/ 5 w 60"/>
                <a:gd name="T7" fmla="*/ 0 h 83"/>
                <a:gd name="T8" fmla="*/ 4 w 60"/>
                <a:gd name="T9" fmla="*/ 5 h 83"/>
                <a:gd name="T10" fmla="*/ 2 w 60"/>
                <a:gd name="T11" fmla="*/ 2 h 83"/>
                <a:gd name="T12" fmla="*/ 0 w 60"/>
                <a:gd name="T13" fmla="*/ 2 h 83"/>
                <a:gd name="T14" fmla="*/ 0 w 60"/>
                <a:gd name="T15" fmla="*/ 2 h 83"/>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83"/>
                <a:gd name="T26" fmla="*/ 60 w 60"/>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83">
                  <a:moveTo>
                    <a:pt x="0" y="21"/>
                  </a:moveTo>
                  <a:lnTo>
                    <a:pt x="43" y="83"/>
                  </a:lnTo>
                  <a:lnTo>
                    <a:pt x="60" y="0"/>
                  </a:lnTo>
                  <a:lnTo>
                    <a:pt x="47" y="2"/>
                  </a:lnTo>
                  <a:lnTo>
                    <a:pt x="34" y="42"/>
                  </a:lnTo>
                  <a:lnTo>
                    <a:pt x="15" y="14"/>
                  </a:lnTo>
                  <a:lnTo>
                    <a:pt x="0" y="21"/>
                  </a:lnTo>
                  <a:close/>
                </a:path>
              </a:pathLst>
            </a:custGeom>
            <a:solidFill>
              <a:srgbClr val="000000"/>
            </a:solidFill>
            <a:ln w="9525">
              <a:noFill/>
              <a:round/>
              <a:headEnd/>
              <a:tailEnd/>
            </a:ln>
          </p:spPr>
          <p:txBody>
            <a:bodyPr/>
            <a:lstStyle/>
            <a:p>
              <a:endParaRPr lang="en-US"/>
            </a:p>
          </p:txBody>
        </p:sp>
        <p:sp>
          <p:nvSpPr>
            <p:cNvPr id="72894" name="Freeform 418"/>
            <p:cNvSpPr>
              <a:spLocks/>
            </p:cNvSpPr>
            <p:nvPr/>
          </p:nvSpPr>
          <p:spPr bwMode="auto">
            <a:xfrm>
              <a:off x="5285" y="2902"/>
              <a:ext cx="22" cy="26"/>
            </a:xfrm>
            <a:custGeom>
              <a:avLst/>
              <a:gdLst>
                <a:gd name="T0" fmla="*/ 0 w 64"/>
                <a:gd name="T1" fmla="*/ 2 h 78"/>
                <a:gd name="T2" fmla="*/ 5 w 64"/>
                <a:gd name="T3" fmla="*/ 9 h 78"/>
                <a:gd name="T4" fmla="*/ 8 w 64"/>
                <a:gd name="T5" fmla="*/ 0 h 78"/>
                <a:gd name="T6" fmla="*/ 6 w 64"/>
                <a:gd name="T7" fmla="*/ 0 h 78"/>
                <a:gd name="T8" fmla="*/ 5 w 64"/>
                <a:gd name="T9" fmla="*/ 4 h 78"/>
                <a:gd name="T10" fmla="*/ 2 w 64"/>
                <a:gd name="T11" fmla="*/ 1 h 78"/>
                <a:gd name="T12" fmla="*/ 0 w 64"/>
                <a:gd name="T13" fmla="*/ 2 h 78"/>
                <a:gd name="T14" fmla="*/ 0 w 64"/>
                <a:gd name="T15" fmla="*/ 2 h 7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78"/>
                <a:gd name="T26" fmla="*/ 64 w 64"/>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78">
                  <a:moveTo>
                    <a:pt x="0" y="21"/>
                  </a:moveTo>
                  <a:lnTo>
                    <a:pt x="45" y="78"/>
                  </a:lnTo>
                  <a:lnTo>
                    <a:pt x="64" y="0"/>
                  </a:lnTo>
                  <a:lnTo>
                    <a:pt x="50" y="0"/>
                  </a:lnTo>
                  <a:lnTo>
                    <a:pt x="40" y="38"/>
                  </a:lnTo>
                  <a:lnTo>
                    <a:pt x="16" y="11"/>
                  </a:lnTo>
                  <a:lnTo>
                    <a:pt x="0" y="21"/>
                  </a:lnTo>
                  <a:close/>
                </a:path>
              </a:pathLst>
            </a:custGeom>
            <a:solidFill>
              <a:srgbClr val="000000"/>
            </a:solidFill>
            <a:ln w="9525">
              <a:noFill/>
              <a:round/>
              <a:headEnd/>
              <a:tailEnd/>
            </a:ln>
          </p:spPr>
          <p:txBody>
            <a:bodyPr/>
            <a:lstStyle/>
            <a:p>
              <a:endParaRPr lang="en-US"/>
            </a:p>
          </p:txBody>
        </p:sp>
        <p:sp>
          <p:nvSpPr>
            <p:cNvPr id="72895" name="Freeform 419"/>
            <p:cNvSpPr>
              <a:spLocks/>
            </p:cNvSpPr>
            <p:nvPr/>
          </p:nvSpPr>
          <p:spPr bwMode="auto">
            <a:xfrm>
              <a:off x="5315" y="2891"/>
              <a:ext cx="19" cy="26"/>
            </a:xfrm>
            <a:custGeom>
              <a:avLst/>
              <a:gdLst>
                <a:gd name="T0" fmla="*/ 0 w 55"/>
                <a:gd name="T1" fmla="*/ 2 h 78"/>
                <a:gd name="T2" fmla="*/ 4 w 55"/>
                <a:gd name="T3" fmla="*/ 9 h 78"/>
                <a:gd name="T4" fmla="*/ 5 w 55"/>
                <a:gd name="T5" fmla="*/ 8 h 78"/>
                <a:gd name="T6" fmla="*/ 7 w 55"/>
                <a:gd name="T7" fmla="*/ 0 h 78"/>
                <a:gd name="T8" fmla="*/ 4 w 55"/>
                <a:gd name="T9" fmla="*/ 0 h 78"/>
                <a:gd name="T10" fmla="*/ 4 w 55"/>
                <a:gd name="T11" fmla="*/ 5 h 78"/>
                <a:gd name="T12" fmla="*/ 2 w 55"/>
                <a:gd name="T13" fmla="*/ 1 h 78"/>
                <a:gd name="T14" fmla="*/ 0 w 55"/>
                <a:gd name="T15" fmla="*/ 2 h 78"/>
                <a:gd name="T16" fmla="*/ 0 w 55"/>
                <a:gd name="T17" fmla="*/ 2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78"/>
                <a:gd name="T29" fmla="*/ 55 w 5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78">
                  <a:moveTo>
                    <a:pt x="0" y="20"/>
                  </a:moveTo>
                  <a:lnTo>
                    <a:pt x="32" y="78"/>
                  </a:lnTo>
                  <a:lnTo>
                    <a:pt x="44" y="73"/>
                  </a:lnTo>
                  <a:lnTo>
                    <a:pt x="55" y="0"/>
                  </a:lnTo>
                  <a:lnTo>
                    <a:pt x="36" y="0"/>
                  </a:lnTo>
                  <a:lnTo>
                    <a:pt x="34" y="43"/>
                  </a:lnTo>
                  <a:lnTo>
                    <a:pt x="21" y="10"/>
                  </a:lnTo>
                  <a:lnTo>
                    <a:pt x="0" y="20"/>
                  </a:lnTo>
                  <a:close/>
                </a:path>
              </a:pathLst>
            </a:custGeom>
            <a:solidFill>
              <a:srgbClr val="000000"/>
            </a:solidFill>
            <a:ln w="9525">
              <a:noFill/>
              <a:round/>
              <a:headEnd/>
              <a:tailEnd/>
            </a:ln>
          </p:spPr>
          <p:txBody>
            <a:bodyPr/>
            <a:lstStyle/>
            <a:p>
              <a:endParaRPr lang="en-US"/>
            </a:p>
          </p:txBody>
        </p:sp>
        <p:sp>
          <p:nvSpPr>
            <p:cNvPr id="72896" name="Freeform 420"/>
            <p:cNvSpPr>
              <a:spLocks/>
            </p:cNvSpPr>
            <p:nvPr/>
          </p:nvSpPr>
          <p:spPr bwMode="auto">
            <a:xfrm>
              <a:off x="5337" y="2884"/>
              <a:ext cx="17" cy="24"/>
            </a:xfrm>
            <a:custGeom>
              <a:avLst/>
              <a:gdLst>
                <a:gd name="T0" fmla="*/ 0 w 49"/>
                <a:gd name="T1" fmla="*/ 2 h 72"/>
                <a:gd name="T2" fmla="*/ 3 w 49"/>
                <a:gd name="T3" fmla="*/ 8 h 72"/>
                <a:gd name="T4" fmla="*/ 5 w 49"/>
                <a:gd name="T5" fmla="*/ 7 h 72"/>
                <a:gd name="T6" fmla="*/ 6 w 49"/>
                <a:gd name="T7" fmla="*/ 0 h 72"/>
                <a:gd name="T8" fmla="*/ 4 w 49"/>
                <a:gd name="T9" fmla="*/ 1 h 72"/>
                <a:gd name="T10" fmla="*/ 3 w 49"/>
                <a:gd name="T11" fmla="*/ 4 h 72"/>
                <a:gd name="T12" fmla="*/ 2 w 49"/>
                <a:gd name="T13" fmla="*/ 1 h 72"/>
                <a:gd name="T14" fmla="*/ 0 w 49"/>
                <a:gd name="T15" fmla="*/ 2 h 72"/>
                <a:gd name="T16" fmla="*/ 0 w 49"/>
                <a:gd name="T17" fmla="*/ 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72"/>
                <a:gd name="T29" fmla="*/ 49 w 49"/>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72">
                  <a:moveTo>
                    <a:pt x="0" y="20"/>
                  </a:moveTo>
                  <a:lnTo>
                    <a:pt x="28" y="72"/>
                  </a:lnTo>
                  <a:lnTo>
                    <a:pt x="43" y="67"/>
                  </a:lnTo>
                  <a:lnTo>
                    <a:pt x="49" y="0"/>
                  </a:lnTo>
                  <a:lnTo>
                    <a:pt x="32" y="7"/>
                  </a:lnTo>
                  <a:lnTo>
                    <a:pt x="30" y="37"/>
                  </a:lnTo>
                  <a:lnTo>
                    <a:pt x="20" y="9"/>
                  </a:lnTo>
                  <a:lnTo>
                    <a:pt x="0" y="20"/>
                  </a:lnTo>
                  <a:close/>
                </a:path>
              </a:pathLst>
            </a:custGeom>
            <a:solidFill>
              <a:srgbClr val="000000"/>
            </a:solidFill>
            <a:ln w="9525">
              <a:noFill/>
              <a:round/>
              <a:headEnd/>
              <a:tailEnd/>
            </a:ln>
          </p:spPr>
          <p:txBody>
            <a:bodyPr/>
            <a:lstStyle/>
            <a:p>
              <a:endParaRPr lang="en-US"/>
            </a:p>
          </p:txBody>
        </p:sp>
        <p:sp>
          <p:nvSpPr>
            <p:cNvPr id="72897" name="Freeform 421"/>
            <p:cNvSpPr>
              <a:spLocks/>
            </p:cNvSpPr>
            <p:nvPr/>
          </p:nvSpPr>
          <p:spPr bwMode="auto">
            <a:xfrm>
              <a:off x="5249" y="2947"/>
              <a:ext cx="21" cy="29"/>
            </a:xfrm>
            <a:custGeom>
              <a:avLst/>
              <a:gdLst>
                <a:gd name="T0" fmla="*/ 0 w 63"/>
                <a:gd name="T1" fmla="*/ 6 h 88"/>
                <a:gd name="T2" fmla="*/ 2 w 63"/>
                <a:gd name="T3" fmla="*/ 0 h 88"/>
                <a:gd name="T4" fmla="*/ 4 w 63"/>
                <a:gd name="T5" fmla="*/ 0 h 88"/>
                <a:gd name="T6" fmla="*/ 7 w 63"/>
                <a:gd name="T7" fmla="*/ 10 h 88"/>
                <a:gd name="T8" fmla="*/ 5 w 63"/>
                <a:gd name="T9" fmla="*/ 8 h 88"/>
                <a:gd name="T10" fmla="*/ 3 w 63"/>
                <a:gd name="T11" fmla="*/ 3 h 88"/>
                <a:gd name="T12" fmla="*/ 2 w 63"/>
                <a:gd name="T13" fmla="*/ 7 h 88"/>
                <a:gd name="T14" fmla="*/ 0 w 63"/>
                <a:gd name="T15" fmla="*/ 6 h 88"/>
                <a:gd name="T16" fmla="*/ 0 w 63"/>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8"/>
                <a:gd name="T29" fmla="*/ 63 w 63"/>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8">
                  <a:moveTo>
                    <a:pt x="0" y="57"/>
                  </a:moveTo>
                  <a:lnTo>
                    <a:pt x="22" y="0"/>
                  </a:lnTo>
                  <a:lnTo>
                    <a:pt x="35" y="4"/>
                  </a:lnTo>
                  <a:lnTo>
                    <a:pt x="63" y="88"/>
                  </a:lnTo>
                  <a:lnTo>
                    <a:pt x="45" y="74"/>
                  </a:lnTo>
                  <a:lnTo>
                    <a:pt x="30" y="29"/>
                  </a:lnTo>
                  <a:lnTo>
                    <a:pt x="14" y="68"/>
                  </a:lnTo>
                  <a:lnTo>
                    <a:pt x="0" y="57"/>
                  </a:lnTo>
                  <a:close/>
                </a:path>
              </a:pathLst>
            </a:custGeom>
            <a:solidFill>
              <a:srgbClr val="000000"/>
            </a:solidFill>
            <a:ln w="9525">
              <a:noFill/>
              <a:round/>
              <a:headEnd/>
              <a:tailEnd/>
            </a:ln>
          </p:spPr>
          <p:txBody>
            <a:bodyPr/>
            <a:lstStyle/>
            <a:p>
              <a:endParaRPr lang="en-US"/>
            </a:p>
          </p:txBody>
        </p:sp>
        <p:sp>
          <p:nvSpPr>
            <p:cNvPr id="72898" name="Freeform 422"/>
            <p:cNvSpPr>
              <a:spLocks/>
            </p:cNvSpPr>
            <p:nvPr/>
          </p:nvSpPr>
          <p:spPr bwMode="auto">
            <a:xfrm>
              <a:off x="5274" y="2946"/>
              <a:ext cx="19" cy="30"/>
            </a:xfrm>
            <a:custGeom>
              <a:avLst/>
              <a:gdLst>
                <a:gd name="T0" fmla="*/ 0 w 55"/>
                <a:gd name="T1" fmla="*/ 8 h 90"/>
                <a:gd name="T2" fmla="*/ 3 w 55"/>
                <a:gd name="T3" fmla="*/ 0 h 90"/>
                <a:gd name="T4" fmla="*/ 4 w 55"/>
                <a:gd name="T5" fmla="*/ 0 h 90"/>
                <a:gd name="T6" fmla="*/ 7 w 55"/>
                <a:gd name="T7" fmla="*/ 10 h 90"/>
                <a:gd name="T8" fmla="*/ 4 w 55"/>
                <a:gd name="T9" fmla="*/ 10 h 90"/>
                <a:gd name="T10" fmla="*/ 3 w 55"/>
                <a:gd name="T11" fmla="*/ 4 h 90"/>
                <a:gd name="T12" fmla="*/ 2 w 55"/>
                <a:gd name="T13" fmla="*/ 9 h 90"/>
                <a:gd name="T14" fmla="*/ 0 w 55"/>
                <a:gd name="T15" fmla="*/ 8 h 90"/>
                <a:gd name="T16" fmla="*/ 0 w 55"/>
                <a:gd name="T17" fmla="*/ 8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0"/>
                <a:gd name="T29" fmla="*/ 55 w 55"/>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0">
                  <a:moveTo>
                    <a:pt x="0" y="73"/>
                  </a:moveTo>
                  <a:lnTo>
                    <a:pt x="23" y="0"/>
                  </a:lnTo>
                  <a:lnTo>
                    <a:pt x="34" y="2"/>
                  </a:lnTo>
                  <a:lnTo>
                    <a:pt x="55" y="90"/>
                  </a:lnTo>
                  <a:lnTo>
                    <a:pt x="37" y="87"/>
                  </a:lnTo>
                  <a:lnTo>
                    <a:pt x="29" y="36"/>
                  </a:lnTo>
                  <a:lnTo>
                    <a:pt x="14" y="85"/>
                  </a:lnTo>
                  <a:lnTo>
                    <a:pt x="0" y="73"/>
                  </a:lnTo>
                  <a:close/>
                </a:path>
              </a:pathLst>
            </a:custGeom>
            <a:solidFill>
              <a:srgbClr val="FFFFFF"/>
            </a:solidFill>
            <a:ln w="9525">
              <a:noFill/>
              <a:round/>
              <a:headEnd/>
              <a:tailEnd/>
            </a:ln>
          </p:spPr>
          <p:txBody>
            <a:bodyPr/>
            <a:lstStyle/>
            <a:p>
              <a:endParaRPr lang="en-US"/>
            </a:p>
          </p:txBody>
        </p:sp>
        <p:sp>
          <p:nvSpPr>
            <p:cNvPr id="72899" name="Freeform 423"/>
            <p:cNvSpPr>
              <a:spLocks/>
            </p:cNvSpPr>
            <p:nvPr/>
          </p:nvSpPr>
          <p:spPr bwMode="auto">
            <a:xfrm>
              <a:off x="5275" y="2952"/>
              <a:ext cx="18" cy="29"/>
            </a:xfrm>
            <a:custGeom>
              <a:avLst/>
              <a:gdLst>
                <a:gd name="T0" fmla="*/ 0 w 55"/>
                <a:gd name="T1" fmla="*/ 8 h 88"/>
                <a:gd name="T2" fmla="*/ 3 w 55"/>
                <a:gd name="T3" fmla="*/ 0 h 88"/>
                <a:gd name="T4" fmla="*/ 4 w 55"/>
                <a:gd name="T5" fmla="*/ 0 h 88"/>
                <a:gd name="T6" fmla="*/ 6 w 55"/>
                <a:gd name="T7" fmla="*/ 10 h 88"/>
                <a:gd name="T8" fmla="*/ 4 w 55"/>
                <a:gd name="T9" fmla="*/ 10 h 88"/>
                <a:gd name="T10" fmla="*/ 3 w 55"/>
                <a:gd name="T11" fmla="*/ 4 h 88"/>
                <a:gd name="T12" fmla="*/ 2 w 55"/>
                <a:gd name="T13" fmla="*/ 9 h 88"/>
                <a:gd name="T14" fmla="*/ 0 w 55"/>
                <a:gd name="T15" fmla="*/ 8 h 88"/>
                <a:gd name="T16" fmla="*/ 0 w 55"/>
                <a:gd name="T17" fmla="*/ 8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88"/>
                <a:gd name="T29" fmla="*/ 55 w 55"/>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88">
                  <a:moveTo>
                    <a:pt x="0" y="73"/>
                  </a:moveTo>
                  <a:lnTo>
                    <a:pt x="23" y="0"/>
                  </a:lnTo>
                  <a:lnTo>
                    <a:pt x="35" y="2"/>
                  </a:lnTo>
                  <a:lnTo>
                    <a:pt x="55" y="88"/>
                  </a:lnTo>
                  <a:lnTo>
                    <a:pt x="38" y="87"/>
                  </a:lnTo>
                  <a:lnTo>
                    <a:pt x="30" y="36"/>
                  </a:lnTo>
                  <a:lnTo>
                    <a:pt x="14" y="85"/>
                  </a:lnTo>
                  <a:lnTo>
                    <a:pt x="0" y="73"/>
                  </a:lnTo>
                  <a:close/>
                </a:path>
              </a:pathLst>
            </a:custGeom>
            <a:solidFill>
              <a:srgbClr val="000000"/>
            </a:solidFill>
            <a:ln w="9525">
              <a:noFill/>
              <a:round/>
              <a:headEnd/>
              <a:tailEnd/>
            </a:ln>
          </p:spPr>
          <p:txBody>
            <a:bodyPr/>
            <a:lstStyle/>
            <a:p>
              <a:endParaRPr lang="en-US"/>
            </a:p>
          </p:txBody>
        </p:sp>
        <p:sp>
          <p:nvSpPr>
            <p:cNvPr id="72900" name="Freeform 424"/>
            <p:cNvSpPr>
              <a:spLocks/>
            </p:cNvSpPr>
            <p:nvPr/>
          </p:nvSpPr>
          <p:spPr bwMode="auto">
            <a:xfrm>
              <a:off x="5301" y="2956"/>
              <a:ext cx="18" cy="29"/>
            </a:xfrm>
            <a:custGeom>
              <a:avLst/>
              <a:gdLst>
                <a:gd name="T0" fmla="*/ 0 w 56"/>
                <a:gd name="T1" fmla="*/ 7 h 87"/>
                <a:gd name="T2" fmla="*/ 3 w 56"/>
                <a:gd name="T3" fmla="*/ 0 h 87"/>
                <a:gd name="T4" fmla="*/ 5 w 56"/>
                <a:gd name="T5" fmla="*/ 1 h 87"/>
                <a:gd name="T6" fmla="*/ 6 w 56"/>
                <a:gd name="T7" fmla="*/ 10 h 87"/>
                <a:gd name="T8" fmla="*/ 4 w 56"/>
                <a:gd name="T9" fmla="*/ 9 h 87"/>
                <a:gd name="T10" fmla="*/ 3 w 56"/>
                <a:gd name="T11" fmla="*/ 4 h 87"/>
                <a:gd name="T12" fmla="*/ 2 w 56"/>
                <a:gd name="T13" fmla="*/ 8 h 87"/>
                <a:gd name="T14" fmla="*/ 0 w 56"/>
                <a:gd name="T15" fmla="*/ 7 h 87"/>
                <a:gd name="T16" fmla="*/ 0 w 56"/>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87"/>
                <a:gd name="T29" fmla="*/ 56 w 56"/>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87">
                  <a:moveTo>
                    <a:pt x="0" y="63"/>
                  </a:moveTo>
                  <a:lnTo>
                    <a:pt x="28" y="0"/>
                  </a:lnTo>
                  <a:lnTo>
                    <a:pt x="47" y="10"/>
                  </a:lnTo>
                  <a:lnTo>
                    <a:pt x="56" y="87"/>
                  </a:lnTo>
                  <a:lnTo>
                    <a:pt x="39" y="80"/>
                  </a:lnTo>
                  <a:lnTo>
                    <a:pt x="30" y="38"/>
                  </a:lnTo>
                  <a:lnTo>
                    <a:pt x="17" y="74"/>
                  </a:lnTo>
                  <a:lnTo>
                    <a:pt x="0" y="63"/>
                  </a:lnTo>
                  <a:close/>
                </a:path>
              </a:pathLst>
            </a:custGeom>
            <a:solidFill>
              <a:srgbClr val="FFFFFF"/>
            </a:solidFill>
            <a:ln w="9525">
              <a:noFill/>
              <a:round/>
              <a:headEnd/>
              <a:tailEnd/>
            </a:ln>
          </p:spPr>
          <p:txBody>
            <a:bodyPr/>
            <a:lstStyle/>
            <a:p>
              <a:endParaRPr lang="en-US"/>
            </a:p>
          </p:txBody>
        </p:sp>
        <p:sp>
          <p:nvSpPr>
            <p:cNvPr id="72901" name="Freeform 425"/>
            <p:cNvSpPr>
              <a:spLocks/>
            </p:cNvSpPr>
            <p:nvPr/>
          </p:nvSpPr>
          <p:spPr bwMode="auto">
            <a:xfrm>
              <a:off x="5302" y="2963"/>
              <a:ext cx="19" cy="29"/>
            </a:xfrm>
            <a:custGeom>
              <a:avLst/>
              <a:gdLst>
                <a:gd name="T0" fmla="*/ 0 w 57"/>
                <a:gd name="T1" fmla="*/ 7 h 87"/>
                <a:gd name="T2" fmla="*/ 3 w 57"/>
                <a:gd name="T3" fmla="*/ 0 h 87"/>
                <a:gd name="T4" fmla="*/ 5 w 57"/>
                <a:gd name="T5" fmla="*/ 1 h 87"/>
                <a:gd name="T6" fmla="*/ 6 w 57"/>
                <a:gd name="T7" fmla="*/ 10 h 87"/>
                <a:gd name="T8" fmla="*/ 4 w 57"/>
                <a:gd name="T9" fmla="*/ 9 h 87"/>
                <a:gd name="T10" fmla="*/ 3 w 57"/>
                <a:gd name="T11" fmla="*/ 4 h 87"/>
                <a:gd name="T12" fmla="*/ 2 w 57"/>
                <a:gd name="T13" fmla="*/ 8 h 87"/>
                <a:gd name="T14" fmla="*/ 0 w 57"/>
                <a:gd name="T15" fmla="*/ 7 h 87"/>
                <a:gd name="T16" fmla="*/ 0 w 57"/>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7"/>
                <a:gd name="T29" fmla="*/ 57 w 57"/>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7">
                  <a:moveTo>
                    <a:pt x="0" y="64"/>
                  </a:moveTo>
                  <a:lnTo>
                    <a:pt x="28" y="0"/>
                  </a:lnTo>
                  <a:lnTo>
                    <a:pt x="47" y="11"/>
                  </a:lnTo>
                  <a:lnTo>
                    <a:pt x="57" y="87"/>
                  </a:lnTo>
                  <a:lnTo>
                    <a:pt x="40" y="80"/>
                  </a:lnTo>
                  <a:lnTo>
                    <a:pt x="31" y="39"/>
                  </a:lnTo>
                  <a:lnTo>
                    <a:pt x="17" y="74"/>
                  </a:lnTo>
                  <a:lnTo>
                    <a:pt x="0" y="64"/>
                  </a:lnTo>
                  <a:close/>
                </a:path>
              </a:pathLst>
            </a:custGeom>
            <a:solidFill>
              <a:srgbClr val="000000"/>
            </a:solidFill>
            <a:ln w="9525">
              <a:noFill/>
              <a:round/>
              <a:headEnd/>
              <a:tailEnd/>
            </a:ln>
          </p:spPr>
          <p:txBody>
            <a:bodyPr/>
            <a:lstStyle/>
            <a:p>
              <a:endParaRPr lang="en-US"/>
            </a:p>
          </p:txBody>
        </p:sp>
        <p:sp>
          <p:nvSpPr>
            <p:cNvPr id="72902" name="Freeform 426"/>
            <p:cNvSpPr>
              <a:spLocks/>
            </p:cNvSpPr>
            <p:nvPr/>
          </p:nvSpPr>
          <p:spPr bwMode="auto">
            <a:xfrm>
              <a:off x="5110" y="2830"/>
              <a:ext cx="16" cy="37"/>
            </a:xfrm>
            <a:custGeom>
              <a:avLst/>
              <a:gdLst>
                <a:gd name="T0" fmla="*/ 5 w 49"/>
                <a:gd name="T1" fmla="*/ 2 h 112"/>
                <a:gd name="T2" fmla="*/ 5 w 49"/>
                <a:gd name="T3" fmla="*/ 2 h 112"/>
                <a:gd name="T4" fmla="*/ 5 w 49"/>
                <a:gd name="T5" fmla="*/ 2 h 112"/>
                <a:gd name="T6" fmla="*/ 4 w 49"/>
                <a:gd name="T7" fmla="*/ 3 h 112"/>
                <a:gd name="T8" fmla="*/ 4 w 49"/>
                <a:gd name="T9" fmla="*/ 3 h 112"/>
                <a:gd name="T10" fmla="*/ 3 w 49"/>
                <a:gd name="T11" fmla="*/ 4 h 112"/>
                <a:gd name="T12" fmla="*/ 3 w 49"/>
                <a:gd name="T13" fmla="*/ 5 h 112"/>
                <a:gd name="T14" fmla="*/ 3 w 49"/>
                <a:gd name="T15" fmla="*/ 5 h 112"/>
                <a:gd name="T16" fmla="*/ 3 w 49"/>
                <a:gd name="T17" fmla="*/ 6 h 112"/>
                <a:gd name="T18" fmla="*/ 2 w 49"/>
                <a:gd name="T19" fmla="*/ 7 h 112"/>
                <a:gd name="T20" fmla="*/ 2 w 49"/>
                <a:gd name="T21" fmla="*/ 7 h 112"/>
                <a:gd name="T22" fmla="*/ 3 w 49"/>
                <a:gd name="T23" fmla="*/ 8 h 112"/>
                <a:gd name="T24" fmla="*/ 3 w 49"/>
                <a:gd name="T25" fmla="*/ 9 h 112"/>
                <a:gd name="T26" fmla="*/ 3 w 49"/>
                <a:gd name="T27" fmla="*/ 9 h 112"/>
                <a:gd name="T28" fmla="*/ 3 w 49"/>
                <a:gd name="T29" fmla="*/ 10 h 112"/>
                <a:gd name="T30" fmla="*/ 4 w 49"/>
                <a:gd name="T31" fmla="*/ 10 h 112"/>
                <a:gd name="T32" fmla="*/ 4 w 49"/>
                <a:gd name="T33" fmla="*/ 10 h 112"/>
                <a:gd name="T34" fmla="*/ 3 w 49"/>
                <a:gd name="T35" fmla="*/ 12 h 112"/>
                <a:gd name="T36" fmla="*/ 3 w 49"/>
                <a:gd name="T37" fmla="*/ 12 h 112"/>
                <a:gd name="T38" fmla="*/ 3 w 49"/>
                <a:gd name="T39" fmla="*/ 12 h 112"/>
                <a:gd name="T40" fmla="*/ 2 w 49"/>
                <a:gd name="T41" fmla="*/ 12 h 112"/>
                <a:gd name="T42" fmla="*/ 2 w 49"/>
                <a:gd name="T43" fmla="*/ 11 h 112"/>
                <a:gd name="T44" fmla="*/ 2 w 49"/>
                <a:gd name="T45" fmla="*/ 11 h 112"/>
                <a:gd name="T46" fmla="*/ 1 w 49"/>
                <a:gd name="T47" fmla="*/ 10 h 112"/>
                <a:gd name="T48" fmla="*/ 1 w 49"/>
                <a:gd name="T49" fmla="*/ 9 h 112"/>
                <a:gd name="T50" fmla="*/ 0 w 49"/>
                <a:gd name="T51" fmla="*/ 9 h 112"/>
                <a:gd name="T52" fmla="*/ 0 w 49"/>
                <a:gd name="T53" fmla="*/ 8 h 112"/>
                <a:gd name="T54" fmla="*/ 0 w 49"/>
                <a:gd name="T55" fmla="*/ 8 h 112"/>
                <a:gd name="T56" fmla="*/ 0 w 49"/>
                <a:gd name="T57" fmla="*/ 7 h 112"/>
                <a:gd name="T58" fmla="*/ 0 w 49"/>
                <a:gd name="T59" fmla="*/ 7 h 112"/>
                <a:gd name="T60" fmla="*/ 0 w 49"/>
                <a:gd name="T61" fmla="*/ 6 h 112"/>
                <a:gd name="T62" fmla="*/ 0 w 49"/>
                <a:gd name="T63" fmla="*/ 6 h 112"/>
                <a:gd name="T64" fmla="*/ 0 w 49"/>
                <a:gd name="T65" fmla="*/ 5 h 112"/>
                <a:gd name="T66" fmla="*/ 0 w 49"/>
                <a:gd name="T67" fmla="*/ 5 h 112"/>
                <a:gd name="T68" fmla="*/ 0 w 49"/>
                <a:gd name="T69" fmla="*/ 4 h 112"/>
                <a:gd name="T70" fmla="*/ 1 w 49"/>
                <a:gd name="T71" fmla="*/ 4 h 112"/>
                <a:gd name="T72" fmla="*/ 1 w 49"/>
                <a:gd name="T73" fmla="*/ 3 h 112"/>
                <a:gd name="T74" fmla="*/ 1 w 49"/>
                <a:gd name="T75" fmla="*/ 2 h 112"/>
                <a:gd name="T76" fmla="*/ 2 w 49"/>
                <a:gd name="T77" fmla="*/ 2 h 112"/>
                <a:gd name="T78" fmla="*/ 2 w 49"/>
                <a:gd name="T79" fmla="*/ 1 h 112"/>
                <a:gd name="T80" fmla="*/ 3 w 49"/>
                <a:gd name="T81" fmla="*/ 1 h 112"/>
                <a:gd name="T82" fmla="*/ 3 w 49"/>
                <a:gd name="T83" fmla="*/ 1 h 112"/>
                <a:gd name="T84" fmla="*/ 3 w 49"/>
                <a:gd name="T85" fmla="*/ 0 h 112"/>
                <a:gd name="T86" fmla="*/ 4 w 49"/>
                <a:gd name="T87" fmla="*/ 0 h 112"/>
                <a:gd name="T88" fmla="*/ 5 w 49"/>
                <a:gd name="T89" fmla="*/ 2 h 112"/>
                <a:gd name="T90" fmla="*/ 5 w 49"/>
                <a:gd name="T91" fmla="*/ 2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
                <a:gd name="T139" fmla="*/ 0 h 112"/>
                <a:gd name="T140" fmla="*/ 49 w 49"/>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 h="112">
                  <a:moveTo>
                    <a:pt x="49" y="14"/>
                  </a:moveTo>
                  <a:lnTo>
                    <a:pt x="47" y="15"/>
                  </a:lnTo>
                  <a:lnTo>
                    <a:pt x="42" y="21"/>
                  </a:lnTo>
                  <a:lnTo>
                    <a:pt x="38" y="24"/>
                  </a:lnTo>
                  <a:lnTo>
                    <a:pt x="35" y="29"/>
                  </a:lnTo>
                  <a:lnTo>
                    <a:pt x="30" y="35"/>
                  </a:lnTo>
                  <a:lnTo>
                    <a:pt x="28" y="41"/>
                  </a:lnTo>
                  <a:lnTo>
                    <a:pt x="24" y="47"/>
                  </a:lnTo>
                  <a:lnTo>
                    <a:pt x="23" y="54"/>
                  </a:lnTo>
                  <a:lnTo>
                    <a:pt x="22" y="61"/>
                  </a:lnTo>
                  <a:lnTo>
                    <a:pt x="22" y="67"/>
                  </a:lnTo>
                  <a:lnTo>
                    <a:pt x="23" y="74"/>
                  </a:lnTo>
                  <a:lnTo>
                    <a:pt x="26" y="80"/>
                  </a:lnTo>
                  <a:lnTo>
                    <a:pt x="27" y="84"/>
                  </a:lnTo>
                  <a:lnTo>
                    <a:pt x="30" y="87"/>
                  </a:lnTo>
                  <a:lnTo>
                    <a:pt x="33" y="90"/>
                  </a:lnTo>
                  <a:lnTo>
                    <a:pt x="37" y="94"/>
                  </a:lnTo>
                  <a:lnTo>
                    <a:pt x="28" y="112"/>
                  </a:lnTo>
                  <a:lnTo>
                    <a:pt x="27" y="110"/>
                  </a:lnTo>
                  <a:lnTo>
                    <a:pt x="25" y="108"/>
                  </a:lnTo>
                  <a:lnTo>
                    <a:pt x="22" y="106"/>
                  </a:lnTo>
                  <a:lnTo>
                    <a:pt x="19" y="102"/>
                  </a:lnTo>
                  <a:lnTo>
                    <a:pt x="15" y="97"/>
                  </a:lnTo>
                  <a:lnTo>
                    <a:pt x="11" y="91"/>
                  </a:lnTo>
                  <a:lnTo>
                    <a:pt x="7" y="84"/>
                  </a:lnTo>
                  <a:lnTo>
                    <a:pt x="4" y="78"/>
                  </a:lnTo>
                  <a:lnTo>
                    <a:pt x="3" y="74"/>
                  </a:lnTo>
                  <a:lnTo>
                    <a:pt x="1" y="69"/>
                  </a:lnTo>
                  <a:lnTo>
                    <a:pt x="0" y="66"/>
                  </a:lnTo>
                  <a:lnTo>
                    <a:pt x="0" y="61"/>
                  </a:lnTo>
                  <a:lnTo>
                    <a:pt x="0" y="56"/>
                  </a:lnTo>
                  <a:lnTo>
                    <a:pt x="0" y="51"/>
                  </a:lnTo>
                  <a:lnTo>
                    <a:pt x="1" y="46"/>
                  </a:lnTo>
                  <a:lnTo>
                    <a:pt x="3" y="43"/>
                  </a:lnTo>
                  <a:lnTo>
                    <a:pt x="4" y="37"/>
                  </a:lnTo>
                  <a:lnTo>
                    <a:pt x="6" y="32"/>
                  </a:lnTo>
                  <a:lnTo>
                    <a:pt x="8" y="27"/>
                  </a:lnTo>
                  <a:lnTo>
                    <a:pt x="12" y="21"/>
                  </a:lnTo>
                  <a:lnTo>
                    <a:pt x="16" y="16"/>
                  </a:lnTo>
                  <a:lnTo>
                    <a:pt x="21" y="11"/>
                  </a:lnTo>
                  <a:lnTo>
                    <a:pt x="23" y="9"/>
                  </a:lnTo>
                  <a:lnTo>
                    <a:pt x="26" y="5"/>
                  </a:lnTo>
                  <a:lnTo>
                    <a:pt x="30" y="3"/>
                  </a:lnTo>
                  <a:lnTo>
                    <a:pt x="33" y="0"/>
                  </a:lnTo>
                  <a:lnTo>
                    <a:pt x="49" y="14"/>
                  </a:lnTo>
                  <a:close/>
                </a:path>
              </a:pathLst>
            </a:custGeom>
            <a:solidFill>
              <a:srgbClr val="000000"/>
            </a:solidFill>
            <a:ln w="9525">
              <a:noFill/>
              <a:round/>
              <a:headEnd/>
              <a:tailEnd/>
            </a:ln>
          </p:spPr>
          <p:txBody>
            <a:bodyPr/>
            <a:lstStyle/>
            <a:p>
              <a:endParaRPr lang="en-US"/>
            </a:p>
          </p:txBody>
        </p:sp>
      </p:grpSp>
      <p:grpSp>
        <p:nvGrpSpPr>
          <p:cNvPr id="16" name="Group 427"/>
          <p:cNvGrpSpPr>
            <a:grpSpLocks/>
          </p:cNvGrpSpPr>
          <p:nvPr/>
        </p:nvGrpSpPr>
        <p:grpSpPr bwMode="auto">
          <a:xfrm flipH="1">
            <a:off x="6858000" y="5334000"/>
            <a:ext cx="838200" cy="641350"/>
            <a:chOff x="4848" y="2688"/>
            <a:chExt cx="576" cy="404"/>
          </a:xfrm>
        </p:grpSpPr>
        <p:sp>
          <p:nvSpPr>
            <p:cNvPr id="72727" name="AutoShape 428"/>
            <p:cNvSpPr>
              <a:spLocks noChangeAspect="1" noChangeArrowheads="1" noTextEdit="1"/>
            </p:cNvSpPr>
            <p:nvPr/>
          </p:nvSpPr>
          <p:spPr bwMode="auto">
            <a:xfrm>
              <a:off x="4848" y="2688"/>
              <a:ext cx="576" cy="384"/>
            </a:xfrm>
            <a:prstGeom prst="rect">
              <a:avLst/>
            </a:prstGeom>
            <a:noFill/>
            <a:ln w="9525">
              <a:noFill/>
              <a:miter lim="800000"/>
              <a:headEnd/>
              <a:tailEnd/>
            </a:ln>
          </p:spPr>
          <p:txBody>
            <a:bodyPr/>
            <a:lstStyle/>
            <a:p>
              <a:endParaRPr lang="en-US"/>
            </a:p>
          </p:txBody>
        </p:sp>
        <p:sp>
          <p:nvSpPr>
            <p:cNvPr id="72728" name="Freeform 429"/>
            <p:cNvSpPr>
              <a:spLocks/>
            </p:cNvSpPr>
            <p:nvPr/>
          </p:nvSpPr>
          <p:spPr bwMode="auto">
            <a:xfrm>
              <a:off x="5248" y="2952"/>
              <a:ext cx="70" cy="41"/>
            </a:xfrm>
            <a:custGeom>
              <a:avLst/>
              <a:gdLst>
                <a:gd name="T0" fmla="*/ 0 w 210"/>
                <a:gd name="T1" fmla="*/ 6 h 121"/>
                <a:gd name="T2" fmla="*/ 4 w 210"/>
                <a:gd name="T3" fmla="*/ 0 h 121"/>
                <a:gd name="T4" fmla="*/ 6 w 210"/>
                <a:gd name="T5" fmla="*/ 7 h 121"/>
                <a:gd name="T6" fmla="*/ 10 w 210"/>
                <a:gd name="T7" fmla="*/ 8 h 121"/>
                <a:gd name="T8" fmla="*/ 12 w 210"/>
                <a:gd name="T9" fmla="*/ 2 h 121"/>
                <a:gd name="T10" fmla="*/ 14 w 210"/>
                <a:gd name="T11" fmla="*/ 9 h 121"/>
                <a:gd name="T12" fmla="*/ 18 w 210"/>
                <a:gd name="T13" fmla="*/ 11 h 121"/>
                <a:gd name="T14" fmla="*/ 21 w 210"/>
                <a:gd name="T15" fmla="*/ 6 h 121"/>
                <a:gd name="T16" fmla="*/ 23 w 210"/>
                <a:gd name="T17" fmla="*/ 14 h 121"/>
                <a:gd name="T18" fmla="*/ 0 w 210"/>
                <a:gd name="T19" fmla="*/ 6 h 121"/>
                <a:gd name="T20" fmla="*/ 0 w 210"/>
                <a:gd name="T21" fmla="*/ 6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21"/>
                <a:gd name="T35" fmla="*/ 210 w 210"/>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21">
                  <a:moveTo>
                    <a:pt x="0" y="54"/>
                  </a:moveTo>
                  <a:lnTo>
                    <a:pt x="32" y="0"/>
                  </a:lnTo>
                  <a:lnTo>
                    <a:pt x="50" y="61"/>
                  </a:lnTo>
                  <a:lnTo>
                    <a:pt x="86" y="71"/>
                  </a:lnTo>
                  <a:lnTo>
                    <a:pt x="110" y="15"/>
                  </a:lnTo>
                  <a:lnTo>
                    <a:pt x="126" y="81"/>
                  </a:lnTo>
                  <a:lnTo>
                    <a:pt x="165" y="96"/>
                  </a:lnTo>
                  <a:lnTo>
                    <a:pt x="192" y="51"/>
                  </a:lnTo>
                  <a:lnTo>
                    <a:pt x="210" y="121"/>
                  </a:lnTo>
                  <a:lnTo>
                    <a:pt x="0" y="54"/>
                  </a:lnTo>
                  <a:close/>
                </a:path>
              </a:pathLst>
            </a:custGeom>
            <a:solidFill>
              <a:srgbClr val="E69C33"/>
            </a:solidFill>
            <a:ln w="9525">
              <a:noFill/>
              <a:round/>
              <a:headEnd/>
              <a:tailEnd/>
            </a:ln>
          </p:spPr>
          <p:txBody>
            <a:bodyPr/>
            <a:lstStyle/>
            <a:p>
              <a:endParaRPr lang="en-US"/>
            </a:p>
          </p:txBody>
        </p:sp>
        <p:sp>
          <p:nvSpPr>
            <p:cNvPr id="72729" name="Freeform 430"/>
            <p:cNvSpPr>
              <a:spLocks/>
            </p:cNvSpPr>
            <p:nvPr/>
          </p:nvSpPr>
          <p:spPr bwMode="auto">
            <a:xfrm>
              <a:off x="5229" y="2877"/>
              <a:ext cx="125" cy="71"/>
            </a:xfrm>
            <a:custGeom>
              <a:avLst/>
              <a:gdLst>
                <a:gd name="T0" fmla="*/ 0 w 373"/>
                <a:gd name="T1" fmla="*/ 20 h 211"/>
                <a:gd name="T2" fmla="*/ 3 w 373"/>
                <a:gd name="T3" fmla="*/ 24 h 211"/>
                <a:gd name="T4" fmla="*/ 5 w 373"/>
                <a:gd name="T5" fmla="*/ 18 h 211"/>
                <a:gd name="T6" fmla="*/ 9 w 373"/>
                <a:gd name="T7" fmla="*/ 16 h 211"/>
                <a:gd name="T8" fmla="*/ 14 w 373"/>
                <a:gd name="T9" fmla="*/ 20 h 211"/>
                <a:gd name="T10" fmla="*/ 15 w 373"/>
                <a:gd name="T11" fmla="*/ 13 h 211"/>
                <a:gd name="T12" fmla="*/ 20 w 373"/>
                <a:gd name="T13" fmla="*/ 11 h 211"/>
                <a:gd name="T14" fmla="*/ 23 w 373"/>
                <a:gd name="T15" fmla="*/ 15 h 211"/>
                <a:gd name="T16" fmla="*/ 25 w 373"/>
                <a:gd name="T17" fmla="*/ 9 h 211"/>
                <a:gd name="T18" fmla="*/ 30 w 373"/>
                <a:gd name="T19" fmla="*/ 7 h 211"/>
                <a:gd name="T20" fmla="*/ 33 w 373"/>
                <a:gd name="T21" fmla="*/ 12 h 211"/>
                <a:gd name="T22" fmla="*/ 34 w 373"/>
                <a:gd name="T23" fmla="*/ 5 h 211"/>
                <a:gd name="T24" fmla="*/ 37 w 373"/>
                <a:gd name="T25" fmla="*/ 4 h 211"/>
                <a:gd name="T26" fmla="*/ 40 w 373"/>
                <a:gd name="T27" fmla="*/ 9 h 211"/>
                <a:gd name="T28" fmla="*/ 42 w 373"/>
                <a:gd name="T29" fmla="*/ 0 h 211"/>
                <a:gd name="T30" fmla="*/ 0 w 373"/>
                <a:gd name="T31" fmla="*/ 19 h 211"/>
                <a:gd name="T32" fmla="*/ 0 w 373"/>
                <a:gd name="T33" fmla="*/ 20 h 211"/>
                <a:gd name="T34" fmla="*/ 0 w 373"/>
                <a:gd name="T35" fmla="*/ 20 h 2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1"/>
                <a:gd name="T56" fmla="*/ 373 w 373"/>
                <a:gd name="T57" fmla="*/ 211 h 2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1">
                  <a:moveTo>
                    <a:pt x="0" y="174"/>
                  </a:moveTo>
                  <a:lnTo>
                    <a:pt x="31" y="211"/>
                  </a:lnTo>
                  <a:lnTo>
                    <a:pt x="42" y="157"/>
                  </a:lnTo>
                  <a:lnTo>
                    <a:pt x="85" y="139"/>
                  </a:lnTo>
                  <a:lnTo>
                    <a:pt x="122" y="177"/>
                  </a:lnTo>
                  <a:lnTo>
                    <a:pt x="132" y="119"/>
                  </a:lnTo>
                  <a:lnTo>
                    <a:pt x="181" y="98"/>
                  </a:lnTo>
                  <a:lnTo>
                    <a:pt x="209" y="137"/>
                  </a:lnTo>
                  <a:lnTo>
                    <a:pt x="222" y="84"/>
                  </a:lnTo>
                  <a:lnTo>
                    <a:pt x="270" y="61"/>
                  </a:lnTo>
                  <a:lnTo>
                    <a:pt x="290" y="104"/>
                  </a:lnTo>
                  <a:lnTo>
                    <a:pt x="304" y="45"/>
                  </a:lnTo>
                  <a:lnTo>
                    <a:pt x="331" y="34"/>
                  </a:lnTo>
                  <a:lnTo>
                    <a:pt x="352" y="79"/>
                  </a:lnTo>
                  <a:lnTo>
                    <a:pt x="373" y="0"/>
                  </a:lnTo>
                  <a:lnTo>
                    <a:pt x="2" y="164"/>
                  </a:lnTo>
                  <a:lnTo>
                    <a:pt x="0" y="174"/>
                  </a:lnTo>
                  <a:close/>
                </a:path>
              </a:pathLst>
            </a:custGeom>
            <a:solidFill>
              <a:srgbClr val="F7C766"/>
            </a:solidFill>
            <a:ln w="9525">
              <a:noFill/>
              <a:round/>
              <a:headEnd/>
              <a:tailEnd/>
            </a:ln>
          </p:spPr>
          <p:txBody>
            <a:bodyPr/>
            <a:lstStyle/>
            <a:p>
              <a:endParaRPr lang="en-US"/>
            </a:p>
          </p:txBody>
        </p:sp>
        <p:sp>
          <p:nvSpPr>
            <p:cNvPr id="72730" name="Freeform 431"/>
            <p:cNvSpPr>
              <a:spLocks/>
            </p:cNvSpPr>
            <p:nvPr/>
          </p:nvSpPr>
          <p:spPr bwMode="auto">
            <a:xfrm>
              <a:off x="4968" y="2774"/>
              <a:ext cx="252" cy="277"/>
            </a:xfrm>
            <a:custGeom>
              <a:avLst/>
              <a:gdLst>
                <a:gd name="T0" fmla="*/ 11 w 755"/>
                <a:gd name="T1" fmla="*/ 40 h 831"/>
                <a:gd name="T2" fmla="*/ 67 w 755"/>
                <a:gd name="T3" fmla="*/ 3 h 831"/>
                <a:gd name="T4" fmla="*/ 64 w 755"/>
                <a:gd name="T5" fmla="*/ 32 h 831"/>
                <a:gd name="T6" fmla="*/ 65 w 755"/>
                <a:gd name="T7" fmla="*/ 64 h 831"/>
                <a:gd name="T8" fmla="*/ 84 w 755"/>
                <a:gd name="T9" fmla="*/ 92 h 831"/>
                <a:gd name="T10" fmla="*/ 39 w 755"/>
                <a:gd name="T11" fmla="*/ 83 h 831"/>
                <a:gd name="T12" fmla="*/ 5 w 755"/>
                <a:gd name="T13" fmla="*/ 70 h 831"/>
                <a:gd name="T14" fmla="*/ 5 w 755"/>
                <a:gd name="T15" fmla="*/ 70 h 831"/>
                <a:gd name="T16" fmla="*/ 4 w 755"/>
                <a:gd name="T17" fmla="*/ 69 h 831"/>
                <a:gd name="T18" fmla="*/ 4 w 755"/>
                <a:gd name="T19" fmla="*/ 68 h 831"/>
                <a:gd name="T20" fmla="*/ 3 w 755"/>
                <a:gd name="T21" fmla="*/ 67 h 831"/>
                <a:gd name="T22" fmla="*/ 3 w 755"/>
                <a:gd name="T23" fmla="*/ 65 h 831"/>
                <a:gd name="T24" fmla="*/ 2 w 755"/>
                <a:gd name="T25" fmla="*/ 64 h 831"/>
                <a:gd name="T26" fmla="*/ 2 w 755"/>
                <a:gd name="T27" fmla="*/ 63 h 831"/>
                <a:gd name="T28" fmla="*/ 2 w 755"/>
                <a:gd name="T29" fmla="*/ 62 h 831"/>
                <a:gd name="T30" fmla="*/ 2 w 755"/>
                <a:gd name="T31" fmla="*/ 61 h 831"/>
                <a:gd name="T32" fmla="*/ 1 w 755"/>
                <a:gd name="T33" fmla="*/ 60 h 831"/>
                <a:gd name="T34" fmla="*/ 1 w 755"/>
                <a:gd name="T35" fmla="*/ 59 h 831"/>
                <a:gd name="T36" fmla="*/ 1 w 755"/>
                <a:gd name="T37" fmla="*/ 57 h 831"/>
                <a:gd name="T38" fmla="*/ 1 w 755"/>
                <a:gd name="T39" fmla="*/ 56 h 831"/>
                <a:gd name="T40" fmla="*/ 1 w 755"/>
                <a:gd name="T41" fmla="*/ 55 h 831"/>
                <a:gd name="T42" fmla="*/ 0 w 755"/>
                <a:gd name="T43" fmla="*/ 53 h 831"/>
                <a:gd name="T44" fmla="*/ 0 w 755"/>
                <a:gd name="T45" fmla="*/ 52 h 831"/>
                <a:gd name="T46" fmla="*/ 0 w 755"/>
                <a:gd name="T47" fmla="*/ 50 h 831"/>
                <a:gd name="T48" fmla="*/ 0 w 755"/>
                <a:gd name="T49" fmla="*/ 49 h 831"/>
                <a:gd name="T50" fmla="*/ 0 w 755"/>
                <a:gd name="T51" fmla="*/ 47 h 831"/>
                <a:gd name="T52" fmla="*/ 0 w 755"/>
                <a:gd name="T53" fmla="*/ 45 h 831"/>
                <a:gd name="T54" fmla="*/ 0 w 755"/>
                <a:gd name="T55" fmla="*/ 44 h 831"/>
                <a:gd name="T56" fmla="*/ 0 w 755"/>
                <a:gd name="T57" fmla="*/ 42 h 831"/>
                <a:gd name="T58" fmla="*/ 0 w 755"/>
                <a:gd name="T59" fmla="*/ 40 h 831"/>
                <a:gd name="T60" fmla="*/ 1 w 755"/>
                <a:gd name="T61" fmla="*/ 38 h 831"/>
                <a:gd name="T62" fmla="*/ 1 w 755"/>
                <a:gd name="T63" fmla="*/ 36 h 831"/>
                <a:gd name="T64" fmla="*/ 4 w 755"/>
                <a:gd name="T65" fmla="*/ 28 h 8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5"/>
                <a:gd name="T100" fmla="*/ 0 h 831"/>
                <a:gd name="T101" fmla="*/ 755 w 755"/>
                <a:gd name="T102" fmla="*/ 831 h 8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5" h="831">
                  <a:moveTo>
                    <a:pt x="40" y="252"/>
                  </a:moveTo>
                  <a:lnTo>
                    <a:pt x="96" y="356"/>
                  </a:lnTo>
                  <a:lnTo>
                    <a:pt x="375" y="142"/>
                  </a:lnTo>
                  <a:lnTo>
                    <a:pt x="603" y="26"/>
                  </a:lnTo>
                  <a:lnTo>
                    <a:pt x="708" y="0"/>
                  </a:lnTo>
                  <a:lnTo>
                    <a:pt x="578" y="288"/>
                  </a:lnTo>
                  <a:lnTo>
                    <a:pt x="566" y="433"/>
                  </a:lnTo>
                  <a:lnTo>
                    <a:pt x="586" y="572"/>
                  </a:lnTo>
                  <a:lnTo>
                    <a:pt x="662" y="715"/>
                  </a:lnTo>
                  <a:lnTo>
                    <a:pt x="755" y="831"/>
                  </a:lnTo>
                  <a:lnTo>
                    <a:pt x="539" y="813"/>
                  </a:lnTo>
                  <a:lnTo>
                    <a:pt x="353" y="744"/>
                  </a:lnTo>
                  <a:lnTo>
                    <a:pt x="104" y="560"/>
                  </a:lnTo>
                  <a:lnTo>
                    <a:pt x="45" y="634"/>
                  </a:lnTo>
                  <a:lnTo>
                    <a:pt x="44" y="632"/>
                  </a:lnTo>
                  <a:lnTo>
                    <a:pt x="42" y="628"/>
                  </a:lnTo>
                  <a:lnTo>
                    <a:pt x="40" y="624"/>
                  </a:lnTo>
                  <a:lnTo>
                    <a:pt x="38" y="620"/>
                  </a:lnTo>
                  <a:lnTo>
                    <a:pt x="37" y="615"/>
                  </a:lnTo>
                  <a:lnTo>
                    <a:pt x="35" y="612"/>
                  </a:lnTo>
                  <a:lnTo>
                    <a:pt x="32" y="606"/>
                  </a:lnTo>
                  <a:lnTo>
                    <a:pt x="30" y="600"/>
                  </a:lnTo>
                  <a:lnTo>
                    <a:pt x="28" y="592"/>
                  </a:lnTo>
                  <a:lnTo>
                    <a:pt x="25" y="585"/>
                  </a:lnTo>
                  <a:lnTo>
                    <a:pt x="23" y="582"/>
                  </a:lnTo>
                  <a:lnTo>
                    <a:pt x="22" y="577"/>
                  </a:lnTo>
                  <a:lnTo>
                    <a:pt x="21" y="573"/>
                  </a:lnTo>
                  <a:lnTo>
                    <a:pt x="21" y="568"/>
                  </a:lnTo>
                  <a:lnTo>
                    <a:pt x="19" y="563"/>
                  </a:lnTo>
                  <a:lnTo>
                    <a:pt x="18" y="560"/>
                  </a:lnTo>
                  <a:lnTo>
                    <a:pt x="16" y="555"/>
                  </a:lnTo>
                  <a:lnTo>
                    <a:pt x="15" y="550"/>
                  </a:lnTo>
                  <a:lnTo>
                    <a:pt x="13" y="545"/>
                  </a:lnTo>
                  <a:lnTo>
                    <a:pt x="12" y="539"/>
                  </a:lnTo>
                  <a:lnTo>
                    <a:pt x="11" y="533"/>
                  </a:lnTo>
                  <a:lnTo>
                    <a:pt x="10" y="528"/>
                  </a:lnTo>
                  <a:lnTo>
                    <a:pt x="9" y="522"/>
                  </a:lnTo>
                  <a:lnTo>
                    <a:pt x="8" y="517"/>
                  </a:lnTo>
                  <a:lnTo>
                    <a:pt x="7" y="511"/>
                  </a:lnTo>
                  <a:lnTo>
                    <a:pt x="6" y="505"/>
                  </a:lnTo>
                  <a:lnTo>
                    <a:pt x="5" y="499"/>
                  </a:lnTo>
                  <a:lnTo>
                    <a:pt x="5" y="492"/>
                  </a:lnTo>
                  <a:lnTo>
                    <a:pt x="4" y="486"/>
                  </a:lnTo>
                  <a:lnTo>
                    <a:pt x="3" y="480"/>
                  </a:lnTo>
                  <a:lnTo>
                    <a:pt x="2" y="473"/>
                  </a:lnTo>
                  <a:lnTo>
                    <a:pt x="2" y="466"/>
                  </a:lnTo>
                  <a:lnTo>
                    <a:pt x="1" y="459"/>
                  </a:lnTo>
                  <a:lnTo>
                    <a:pt x="1" y="453"/>
                  </a:lnTo>
                  <a:lnTo>
                    <a:pt x="1" y="445"/>
                  </a:lnTo>
                  <a:lnTo>
                    <a:pt x="0" y="439"/>
                  </a:lnTo>
                  <a:lnTo>
                    <a:pt x="0" y="430"/>
                  </a:lnTo>
                  <a:lnTo>
                    <a:pt x="0" y="423"/>
                  </a:lnTo>
                  <a:lnTo>
                    <a:pt x="0" y="416"/>
                  </a:lnTo>
                  <a:lnTo>
                    <a:pt x="0" y="407"/>
                  </a:lnTo>
                  <a:lnTo>
                    <a:pt x="1" y="400"/>
                  </a:lnTo>
                  <a:lnTo>
                    <a:pt x="1" y="393"/>
                  </a:lnTo>
                  <a:lnTo>
                    <a:pt x="1" y="384"/>
                  </a:lnTo>
                  <a:lnTo>
                    <a:pt x="2" y="376"/>
                  </a:lnTo>
                  <a:lnTo>
                    <a:pt x="2" y="367"/>
                  </a:lnTo>
                  <a:lnTo>
                    <a:pt x="4" y="359"/>
                  </a:lnTo>
                  <a:lnTo>
                    <a:pt x="4" y="349"/>
                  </a:lnTo>
                  <a:lnTo>
                    <a:pt x="5" y="340"/>
                  </a:lnTo>
                  <a:lnTo>
                    <a:pt x="7" y="333"/>
                  </a:lnTo>
                  <a:lnTo>
                    <a:pt x="9" y="325"/>
                  </a:lnTo>
                  <a:lnTo>
                    <a:pt x="40" y="252"/>
                  </a:lnTo>
                  <a:close/>
                </a:path>
              </a:pathLst>
            </a:custGeom>
            <a:solidFill>
              <a:srgbClr val="F2F2B5"/>
            </a:solidFill>
            <a:ln w="9525">
              <a:noFill/>
              <a:round/>
              <a:headEnd/>
              <a:tailEnd/>
            </a:ln>
          </p:spPr>
          <p:txBody>
            <a:bodyPr/>
            <a:lstStyle/>
            <a:p>
              <a:endParaRPr lang="en-US"/>
            </a:p>
          </p:txBody>
        </p:sp>
        <p:sp>
          <p:nvSpPr>
            <p:cNvPr id="72731" name="Freeform 432"/>
            <p:cNvSpPr>
              <a:spLocks/>
            </p:cNvSpPr>
            <p:nvPr/>
          </p:nvSpPr>
          <p:spPr bwMode="auto">
            <a:xfrm>
              <a:off x="4876" y="2786"/>
              <a:ext cx="110" cy="298"/>
            </a:xfrm>
            <a:custGeom>
              <a:avLst/>
              <a:gdLst>
                <a:gd name="T0" fmla="*/ 36 w 332"/>
                <a:gd name="T1" fmla="*/ 27 h 894"/>
                <a:gd name="T2" fmla="*/ 36 w 332"/>
                <a:gd name="T3" fmla="*/ 27 h 894"/>
                <a:gd name="T4" fmla="*/ 36 w 332"/>
                <a:gd name="T5" fmla="*/ 27 h 894"/>
                <a:gd name="T6" fmla="*/ 36 w 332"/>
                <a:gd name="T7" fmla="*/ 27 h 894"/>
                <a:gd name="T8" fmla="*/ 35 w 332"/>
                <a:gd name="T9" fmla="*/ 28 h 894"/>
                <a:gd name="T10" fmla="*/ 35 w 332"/>
                <a:gd name="T11" fmla="*/ 29 h 894"/>
                <a:gd name="T12" fmla="*/ 35 w 332"/>
                <a:gd name="T13" fmla="*/ 29 h 894"/>
                <a:gd name="T14" fmla="*/ 35 w 332"/>
                <a:gd name="T15" fmla="*/ 30 h 894"/>
                <a:gd name="T16" fmla="*/ 34 w 332"/>
                <a:gd name="T17" fmla="*/ 31 h 894"/>
                <a:gd name="T18" fmla="*/ 34 w 332"/>
                <a:gd name="T19" fmla="*/ 31 h 894"/>
                <a:gd name="T20" fmla="*/ 34 w 332"/>
                <a:gd name="T21" fmla="*/ 32 h 894"/>
                <a:gd name="T22" fmla="*/ 34 w 332"/>
                <a:gd name="T23" fmla="*/ 32 h 894"/>
                <a:gd name="T24" fmla="*/ 34 w 332"/>
                <a:gd name="T25" fmla="*/ 33 h 894"/>
                <a:gd name="T26" fmla="*/ 34 w 332"/>
                <a:gd name="T27" fmla="*/ 33 h 894"/>
                <a:gd name="T28" fmla="*/ 34 w 332"/>
                <a:gd name="T29" fmla="*/ 34 h 894"/>
                <a:gd name="T30" fmla="*/ 33 w 332"/>
                <a:gd name="T31" fmla="*/ 34 h 894"/>
                <a:gd name="T32" fmla="*/ 33 w 332"/>
                <a:gd name="T33" fmla="*/ 35 h 894"/>
                <a:gd name="T34" fmla="*/ 33 w 332"/>
                <a:gd name="T35" fmla="*/ 35 h 894"/>
                <a:gd name="T36" fmla="*/ 33 w 332"/>
                <a:gd name="T37" fmla="*/ 36 h 894"/>
                <a:gd name="T38" fmla="*/ 33 w 332"/>
                <a:gd name="T39" fmla="*/ 36 h 894"/>
                <a:gd name="T40" fmla="*/ 33 w 332"/>
                <a:gd name="T41" fmla="*/ 37 h 894"/>
                <a:gd name="T42" fmla="*/ 33 w 332"/>
                <a:gd name="T43" fmla="*/ 38 h 894"/>
                <a:gd name="T44" fmla="*/ 33 w 332"/>
                <a:gd name="T45" fmla="*/ 38 h 894"/>
                <a:gd name="T46" fmla="*/ 33 w 332"/>
                <a:gd name="T47" fmla="*/ 39 h 894"/>
                <a:gd name="T48" fmla="*/ 33 w 332"/>
                <a:gd name="T49" fmla="*/ 40 h 894"/>
                <a:gd name="T50" fmla="*/ 33 w 332"/>
                <a:gd name="T51" fmla="*/ 41 h 894"/>
                <a:gd name="T52" fmla="*/ 32 w 332"/>
                <a:gd name="T53" fmla="*/ 41 h 894"/>
                <a:gd name="T54" fmla="*/ 32 w 332"/>
                <a:gd name="T55" fmla="*/ 42 h 894"/>
                <a:gd name="T56" fmla="*/ 32 w 332"/>
                <a:gd name="T57" fmla="*/ 43 h 894"/>
                <a:gd name="T58" fmla="*/ 32 w 332"/>
                <a:gd name="T59" fmla="*/ 43 h 894"/>
                <a:gd name="T60" fmla="*/ 32 w 332"/>
                <a:gd name="T61" fmla="*/ 44 h 894"/>
                <a:gd name="T62" fmla="*/ 32 w 332"/>
                <a:gd name="T63" fmla="*/ 45 h 894"/>
                <a:gd name="T64" fmla="*/ 32 w 332"/>
                <a:gd name="T65" fmla="*/ 46 h 894"/>
                <a:gd name="T66" fmla="*/ 32 w 332"/>
                <a:gd name="T67" fmla="*/ 47 h 894"/>
                <a:gd name="T68" fmla="*/ 32 w 332"/>
                <a:gd name="T69" fmla="*/ 48 h 894"/>
                <a:gd name="T70" fmla="*/ 33 w 332"/>
                <a:gd name="T71" fmla="*/ 49 h 894"/>
                <a:gd name="T72" fmla="*/ 33 w 332"/>
                <a:gd name="T73" fmla="*/ 50 h 894"/>
                <a:gd name="T74" fmla="*/ 33 w 332"/>
                <a:gd name="T75" fmla="*/ 50 h 894"/>
                <a:gd name="T76" fmla="*/ 33 w 332"/>
                <a:gd name="T77" fmla="*/ 51 h 894"/>
                <a:gd name="T78" fmla="*/ 33 w 332"/>
                <a:gd name="T79" fmla="*/ 52 h 894"/>
                <a:gd name="T80" fmla="*/ 33 w 332"/>
                <a:gd name="T81" fmla="*/ 53 h 894"/>
                <a:gd name="T82" fmla="*/ 33 w 332"/>
                <a:gd name="T83" fmla="*/ 54 h 894"/>
                <a:gd name="T84" fmla="*/ 33 w 332"/>
                <a:gd name="T85" fmla="*/ 55 h 894"/>
                <a:gd name="T86" fmla="*/ 34 w 332"/>
                <a:gd name="T87" fmla="*/ 56 h 894"/>
                <a:gd name="T88" fmla="*/ 34 w 332"/>
                <a:gd name="T89" fmla="*/ 57 h 894"/>
                <a:gd name="T90" fmla="*/ 34 w 332"/>
                <a:gd name="T91" fmla="*/ 58 h 894"/>
                <a:gd name="T92" fmla="*/ 34 w 332"/>
                <a:gd name="T93" fmla="*/ 59 h 894"/>
                <a:gd name="T94" fmla="*/ 34 w 332"/>
                <a:gd name="T95" fmla="*/ 60 h 894"/>
                <a:gd name="T96" fmla="*/ 35 w 332"/>
                <a:gd name="T97" fmla="*/ 61 h 894"/>
                <a:gd name="T98" fmla="*/ 35 w 332"/>
                <a:gd name="T99" fmla="*/ 62 h 894"/>
                <a:gd name="T100" fmla="*/ 36 w 332"/>
                <a:gd name="T101" fmla="*/ 63 h 894"/>
                <a:gd name="T102" fmla="*/ 36 w 332"/>
                <a:gd name="T103" fmla="*/ 64 h 894"/>
                <a:gd name="T104" fmla="*/ 36 w 332"/>
                <a:gd name="T105" fmla="*/ 66 h 894"/>
                <a:gd name="T106" fmla="*/ 22 w 332"/>
                <a:gd name="T107" fmla="*/ 84 h 894"/>
                <a:gd name="T108" fmla="*/ 11 w 332"/>
                <a:gd name="T109" fmla="*/ 96 h 894"/>
                <a:gd name="T110" fmla="*/ 2 w 332"/>
                <a:gd name="T111" fmla="*/ 99 h 894"/>
                <a:gd name="T112" fmla="*/ 24 w 332"/>
                <a:gd name="T113" fmla="*/ 47 h 894"/>
                <a:gd name="T114" fmla="*/ 0 w 332"/>
                <a:gd name="T115" fmla="*/ 0 h 894"/>
                <a:gd name="T116" fmla="*/ 15 w 332"/>
                <a:gd name="T117" fmla="*/ 4 h 894"/>
                <a:gd name="T118" fmla="*/ 27 w 332"/>
                <a:gd name="T119" fmla="*/ 14 h 894"/>
                <a:gd name="T120" fmla="*/ 36 w 332"/>
                <a:gd name="T121" fmla="*/ 27 h 894"/>
                <a:gd name="T122" fmla="*/ 36 w 332"/>
                <a:gd name="T123" fmla="*/ 27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894"/>
                <a:gd name="T188" fmla="*/ 332 w 33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894">
                  <a:moveTo>
                    <a:pt x="330" y="239"/>
                  </a:moveTo>
                  <a:lnTo>
                    <a:pt x="329" y="240"/>
                  </a:lnTo>
                  <a:lnTo>
                    <a:pt x="327" y="245"/>
                  </a:lnTo>
                  <a:lnTo>
                    <a:pt x="325" y="247"/>
                  </a:lnTo>
                  <a:lnTo>
                    <a:pt x="323" y="252"/>
                  </a:lnTo>
                  <a:lnTo>
                    <a:pt x="321" y="257"/>
                  </a:lnTo>
                  <a:lnTo>
                    <a:pt x="319" y="263"/>
                  </a:lnTo>
                  <a:lnTo>
                    <a:pt x="317" y="269"/>
                  </a:lnTo>
                  <a:lnTo>
                    <a:pt x="314" y="276"/>
                  </a:lnTo>
                  <a:lnTo>
                    <a:pt x="313" y="280"/>
                  </a:lnTo>
                  <a:lnTo>
                    <a:pt x="311" y="285"/>
                  </a:lnTo>
                  <a:lnTo>
                    <a:pt x="310" y="289"/>
                  </a:lnTo>
                  <a:lnTo>
                    <a:pt x="310" y="293"/>
                  </a:lnTo>
                  <a:lnTo>
                    <a:pt x="308" y="298"/>
                  </a:lnTo>
                  <a:lnTo>
                    <a:pt x="307" y="302"/>
                  </a:lnTo>
                  <a:lnTo>
                    <a:pt x="306" y="307"/>
                  </a:lnTo>
                  <a:lnTo>
                    <a:pt x="305" y="313"/>
                  </a:lnTo>
                  <a:lnTo>
                    <a:pt x="304" y="318"/>
                  </a:lnTo>
                  <a:lnTo>
                    <a:pt x="303" y="322"/>
                  </a:lnTo>
                  <a:lnTo>
                    <a:pt x="302" y="328"/>
                  </a:lnTo>
                  <a:lnTo>
                    <a:pt x="302" y="335"/>
                  </a:lnTo>
                  <a:lnTo>
                    <a:pt x="300" y="341"/>
                  </a:lnTo>
                  <a:lnTo>
                    <a:pt x="300" y="345"/>
                  </a:lnTo>
                  <a:lnTo>
                    <a:pt x="299" y="353"/>
                  </a:lnTo>
                  <a:lnTo>
                    <a:pt x="298" y="359"/>
                  </a:lnTo>
                  <a:lnTo>
                    <a:pt x="298" y="365"/>
                  </a:lnTo>
                  <a:lnTo>
                    <a:pt x="297" y="371"/>
                  </a:lnTo>
                  <a:lnTo>
                    <a:pt x="296" y="378"/>
                  </a:lnTo>
                  <a:lnTo>
                    <a:pt x="296" y="385"/>
                  </a:lnTo>
                  <a:lnTo>
                    <a:pt x="296" y="391"/>
                  </a:lnTo>
                  <a:lnTo>
                    <a:pt x="296" y="399"/>
                  </a:lnTo>
                  <a:lnTo>
                    <a:pt x="296" y="406"/>
                  </a:lnTo>
                  <a:lnTo>
                    <a:pt x="296" y="414"/>
                  </a:lnTo>
                  <a:lnTo>
                    <a:pt x="296" y="422"/>
                  </a:lnTo>
                  <a:lnTo>
                    <a:pt x="297" y="429"/>
                  </a:lnTo>
                  <a:lnTo>
                    <a:pt x="298" y="438"/>
                  </a:lnTo>
                  <a:lnTo>
                    <a:pt x="299" y="446"/>
                  </a:lnTo>
                  <a:lnTo>
                    <a:pt x="299" y="453"/>
                  </a:lnTo>
                  <a:lnTo>
                    <a:pt x="300" y="461"/>
                  </a:lnTo>
                  <a:lnTo>
                    <a:pt x="300" y="469"/>
                  </a:lnTo>
                  <a:lnTo>
                    <a:pt x="302" y="479"/>
                  </a:lnTo>
                  <a:lnTo>
                    <a:pt x="303" y="487"/>
                  </a:lnTo>
                  <a:lnTo>
                    <a:pt x="305" y="496"/>
                  </a:lnTo>
                  <a:lnTo>
                    <a:pt x="307" y="504"/>
                  </a:lnTo>
                  <a:lnTo>
                    <a:pt x="309" y="514"/>
                  </a:lnTo>
                  <a:lnTo>
                    <a:pt x="311" y="521"/>
                  </a:lnTo>
                  <a:lnTo>
                    <a:pt x="313" y="531"/>
                  </a:lnTo>
                  <a:lnTo>
                    <a:pt x="315" y="540"/>
                  </a:lnTo>
                  <a:lnTo>
                    <a:pt x="319" y="550"/>
                  </a:lnTo>
                  <a:lnTo>
                    <a:pt x="322" y="560"/>
                  </a:lnTo>
                  <a:lnTo>
                    <a:pt x="325" y="570"/>
                  </a:lnTo>
                  <a:lnTo>
                    <a:pt x="328" y="579"/>
                  </a:lnTo>
                  <a:lnTo>
                    <a:pt x="332" y="590"/>
                  </a:lnTo>
                  <a:lnTo>
                    <a:pt x="203" y="754"/>
                  </a:lnTo>
                  <a:lnTo>
                    <a:pt x="102" y="861"/>
                  </a:lnTo>
                  <a:lnTo>
                    <a:pt x="18" y="894"/>
                  </a:lnTo>
                  <a:lnTo>
                    <a:pt x="213" y="421"/>
                  </a:lnTo>
                  <a:lnTo>
                    <a:pt x="0" y="0"/>
                  </a:lnTo>
                  <a:lnTo>
                    <a:pt x="136" y="39"/>
                  </a:lnTo>
                  <a:lnTo>
                    <a:pt x="243" y="124"/>
                  </a:lnTo>
                  <a:lnTo>
                    <a:pt x="330" y="239"/>
                  </a:lnTo>
                  <a:close/>
                </a:path>
              </a:pathLst>
            </a:custGeom>
            <a:solidFill>
              <a:srgbClr val="C4B8CC"/>
            </a:solidFill>
            <a:ln w="9525">
              <a:noFill/>
              <a:round/>
              <a:headEnd/>
              <a:tailEnd/>
            </a:ln>
          </p:spPr>
          <p:txBody>
            <a:bodyPr/>
            <a:lstStyle/>
            <a:p>
              <a:endParaRPr lang="en-US"/>
            </a:p>
          </p:txBody>
        </p:sp>
        <p:sp>
          <p:nvSpPr>
            <p:cNvPr id="72732" name="Freeform 433"/>
            <p:cNvSpPr>
              <a:spLocks/>
            </p:cNvSpPr>
            <p:nvPr/>
          </p:nvSpPr>
          <p:spPr bwMode="auto">
            <a:xfrm>
              <a:off x="5156" y="2767"/>
              <a:ext cx="209" cy="286"/>
            </a:xfrm>
            <a:custGeom>
              <a:avLst/>
              <a:gdLst>
                <a:gd name="T0" fmla="*/ 14 w 629"/>
                <a:gd name="T1" fmla="*/ 2 h 858"/>
                <a:gd name="T2" fmla="*/ 14 w 629"/>
                <a:gd name="T3" fmla="*/ 3 h 858"/>
                <a:gd name="T4" fmla="*/ 13 w 629"/>
                <a:gd name="T5" fmla="*/ 4 h 858"/>
                <a:gd name="T6" fmla="*/ 13 w 629"/>
                <a:gd name="T7" fmla="*/ 5 h 858"/>
                <a:gd name="T8" fmla="*/ 12 w 629"/>
                <a:gd name="T9" fmla="*/ 6 h 858"/>
                <a:gd name="T10" fmla="*/ 12 w 629"/>
                <a:gd name="T11" fmla="*/ 8 h 858"/>
                <a:gd name="T12" fmla="*/ 11 w 629"/>
                <a:gd name="T13" fmla="*/ 9 h 858"/>
                <a:gd name="T14" fmla="*/ 10 w 629"/>
                <a:gd name="T15" fmla="*/ 10 h 858"/>
                <a:gd name="T16" fmla="*/ 10 w 629"/>
                <a:gd name="T17" fmla="*/ 11 h 858"/>
                <a:gd name="T18" fmla="*/ 9 w 629"/>
                <a:gd name="T19" fmla="*/ 13 h 858"/>
                <a:gd name="T20" fmla="*/ 9 w 629"/>
                <a:gd name="T21" fmla="*/ 14 h 858"/>
                <a:gd name="T22" fmla="*/ 8 w 629"/>
                <a:gd name="T23" fmla="*/ 16 h 858"/>
                <a:gd name="T24" fmla="*/ 7 w 629"/>
                <a:gd name="T25" fmla="*/ 18 h 858"/>
                <a:gd name="T26" fmla="*/ 7 w 629"/>
                <a:gd name="T27" fmla="*/ 20 h 858"/>
                <a:gd name="T28" fmla="*/ 6 w 629"/>
                <a:gd name="T29" fmla="*/ 22 h 858"/>
                <a:gd name="T30" fmla="*/ 5 w 629"/>
                <a:gd name="T31" fmla="*/ 24 h 858"/>
                <a:gd name="T32" fmla="*/ 5 w 629"/>
                <a:gd name="T33" fmla="*/ 26 h 858"/>
                <a:gd name="T34" fmla="*/ 4 w 629"/>
                <a:gd name="T35" fmla="*/ 28 h 858"/>
                <a:gd name="T36" fmla="*/ 3 w 629"/>
                <a:gd name="T37" fmla="*/ 30 h 858"/>
                <a:gd name="T38" fmla="*/ 3 w 629"/>
                <a:gd name="T39" fmla="*/ 32 h 858"/>
                <a:gd name="T40" fmla="*/ 2 w 629"/>
                <a:gd name="T41" fmla="*/ 34 h 858"/>
                <a:gd name="T42" fmla="*/ 2 w 629"/>
                <a:gd name="T43" fmla="*/ 36 h 858"/>
                <a:gd name="T44" fmla="*/ 1 w 629"/>
                <a:gd name="T45" fmla="*/ 38 h 858"/>
                <a:gd name="T46" fmla="*/ 1 w 629"/>
                <a:gd name="T47" fmla="*/ 41 h 858"/>
                <a:gd name="T48" fmla="*/ 1 w 629"/>
                <a:gd name="T49" fmla="*/ 43 h 858"/>
                <a:gd name="T50" fmla="*/ 0 w 629"/>
                <a:gd name="T51" fmla="*/ 45 h 858"/>
                <a:gd name="T52" fmla="*/ 0 w 629"/>
                <a:gd name="T53" fmla="*/ 47 h 858"/>
                <a:gd name="T54" fmla="*/ 0 w 629"/>
                <a:gd name="T55" fmla="*/ 49 h 858"/>
                <a:gd name="T56" fmla="*/ 0 w 629"/>
                <a:gd name="T57" fmla="*/ 52 h 858"/>
                <a:gd name="T58" fmla="*/ 0 w 629"/>
                <a:gd name="T59" fmla="*/ 54 h 858"/>
                <a:gd name="T60" fmla="*/ 0 w 629"/>
                <a:gd name="T61" fmla="*/ 56 h 858"/>
                <a:gd name="T62" fmla="*/ 0 w 629"/>
                <a:gd name="T63" fmla="*/ 58 h 858"/>
                <a:gd name="T64" fmla="*/ 1 w 629"/>
                <a:gd name="T65" fmla="*/ 60 h 858"/>
                <a:gd name="T66" fmla="*/ 1 w 629"/>
                <a:gd name="T67" fmla="*/ 62 h 858"/>
                <a:gd name="T68" fmla="*/ 2 w 629"/>
                <a:gd name="T69" fmla="*/ 64 h 858"/>
                <a:gd name="T70" fmla="*/ 2 w 629"/>
                <a:gd name="T71" fmla="*/ 66 h 858"/>
                <a:gd name="T72" fmla="*/ 3 w 629"/>
                <a:gd name="T73" fmla="*/ 68 h 858"/>
                <a:gd name="T74" fmla="*/ 4 w 629"/>
                <a:gd name="T75" fmla="*/ 70 h 858"/>
                <a:gd name="T76" fmla="*/ 4 w 629"/>
                <a:gd name="T77" fmla="*/ 72 h 858"/>
                <a:gd name="T78" fmla="*/ 5 w 629"/>
                <a:gd name="T79" fmla="*/ 74 h 858"/>
                <a:gd name="T80" fmla="*/ 6 w 629"/>
                <a:gd name="T81" fmla="*/ 75 h 858"/>
                <a:gd name="T82" fmla="*/ 7 w 629"/>
                <a:gd name="T83" fmla="*/ 77 h 858"/>
                <a:gd name="T84" fmla="*/ 8 w 629"/>
                <a:gd name="T85" fmla="*/ 79 h 858"/>
                <a:gd name="T86" fmla="*/ 9 w 629"/>
                <a:gd name="T87" fmla="*/ 80 h 858"/>
                <a:gd name="T88" fmla="*/ 10 w 629"/>
                <a:gd name="T89" fmla="*/ 82 h 858"/>
                <a:gd name="T90" fmla="*/ 11 w 629"/>
                <a:gd name="T91" fmla="*/ 83 h 858"/>
                <a:gd name="T92" fmla="*/ 12 w 629"/>
                <a:gd name="T93" fmla="*/ 85 h 858"/>
                <a:gd name="T94" fmla="*/ 13 w 629"/>
                <a:gd name="T95" fmla="*/ 86 h 858"/>
                <a:gd name="T96" fmla="*/ 14 w 629"/>
                <a:gd name="T97" fmla="*/ 87 h 858"/>
                <a:gd name="T98" fmla="*/ 15 w 629"/>
                <a:gd name="T99" fmla="*/ 88 h 858"/>
                <a:gd name="T100" fmla="*/ 16 w 629"/>
                <a:gd name="T101" fmla="*/ 90 h 858"/>
                <a:gd name="T102" fmla="*/ 16 w 629"/>
                <a:gd name="T103" fmla="*/ 90 h 858"/>
                <a:gd name="T104" fmla="*/ 17 w 629"/>
                <a:gd name="T105" fmla="*/ 91 h 858"/>
                <a:gd name="T106" fmla="*/ 18 w 629"/>
                <a:gd name="T107" fmla="*/ 93 h 858"/>
                <a:gd name="T108" fmla="*/ 19 w 629"/>
                <a:gd name="T109" fmla="*/ 94 h 858"/>
                <a:gd name="T110" fmla="*/ 20 w 629"/>
                <a:gd name="T111" fmla="*/ 95 h 858"/>
                <a:gd name="T112" fmla="*/ 21 w 629"/>
                <a:gd name="T113" fmla="*/ 95 h 858"/>
                <a:gd name="T114" fmla="*/ 47 w 629"/>
                <a:gd name="T115" fmla="*/ 87 h 858"/>
                <a:gd name="T116" fmla="*/ 14 w 629"/>
                <a:gd name="T117" fmla="*/ 61 h 858"/>
                <a:gd name="T118" fmla="*/ 62 w 629"/>
                <a:gd name="T119" fmla="*/ 19 h 858"/>
                <a:gd name="T120" fmla="*/ 30 w 629"/>
                <a:gd name="T121" fmla="*/ 0 h 858"/>
                <a:gd name="T122" fmla="*/ 14 w 629"/>
                <a:gd name="T123" fmla="*/ 2 h 8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9"/>
                <a:gd name="T187" fmla="*/ 0 h 858"/>
                <a:gd name="T188" fmla="*/ 629 w 629"/>
                <a:gd name="T189" fmla="*/ 858 h 8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9" h="858">
                  <a:moveTo>
                    <a:pt x="128" y="22"/>
                  </a:moveTo>
                  <a:lnTo>
                    <a:pt x="127" y="22"/>
                  </a:lnTo>
                  <a:lnTo>
                    <a:pt x="126" y="25"/>
                  </a:lnTo>
                  <a:lnTo>
                    <a:pt x="124" y="28"/>
                  </a:lnTo>
                  <a:lnTo>
                    <a:pt x="122" y="33"/>
                  </a:lnTo>
                  <a:lnTo>
                    <a:pt x="119" y="38"/>
                  </a:lnTo>
                  <a:lnTo>
                    <a:pt x="115" y="45"/>
                  </a:lnTo>
                  <a:lnTo>
                    <a:pt x="113" y="49"/>
                  </a:lnTo>
                  <a:lnTo>
                    <a:pt x="111" y="54"/>
                  </a:lnTo>
                  <a:lnTo>
                    <a:pt x="109" y="57"/>
                  </a:lnTo>
                  <a:lnTo>
                    <a:pt x="107" y="63"/>
                  </a:lnTo>
                  <a:lnTo>
                    <a:pt x="104" y="68"/>
                  </a:lnTo>
                  <a:lnTo>
                    <a:pt x="102" y="73"/>
                  </a:lnTo>
                  <a:lnTo>
                    <a:pt x="99" y="78"/>
                  </a:lnTo>
                  <a:lnTo>
                    <a:pt x="97" y="84"/>
                  </a:lnTo>
                  <a:lnTo>
                    <a:pt x="94" y="91"/>
                  </a:lnTo>
                  <a:lnTo>
                    <a:pt x="92" y="97"/>
                  </a:lnTo>
                  <a:lnTo>
                    <a:pt x="89" y="103"/>
                  </a:lnTo>
                  <a:lnTo>
                    <a:pt x="87" y="111"/>
                  </a:lnTo>
                  <a:lnTo>
                    <a:pt x="83" y="117"/>
                  </a:lnTo>
                  <a:lnTo>
                    <a:pt x="80" y="124"/>
                  </a:lnTo>
                  <a:lnTo>
                    <a:pt x="78" y="130"/>
                  </a:lnTo>
                  <a:lnTo>
                    <a:pt x="75" y="138"/>
                  </a:lnTo>
                  <a:lnTo>
                    <a:pt x="71" y="146"/>
                  </a:lnTo>
                  <a:lnTo>
                    <a:pt x="68" y="154"/>
                  </a:lnTo>
                  <a:lnTo>
                    <a:pt x="65" y="163"/>
                  </a:lnTo>
                  <a:lnTo>
                    <a:pt x="63" y="171"/>
                  </a:lnTo>
                  <a:lnTo>
                    <a:pt x="59" y="178"/>
                  </a:lnTo>
                  <a:lnTo>
                    <a:pt x="56" y="187"/>
                  </a:lnTo>
                  <a:lnTo>
                    <a:pt x="54" y="195"/>
                  </a:lnTo>
                  <a:lnTo>
                    <a:pt x="51" y="204"/>
                  </a:lnTo>
                  <a:lnTo>
                    <a:pt x="48" y="212"/>
                  </a:lnTo>
                  <a:lnTo>
                    <a:pt x="45" y="221"/>
                  </a:lnTo>
                  <a:lnTo>
                    <a:pt x="42" y="230"/>
                  </a:lnTo>
                  <a:lnTo>
                    <a:pt x="40" y="240"/>
                  </a:lnTo>
                  <a:lnTo>
                    <a:pt x="36" y="249"/>
                  </a:lnTo>
                  <a:lnTo>
                    <a:pt x="34" y="258"/>
                  </a:lnTo>
                  <a:lnTo>
                    <a:pt x="31" y="267"/>
                  </a:lnTo>
                  <a:lnTo>
                    <a:pt x="28" y="276"/>
                  </a:lnTo>
                  <a:lnTo>
                    <a:pt x="26" y="286"/>
                  </a:lnTo>
                  <a:lnTo>
                    <a:pt x="23" y="296"/>
                  </a:lnTo>
                  <a:lnTo>
                    <a:pt x="21" y="306"/>
                  </a:lnTo>
                  <a:lnTo>
                    <a:pt x="19" y="316"/>
                  </a:lnTo>
                  <a:lnTo>
                    <a:pt x="17" y="325"/>
                  </a:lnTo>
                  <a:lnTo>
                    <a:pt x="15" y="335"/>
                  </a:lnTo>
                  <a:lnTo>
                    <a:pt x="13" y="346"/>
                  </a:lnTo>
                  <a:lnTo>
                    <a:pt x="11" y="355"/>
                  </a:lnTo>
                  <a:lnTo>
                    <a:pt x="9" y="365"/>
                  </a:lnTo>
                  <a:lnTo>
                    <a:pt x="8" y="375"/>
                  </a:lnTo>
                  <a:lnTo>
                    <a:pt x="6" y="385"/>
                  </a:lnTo>
                  <a:lnTo>
                    <a:pt x="5" y="396"/>
                  </a:lnTo>
                  <a:lnTo>
                    <a:pt x="4" y="406"/>
                  </a:lnTo>
                  <a:lnTo>
                    <a:pt x="3" y="416"/>
                  </a:lnTo>
                  <a:lnTo>
                    <a:pt x="1" y="425"/>
                  </a:lnTo>
                  <a:lnTo>
                    <a:pt x="1" y="435"/>
                  </a:lnTo>
                  <a:lnTo>
                    <a:pt x="1" y="445"/>
                  </a:lnTo>
                  <a:lnTo>
                    <a:pt x="0" y="456"/>
                  </a:lnTo>
                  <a:lnTo>
                    <a:pt x="0" y="465"/>
                  </a:lnTo>
                  <a:lnTo>
                    <a:pt x="1" y="475"/>
                  </a:lnTo>
                  <a:lnTo>
                    <a:pt x="1" y="485"/>
                  </a:lnTo>
                  <a:lnTo>
                    <a:pt x="1" y="495"/>
                  </a:lnTo>
                  <a:lnTo>
                    <a:pt x="1" y="503"/>
                  </a:lnTo>
                  <a:lnTo>
                    <a:pt x="3" y="513"/>
                  </a:lnTo>
                  <a:lnTo>
                    <a:pt x="3" y="522"/>
                  </a:lnTo>
                  <a:lnTo>
                    <a:pt x="5" y="532"/>
                  </a:lnTo>
                  <a:lnTo>
                    <a:pt x="7" y="541"/>
                  </a:lnTo>
                  <a:lnTo>
                    <a:pt x="8" y="550"/>
                  </a:lnTo>
                  <a:lnTo>
                    <a:pt x="10" y="560"/>
                  </a:lnTo>
                  <a:lnTo>
                    <a:pt x="12" y="568"/>
                  </a:lnTo>
                  <a:lnTo>
                    <a:pt x="15" y="578"/>
                  </a:lnTo>
                  <a:lnTo>
                    <a:pt x="18" y="587"/>
                  </a:lnTo>
                  <a:lnTo>
                    <a:pt x="20" y="595"/>
                  </a:lnTo>
                  <a:lnTo>
                    <a:pt x="23" y="605"/>
                  </a:lnTo>
                  <a:lnTo>
                    <a:pt x="26" y="613"/>
                  </a:lnTo>
                  <a:lnTo>
                    <a:pt x="31" y="623"/>
                  </a:lnTo>
                  <a:lnTo>
                    <a:pt x="33" y="630"/>
                  </a:lnTo>
                  <a:lnTo>
                    <a:pt x="37" y="639"/>
                  </a:lnTo>
                  <a:lnTo>
                    <a:pt x="40" y="647"/>
                  </a:lnTo>
                  <a:lnTo>
                    <a:pt x="44" y="656"/>
                  </a:lnTo>
                  <a:lnTo>
                    <a:pt x="48" y="663"/>
                  </a:lnTo>
                  <a:lnTo>
                    <a:pt x="51" y="671"/>
                  </a:lnTo>
                  <a:lnTo>
                    <a:pt x="55" y="679"/>
                  </a:lnTo>
                  <a:lnTo>
                    <a:pt x="60" y="687"/>
                  </a:lnTo>
                  <a:lnTo>
                    <a:pt x="63" y="694"/>
                  </a:lnTo>
                  <a:lnTo>
                    <a:pt x="68" y="702"/>
                  </a:lnTo>
                  <a:lnTo>
                    <a:pt x="72" y="709"/>
                  </a:lnTo>
                  <a:lnTo>
                    <a:pt x="78" y="716"/>
                  </a:lnTo>
                  <a:lnTo>
                    <a:pt x="82" y="723"/>
                  </a:lnTo>
                  <a:lnTo>
                    <a:pt x="86" y="731"/>
                  </a:lnTo>
                  <a:lnTo>
                    <a:pt x="90" y="738"/>
                  </a:lnTo>
                  <a:lnTo>
                    <a:pt x="95" y="744"/>
                  </a:lnTo>
                  <a:lnTo>
                    <a:pt x="99" y="750"/>
                  </a:lnTo>
                  <a:lnTo>
                    <a:pt x="103" y="756"/>
                  </a:lnTo>
                  <a:lnTo>
                    <a:pt x="107" y="762"/>
                  </a:lnTo>
                  <a:lnTo>
                    <a:pt x="112" y="768"/>
                  </a:lnTo>
                  <a:lnTo>
                    <a:pt x="115" y="774"/>
                  </a:lnTo>
                  <a:lnTo>
                    <a:pt x="121" y="779"/>
                  </a:lnTo>
                  <a:lnTo>
                    <a:pt x="125" y="785"/>
                  </a:lnTo>
                  <a:lnTo>
                    <a:pt x="129" y="790"/>
                  </a:lnTo>
                  <a:lnTo>
                    <a:pt x="133" y="795"/>
                  </a:lnTo>
                  <a:lnTo>
                    <a:pt x="137" y="800"/>
                  </a:lnTo>
                  <a:lnTo>
                    <a:pt x="140" y="806"/>
                  </a:lnTo>
                  <a:lnTo>
                    <a:pt x="144" y="809"/>
                  </a:lnTo>
                  <a:lnTo>
                    <a:pt x="148" y="814"/>
                  </a:lnTo>
                  <a:lnTo>
                    <a:pt x="151" y="818"/>
                  </a:lnTo>
                  <a:lnTo>
                    <a:pt x="154" y="823"/>
                  </a:lnTo>
                  <a:lnTo>
                    <a:pt x="158" y="826"/>
                  </a:lnTo>
                  <a:lnTo>
                    <a:pt x="165" y="834"/>
                  </a:lnTo>
                  <a:lnTo>
                    <a:pt x="171" y="840"/>
                  </a:lnTo>
                  <a:lnTo>
                    <a:pt x="176" y="845"/>
                  </a:lnTo>
                  <a:lnTo>
                    <a:pt x="180" y="849"/>
                  </a:lnTo>
                  <a:lnTo>
                    <a:pt x="183" y="853"/>
                  </a:lnTo>
                  <a:lnTo>
                    <a:pt x="186" y="855"/>
                  </a:lnTo>
                  <a:lnTo>
                    <a:pt x="187" y="857"/>
                  </a:lnTo>
                  <a:lnTo>
                    <a:pt x="188" y="858"/>
                  </a:lnTo>
                  <a:lnTo>
                    <a:pt x="424" y="782"/>
                  </a:lnTo>
                  <a:lnTo>
                    <a:pt x="534" y="688"/>
                  </a:lnTo>
                  <a:lnTo>
                    <a:pt x="126" y="549"/>
                  </a:lnTo>
                  <a:lnTo>
                    <a:pt x="629" y="325"/>
                  </a:lnTo>
                  <a:lnTo>
                    <a:pt x="566" y="171"/>
                  </a:lnTo>
                  <a:lnTo>
                    <a:pt x="419" y="43"/>
                  </a:lnTo>
                  <a:lnTo>
                    <a:pt x="272" y="0"/>
                  </a:lnTo>
                  <a:lnTo>
                    <a:pt x="128" y="22"/>
                  </a:lnTo>
                  <a:close/>
                </a:path>
              </a:pathLst>
            </a:custGeom>
            <a:solidFill>
              <a:srgbClr val="C2E0CF"/>
            </a:solidFill>
            <a:ln w="9525">
              <a:noFill/>
              <a:round/>
              <a:headEnd/>
              <a:tailEnd/>
            </a:ln>
          </p:spPr>
          <p:txBody>
            <a:bodyPr/>
            <a:lstStyle/>
            <a:p>
              <a:endParaRPr lang="en-US"/>
            </a:p>
          </p:txBody>
        </p:sp>
        <p:sp>
          <p:nvSpPr>
            <p:cNvPr id="72733" name="Freeform 434"/>
            <p:cNvSpPr>
              <a:spLocks/>
            </p:cNvSpPr>
            <p:nvPr/>
          </p:nvSpPr>
          <p:spPr bwMode="auto">
            <a:xfrm>
              <a:off x="5288" y="2818"/>
              <a:ext cx="21" cy="28"/>
            </a:xfrm>
            <a:custGeom>
              <a:avLst/>
              <a:gdLst>
                <a:gd name="T0" fmla="*/ 4 w 64"/>
                <a:gd name="T1" fmla="*/ 9 h 84"/>
                <a:gd name="T2" fmla="*/ 7 w 64"/>
                <a:gd name="T3" fmla="*/ 4 h 84"/>
                <a:gd name="T4" fmla="*/ 4 w 64"/>
                <a:gd name="T5" fmla="*/ 0 h 84"/>
                <a:gd name="T6" fmla="*/ 0 w 64"/>
                <a:gd name="T7" fmla="*/ 3 h 84"/>
                <a:gd name="T8" fmla="*/ 1 w 64"/>
                <a:gd name="T9" fmla="*/ 9 h 84"/>
                <a:gd name="T10" fmla="*/ 4 w 64"/>
                <a:gd name="T11" fmla="*/ 9 h 84"/>
                <a:gd name="T12" fmla="*/ 4 w 64"/>
                <a:gd name="T13" fmla="*/ 9 h 84"/>
                <a:gd name="T14" fmla="*/ 0 60000 65536"/>
                <a:gd name="T15" fmla="*/ 0 60000 65536"/>
                <a:gd name="T16" fmla="*/ 0 60000 65536"/>
                <a:gd name="T17" fmla="*/ 0 60000 65536"/>
                <a:gd name="T18" fmla="*/ 0 60000 65536"/>
                <a:gd name="T19" fmla="*/ 0 60000 65536"/>
                <a:gd name="T20" fmla="*/ 0 60000 65536"/>
                <a:gd name="T21" fmla="*/ 0 w 64"/>
                <a:gd name="T22" fmla="*/ 0 h 84"/>
                <a:gd name="T23" fmla="*/ 64 w 6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4">
                  <a:moveTo>
                    <a:pt x="41" y="84"/>
                  </a:moveTo>
                  <a:lnTo>
                    <a:pt x="64" y="38"/>
                  </a:lnTo>
                  <a:lnTo>
                    <a:pt x="34" y="0"/>
                  </a:lnTo>
                  <a:lnTo>
                    <a:pt x="0" y="28"/>
                  </a:lnTo>
                  <a:lnTo>
                    <a:pt x="6" y="81"/>
                  </a:lnTo>
                  <a:lnTo>
                    <a:pt x="41" y="84"/>
                  </a:lnTo>
                  <a:close/>
                </a:path>
              </a:pathLst>
            </a:custGeom>
            <a:solidFill>
              <a:srgbClr val="FFE600"/>
            </a:solidFill>
            <a:ln w="9525">
              <a:noFill/>
              <a:round/>
              <a:headEnd/>
              <a:tailEnd/>
            </a:ln>
          </p:spPr>
          <p:txBody>
            <a:bodyPr/>
            <a:lstStyle/>
            <a:p>
              <a:endParaRPr lang="en-US"/>
            </a:p>
          </p:txBody>
        </p:sp>
        <p:sp>
          <p:nvSpPr>
            <p:cNvPr id="72734" name="Freeform 435"/>
            <p:cNvSpPr>
              <a:spLocks/>
            </p:cNvSpPr>
            <p:nvPr/>
          </p:nvSpPr>
          <p:spPr bwMode="auto">
            <a:xfrm>
              <a:off x="5224" y="2855"/>
              <a:ext cx="20" cy="22"/>
            </a:xfrm>
            <a:custGeom>
              <a:avLst/>
              <a:gdLst>
                <a:gd name="T0" fmla="*/ 6 w 61"/>
                <a:gd name="T1" fmla="*/ 7 h 66"/>
                <a:gd name="T2" fmla="*/ 1 w 61"/>
                <a:gd name="T3" fmla="*/ 7 h 66"/>
                <a:gd name="T4" fmla="*/ 0 w 61"/>
                <a:gd name="T5" fmla="*/ 3 h 66"/>
                <a:gd name="T6" fmla="*/ 3 w 61"/>
                <a:gd name="T7" fmla="*/ 0 h 66"/>
                <a:gd name="T8" fmla="*/ 7 w 61"/>
                <a:gd name="T9" fmla="*/ 2 h 66"/>
                <a:gd name="T10" fmla="*/ 6 w 61"/>
                <a:gd name="T11" fmla="*/ 7 h 66"/>
                <a:gd name="T12" fmla="*/ 6 w 61"/>
                <a:gd name="T13" fmla="*/ 7 h 66"/>
                <a:gd name="T14" fmla="*/ 0 60000 65536"/>
                <a:gd name="T15" fmla="*/ 0 60000 65536"/>
                <a:gd name="T16" fmla="*/ 0 60000 65536"/>
                <a:gd name="T17" fmla="*/ 0 60000 65536"/>
                <a:gd name="T18" fmla="*/ 0 60000 65536"/>
                <a:gd name="T19" fmla="*/ 0 60000 65536"/>
                <a:gd name="T20" fmla="*/ 0 60000 65536"/>
                <a:gd name="T21" fmla="*/ 0 w 61"/>
                <a:gd name="T22" fmla="*/ 0 h 66"/>
                <a:gd name="T23" fmla="*/ 61 w 61"/>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6">
                  <a:moveTo>
                    <a:pt x="52" y="64"/>
                  </a:moveTo>
                  <a:lnTo>
                    <a:pt x="7" y="66"/>
                  </a:lnTo>
                  <a:lnTo>
                    <a:pt x="0" y="27"/>
                  </a:lnTo>
                  <a:lnTo>
                    <a:pt x="32" y="0"/>
                  </a:lnTo>
                  <a:lnTo>
                    <a:pt x="61" y="21"/>
                  </a:lnTo>
                  <a:lnTo>
                    <a:pt x="52" y="64"/>
                  </a:lnTo>
                  <a:close/>
                </a:path>
              </a:pathLst>
            </a:custGeom>
            <a:solidFill>
              <a:srgbClr val="FFE600"/>
            </a:solidFill>
            <a:ln w="9525">
              <a:noFill/>
              <a:round/>
              <a:headEnd/>
              <a:tailEnd/>
            </a:ln>
          </p:spPr>
          <p:txBody>
            <a:bodyPr/>
            <a:lstStyle/>
            <a:p>
              <a:endParaRPr lang="en-US"/>
            </a:p>
          </p:txBody>
        </p:sp>
        <p:sp>
          <p:nvSpPr>
            <p:cNvPr id="72735" name="Freeform 436"/>
            <p:cNvSpPr>
              <a:spLocks/>
            </p:cNvSpPr>
            <p:nvPr/>
          </p:nvSpPr>
          <p:spPr bwMode="auto">
            <a:xfrm>
              <a:off x="4887" y="2800"/>
              <a:ext cx="98" cy="93"/>
            </a:xfrm>
            <a:custGeom>
              <a:avLst/>
              <a:gdLst>
                <a:gd name="T0" fmla="*/ 0 w 292"/>
                <a:gd name="T1" fmla="*/ 0 h 278"/>
                <a:gd name="T2" fmla="*/ 1 w 292"/>
                <a:gd name="T3" fmla="*/ 1 h 278"/>
                <a:gd name="T4" fmla="*/ 2 w 292"/>
                <a:gd name="T5" fmla="*/ 1 h 278"/>
                <a:gd name="T6" fmla="*/ 3 w 292"/>
                <a:gd name="T7" fmla="*/ 2 h 278"/>
                <a:gd name="T8" fmla="*/ 3 w 292"/>
                <a:gd name="T9" fmla="*/ 2 h 278"/>
                <a:gd name="T10" fmla="*/ 4 w 292"/>
                <a:gd name="T11" fmla="*/ 3 h 278"/>
                <a:gd name="T12" fmla="*/ 5 w 292"/>
                <a:gd name="T13" fmla="*/ 3 h 278"/>
                <a:gd name="T14" fmla="*/ 6 w 292"/>
                <a:gd name="T15" fmla="*/ 4 h 278"/>
                <a:gd name="T16" fmla="*/ 7 w 292"/>
                <a:gd name="T17" fmla="*/ 5 h 278"/>
                <a:gd name="T18" fmla="*/ 8 w 292"/>
                <a:gd name="T19" fmla="*/ 5 h 278"/>
                <a:gd name="T20" fmla="*/ 10 w 292"/>
                <a:gd name="T21" fmla="*/ 6 h 278"/>
                <a:gd name="T22" fmla="*/ 11 w 292"/>
                <a:gd name="T23" fmla="*/ 7 h 278"/>
                <a:gd name="T24" fmla="*/ 12 w 292"/>
                <a:gd name="T25" fmla="*/ 8 h 278"/>
                <a:gd name="T26" fmla="*/ 13 w 292"/>
                <a:gd name="T27" fmla="*/ 9 h 278"/>
                <a:gd name="T28" fmla="*/ 15 w 292"/>
                <a:gd name="T29" fmla="*/ 10 h 278"/>
                <a:gd name="T30" fmla="*/ 16 w 292"/>
                <a:gd name="T31" fmla="*/ 11 h 278"/>
                <a:gd name="T32" fmla="*/ 17 w 292"/>
                <a:gd name="T33" fmla="*/ 12 h 278"/>
                <a:gd name="T34" fmla="*/ 18 w 292"/>
                <a:gd name="T35" fmla="*/ 14 h 278"/>
                <a:gd name="T36" fmla="*/ 20 w 292"/>
                <a:gd name="T37" fmla="*/ 15 h 278"/>
                <a:gd name="T38" fmla="*/ 21 w 292"/>
                <a:gd name="T39" fmla="*/ 16 h 278"/>
                <a:gd name="T40" fmla="*/ 23 w 292"/>
                <a:gd name="T41" fmla="*/ 17 h 278"/>
                <a:gd name="T42" fmla="*/ 24 w 292"/>
                <a:gd name="T43" fmla="*/ 18 h 278"/>
                <a:gd name="T44" fmla="*/ 26 w 292"/>
                <a:gd name="T45" fmla="*/ 20 h 278"/>
                <a:gd name="T46" fmla="*/ 27 w 292"/>
                <a:gd name="T47" fmla="*/ 21 h 278"/>
                <a:gd name="T48" fmla="*/ 28 w 292"/>
                <a:gd name="T49" fmla="*/ 22 h 278"/>
                <a:gd name="T50" fmla="*/ 30 w 292"/>
                <a:gd name="T51" fmla="*/ 24 h 278"/>
                <a:gd name="T52" fmla="*/ 31 w 292"/>
                <a:gd name="T53" fmla="*/ 25 h 278"/>
                <a:gd name="T54" fmla="*/ 32 w 292"/>
                <a:gd name="T55" fmla="*/ 27 h 278"/>
                <a:gd name="T56" fmla="*/ 33 w 292"/>
                <a:gd name="T57" fmla="*/ 28 h 278"/>
                <a:gd name="T58" fmla="*/ 32 w 292"/>
                <a:gd name="T59" fmla="*/ 31 h 278"/>
                <a:gd name="T60" fmla="*/ 32 w 292"/>
                <a:gd name="T61" fmla="*/ 30 h 278"/>
                <a:gd name="T62" fmla="*/ 31 w 292"/>
                <a:gd name="T63" fmla="*/ 30 h 278"/>
                <a:gd name="T64" fmla="*/ 30 w 292"/>
                <a:gd name="T65" fmla="*/ 29 h 278"/>
                <a:gd name="T66" fmla="*/ 29 w 292"/>
                <a:gd name="T67" fmla="*/ 28 h 278"/>
                <a:gd name="T68" fmla="*/ 28 w 292"/>
                <a:gd name="T69" fmla="*/ 27 h 278"/>
                <a:gd name="T70" fmla="*/ 28 w 292"/>
                <a:gd name="T71" fmla="*/ 26 h 278"/>
                <a:gd name="T72" fmla="*/ 27 w 292"/>
                <a:gd name="T73" fmla="*/ 25 h 278"/>
                <a:gd name="T74" fmla="*/ 26 w 292"/>
                <a:gd name="T75" fmla="*/ 24 h 278"/>
                <a:gd name="T76" fmla="*/ 25 w 292"/>
                <a:gd name="T77" fmla="*/ 23 h 278"/>
                <a:gd name="T78" fmla="*/ 23 w 292"/>
                <a:gd name="T79" fmla="*/ 22 h 278"/>
                <a:gd name="T80" fmla="*/ 22 w 292"/>
                <a:gd name="T81" fmla="*/ 21 h 278"/>
                <a:gd name="T82" fmla="*/ 21 w 292"/>
                <a:gd name="T83" fmla="*/ 20 h 278"/>
                <a:gd name="T84" fmla="*/ 20 w 292"/>
                <a:gd name="T85" fmla="*/ 19 h 278"/>
                <a:gd name="T86" fmla="*/ 19 w 292"/>
                <a:gd name="T87" fmla="*/ 18 h 278"/>
                <a:gd name="T88" fmla="*/ 18 w 292"/>
                <a:gd name="T89" fmla="*/ 17 h 278"/>
                <a:gd name="T90" fmla="*/ 17 w 292"/>
                <a:gd name="T91" fmla="*/ 16 h 278"/>
                <a:gd name="T92" fmla="*/ 16 w 292"/>
                <a:gd name="T93" fmla="*/ 15 h 278"/>
                <a:gd name="T94" fmla="*/ 14 w 292"/>
                <a:gd name="T95" fmla="*/ 14 h 278"/>
                <a:gd name="T96" fmla="*/ 13 w 292"/>
                <a:gd name="T97" fmla="*/ 13 h 278"/>
                <a:gd name="T98" fmla="*/ 12 w 292"/>
                <a:gd name="T99" fmla="*/ 12 h 278"/>
                <a:gd name="T100" fmla="*/ 11 w 292"/>
                <a:gd name="T101" fmla="*/ 11 h 278"/>
                <a:gd name="T102" fmla="*/ 9 w 292"/>
                <a:gd name="T103" fmla="*/ 10 h 278"/>
                <a:gd name="T104" fmla="*/ 8 w 292"/>
                <a:gd name="T105" fmla="*/ 9 h 278"/>
                <a:gd name="T106" fmla="*/ 7 w 292"/>
                <a:gd name="T107" fmla="*/ 8 h 278"/>
                <a:gd name="T108" fmla="*/ 5 w 292"/>
                <a:gd name="T109" fmla="*/ 7 h 278"/>
                <a:gd name="T110" fmla="*/ 4 w 292"/>
                <a:gd name="T111" fmla="*/ 6 h 278"/>
                <a:gd name="T112" fmla="*/ 3 w 292"/>
                <a:gd name="T113" fmla="*/ 6 h 278"/>
                <a:gd name="T114" fmla="*/ 0 w 292"/>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2"/>
                <a:gd name="T175" fmla="*/ 0 h 278"/>
                <a:gd name="T176" fmla="*/ 292 w 292"/>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2" h="278">
                  <a:moveTo>
                    <a:pt x="0" y="0"/>
                  </a:moveTo>
                  <a:lnTo>
                    <a:pt x="1" y="1"/>
                  </a:lnTo>
                  <a:lnTo>
                    <a:pt x="4" y="2"/>
                  </a:lnTo>
                  <a:lnTo>
                    <a:pt x="8" y="6"/>
                  </a:lnTo>
                  <a:lnTo>
                    <a:pt x="12" y="7"/>
                  </a:lnTo>
                  <a:lnTo>
                    <a:pt x="17" y="12"/>
                  </a:lnTo>
                  <a:lnTo>
                    <a:pt x="20" y="13"/>
                  </a:lnTo>
                  <a:lnTo>
                    <a:pt x="23" y="15"/>
                  </a:lnTo>
                  <a:lnTo>
                    <a:pt x="26" y="17"/>
                  </a:lnTo>
                  <a:lnTo>
                    <a:pt x="30" y="20"/>
                  </a:lnTo>
                  <a:lnTo>
                    <a:pt x="34" y="21"/>
                  </a:lnTo>
                  <a:lnTo>
                    <a:pt x="38" y="24"/>
                  </a:lnTo>
                  <a:lnTo>
                    <a:pt x="42" y="26"/>
                  </a:lnTo>
                  <a:lnTo>
                    <a:pt x="46" y="30"/>
                  </a:lnTo>
                  <a:lnTo>
                    <a:pt x="50" y="32"/>
                  </a:lnTo>
                  <a:lnTo>
                    <a:pt x="55" y="36"/>
                  </a:lnTo>
                  <a:lnTo>
                    <a:pt x="59" y="38"/>
                  </a:lnTo>
                  <a:lnTo>
                    <a:pt x="64" y="43"/>
                  </a:lnTo>
                  <a:lnTo>
                    <a:pt x="69" y="46"/>
                  </a:lnTo>
                  <a:lnTo>
                    <a:pt x="74" y="49"/>
                  </a:lnTo>
                  <a:lnTo>
                    <a:pt x="79" y="53"/>
                  </a:lnTo>
                  <a:lnTo>
                    <a:pt x="85" y="58"/>
                  </a:lnTo>
                  <a:lnTo>
                    <a:pt x="90" y="61"/>
                  </a:lnTo>
                  <a:lnTo>
                    <a:pt x="95" y="65"/>
                  </a:lnTo>
                  <a:lnTo>
                    <a:pt x="101" y="70"/>
                  </a:lnTo>
                  <a:lnTo>
                    <a:pt x="107" y="75"/>
                  </a:lnTo>
                  <a:lnTo>
                    <a:pt x="112" y="78"/>
                  </a:lnTo>
                  <a:lnTo>
                    <a:pt x="117" y="82"/>
                  </a:lnTo>
                  <a:lnTo>
                    <a:pt x="123" y="87"/>
                  </a:lnTo>
                  <a:lnTo>
                    <a:pt x="130" y="92"/>
                  </a:lnTo>
                  <a:lnTo>
                    <a:pt x="135" y="95"/>
                  </a:lnTo>
                  <a:lnTo>
                    <a:pt x="142" y="100"/>
                  </a:lnTo>
                  <a:lnTo>
                    <a:pt x="147" y="105"/>
                  </a:lnTo>
                  <a:lnTo>
                    <a:pt x="154" y="111"/>
                  </a:lnTo>
                  <a:lnTo>
                    <a:pt x="159" y="116"/>
                  </a:lnTo>
                  <a:lnTo>
                    <a:pt x="165" y="122"/>
                  </a:lnTo>
                  <a:lnTo>
                    <a:pt x="172" y="127"/>
                  </a:lnTo>
                  <a:lnTo>
                    <a:pt x="178" y="132"/>
                  </a:lnTo>
                  <a:lnTo>
                    <a:pt x="184" y="136"/>
                  </a:lnTo>
                  <a:lnTo>
                    <a:pt x="190" y="143"/>
                  </a:lnTo>
                  <a:lnTo>
                    <a:pt x="196" y="149"/>
                  </a:lnTo>
                  <a:lnTo>
                    <a:pt x="202" y="155"/>
                  </a:lnTo>
                  <a:lnTo>
                    <a:pt x="208" y="160"/>
                  </a:lnTo>
                  <a:lnTo>
                    <a:pt x="215" y="164"/>
                  </a:lnTo>
                  <a:lnTo>
                    <a:pt x="220" y="170"/>
                  </a:lnTo>
                  <a:lnTo>
                    <a:pt x="227" y="176"/>
                  </a:lnTo>
                  <a:lnTo>
                    <a:pt x="232" y="183"/>
                  </a:lnTo>
                  <a:lnTo>
                    <a:pt x="238" y="189"/>
                  </a:lnTo>
                  <a:lnTo>
                    <a:pt x="243" y="195"/>
                  </a:lnTo>
                  <a:lnTo>
                    <a:pt x="250" y="201"/>
                  </a:lnTo>
                  <a:lnTo>
                    <a:pt x="255" y="207"/>
                  </a:lnTo>
                  <a:lnTo>
                    <a:pt x="261" y="213"/>
                  </a:lnTo>
                  <a:lnTo>
                    <a:pt x="266" y="219"/>
                  </a:lnTo>
                  <a:lnTo>
                    <a:pt x="272" y="225"/>
                  </a:lnTo>
                  <a:lnTo>
                    <a:pt x="276" y="232"/>
                  </a:lnTo>
                  <a:lnTo>
                    <a:pt x="282" y="238"/>
                  </a:lnTo>
                  <a:lnTo>
                    <a:pt x="287" y="246"/>
                  </a:lnTo>
                  <a:lnTo>
                    <a:pt x="292" y="252"/>
                  </a:lnTo>
                  <a:lnTo>
                    <a:pt x="286" y="278"/>
                  </a:lnTo>
                  <a:lnTo>
                    <a:pt x="285" y="277"/>
                  </a:lnTo>
                  <a:lnTo>
                    <a:pt x="284" y="276"/>
                  </a:lnTo>
                  <a:lnTo>
                    <a:pt x="282" y="273"/>
                  </a:lnTo>
                  <a:lnTo>
                    <a:pt x="279" y="270"/>
                  </a:lnTo>
                  <a:lnTo>
                    <a:pt x="275" y="265"/>
                  </a:lnTo>
                  <a:lnTo>
                    <a:pt x="271" y="261"/>
                  </a:lnTo>
                  <a:lnTo>
                    <a:pt x="265" y="256"/>
                  </a:lnTo>
                  <a:lnTo>
                    <a:pt x="261" y="250"/>
                  </a:lnTo>
                  <a:lnTo>
                    <a:pt x="256" y="247"/>
                  </a:lnTo>
                  <a:lnTo>
                    <a:pt x="254" y="243"/>
                  </a:lnTo>
                  <a:lnTo>
                    <a:pt x="250" y="241"/>
                  </a:lnTo>
                  <a:lnTo>
                    <a:pt x="247" y="237"/>
                  </a:lnTo>
                  <a:lnTo>
                    <a:pt x="243" y="232"/>
                  </a:lnTo>
                  <a:lnTo>
                    <a:pt x="240" y="229"/>
                  </a:lnTo>
                  <a:lnTo>
                    <a:pt x="236" y="225"/>
                  </a:lnTo>
                  <a:lnTo>
                    <a:pt x="232" y="222"/>
                  </a:lnTo>
                  <a:lnTo>
                    <a:pt x="228" y="218"/>
                  </a:lnTo>
                  <a:lnTo>
                    <a:pt x="224" y="214"/>
                  </a:lnTo>
                  <a:lnTo>
                    <a:pt x="220" y="209"/>
                  </a:lnTo>
                  <a:lnTo>
                    <a:pt x="216" y="206"/>
                  </a:lnTo>
                  <a:lnTo>
                    <a:pt x="210" y="201"/>
                  </a:lnTo>
                  <a:lnTo>
                    <a:pt x="206" y="196"/>
                  </a:lnTo>
                  <a:lnTo>
                    <a:pt x="201" y="192"/>
                  </a:lnTo>
                  <a:lnTo>
                    <a:pt x="197" y="187"/>
                  </a:lnTo>
                  <a:lnTo>
                    <a:pt x="192" y="183"/>
                  </a:lnTo>
                  <a:lnTo>
                    <a:pt x="187" y="178"/>
                  </a:lnTo>
                  <a:lnTo>
                    <a:pt x="182" y="173"/>
                  </a:lnTo>
                  <a:lnTo>
                    <a:pt x="177" y="168"/>
                  </a:lnTo>
                  <a:lnTo>
                    <a:pt x="172" y="163"/>
                  </a:lnTo>
                  <a:lnTo>
                    <a:pt x="166" y="158"/>
                  </a:lnTo>
                  <a:lnTo>
                    <a:pt x="161" y="153"/>
                  </a:lnTo>
                  <a:lnTo>
                    <a:pt x="156" y="150"/>
                  </a:lnTo>
                  <a:lnTo>
                    <a:pt x="150" y="145"/>
                  </a:lnTo>
                  <a:lnTo>
                    <a:pt x="145" y="140"/>
                  </a:lnTo>
                  <a:lnTo>
                    <a:pt x="139" y="135"/>
                  </a:lnTo>
                  <a:lnTo>
                    <a:pt x="134" y="130"/>
                  </a:lnTo>
                  <a:lnTo>
                    <a:pt x="129" y="126"/>
                  </a:lnTo>
                  <a:lnTo>
                    <a:pt x="122" y="121"/>
                  </a:lnTo>
                  <a:lnTo>
                    <a:pt x="117" y="116"/>
                  </a:lnTo>
                  <a:lnTo>
                    <a:pt x="112" y="112"/>
                  </a:lnTo>
                  <a:lnTo>
                    <a:pt x="106" y="107"/>
                  </a:lnTo>
                  <a:lnTo>
                    <a:pt x="100" y="103"/>
                  </a:lnTo>
                  <a:lnTo>
                    <a:pt x="95" y="98"/>
                  </a:lnTo>
                  <a:lnTo>
                    <a:pt x="90" y="93"/>
                  </a:lnTo>
                  <a:lnTo>
                    <a:pt x="84" y="89"/>
                  </a:lnTo>
                  <a:lnTo>
                    <a:pt x="77" y="84"/>
                  </a:lnTo>
                  <a:lnTo>
                    <a:pt x="72" y="81"/>
                  </a:lnTo>
                  <a:lnTo>
                    <a:pt x="67" y="77"/>
                  </a:lnTo>
                  <a:lnTo>
                    <a:pt x="61" y="72"/>
                  </a:lnTo>
                  <a:lnTo>
                    <a:pt x="55" y="69"/>
                  </a:lnTo>
                  <a:lnTo>
                    <a:pt x="49" y="65"/>
                  </a:lnTo>
                  <a:lnTo>
                    <a:pt x="44" y="61"/>
                  </a:lnTo>
                  <a:lnTo>
                    <a:pt x="39" y="58"/>
                  </a:lnTo>
                  <a:lnTo>
                    <a:pt x="33" y="54"/>
                  </a:lnTo>
                  <a:lnTo>
                    <a:pt x="28" y="52"/>
                  </a:lnTo>
                  <a:lnTo>
                    <a:pt x="23" y="49"/>
                  </a:lnTo>
                  <a:lnTo>
                    <a:pt x="0" y="0"/>
                  </a:lnTo>
                  <a:close/>
                </a:path>
              </a:pathLst>
            </a:custGeom>
            <a:solidFill>
              <a:srgbClr val="FFFFFF"/>
            </a:solidFill>
            <a:ln w="9525">
              <a:noFill/>
              <a:round/>
              <a:headEnd/>
              <a:tailEnd/>
            </a:ln>
          </p:spPr>
          <p:txBody>
            <a:bodyPr/>
            <a:lstStyle/>
            <a:p>
              <a:endParaRPr lang="en-US"/>
            </a:p>
          </p:txBody>
        </p:sp>
        <p:sp>
          <p:nvSpPr>
            <p:cNvPr id="72736" name="Freeform 437"/>
            <p:cNvSpPr>
              <a:spLocks/>
            </p:cNvSpPr>
            <p:nvPr/>
          </p:nvSpPr>
          <p:spPr bwMode="auto">
            <a:xfrm>
              <a:off x="4922" y="2872"/>
              <a:ext cx="58" cy="38"/>
            </a:xfrm>
            <a:custGeom>
              <a:avLst/>
              <a:gdLst>
                <a:gd name="T0" fmla="*/ 0 w 173"/>
                <a:gd name="T1" fmla="*/ 0 h 116"/>
                <a:gd name="T2" fmla="*/ 0 w 173"/>
                <a:gd name="T3" fmla="*/ 0 h 116"/>
                <a:gd name="T4" fmla="*/ 1 w 173"/>
                <a:gd name="T5" fmla="*/ 0 h 116"/>
                <a:gd name="T6" fmla="*/ 1 w 173"/>
                <a:gd name="T7" fmla="*/ 1 h 116"/>
                <a:gd name="T8" fmla="*/ 2 w 173"/>
                <a:gd name="T9" fmla="*/ 1 h 116"/>
                <a:gd name="T10" fmla="*/ 2 w 173"/>
                <a:gd name="T11" fmla="*/ 1 h 116"/>
                <a:gd name="T12" fmla="*/ 3 w 173"/>
                <a:gd name="T13" fmla="*/ 1 h 116"/>
                <a:gd name="T14" fmla="*/ 3 w 173"/>
                <a:gd name="T15" fmla="*/ 2 h 116"/>
                <a:gd name="T16" fmla="*/ 4 w 173"/>
                <a:gd name="T17" fmla="*/ 2 h 116"/>
                <a:gd name="T18" fmla="*/ 4 w 173"/>
                <a:gd name="T19" fmla="*/ 2 h 116"/>
                <a:gd name="T20" fmla="*/ 5 w 173"/>
                <a:gd name="T21" fmla="*/ 2 h 116"/>
                <a:gd name="T22" fmla="*/ 5 w 173"/>
                <a:gd name="T23" fmla="*/ 3 h 116"/>
                <a:gd name="T24" fmla="*/ 6 w 173"/>
                <a:gd name="T25" fmla="*/ 3 h 116"/>
                <a:gd name="T26" fmla="*/ 6 w 173"/>
                <a:gd name="T27" fmla="*/ 3 h 116"/>
                <a:gd name="T28" fmla="*/ 6 w 173"/>
                <a:gd name="T29" fmla="*/ 3 h 116"/>
                <a:gd name="T30" fmla="*/ 7 w 173"/>
                <a:gd name="T31" fmla="*/ 4 h 116"/>
                <a:gd name="T32" fmla="*/ 7 w 173"/>
                <a:gd name="T33" fmla="*/ 4 h 116"/>
                <a:gd name="T34" fmla="*/ 8 w 173"/>
                <a:gd name="T35" fmla="*/ 4 h 116"/>
                <a:gd name="T36" fmla="*/ 8 w 173"/>
                <a:gd name="T37" fmla="*/ 4 h 116"/>
                <a:gd name="T38" fmla="*/ 9 w 173"/>
                <a:gd name="T39" fmla="*/ 4 h 116"/>
                <a:gd name="T40" fmla="*/ 9 w 173"/>
                <a:gd name="T41" fmla="*/ 5 h 116"/>
                <a:gd name="T42" fmla="*/ 9 w 173"/>
                <a:gd name="T43" fmla="*/ 5 h 116"/>
                <a:gd name="T44" fmla="*/ 10 w 173"/>
                <a:gd name="T45" fmla="*/ 5 h 116"/>
                <a:gd name="T46" fmla="*/ 10 w 173"/>
                <a:gd name="T47" fmla="*/ 5 h 116"/>
                <a:gd name="T48" fmla="*/ 11 w 173"/>
                <a:gd name="T49" fmla="*/ 6 h 116"/>
                <a:gd name="T50" fmla="*/ 11 w 173"/>
                <a:gd name="T51" fmla="*/ 6 h 116"/>
                <a:gd name="T52" fmla="*/ 12 w 173"/>
                <a:gd name="T53" fmla="*/ 6 h 116"/>
                <a:gd name="T54" fmla="*/ 12 w 173"/>
                <a:gd name="T55" fmla="*/ 6 h 116"/>
                <a:gd name="T56" fmla="*/ 13 w 173"/>
                <a:gd name="T57" fmla="*/ 6 h 116"/>
                <a:gd name="T58" fmla="*/ 13 w 173"/>
                <a:gd name="T59" fmla="*/ 7 h 116"/>
                <a:gd name="T60" fmla="*/ 13 w 173"/>
                <a:gd name="T61" fmla="*/ 7 h 116"/>
                <a:gd name="T62" fmla="*/ 14 w 173"/>
                <a:gd name="T63" fmla="*/ 7 h 116"/>
                <a:gd name="T64" fmla="*/ 14 w 173"/>
                <a:gd name="T65" fmla="*/ 7 h 116"/>
                <a:gd name="T66" fmla="*/ 15 w 173"/>
                <a:gd name="T67" fmla="*/ 8 h 116"/>
                <a:gd name="T68" fmla="*/ 15 w 173"/>
                <a:gd name="T69" fmla="*/ 8 h 116"/>
                <a:gd name="T70" fmla="*/ 15 w 173"/>
                <a:gd name="T71" fmla="*/ 8 h 116"/>
                <a:gd name="T72" fmla="*/ 16 w 173"/>
                <a:gd name="T73" fmla="*/ 8 h 116"/>
                <a:gd name="T74" fmla="*/ 16 w 173"/>
                <a:gd name="T75" fmla="*/ 9 h 116"/>
                <a:gd name="T76" fmla="*/ 17 w 173"/>
                <a:gd name="T77" fmla="*/ 9 h 116"/>
                <a:gd name="T78" fmla="*/ 18 w 173"/>
                <a:gd name="T79" fmla="*/ 9 h 116"/>
                <a:gd name="T80" fmla="*/ 18 w 173"/>
                <a:gd name="T81" fmla="*/ 10 h 116"/>
                <a:gd name="T82" fmla="*/ 18 w 173"/>
                <a:gd name="T83" fmla="*/ 10 h 116"/>
                <a:gd name="T84" fmla="*/ 19 w 173"/>
                <a:gd name="T85" fmla="*/ 10 h 116"/>
                <a:gd name="T86" fmla="*/ 19 w 173"/>
                <a:gd name="T87" fmla="*/ 10 h 116"/>
                <a:gd name="T88" fmla="*/ 19 w 173"/>
                <a:gd name="T89" fmla="*/ 10 h 116"/>
                <a:gd name="T90" fmla="*/ 19 w 173"/>
                <a:gd name="T91" fmla="*/ 12 h 116"/>
                <a:gd name="T92" fmla="*/ 1 w 173"/>
                <a:gd name="T93" fmla="*/ 3 h 116"/>
                <a:gd name="T94" fmla="*/ 0 w 173"/>
                <a:gd name="T95" fmla="*/ 0 h 116"/>
                <a:gd name="T96" fmla="*/ 0 w 173"/>
                <a:gd name="T97" fmla="*/ 0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116"/>
                <a:gd name="T149" fmla="*/ 173 w 17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116">
                  <a:moveTo>
                    <a:pt x="0" y="0"/>
                  </a:moveTo>
                  <a:lnTo>
                    <a:pt x="1" y="0"/>
                  </a:lnTo>
                  <a:lnTo>
                    <a:pt x="6" y="4"/>
                  </a:lnTo>
                  <a:lnTo>
                    <a:pt x="10" y="5"/>
                  </a:lnTo>
                  <a:lnTo>
                    <a:pt x="14" y="7"/>
                  </a:lnTo>
                  <a:lnTo>
                    <a:pt x="19" y="10"/>
                  </a:lnTo>
                  <a:lnTo>
                    <a:pt x="25" y="13"/>
                  </a:lnTo>
                  <a:lnTo>
                    <a:pt x="30" y="15"/>
                  </a:lnTo>
                  <a:lnTo>
                    <a:pt x="37" y="18"/>
                  </a:lnTo>
                  <a:lnTo>
                    <a:pt x="40" y="19"/>
                  </a:lnTo>
                  <a:lnTo>
                    <a:pt x="44" y="22"/>
                  </a:lnTo>
                  <a:lnTo>
                    <a:pt x="47" y="24"/>
                  </a:lnTo>
                  <a:lnTo>
                    <a:pt x="51" y="27"/>
                  </a:lnTo>
                  <a:lnTo>
                    <a:pt x="54" y="28"/>
                  </a:lnTo>
                  <a:lnTo>
                    <a:pt x="57" y="30"/>
                  </a:lnTo>
                  <a:lnTo>
                    <a:pt x="61" y="33"/>
                  </a:lnTo>
                  <a:lnTo>
                    <a:pt x="66" y="34"/>
                  </a:lnTo>
                  <a:lnTo>
                    <a:pt x="70" y="36"/>
                  </a:lnTo>
                  <a:lnTo>
                    <a:pt x="74" y="39"/>
                  </a:lnTo>
                  <a:lnTo>
                    <a:pt x="78" y="41"/>
                  </a:lnTo>
                  <a:lnTo>
                    <a:pt x="82" y="42"/>
                  </a:lnTo>
                  <a:lnTo>
                    <a:pt x="85" y="45"/>
                  </a:lnTo>
                  <a:lnTo>
                    <a:pt x="89" y="46"/>
                  </a:lnTo>
                  <a:lnTo>
                    <a:pt x="93" y="48"/>
                  </a:lnTo>
                  <a:lnTo>
                    <a:pt x="97" y="51"/>
                  </a:lnTo>
                  <a:lnTo>
                    <a:pt x="100" y="52"/>
                  </a:lnTo>
                  <a:lnTo>
                    <a:pt x="104" y="55"/>
                  </a:lnTo>
                  <a:lnTo>
                    <a:pt x="108" y="57"/>
                  </a:lnTo>
                  <a:lnTo>
                    <a:pt x="113" y="59"/>
                  </a:lnTo>
                  <a:lnTo>
                    <a:pt x="116" y="61"/>
                  </a:lnTo>
                  <a:lnTo>
                    <a:pt x="120" y="62"/>
                  </a:lnTo>
                  <a:lnTo>
                    <a:pt x="123" y="64"/>
                  </a:lnTo>
                  <a:lnTo>
                    <a:pt x="127" y="67"/>
                  </a:lnTo>
                  <a:lnTo>
                    <a:pt x="130" y="69"/>
                  </a:lnTo>
                  <a:lnTo>
                    <a:pt x="134" y="70"/>
                  </a:lnTo>
                  <a:lnTo>
                    <a:pt x="137" y="73"/>
                  </a:lnTo>
                  <a:lnTo>
                    <a:pt x="141" y="75"/>
                  </a:lnTo>
                  <a:lnTo>
                    <a:pt x="146" y="78"/>
                  </a:lnTo>
                  <a:lnTo>
                    <a:pt x="151" y="81"/>
                  </a:lnTo>
                  <a:lnTo>
                    <a:pt x="157" y="84"/>
                  </a:lnTo>
                  <a:lnTo>
                    <a:pt x="162" y="87"/>
                  </a:lnTo>
                  <a:lnTo>
                    <a:pt x="165" y="90"/>
                  </a:lnTo>
                  <a:lnTo>
                    <a:pt x="169" y="92"/>
                  </a:lnTo>
                  <a:lnTo>
                    <a:pt x="171" y="93"/>
                  </a:lnTo>
                  <a:lnTo>
                    <a:pt x="173" y="96"/>
                  </a:lnTo>
                  <a:lnTo>
                    <a:pt x="166" y="116"/>
                  </a:lnTo>
                  <a:lnTo>
                    <a:pt x="5" y="30"/>
                  </a:lnTo>
                  <a:lnTo>
                    <a:pt x="0" y="0"/>
                  </a:lnTo>
                  <a:close/>
                </a:path>
              </a:pathLst>
            </a:custGeom>
            <a:solidFill>
              <a:srgbClr val="FFFFFF"/>
            </a:solidFill>
            <a:ln w="9525">
              <a:noFill/>
              <a:round/>
              <a:headEnd/>
              <a:tailEnd/>
            </a:ln>
          </p:spPr>
          <p:txBody>
            <a:bodyPr/>
            <a:lstStyle/>
            <a:p>
              <a:endParaRPr lang="en-US"/>
            </a:p>
          </p:txBody>
        </p:sp>
        <p:sp>
          <p:nvSpPr>
            <p:cNvPr id="72737" name="Freeform 438"/>
            <p:cNvSpPr>
              <a:spLocks/>
            </p:cNvSpPr>
            <p:nvPr/>
          </p:nvSpPr>
          <p:spPr bwMode="auto">
            <a:xfrm>
              <a:off x="4944" y="2917"/>
              <a:ext cx="37" cy="8"/>
            </a:xfrm>
            <a:custGeom>
              <a:avLst/>
              <a:gdLst>
                <a:gd name="T0" fmla="*/ 0 w 109"/>
                <a:gd name="T1" fmla="*/ 0 h 25"/>
                <a:gd name="T2" fmla="*/ 13 w 109"/>
                <a:gd name="T3" fmla="*/ 1 h 25"/>
                <a:gd name="T4" fmla="*/ 12 w 109"/>
                <a:gd name="T5" fmla="*/ 3 h 25"/>
                <a:gd name="T6" fmla="*/ 1 w 109"/>
                <a:gd name="T7" fmla="*/ 3 h 25"/>
                <a:gd name="T8" fmla="*/ 0 w 109"/>
                <a:gd name="T9" fmla="*/ 0 h 25"/>
                <a:gd name="T10" fmla="*/ 0 w 109"/>
                <a:gd name="T11" fmla="*/ 0 h 25"/>
                <a:gd name="T12" fmla="*/ 0 60000 65536"/>
                <a:gd name="T13" fmla="*/ 0 60000 65536"/>
                <a:gd name="T14" fmla="*/ 0 60000 65536"/>
                <a:gd name="T15" fmla="*/ 0 60000 65536"/>
                <a:gd name="T16" fmla="*/ 0 60000 65536"/>
                <a:gd name="T17" fmla="*/ 0 60000 65536"/>
                <a:gd name="T18" fmla="*/ 0 w 109"/>
                <a:gd name="T19" fmla="*/ 0 h 25"/>
                <a:gd name="T20" fmla="*/ 109 w 10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09" h="25">
                  <a:moveTo>
                    <a:pt x="0" y="0"/>
                  </a:moveTo>
                  <a:lnTo>
                    <a:pt x="109" y="5"/>
                  </a:lnTo>
                  <a:lnTo>
                    <a:pt x="101" y="25"/>
                  </a:lnTo>
                  <a:lnTo>
                    <a:pt x="6" y="25"/>
                  </a:lnTo>
                  <a:lnTo>
                    <a:pt x="0" y="0"/>
                  </a:lnTo>
                  <a:close/>
                </a:path>
              </a:pathLst>
            </a:custGeom>
            <a:solidFill>
              <a:srgbClr val="FFFFFF"/>
            </a:solidFill>
            <a:ln w="9525">
              <a:noFill/>
              <a:round/>
              <a:headEnd/>
              <a:tailEnd/>
            </a:ln>
          </p:spPr>
          <p:txBody>
            <a:bodyPr/>
            <a:lstStyle/>
            <a:p>
              <a:endParaRPr lang="en-US"/>
            </a:p>
          </p:txBody>
        </p:sp>
        <p:sp>
          <p:nvSpPr>
            <p:cNvPr id="72738" name="Freeform 439"/>
            <p:cNvSpPr>
              <a:spLocks/>
            </p:cNvSpPr>
            <p:nvPr/>
          </p:nvSpPr>
          <p:spPr bwMode="auto">
            <a:xfrm>
              <a:off x="4945" y="2932"/>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FFFFFF"/>
            </a:solidFill>
            <a:ln w="9525">
              <a:noFill/>
              <a:round/>
              <a:headEnd/>
              <a:tailEnd/>
            </a:ln>
          </p:spPr>
          <p:txBody>
            <a:bodyPr/>
            <a:lstStyle/>
            <a:p>
              <a:endParaRPr lang="en-US"/>
            </a:p>
          </p:txBody>
        </p:sp>
        <p:sp>
          <p:nvSpPr>
            <p:cNvPr id="72739" name="Freeform 440"/>
            <p:cNvSpPr>
              <a:spLocks/>
            </p:cNvSpPr>
            <p:nvPr/>
          </p:nvSpPr>
          <p:spPr bwMode="auto">
            <a:xfrm>
              <a:off x="4928" y="2944"/>
              <a:ext cx="59" cy="42"/>
            </a:xfrm>
            <a:custGeom>
              <a:avLst/>
              <a:gdLst>
                <a:gd name="T0" fmla="*/ 2 w 178"/>
                <a:gd name="T1" fmla="*/ 10 h 126"/>
                <a:gd name="T2" fmla="*/ 18 w 178"/>
                <a:gd name="T3" fmla="*/ 0 h 126"/>
                <a:gd name="T4" fmla="*/ 20 w 178"/>
                <a:gd name="T5" fmla="*/ 2 h 126"/>
                <a:gd name="T6" fmla="*/ 0 w 178"/>
                <a:gd name="T7" fmla="*/ 14 h 126"/>
                <a:gd name="T8" fmla="*/ 2 w 178"/>
                <a:gd name="T9" fmla="*/ 10 h 126"/>
                <a:gd name="T10" fmla="*/ 2 w 178"/>
                <a:gd name="T11" fmla="*/ 10 h 126"/>
                <a:gd name="T12" fmla="*/ 0 60000 65536"/>
                <a:gd name="T13" fmla="*/ 0 60000 65536"/>
                <a:gd name="T14" fmla="*/ 0 60000 65536"/>
                <a:gd name="T15" fmla="*/ 0 60000 65536"/>
                <a:gd name="T16" fmla="*/ 0 60000 65536"/>
                <a:gd name="T17" fmla="*/ 0 60000 65536"/>
                <a:gd name="T18" fmla="*/ 0 w 178"/>
                <a:gd name="T19" fmla="*/ 0 h 126"/>
                <a:gd name="T20" fmla="*/ 178 w 178"/>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8" h="126">
                  <a:moveTo>
                    <a:pt x="16" y="90"/>
                  </a:moveTo>
                  <a:lnTo>
                    <a:pt x="165" y="0"/>
                  </a:lnTo>
                  <a:lnTo>
                    <a:pt x="178" y="17"/>
                  </a:lnTo>
                  <a:lnTo>
                    <a:pt x="0" y="126"/>
                  </a:lnTo>
                  <a:lnTo>
                    <a:pt x="16" y="90"/>
                  </a:lnTo>
                  <a:close/>
                </a:path>
              </a:pathLst>
            </a:custGeom>
            <a:solidFill>
              <a:srgbClr val="FFFFFF"/>
            </a:solidFill>
            <a:ln w="9525">
              <a:noFill/>
              <a:round/>
              <a:headEnd/>
              <a:tailEnd/>
            </a:ln>
          </p:spPr>
          <p:txBody>
            <a:bodyPr/>
            <a:lstStyle/>
            <a:p>
              <a:endParaRPr lang="en-US"/>
            </a:p>
          </p:txBody>
        </p:sp>
        <p:sp>
          <p:nvSpPr>
            <p:cNvPr id="72740" name="Freeform 441"/>
            <p:cNvSpPr>
              <a:spLocks/>
            </p:cNvSpPr>
            <p:nvPr/>
          </p:nvSpPr>
          <p:spPr bwMode="auto">
            <a:xfrm>
              <a:off x="4901" y="2961"/>
              <a:ext cx="83" cy="84"/>
            </a:xfrm>
            <a:custGeom>
              <a:avLst/>
              <a:gdLst>
                <a:gd name="T0" fmla="*/ 2 w 248"/>
                <a:gd name="T1" fmla="*/ 24 h 253"/>
                <a:gd name="T2" fmla="*/ 2 w 248"/>
                <a:gd name="T3" fmla="*/ 23 h 253"/>
                <a:gd name="T4" fmla="*/ 2 w 248"/>
                <a:gd name="T5" fmla="*/ 23 h 253"/>
                <a:gd name="T6" fmla="*/ 3 w 248"/>
                <a:gd name="T7" fmla="*/ 22 h 253"/>
                <a:gd name="T8" fmla="*/ 3 w 248"/>
                <a:gd name="T9" fmla="*/ 22 h 253"/>
                <a:gd name="T10" fmla="*/ 4 w 248"/>
                <a:gd name="T11" fmla="*/ 21 h 253"/>
                <a:gd name="T12" fmla="*/ 4 w 248"/>
                <a:gd name="T13" fmla="*/ 21 h 253"/>
                <a:gd name="T14" fmla="*/ 4 w 248"/>
                <a:gd name="T15" fmla="*/ 21 h 253"/>
                <a:gd name="T16" fmla="*/ 5 w 248"/>
                <a:gd name="T17" fmla="*/ 20 h 253"/>
                <a:gd name="T18" fmla="*/ 5 w 248"/>
                <a:gd name="T19" fmla="*/ 20 h 253"/>
                <a:gd name="T20" fmla="*/ 6 w 248"/>
                <a:gd name="T21" fmla="*/ 19 h 253"/>
                <a:gd name="T22" fmla="*/ 6 w 248"/>
                <a:gd name="T23" fmla="*/ 19 h 253"/>
                <a:gd name="T24" fmla="*/ 6 w 248"/>
                <a:gd name="T25" fmla="*/ 18 h 253"/>
                <a:gd name="T26" fmla="*/ 7 w 248"/>
                <a:gd name="T27" fmla="*/ 18 h 253"/>
                <a:gd name="T28" fmla="*/ 7 w 248"/>
                <a:gd name="T29" fmla="*/ 17 h 253"/>
                <a:gd name="T30" fmla="*/ 8 w 248"/>
                <a:gd name="T31" fmla="*/ 17 h 253"/>
                <a:gd name="T32" fmla="*/ 8 w 248"/>
                <a:gd name="T33" fmla="*/ 17 h 253"/>
                <a:gd name="T34" fmla="*/ 9 w 248"/>
                <a:gd name="T35" fmla="*/ 16 h 253"/>
                <a:gd name="T36" fmla="*/ 9 w 248"/>
                <a:gd name="T37" fmla="*/ 16 h 253"/>
                <a:gd name="T38" fmla="*/ 10 w 248"/>
                <a:gd name="T39" fmla="*/ 15 h 253"/>
                <a:gd name="T40" fmla="*/ 11 w 248"/>
                <a:gd name="T41" fmla="*/ 15 h 253"/>
                <a:gd name="T42" fmla="*/ 11 w 248"/>
                <a:gd name="T43" fmla="*/ 14 h 253"/>
                <a:gd name="T44" fmla="*/ 12 w 248"/>
                <a:gd name="T45" fmla="*/ 14 h 253"/>
                <a:gd name="T46" fmla="*/ 12 w 248"/>
                <a:gd name="T47" fmla="*/ 13 h 253"/>
                <a:gd name="T48" fmla="*/ 13 w 248"/>
                <a:gd name="T49" fmla="*/ 13 h 253"/>
                <a:gd name="T50" fmla="*/ 13 w 248"/>
                <a:gd name="T51" fmla="*/ 12 h 253"/>
                <a:gd name="T52" fmla="*/ 14 w 248"/>
                <a:gd name="T53" fmla="*/ 12 h 253"/>
                <a:gd name="T54" fmla="*/ 15 w 248"/>
                <a:gd name="T55" fmla="*/ 11 h 253"/>
                <a:gd name="T56" fmla="*/ 15 w 248"/>
                <a:gd name="T57" fmla="*/ 11 h 253"/>
                <a:gd name="T58" fmla="*/ 16 w 248"/>
                <a:gd name="T59" fmla="*/ 10 h 253"/>
                <a:gd name="T60" fmla="*/ 16 w 248"/>
                <a:gd name="T61" fmla="*/ 10 h 253"/>
                <a:gd name="T62" fmla="*/ 17 w 248"/>
                <a:gd name="T63" fmla="*/ 9 h 253"/>
                <a:gd name="T64" fmla="*/ 17 w 248"/>
                <a:gd name="T65" fmla="*/ 8 h 253"/>
                <a:gd name="T66" fmla="*/ 18 w 248"/>
                <a:gd name="T67" fmla="*/ 8 h 253"/>
                <a:gd name="T68" fmla="*/ 18 w 248"/>
                <a:gd name="T69" fmla="*/ 8 h 253"/>
                <a:gd name="T70" fmla="*/ 19 w 248"/>
                <a:gd name="T71" fmla="*/ 7 h 253"/>
                <a:gd name="T72" fmla="*/ 20 w 248"/>
                <a:gd name="T73" fmla="*/ 7 h 253"/>
                <a:gd name="T74" fmla="*/ 20 w 248"/>
                <a:gd name="T75" fmla="*/ 6 h 253"/>
                <a:gd name="T76" fmla="*/ 20 w 248"/>
                <a:gd name="T77" fmla="*/ 6 h 253"/>
                <a:gd name="T78" fmla="*/ 21 w 248"/>
                <a:gd name="T79" fmla="*/ 5 h 253"/>
                <a:gd name="T80" fmla="*/ 21 w 248"/>
                <a:gd name="T81" fmla="*/ 5 h 253"/>
                <a:gd name="T82" fmla="*/ 22 w 248"/>
                <a:gd name="T83" fmla="*/ 4 h 253"/>
                <a:gd name="T84" fmla="*/ 22 w 248"/>
                <a:gd name="T85" fmla="*/ 4 h 253"/>
                <a:gd name="T86" fmla="*/ 23 w 248"/>
                <a:gd name="T87" fmla="*/ 3 h 253"/>
                <a:gd name="T88" fmla="*/ 23 w 248"/>
                <a:gd name="T89" fmla="*/ 3 h 253"/>
                <a:gd name="T90" fmla="*/ 23 w 248"/>
                <a:gd name="T91" fmla="*/ 3 h 253"/>
                <a:gd name="T92" fmla="*/ 24 w 248"/>
                <a:gd name="T93" fmla="*/ 2 h 253"/>
                <a:gd name="T94" fmla="*/ 24 w 248"/>
                <a:gd name="T95" fmla="*/ 2 h 253"/>
                <a:gd name="T96" fmla="*/ 25 w 248"/>
                <a:gd name="T97" fmla="*/ 2 h 253"/>
                <a:gd name="T98" fmla="*/ 25 w 248"/>
                <a:gd name="T99" fmla="*/ 1 h 253"/>
                <a:gd name="T100" fmla="*/ 26 w 248"/>
                <a:gd name="T101" fmla="*/ 1 h 253"/>
                <a:gd name="T102" fmla="*/ 26 w 248"/>
                <a:gd name="T103" fmla="*/ 0 h 253"/>
                <a:gd name="T104" fmla="*/ 26 w 248"/>
                <a:gd name="T105" fmla="*/ 0 h 253"/>
                <a:gd name="T106" fmla="*/ 27 w 248"/>
                <a:gd name="T107" fmla="*/ 0 h 253"/>
                <a:gd name="T108" fmla="*/ 27 w 248"/>
                <a:gd name="T109" fmla="*/ 0 h 253"/>
                <a:gd name="T110" fmla="*/ 28 w 248"/>
                <a:gd name="T111" fmla="*/ 2 h 253"/>
                <a:gd name="T112" fmla="*/ 0 w 248"/>
                <a:gd name="T113" fmla="*/ 28 h 253"/>
                <a:gd name="T114" fmla="*/ 2 w 248"/>
                <a:gd name="T115" fmla="*/ 24 h 253"/>
                <a:gd name="T116" fmla="*/ 2 w 248"/>
                <a:gd name="T117" fmla="*/ 24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8"/>
                <a:gd name="T178" fmla="*/ 0 h 253"/>
                <a:gd name="T179" fmla="*/ 248 w 248"/>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8" h="253">
                  <a:moveTo>
                    <a:pt x="14" y="215"/>
                  </a:moveTo>
                  <a:lnTo>
                    <a:pt x="16" y="212"/>
                  </a:lnTo>
                  <a:lnTo>
                    <a:pt x="19" y="207"/>
                  </a:lnTo>
                  <a:lnTo>
                    <a:pt x="23" y="202"/>
                  </a:lnTo>
                  <a:lnTo>
                    <a:pt x="29" y="197"/>
                  </a:lnTo>
                  <a:lnTo>
                    <a:pt x="32" y="194"/>
                  </a:lnTo>
                  <a:lnTo>
                    <a:pt x="35" y="190"/>
                  </a:lnTo>
                  <a:lnTo>
                    <a:pt x="38" y="186"/>
                  </a:lnTo>
                  <a:lnTo>
                    <a:pt x="43" y="183"/>
                  </a:lnTo>
                  <a:lnTo>
                    <a:pt x="46" y="179"/>
                  </a:lnTo>
                  <a:lnTo>
                    <a:pt x="50" y="175"/>
                  </a:lnTo>
                  <a:lnTo>
                    <a:pt x="54" y="171"/>
                  </a:lnTo>
                  <a:lnTo>
                    <a:pt x="58" y="167"/>
                  </a:lnTo>
                  <a:lnTo>
                    <a:pt x="62" y="162"/>
                  </a:lnTo>
                  <a:lnTo>
                    <a:pt x="66" y="158"/>
                  </a:lnTo>
                  <a:lnTo>
                    <a:pt x="70" y="154"/>
                  </a:lnTo>
                  <a:lnTo>
                    <a:pt x="75" y="150"/>
                  </a:lnTo>
                  <a:lnTo>
                    <a:pt x="80" y="145"/>
                  </a:lnTo>
                  <a:lnTo>
                    <a:pt x="84" y="141"/>
                  </a:lnTo>
                  <a:lnTo>
                    <a:pt x="90" y="137"/>
                  </a:lnTo>
                  <a:lnTo>
                    <a:pt x="95" y="132"/>
                  </a:lnTo>
                  <a:lnTo>
                    <a:pt x="100" y="127"/>
                  </a:lnTo>
                  <a:lnTo>
                    <a:pt x="104" y="122"/>
                  </a:lnTo>
                  <a:lnTo>
                    <a:pt x="109" y="117"/>
                  </a:lnTo>
                  <a:lnTo>
                    <a:pt x="115" y="114"/>
                  </a:lnTo>
                  <a:lnTo>
                    <a:pt x="119" y="109"/>
                  </a:lnTo>
                  <a:lnTo>
                    <a:pt x="124" y="104"/>
                  </a:lnTo>
                  <a:lnTo>
                    <a:pt x="130" y="99"/>
                  </a:lnTo>
                  <a:lnTo>
                    <a:pt x="136" y="95"/>
                  </a:lnTo>
                  <a:lnTo>
                    <a:pt x="140" y="91"/>
                  </a:lnTo>
                  <a:lnTo>
                    <a:pt x="145" y="86"/>
                  </a:lnTo>
                  <a:lnTo>
                    <a:pt x="149" y="80"/>
                  </a:lnTo>
                  <a:lnTo>
                    <a:pt x="155" y="76"/>
                  </a:lnTo>
                  <a:lnTo>
                    <a:pt x="159" y="71"/>
                  </a:lnTo>
                  <a:lnTo>
                    <a:pt x="164" y="68"/>
                  </a:lnTo>
                  <a:lnTo>
                    <a:pt x="168" y="63"/>
                  </a:lnTo>
                  <a:lnTo>
                    <a:pt x="175" y="59"/>
                  </a:lnTo>
                  <a:lnTo>
                    <a:pt x="179" y="54"/>
                  </a:lnTo>
                  <a:lnTo>
                    <a:pt x="183" y="51"/>
                  </a:lnTo>
                  <a:lnTo>
                    <a:pt x="187" y="46"/>
                  </a:lnTo>
                  <a:lnTo>
                    <a:pt x="192" y="42"/>
                  </a:lnTo>
                  <a:lnTo>
                    <a:pt x="195" y="37"/>
                  </a:lnTo>
                  <a:lnTo>
                    <a:pt x="199" y="35"/>
                  </a:lnTo>
                  <a:lnTo>
                    <a:pt x="203" y="31"/>
                  </a:lnTo>
                  <a:lnTo>
                    <a:pt x="207" y="28"/>
                  </a:lnTo>
                  <a:lnTo>
                    <a:pt x="210" y="24"/>
                  </a:lnTo>
                  <a:lnTo>
                    <a:pt x="214" y="22"/>
                  </a:lnTo>
                  <a:lnTo>
                    <a:pt x="217" y="18"/>
                  </a:lnTo>
                  <a:lnTo>
                    <a:pt x="221" y="15"/>
                  </a:lnTo>
                  <a:lnTo>
                    <a:pt x="226" y="11"/>
                  </a:lnTo>
                  <a:lnTo>
                    <a:pt x="231" y="7"/>
                  </a:lnTo>
                  <a:lnTo>
                    <a:pt x="234" y="3"/>
                  </a:lnTo>
                  <a:lnTo>
                    <a:pt x="237" y="1"/>
                  </a:lnTo>
                  <a:lnTo>
                    <a:pt x="239" y="0"/>
                  </a:lnTo>
                  <a:lnTo>
                    <a:pt x="240" y="0"/>
                  </a:lnTo>
                  <a:lnTo>
                    <a:pt x="248" y="18"/>
                  </a:lnTo>
                  <a:lnTo>
                    <a:pt x="0" y="253"/>
                  </a:lnTo>
                  <a:lnTo>
                    <a:pt x="14" y="215"/>
                  </a:lnTo>
                  <a:close/>
                </a:path>
              </a:pathLst>
            </a:custGeom>
            <a:solidFill>
              <a:srgbClr val="FFFFFF"/>
            </a:solidFill>
            <a:ln w="9525">
              <a:noFill/>
              <a:round/>
              <a:headEnd/>
              <a:tailEnd/>
            </a:ln>
          </p:spPr>
          <p:txBody>
            <a:bodyPr/>
            <a:lstStyle/>
            <a:p>
              <a:endParaRPr lang="en-US"/>
            </a:p>
          </p:txBody>
        </p:sp>
        <p:sp>
          <p:nvSpPr>
            <p:cNvPr id="72741" name="Freeform 442"/>
            <p:cNvSpPr>
              <a:spLocks/>
            </p:cNvSpPr>
            <p:nvPr/>
          </p:nvSpPr>
          <p:spPr bwMode="auto">
            <a:xfrm>
              <a:off x="5158" y="2832"/>
              <a:ext cx="40" cy="183"/>
            </a:xfrm>
            <a:custGeom>
              <a:avLst/>
              <a:gdLst>
                <a:gd name="T0" fmla="*/ 6 w 120"/>
                <a:gd name="T1" fmla="*/ 0 h 549"/>
                <a:gd name="T2" fmla="*/ 6 w 120"/>
                <a:gd name="T3" fmla="*/ 1 h 549"/>
                <a:gd name="T4" fmla="*/ 5 w 120"/>
                <a:gd name="T5" fmla="*/ 2 h 549"/>
                <a:gd name="T6" fmla="*/ 5 w 120"/>
                <a:gd name="T7" fmla="*/ 2 h 549"/>
                <a:gd name="T8" fmla="*/ 5 w 120"/>
                <a:gd name="T9" fmla="*/ 3 h 549"/>
                <a:gd name="T10" fmla="*/ 4 w 120"/>
                <a:gd name="T11" fmla="*/ 4 h 549"/>
                <a:gd name="T12" fmla="*/ 4 w 120"/>
                <a:gd name="T13" fmla="*/ 6 h 549"/>
                <a:gd name="T14" fmla="*/ 3 w 120"/>
                <a:gd name="T15" fmla="*/ 7 h 549"/>
                <a:gd name="T16" fmla="*/ 3 w 120"/>
                <a:gd name="T17" fmla="*/ 8 h 549"/>
                <a:gd name="T18" fmla="*/ 2 w 120"/>
                <a:gd name="T19" fmla="*/ 10 h 549"/>
                <a:gd name="T20" fmla="*/ 2 w 120"/>
                <a:gd name="T21" fmla="*/ 11 h 549"/>
                <a:gd name="T22" fmla="*/ 1 w 120"/>
                <a:gd name="T23" fmla="*/ 13 h 549"/>
                <a:gd name="T24" fmla="*/ 1 w 120"/>
                <a:gd name="T25" fmla="*/ 15 h 549"/>
                <a:gd name="T26" fmla="*/ 1 w 120"/>
                <a:gd name="T27" fmla="*/ 17 h 549"/>
                <a:gd name="T28" fmla="*/ 0 w 120"/>
                <a:gd name="T29" fmla="*/ 19 h 549"/>
                <a:gd name="T30" fmla="*/ 0 w 120"/>
                <a:gd name="T31" fmla="*/ 22 h 549"/>
                <a:gd name="T32" fmla="*/ 0 w 120"/>
                <a:gd name="T33" fmla="*/ 24 h 549"/>
                <a:gd name="T34" fmla="*/ 0 w 120"/>
                <a:gd name="T35" fmla="*/ 26 h 549"/>
                <a:gd name="T36" fmla="*/ 0 w 120"/>
                <a:gd name="T37" fmla="*/ 29 h 549"/>
                <a:gd name="T38" fmla="*/ 0 w 120"/>
                <a:gd name="T39" fmla="*/ 31 h 549"/>
                <a:gd name="T40" fmla="*/ 1 w 120"/>
                <a:gd name="T41" fmla="*/ 34 h 549"/>
                <a:gd name="T42" fmla="*/ 1 w 120"/>
                <a:gd name="T43" fmla="*/ 36 h 549"/>
                <a:gd name="T44" fmla="*/ 1 w 120"/>
                <a:gd name="T45" fmla="*/ 39 h 549"/>
                <a:gd name="T46" fmla="*/ 2 w 120"/>
                <a:gd name="T47" fmla="*/ 42 h 549"/>
                <a:gd name="T48" fmla="*/ 3 w 120"/>
                <a:gd name="T49" fmla="*/ 45 h 549"/>
                <a:gd name="T50" fmla="*/ 4 w 120"/>
                <a:gd name="T51" fmla="*/ 48 h 549"/>
                <a:gd name="T52" fmla="*/ 5 w 120"/>
                <a:gd name="T53" fmla="*/ 51 h 549"/>
                <a:gd name="T54" fmla="*/ 7 w 120"/>
                <a:gd name="T55" fmla="*/ 53 h 549"/>
                <a:gd name="T56" fmla="*/ 8 w 120"/>
                <a:gd name="T57" fmla="*/ 56 h 549"/>
                <a:gd name="T58" fmla="*/ 10 w 120"/>
                <a:gd name="T59" fmla="*/ 59 h 549"/>
                <a:gd name="T60" fmla="*/ 13 w 120"/>
                <a:gd name="T61" fmla="*/ 59 h 549"/>
                <a:gd name="T62" fmla="*/ 13 w 120"/>
                <a:gd name="T63" fmla="*/ 59 h 549"/>
                <a:gd name="T64" fmla="*/ 12 w 120"/>
                <a:gd name="T65" fmla="*/ 58 h 549"/>
                <a:gd name="T66" fmla="*/ 11 w 120"/>
                <a:gd name="T67" fmla="*/ 57 h 549"/>
                <a:gd name="T68" fmla="*/ 11 w 120"/>
                <a:gd name="T69" fmla="*/ 56 h 549"/>
                <a:gd name="T70" fmla="*/ 10 w 120"/>
                <a:gd name="T71" fmla="*/ 55 h 549"/>
                <a:gd name="T72" fmla="*/ 10 w 120"/>
                <a:gd name="T73" fmla="*/ 54 h 549"/>
                <a:gd name="T74" fmla="*/ 9 w 120"/>
                <a:gd name="T75" fmla="*/ 52 h 549"/>
                <a:gd name="T76" fmla="*/ 8 w 120"/>
                <a:gd name="T77" fmla="*/ 51 h 549"/>
                <a:gd name="T78" fmla="*/ 8 w 120"/>
                <a:gd name="T79" fmla="*/ 49 h 549"/>
                <a:gd name="T80" fmla="*/ 7 w 120"/>
                <a:gd name="T81" fmla="*/ 48 h 549"/>
                <a:gd name="T82" fmla="*/ 6 w 120"/>
                <a:gd name="T83" fmla="*/ 46 h 549"/>
                <a:gd name="T84" fmla="*/ 6 w 120"/>
                <a:gd name="T85" fmla="*/ 44 h 549"/>
                <a:gd name="T86" fmla="*/ 5 w 120"/>
                <a:gd name="T87" fmla="*/ 42 h 549"/>
                <a:gd name="T88" fmla="*/ 4 w 120"/>
                <a:gd name="T89" fmla="*/ 40 h 549"/>
                <a:gd name="T90" fmla="*/ 4 w 120"/>
                <a:gd name="T91" fmla="*/ 38 h 549"/>
                <a:gd name="T92" fmla="*/ 3 w 120"/>
                <a:gd name="T93" fmla="*/ 36 h 549"/>
                <a:gd name="T94" fmla="*/ 3 w 120"/>
                <a:gd name="T95" fmla="*/ 34 h 549"/>
                <a:gd name="T96" fmla="*/ 3 w 120"/>
                <a:gd name="T97" fmla="*/ 31 h 549"/>
                <a:gd name="T98" fmla="*/ 3 w 120"/>
                <a:gd name="T99" fmla="*/ 29 h 549"/>
                <a:gd name="T100" fmla="*/ 2 w 120"/>
                <a:gd name="T101" fmla="*/ 26 h 549"/>
                <a:gd name="T102" fmla="*/ 3 w 120"/>
                <a:gd name="T103" fmla="*/ 24 h 549"/>
                <a:gd name="T104" fmla="*/ 3 w 120"/>
                <a:gd name="T105" fmla="*/ 21 h 549"/>
                <a:gd name="T106" fmla="*/ 3 w 120"/>
                <a:gd name="T107" fmla="*/ 18 h 549"/>
                <a:gd name="T108" fmla="*/ 3 w 120"/>
                <a:gd name="T109" fmla="*/ 16 h 549"/>
                <a:gd name="T110" fmla="*/ 4 w 120"/>
                <a:gd name="T111" fmla="*/ 13 h 549"/>
                <a:gd name="T112" fmla="*/ 5 w 120"/>
                <a:gd name="T113" fmla="*/ 10 h 549"/>
                <a:gd name="T114" fmla="*/ 6 w 120"/>
                <a:gd name="T115" fmla="*/ 7 h 549"/>
                <a:gd name="T116" fmla="*/ 7 w 120"/>
                <a:gd name="T117" fmla="*/ 4 h 549"/>
                <a:gd name="T118" fmla="*/ 8 w 120"/>
                <a:gd name="T119" fmla="*/ 1 h 549"/>
                <a:gd name="T120" fmla="*/ 6 w 120"/>
                <a:gd name="T121" fmla="*/ 0 h 5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49"/>
                <a:gd name="T185" fmla="*/ 120 w 120"/>
                <a:gd name="T186" fmla="*/ 549 h 5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49">
                  <a:moveTo>
                    <a:pt x="57" y="0"/>
                  </a:moveTo>
                  <a:lnTo>
                    <a:pt x="56" y="0"/>
                  </a:lnTo>
                  <a:lnTo>
                    <a:pt x="54" y="3"/>
                  </a:lnTo>
                  <a:lnTo>
                    <a:pt x="52" y="6"/>
                  </a:lnTo>
                  <a:lnTo>
                    <a:pt x="50" y="12"/>
                  </a:lnTo>
                  <a:lnTo>
                    <a:pt x="49" y="14"/>
                  </a:lnTo>
                  <a:lnTo>
                    <a:pt x="47" y="17"/>
                  </a:lnTo>
                  <a:lnTo>
                    <a:pt x="45" y="21"/>
                  </a:lnTo>
                  <a:lnTo>
                    <a:pt x="44" y="26"/>
                  </a:lnTo>
                  <a:lnTo>
                    <a:pt x="41" y="29"/>
                  </a:lnTo>
                  <a:lnTo>
                    <a:pt x="39" y="33"/>
                  </a:lnTo>
                  <a:lnTo>
                    <a:pt x="38" y="38"/>
                  </a:lnTo>
                  <a:lnTo>
                    <a:pt x="36" y="45"/>
                  </a:lnTo>
                  <a:lnTo>
                    <a:pt x="34" y="50"/>
                  </a:lnTo>
                  <a:lnTo>
                    <a:pt x="31" y="55"/>
                  </a:lnTo>
                  <a:lnTo>
                    <a:pt x="29" y="61"/>
                  </a:lnTo>
                  <a:lnTo>
                    <a:pt x="27" y="68"/>
                  </a:lnTo>
                  <a:lnTo>
                    <a:pt x="25" y="74"/>
                  </a:lnTo>
                  <a:lnTo>
                    <a:pt x="22" y="81"/>
                  </a:lnTo>
                  <a:lnTo>
                    <a:pt x="20" y="88"/>
                  </a:lnTo>
                  <a:lnTo>
                    <a:pt x="18" y="96"/>
                  </a:lnTo>
                  <a:lnTo>
                    <a:pt x="16" y="103"/>
                  </a:lnTo>
                  <a:lnTo>
                    <a:pt x="14" y="112"/>
                  </a:lnTo>
                  <a:lnTo>
                    <a:pt x="13" y="120"/>
                  </a:lnTo>
                  <a:lnTo>
                    <a:pt x="11" y="129"/>
                  </a:lnTo>
                  <a:lnTo>
                    <a:pt x="9" y="137"/>
                  </a:lnTo>
                  <a:lnTo>
                    <a:pt x="7" y="146"/>
                  </a:lnTo>
                  <a:lnTo>
                    <a:pt x="6" y="155"/>
                  </a:lnTo>
                  <a:lnTo>
                    <a:pt x="6" y="165"/>
                  </a:lnTo>
                  <a:lnTo>
                    <a:pt x="4" y="175"/>
                  </a:lnTo>
                  <a:lnTo>
                    <a:pt x="3" y="184"/>
                  </a:lnTo>
                  <a:lnTo>
                    <a:pt x="2" y="194"/>
                  </a:lnTo>
                  <a:lnTo>
                    <a:pt x="1" y="204"/>
                  </a:lnTo>
                  <a:lnTo>
                    <a:pt x="1" y="215"/>
                  </a:lnTo>
                  <a:lnTo>
                    <a:pt x="0" y="224"/>
                  </a:lnTo>
                  <a:lnTo>
                    <a:pt x="0" y="235"/>
                  </a:lnTo>
                  <a:lnTo>
                    <a:pt x="1" y="247"/>
                  </a:lnTo>
                  <a:lnTo>
                    <a:pt x="1" y="257"/>
                  </a:lnTo>
                  <a:lnTo>
                    <a:pt x="1" y="268"/>
                  </a:lnTo>
                  <a:lnTo>
                    <a:pt x="2" y="280"/>
                  </a:lnTo>
                  <a:lnTo>
                    <a:pt x="3" y="291"/>
                  </a:lnTo>
                  <a:lnTo>
                    <a:pt x="5" y="303"/>
                  </a:lnTo>
                  <a:lnTo>
                    <a:pt x="6" y="314"/>
                  </a:lnTo>
                  <a:lnTo>
                    <a:pt x="9" y="327"/>
                  </a:lnTo>
                  <a:lnTo>
                    <a:pt x="12" y="339"/>
                  </a:lnTo>
                  <a:lnTo>
                    <a:pt x="13" y="352"/>
                  </a:lnTo>
                  <a:lnTo>
                    <a:pt x="17" y="364"/>
                  </a:lnTo>
                  <a:lnTo>
                    <a:pt x="20" y="377"/>
                  </a:lnTo>
                  <a:lnTo>
                    <a:pt x="25" y="389"/>
                  </a:lnTo>
                  <a:lnTo>
                    <a:pt x="28" y="401"/>
                  </a:lnTo>
                  <a:lnTo>
                    <a:pt x="33" y="415"/>
                  </a:lnTo>
                  <a:lnTo>
                    <a:pt x="37" y="428"/>
                  </a:lnTo>
                  <a:lnTo>
                    <a:pt x="43" y="441"/>
                  </a:lnTo>
                  <a:lnTo>
                    <a:pt x="48" y="455"/>
                  </a:lnTo>
                  <a:lnTo>
                    <a:pt x="54" y="467"/>
                  </a:lnTo>
                  <a:lnTo>
                    <a:pt x="61" y="480"/>
                  </a:lnTo>
                  <a:lnTo>
                    <a:pt x="69" y="495"/>
                  </a:lnTo>
                  <a:lnTo>
                    <a:pt x="76" y="508"/>
                  </a:lnTo>
                  <a:lnTo>
                    <a:pt x="84" y="521"/>
                  </a:lnTo>
                  <a:lnTo>
                    <a:pt x="92" y="535"/>
                  </a:lnTo>
                  <a:lnTo>
                    <a:pt x="101" y="549"/>
                  </a:lnTo>
                  <a:lnTo>
                    <a:pt x="120" y="535"/>
                  </a:lnTo>
                  <a:lnTo>
                    <a:pt x="119" y="533"/>
                  </a:lnTo>
                  <a:lnTo>
                    <a:pt x="118" y="531"/>
                  </a:lnTo>
                  <a:lnTo>
                    <a:pt x="115" y="528"/>
                  </a:lnTo>
                  <a:lnTo>
                    <a:pt x="111" y="524"/>
                  </a:lnTo>
                  <a:lnTo>
                    <a:pt x="107" y="518"/>
                  </a:lnTo>
                  <a:lnTo>
                    <a:pt x="103" y="510"/>
                  </a:lnTo>
                  <a:lnTo>
                    <a:pt x="100" y="507"/>
                  </a:lnTo>
                  <a:lnTo>
                    <a:pt x="98" y="502"/>
                  </a:lnTo>
                  <a:lnTo>
                    <a:pt x="96" y="497"/>
                  </a:lnTo>
                  <a:lnTo>
                    <a:pt x="93" y="493"/>
                  </a:lnTo>
                  <a:lnTo>
                    <a:pt x="90" y="487"/>
                  </a:lnTo>
                  <a:lnTo>
                    <a:pt x="87" y="482"/>
                  </a:lnTo>
                  <a:lnTo>
                    <a:pt x="84" y="476"/>
                  </a:lnTo>
                  <a:lnTo>
                    <a:pt x="81" y="470"/>
                  </a:lnTo>
                  <a:lnTo>
                    <a:pt x="78" y="464"/>
                  </a:lnTo>
                  <a:lnTo>
                    <a:pt x="75" y="457"/>
                  </a:lnTo>
                  <a:lnTo>
                    <a:pt x="72" y="451"/>
                  </a:lnTo>
                  <a:lnTo>
                    <a:pt x="69" y="444"/>
                  </a:lnTo>
                  <a:lnTo>
                    <a:pt x="65" y="436"/>
                  </a:lnTo>
                  <a:lnTo>
                    <a:pt x="62" y="429"/>
                  </a:lnTo>
                  <a:lnTo>
                    <a:pt x="59" y="422"/>
                  </a:lnTo>
                  <a:lnTo>
                    <a:pt x="56" y="415"/>
                  </a:lnTo>
                  <a:lnTo>
                    <a:pt x="53" y="406"/>
                  </a:lnTo>
                  <a:lnTo>
                    <a:pt x="51" y="398"/>
                  </a:lnTo>
                  <a:lnTo>
                    <a:pt x="48" y="389"/>
                  </a:lnTo>
                  <a:lnTo>
                    <a:pt x="46" y="381"/>
                  </a:lnTo>
                  <a:lnTo>
                    <a:pt x="42" y="371"/>
                  </a:lnTo>
                  <a:lnTo>
                    <a:pt x="40" y="362"/>
                  </a:lnTo>
                  <a:lnTo>
                    <a:pt x="37" y="352"/>
                  </a:lnTo>
                  <a:lnTo>
                    <a:pt x="36" y="343"/>
                  </a:lnTo>
                  <a:lnTo>
                    <a:pt x="33" y="332"/>
                  </a:lnTo>
                  <a:lnTo>
                    <a:pt x="31" y="323"/>
                  </a:lnTo>
                  <a:lnTo>
                    <a:pt x="30" y="313"/>
                  </a:lnTo>
                  <a:lnTo>
                    <a:pt x="29" y="303"/>
                  </a:lnTo>
                  <a:lnTo>
                    <a:pt x="27" y="291"/>
                  </a:lnTo>
                  <a:lnTo>
                    <a:pt x="26" y="281"/>
                  </a:lnTo>
                  <a:lnTo>
                    <a:pt x="25" y="270"/>
                  </a:lnTo>
                  <a:lnTo>
                    <a:pt x="23" y="260"/>
                  </a:lnTo>
                  <a:lnTo>
                    <a:pt x="22" y="247"/>
                  </a:lnTo>
                  <a:lnTo>
                    <a:pt x="22" y="237"/>
                  </a:lnTo>
                  <a:lnTo>
                    <a:pt x="22" y="226"/>
                  </a:lnTo>
                  <a:lnTo>
                    <a:pt x="23" y="215"/>
                  </a:lnTo>
                  <a:lnTo>
                    <a:pt x="23" y="201"/>
                  </a:lnTo>
                  <a:lnTo>
                    <a:pt x="25" y="189"/>
                  </a:lnTo>
                  <a:lnTo>
                    <a:pt x="26" y="177"/>
                  </a:lnTo>
                  <a:lnTo>
                    <a:pt x="27" y="165"/>
                  </a:lnTo>
                  <a:lnTo>
                    <a:pt x="29" y="153"/>
                  </a:lnTo>
                  <a:lnTo>
                    <a:pt x="31" y="140"/>
                  </a:lnTo>
                  <a:lnTo>
                    <a:pt x="33" y="127"/>
                  </a:lnTo>
                  <a:lnTo>
                    <a:pt x="37" y="115"/>
                  </a:lnTo>
                  <a:lnTo>
                    <a:pt x="39" y="102"/>
                  </a:lnTo>
                  <a:lnTo>
                    <a:pt x="43" y="89"/>
                  </a:lnTo>
                  <a:lnTo>
                    <a:pt x="46" y="77"/>
                  </a:lnTo>
                  <a:lnTo>
                    <a:pt x="52" y="63"/>
                  </a:lnTo>
                  <a:lnTo>
                    <a:pt x="56" y="50"/>
                  </a:lnTo>
                  <a:lnTo>
                    <a:pt x="61" y="37"/>
                  </a:lnTo>
                  <a:lnTo>
                    <a:pt x="67" y="23"/>
                  </a:lnTo>
                  <a:lnTo>
                    <a:pt x="74" y="10"/>
                  </a:lnTo>
                  <a:lnTo>
                    <a:pt x="57" y="0"/>
                  </a:lnTo>
                  <a:close/>
                </a:path>
              </a:pathLst>
            </a:custGeom>
            <a:solidFill>
              <a:srgbClr val="FFFFFF"/>
            </a:solidFill>
            <a:ln w="9525">
              <a:noFill/>
              <a:round/>
              <a:headEnd/>
              <a:tailEnd/>
            </a:ln>
          </p:spPr>
          <p:txBody>
            <a:bodyPr/>
            <a:lstStyle/>
            <a:p>
              <a:endParaRPr lang="en-US"/>
            </a:p>
          </p:txBody>
        </p:sp>
        <p:sp>
          <p:nvSpPr>
            <p:cNvPr id="72742" name="Freeform 443"/>
            <p:cNvSpPr>
              <a:spLocks/>
            </p:cNvSpPr>
            <p:nvPr/>
          </p:nvSpPr>
          <p:spPr bwMode="auto">
            <a:xfrm>
              <a:off x="5226" y="2932"/>
              <a:ext cx="20" cy="27"/>
            </a:xfrm>
            <a:custGeom>
              <a:avLst/>
              <a:gdLst>
                <a:gd name="T0" fmla="*/ 0 w 61"/>
                <a:gd name="T1" fmla="*/ 2 h 82"/>
                <a:gd name="T2" fmla="*/ 5 w 61"/>
                <a:gd name="T3" fmla="*/ 9 h 82"/>
                <a:gd name="T4" fmla="*/ 7 w 61"/>
                <a:gd name="T5" fmla="*/ 0 h 82"/>
                <a:gd name="T6" fmla="*/ 5 w 61"/>
                <a:gd name="T7" fmla="*/ 0 h 82"/>
                <a:gd name="T8" fmla="*/ 4 w 61"/>
                <a:gd name="T9" fmla="*/ 5 h 82"/>
                <a:gd name="T10" fmla="*/ 2 w 61"/>
                <a:gd name="T11" fmla="*/ 2 h 82"/>
                <a:gd name="T12" fmla="*/ 0 w 61"/>
                <a:gd name="T13" fmla="*/ 2 h 82"/>
                <a:gd name="T14" fmla="*/ 0 w 61"/>
                <a:gd name="T15" fmla="*/ 2 h 82"/>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82"/>
                <a:gd name="T26" fmla="*/ 61 w 61"/>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82">
                  <a:moveTo>
                    <a:pt x="0" y="21"/>
                  </a:moveTo>
                  <a:lnTo>
                    <a:pt x="43" y="82"/>
                  </a:lnTo>
                  <a:lnTo>
                    <a:pt x="61" y="0"/>
                  </a:lnTo>
                  <a:lnTo>
                    <a:pt x="47" y="1"/>
                  </a:lnTo>
                  <a:lnTo>
                    <a:pt x="35" y="42"/>
                  </a:lnTo>
                  <a:lnTo>
                    <a:pt x="16" y="14"/>
                  </a:lnTo>
                  <a:lnTo>
                    <a:pt x="0" y="21"/>
                  </a:lnTo>
                  <a:close/>
                </a:path>
              </a:pathLst>
            </a:custGeom>
            <a:solidFill>
              <a:srgbClr val="FFFFFF"/>
            </a:solidFill>
            <a:ln w="9525">
              <a:noFill/>
              <a:round/>
              <a:headEnd/>
              <a:tailEnd/>
            </a:ln>
          </p:spPr>
          <p:txBody>
            <a:bodyPr/>
            <a:lstStyle/>
            <a:p>
              <a:endParaRPr lang="en-US"/>
            </a:p>
          </p:txBody>
        </p:sp>
        <p:sp>
          <p:nvSpPr>
            <p:cNvPr id="72743" name="Freeform 444"/>
            <p:cNvSpPr>
              <a:spLocks/>
            </p:cNvSpPr>
            <p:nvPr/>
          </p:nvSpPr>
          <p:spPr bwMode="auto">
            <a:xfrm>
              <a:off x="5255" y="2916"/>
              <a:ext cx="20" cy="31"/>
            </a:xfrm>
            <a:custGeom>
              <a:avLst/>
              <a:gdLst>
                <a:gd name="T0" fmla="*/ 0 w 59"/>
                <a:gd name="T1" fmla="*/ 4 h 93"/>
                <a:gd name="T2" fmla="*/ 4 w 59"/>
                <a:gd name="T3" fmla="*/ 10 h 93"/>
                <a:gd name="T4" fmla="*/ 5 w 59"/>
                <a:gd name="T5" fmla="*/ 9 h 93"/>
                <a:gd name="T6" fmla="*/ 7 w 59"/>
                <a:gd name="T7" fmla="*/ 0 h 93"/>
                <a:gd name="T8" fmla="*/ 5 w 59"/>
                <a:gd name="T9" fmla="*/ 1 h 93"/>
                <a:gd name="T10" fmla="*/ 4 w 59"/>
                <a:gd name="T11" fmla="*/ 7 h 93"/>
                <a:gd name="T12" fmla="*/ 2 w 59"/>
                <a:gd name="T13" fmla="*/ 3 h 93"/>
                <a:gd name="T14" fmla="*/ 0 w 59"/>
                <a:gd name="T15" fmla="*/ 4 h 93"/>
                <a:gd name="T16" fmla="*/ 0 w 59"/>
                <a:gd name="T17" fmla="*/ 4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3"/>
                <a:gd name="T29" fmla="*/ 59 w 59"/>
                <a:gd name="T30" fmla="*/ 93 h 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3">
                  <a:moveTo>
                    <a:pt x="0" y="37"/>
                  </a:moveTo>
                  <a:lnTo>
                    <a:pt x="39" y="93"/>
                  </a:lnTo>
                  <a:lnTo>
                    <a:pt x="48" y="79"/>
                  </a:lnTo>
                  <a:lnTo>
                    <a:pt x="59" y="0"/>
                  </a:lnTo>
                  <a:lnTo>
                    <a:pt x="48" y="9"/>
                  </a:lnTo>
                  <a:lnTo>
                    <a:pt x="37" y="59"/>
                  </a:lnTo>
                  <a:lnTo>
                    <a:pt x="18" y="26"/>
                  </a:lnTo>
                  <a:lnTo>
                    <a:pt x="0" y="37"/>
                  </a:lnTo>
                  <a:close/>
                </a:path>
              </a:pathLst>
            </a:custGeom>
            <a:solidFill>
              <a:srgbClr val="FFFFFF"/>
            </a:solidFill>
            <a:ln w="9525">
              <a:noFill/>
              <a:round/>
              <a:headEnd/>
              <a:tailEnd/>
            </a:ln>
          </p:spPr>
          <p:txBody>
            <a:bodyPr/>
            <a:lstStyle/>
            <a:p>
              <a:endParaRPr lang="en-US"/>
            </a:p>
          </p:txBody>
        </p:sp>
        <p:sp>
          <p:nvSpPr>
            <p:cNvPr id="72744" name="Freeform 445"/>
            <p:cNvSpPr>
              <a:spLocks/>
            </p:cNvSpPr>
            <p:nvPr/>
          </p:nvSpPr>
          <p:spPr bwMode="auto">
            <a:xfrm>
              <a:off x="5284" y="2904"/>
              <a:ext cx="22" cy="31"/>
            </a:xfrm>
            <a:custGeom>
              <a:avLst/>
              <a:gdLst>
                <a:gd name="T0" fmla="*/ 0 w 64"/>
                <a:gd name="T1" fmla="*/ 4 h 92"/>
                <a:gd name="T2" fmla="*/ 5 w 64"/>
                <a:gd name="T3" fmla="*/ 10 h 92"/>
                <a:gd name="T4" fmla="*/ 8 w 64"/>
                <a:gd name="T5" fmla="*/ 0 h 92"/>
                <a:gd name="T6" fmla="*/ 6 w 64"/>
                <a:gd name="T7" fmla="*/ 1 h 92"/>
                <a:gd name="T8" fmla="*/ 4 w 64"/>
                <a:gd name="T9" fmla="*/ 6 h 92"/>
                <a:gd name="T10" fmla="*/ 2 w 64"/>
                <a:gd name="T11" fmla="*/ 3 h 92"/>
                <a:gd name="T12" fmla="*/ 0 w 64"/>
                <a:gd name="T13" fmla="*/ 4 h 92"/>
                <a:gd name="T14" fmla="*/ 0 w 64"/>
                <a:gd name="T15" fmla="*/ 4 h 92"/>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2"/>
                <a:gd name="T26" fmla="*/ 64 w 64"/>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2">
                  <a:moveTo>
                    <a:pt x="0" y="34"/>
                  </a:moveTo>
                  <a:lnTo>
                    <a:pt x="44" y="92"/>
                  </a:lnTo>
                  <a:lnTo>
                    <a:pt x="64" y="0"/>
                  </a:lnTo>
                  <a:lnTo>
                    <a:pt x="50" y="13"/>
                  </a:lnTo>
                  <a:lnTo>
                    <a:pt x="38" y="52"/>
                  </a:lnTo>
                  <a:lnTo>
                    <a:pt x="16" y="24"/>
                  </a:lnTo>
                  <a:lnTo>
                    <a:pt x="0" y="34"/>
                  </a:lnTo>
                  <a:close/>
                </a:path>
              </a:pathLst>
            </a:custGeom>
            <a:solidFill>
              <a:srgbClr val="FFFFFF"/>
            </a:solidFill>
            <a:ln w="9525">
              <a:noFill/>
              <a:round/>
              <a:headEnd/>
              <a:tailEnd/>
            </a:ln>
          </p:spPr>
          <p:txBody>
            <a:bodyPr/>
            <a:lstStyle/>
            <a:p>
              <a:endParaRPr lang="en-US"/>
            </a:p>
          </p:txBody>
        </p:sp>
        <p:sp>
          <p:nvSpPr>
            <p:cNvPr id="72745" name="Freeform 446"/>
            <p:cNvSpPr>
              <a:spLocks/>
            </p:cNvSpPr>
            <p:nvPr/>
          </p:nvSpPr>
          <p:spPr bwMode="auto">
            <a:xfrm>
              <a:off x="5312" y="2893"/>
              <a:ext cx="21" cy="28"/>
            </a:xfrm>
            <a:custGeom>
              <a:avLst/>
              <a:gdLst>
                <a:gd name="T0" fmla="*/ 0 w 62"/>
                <a:gd name="T1" fmla="*/ 2 h 83"/>
                <a:gd name="T2" fmla="*/ 5 w 62"/>
                <a:gd name="T3" fmla="*/ 9 h 83"/>
                <a:gd name="T4" fmla="*/ 6 w 62"/>
                <a:gd name="T5" fmla="*/ 9 h 83"/>
                <a:gd name="T6" fmla="*/ 7 w 62"/>
                <a:gd name="T7" fmla="*/ 0 h 83"/>
                <a:gd name="T8" fmla="*/ 6 w 62"/>
                <a:gd name="T9" fmla="*/ 0 h 83"/>
                <a:gd name="T10" fmla="*/ 5 w 62"/>
                <a:gd name="T11" fmla="*/ 5 h 83"/>
                <a:gd name="T12" fmla="*/ 3 w 62"/>
                <a:gd name="T13" fmla="*/ 2 h 83"/>
                <a:gd name="T14" fmla="*/ 0 w 62"/>
                <a:gd name="T15" fmla="*/ 2 h 83"/>
                <a:gd name="T16" fmla="*/ 0 w 62"/>
                <a:gd name="T17" fmla="*/ 2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3"/>
                <a:gd name="T29" fmla="*/ 62 w 6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3">
                  <a:moveTo>
                    <a:pt x="0" y="18"/>
                  </a:moveTo>
                  <a:lnTo>
                    <a:pt x="40" y="83"/>
                  </a:lnTo>
                  <a:lnTo>
                    <a:pt x="51" y="78"/>
                  </a:lnTo>
                  <a:lnTo>
                    <a:pt x="62" y="4"/>
                  </a:lnTo>
                  <a:lnTo>
                    <a:pt x="53" y="0"/>
                  </a:lnTo>
                  <a:lnTo>
                    <a:pt x="41" y="45"/>
                  </a:lnTo>
                  <a:lnTo>
                    <a:pt x="27" y="15"/>
                  </a:lnTo>
                  <a:lnTo>
                    <a:pt x="0" y="18"/>
                  </a:lnTo>
                  <a:close/>
                </a:path>
              </a:pathLst>
            </a:custGeom>
            <a:solidFill>
              <a:srgbClr val="FFFFFF"/>
            </a:solidFill>
            <a:ln w="9525">
              <a:noFill/>
              <a:round/>
              <a:headEnd/>
              <a:tailEnd/>
            </a:ln>
          </p:spPr>
          <p:txBody>
            <a:bodyPr/>
            <a:lstStyle/>
            <a:p>
              <a:endParaRPr lang="en-US"/>
            </a:p>
          </p:txBody>
        </p:sp>
        <p:sp>
          <p:nvSpPr>
            <p:cNvPr id="72746" name="Freeform 447"/>
            <p:cNvSpPr>
              <a:spLocks/>
            </p:cNvSpPr>
            <p:nvPr/>
          </p:nvSpPr>
          <p:spPr bwMode="auto">
            <a:xfrm>
              <a:off x="5337" y="2887"/>
              <a:ext cx="16" cy="24"/>
            </a:xfrm>
            <a:custGeom>
              <a:avLst/>
              <a:gdLst>
                <a:gd name="T0" fmla="*/ 0 w 50"/>
                <a:gd name="T1" fmla="*/ 2 h 73"/>
                <a:gd name="T2" fmla="*/ 3 w 50"/>
                <a:gd name="T3" fmla="*/ 8 h 73"/>
                <a:gd name="T4" fmla="*/ 4 w 50"/>
                <a:gd name="T5" fmla="*/ 7 h 73"/>
                <a:gd name="T6" fmla="*/ 5 w 50"/>
                <a:gd name="T7" fmla="*/ 0 h 73"/>
                <a:gd name="T8" fmla="*/ 3 w 50"/>
                <a:gd name="T9" fmla="*/ 1 h 73"/>
                <a:gd name="T10" fmla="*/ 3 w 50"/>
                <a:gd name="T11" fmla="*/ 4 h 73"/>
                <a:gd name="T12" fmla="*/ 2 w 50"/>
                <a:gd name="T13" fmla="*/ 1 h 73"/>
                <a:gd name="T14" fmla="*/ 0 w 50"/>
                <a:gd name="T15" fmla="*/ 2 h 73"/>
                <a:gd name="T16" fmla="*/ 0 w 50"/>
                <a:gd name="T17" fmla="*/ 2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73"/>
                <a:gd name="T29" fmla="*/ 50 w 50"/>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73">
                  <a:moveTo>
                    <a:pt x="0" y="18"/>
                  </a:moveTo>
                  <a:lnTo>
                    <a:pt x="29" y="73"/>
                  </a:lnTo>
                  <a:lnTo>
                    <a:pt x="43" y="65"/>
                  </a:lnTo>
                  <a:lnTo>
                    <a:pt x="50" y="0"/>
                  </a:lnTo>
                  <a:lnTo>
                    <a:pt x="32" y="6"/>
                  </a:lnTo>
                  <a:lnTo>
                    <a:pt x="30" y="36"/>
                  </a:lnTo>
                  <a:lnTo>
                    <a:pt x="20" y="9"/>
                  </a:lnTo>
                  <a:lnTo>
                    <a:pt x="0" y="18"/>
                  </a:lnTo>
                  <a:close/>
                </a:path>
              </a:pathLst>
            </a:custGeom>
            <a:solidFill>
              <a:srgbClr val="FFFFFF"/>
            </a:solidFill>
            <a:ln w="9525">
              <a:noFill/>
              <a:round/>
              <a:headEnd/>
              <a:tailEnd/>
            </a:ln>
          </p:spPr>
          <p:txBody>
            <a:bodyPr/>
            <a:lstStyle/>
            <a:p>
              <a:endParaRPr lang="en-US"/>
            </a:p>
          </p:txBody>
        </p:sp>
        <p:sp>
          <p:nvSpPr>
            <p:cNvPr id="72747" name="Freeform 448"/>
            <p:cNvSpPr>
              <a:spLocks/>
            </p:cNvSpPr>
            <p:nvPr/>
          </p:nvSpPr>
          <p:spPr bwMode="auto">
            <a:xfrm>
              <a:off x="5247" y="2940"/>
              <a:ext cx="21" cy="29"/>
            </a:xfrm>
            <a:custGeom>
              <a:avLst/>
              <a:gdLst>
                <a:gd name="T0" fmla="*/ 0 w 62"/>
                <a:gd name="T1" fmla="*/ 6 h 88"/>
                <a:gd name="T2" fmla="*/ 2 w 62"/>
                <a:gd name="T3" fmla="*/ 0 h 88"/>
                <a:gd name="T4" fmla="*/ 4 w 62"/>
                <a:gd name="T5" fmla="*/ 1 h 88"/>
                <a:gd name="T6" fmla="*/ 7 w 62"/>
                <a:gd name="T7" fmla="*/ 10 h 88"/>
                <a:gd name="T8" fmla="*/ 5 w 62"/>
                <a:gd name="T9" fmla="*/ 8 h 88"/>
                <a:gd name="T10" fmla="*/ 3 w 62"/>
                <a:gd name="T11" fmla="*/ 3 h 88"/>
                <a:gd name="T12" fmla="*/ 1 w 62"/>
                <a:gd name="T13" fmla="*/ 8 h 88"/>
                <a:gd name="T14" fmla="*/ 0 w 62"/>
                <a:gd name="T15" fmla="*/ 6 h 88"/>
                <a:gd name="T16" fmla="*/ 0 w 62"/>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8"/>
                <a:gd name="T29" fmla="*/ 62 w 62"/>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8">
                  <a:moveTo>
                    <a:pt x="0" y="58"/>
                  </a:moveTo>
                  <a:lnTo>
                    <a:pt x="20" y="0"/>
                  </a:lnTo>
                  <a:lnTo>
                    <a:pt x="35" y="5"/>
                  </a:lnTo>
                  <a:lnTo>
                    <a:pt x="62" y="88"/>
                  </a:lnTo>
                  <a:lnTo>
                    <a:pt x="44" y="75"/>
                  </a:lnTo>
                  <a:lnTo>
                    <a:pt x="30" y="30"/>
                  </a:lnTo>
                  <a:lnTo>
                    <a:pt x="13" y="69"/>
                  </a:lnTo>
                  <a:lnTo>
                    <a:pt x="0" y="58"/>
                  </a:lnTo>
                  <a:close/>
                </a:path>
              </a:pathLst>
            </a:custGeom>
            <a:solidFill>
              <a:srgbClr val="FFFFFF"/>
            </a:solidFill>
            <a:ln w="9525">
              <a:noFill/>
              <a:round/>
              <a:headEnd/>
              <a:tailEnd/>
            </a:ln>
          </p:spPr>
          <p:txBody>
            <a:bodyPr/>
            <a:lstStyle/>
            <a:p>
              <a:endParaRPr lang="en-US"/>
            </a:p>
          </p:txBody>
        </p:sp>
        <p:sp>
          <p:nvSpPr>
            <p:cNvPr id="72748" name="Freeform 449"/>
            <p:cNvSpPr>
              <a:spLocks/>
            </p:cNvSpPr>
            <p:nvPr/>
          </p:nvSpPr>
          <p:spPr bwMode="auto">
            <a:xfrm>
              <a:off x="5140" y="2803"/>
              <a:ext cx="21" cy="38"/>
            </a:xfrm>
            <a:custGeom>
              <a:avLst/>
              <a:gdLst>
                <a:gd name="T0" fmla="*/ 7 w 63"/>
                <a:gd name="T1" fmla="*/ 2 h 115"/>
                <a:gd name="T2" fmla="*/ 7 w 63"/>
                <a:gd name="T3" fmla="*/ 2 h 115"/>
                <a:gd name="T4" fmla="*/ 7 w 63"/>
                <a:gd name="T5" fmla="*/ 2 h 115"/>
                <a:gd name="T6" fmla="*/ 6 w 63"/>
                <a:gd name="T7" fmla="*/ 2 h 115"/>
                <a:gd name="T8" fmla="*/ 6 w 63"/>
                <a:gd name="T9" fmla="*/ 3 h 115"/>
                <a:gd name="T10" fmla="*/ 5 w 63"/>
                <a:gd name="T11" fmla="*/ 3 h 115"/>
                <a:gd name="T12" fmla="*/ 4 w 63"/>
                <a:gd name="T13" fmla="*/ 4 h 115"/>
                <a:gd name="T14" fmla="*/ 4 w 63"/>
                <a:gd name="T15" fmla="*/ 5 h 115"/>
                <a:gd name="T16" fmla="*/ 3 w 63"/>
                <a:gd name="T17" fmla="*/ 6 h 115"/>
                <a:gd name="T18" fmla="*/ 3 w 63"/>
                <a:gd name="T19" fmla="*/ 6 h 115"/>
                <a:gd name="T20" fmla="*/ 3 w 63"/>
                <a:gd name="T21" fmla="*/ 7 h 115"/>
                <a:gd name="T22" fmla="*/ 2 w 63"/>
                <a:gd name="T23" fmla="*/ 8 h 115"/>
                <a:gd name="T24" fmla="*/ 2 w 63"/>
                <a:gd name="T25" fmla="*/ 8 h 115"/>
                <a:gd name="T26" fmla="*/ 3 w 63"/>
                <a:gd name="T27" fmla="*/ 9 h 115"/>
                <a:gd name="T28" fmla="*/ 3 w 63"/>
                <a:gd name="T29" fmla="*/ 10 h 115"/>
                <a:gd name="T30" fmla="*/ 4 w 63"/>
                <a:gd name="T31" fmla="*/ 10 h 115"/>
                <a:gd name="T32" fmla="*/ 4 w 63"/>
                <a:gd name="T33" fmla="*/ 10 h 115"/>
                <a:gd name="T34" fmla="*/ 4 w 63"/>
                <a:gd name="T35" fmla="*/ 10 h 115"/>
                <a:gd name="T36" fmla="*/ 5 w 63"/>
                <a:gd name="T37" fmla="*/ 10 h 115"/>
                <a:gd name="T38" fmla="*/ 5 w 63"/>
                <a:gd name="T39" fmla="*/ 10 h 115"/>
                <a:gd name="T40" fmla="*/ 5 w 63"/>
                <a:gd name="T41" fmla="*/ 10 h 115"/>
                <a:gd name="T42" fmla="*/ 5 w 63"/>
                <a:gd name="T43" fmla="*/ 13 h 115"/>
                <a:gd name="T44" fmla="*/ 5 w 63"/>
                <a:gd name="T45" fmla="*/ 13 h 115"/>
                <a:gd name="T46" fmla="*/ 4 w 63"/>
                <a:gd name="T47" fmla="*/ 13 h 115"/>
                <a:gd name="T48" fmla="*/ 4 w 63"/>
                <a:gd name="T49" fmla="*/ 12 h 115"/>
                <a:gd name="T50" fmla="*/ 3 w 63"/>
                <a:gd name="T51" fmla="*/ 12 h 115"/>
                <a:gd name="T52" fmla="*/ 3 w 63"/>
                <a:gd name="T53" fmla="*/ 12 h 115"/>
                <a:gd name="T54" fmla="*/ 2 w 63"/>
                <a:gd name="T55" fmla="*/ 12 h 115"/>
                <a:gd name="T56" fmla="*/ 2 w 63"/>
                <a:gd name="T57" fmla="*/ 11 h 115"/>
                <a:gd name="T58" fmla="*/ 2 w 63"/>
                <a:gd name="T59" fmla="*/ 11 h 115"/>
                <a:gd name="T60" fmla="*/ 1 w 63"/>
                <a:gd name="T61" fmla="*/ 11 h 115"/>
                <a:gd name="T62" fmla="*/ 1 w 63"/>
                <a:gd name="T63" fmla="*/ 10 h 115"/>
                <a:gd name="T64" fmla="*/ 0 w 63"/>
                <a:gd name="T65" fmla="*/ 9 h 115"/>
                <a:gd name="T66" fmla="*/ 0 w 63"/>
                <a:gd name="T67" fmla="*/ 9 h 115"/>
                <a:gd name="T68" fmla="*/ 0 w 63"/>
                <a:gd name="T69" fmla="*/ 9 h 115"/>
                <a:gd name="T70" fmla="*/ 0 w 63"/>
                <a:gd name="T71" fmla="*/ 8 h 115"/>
                <a:gd name="T72" fmla="*/ 0 w 63"/>
                <a:gd name="T73" fmla="*/ 8 h 115"/>
                <a:gd name="T74" fmla="*/ 0 w 63"/>
                <a:gd name="T75" fmla="*/ 7 h 115"/>
                <a:gd name="T76" fmla="*/ 0 w 63"/>
                <a:gd name="T77" fmla="*/ 6 h 115"/>
                <a:gd name="T78" fmla="*/ 1 w 63"/>
                <a:gd name="T79" fmla="*/ 6 h 115"/>
                <a:gd name="T80" fmla="*/ 1 w 63"/>
                <a:gd name="T81" fmla="*/ 5 h 115"/>
                <a:gd name="T82" fmla="*/ 1 w 63"/>
                <a:gd name="T83" fmla="*/ 5 h 115"/>
                <a:gd name="T84" fmla="*/ 2 w 63"/>
                <a:gd name="T85" fmla="*/ 4 h 115"/>
                <a:gd name="T86" fmla="*/ 2 w 63"/>
                <a:gd name="T87" fmla="*/ 3 h 115"/>
                <a:gd name="T88" fmla="*/ 3 w 63"/>
                <a:gd name="T89" fmla="*/ 3 h 115"/>
                <a:gd name="T90" fmla="*/ 3 w 63"/>
                <a:gd name="T91" fmla="*/ 2 h 115"/>
                <a:gd name="T92" fmla="*/ 4 w 63"/>
                <a:gd name="T93" fmla="*/ 2 h 115"/>
                <a:gd name="T94" fmla="*/ 4 w 63"/>
                <a:gd name="T95" fmla="*/ 2 h 115"/>
                <a:gd name="T96" fmla="*/ 5 w 63"/>
                <a:gd name="T97" fmla="*/ 1 h 115"/>
                <a:gd name="T98" fmla="*/ 5 w 63"/>
                <a:gd name="T99" fmla="*/ 1 h 115"/>
                <a:gd name="T100" fmla="*/ 6 w 63"/>
                <a:gd name="T101" fmla="*/ 0 h 115"/>
                <a:gd name="T102" fmla="*/ 6 w 63"/>
                <a:gd name="T103" fmla="*/ 0 h 115"/>
                <a:gd name="T104" fmla="*/ 7 w 63"/>
                <a:gd name="T105" fmla="*/ 2 h 115"/>
                <a:gd name="T106" fmla="*/ 7 w 63"/>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
                <a:gd name="T163" fmla="*/ 0 h 115"/>
                <a:gd name="T164" fmla="*/ 63 w 63"/>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 h="115">
                  <a:moveTo>
                    <a:pt x="63" y="16"/>
                  </a:moveTo>
                  <a:lnTo>
                    <a:pt x="62" y="16"/>
                  </a:lnTo>
                  <a:lnTo>
                    <a:pt x="59" y="18"/>
                  </a:lnTo>
                  <a:lnTo>
                    <a:pt x="55" y="21"/>
                  </a:lnTo>
                  <a:lnTo>
                    <a:pt x="51" y="26"/>
                  </a:lnTo>
                  <a:lnTo>
                    <a:pt x="46" y="30"/>
                  </a:lnTo>
                  <a:lnTo>
                    <a:pt x="40" y="36"/>
                  </a:lnTo>
                  <a:lnTo>
                    <a:pt x="35" y="44"/>
                  </a:lnTo>
                  <a:lnTo>
                    <a:pt x="30" y="50"/>
                  </a:lnTo>
                  <a:lnTo>
                    <a:pt x="26" y="56"/>
                  </a:lnTo>
                  <a:lnTo>
                    <a:pt x="23" y="63"/>
                  </a:lnTo>
                  <a:lnTo>
                    <a:pt x="21" y="69"/>
                  </a:lnTo>
                  <a:lnTo>
                    <a:pt x="22" y="76"/>
                  </a:lnTo>
                  <a:lnTo>
                    <a:pt x="23" y="81"/>
                  </a:lnTo>
                  <a:lnTo>
                    <a:pt x="29" y="87"/>
                  </a:lnTo>
                  <a:lnTo>
                    <a:pt x="33" y="89"/>
                  </a:lnTo>
                  <a:lnTo>
                    <a:pt x="37" y="91"/>
                  </a:lnTo>
                  <a:lnTo>
                    <a:pt x="39" y="91"/>
                  </a:lnTo>
                  <a:lnTo>
                    <a:pt x="42" y="92"/>
                  </a:lnTo>
                  <a:lnTo>
                    <a:pt x="45" y="93"/>
                  </a:lnTo>
                  <a:lnTo>
                    <a:pt x="49" y="95"/>
                  </a:lnTo>
                  <a:lnTo>
                    <a:pt x="44" y="115"/>
                  </a:lnTo>
                  <a:lnTo>
                    <a:pt x="42" y="115"/>
                  </a:lnTo>
                  <a:lnTo>
                    <a:pt x="39" y="114"/>
                  </a:lnTo>
                  <a:lnTo>
                    <a:pt x="34" y="112"/>
                  </a:lnTo>
                  <a:lnTo>
                    <a:pt x="29" y="109"/>
                  </a:lnTo>
                  <a:lnTo>
                    <a:pt x="25" y="108"/>
                  </a:lnTo>
                  <a:lnTo>
                    <a:pt x="22" y="105"/>
                  </a:lnTo>
                  <a:lnTo>
                    <a:pt x="19" y="103"/>
                  </a:lnTo>
                  <a:lnTo>
                    <a:pt x="16" y="101"/>
                  </a:lnTo>
                  <a:lnTo>
                    <a:pt x="10" y="96"/>
                  </a:lnTo>
                  <a:lnTo>
                    <a:pt x="6" y="90"/>
                  </a:lnTo>
                  <a:lnTo>
                    <a:pt x="4" y="86"/>
                  </a:lnTo>
                  <a:lnTo>
                    <a:pt x="2" y="82"/>
                  </a:lnTo>
                  <a:lnTo>
                    <a:pt x="1" y="78"/>
                  </a:lnTo>
                  <a:lnTo>
                    <a:pt x="1" y="74"/>
                  </a:lnTo>
                  <a:lnTo>
                    <a:pt x="0" y="69"/>
                  </a:lnTo>
                  <a:lnTo>
                    <a:pt x="2" y="64"/>
                  </a:lnTo>
                  <a:lnTo>
                    <a:pt x="3" y="59"/>
                  </a:lnTo>
                  <a:lnTo>
                    <a:pt x="6" y="55"/>
                  </a:lnTo>
                  <a:lnTo>
                    <a:pt x="8" y="49"/>
                  </a:lnTo>
                  <a:lnTo>
                    <a:pt x="12" y="41"/>
                  </a:lnTo>
                  <a:lnTo>
                    <a:pt x="16" y="35"/>
                  </a:lnTo>
                  <a:lnTo>
                    <a:pt x="22" y="29"/>
                  </a:lnTo>
                  <a:lnTo>
                    <a:pt x="25" y="26"/>
                  </a:lnTo>
                  <a:lnTo>
                    <a:pt x="29" y="22"/>
                  </a:lnTo>
                  <a:lnTo>
                    <a:pt x="34" y="18"/>
                  </a:lnTo>
                  <a:lnTo>
                    <a:pt x="38" y="16"/>
                  </a:lnTo>
                  <a:lnTo>
                    <a:pt x="42" y="11"/>
                  </a:lnTo>
                  <a:lnTo>
                    <a:pt x="47" y="7"/>
                  </a:lnTo>
                  <a:lnTo>
                    <a:pt x="52" y="4"/>
                  </a:lnTo>
                  <a:lnTo>
                    <a:pt x="58" y="0"/>
                  </a:lnTo>
                  <a:lnTo>
                    <a:pt x="63" y="16"/>
                  </a:lnTo>
                  <a:close/>
                </a:path>
              </a:pathLst>
            </a:custGeom>
            <a:solidFill>
              <a:srgbClr val="FFFFFF"/>
            </a:solidFill>
            <a:ln w="9525">
              <a:noFill/>
              <a:round/>
              <a:headEnd/>
              <a:tailEnd/>
            </a:ln>
          </p:spPr>
          <p:txBody>
            <a:bodyPr/>
            <a:lstStyle/>
            <a:p>
              <a:endParaRPr lang="en-US"/>
            </a:p>
          </p:txBody>
        </p:sp>
        <p:sp>
          <p:nvSpPr>
            <p:cNvPr id="72749" name="Freeform 450"/>
            <p:cNvSpPr>
              <a:spLocks/>
            </p:cNvSpPr>
            <p:nvPr/>
          </p:nvSpPr>
          <p:spPr bwMode="auto">
            <a:xfrm>
              <a:off x="5130" y="2849"/>
              <a:ext cx="20" cy="47"/>
            </a:xfrm>
            <a:custGeom>
              <a:avLst/>
              <a:gdLst>
                <a:gd name="T0" fmla="*/ 7 w 59"/>
                <a:gd name="T1" fmla="*/ 3 h 141"/>
                <a:gd name="T2" fmla="*/ 6 w 59"/>
                <a:gd name="T3" fmla="*/ 3 h 141"/>
                <a:gd name="T4" fmla="*/ 5 w 59"/>
                <a:gd name="T5" fmla="*/ 4 h 141"/>
                <a:gd name="T6" fmla="*/ 4 w 59"/>
                <a:gd name="T7" fmla="*/ 6 h 141"/>
                <a:gd name="T8" fmla="*/ 3 w 59"/>
                <a:gd name="T9" fmla="*/ 7 h 141"/>
                <a:gd name="T10" fmla="*/ 3 w 59"/>
                <a:gd name="T11" fmla="*/ 8 h 141"/>
                <a:gd name="T12" fmla="*/ 2 w 59"/>
                <a:gd name="T13" fmla="*/ 9 h 141"/>
                <a:gd name="T14" fmla="*/ 2 w 59"/>
                <a:gd name="T15" fmla="*/ 10 h 141"/>
                <a:gd name="T16" fmla="*/ 3 w 59"/>
                <a:gd name="T17" fmla="*/ 11 h 141"/>
                <a:gd name="T18" fmla="*/ 3 w 59"/>
                <a:gd name="T19" fmla="*/ 11 h 141"/>
                <a:gd name="T20" fmla="*/ 4 w 59"/>
                <a:gd name="T21" fmla="*/ 12 h 141"/>
                <a:gd name="T22" fmla="*/ 5 w 59"/>
                <a:gd name="T23" fmla="*/ 13 h 141"/>
                <a:gd name="T24" fmla="*/ 5 w 59"/>
                <a:gd name="T25" fmla="*/ 13 h 141"/>
                <a:gd name="T26" fmla="*/ 6 w 59"/>
                <a:gd name="T27" fmla="*/ 16 h 141"/>
                <a:gd name="T28" fmla="*/ 5 w 59"/>
                <a:gd name="T29" fmla="*/ 15 h 141"/>
                <a:gd name="T30" fmla="*/ 4 w 59"/>
                <a:gd name="T31" fmla="*/ 15 h 141"/>
                <a:gd name="T32" fmla="*/ 3 w 59"/>
                <a:gd name="T33" fmla="*/ 14 h 141"/>
                <a:gd name="T34" fmla="*/ 2 w 59"/>
                <a:gd name="T35" fmla="*/ 14 h 141"/>
                <a:gd name="T36" fmla="*/ 2 w 59"/>
                <a:gd name="T37" fmla="*/ 13 h 141"/>
                <a:gd name="T38" fmla="*/ 1 w 59"/>
                <a:gd name="T39" fmla="*/ 13 h 141"/>
                <a:gd name="T40" fmla="*/ 0 w 59"/>
                <a:gd name="T41" fmla="*/ 12 h 141"/>
                <a:gd name="T42" fmla="*/ 0 w 59"/>
                <a:gd name="T43" fmla="*/ 11 h 141"/>
                <a:gd name="T44" fmla="*/ 0 w 59"/>
                <a:gd name="T45" fmla="*/ 9 h 141"/>
                <a:gd name="T46" fmla="*/ 0 w 59"/>
                <a:gd name="T47" fmla="*/ 8 h 141"/>
                <a:gd name="T48" fmla="*/ 1 w 59"/>
                <a:gd name="T49" fmla="*/ 6 h 141"/>
                <a:gd name="T50" fmla="*/ 1 w 59"/>
                <a:gd name="T51" fmla="*/ 5 h 141"/>
                <a:gd name="T52" fmla="*/ 2 w 59"/>
                <a:gd name="T53" fmla="*/ 4 h 141"/>
                <a:gd name="T54" fmla="*/ 3 w 59"/>
                <a:gd name="T55" fmla="*/ 3 h 141"/>
                <a:gd name="T56" fmla="*/ 4 w 59"/>
                <a:gd name="T57" fmla="*/ 2 h 141"/>
                <a:gd name="T58" fmla="*/ 5 w 59"/>
                <a:gd name="T59" fmla="*/ 1 h 141"/>
                <a:gd name="T60" fmla="*/ 6 w 59"/>
                <a:gd name="T61" fmla="*/ 0 h 141"/>
                <a:gd name="T62" fmla="*/ 7 w 59"/>
                <a:gd name="T63" fmla="*/ 3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
                <a:gd name="T97" fmla="*/ 0 h 141"/>
                <a:gd name="T98" fmla="*/ 59 w 59"/>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 h="141">
                  <a:moveTo>
                    <a:pt x="59" y="24"/>
                  </a:moveTo>
                  <a:lnTo>
                    <a:pt x="58" y="24"/>
                  </a:lnTo>
                  <a:lnTo>
                    <a:pt x="56" y="27"/>
                  </a:lnTo>
                  <a:lnTo>
                    <a:pt x="52" y="30"/>
                  </a:lnTo>
                  <a:lnTo>
                    <a:pt x="48" y="35"/>
                  </a:lnTo>
                  <a:lnTo>
                    <a:pt x="43" y="40"/>
                  </a:lnTo>
                  <a:lnTo>
                    <a:pt x="38" y="46"/>
                  </a:lnTo>
                  <a:lnTo>
                    <a:pt x="33" y="52"/>
                  </a:lnTo>
                  <a:lnTo>
                    <a:pt x="30" y="60"/>
                  </a:lnTo>
                  <a:lnTo>
                    <a:pt x="27" y="63"/>
                  </a:lnTo>
                  <a:lnTo>
                    <a:pt x="26" y="67"/>
                  </a:lnTo>
                  <a:lnTo>
                    <a:pt x="24" y="72"/>
                  </a:lnTo>
                  <a:lnTo>
                    <a:pt x="23" y="75"/>
                  </a:lnTo>
                  <a:lnTo>
                    <a:pt x="22" y="79"/>
                  </a:lnTo>
                  <a:lnTo>
                    <a:pt x="22" y="83"/>
                  </a:lnTo>
                  <a:lnTo>
                    <a:pt x="22" y="87"/>
                  </a:lnTo>
                  <a:lnTo>
                    <a:pt x="24" y="91"/>
                  </a:lnTo>
                  <a:lnTo>
                    <a:pt x="25" y="95"/>
                  </a:lnTo>
                  <a:lnTo>
                    <a:pt x="26" y="98"/>
                  </a:lnTo>
                  <a:lnTo>
                    <a:pt x="29" y="102"/>
                  </a:lnTo>
                  <a:lnTo>
                    <a:pt x="32" y="106"/>
                  </a:lnTo>
                  <a:lnTo>
                    <a:pt x="35" y="109"/>
                  </a:lnTo>
                  <a:lnTo>
                    <a:pt x="39" y="113"/>
                  </a:lnTo>
                  <a:lnTo>
                    <a:pt x="42" y="114"/>
                  </a:lnTo>
                  <a:lnTo>
                    <a:pt x="45" y="115"/>
                  </a:lnTo>
                  <a:lnTo>
                    <a:pt x="47" y="116"/>
                  </a:lnTo>
                  <a:lnTo>
                    <a:pt x="51" y="119"/>
                  </a:lnTo>
                  <a:lnTo>
                    <a:pt x="51" y="141"/>
                  </a:lnTo>
                  <a:lnTo>
                    <a:pt x="49" y="141"/>
                  </a:lnTo>
                  <a:lnTo>
                    <a:pt x="46" y="138"/>
                  </a:lnTo>
                  <a:lnTo>
                    <a:pt x="41" y="137"/>
                  </a:lnTo>
                  <a:lnTo>
                    <a:pt x="35" y="135"/>
                  </a:lnTo>
                  <a:lnTo>
                    <a:pt x="32" y="132"/>
                  </a:lnTo>
                  <a:lnTo>
                    <a:pt x="29" y="130"/>
                  </a:lnTo>
                  <a:lnTo>
                    <a:pt x="25" y="129"/>
                  </a:lnTo>
                  <a:lnTo>
                    <a:pt x="22" y="126"/>
                  </a:lnTo>
                  <a:lnTo>
                    <a:pt x="17" y="123"/>
                  </a:lnTo>
                  <a:lnTo>
                    <a:pt x="14" y="120"/>
                  </a:lnTo>
                  <a:lnTo>
                    <a:pt x="11" y="116"/>
                  </a:lnTo>
                  <a:lnTo>
                    <a:pt x="9" y="114"/>
                  </a:lnTo>
                  <a:lnTo>
                    <a:pt x="6" y="109"/>
                  </a:lnTo>
                  <a:lnTo>
                    <a:pt x="4" y="104"/>
                  </a:lnTo>
                  <a:lnTo>
                    <a:pt x="2" y="100"/>
                  </a:lnTo>
                  <a:lnTo>
                    <a:pt x="1" y="95"/>
                  </a:lnTo>
                  <a:lnTo>
                    <a:pt x="0" y="89"/>
                  </a:lnTo>
                  <a:lnTo>
                    <a:pt x="0" y="83"/>
                  </a:lnTo>
                  <a:lnTo>
                    <a:pt x="1" y="76"/>
                  </a:lnTo>
                  <a:lnTo>
                    <a:pt x="3" y="70"/>
                  </a:lnTo>
                  <a:lnTo>
                    <a:pt x="5" y="63"/>
                  </a:lnTo>
                  <a:lnTo>
                    <a:pt x="9" y="56"/>
                  </a:lnTo>
                  <a:lnTo>
                    <a:pt x="10" y="51"/>
                  </a:lnTo>
                  <a:lnTo>
                    <a:pt x="12" y="47"/>
                  </a:lnTo>
                  <a:lnTo>
                    <a:pt x="14" y="44"/>
                  </a:lnTo>
                  <a:lnTo>
                    <a:pt x="19" y="39"/>
                  </a:lnTo>
                  <a:lnTo>
                    <a:pt x="22" y="34"/>
                  </a:lnTo>
                  <a:lnTo>
                    <a:pt x="25" y="30"/>
                  </a:lnTo>
                  <a:lnTo>
                    <a:pt x="29" y="26"/>
                  </a:lnTo>
                  <a:lnTo>
                    <a:pt x="33" y="21"/>
                  </a:lnTo>
                  <a:lnTo>
                    <a:pt x="36" y="15"/>
                  </a:lnTo>
                  <a:lnTo>
                    <a:pt x="41" y="10"/>
                  </a:lnTo>
                  <a:lnTo>
                    <a:pt x="46" y="5"/>
                  </a:lnTo>
                  <a:lnTo>
                    <a:pt x="51" y="0"/>
                  </a:lnTo>
                  <a:lnTo>
                    <a:pt x="59" y="24"/>
                  </a:lnTo>
                  <a:close/>
                </a:path>
              </a:pathLst>
            </a:custGeom>
            <a:solidFill>
              <a:srgbClr val="FFFFFF"/>
            </a:solidFill>
            <a:ln w="9525">
              <a:noFill/>
              <a:round/>
              <a:headEnd/>
              <a:tailEnd/>
            </a:ln>
          </p:spPr>
          <p:txBody>
            <a:bodyPr/>
            <a:lstStyle/>
            <a:p>
              <a:endParaRPr lang="en-US"/>
            </a:p>
          </p:txBody>
        </p:sp>
        <p:sp>
          <p:nvSpPr>
            <p:cNvPr id="72750" name="Freeform 451"/>
            <p:cNvSpPr>
              <a:spLocks/>
            </p:cNvSpPr>
            <p:nvPr/>
          </p:nvSpPr>
          <p:spPr bwMode="auto">
            <a:xfrm>
              <a:off x="5126" y="2906"/>
              <a:ext cx="23" cy="46"/>
            </a:xfrm>
            <a:custGeom>
              <a:avLst/>
              <a:gdLst>
                <a:gd name="T0" fmla="*/ 6 w 70"/>
                <a:gd name="T1" fmla="*/ 2 h 137"/>
                <a:gd name="T2" fmla="*/ 6 w 70"/>
                <a:gd name="T3" fmla="*/ 2 h 137"/>
                <a:gd name="T4" fmla="*/ 6 w 70"/>
                <a:gd name="T5" fmla="*/ 2 h 137"/>
                <a:gd name="T6" fmla="*/ 5 w 70"/>
                <a:gd name="T7" fmla="*/ 3 h 137"/>
                <a:gd name="T8" fmla="*/ 5 w 70"/>
                <a:gd name="T9" fmla="*/ 3 h 137"/>
                <a:gd name="T10" fmla="*/ 4 w 70"/>
                <a:gd name="T11" fmla="*/ 3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5 w 70"/>
                <a:gd name="T39" fmla="*/ 12 h 137"/>
                <a:gd name="T40" fmla="*/ 6 w 70"/>
                <a:gd name="T41" fmla="*/ 12 h 137"/>
                <a:gd name="T42" fmla="*/ 6 w 70"/>
                <a:gd name="T43" fmla="*/ 12 h 137"/>
                <a:gd name="T44" fmla="*/ 7 w 70"/>
                <a:gd name="T45" fmla="*/ 12 h 137"/>
                <a:gd name="T46" fmla="*/ 7 w 70"/>
                <a:gd name="T47" fmla="*/ 13 h 137"/>
                <a:gd name="T48" fmla="*/ 8 w 70"/>
                <a:gd name="T49" fmla="*/ 13 h 137"/>
                <a:gd name="T50" fmla="*/ 8 w 70"/>
                <a:gd name="T51" fmla="*/ 15 h 137"/>
                <a:gd name="T52" fmla="*/ 8 w 70"/>
                <a:gd name="T53" fmla="*/ 15 h 137"/>
                <a:gd name="T54" fmla="*/ 7 w 70"/>
                <a:gd name="T55" fmla="*/ 15 h 137"/>
                <a:gd name="T56" fmla="*/ 7 w 70"/>
                <a:gd name="T57" fmla="*/ 15 h 137"/>
                <a:gd name="T58" fmla="*/ 6 w 70"/>
                <a:gd name="T59" fmla="*/ 15 h 137"/>
                <a:gd name="T60" fmla="*/ 6 w 70"/>
                <a:gd name="T61" fmla="*/ 15 h 137"/>
                <a:gd name="T62" fmla="*/ 6 w 70"/>
                <a:gd name="T63" fmla="*/ 14 h 137"/>
                <a:gd name="T64" fmla="*/ 5 w 70"/>
                <a:gd name="T65" fmla="*/ 14 h 137"/>
                <a:gd name="T66" fmla="*/ 5 w 70"/>
                <a:gd name="T67" fmla="*/ 14 h 137"/>
                <a:gd name="T68" fmla="*/ 4 w 70"/>
                <a:gd name="T69" fmla="*/ 14 h 137"/>
                <a:gd name="T70" fmla="*/ 4 w 70"/>
                <a:gd name="T71" fmla="*/ 13 h 137"/>
                <a:gd name="T72" fmla="*/ 3 w 70"/>
                <a:gd name="T73" fmla="*/ 13 h 137"/>
                <a:gd name="T74" fmla="*/ 3 w 70"/>
                <a:gd name="T75" fmla="*/ 12 h 137"/>
                <a:gd name="T76" fmla="*/ 2 w 70"/>
                <a:gd name="T77" fmla="*/ 12 h 137"/>
                <a:gd name="T78" fmla="*/ 2 w 70"/>
                <a:gd name="T79" fmla="*/ 12 h 137"/>
                <a:gd name="T80" fmla="*/ 1 w 70"/>
                <a:gd name="T81" fmla="*/ 11 h 137"/>
                <a:gd name="T82" fmla="*/ 1 w 70"/>
                <a:gd name="T83" fmla="*/ 11 h 137"/>
                <a:gd name="T84" fmla="*/ 0 w 70"/>
                <a:gd name="T85" fmla="*/ 10 h 137"/>
                <a:gd name="T86" fmla="*/ 0 w 70"/>
                <a:gd name="T87" fmla="*/ 10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6 w 70"/>
                <a:gd name="T121" fmla="*/ 2 h 137"/>
                <a:gd name="T122" fmla="*/ 6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8"/>
                  </a:moveTo>
                  <a:lnTo>
                    <a:pt x="54" y="18"/>
                  </a:lnTo>
                  <a:lnTo>
                    <a:pt x="52" y="21"/>
                  </a:lnTo>
                  <a:lnTo>
                    <a:pt x="48" y="23"/>
                  </a:lnTo>
                  <a:lnTo>
                    <a:pt x="46" y="28"/>
                  </a:lnTo>
                  <a:lnTo>
                    <a:pt x="41" y="31"/>
                  </a:lnTo>
                  <a:lnTo>
                    <a:pt x="38" y="39"/>
                  </a:lnTo>
                  <a:lnTo>
                    <a:pt x="34" y="45"/>
                  </a:lnTo>
                  <a:lnTo>
                    <a:pt x="30" y="52"/>
                  </a:lnTo>
                  <a:lnTo>
                    <a:pt x="28" y="59"/>
                  </a:lnTo>
                  <a:lnTo>
                    <a:pt x="27" y="67"/>
                  </a:lnTo>
                  <a:lnTo>
                    <a:pt x="27" y="71"/>
                  </a:lnTo>
                  <a:lnTo>
                    <a:pt x="28" y="75"/>
                  </a:lnTo>
                  <a:lnTo>
                    <a:pt x="29" y="79"/>
                  </a:lnTo>
                  <a:lnTo>
                    <a:pt x="32" y="84"/>
                  </a:lnTo>
                  <a:lnTo>
                    <a:pt x="34" y="87"/>
                  </a:lnTo>
                  <a:lnTo>
                    <a:pt x="37" y="91"/>
                  </a:lnTo>
                  <a:lnTo>
                    <a:pt x="40" y="96"/>
                  </a:lnTo>
                  <a:lnTo>
                    <a:pt x="44" y="99"/>
                  </a:lnTo>
                  <a:lnTo>
                    <a:pt x="49" y="103"/>
                  </a:lnTo>
                  <a:lnTo>
                    <a:pt x="55" y="107"/>
                  </a:lnTo>
                  <a:lnTo>
                    <a:pt x="58" y="109"/>
                  </a:lnTo>
                  <a:lnTo>
                    <a:pt x="61" y="111"/>
                  </a:lnTo>
                  <a:lnTo>
                    <a:pt x="65" y="114"/>
                  </a:lnTo>
                  <a:lnTo>
                    <a:pt x="69" y="115"/>
                  </a:lnTo>
                  <a:lnTo>
                    <a:pt x="70" y="137"/>
                  </a:lnTo>
                  <a:lnTo>
                    <a:pt x="69" y="137"/>
                  </a:lnTo>
                  <a:lnTo>
                    <a:pt x="65" y="136"/>
                  </a:lnTo>
                  <a:lnTo>
                    <a:pt x="61" y="133"/>
                  </a:lnTo>
                  <a:lnTo>
                    <a:pt x="58" y="132"/>
                  </a:lnTo>
                  <a:lnTo>
                    <a:pt x="54" y="130"/>
                  </a:lnTo>
                  <a:lnTo>
                    <a:pt x="51" y="128"/>
                  </a:lnTo>
                  <a:lnTo>
                    <a:pt x="46" y="126"/>
                  </a:lnTo>
                  <a:lnTo>
                    <a:pt x="42" y="124"/>
                  </a:lnTo>
                  <a:lnTo>
                    <a:pt x="37" y="121"/>
                  </a:lnTo>
                  <a:lnTo>
                    <a:pt x="33" y="119"/>
                  </a:lnTo>
                  <a:lnTo>
                    <a:pt x="27" y="115"/>
                  </a:lnTo>
                  <a:lnTo>
                    <a:pt x="23" y="111"/>
                  </a:lnTo>
                  <a:lnTo>
                    <a:pt x="19" y="108"/>
                  </a:lnTo>
                  <a:lnTo>
                    <a:pt x="15" y="104"/>
                  </a:lnTo>
                  <a:lnTo>
                    <a:pt x="11" y="99"/>
                  </a:lnTo>
                  <a:lnTo>
                    <a:pt x="8" y="94"/>
                  </a:lnTo>
                  <a:lnTo>
                    <a:pt x="4" y="90"/>
                  </a:lnTo>
                  <a:lnTo>
                    <a:pt x="3" y="85"/>
                  </a:lnTo>
                  <a:lnTo>
                    <a:pt x="1" y="79"/>
                  </a:lnTo>
                  <a:lnTo>
                    <a:pt x="0" y="73"/>
                  </a:lnTo>
                  <a:lnTo>
                    <a:pt x="0" y="67"/>
                  </a:lnTo>
                  <a:lnTo>
                    <a:pt x="1" y="62"/>
                  </a:lnTo>
                  <a:lnTo>
                    <a:pt x="2" y="54"/>
                  </a:lnTo>
                  <a:lnTo>
                    <a:pt x="4" y="47"/>
                  </a:lnTo>
                  <a:lnTo>
                    <a:pt x="7" y="40"/>
                  </a:lnTo>
                  <a:lnTo>
                    <a:pt x="12" y="33"/>
                  </a:lnTo>
                  <a:lnTo>
                    <a:pt x="13" y="28"/>
                  </a:lnTo>
                  <a:lnTo>
                    <a:pt x="17" y="24"/>
                  </a:lnTo>
                  <a:lnTo>
                    <a:pt x="20" y="21"/>
                  </a:lnTo>
                  <a:lnTo>
                    <a:pt x="24" y="17"/>
                  </a:lnTo>
                  <a:lnTo>
                    <a:pt x="27" y="12"/>
                  </a:lnTo>
                  <a:lnTo>
                    <a:pt x="33" y="8"/>
                  </a:lnTo>
                  <a:lnTo>
                    <a:pt x="38" y="4"/>
                  </a:lnTo>
                  <a:lnTo>
                    <a:pt x="43" y="0"/>
                  </a:lnTo>
                  <a:lnTo>
                    <a:pt x="55" y="18"/>
                  </a:lnTo>
                  <a:close/>
                </a:path>
              </a:pathLst>
            </a:custGeom>
            <a:solidFill>
              <a:srgbClr val="FFFFFF"/>
            </a:solidFill>
            <a:ln w="9525">
              <a:noFill/>
              <a:round/>
              <a:headEnd/>
              <a:tailEnd/>
            </a:ln>
          </p:spPr>
          <p:txBody>
            <a:bodyPr/>
            <a:lstStyle/>
            <a:p>
              <a:endParaRPr lang="en-US"/>
            </a:p>
          </p:txBody>
        </p:sp>
        <p:sp>
          <p:nvSpPr>
            <p:cNvPr id="72751" name="Freeform 452"/>
            <p:cNvSpPr>
              <a:spLocks/>
            </p:cNvSpPr>
            <p:nvPr/>
          </p:nvSpPr>
          <p:spPr bwMode="auto">
            <a:xfrm>
              <a:off x="5132" y="2959"/>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8 h 123"/>
                <a:gd name="T12" fmla="*/ 3 w 93"/>
                <a:gd name="T13" fmla="*/ 8 h 123"/>
                <a:gd name="T14" fmla="*/ 3 w 93"/>
                <a:gd name="T15" fmla="*/ 9 h 123"/>
                <a:gd name="T16" fmla="*/ 4 w 93"/>
                <a:gd name="T17" fmla="*/ 10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5 w 93"/>
                <a:gd name="T39" fmla="*/ 14 h 123"/>
                <a:gd name="T40" fmla="*/ 4 w 93"/>
                <a:gd name="T41" fmla="*/ 13 h 123"/>
                <a:gd name="T42" fmla="*/ 3 w 93"/>
                <a:gd name="T43" fmla="*/ 13 h 123"/>
                <a:gd name="T44" fmla="*/ 2 w 93"/>
                <a:gd name="T45" fmla="*/ 12 h 123"/>
                <a:gd name="T46" fmla="*/ 1 w 93"/>
                <a:gd name="T47" fmla="*/ 12 h 123"/>
                <a:gd name="T48" fmla="*/ 0 w 93"/>
                <a:gd name="T49" fmla="*/ 10 h 123"/>
                <a:gd name="T50" fmla="*/ 0 w 93"/>
                <a:gd name="T51" fmla="*/ 9 h 123"/>
                <a:gd name="T52" fmla="*/ 0 w 93"/>
                <a:gd name="T53" fmla="*/ 8 h 123"/>
                <a:gd name="T54" fmla="*/ 0 w 93"/>
                <a:gd name="T55" fmla="*/ 8 h 123"/>
                <a:gd name="T56" fmla="*/ 0 w 93"/>
                <a:gd name="T57" fmla="*/ 6 h 123"/>
                <a:gd name="T58" fmla="*/ 0 w 93"/>
                <a:gd name="T59" fmla="*/ 5 h 123"/>
                <a:gd name="T60" fmla="*/ 1 w 93"/>
                <a:gd name="T61" fmla="*/ 4 h 123"/>
                <a:gd name="T62" fmla="*/ 1 w 93"/>
                <a:gd name="T63" fmla="*/ 3 h 123"/>
                <a:gd name="T64" fmla="*/ 2 w 93"/>
                <a:gd name="T65" fmla="*/ 1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2"/>
                  </a:moveTo>
                  <a:lnTo>
                    <a:pt x="39" y="22"/>
                  </a:lnTo>
                  <a:lnTo>
                    <a:pt x="38" y="24"/>
                  </a:lnTo>
                  <a:lnTo>
                    <a:pt x="35" y="28"/>
                  </a:lnTo>
                  <a:lnTo>
                    <a:pt x="32" y="34"/>
                  </a:lnTo>
                  <a:lnTo>
                    <a:pt x="29" y="40"/>
                  </a:lnTo>
                  <a:lnTo>
                    <a:pt x="27" y="47"/>
                  </a:lnTo>
                  <a:lnTo>
                    <a:pt x="25" y="51"/>
                  </a:lnTo>
                  <a:lnTo>
                    <a:pt x="25" y="56"/>
                  </a:lnTo>
                  <a:lnTo>
                    <a:pt x="24" y="59"/>
                  </a:lnTo>
                  <a:lnTo>
                    <a:pt x="24" y="64"/>
                  </a:lnTo>
                  <a:lnTo>
                    <a:pt x="24" y="68"/>
                  </a:lnTo>
                  <a:lnTo>
                    <a:pt x="24" y="71"/>
                  </a:lnTo>
                  <a:lnTo>
                    <a:pt x="24" y="75"/>
                  </a:lnTo>
                  <a:lnTo>
                    <a:pt x="25" y="79"/>
                  </a:lnTo>
                  <a:lnTo>
                    <a:pt x="29" y="85"/>
                  </a:lnTo>
                  <a:lnTo>
                    <a:pt x="34" y="92"/>
                  </a:lnTo>
                  <a:lnTo>
                    <a:pt x="37" y="94"/>
                  </a:lnTo>
                  <a:lnTo>
                    <a:pt x="41" y="97"/>
                  </a:lnTo>
                  <a:lnTo>
                    <a:pt x="46" y="98"/>
                  </a:lnTo>
                  <a:lnTo>
                    <a:pt x="52" y="100"/>
                  </a:lnTo>
                  <a:lnTo>
                    <a:pt x="55" y="100"/>
                  </a:lnTo>
                  <a:lnTo>
                    <a:pt x="59" y="100"/>
                  </a:lnTo>
                  <a:lnTo>
                    <a:pt x="62" y="102"/>
                  </a:lnTo>
                  <a:lnTo>
                    <a:pt x="66" y="102"/>
                  </a:lnTo>
                  <a:lnTo>
                    <a:pt x="70" y="102"/>
                  </a:lnTo>
                  <a:lnTo>
                    <a:pt x="74" y="102"/>
                  </a:lnTo>
                  <a:lnTo>
                    <a:pt x="78" y="102"/>
                  </a:lnTo>
                  <a:lnTo>
                    <a:pt x="83" y="102"/>
                  </a:lnTo>
                  <a:lnTo>
                    <a:pt x="93" y="121"/>
                  </a:lnTo>
                  <a:lnTo>
                    <a:pt x="91" y="121"/>
                  </a:lnTo>
                  <a:lnTo>
                    <a:pt x="86" y="121"/>
                  </a:lnTo>
                  <a:lnTo>
                    <a:pt x="83" y="121"/>
                  </a:lnTo>
                  <a:lnTo>
                    <a:pt x="79" y="121"/>
                  </a:lnTo>
                  <a:lnTo>
                    <a:pt x="75" y="122"/>
                  </a:lnTo>
                  <a:lnTo>
                    <a:pt x="71" y="123"/>
                  </a:lnTo>
                  <a:lnTo>
                    <a:pt x="65" y="122"/>
                  </a:lnTo>
                  <a:lnTo>
                    <a:pt x="60" y="122"/>
                  </a:lnTo>
                  <a:lnTo>
                    <a:pt x="54" y="122"/>
                  </a:lnTo>
                  <a:lnTo>
                    <a:pt x="49" y="122"/>
                  </a:lnTo>
                  <a:lnTo>
                    <a:pt x="43" y="121"/>
                  </a:lnTo>
                  <a:lnTo>
                    <a:pt x="38" y="120"/>
                  </a:lnTo>
                  <a:lnTo>
                    <a:pt x="33" y="119"/>
                  </a:lnTo>
                  <a:lnTo>
                    <a:pt x="28" y="117"/>
                  </a:lnTo>
                  <a:lnTo>
                    <a:pt x="23" y="115"/>
                  </a:lnTo>
                  <a:lnTo>
                    <a:pt x="19" y="111"/>
                  </a:lnTo>
                  <a:lnTo>
                    <a:pt x="14" y="108"/>
                  </a:lnTo>
                  <a:lnTo>
                    <a:pt x="9" y="105"/>
                  </a:lnTo>
                  <a:lnTo>
                    <a:pt x="6" y="100"/>
                  </a:lnTo>
                  <a:lnTo>
                    <a:pt x="4" y="94"/>
                  </a:lnTo>
                  <a:lnTo>
                    <a:pt x="1" y="88"/>
                  </a:lnTo>
                  <a:lnTo>
                    <a:pt x="1" y="82"/>
                  </a:lnTo>
                  <a:lnTo>
                    <a:pt x="0" y="79"/>
                  </a:lnTo>
                  <a:lnTo>
                    <a:pt x="0" y="75"/>
                  </a:lnTo>
                  <a:lnTo>
                    <a:pt x="0" y="70"/>
                  </a:lnTo>
                  <a:lnTo>
                    <a:pt x="0" y="68"/>
                  </a:lnTo>
                  <a:lnTo>
                    <a:pt x="0" y="62"/>
                  </a:lnTo>
                  <a:lnTo>
                    <a:pt x="1" y="58"/>
                  </a:lnTo>
                  <a:lnTo>
                    <a:pt x="3" y="53"/>
                  </a:lnTo>
                  <a:lnTo>
                    <a:pt x="4" y="48"/>
                  </a:lnTo>
                  <a:lnTo>
                    <a:pt x="5" y="42"/>
                  </a:lnTo>
                  <a:lnTo>
                    <a:pt x="7" y="37"/>
                  </a:lnTo>
                  <a:lnTo>
                    <a:pt x="9" y="31"/>
                  </a:lnTo>
                  <a:lnTo>
                    <a:pt x="13" y="27"/>
                  </a:lnTo>
                  <a:lnTo>
                    <a:pt x="15" y="19"/>
                  </a:lnTo>
                  <a:lnTo>
                    <a:pt x="19" y="13"/>
                  </a:lnTo>
                  <a:lnTo>
                    <a:pt x="22" y="6"/>
                  </a:lnTo>
                  <a:lnTo>
                    <a:pt x="26" y="0"/>
                  </a:lnTo>
                  <a:lnTo>
                    <a:pt x="40" y="22"/>
                  </a:lnTo>
                  <a:close/>
                </a:path>
              </a:pathLst>
            </a:custGeom>
            <a:solidFill>
              <a:srgbClr val="FFFFFF"/>
            </a:solidFill>
            <a:ln w="9525">
              <a:noFill/>
              <a:round/>
              <a:headEnd/>
              <a:tailEnd/>
            </a:ln>
          </p:spPr>
          <p:txBody>
            <a:bodyPr/>
            <a:lstStyle/>
            <a:p>
              <a:endParaRPr lang="en-US"/>
            </a:p>
          </p:txBody>
        </p:sp>
        <p:sp>
          <p:nvSpPr>
            <p:cNvPr id="72752" name="Freeform 453"/>
            <p:cNvSpPr>
              <a:spLocks/>
            </p:cNvSpPr>
            <p:nvPr/>
          </p:nvSpPr>
          <p:spPr bwMode="auto">
            <a:xfrm>
              <a:off x="5111" y="2824"/>
              <a:ext cx="16" cy="36"/>
            </a:xfrm>
            <a:custGeom>
              <a:avLst/>
              <a:gdLst>
                <a:gd name="T0" fmla="*/ 5 w 48"/>
                <a:gd name="T1" fmla="*/ 1 h 109"/>
                <a:gd name="T2" fmla="*/ 5 w 48"/>
                <a:gd name="T3" fmla="*/ 1 h 109"/>
                <a:gd name="T4" fmla="*/ 5 w 48"/>
                <a:gd name="T5" fmla="*/ 2 h 109"/>
                <a:gd name="T6" fmla="*/ 4 w 48"/>
                <a:gd name="T7" fmla="*/ 3 h 109"/>
                <a:gd name="T8" fmla="*/ 4 w 48"/>
                <a:gd name="T9" fmla="*/ 3 h 109"/>
                <a:gd name="T10" fmla="*/ 3 w 48"/>
                <a:gd name="T11" fmla="*/ 4 h 109"/>
                <a:gd name="T12" fmla="*/ 3 w 48"/>
                <a:gd name="T13" fmla="*/ 4 h 109"/>
                <a:gd name="T14" fmla="*/ 3 w 48"/>
                <a:gd name="T15" fmla="*/ 5 h 109"/>
                <a:gd name="T16" fmla="*/ 3 w 48"/>
                <a:gd name="T17" fmla="*/ 6 h 109"/>
                <a:gd name="T18" fmla="*/ 2 w 48"/>
                <a:gd name="T19" fmla="*/ 6 h 109"/>
                <a:gd name="T20" fmla="*/ 2 w 48"/>
                <a:gd name="T21" fmla="*/ 7 h 109"/>
                <a:gd name="T22" fmla="*/ 2 w 48"/>
                <a:gd name="T23" fmla="*/ 8 h 109"/>
                <a:gd name="T24" fmla="*/ 3 w 48"/>
                <a:gd name="T25" fmla="*/ 9 h 109"/>
                <a:gd name="T26" fmla="*/ 3 w 48"/>
                <a:gd name="T27" fmla="*/ 9 h 109"/>
                <a:gd name="T28" fmla="*/ 3 w 48"/>
                <a:gd name="T29" fmla="*/ 9 h 109"/>
                <a:gd name="T30" fmla="*/ 4 w 48"/>
                <a:gd name="T31" fmla="*/ 10 h 109"/>
                <a:gd name="T32" fmla="*/ 4 w 48"/>
                <a:gd name="T33" fmla="*/ 10 h 109"/>
                <a:gd name="T34" fmla="*/ 3 w 48"/>
                <a:gd name="T35" fmla="*/ 12 h 109"/>
                <a:gd name="T36" fmla="*/ 3 w 48"/>
                <a:gd name="T37" fmla="*/ 12 h 109"/>
                <a:gd name="T38" fmla="*/ 3 w 48"/>
                <a:gd name="T39" fmla="*/ 12 h 109"/>
                <a:gd name="T40" fmla="*/ 2 w 48"/>
                <a:gd name="T41" fmla="*/ 11 h 109"/>
                <a:gd name="T42" fmla="*/ 2 w 48"/>
                <a:gd name="T43" fmla="*/ 11 h 109"/>
                <a:gd name="T44" fmla="*/ 2 w 48"/>
                <a:gd name="T45" fmla="*/ 10 h 109"/>
                <a:gd name="T46" fmla="*/ 1 w 48"/>
                <a:gd name="T47" fmla="*/ 10 h 109"/>
                <a:gd name="T48" fmla="*/ 1 w 48"/>
                <a:gd name="T49" fmla="*/ 9 h 109"/>
                <a:gd name="T50" fmla="*/ 0 w 48"/>
                <a:gd name="T51" fmla="*/ 8 h 109"/>
                <a:gd name="T52" fmla="*/ 0 w 48"/>
                <a:gd name="T53" fmla="*/ 8 h 109"/>
                <a:gd name="T54" fmla="*/ 0 w 48"/>
                <a:gd name="T55" fmla="*/ 7 h 109"/>
                <a:gd name="T56" fmla="*/ 0 w 48"/>
                <a:gd name="T57" fmla="*/ 7 h 109"/>
                <a:gd name="T58" fmla="*/ 0 w 48"/>
                <a:gd name="T59" fmla="*/ 6 h 109"/>
                <a:gd name="T60" fmla="*/ 0 w 48"/>
                <a:gd name="T61" fmla="*/ 6 h 109"/>
                <a:gd name="T62" fmla="*/ 0 w 48"/>
                <a:gd name="T63" fmla="*/ 6 h 109"/>
                <a:gd name="T64" fmla="*/ 0 w 48"/>
                <a:gd name="T65" fmla="*/ 5 h 109"/>
                <a:gd name="T66" fmla="*/ 0 w 48"/>
                <a:gd name="T67" fmla="*/ 5 h 109"/>
                <a:gd name="T68" fmla="*/ 0 w 48"/>
                <a:gd name="T69" fmla="*/ 4 h 109"/>
                <a:gd name="T70" fmla="*/ 1 w 48"/>
                <a:gd name="T71" fmla="*/ 3 h 109"/>
                <a:gd name="T72" fmla="*/ 1 w 48"/>
                <a:gd name="T73" fmla="*/ 3 h 109"/>
                <a:gd name="T74" fmla="*/ 1 w 48"/>
                <a:gd name="T75" fmla="*/ 2 h 109"/>
                <a:gd name="T76" fmla="*/ 2 w 48"/>
                <a:gd name="T77" fmla="*/ 2 h 109"/>
                <a:gd name="T78" fmla="*/ 2 w 48"/>
                <a:gd name="T79" fmla="*/ 1 h 109"/>
                <a:gd name="T80" fmla="*/ 3 w 48"/>
                <a:gd name="T81" fmla="*/ 1 h 109"/>
                <a:gd name="T82" fmla="*/ 3 w 48"/>
                <a:gd name="T83" fmla="*/ 1 h 109"/>
                <a:gd name="T84" fmla="*/ 3 w 48"/>
                <a:gd name="T85" fmla="*/ 0 h 109"/>
                <a:gd name="T86" fmla="*/ 4 w 48"/>
                <a:gd name="T87" fmla="*/ 0 h 109"/>
                <a:gd name="T88" fmla="*/ 5 w 48"/>
                <a:gd name="T89" fmla="*/ 1 h 109"/>
                <a:gd name="T90" fmla="*/ 5 w 48"/>
                <a:gd name="T91" fmla="*/ 1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
                <a:gd name="T139" fmla="*/ 0 h 109"/>
                <a:gd name="T140" fmla="*/ 48 w 48"/>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 h="109">
                  <a:moveTo>
                    <a:pt x="48" y="11"/>
                  </a:moveTo>
                  <a:lnTo>
                    <a:pt x="46" y="13"/>
                  </a:lnTo>
                  <a:lnTo>
                    <a:pt x="41" y="19"/>
                  </a:lnTo>
                  <a:lnTo>
                    <a:pt x="38" y="23"/>
                  </a:lnTo>
                  <a:lnTo>
                    <a:pt x="34" y="28"/>
                  </a:lnTo>
                  <a:lnTo>
                    <a:pt x="31" y="33"/>
                  </a:lnTo>
                  <a:lnTo>
                    <a:pt x="27" y="39"/>
                  </a:lnTo>
                  <a:lnTo>
                    <a:pt x="24" y="46"/>
                  </a:lnTo>
                  <a:lnTo>
                    <a:pt x="23" y="52"/>
                  </a:lnTo>
                  <a:lnTo>
                    <a:pt x="21" y="59"/>
                  </a:lnTo>
                  <a:lnTo>
                    <a:pt x="22" y="65"/>
                  </a:lnTo>
                  <a:lnTo>
                    <a:pt x="22" y="73"/>
                  </a:lnTo>
                  <a:lnTo>
                    <a:pt x="26" y="79"/>
                  </a:lnTo>
                  <a:lnTo>
                    <a:pt x="27" y="82"/>
                  </a:lnTo>
                  <a:lnTo>
                    <a:pt x="31" y="85"/>
                  </a:lnTo>
                  <a:lnTo>
                    <a:pt x="33" y="89"/>
                  </a:lnTo>
                  <a:lnTo>
                    <a:pt x="38" y="92"/>
                  </a:lnTo>
                  <a:lnTo>
                    <a:pt x="27" y="109"/>
                  </a:lnTo>
                  <a:lnTo>
                    <a:pt x="26" y="108"/>
                  </a:lnTo>
                  <a:lnTo>
                    <a:pt x="24" y="107"/>
                  </a:lnTo>
                  <a:lnTo>
                    <a:pt x="21" y="103"/>
                  </a:lnTo>
                  <a:lnTo>
                    <a:pt x="18" y="101"/>
                  </a:lnTo>
                  <a:lnTo>
                    <a:pt x="14" y="95"/>
                  </a:lnTo>
                  <a:lnTo>
                    <a:pt x="10" y="89"/>
                  </a:lnTo>
                  <a:lnTo>
                    <a:pt x="7" y="82"/>
                  </a:lnTo>
                  <a:lnTo>
                    <a:pt x="4" y="76"/>
                  </a:lnTo>
                  <a:lnTo>
                    <a:pt x="2" y="73"/>
                  </a:lnTo>
                  <a:lnTo>
                    <a:pt x="1" y="68"/>
                  </a:lnTo>
                  <a:lnTo>
                    <a:pt x="0" y="64"/>
                  </a:lnTo>
                  <a:lnTo>
                    <a:pt x="0" y="59"/>
                  </a:lnTo>
                  <a:lnTo>
                    <a:pt x="0" y="55"/>
                  </a:lnTo>
                  <a:lnTo>
                    <a:pt x="0" y="50"/>
                  </a:lnTo>
                  <a:lnTo>
                    <a:pt x="0" y="45"/>
                  </a:lnTo>
                  <a:lnTo>
                    <a:pt x="2" y="41"/>
                  </a:lnTo>
                  <a:lnTo>
                    <a:pt x="3" y="35"/>
                  </a:lnTo>
                  <a:lnTo>
                    <a:pt x="5" y="30"/>
                  </a:lnTo>
                  <a:lnTo>
                    <a:pt x="8" y="26"/>
                  </a:lnTo>
                  <a:lnTo>
                    <a:pt x="12" y="21"/>
                  </a:lnTo>
                  <a:lnTo>
                    <a:pt x="15" y="15"/>
                  </a:lnTo>
                  <a:lnTo>
                    <a:pt x="20" y="10"/>
                  </a:lnTo>
                  <a:lnTo>
                    <a:pt x="23" y="7"/>
                  </a:lnTo>
                  <a:lnTo>
                    <a:pt x="26" y="5"/>
                  </a:lnTo>
                  <a:lnTo>
                    <a:pt x="29" y="1"/>
                  </a:lnTo>
                  <a:lnTo>
                    <a:pt x="33" y="0"/>
                  </a:lnTo>
                  <a:lnTo>
                    <a:pt x="48" y="11"/>
                  </a:lnTo>
                  <a:close/>
                </a:path>
              </a:pathLst>
            </a:custGeom>
            <a:solidFill>
              <a:srgbClr val="FFFFFF"/>
            </a:solidFill>
            <a:ln w="9525">
              <a:noFill/>
              <a:round/>
              <a:headEnd/>
              <a:tailEnd/>
            </a:ln>
          </p:spPr>
          <p:txBody>
            <a:bodyPr/>
            <a:lstStyle/>
            <a:p>
              <a:endParaRPr lang="en-US"/>
            </a:p>
          </p:txBody>
        </p:sp>
        <p:sp>
          <p:nvSpPr>
            <p:cNvPr id="72753" name="Freeform 454"/>
            <p:cNvSpPr>
              <a:spLocks/>
            </p:cNvSpPr>
            <p:nvPr/>
          </p:nvSpPr>
          <p:spPr bwMode="auto">
            <a:xfrm>
              <a:off x="5104" y="2864"/>
              <a:ext cx="16" cy="41"/>
            </a:xfrm>
            <a:custGeom>
              <a:avLst/>
              <a:gdLst>
                <a:gd name="T0" fmla="*/ 5 w 49"/>
                <a:gd name="T1" fmla="*/ 2 h 124"/>
                <a:gd name="T2" fmla="*/ 5 w 49"/>
                <a:gd name="T3" fmla="*/ 2 h 124"/>
                <a:gd name="T4" fmla="*/ 5 w 49"/>
                <a:gd name="T5" fmla="*/ 2 h 124"/>
                <a:gd name="T6" fmla="*/ 4 w 49"/>
                <a:gd name="T7" fmla="*/ 3 h 124"/>
                <a:gd name="T8" fmla="*/ 4 w 49"/>
                <a:gd name="T9" fmla="*/ 3 h 124"/>
                <a:gd name="T10" fmla="*/ 4 w 49"/>
                <a:gd name="T11" fmla="*/ 3 h 124"/>
                <a:gd name="T12" fmla="*/ 3 w 49"/>
                <a:gd name="T13" fmla="*/ 4 h 124"/>
                <a:gd name="T14" fmla="*/ 3 w 49"/>
                <a:gd name="T15" fmla="*/ 5 h 124"/>
                <a:gd name="T16" fmla="*/ 3 w 49"/>
                <a:gd name="T17" fmla="*/ 5 h 124"/>
                <a:gd name="T18" fmla="*/ 3 w 49"/>
                <a:gd name="T19" fmla="*/ 6 h 124"/>
                <a:gd name="T20" fmla="*/ 2 w 49"/>
                <a:gd name="T21" fmla="*/ 7 h 124"/>
                <a:gd name="T22" fmla="*/ 2 w 49"/>
                <a:gd name="T23" fmla="*/ 8 h 124"/>
                <a:gd name="T24" fmla="*/ 3 w 49"/>
                <a:gd name="T25" fmla="*/ 8 h 124"/>
                <a:gd name="T26" fmla="*/ 3 w 49"/>
                <a:gd name="T27" fmla="*/ 9 h 124"/>
                <a:gd name="T28" fmla="*/ 3 w 49"/>
                <a:gd name="T29" fmla="*/ 10 h 124"/>
                <a:gd name="T30" fmla="*/ 4 w 49"/>
                <a:gd name="T31" fmla="*/ 10 h 124"/>
                <a:gd name="T32" fmla="*/ 4 w 49"/>
                <a:gd name="T33" fmla="*/ 11 h 124"/>
                <a:gd name="T34" fmla="*/ 5 w 49"/>
                <a:gd name="T35" fmla="*/ 11 h 124"/>
                <a:gd name="T36" fmla="*/ 5 w 49"/>
                <a:gd name="T37" fmla="*/ 11 h 124"/>
                <a:gd name="T38" fmla="*/ 5 w 49"/>
                <a:gd name="T39" fmla="*/ 14 h 124"/>
                <a:gd name="T40" fmla="*/ 5 w 49"/>
                <a:gd name="T41" fmla="*/ 13 h 124"/>
                <a:gd name="T42" fmla="*/ 5 w 49"/>
                <a:gd name="T43" fmla="*/ 13 h 124"/>
                <a:gd name="T44" fmla="*/ 4 w 49"/>
                <a:gd name="T45" fmla="*/ 13 h 124"/>
                <a:gd name="T46" fmla="*/ 4 w 49"/>
                <a:gd name="T47" fmla="*/ 13 h 124"/>
                <a:gd name="T48" fmla="*/ 3 w 49"/>
                <a:gd name="T49" fmla="*/ 13 h 124"/>
                <a:gd name="T50" fmla="*/ 3 w 49"/>
                <a:gd name="T51" fmla="*/ 12 h 124"/>
                <a:gd name="T52" fmla="*/ 2 w 49"/>
                <a:gd name="T53" fmla="*/ 11 h 124"/>
                <a:gd name="T54" fmla="*/ 1 w 49"/>
                <a:gd name="T55" fmla="*/ 11 h 124"/>
                <a:gd name="T56" fmla="*/ 1 w 49"/>
                <a:gd name="T57" fmla="*/ 10 h 124"/>
                <a:gd name="T58" fmla="*/ 1 w 49"/>
                <a:gd name="T59" fmla="*/ 10 h 124"/>
                <a:gd name="T60" fmla="*/ 0 w 49"/>
                <a:gd name="T61" fmla="*/ 9 h 124"/>
                <a:gd name="T62" fmla="*/ 0 w 49"/>
                <a:gd name="T63" fmla="*/ 9 h 124"/>
                <a:gd name="T64" fmla="*/ 0 w 49"/>
                <a:gd name="T65" fmla="*/ 8 h 124"/>
                <a:gd name="T66" fmla="*/ 0 w 49"/>
                <a:gd name="T67" fmla="*/ 8 h 124"/>
                <a:gd name="T68" fmla="*/ 0 w 49"/>
                <a:gd name="T69" fmla="*/ 7 h 124"/>
                <a:gd name="T70" fmla="*/ 0 w 49"/>
                <a:gd name="T71" fmla="*/ 7 h 124"/>
                <a:gd name="T72" fmla="*/ 0 w 49"/>
                <a:gd name="T73" fmla="*/ 6 h 124"/>
                <a:gd name="T74" fmla="*/ 0 w 49"/>
                <a:gd name="T75" fmla="*/ 5 h 124"/>
                <a:gd name="T76" fmla="*/ 1 w 49"/>
                <a:gd name="T77" fmla="*/ 5 h 124"/>
                <a:gd name="T78" fmla="*/ 1 w 49"/>
                <a:gd name="T79" fmla="*/ 4 h 124"/>
                <a:gd name="T80" fmla="*/ 1 w 49"/>
                <a:gd name="T81" fmla="*/ 3 h 124"/>
                <a:gd name="T82" fmla="*/ 2 w 49"/>
                <a:gd name="T83" fmla="*/ 3 h 124"/>
                <a:gd name="T84" fmla="*/ 2 w 49"/>
                <a:gd name="T85" fmla="*/ 2 h 124"/>
                <a:gd name="T86" fmla="*/ 2 w 49"/>
                <a:gd name="T87" fmla="*/ 2 h 124"/>
                <a:gd name="T88" fmla="*/ 3 w 49"/>
                <a:gd name="T89" fmla="*/ 1 h 124"/>
                <a:gd name="T90" fmla="*/ 3 w 49"/>
                <a:gd name="T91" fmla="*/ 1 h 124"/>
                <a:gd name="T92" fmla="*/ 3 w 49"/>
                <a:gd name="T93" fmla="*/ 1 h 124"/>
                <a:gd name="T94" fmla="*/ 4 w 49"/>
                <a:gd name="T95" fmla="*/ 0 h 124"/>
                <a:gd name="T96" fmla="*/ 5 w 49"/>
                <a:gd name="T97" fmla="*/ 2 h 124"/>
                <a:gd name="T98" fmla="*/ 5 w 49"/>
                <a:gd name="T99" fmla="*/ 2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4"/>
                <a:gd name="T152" fmla="*/ 49 w 49"/>
                <a:gd name="T153" fmla="*/ 124 h 1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4">
                  <a:moveTo>
                    <a:pt x="46" y="19"/>
                  </a:moveTo>
                  <a:lnTo>
                    <a:pt x="45" y="19"/>
                  </a:lnTo>
                  <a:lnTo>
                    <a:pt x="43" y="21"/>
                  </a:lnTo>
                  <a:lnTo>
                    <a:pt x="41" y="23"/>
                  </a:lnTo>
                  <a:lnTo>
                    <a:pt x="38" y="28"/>
                  </a:lnTo>
                  <a:lnTo>
                    <a:pt x="34" y="31"/>
                  </a:lnTo>
                  <a:lnTo>
                    <a:pt x="31" y="36"/>
                  </a:lnTo>
                  <a:lnTo>
                    <a:pt x="27" y="42"/>
                  </a:lnTo>
                  <a:lnTo>
                    <a:pt x="25" y="48"/>
                  </a:lnTo>
                  <a:lnTo>
                    <a:pt x="23" y="55"/>
                  </a:lnTo>
                  <a:lnTo>
                    <a:pt x="22" y="62"/>
                  </a:lnTo>
                  <a:lnTo>
                    <a:pt x="22" y="69"/>
                  </a:lnTo>
                  <a:lnTo>
                    <a:pt x="23" y="76"/>
                  </a:lnTo>
                  <a:lnTo>
                    <a:pt x="26" y="82"/>
                  </a:lnTo>
                  <a:lnTo>
                    <a:pt x="31" y="91"/>
                  </a:lnTo>
                  <a:lnTo>
                    <a:pt x="34" y="93"/>
                  </a:lnTo>
                  <a:lnTo>
                    <a:pt x="38" y="97"/>
                  </a:lnTo>
                  <a:lnTo>
                    <a:pt x="42" y="101"/>
                  </a:lnTo>
                  <a:lnTo>
                    <a:pt x="47" y="104"/>
                  </a:lnTo>
                  <a:lnTo>
                    <a:pt x="49" y="124"/>
                  </a:lnTo>
                  <a:lnTo>
                    <a:pt x="47" y="122"/>
                  </a:lnTo>
                  <a:lnTo>
                    <a:pt x="45" y="121"/>
                  </a:lnTo>
                  <a:lnTo>
                    <a:pt x="40" y="119"/>
                  </a:lnTo>
                  <a:lnTo>
                    <a:pt x="35" y="118"/>
                  </a:lnTo>
                  <a:lnTo>
                    <a:pt x="29" y="114"/>
                  </a:lnTo>
                  <a:lnTo>
                    <a:pt x="23" y="110"/>
                  </a:lnTo>
                  <a:lnTo>
                    <a:pt x="17" y="104"/>
                  </a:lnTo>
                  <a:lnTo>
                    <a:pt x="12" y="98"/>
                  </a:lnTo>
                  <a:lnTo>
                    <a:pt x="9" y="94"/>
                  </a:lnTo>
                  <a:lnTo>
                    <a:pt x="6" y="91"/>
                  </a:lnTo>
                  <a:lnTo>
                    <a:pt x="4" y="86"/>
                  </a:lnTo>
                  <a:lnTo>
                    <a:pt x="3" y="82"/>
                  </a:lnTo>
                  <a:lnTo>
                    <a:pt x="1" y="76"/>
                  </a:lnTo>
                  <a:lnTo>
                    <a:pt x="1" y="71"/>
                  </a:lnTo>
                  <a:lnTo>
                    <a:pt x="0" y="65"/>
                  </a:lnTo>
                  <a:lnTo>
                    <a:pt x="2" y="61"/>
                  </a:lnTo>
                  <a:lnTo>
                    <a:pt x="2" y="55"/>
                  </a:lnTo>
                  <a:lnTo>
                    <a:pt x="4" y="47"/>
                  </a:lnTo>
                  <a:lnTo>
                    <a:pt x="6" y="41"/>
                  </a:lnTo>
                  <a:lnTo>
                    <a:pt x="11" y="34"/>
                  </a:lnTo>
                  <a:lnTo>
                    <a:pt x="13" y="29"/>
                  </a:lnTo>
                  <a:lnTo>
                    <a:pt x="15" y="25"/>
                  </a:lnTo>
                  <a:lnTo>
                    <a:pt x="17" y="21"/>
                  </a:lnTo>
                  <a:lnTo>
                    <a:pt x="20" y="17"/>
                  </a:lnTo>
                  <a:lnTo>
                    <a:pt x="23" y="13"/>
                  </a:lnTo>
                  <a:lnTo>
                    <a:pt x="26" y="8"/>
                  </a:lnTo>
                  <a:lnTo>
                    <a:pt x="29" y="5"/>
                  </a:lnTo>
                  <a:lnTo>
                    <a:pt x="33" y="0"/>
                  </a:lnTo>
                  <a:lnTo>
                    <a:pt x="46" y="19"/>
                  </a:lnTo>
                  <a:close/>
                </a:path>
              </a:pathLst>
            </a:custGeom>
            <a:solidFill>
              <a:srgbClr val="FFFFFF"/>
            </a:solidFill>
            <a:ln w="9525">
              <a:noFill/>
              <a:round/>
              <a:headEnd/>
              <a:tailEnd/>
            </a:ln>
          </p:spPr>
          <p:txBody>
            <a:bodyPr/>
            <a:lstStyle/>
            <a:p>
              <a:endParaRPr lang="en-US"/>
            </a:p>
          </p:txBody>
        </p:sp>
        <p:sp>
          <p:nvSpPr>
            <p:cNvPr id="72754" name="Freeform 455"/>
            <p:cNvSpPr>
              <a:spLocks/>
            </p:cNvSpPr>
            <p:nvPr/>
          </p:nvSpPr>
          <p:spPr bwMode="auto">
            <a:xfrm>
              <a:off x="5108" y="2933"/>
              <a:ext cx="18" cy="38"/>
            </a:xfrm>
            <a:custGeom>
              <a:avLst/>
              <a:gdLst>
                <a:gd name="T0" fmla="*/ 4 w 56"/>
                <a:gd name="T1" fmla="*/ 2 h 115"/>
                <a:gd name="T2" fmla="*/ 4 w 56"/>
                <a:gd name="T3" fmla="*/ 2 h 115"/>
                <a:gd name="T4" fmla="*/ 4 w 56"/>
                <a:gd name="T5" fmla="*/ 2 h 115"/>
                <a:gd name="T6" fmla="*/ 3 w 56"/>
                <a:gd name="T7" fmla="*/ 2 h 115"/>
                <a:gd name="T8" fmla="*/ 3 w 56"/>
                <a:gd name="T9" fmla="*/ 3 h 115"/>
                <a:gd name="T10" fmla="*/ 3 w 56"/>
                <a:gd name="T11" fmla="*/ 4 h 115"/>
                <a:gd name="T12" fmla="*/ 3 w 56"/>
                <a:gd name="T13" fmla="*/ 4 h 115"/>
                <a:gd name="T14" fmla="*/ 2 w 56"/>
                <a:gd name="T15" fmla="*/ 5 h 115"/>
                <a:gd name="T16" fmla="*/ 2 w 56"/>
                <a:gd name="T17" fmla="*/ 6 h 115"/>
                <a:gd name="T18" fmla="*/ 2 w 56"/>
                <a:gd name="T19" fmla="*/ 6 h 115"/>
                <a:gd name="T20" fmla="*/ 2 w 56"/>
                <a:gd name="T21" fmla="*/ 7 h 115"/>
                <a:gd name="T22" fmla="*/ 2 w 56"/>
                <a:gd name="T23" fmla="*/ 8 h 115"/>
                <a:gd name="T24" fmla="*/ 3 w 56"/>
                <a:gd name="T25" fmla="*/ 9 h 115"/>
                <a:gd name="T26" fmla="*/ 3 w 56"/>
                <a:gd name="T27" fmla="*/ 9 h 115"/>
                <a:gd name="T28" fmla="*/ 3 w 56"/>
                <a:gd name="T29" fmla="*/ 9 h 115"/>
                <a:gd name="T30" fmla="*/ 4 w 56"/>
                <a:gd name="T31" fmla="*/ 9 h 115"/>
                <a:gd name="T32" fmla="*/ 4 w 56"/>
                <a:gd name="T33" fmla="*/ 10 h 115"/>
                <a:gd name="T34" fmla="*/ 4 w 56"/>
                <a:gd name="T35" fmla="*/ 10 h 115"/>
                <a:gd name="T36" fmla="*/ 5 w 56"/>
                <a:gd name="T37" fmla="*/ 10 h 115"/>
                <a:gd name="T38" fmla="*/ 5 w 56"/>
                <a:gd name="T39" fmla="*/ 10 h 115"/>
                <a:gd name="T40" fmla="*/ 6 w 56"/>
                <a:gd name="T41" fmla="*/ 10 h 115"/>
                <a:gd name="T42" fmla="*/ 5 w 56"/>
                <a:gd name="T43" fmla="*/ 13 h 115"/>
                <a:gd name="T44" fmla="*/ 5 w 56"/>
                <a:gd name="T45" fmla="*/ 13 h 115"/>
                <a:gd name="T46" fmla="*/ 5 w 56"/>
                <a:gd name="T47" fmla="*/ 13 h 115"/>
                <a:gd name="T48" fmla="*/ 5 w 56"/>
                <a:gd name="T49" fmla="*/ 12 h 115"/>
                <a:gd name="T50" fmla="*/ 4 w 56"/>
                <a:gd name="T51" fmla="*/ 12 h 115"/>
                <a:gd name="T52" fmla="*/ 3 w 56"/>
                <a:gd name="T53" fmla="*/ 12 h 115"/>
                <a:gd name="T54" fmla="*/ 3 w 56"/>
                <a:gd name="T55" fmla="*/ 11 h 115"/>
                <a:gd name="T56" fmla="*/ 2 w 56"/>
                <a:gd name="T57" fmla="*/ 11 h 115"/>
                <a:gd name="T58" fmla="*/ 2 w 56"/>
                <a:gd name="T59" fmla="*/ 11 h 115"/>
                <a:gd name="T60" fmla="*/ 2 w 56"/>
                <a:gd name="T61" fmla="*/ 11 h 115"/>
                <a:gd name="T62" fmla="*/ 1 w 56"/>
                <a:gd name="T63" fmla="*/ 11 h 115"/>
                <a:gd name="T64" fmla="*/ 1 w 56"/>
                <a:gd name="T65" fmla="*/ 10 h 115"/>
                <a:gd name="T66" fmla="*/ 1 w 56"/>
                <a:gd name="T67" fmla="*/ 10 h 115"/>
                <a:gd name="T68" fmla="*/ 1 w 56"/>
                <a:gd name="T69" fmla="*/ 9 h 115"/>
                <a:gd name="T70" fmla="*/ 0 w 56"/>
                <a:gd name="T71" fmla="*/ 9 h 115"/>
                <a:gd name="T72" fmla="*/ 0 w 56"/>
                <a:gd name="T73" fmla="*/ 8 h 115"/>
                <a:gd name="T74" fmla="*/ 0 w 56"/>
                <a:gd name="T75" fmla="*/ 8 h 115"/>
                <a:gd name="T76" fmla="*/ 0 w 56"/>
                <a:gd name="T77" fmla="*/ 7 h 115"/>
                <a:gd name="T78" fmla="*/ 0 w 56"/>
                <a:gd name="T79" fmla="*/ 6 h 115"/>
                <a:gd name="T80" fmla="*/ 0 w 56"/>
                <a:gd name="T81" fmla="*/ 6 h 115"/>
                <a:gd name="T82" fmla="*/ 0 w 56"/>
                <a:gd name="T83" fmla="*/ 5 h 115"/>
                <a:gd name="T84" fmla="*/ 0 w 56"/>
                <a:gd name="T85" fmla="*/ 4 h 115"/>
                <a:gd name="T86" fmla="*/ 1 w 56"/>
                <a:gd name="T87" fmla="*/ 4 h 115"/>
                <a:gd name="T88" fmla="*/ 1 w 56"/>
                <a:gd name="T89" fmla="*/ 3 h 115"/>
                <a:gd name="T90" fmla="*/ 1 w 56"/>
                <a:gd name="T91" fmla="*/ 3 h 115"/>
                <a:gd name="T92" fmla="*/ 1 w 56"/>
                <a:gd name="T93" fmla="*/ 2 h 115"/>
                <a:gd name="T94" fmla="*/ 2 w 56"/>
                <a:gd name="T95" fmla="*/ 2 h 115"/>
                <a:gd name="T96" fmla="*/ 2 w 56"/>
                <a:gd name="T97" fmla="*/ 1 h 115"/>
                <a:gd name="T98" fmla="*/ 2 w 56"/>
                <a:gd name="T99" fmla="*/ 1 h 115"/>
                <a:gd name="T100" fmla="*/ 2 w 56"/>
                <a:gd name="T101" fmla="*/ 1 h 115"/>
                <a:gd name="T102" fmla="*/ 3 w 56"/>
                <a:gd name="T103" fmla="*/ 0 h 115"/>
                <a:gd name="T104" fmla="*/ 4 w 56"/>
                <a:gd name="T105" fmla="*/ 2 h 115"/>
                <a:gd name="T106" fmla="*/ 4 w 56"/>
                <a:gd name="T107" fmla="*/ 2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
                <a:gd name="T163" fmla="*/ 0 h 115"/>
                <a:gd name="T164" fmla="*/ 56 w 56"/>
                <a:gd name="T165" fmla="*/ 115 h 1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 h="115">
                  <a:moveTo>
                    <a:pt x="35" y="16"/>
                  </a:moveTo>
                  <a:lnTo>
                    <a:pt x="34" y="16"/>
                  </a:lnTo>
                  <a:lnTo>
                    <a:pt x="33" y="18"/>
                  </a:lnTo>
                  <a:lnTo>
                    <a:pt x="31" y="22"/>
                  </a:lnTo>
                  <a:lnTo>
                    <a:pt x="30" y="27"/>
                  </a:lnTo>
                  <a:lnTo>
                    <a:pt x="27" y="32"/>
                  </a:lnTo>
                  <a:lnTo>
                    <a:pt x="25" y="39"/>
                  </a:lnTo>
                  <a:lnTo>
                    <a:pt x="23" y="45"/>
                  </a:lnTo>
                  <a:lnTo>
                    <a:pt x="23" y="52"/>
                  </a:lnTo>
                  <a:lnTo>
                    <a:pt x="22" y="59"/>
                  </a:lnTo>
                  <a:lnTo>
                    <a:pt x="22" y="66"/>
                  </a:lnTo>
                  <a:lnTo>
                    <a:pt x="23" y="73"/>
                  </a:lnTo>
                  <a:lnTo>
                    <a:pt x="26" y="79"/>
                  </a:lnTo>
                  <a:lnTo>
                    <a:pt x="28" y="81"/>
                  </a:lnTo>
                  <a:lnTo>
                    <a:pt x="30" y="84"/>
                  </a:lnTo>
                  <a:lnTo>
                    <a:pt x="33" y="86"/>
                  </a:lnTo>
                  <a:lnTo>
                    <a:pt x="37" y="89"/>
                  </a:lnTo>
                  <a:lnTo>
                    <a:pt x="40" y="90"/>
                  </a:lnTo>
                  <a:lnTo>
                    <a:pt x="46" y="92"/>
                  </a:lnTo>
                  <a:lnTo>
                    <a:pt x="50" y="92"/>
                  </a:lnTo>
                  <a:lnTo>
                    <a:pt x="56" y="93"/>
                  </a:lnTo>
                  <a:lnTo>
                    <a:pt x="52" y="115"/>
                  </a:lnTo>
                  <a:lnTo>
                    <a:pt x="51" y="115"/>
                  </a:lnTo>
                  <a:lnTo>
                    <a:pt x="48" y="114"/>
                  </a:lnTo>
                  <a:lnTo>
                    <a:pt x="43" y="113"/>
                  </a:lnTo>
                  <a:lnTo>
                    <a:pt x="37" y="112"/>
                  </a:lnTo>
                  <a:lnTo>
                    <a:pt x="31" y="108"/>
                  </a:lnTo>
                  <a:lnTo>
                    <a:pt x="25" y="104"/>
                  </a:lnTo>
                  <a:lnTo>
                    <a:pt x="22" y="102"/>
                  </a:lnTo>
                  <a:lnTo>
                    <a:pt x="18" y="101"/>
                  </a:lnTo>
                  <a:lnTo>
                    <a:pt x="15" y="97"/>
                  </a:lnTo>
                  <a:lnTo>
                    <a:pt x="13" y="96"/>
                  </a:lnTo>
                  <a:lnTo>
                    <a:pt x="10" y="91"/>
                  </a:lnTo>
                  <a:lnTo>
                    <a:pt x="7" y="87"/>
                  </a:lnTo>
                  <a:lnTo>
                    <a:pt x="5" y="84"/>
                  </a:lnTo>
                  <a:lnTo>
                    <a:pt x="3" y="80"/>
                  </a:lnTo>
                  <a:lnTo>
                    <a:pt x="2" y="75"/>
                  </a:lnTo>
                  <a:lnTo>
                    <a:pt x="0" y="70"/>
                  </a:lnTo>
                  <a:lnTo>
                    <a:pt x="0" y="64"/>
                  </a:lnTo>
                  <a:lnTo>
                    <a:pt x="0" y="59"/>
                  </a:lnTo>
                  <a:lnTo>
                    <a:pt x="0" y="53"/>
                  </a:lnTo>
                  <a:lnTo>
                    <a:pt x="2" y="47"/>
                  </a:lnTo>
                  <a:lnTo>
                    <a:pt x="3" y="40"/>
                  </a:lnTo>
                  <a:lnTo>
                    <a:pt x="6" y="33"/>
                  </a:lnTo>
                  <a:lnTo>
                    <a:pt x="7" y="29"/>
                  </a:lnTo>
                  <a:lnTo>
                    <a:pt x="9" y="24"/>
                  </a:lnTo>
                  <a:lnTo>
                    <a:pt x="11" y="21"/>
                  </a:lnTo>
                  <a:lnTo>
                    <a:pt x="14" y="17"/>
                  </a:lnTo>
                  <a:lnTo>
                    <a:pt x="15" y="13"/>
                  </a:lnTo>
                  <a:lnTo>
                    <a:pt x="18" y="9"/>
                  </a:lnTo>
                  <a:lnTo>
                    <a:pt x="21" y="5"/>
                  </a:lnTo>
                  <a:lnTo>
                    <a:pt x="25" y="0"/>
                  </a:lnTo>
                  <a:lnTo>
                    <a:pt x="35" y="16"/>
                  </a:lnTo>
                  <a:close/>
                </a:path>
              </a:pathLst>
            </a:custGeom>
            <a:solidFill>
              <a:srgbClr val="FFFFFF"/>
            </a:solidFill>
            <a:ln w="9525">
              <a:noFill/>
              <a:round/>
              <a:headEnd/>
              <a:tailEnd/>
            </a:ln>
          </p:spPr>
          <p:txBody>
            <a:bodyPr/>
            <a:lstStyle/>
            <a:p>
              <a:endParaRPr lang="en-US"/>
            </a:p>
          </p:txBody>
        </p:sp>
        <p:sp>
          <p:nvSpPr>
            <p:cNvPr id="72755" name="Freeform 456"/>
            <p:cNvSpPr>
              <a:spLocks/>
            </p:cNvSpPr>
            <p:nvPr/>
          </p:nvSpPr>
          <p:spPr bwMode="auto">
            <a:xfrm>
              <a:off x="5093" y="2964"/>
              <a:ext cx="20" cy="41"/>
            </a:xfrm>
            <a:custGeom>
              <a:avLst/>
              <a:gdLst>
                <a:gd name="T0" fmla="*/ 3 w 60"/>
                <a:gd name="T1" fmla="*/ 1 h 125"/>
                <a:gd name="T2" fmla="*/ 3 w 60"/>
                <a:gd name="T3" fmla="*/ 2 h 125"/>
                <a:gd name="T4" fmla="*/ 2 w 60"/>
                <a:gd name="T5" fmla="*/ 3 h 125"/>
                <a:gd name="T6" fmla="*/ 2 w 60"/>
                <a:gd name="T7" fmla="*/ 4 h 125"/>
                <a:gd name="T8" fmla="*/ 2 w 60"/>
                <a:gd name="T9" fmla="*/ 5 h 125"/>
                <a:gd name="T10" fmla="*/ 2 w 60"/>
                <a:gd name="T11" fmla="*/ 6 h 125"/>
                <a:gd name="T12" fmla="*/ 2 w 60"/>
                <a:gd name="T13" fmla="*/ 7 h 125"/>
                <a:gd name="T14" fmla="*/ 2 w 60"/>
                <a:gd name="T15" fmla="*/ 8 h 125"/>
                <a:gd name="T16" fmla="*/ 3 w 60"/>
                <a:gd name="T17" fmla="*/ 9 h 125"/>
                <a:gd name="T18" fmla="*/ 3 w 60"/>
                <a:gd name="T19" fmla="*/ 9 h 125"/>
                <a:gd name="T20" fmla="*/ 4 w 60"/>
                <a:gd name="T21" fmla="*/ 10 h 125"/>
                <a:gd name="T22" fmla="*/ 5 w 60"/>
                <a:gd name="T23" fmla="*/ 11 h 125"/>
                <a:gd name="T24" fmla="*/ 6 w 60"/>
                <a:gd name="T25" fmla="*/ 11 h 125"/>
                <a:gd name="T26" fmla="*/ 6 w 60"/>
                <a:gd name="T27" fmla="*/ 11 h 125"/>
                <a:gd name="T28" fmla="*/ 6 w 60"/>
                <a:gd name="T29" fmla="*/ 13 h 125"/>
                <a:gd name="T30" fmla="*/ 6 w 60"/>
                <a:gd name="T31" fmla="*/ 13 h 125"/>
                <a:gd name="T32" fmla="*/ 5 w 60"/>
                <a:gd name="T33" fmla="*/ 13 h 125"/>
                <a:gd name="T34" fmla="*/ 4 w 60"/>
                <a:gd name="T35" fmla="*/ 13 h 125"/>
                <a:gd name="T36" fmla="*/ 3 w 60"/>
                <a:gd name="T37" fmla="*/ 12 h 125"/>
                <a:gd name="T38" fmla="*/ 2 w 60"/>
                <a:gd name="T39" fmla="*/ 12 h 125"/>
                <a:gd name="T40" fmla="*/ 2 w 60"/>
                <a:gd name="T41" fmla="*/ 11 h 125"/>
                <a:gd name="T42" fmla="*/ 1 w 60"/>
                <a:gd name="T43" fmla="*/ 10 h 125"/>
                <a:gd name="T44" fmla="*/ 1 w 60"/>
                <a:gd name="T45" fmla="*/ 10 h 125"/>
                <a:gd name="T46" fmla="*/ 0 w 60"/>
                <a:gd name="T47" fmla="*/ 9 h 125"/>
                <a:gd name="T48" fmla="*/ 0 w 60"/>
                <a:gd name="T49" fmla="*/ 7 h 125"/>
                <a:gd name="T50" fmla="*/ 0 w 60"/>
                <a:gd name="T51" fmla="*/ 6 h 125"/>
                <a:gd name="T52" fmla="*/ 0 w 60"/>
                <a:gd name="T53" fmla="*/ 5 h 125"/>
                <a:gd name="T54" fmla="*/ 0 w 60"/>
                <a:gd name="T55" fmla="*/ 4 h 125"/>
                <a:gd name="T56" fmla="*/ 0 w 60"/>
                <a:gd name="T57" fmla="*/ 3 h 125"/>
                <a:gd name="T58" fmla="*/ 1 w 60"/>
                <a:gd name="T59" fmla="*/ 2 h 125"/>
                <a:gd name="T60" fmla="*/ 1 w 60"/>
                <a:gd name="T61" fmla="*/ 1 h 125"/>
                <a:gd name="T62" fmla="*/ 2 w 60"/>
                <a:gd name="T63" fmla="*/ 0 h 125"/>
                <a:gd name="T64" fmla="*/ 3 w 60"/>
                <a:gd name="T65" fmla="*/ 1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5"/>
                <a:gd name="T101" fmla="*/ 60 w 60"/>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5">
                  <a:moveTo>
                    <a:pt x="28" y="6"/>
                  </a:moveTo>
                  <a:lnTo>
                    <a:pt x="28" y="6"/>
                  </a:lnTo>
                  <a:lnTo>
                    <a:pt x="27" y="9"/>
                  </a:lnTo>
                  <a:lnTo>
                    <a:pt x="25" y="14"/>
                  </a:lnTo>
                  <a:lnTo>
                    <a:pt x="24" y="18"/>
                  </a:lnTo>
                  <a:lnTo>
                    <a:pt x="22" y="24"/>
                  </a:lnTo>
                  <a:lnTo>
                    <a:pt x="20" y="32"/>
                  </a:lnTo>
                  <a:lnTo>
                    <a:pt x="20" y="37"/>
                  </a:lnTo>
                  <a:lnTo>
                    <a:pt x="19" y="40"/>
                  </a:lnTo>
                  <a:lnTo>
                    <a:pt x="19" y="44"/>
                  </a:lnTo>
                  <a:lnTo>
                    <a:pt x="19" y="49"/>
                  </a:lnTo>
                  <a:lnTo>
                    <a:pt x="18" y="52"/>
                  </a:lnTo>
                  <a:lnTo>
                    <a:pt x="18" y="57"/>
                  </a:lnTo>
                  <a:lnTo>
                    <a:pt x="19" y="61"/>
                  </a:lnTo>
                  <a:lnTo>
                    <a:pt x="20" y="66"/>
                  </a:lnTo>
                  <a:lnTo>
                    <a:pt x="20" y="69"/>
                  </a:lnTo>
                  <a:lnTo>
                    <a:pt x="22" y="74"/>
                  </a:lnTo>
                  <a:lnTo>
                    <a:pt x="24" y="78"/>
                  </a:lnTo>
                  <a:lnTo>
                    <a:pt x="26" y="83"/>
                  </a:lnTo>
                  <a:lnTo>
                    <a:pt x="28" y="86"/>
                  </a:lnTo>
                  <a:lnTo>
                    <a:pt x="31" y="90"/>
                  </a:lnTo>
                  <a:lnTo>
                    <a:pt x="34" y="93"/>
                  </a:lnTo>
                  <a:lnTo>
                    <a:pt x="38" y="97"/>
                  </a:lnTo>
                  <a:lnTo>
                    <a:pt x="43" y="100"/>
                  </a:lnTo>
                  <a:lnTo>
                    <a:pt x="48" y="102"/>
                  </a:lnTo>
                  <a:lnTo>
                    <a:pt x="51" y="103"/>
                  </a:lnTo>
                  <a:lnTo>
                    <a:pt x="53" y="106"/>
                  </a:lnTo>
                  <a:lnTo>
                    <a:pt x="56" y="107"/>
                  </a:lnTo>
                  <a:lnTo>
                    <a:pt x="60" y="108"/>
                  </a:lnTo>
                  <a:lnTo>
                    <a:pt x="56" y="125"/>
                  </a:lnTo>
                  <a:lnTo>
                    <a:pt x="55" y="124"/>
                  </a:lnTo>
                  <a:lnTo>
                    <a:pt x="52" y="123"/>
                  </a:lnTo>
                  <a:lnTo>
                    <a:pt x="47" y="121"/>
                  </a:lnTo>
                  <a:lnTo>
                    <a:pt x="43" y="120"/>
                  </a:lnTo>
                  <a:lnTo>
                    <a:pt x="38" y="119"/>
                  </a:lnTo>
                  <a:lnTo>
                    <a:pt x="35" y="118"/>
                  </a:lnTo>
                  <a:lnTo>
                    <a:pt x="32" y="115"/>
                  </a:lnTo>
                  <a:lnTo>
                    <a:pt x="29" y="114"/>
                  </a:lnTo>
                  <a:lnTo>
                    <a:pt x="25" y="112"/>
                  </a:lnTo>
                  <a:lnTo>
                    <a:pt x="22" y="109"/>
                  </a:lnTo>
                  <a:lnTo>
                    <a:pt x="19" y="107"/>
                  </a:lnTo>
                  <a:lnTo>
                    <a:pt x="16" y="103"/>
                  </a:lnTo>
                  <a:lnTo>
                    <a:pt x="13" y="100"/>
                  </a:lnTo>
                  <a:lnTo>
                    <a:pt x="10" y="96"/>
                  </a:lnTo>
                  <a:lnTo>
                    <a:pt x="7" y="92"/>
                  </a:lnTo>
                  <a:lnTo>
                    <a:pt x="5" y="87"/>
                  </a:lnTo>
                  <a:lnTo>
                    <a:pt x="3" y="83"/>
                  </a:lnTo>
                  <a:lnTo>
                    <a:pt x="2" y="78"/>
                  </a:lnTo>
                  <a:lnTo>
                    <a:pt x="0" y="72"/>
                  </a:lnTo>
                  <a:lnTo>
                    <a:pt x="0" y="66"/>
                  </a:lnTo>
                  <a:lnTo>
                    <a:pt x="0" y="60"/>
                  </a:lnTo>
                  <a:lnTo>
                    <a:pt x="0" y="52"/>
                  </a:lnTo>
                  <a:lnTo>
                    <a:pt x="0" y="47"/>
                  </a:lnTo>
                  <a:lnTo>
                    <a:pt x="1" y="44"/>
                  </a:lnTo>
                  <a:lnTo>
                    <a:pt x="1" y="40"/>
                  </a:lnTo>
                  <a:lnTo>
                    <a:pt x="2" y="37"/>
                  </a:lnTo>
                  <a:lnTo>
                    <a:pt x="3" y="32"/>
                  </a:lnTo>
                  <a:lnTo>
                    <a:pt x="4" y="28"/>
                  </a:lnTo>
                  <a:lnTo>
                    <a:pt x="6" y="23"/>
                  </a:lnTo>
                  <a:lnTo>
                    <a:pt x="8" y="20"/>
                  </a:lnTo>
                  <a:lnTo>
                    <a:pt x="9" y="15"/>
                  </a:lnTo>
                  <a:lnTo>
                    <a:pt x="11" y="10"/>
                  </a:lnTo>
                  <a:lnTo>
                    <a:pt x="13" y="5"/>
                  </a:lnTo>
                  <a:lnTo>
                    <a:pt x="16" y="0"/>
                  </a:lnTo>
                  <a:lnTo>
                    <a:pt x="28" y="6"/>
                  </a:lnTo>
                  <a:close/>
                </a:path>
              </a:pathLst>
            </a:custGeom>
            <a:solidFill>
              <a:srgbClr val="FFFFFF"/>
            </a:solidFill>
            <a:ln w="9525">
              <a:noFill/>
              <a:round/>
              <a:headEnd/>
              <a:tailEnd/>
            </a:ln>
          </p:spPr>
          <p:txBody>
            <a:bodyPr/>
            <a:lstStyle/>
            <a:p>
              <a:endParaRPr lang="en-US"/>
            </a:p>
          </p:txBody>
        </p:sp>
        <p:sp>
          <p:nvSpPr>
            <p:cNvPr id="72756" name="Freeform 457"/>
            <p:cNvSpPr>
              <a:spLocks/>
            </p:cNvSpPr>
            <p:nvPr/>
          </p:nvSpPr>
          <p:spPr bwMode="auto">
            <a:xfrm>
              <a:off x="5090" y="2904"/>
              <a:ext cx="17" cy="44"/>
            </a:xfrm>
            <a:custGeom>
              <a:avLst/>
              <a:gdLst>
                <a:gd name="T0" fmla="*/ 5 w 50"/>
                <a:gd name="T1" fmla="*/ 2 h 131"/>
                <a:gd name="T2" fmla="*/ 5 w 50"/>
                <a:gd name="T3" fmla="*/ 2 h 131"/>
                <a:gd name="T4" fmla="*/ 5 w 50"/>
                <a:gd name="T5" fmla="*/ 2 h 131"/>
                <a:gd name="T6" fmla="*/ 4 w 50"/>
                <a:gd name="T7" fmla="*/ 2 h 131"/>
                <a:gd name="T8" fmla="*/ 4 w 50"/>
                <a:gd name="T9" fmla="*/ 3 h 131"/>
                <a:gd name="T10" fmla="*/ 4 w 50"/>
                <a:gd name="T11" fmla="*/ 3 h 131"/>
                <a:gd name="T12" fmla="*/ 3 w 50"/>
                <a:gd name="T13" fmla="*/ 4 h 131"/>
                <a:gd name="T14" fmla="*/ 3 w 50"/>
                <a:gd name="T15" fmla="*/ 5 h 131"/>
                <a:gd name="T16" fmla="*/ 3 w 50"/>
                <a:gd name="T17" fmla="*/ 6 h 131"/>
                <a:gd name="T18" fmla="*/ 2 w 50"/>
                <a:gd name="T19" fmla="*/ 6 h 131"/>
                <a:gd name="T20" fmla="*/ 2 w 50"/>
                <a:gd name="T21" fmla="*/ 7 h 131"/>
                <a:gd name="T22" fmla="*/ 2 w 50"/>
                <a:gd name="T23" fmla="*/ 8 h 131"/>
                <a:gd name="T24" fmla="*/ 3 w 50"/>
                <a:gd name="T25" fmla="*/ 9 h 131"/>
                <a:gd name="T26" fmla="*/ 3 w 50"/>
                <a:gd name="T27" fmla="*/ 9 h 131"/>
                <a:gd name="T28" fmla="*/ 3 w 50"/>
                <a:gd name="T29" fmla="*/ 10 h 131"/>
                <a:gd name="T30" fmla="*/ 3 w 50"/>
                <a:gd name="T31" fmla="*/ 10 h 131"/>
                <a:gd name="T32" fmla="*/ 4 w 50"/>
                <a:gd name="T33" fmla="*/ 10 h 131"/>
                <a:gd name="T34" fmla="*/ 4 w 50"/>
                <a:gd name="T35" fmla="*/ 11 h 131"/>
                <a:gd name="T36" fmla="*/ 4 w 50"/>
                <a:gd name="T37" fmla="*/ 11 h 131"/>
                <a:gd name="T38" fmla="*/ 5 w 50"/>
                <a:gd name="T39" fmla="*/ 11 h 131"/>
                <a:gd name="T40" fmla="*/ 6 w 50"/>
                <a:gd name="T41" fmla="*/ 12 h 131"/>
                <a:gd name="T42" fmla="*/ 6 w 50"/>
                <a:gd name="T43" fmla="*/ 15 h 131"/>
                <a:gd name="T44" fmla="*/ 5 w 50"/>
                <a:gd name="T45" fmla="*/ 15 h 131"/>
                <a:gd name="T46" fmla="*/ 5 w 50"/>
                <a:gd name="T47" fmla="*/ 14 h 131"/>
                <a:gd name="T48" fmla="*/ 5 w 50"/>
                <a:gd name="T49" fmla="*/ 14 h 131"/>
                <a:gd name="T50" fmla="*/ 4 w 50"/>
                <a:gd name="T51" fmla="*/ 14 h 131"/>
                <a:gd name="T52" fmla="*/ 3 w 50"/>
                <a:gd name="T53" fmla="*/ 13 h 131"/>
                <a:gd name="T54" fmla="*/ 3 w 50"/>
                <a:gd name="T55" fmla="*/ 13 h 131"/>
                <a:gd name="T56" fmla="*/ 2 w 50"/>
                <a:gd name="T57" fmla="*/ 12 h 131"/>
                <a:gd name="T58" fmla="*/ 1 w 50"/>
                <a:gd name="T59" fmla="*/ 11 h 131"/>
                <a:gd name="T60" fmla="*/ 1 w 50"/>
                <a:gd name="T61" fmla="*/ 10 h 131"/>
                <a:gd name="T62" fmla="*/ 1 w 50"/>
                <a:gd name="T63" fmla="*/ 10 h 131"/>
                <a:gd name="T64" fmla="*/ 0 w 50"/>
                <a:gd name="T65" fmla="*/ 9 h 131"/>
                <a:gd name="T66" fmla="*/ 0 w 50"/>
                <a:gd name="T67" fmla="*/ 9 h 131"/>
                <a:gd name="T68" fmla="*/ 0 w 50"/>
                <a:gd name="T69" fmla="*/ 8 h 131"/>
                <a:gd name="T70" fmla="*/ 0 w 50"/>
                <a:gd name="T71" fmla="*/ 8 h 131"/>
                <a:gd name="T72" fmla="*/ 0 w 50"/>
                <a:gd name="T73" fmla="*/ 7 h 131"/>
                <a:gd name="T74" fmla="*/ 0 w 50"/>
                <a:gd name="T75" fmla="*/ 6 h 131"/>
                <a:gd name="T76" fmla="*/ 0 w 50"/>
                <a:gd name="T77" fmla="*/ 6 h 131"/>
                <a:gd name="T78" fmla="*/ 0 w 50"/>
                <a:gd name="T79" fmla="*/ 5 h 131"/>
                <a:gd name="T80" fmla="*/ 1 w 50"/>
                <a:gd name="T81" fmla="*/ 4 h 131"/>
                <a:gd name="T82" fmla="*/ 1 w 50"/>
                <a:gd name="T83" fmla="*/ 3 h 131"/>
                <a:gd name="T84" fmla="*/ 1 w 50"/>
                <a:gd name="T85" fmla="*/ 3 h 131"/>
                <a:gd name="T86" fmla="*/ 2 w 50"/>
                <a:gd name="T87" fmla="*/ 3 h 131"/>
                <a:gd name="T88" fmla="*/ 2 w 50"/>
                <a:gd name="T89" fmla="*/ 2 h 131"/>
                <a:gd name="T90" fmla="*/ 2 w 50"/>
                <a:gd name="T91" fmla="*/ 2 h 131"/>
                <a:gd name="T92" fmla="*/ 3 w 50"/>
                <a:gd name="T93" fmla="*/ 1 h 131"/>
                <a:gd name="T94" fmla="*/ 3 w 50"/>
                <a:gd name="T95" fmla="*/ 1 h 131"/>
                <a:gd name="T96" fmla="*/ 3 w 50"/>
                <a:gd name="T97" fmla="*/ 0 h 131"/>
                <a:gd name="T98" fmla="*/ 4 w 50"/>
                <a:gd name="T99" fmla="*/ 0 h 131"/>
                <a:gd name="T100" fmla="*/ 5 w 50"/>
                <a:gd name="T101" fmla="*/ 2 h 131"/>
                <a:gd name="T102" fmla="*/ 5 w 50"/>
                <a:gd name="T103" fmla="*/ 2 h 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
                <a:gd name="T157" fmla="*/ 0 h 131"/>
                <a:gd name="T158" fmla="*/ 50 w 50"/>
                <a:gd name="T159" fmla="*/ 131 h 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 h="131">
                  <a:moveTo>
                    <a:pt x="42" y="17"/>
                  </a:moveTo>
                  <a:lnTo>
                    <a:pt x="41" y="17"/>
                  </a:lnTo>
                  <a:lnTo>
                    <a:pt x="40" y="18"/>
                  </a:lnTo>
                  <a:lnTo>
                    <a:pt x="37" y="22"/>
                  </a:lnTo>
                  <a:lnTo>
                    <a:pt x="35" y="27"/>
                  </a:lnTo>
                  <a:lnTo>
                    <a:pt x="31" y="30"/>
                  </a:lnTo>
                  <a:lnTo>
                    <a:pt x="28" y="36"/>
                  </a:lnTo>
                  <a:lnTo>
                    <a:pt x="25" y="44"/>
                  </a:lnTo>
                  <a:lnTo>
                    <a:pt x="24" y="51"/>
                  </a:lnTo>
                  <a:lnTo>
                    <a:pt x="21" y="57"/>
                  </a:lnTo>
                  <a:lnTo>
                    <a:pt x="21" y="64"/>
                  </a:lnTo>
                  <a:lnTo>
                    <a:pt x="21" y="72"/>
                  </a:lnTo>
                  <a:lnTo>
                    <a:pt x="23" y="79"/>
                  </a:lnTo>
                  <a:lnTo>
                    <a:pt x="24" y="83"/>
                  </a:lnTo>
                  <a:lnTo>
                    <a:pt x="26" y="86"/>
                  </a:lnTo>
                  <a:lnTo>
                    <a:pt x="28" y="89"/>
                  </a:lnTo>
                  <a:lnTo>
                    <a:pt x="32" y="92"/>
                  </a:lnTo>
                  <a:lnTo>
                    <a:pt x="35" y="96"/>
                  </a:lnTo>
                  <a:lnTo>
                    <a:pt x="39" y="98"/>
                  </a:lnTo>
                  <a:lnTo>
                    <a:pt x="43" y="101"/>
                  </a:lnTo>
                  <a:lnTo>
                    <a:pt x="50" y="104"/>
                  </a:lnTo>
                  <a:lnTo>
                    <a:pt x="50" y="131"/>
                  </a:lnTo>
                  <a:lnTo>
                    <a:pt x="47" y="131"/>
                  </a:lnTo>
                  <a:lnTo>
                    <a:pt x="44" y="129"/>
                  </a:lnTo>
                  <a:lnTo>
                    <a:pt x="40" y="126"/>
                  </a:lnTo>
                  <a:lnTo>
                    <a:pt x="35" y="122"/>
                  </a:lnTo>
                  <a:lnTo>
                    <a:pt x="29" y="118"/>
                  </a:lnTo>
                  <a:lnTo>
                    <a:pt x="23" y="112"/>
                  </a:lnTo>
                  <a:lnTo>
                    <a:pt x="17" y="106"/>
                  </a:lnTo>
                  <a:lnTo>
                    <a:pt x="12" y="98"/>
                  </a:lnTo>
                  <a:lnTo>
                    <a:pt x="9" y="93"/>
                  </a:lnTo>
                  <a:lnTo>
                    <a:pt x="6" y="89"/>
                  </a:lnTo>
                  <a:lnTo>
                    <a:pt x="4" y="84"/>
                  </a:lnTo>
                  <a:lnTo>
                    <a:pt x="3" y="79"/>
                  </a:lnTo>
                  <a:lnTo>
                    <a:pt x="1" y="74"/>
                  </a:lnTo>
                  <a:lnTo>
                    <a:pt x="1" y="68"/>
                  </a:lnTo>
                  <a:lnTo>
                    <a:pt x="0" y="63"/>
                  </a:lnTo>
                  <a:lnTo>
                    <a:pt x="1" y="57"/>
                  </a:lnTo>
                  <a:lnTo>
                    <a:pt x="2" y="50"/>
                  </a:lnTo>
                  <a:lnTo>
                    <a:pt x="4" y="44"/>
                  </a:lnTo>
                  <a:lnTo>
                    <a:pt x="7" y="36"/>
                  </a:lnTo>
                  <a:lnTo>
                    <a:pt x="11" y="30"/>
                  </a:lnTo>
                  <a:lnTo>
                    <a:pt x="13" y="27"/>
                  </a:lnTo>
                  <a:lnTo>
                    <a:pt x="14" y="23"/>
                  </a:lnTo>
                  <a:lnTo>
                    <a:pt x="17" y="18"/>
                  </a:lnTo>
                  <a:lnTo>
                    <a:pt x="20" y="16"/>
                  </a:lnTo>
                  <a:lnTo>
                    <a:pt x="23" y="11"/>
                  </a:lnTo>
                  <a:lnTo>
                    <a:pt x="25" y="7"/>
                  </a:lnTo>
                  <a:lnTo>
                    <a:pt x="29" y="4"/>
                  </a:lnTo>
                  <a:lnTo>
                    <a:pt x="33" y="0"/>
                  </a:lnTo>
                  <a:lnTo>
                    <a:pt x="42" y="17"/>
                  </a:lnTo>
                  <a:close/>
                </a:path>
              </a:pathLst>
            </a:custGeom>
            <a:solidFill>
              <a:srgbClr val="FFFFFF"/>
            </a:solidFill>
            <a:ln w="9525">
              <a:noFill/>
              <a:round/>
              <a:headEnd/>
              <a:tailEnd/>
            </a:ln>
          </p:spPr>
          <p:txBody>
            <a:bodyPr/>
            <a:lstStyle/>
            <a:p>
              <a:endParaRPr lang="en-US"/>
            </a:p>
          </p:txBody>
        </p:sp>
        <p:sp>
          <p:nvSpPr>
            <p:cNvPr id="72757" name="Freeform 458"/>
            <p:cNvSpPr>
              <a:spLocks/>
            </p:cNvSpPr>
            <p:nvPr/>
          </p:nvSpPr>
          <p:spPr bwMode="auto">
            <a:xfrm>
              <a:off x="5086" y="2844"/>
              <a:ext cx="14" cy="43"/>
            </a:xfrm>
            <a:custGeom>
              <a:avLst/>
              <a:gdLst>
                <a:gd name="T0" fmla="*/ 5 w 43"/>
                <a:gd name="T1" fmla="*/ 2 h 129"/>
                <a:gd name="T2" fmla="*/ 5 w 43"/>
                <a:gd name="T3" fmla="*/ 2 h 129"/>
                <a:gd name="T4" fmla="*/ 4 w 43"/>
                <a:gd name="T5" fmla="*/ 2 h 129"/>
                <a:gd name="T6" fmla="*/ 4 w 43"/>
                <a:gd name="T7" fmla="*/ 2 h 129"/>
                <a:gd name="T8" fmla="*/ 4 w 43"/>
                <a:gd name="T9" fmla="*/ 3 h 129"/>
                <a:gd name="T10" fmla="*/ 3 w 43"/>
                <a:gd name="T11" fmla="*/ 3 h 129"/>
                <a:gd name="T12" fmla="*/ 3 w 43"/>
                <a:gd name="T13" fmla="*/ 4 h 129"/>
                <a:gd name="T14" fmla="*/ 3 w 43"/>
                <a:gd name="T15" fmla="*/ 5 h 129"/>
                <a:gd name="T16" fmla="*/ 3 w 43"/>
                <a:gd name="T17" fmla="*/ 6 h 129"/>
                <a:gd name="T18" fmla="*/ 2 w 43"/>
                <a:gd name="T19" fmla="*/ 6 h 129"/>
                <a:gd name="T20" fmla="*/ 2 w 43"/>
                <a:gd name="T21" fmla="*/ 6 h 129"/>
                <a:gd name="T22" fmla="*/ 2 w 43"/>
                <a:gd name="T23" fmla="*/ 7 h 129"/>
                <a:gd name="T24" fmla="*/ 2 w 43"/>
                <a:gd name="T25" fmla="*/ 7 h 129"/>
                <a:gd name="T26" fmla="*/ 2 w 43"/>
                <a:gd name="T27" fmla="*/ 8 h 129"/>
                <a:gd name="T28" fmla="*/ 2 w 43"/>
                <a:gd name="T29" fmla="*/ 8 h 129"/>
                <a:gd name="T30" fmla="*/ 2 w 43"/>
                <a:gd name="T31" fmla="*/ 9 h 129"/>
                <a:gd name="T32" fmla="*/ 2 w 43"/>
                <a:gd name="T33" fmla="*/ 9 h 129"/>
                <a:gd name="T34" fmla="*/ 2 w 43"/>
                <a:gd name="T35" fmla="*/ 10 h 129"/>
                <a:gd name="T36" fmla="*/ 2 w 43"/>
                <a:gd name="T37" fmla="*/ 10 h 129"/>
                <a:gd name="T38" fmla="*/ 2 w 43"/>
                <a:gd name="T39" fmla="*/ 11 h 129"/>
                <a:gd name="T40" fmla="*/ 3 w 43"/>
                <a:gd name="T41" fmla="*/ 11 h 129"/>
                <a:gd name="T42" fmla="*/ 3 w 43"/>
                <a:gd name="T43" fmla="*/ 12 h 129"/>
                <a:gd name="T44" fmla="*/ 3 w 43"/>
                <a:gd name="T45" fmla="*/ 12 h 129"/>
                <a:gd name="T46" fmla="*/ 4 w 43"/>
                <a:gd name="T47" fmla="*/ 13 h 129"/>
                <a:gd name="T48" fmla="*/ 4 w 43"/>
                <a:gd name="T49" fmla="*/ 13 h 129"/>
                <a:gd name="T50" fmla="*/ 3 w 43"/>
                <a:gd name="T51" fmla="*/ 14 h 129"/>
                <a:gd name="T52" fmla="*/ 3 w 43"/>
                <a:gd name="T53" fmla="*/ 14 h 129"/>
                <a:gd name="T54" fmla="*/ 3 w 43"/>
                <a:gd name="T55" fmla="*/ 14 h 129"/>
                <a:gd name="T56" fmla="*/ 2 w 43"/>
                <a:gd name="T57" fmla="*/ 14 h 129"/>
                <a:gd name="T58" fmla="*/ 2 w 43"/>
                <a:gd name="T59" fmla="*/ 13 h 129"/>
                <a:gd name="T60" fmla="*/ 2 w 43"/>
                <a:gd name="T61" fmla="*/ 13 h 129"/>
                <a:gd name="T62" fmla="*/ 1 w 43"/>
                <a:gd name="T63" fmla="*/ 12 h 129"/>
                <a:gd name="T64" fmla="*/ 1 w 43"/>
                <a:gd name="T65" fmla="*/ 12 h 129"/>
                <a:gd name="T66" fmla="*/ 1 w 43"/>
                <a:gd name="T67" fmla="*/ 11 h 129"/>
                <a:gd name="T68" fmla="*/ 1 w 43"/>
                <a:gd name="T69" fmla="*/ 11 h 129"/>
                <a:gd name="T70" fmla="*/ 0 w 43"/>
                <a:gd name="T71" fmla="*/ 10 h 129"/>
                <a:gd name="T72" fmla="*/ 0 w 43"/>
                <a:gd name="T73" fmla="*/ 10 h 129"/>
                <a:gd name="T74" fmla="*/ 0 w 43"/>
                <a:gd name="T75" fmla="*/ 10 h 129"/>
                <a:gd name="T76" fmla="*/ 0 w 43"/>
                <a:gd name="T77" fmla="*/ 9 h 129"/>
                <a:gd name="T78" fmla="*/ 0 w 43"/>
                <a:gd name="T79" fmla="*/ 8 h 129"/>
                <a:gd name="T80" fmla="*/ 0 w 43"/>
                <a:gd name="T81" fmla="*/ 8 h 129"/>
                <a:gd name="T82" fmla="*/ 0 w 43"/>
                <a:gd name="T83" fmla="*/ 7 h 129"/>
                <a:gd name="T84" fmla="*/ 0 w 43"/>
                <a:gd name="T85" fmla="*/ 7 h 129"/>
                <a:gd name="T86" fmla="*/ 0 w 43"/>
                <a:gd name="T87" fmla="*/ 6 h 129"/>
                <a:gd name="T88" fmla="*/ 0 w 43"/>
                <a:gd name="T89" fmla="*/ 5 h 129"/>
                <a:gd name="T90" fmla="*/ 1 w 43"/>
                <a:gd name="T91" fmla="*/ 5 h 129"/>
                <a:gd name="T92" fmla="*/ 1 w 43"/>
                <a:gd name="T93" fmla="*/ 4 h 129"/>
                <a:gd name="T94" fmla="*/ 1 w 43"/>
                <a:gd name="T95" fmla="*/ 3 h 129"/>
                <a:gd name="T96" fmla="*/ 2 w 43"/>
                <a:gd name="T97" fmla="*/ 2 h 129"/>
                <a:gd name="T98" fmla="*/ 2 w 43"/>
                <a:gd name="T99" fmla="*/ 1 h 129"/>
                <a:gd name="T100" fmla="*/ 3 w 43"/>
                <a:gd name="T101" fmla="*/ 1 h 129"/>
                <a:gd name="T102" fmla="*/ 3 w 43"/>
                <a:gd name="T103" fmla="*/ 0 h 129"/>
                <a:gd name="T104" fmla="*/ 5 w 43"/>
                <a:gd name="T105" fmla="*/ 2 h 129"/>
                <a:gd name="T106" fmla="*/ 5 w 43"/>
                <a:gd name="T107" fmla="*/ 2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9"/>
                <a:gd name="T164" fmla="*/ 43 w 43"/>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9">
                  <a:moveTo>
                    <a:pt x="43" y="17"/>
                  </a:moveTo>
                  <a:lnTo>
                    <a:pt x="42" y="17"/>
                  </a:lnTo>
                  <a:lnTo>
                    <a:pt x="41" y="19"/>
                  </a:lnTo>
                  <a:lnTo>
                    <a:pt x="38" y="21"/>
                  </a:lnTo>
                  <a:lnTo>
                    <a:pt x="36" y="26"/>
                  </a:lnTo>
                  <a:lnTo>
                    <a:pt x="32" y="31"/>
                  </a:lnTo>
                  <a:lnTo>
                    <a:pt x="29" y="37"/>
                  </a:lnTo>
                  <a:lnTo>
                    <a:pt x="26" y="43"/>
                  </a:lnTo>
                  <a:lnTo>
                    <a:pt x="24" y="51"/>
                  </a:lnTo>
                  <a:lnTo>
                    <a:pt x="22" y="54"/>
                  </a:lnTo>
                  <a:lnTo>
                    <a:pt x="21" y="58"/>
                  </a:lnTo>
                  <a:lnTo>
                    <a:pt x="20" y="63"/>
                  </a:lnTo>
                  <a:lnTo>
                    <a:pt x="20" y="66"/>
                  </a:lnTo>
                  <a:lnTo>
                    <a:pt x="18" y="70"/>
                  </a:lnTo>
                  <a:lnTo>
                    <a:pt x="18" y="75"/>
                  </a:lnTo>
                  <a:lnTo>
                    <a:pt x="18" y="78"/>
                  </a:lnTo>
                  <a:lnTo>
                    <a:pt x="20" y="83"/>
                  </a:lnTo>
                  <a:lnTo>
                    <a:pt x="20" y="88"/>
                  </a:lnTo>
                  <a:lnTo>
                    <a:pt x="21" y="92"/>
                  </a:lnTo>
                  <a:lnTo>
                    <a:pt x="22" y="97"/>
                  </a:lnTo>
                  <a:lnTo>
                    <a:pt x="25" y="100"/>
                  </a:lnTo>
                  <a:lnTo>
                    <a:pt x="27" y="105"/>
                  </a:lnTo>
                  <a:lnTo>
                    <a:pt x="30" y="109"/>
                  </a:lnTo>
                  <a:lnTo>
                    <a:pt x="34" y="114"/>
                  </a:lnTo>
                  <a:lnTo>
                    <a:pt x="38" y="117"/>
                  </a:lnTo>
                  <a:lnTo>
                    <a:pt x="28" y="129"/>
                  </a:lnTo>
                  <a:lnTo>
                    <a:pt x="26" y="128"/>
                  </a:lnTo>
                  <a:lnTo>
                    <a:pt x="25" y="127"/>
                  </a:lnTo>
                  <a:lnTo>
                    <a:pt x="22" y="123"/>
                  </a:lnTo>
                  <a:lnTo>
                    <a:pt x="19" y="120"/>
                  </a:lnTo>
                  <a:lnTo>
                    <a:pt x="14" y="115"/>
                  </a:lnTo>
                  <a:lnTo>
                    <a:pt x="11" y="109"/>
                  </a:lnTo>
                  <a:lnTo>
                    <a:pt x="9" y="105"/>
                  </a:lnTo>
                  <a:lnTo>
                    <a:pt x="7" y="101"/>
                  </a:lnTo>
                  <a:lnTo>
                    <a:pt x="5" y="98"/>
                  </a:lnTo>
                  <a:lnTo>
                    <a:pt x="4" y="94"/>
                  </a:lnTo>
                  <a:lnTo>
                    <a:pt x="2" y="89"/>
                  </a:lnTo>
                  <a:lnTo>
                    <a:pt x="1" y="86"/>
                  </a:lnTo>
                  <a:lnTo>
                    <a:pt x="1" y="80"/>
                  </a:lnTo>
                  <a:lnTo>
                    <a:pt x="1" y="75"/>
                  </a:lnTo>
                  <a:lnTo>
                    <a:pt x="0" y="70"/>
                  </a:lnTo>
                  <a:lnTo>
                    <a:pt x="1" y="64"/>
                  </a:lnTo>
                  <a:lnTo>
                    <a:pt x="1" y="59"/>
                  </a:lnTo>
                  <a:lnTo>
                    <a:pt x="2" y="53"/>
                  </a:lnTo>
                  <a:lnTo>
                    <a:pt x="4" y="47"/>
                  </a:lnTo>
                  <a:lnTo>
                    <a:pt x="6" y="41"/>
                  </a:lnTo>
                  <a:lnTo>
                    <a:pt x="8" y="35"/>
                  </a:lnTo>
                  <a:lnTo>
                    <a:pt x="11" y="28"/>
                  </a:lnTo>
                  <a:lnTo>
                    <a:pt x="15" y="20"/>
                  </a:lnTo>
                  <a:lnTo>
                    <a:pt x="20" y="13"/>
                  </a:lnTo>
                  <a:lnTo>
                    <a:pt x="25" y="6"/>
                  </a:lnTo>
                  <a:lnTo>
                    <a:pt x="31" y="0"/>
                  </a:lnTo>
                  <a:lnTo>
                    <a:pt x="43" y="17"/>
                  </a:lnTo>
                  <a:close/>
                </a:path>
              </a:pathLst>
            </a:custGeom>
            <a:solidFill>
              <a:srgbClr val="FFFFFF"/>
            </a:solidFill>
            <a:ln w="9525">
              <a:noFill/>
              <a:round/>
              <a:headEnd/>
              <a:tailEnd/>
            </a:ln>
          </p:spPr>
          <p:txBody>
            <a:bodyPr/>
            <a:lstStyle/>
            <a:p>
              <a:endParaRPr lang="en-US"/>
            </a:p>
          </p:txBody>
        </p:sp>
        <p:sp>
          <p:nvSpPr>
            <p:cNvPr id="72758" name="Freeform 459"/>
            <p:cNvSpPr>
              <a:spLocks/>
            </p:cNvSpPr>
            <p:nvPr/>
          </p:nvSpPr>
          <p:spPr bwMode="auto">
            <a:xfrm>
              <a:off x="5070" y="2883"/>
              <a:ext cx="16" cy="39"/>
            </a:xfrm>
            <a:custGeom>
              <a:avLst/>
              <a:gdLst>
                <a:gd name="T0" fmla="*/ 6 w 46"/>
                <a:gd name="T1" fmla="*/ 2 h 118"/>
                <a:gd name="T2" fmla="*/ 6 w 46"/>
                <a:gd name="T3" fmla="*/ 2 h 118"/>
                <a:gd name="T4" fmla="*/ 5 w 46"/>
                <a:gd name="T5" fmla="*/ 2 h 118"/>
                <a:gd name="T6" fmla="*/ 5 w 46"/>
                <a:gd name="T7" fmla="*/ 2 h 118"/>
                <a:gd name="T8" fmla="*/ 5 w 46"/>
                <a:gd name="T9" fmla="*/ 3 h 118"/>
                <a:gd name="T10" fmla="*/ 4 w 46"/>
                <a:gd name="T11" fmla="*/ 3 h 118"/>
                <a:gd name="T12" fmla="*/ 4 w 46"/>
                <a:gd name="T13" fmla="*/ 4 h 118"/>
                <a:gd name="T14" fmla="*/ 3 w 46"/>
                <a:gd name="T15" fmla="*/ 4 h 118"/>
                <a:gd name="T16" fmla="*/ 3 w 46"/>
                <a:gd name="T17" fmla="*/ 5 h 118"/>
                <a:gd name="T18" fmla="*/ 3 w 46"/>
                <a:gd name="T19" fmla="*/ 6 h 118"/>
                <a:gd name="T20" fmla="*/ 3 w 46"/>
                <a:gd name="T21" fmla="*/ 7 h 118"/>
                <a:gd name="T22" fmla="*/ 2 w 46"/>
                <a:gd name="T23" fmla="*/ 7 h 118"/>
                <a:gd name="T24" fmla="*/ 2 w 46"/>
                <a:gd name="T25" fmla="*/ 8 h 118"/>
                <a:gd name="T26" fmla="*/ 3 w 46"/>
                <a:gd name="T27" fmla="*/ 9 h 118"/>
                <a:gd name="T28" fmla="*/ 3 w 46"/>
                <a:gd name="T29" fmla="*/ 9 h 118"/>
                <a:gd name="T30" fmla="*/ 3 w 46"/>
                <a:gd name="T31" fmla="*/ 10 h 118"/>
                <a:gd name="T32" fmla="*/ 4 w 46"/>
                <a:gd name="T33" fmla="*/ 10 h 118"/>
                <a:gd name="T34" fmla="*/ 4 w 46"/>
                <a:gd name="T35" fmla="*/ 10 h 118"/>
                <a:gd name="T36" fmla="*/ 5 w 46"/>
                <a:gd name="T37" fmla="*/ 11 h 118"/>
                <a:gd name="T38" fmla="*/ 4 w 46"/>
                <a:gd name="T39" fmla="*/ 13 h 118"/>
                <a:gd name="T40" fmla="*/ 4 w 46"/>
                <a:gd name="T41" fmla="*/ 13 h 118"/>
                <a:gd name="T42" fmla="*/ 3 w 46"/>
                <a:gd name="T43" fmla="*/ 13 h 118"/>
                <a:gd name="T44" fmla="*/ 3 w 46"/>
                <a:gd name="T45" fmla="*/ 13 h 118"/>
                <a:gd name="T46" fmla="*/ 3 w 46"/>
                <a:gd name="T47" fmla="*/ 12 h 118"/>
                <a:gd name="T48" fmla="*/ 2 w 46"/>
                <a:gd name="T49" fmla="*/ 12 h 118"/>
                <a:gd name="T50" fmla="*/ 2 w 46"/>
                <a:gd name="T51" fmla="*/ 11 h 118"/>
                <a:gd name="T52" fmla="*/ 1 w 46"/>
                <a:gd name="T53" fmla="*/ 11 h 118"/>
                <a:gd name="T54" fmla="*/ 1 w 46"/>
                <a:gd name="T55" fmla="*/ 10 h 118"/>
                <a:gd name="T56" fmla="*/ 0 w 46"/>
                <a:gd name="T57" fmla="*/ 10 h 118"/>
                <a:gd name="T58" fmla="*/ 0 w 46"/>
                <a:gd name="T59" fmla="*/ 9 h 118"/>
                <a:gd name="T60" fmla="*/ 0 w 46"/>
                <a:gd name="T61" fmla="*/ 9 h 118"/>
                <a:gd name="T62" fmla="*/ 0 w 46"/>
                <a:gd name="T63" fmla="*/ 8 h 118"/>
                <a:gd name="T64" fmla="*/ 0 w 46"/>
                <a:gd name="T65" fmla="*/ 8 h 118"/>
                <a:gd name="T66" fmla="*/ 0 w 46"/>
                <a:gd name="T67" fmla="*/ 7 h 118"/>
                <a:gd name="T68" fmla="*/ 0 w 46"/>
                <a:gd name="T69" fmla="*/ 7 h 118"/>
                <a:gd name="T70" fmla="*/ 0 w 46"/>
                <a:gd name="T71" fmla="*/ 6 h 118"/>
                <a:gd name="T72" fmla="*/ 0 w 46"/>
                <a:gd name="T73" fmla="*/ 5 h 118"/>
                <a:gd name="T74" fmla="*/ 1 w 46"/>
                <a:gd name="T75" fmla="*/ 5 h 118"/>
                <a:gd name="T76" fmla="*/ 1 w 46"/>
                <a:gd name="T77" fmla="*/ 4 h 118"/>
                <a:gd name="T78" fmla="*/ 1 w 46"/>
                <a:gd name="T79" fmla="*/ 3 h 118"/>
                <a:gd name="T80" fmla="*/ 2 w 46"/>
                <a:gd name="T81" fmla="*/ 3 h 118"/>
                <a:gd name="T82" fmla="*/ 2 w 46"/>
                <a:gd name="T83" fmla="*/ 3 h 118"/>
                <a:gd name="T84" fmla="*/ 2 w 46"/>
                <a:gd name="T85" fmla="*/ 2 h 118"/>
                <a:gd name="T86" fmla="*/ 3 w 46"/>
                <a:gd name="T87" fmla="*/ 2 h 118"/>
                <a:gd name="T88" fmla="*/ 3 w 46"/>
                <a:gd name="T89" fmla="*/ 1 h 118"/>
                <a:gd name="T90" fmla="*/ 3 w 46"/>
                <a:gd name="T91" fmla="*/ 1 h 118"/>
                <a:gd name="T92" fmla="*/ 4 w 46"/>
                <a:gd name="T93" fmla="*/ 0 h 118"/>
                <a:gd name="T94" fmla="*/ 4 w 46"/>
                <a:gd name="T95" fmla="*/ 0 h 118"/>
                <a:gd name="T96" fmla="*/ 6 w 46"/>
                <a:gd name="T97" fmla="*/ 2 h 118"/>
                <a:gd name="T98" fmla="*/ 6 w 46"/>
                <a:gd name="T99" fmla="*/ 2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
                <a:gd name="T151" fmla="*/ 0 h 118"/>
                <a:gd name="T152" fmla="*/ 46 w 46"/>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 h="118">
                  <a:moveTo>
                    <a:pt x="46" y="15"/>
                  </a:moveTo>
                  <a:lnTo>
                    <a:pt x="45" y="15"/>
                  </a:lnTo>
                  <a:lnTo>
                    <a:pt x="44" y="18"/>
                  </a:lnTo>
                  <a:lnTo>
                    <a:pt x="41" y="20"/>
                  </a:lnTo>
                  <a:lnTo>
                    <a:pt x="39" y="24"/>
                  </a:lnTo>
                  <a:lnTo>
                    <a:pt x="35" y="29"/>
                  </a:lnTo>
                  <a:lnTo>
                    <a:pt x="32" y="35"/>
                  </a:lnTo>
                  <a:lnTo>
                    <a:pt x="29" y="40"/>
                  </a:lnTo>
                  <a:lnTo>
                    <a:pt x="26" y="46"/>
                  </a:lnTo>
                  <a:lnTo>
                    <a:pt x="23" y="52"/>
                  </a:lnTo>
                  <a:lnTo>
                    <a:pt x="22" y="59"/>
                  </a:lnTo>
                  <a:lnTo>
                    <a:pt x="21" y="65"/>
                  </a:lnTo>
                  <a:lnTo>
                    <a:pt x="21" y="74"/>
                  </a:lnTo>
                  <a:lnTo>
                    <a:pt x="23" y="80"/>
                  </a:lnTo>
                  <a:lnTo>
                    <a:pt x="26" y="86"/>
                  </a:lnTo>
                  <a:lnTo>
                    <a:pt x="28" y="88"/>
                  </a:lnTo>
                  <a:lnTo>
                    <a:pt x="31" y="92"/>
                  </a:lnTo>
                  <a:lnTo>
                    <a:pt x="34" y="95"/>
                  </a:lnTo>
                  <a:lnTo>
                    <a:pt x="39" y="98"/>
                  </a:lnTo>
                  <a:lnTo>
                    <a:pt x="33" y="118"/>
                  </a:lnTo>
                  <a:lnTo>
                    <a:pt x="32" y="117"/>
                  </a:lnTo>
                  <a:lnTo>
                    <a:pt x="30" y="116"/>
                  </a:lnTo>
                  <a:lnTo>
                    <a:pt x="26" y="114"/>
                  </a:lnTo>
                  <a:lnTo>
                    <a:pt x="23" y="111"/>
                  </a:lnTo>
                  <a:lnTo>
                    <a:pt x="17" y="109"/>
                  </a:lnTo>
                  <a:lnTo>
                    <a:pt x="13" y="104"/>
                  </a:lnTo>
                  <a:lnTo>
                    <a:pt x="9" y="98"/>
                  </a:lnTo>
                  <a:lnTo>
                    <a:pt x="5" y="93"/>
                  </a:lnTo>
                  <a:lnTo>
                    <a:pt x="4" y="88"/>
                  </a:lnTo>
                  <a:lnTo>
                    <a:pt x="2" y="85"/>
                  </a:lnTo>
                  <a:lnTo>
                    <a:pt x="1" y="81"/>
                  </a:lnTo>
                  <a:lnTo>
                    <a:pt x="1" y="76"/>
                  </a:lnTo>
                  <a:lnTo>
                    <a:pt x="0" y="71"/>
                  </a:lnTo>
                  <a:lnTo>
                    <a:pt x="1" y="66"/>
                  </a:lnTo>
                  <a:lnTo>
                    <a:pt x="1" y="60"/>
                  </a:lnTo>
                  <a:lnTo>
                    <a:pt x="2" y="55"/>
                  </a:lnTo>
                  <a:lnTo>
                    <a:pt x="4" y="49"/>
                  </a:lnTo>
                  <a:lnTo>
                    <a:pt x="6" y="43"/>
                  </a:lnTo>
                  <a:lnTo>
                    <a:pt x="8" y="36"/>
                  </a:lnTo>
                  <a:lnTo>
                    <a:pt x="12" y="30"/>
                  </a:lnTo>
                  <a:lnTo>
                    <a:pt x="14" y="26"/>
                  </a:lnTo>
                  <a:lnTo>
                    <a:pt x="16" y="23"/>
                  </a:lnTo>
                  <a:lnTo>
                    <a:pt x="19" y="18"/>
                  </a:lnTo>
                  <a:lnTo>
                    <a:pt x="22" y="14"/>
                  </a:lnTo>
                  <a:lnTo>
                    <a:pt x="25" y="11"/>
                  </a:lnTo>
                  <a:lnTo>
                    <a:pt x="28" y="7"/>
                  </a:lnTo>
                  <a:lnTo>
                    <a:pt x="32" y="3"/>
                  </a:lnTo>
                  <a:lnTo>
                    <a:pt x="35" y="0"/>
                  </a:lnTo>
                  <a:lnTo>
                    <a:pt x="46" y="15"/>
                  </a:lnTo>
                  <a:close/>
                </a:path>
              </a:pathLst>
            </a:custGeom>
            <a:solidFill>
              <a:srgbClr val="FFFFFF"/>
            </a:solidFill>
            <a:ln w="9525">
              <a:noFill/>
              <a:round/>
              <a:headEnd/>
              <a:tailEnd/>
            </a:ln>
          </p:spPr>
          <p:txBody>
            <a:bodyPr/>
            <a:lstStyle/>
            <a:p>
              <a:endParaRPr lang="en-US"/>
            </a:p>
          </p:txBody>
        </p:sp>
        <p:sp>
          <p:nvSpPr>
            <p:cNvPr id="72759" name="Freeform 460"/>
            <p:cNvSpPr>
              <a:spLocks/>
            </p:cNvSpPr>
            <p:nvPr/>
          </p:nvSpPr>
          <p:spPr bwMode="auto">
            <a:xfrm>
              <a:off x="5051" y="2856"/>
              <a:ext cx="12" cy="28"/>
            </a:xfrm>
            <a:custGeom>
              <a:avLst/>
              <a:gdLst>
                <a:gd name="T0" fmla="*/ 3 w 36"/>
                <a:gd name="T1" fmla="*/ 0 h 82"/>
                <a:gd name="T2" fmla="*/ 3 w 36"/>
                <a:gd name="T3" fmla="*/ 0 h 82"/>
                <a:gd name="T4" fmla="*/ 3 w 36"/>
                <a:gd name="T5" fmla="*/ 1 h 82"/>
                <a:gd name="T6" fmla="*/ 2 w 36"/>
                <a:gd name="T7" fmla="*/ 1 h 82"/>
                <a:gd name="T8" fmla="*/ 2 w 36"/>
                <a:gd name="T9" fmla="*/ 1 h 82"/>
                <a:gd name="T10" fmla="*/ 1 w 36"/>
                <a:gd name="T11" fmla="*/ 2 h 82"/>
                <a:gd name="T12" fmla="*/ 1 w 36"/>
                <a:gd name="T13" fmla="*/ 2 h 82"/>
                <a:gd name="T14" fmla="*/ 1 w 36"/>
                <a:gd name="T15" fmla="*/ 3 h 82"/>
                <a:gd name="T16" fmla="*/ 0 w 36"/>
                <a:gd name="T17" fmla="*/ 3 h 82"/>
                <a:gd name="T18" fmla="*/ 0 w 36"/>
                <a:gd name="T19" fmla="*/ 4 h 82"/>
                <a:gd name="T20" fmla="*/ 0 w 36"/>
                <a:gd name="T21" fmla="*/ 5 h 82"/>
                <a:gd name="T22" fmla="*/ 0 w 36"/>
                <a:gd name="T23" fmla="*/ 5 h 82"/>
                <a:gd name="T24" fmla="*/ 0 w 36"/>
                <a:gd name="T25" fmla="*/ 5 h 82"/>
                <a:gd name="T26" fmla="*/ 0 w 36"/>
                <a:gd name="T27" fmla="*/ 6 h 82"/>
                <a:gd name="T28" fmla="*/ 0 w 36"/>
                <a:gd name="T29" fmla="*/ 6 h 82"/>
                <a:gd name="T30" fmla="*/ 0 w 36"/>
                <a:gd name="T31" fmla="*/ 7 h 82"/>
                <a:gd name="T32" fmla="*/ 0 w 36"/>
                <a:gd name="T33" fmla="*/ 8 h 82"/>
                <a:gd name="T34" fmla="*/ 1 w 36"/>
                <a:gd name="T35" fmla="*/ 8 h 82"/>
                <a:gd name="T36" fmla="*/ 1 w 36"/>
                <a:gd name="T37" fmla="*/ 9 h 82"/>
                <a:gd name="T38" fmla="*/ 2 w 36"/>
                <a:gd name="T39" fmla="*/ 10 h 82"/>
                <a:gd name="T40" fmla="*/ 2 w 36"/>
                <a:gd name="T41" fmla="*/ 9 h 82"/>
                <a:gd name="T42" fmla="*/ 2 w 36"/>
                <a:gd name="T43" fmla="*/ 9 h 82"/>
                <a:gd name="T44" fmla="*/ 2 w 36"/>
                <a:gd name="T45" fmla="*/ 9 h 82"/>
                <a:gd name="T46" fmla="*/ 2 w 36"/>
                <a:gd name="T47" fmla="*/ 8 h 82"/>
                <a:gd name="T48" fmla="*/ 2 w 36"/>
                <a:gd name="T49" fmla="*/ 8 h 82"/>
                <a:gd name="T50" fmla="*/ 2 w 36"/>
                <a:gd name="T51" fmla="*/ 7 h 82"/>
                <a:gd name="T52" fmla="*/ 2 w 36"/>
                <a:gd name="T53" fmla="*/ 6 h 82"/>
                <a:gd name="T54" fmla="*/ 2 w 36"/>
                <a:gd name="T55" fmla="*/ 6 h 82"/>
                <a:gd name="T56" fmla="*/ 2 w 36"/>
                <a:gd name="T57" fmla="*/ 5 h 82"/>
                <a:gd name="T58" fmla="*/ 2 w 36"/>
                <a:gd name="T59" fmla="*/ 4 h 82"/>
                <a:gd name="T60" fmla="*/ 2 w 36"/>
                <a:gd name="T61" fmla="*/ 4 h 82"/>
                <a:gd name="T62" fmla="*/ 3 w 36"/>
                <a:gd name="T63" fmla="*/ 3 h 82"/>
                <a:gd name="T64" fmla="*/ 3 w 36"/>
                <a:gd name="T65" fmla="*/ 3 h 82"/>
                <a:gd name="T66" fmla="*/ 3 w 36"/>
                <a:gd name="T67" fmla="*/ 2 h 82"/>
                <a:gd name="T68" fmla="*/ 4 w 36"/>
                <a:gd name="T69" fmla="*/ 2 h 82"/>
                <a:gd name="T70" fmla="*/ 4 w 36"/>
                <a:gd name="T71" fmla="*/ 1 h 82"/>
                <a:gd name="T72" fmla="*/ 3 w 36"/>
                <a:gd name="T73" fmla="*/ 0 h 82"/>
                <a:gd name="T74" fmla="*/ 3 w 36"/>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
                <a:gd name="T115" fmla="*/ 0 h 82"/>
                <a:gd name="T116" fmla="*/ 36 w 3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 h="82">
                  <a:moveTo>
                    <a:pt x="30" y="0"/>
                  </a:moveTo>
                  <a:lnTo>
                    <a:pt x="27" y="0"/>
                  </a:lnTo>
                  <a:lnTo>
                    <a:pt x="23" y="5"/>
                  </a:lnTo>
                  <a:lnTo>
                    <a:pt x="19" y="6"/>
                  </a:lnTo>
                  <a:lnTo>
                    <a:pt x="16" y="11"/>
                  </a:lnTo>
                  <a:lnTo>
                    <a:pt x="12" y="15"/>
                  </a:lnTo>
                  <a:lnTo>
                    <a:pt x="9" y="19"/>
                  </a:lnTo>
                  <a:lnTo>
                    <a:pt x="6" y="23"/>
                  </a:lnTo>
                  <a:lnTo>
                    <a:pt x="3" y="29"/>
                  </a:lnTo>
                  <a:lnTo>
                    <a:pt x="1" y="35"/>
                  </a:lnTo>
                  <a:lnTo>
                    <a:pt x="0" y="42"/>
                  </a:lnTo>
                  <a:lnTo>
                    <a:pt x="0" y="45"/>
                  </a:lnTo>
                  <a:lnTo>
                    <a:pt x="0" y="48"/>
                  </a:lnTo>
                  <a:lnTo>
                    <a:pt x="0" y="52"/>
                  </a:lnTo>
                  <a:lnTo>
                    <a:pt x="1" y="57"/>
                  </a:lnTo>
                  <a:lnTo>
                    <a:pt x="1" y="61"/>
                  </a:lnTo>
                  <a:lnTo>
                    <a:pt x="3" y="65"/>
                  </a:lnTo>
                  <a:lnTo>
                    <a:pt x="5" y="69"/>
                  </a:lnTo>
                  <a:lnTo>
                    <a:pt x="7" y="74"/>
                  </a:lnTo>
                  <a:lnTo>
                    <a:pt x="22" y="82"/>
                  </a:lnTo>
                  <a:lnTo>
                    <a:pt x="20" y="80"/>
                  </a:lnTo>
                  <a:lnTo>
                    <a:pt x="19" y="76"/>
                  </a:lnTo>
                  <a:lnTo>
                    <a:pt x="17" y="73"/>
                  </a:lnTo>
                  <a:lnTo>
                    <a:pt x="16" y="70"/>
                  </a:lnTo>
                  <a:lnTo>
                    <a:pt x="16" y="65"/>
                  </a:lnTo>
                  <a:lnTo>
                    <a:pt x="16" y="62"/>
                  </a:lnTo>
                  <a:lnTo>
                    <a:pt x="15" y="56"/>
                  </a:lnTo>
                  <a:lnTo>
                    <a:pt x="16" y="51"/>
                  </a:lnTo>
                  <a:lnTo>
                    <a:pt x="16" y="45"/>
                  </a:lnTo>
                  <a:lnTo>
                    <a:pt x="19" y="39"/>
                  </a:lnTo>
                  <a:lnTo>
                    <a:pt x="21" y="33"/>
                  </a:lnTo>
                  <a:lnTo>
                    <a:pt x="24" y="27"/>
                  </a:lnTo>
                  <a:lnTo>
                    <a:pt x="26" y="22"/>
                  </a:lnTo>
                  <a:lnTo>
                    <a:pt x="29" y="19"/>
                  </a:lnTo>
                  <a:lnTo>
                    <a:pt x="32" y="15"/>
                  </a:lnTo>
                  <a:lnTo>
                    <a:pt x="36" y="12"/>
                  </a:lnTo>
                  <a:lnTo>
                    <a:pt x="30" y="0"/>
                  </a:lnTo>
                  <a:close/>
                </a:path>
              </a:pathLst>
            </a:custGeom>
            <a:solidFill>
              <a:srgbClr val="FFFFFF"/>
            </a:solidFill>
            <a:ln w="9525">
              <a:noFill/>
              <a:round/>
              <a:headEnd/>
              <a:tailEnd/>
            </a:ln>
          </p:spPr>
          <p:txBody>
            <a:bodyPr/>
            <a:lstStyle/>
            <a:p>
              <a:endParaRPr lang="en-US"/>
            </a:p>
          </p:txBody>
        </p:sp>
        <p:sp>
          <p:nvSpPr>
            <p:cNvPr id="72760" name="Freeform 461"/>
            <p:cNvSpPr>
              <a:spLocks/>
            </p:cNvSpPr>
            <p:nvPr/>
          </p:nvSpPr>
          <p:spPr bwMode="auto">
            <a:xfrm>
              <a:off x="5046" y="2915"/>
              <a:ext cx="14" cy="35"/>
            </a:xfrm>
            <a:custGeom>
              <a:avLst/>
              <a:gdLst>
                <a:gd name="T0" fmla="*/ 5 w 43"/>
                <a:gd name="T1" fmla="*/ 1 h 104"/>
                <a:gd name="T2" fmla="*/ 4 w 43"/>
                <a:gd name="T3" fmla="*/ 1 h 104"/>
                <a:gd name="T4" fmla="*/ 4 w 43"/>
                <a:gd name="T5" fmla="*/ 2 h 104"/>
                <a:gd name="T6" fmla="*/ 4 w 43"/>
                <a:gd name="T7" fmla="*/ 2 h 104"/>
                <a:gd name="T8" fmla="*/ 3 w 43"/>
                <a:gd name="T9" fmla="*/ 3 h 104"/>
                <a:gd name="T10" fmla="*/ 3 w 43"/>
                <a:gd name="T11" fmla="*/ 3 h 104"/>
                <a:gd name="T12" fmla="*/ 3 w 43"/>
                <a:gd name="T13" fmla="*/ 4 h 104"/>
                <a:gd name="T14" fmla="*/ 3 w 43"/>
                <a:gd name="T15" fmla="*/ 5 h 104"/>
                <a:gd name="T16" fmla="*/ 3 w 43"/>
                <a:gd name="T17" fmla="*/ 6 h 104"/>
                <a:gd name="T18" fmla="*/ 3 w 43"/>
                <a:gd name="T19" fmla="*/ 6 h 104"/>
                <a:gd name="T20" fmla="*/ 3 w 43"/>
                <a:gd name="T21" fmla="*/ 7 h 104"/>
                <a:gd name="T22" fmla="*/ 3 w 43"/>
                <a:gd name="T23" fmla="*/ 8 h 104"/>
                <a:gd name="T24" fmla="*/ 3 w 43"/>
                <a:gd name="T25" fmla="*/ 9 h 104"/>
                <a:gd name="T26" fmla="*/ 3 w 43"/>
                <a:gd name="T27" fmla="*/ 9 h 104"/>
                <a:gd name="T28" fmla="*/ 4 w 43"/>
                <a:gd name="T29" fmla="*/ 10 h 104"/>
                <a:gd name="T30" fmla="*/ 4 w 43"/>
                <a:gd name="T31" fmla="*/ 10 h 104"/>
                <a:gd name="T32" fmla="*/ 5 w 43"/>
                <a:gd name="T33" fmla="*/ 11 h 104"/>
                <a:gd name="T34" fmla="*/ 3 w 43"/>
                <a:gd name="T35" fmla="*/ 12 h 104"/>
                <a:gd name="T36" fmla="*/ 3 w 43"/>
                <a:gd name="T37" fmla="*/ 12 h 104"/>
                <a:gd name="T38" fmla="*/ 3 w 43"/>
                <a:gd name="T39" fmla="*/ 11 h 104"/>
                <a:gd name="T40" fmla="*/ 2 w 43"/>
                <a:gd name="T41" fmla="*/ 11 h 104"/>
                <a:gd name="T42" fmla="*/ 2 w 43"/>
                <a:gd name="T43" fmla="*/ 11 h 104"/>
                <a:gd name="T44" fmla="*/ 2 w 43"/>
                <a:gd name="T45" fmla="*/ 10 h 104"/>
                <a:gd name="T46" fmla="*/ 1 w 43"/>
                <a:gd name="T47" fmla="*/ 10 h 104"/>
                <a:gd name="T48" fmla="*/ 1 w 43"/>
                <a:gd name="T49" fmla="*/ 9 h 104"/>
                <a:gd name="T50" fmla="*/ 1 w 43"/>
                <a:gd name="T51" fmla="*/ 8 h 104"/>
                <a:gd name="T52" fmla="*/ 0 w 43"/>
                <a:gd name="T53" fmla="*/ 8 h 104"/>
                <a:gd name="T54" fmla="*/ 0 w 43"/>
                <a:gd name="T55" fmla="*/ 7 h 104"/>
                <a:gd name="T56" fmla="*/ 0 w 43"/>
                <a:gd name="T57" fmla="*/ 7 h 104"/>
                <a:gd name="T58" fmla="*/ 0 w 43"/>
                <a:gd name="T59" fmla="*/ 7 h 104"/>
                <a:gd name="T60" fmla="*/ 0 w 43"/>
                <a:gd name="T61" fmla="*/ 6 h 104"/>
                <a:gd name="T62" fmla="*/ 0 w 43"/>
                <a:gd name="T63" fmla="*/ 5 h 104"/>
                <a:gd name="T64" fmla="*/ 0 w 43"/>
                <a:gd name="T65" fmla="*/ 5 h 104"/>
                <a:gd name="T66" fmla="*/ 0 w 43"/>
                <a:gd name="T67" fmla="*/ 4 h 104"/>
                <a:gd name="T68" fmla="*/ 0 w 43"/>
                <a:gd name="T69" fmla="*/ 4 h 104"/>
                <a:gd name="T70" fmla="*/ 1 w 43"/>
                <a:gd name="T71" fmla="*/ 3 h 104"/>
                <a:gd name="T72" fmla="*/ 1 w 43"/>
                <a:gd name="T73" fmla="*/ 3 h 104"/>
                <a:gd name="T74" fmla="*/ 1 w 43"/>
                <a:gd name="T75" fmla="*/ 2 h 104"/>
                <a:gd name="T76" fmla="*/ 2 w 43"/>
                <a:gd name="T77" fmla="*/ 2 h 104"/>
                <a:gd name="T78" fmla="*/ 2 w 43"/>
                <a:gd name="T79" fmla="*/ 1 h 104"/>
                <a:gd name="T80" fmla="*/ 3 w 43"/>
                <a:gd name="T81" fmla="*/ 1 h 104"/>
                <a:gd name="T82" fmla="*/ 3 w 43"/>
                <a:gd name="T83" fmla="*/ 0 h 104"/>
                <a:gd name="T84" fmla="*/ 5 w 43"/>
                <a:gd name="T85" fmla="*/ 1 h 104"/>
                <a:gd name="T86" fmla="*/ 5 w 43"/>
                <a:gd name="T87" fmla="*/ 1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
                <a:gd name="T133" fmla="*/ 0 h 104"/>
                <a:gd name="T134" fmla="*/ 43 w 43"/>
                <a:gd name="T135" fmla="*/ 104 h 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 h="104">
                  <a:moveTo>
                    <a:pt x="43" y="10"/>
                  </a:moveTo>
                  <a:lnTo>
                    <a:pt x="41" y="11"/>
                  </a:lnTo>
                  <a:lnTo>
                    <a:pt x="37" y="17"/>
                  </a:lnTo>
                  <a:lnTo>
                    <a:pt x="34" y="20"/>
                  </a:lnTo>
                  <a:lnTo>
                    <a:pt x="31" y="25"/>
                  </a:lnTo>
                  <a:lnTo>
                    <a:pt x="29" y="31"/>
                  </a:lnTo>
                  <a:lnTo>
                    <a:pt x="27" y="37"/>
                  </a:lnTo>
                  <a:lnTo>
                    <a:pt x="26" y="43"/>
                  </a:lnTo>
                  <a:lnTo>
                    <a:pt x="24" y="50"/>
                  </a:lnTo>
                  <a:lnTo>
                    <a:pt x="24" y="57"/>
                  </a:lnTo>
                  <a:lnTo>
                    <a:pt x="26" y="64"/>
                  </a:lnTo>
                  <a:lnTo>
                    <a:pt x="27" y="71"/>
                  </a:lnTo>
                  <a:lnTo>
                    <a:pt x="31" y="79"/>
                  </a:lnTo>
                  <a:lnTo>
                    <a:pt x="32" y="82"/>
                  </a:lnTo>
                  <a:lnTo>
                    <a:pt x="36" y="87"/>
                  </a:lnTo>
                  <a:lnTo>
                    <a:pt x="39" y="91"/>
                  </a:lnTo>
                  <a:lnTo>
                    <a:pt x="43" y="94"/>
                  </a:lnTo>
                  <a:lnTo>
                    <a:pt x="29" y="104"/>
                  </a:lnTo>
                  <a:lnTo>
                    <a:pt x="28" y="103"/>
                  </a:lnTo>
                  <a:lnTo>
                    <a:pt x="26" y="102"/>
                  </a:lnTo>
                  <a:lnTo>
                    <a:pt x="23" y="99"/>
                  </a:lnTo>
                  <a:lnTo>
                    <a:pt x="20" y="96"/>
                  </a:lnTo>
                  <a:lnTo>
                    <a:pt x="16" y="91"/>
                  </a:lnTo>
                  <a:lnTo>
                    <a:pt x="12" y="86"/>
                  </a:lnTo>
                  <a:lnTo>
                    <a:pt x="9" y="79"/>
                  </a:lnTo>
                  <a:lnTo>
                    <a:pt x="6" y="74"/>
                  </a:lnTo>
                  <a:lnTo>
                    <a:pt x="3" y="69"/>
                  </a:lnTo>
                  <a:lnTo>
                    <a:pt x="2" y="65"/>
                  </a:lnTo>
                  <a:lnTo>
                    <a:pt x="1" y="62"/>
                  </a:lnTo>
                  <a:lnTo>
                    <a:pt x="1" y="58"/>
                  </a:lnTo>
                  <a:lnTo>
                    <a:pt x="0" y="53"/>
                  </a:lnTo>
                  <a:lnTo>
                    <a:pt x="1" y="48"/>
                  </a:lnTo>
                  <a:lnTo>
                    <a:pt x="1" y="45"/>
                  </a:lnTo>
                  <a:lnTo>
                    <a:pt x="3" y="40"/>
                  </a:lnTo>
                  <a:lnTo>
                    <a:pt x="3" y="35"/>
                  </a:lnTo>
                  <a:lnTo>
                    <a:pt x="7" y="30"/>
                  </a:lnTo>
                  <a:lnTo>
                    <a:pt x="8" y="25"/>
                  </a:lnTo>
                  <a:lnTo>
                    <a:pt x="12" y="20"/>
                  </a:lnTo>
                  <a:lnTo>
                    <a:pt x="15" y="16"/>
                  </a:lnTo>
                  <a:lnTo>
                    <a:pt x="20" y="11"/>
                  </a:lnTo>
                  <a:lnTo>
                    <a:pt x="24" y="5"/>
                  </a:lnTo>
                  <a:lnTo>
                    <a:pt x="31" y="0"/>
                  </a:lnTo>
                  <a:lnTo>
                    <a:pt x="43" y="10"/>
                  </a:lnTo>
                  <a:close/>
                </a:path>
              </a:pathLst>
            </a:custGeom>
            <a:solidFill>
              <a:srgbClr val="FFFFFF"/>
            </a:solidFill>
            <a:ln w="9525">
              <a:noFill/>
              <a:round/>
              <a:headEnd/>
              <a:tailEnd/>
            </a:ln>
          </p:spPr>
          <p:txBody>
            <a:bodyPr/>
            <a:lstStyle/>
            <a:p>
              <a:endParaRPr lang="en-US"/>
            </a:p>
          </p:txBody>
        </p:sp>
        <p:sp>
          <p:nvSpPr>
            <p:cNvPr id="72761" name="Freeform 462"/>
            <p:cNvSpPr>
              <a:spLocks/>
            </p:cNvSpPr>
            <p:nvPr/>
          </p:nvSpPr>
          <p:spPr bwMode="auto">
            <a:xfrm>
              <a:off x="5069" y="2935"/>
              <a:ext cx="16" cy="38"/>
            </a:xfrm>
            <a:custGeom>
              <a:avLst/>
              <a:gdLst>
                <a:gd name="T0" fmla="*/ 4 w 47"/>
                <a:gd name="T1" fmla="*/ 1 h 112"/>
                <a:gd name="T2" fmla="*/ 4 w 47"/>
                <a:gd name="T3" fmla="*/ 1 h 112"/>
                <a:gd name="T4" fmla="*/ 4 w 47"/>
                <a:gd name="T5" fmla="*/ 2 h 112"/>
                <a:gd name="T6" fmla="*/ 3 w 47"/>
                <a:gd name="T7" fmla="*/ 2 h 112"/>
                <a:gd name="T8" fmla="*/ 3 w 47"/>
                <a:gd name="T9" fmla="*/ 2 h 112"/>
                <a:gd name="T10" fmla="*/ 3 w 47"/>
                <a:gd name="T11" fmla="*/ 3 h 112"/>
                <a:gd name="T12" fmla="*/ 3 w 47"/>
                <a:gd name="T13" fmla="*/ 3 h 112"/>
                <a:gd name="T14" fmla="*/ 2 w 47"/>
                <a:gd name="T15" fmla="*/ 4 h 112"/>
                <a:gd name="T16" fmla="*/ 2 w 47"/>
                <a:gd name="T17" fmla="*/ 5 h 112"/>
                <a:gd name="T18" fmla="*/ 2 w 47"/>
                <a:gd name="T19" fmla="*/ 5 h 112"/>
                <a:gd name="T20" fmla="*/ 2 w 47"/>
                <a:gd name="T21" fmla="*/ 6 h 112"/>
                <a:gd name="T22" fmla="*/ 2 w 47"/>
                <a:gd name="T23" fmla="*/ 7 h 112"/>
                <a:gd name="T24" fmla="*/ 3 w 47"/>
                <a:gd name="T25" fmla="*/ 8 h 112"/>
                <a:gd name="T26" fmla="*/ 3 w 47"/>
                <a:gd name="T27" fmla="*/ 8 h 112"/>
                <a:gd name="T28" fmla="*/ 4 w 47"/>
                <a:gd name="T29" fmla="*/ 10 h 112"/>
                <a:gd name="T30" fmla="*/ 4 w 47"/>
                <a:gd name="T31" fmla="*/ 10 h 112"/>
                <a:gd name="T32" fmla="*/ 4 w 47"/>
                <a:gd name="T33" fmla="*/ 10 h 112"/>
                <a:gd name="T34" fmla="*/ 5 w 47"/>
                <a:gd name="T35" fmla="*/ 11 h 112"/>
                <a:gd name="T36" fmla="*/ 5 w 47"/>
                <a:gd name="T37" fmla="*/ 11 h 112"/>
                <a:gd name="T38" fmla="*/ 4 w 47"/>
                <a:gd name="T39" fmla="*/ 13 h 112"/>
                <a:gd name="T40" fmla="*/ 4 w 47"/>
                <a:gd name="T41" fmla="*/ 13 h 112"/>
                <a:gd name="T42" fmla="*/ 4 w 47"/>
                <a:gd name="T43" fmla="*/ 13 h 112"/>
                <a:gd name="T44" fmla="*/ 4 w 47"/>
                <a:gd name="T45" fmla="*/ 13 h 112"/>
                <a:gd name="T46" fmla="*/ 3 w 47"/>
                <a:gd name="T47" fmla="*/ 12 h 112"/>
                <a:gd name="T48" fmla="*/ 3 w 47"/>
                <a:gd name="T49" fmla="*/ 12 h 112"/>
                <a:gd name="T50" fmla="*/ 2 w 47"/>
                <a:gd name="T51" fmla="*/ 12 h 112"/>
                <a:gd name="T52" fmla="*/ 1 w 47"/>
                <a:gd name="T53" fmla="*/ 11 h 112"/>
                <a:gd name="T54" fmla="*/ 1 w 47"/>
                <a:gd name="T55" fmla="*/ 10 h 112"/>
                <a:gd name="T56" fmla="*/ 1 w 47"/>
                <a:gd name="T57" fmla="*/ 10 h 112"/>
                <a:gd name="T58" fmla="*/ 1 w 47"/>
                <a:gd name="T59" fmla="*/ 9 h 112"/>
                <a:gd name="T60" fmla="*/ 0 w 47"/>
                <a:gd name="T61" fmla="*/ 9 h 112"/>
                <a:gd name="T62" fmla="*/ 0 w 47"/>
                <a:gd name="T63" fmla="*/ 8 h 112"/>
                <a:gd name="T64" fmla="*/ 0 w 47"/>
                <a:gd name="T65" fmla="*/ 8 h 112"/>
                <a:gd name="T66" fmla="*/ 0 w 47"/>
                <a:gd name="T67" fmla="*/ 7 h 112"/>
                <a:gd name="T68" fmla="*/ 0 w 47"/>
                <a:gd name="T69" fmla="*/ 7 h 112"/>
                <a:gd name="T70" fmla="*/ 0 w 47"/>
                <a:gd name="T71" fmla="*/ 6 h 112"/>
                <a:gd name="T72" fmla="*/ 0 w 47"/>
                <a:gd name="T73" fmla="*/ 5 h 112"/>
                <a:gd name="T74" fmla="*/ 0 w 47"/>
                <a:gd name="T75" fmla="*/ 5 h 112"/>
                <a:gd name="T76" fmla="*/ 0 w 47"/>
                <a:gd name="T77" fmla="*/ 4 h 112"/>
                <a:gd name="T78" fmla="*/ 1 w 47"/>
                <a:gd name="T79" fmla="*/ 3 h 112"/>
                <a:gd name="T80" fmla="*/ 1 w 47"/>
                <a:gd name="T81" fmla="*/ 2 h 112"/>
                <a:gd name="T82" fmla="*/ 1 w 47"/>
                <a:gd name="T83" fmla="*/ 2 h 112"/>
                <a:gd name="T84" fmla="*/ 2 w 47"/>
                <a:gd name="T85" fmla="*/ 1 h 112"/>
                <a:gd name="T86" fmla="*/ 2 w 47"/>
                <a:gd name="T87" fmla="*/ 0 h 112"/>
                <a:gd name="T88" fmla="*/ 4 w 47"/>
                <a:gd name="T89" fmla="*/ 1 h 112"/>
                <a:gd name="T90" fmla="*/ 4 w 47"/>
                <a:gd name="T91" fmla="*/ 1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2"/>
                <a:gd name="T140" fmla="*/ 47 w 47"/>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2">
                  <a:moveTo>
                    <a:pt x="33" y="11"/>
                  </a:moveTo>
                  <a:lnTo>
                    <a:pt x="33" y="11"/>
                  </a:lnTo>
                  <a:lnTo>
                    <a:pt x="32" y="14"/>
                  </a:lnTo>
                  <a:lnTo>
                    <a:pt x="30" y="16"/>
                  </a:lnTo>
                  <a:lnTo>
                    <a:pt x="28" y="20"/>
                  </a:lnTo>
                  <a:lnTo>
                    <a:pt x="26" y="23"/>
                  </a:lnTo>
                  <a:lnTo>
                    <a:pt x="23" y="29"/>
                  </a:lnTo>
                  <a:lnTo>
                    <a:pt x="21" y="34"/>
                  </a:lnTo>
                  <a:lnTo>
                    <a:pt x="21" y="40"/>
                  </a:lnTo>
                  <a:lnTo>
                    <a:pt x="19" y="48"/>
                  </a:lnTo>
                  <a:lnTo>
                    <a:pt x="20" y="54"/>
                  </a:lnTo>
                  <a:lnTo>
                    <a:pt x="20" y="61"/>
                  </a:lnTo>
                  <a:lnTo>
                    <a:pt x="23" y="68"/>
                  </a:lnTo>
                  <a:lnTo>
                    <a:pt x="26" y="74"/>
                  </a:lnTo>
                  <a:lnTo>
                    <a:pt x="32" y="82"/>
                  </a:lnTo>
                  <a:lnTo>
                    <a:pt x="34" y="85"/>
                  </a:lnTo>
                  <a:lnTo>
                    <a:pt x="38" y="89"/>
                  </a:lnTo>
                  <a:lnTo>
                    <a:pt x="41" y="91"/>
                  </a:lnTo>
                  <a:lnTo>
                    <a:pt x="47" y="95"/>
                  </a:lnTo>
                  <a:lnTo>
                    <a:pt x="39" y="112"/>
                  </a:lnTo>
                  <a:lnTo>
                    <a:pt x="38" y="112"/>
                  </a:lnTo>
                  <a:lnTo>
                    <a:pt x="36" y="109"/>
                  </a:lnTo>
                  <a:lnTo>
                    <a:pt x="32" y="108"/>
                  </a:lnTo>
                  <a:lnTo>
                    <a:pt x="29" y="106"/>
                  </a:lnTo>
                  <a:lnTo>
                    <a:pt x="23" y="102"/>
                  </a:lnTo>
                  <a:lnTo>
                    <a:pt x="18" y="99"/>
                  </a:lnTo>
                  <a:lnTo>
                    <a:pt x="13" y="94"/>
                  </a:lnTo>
                  <a:lnTo>
                    <a:pt x="9" y="88"/>
                  </a:lnTo>
                  <a:lnTo>
                    <a:pt x="6" y="84"/>
                  </a:lnTo>
                  <a:lnTo>
                    <a:pt x="5" y="80"/>
                  </a:lnTo>
                  <a:lnTo>
                    <a:pt x="3" y="77"/>
                  </a:lnTo>
                  <a:lnTo>
                    <a:pt x="2" y="72"/>
                  </a:lnTo>
                  <a:lnTo>
                    <a:pt x="0" y="67"/>
                  </a:lnTo>
                  <a:lnTo>
                    <a:pt x="0" y="63"/>
                  </a:lnTo>
                  <a:lnTo>
                    <a:pt x="0" y="59"/>
                  </a:lnTo>
                  <a:lnTo>
                    <a:pt x="0" y="54"/>
                  </a:lnTo>
                  <a:lnTo>
                    <a:pt x="0" y="48"/>
                  </a:lnTo>
                  <a:lnTo>
                    <a:pt x="2" y="42"/>
                  </a:lnTo>
                  <a:lnTo>
                    <a:pt x="3" y="36"/>
                  </a:lnTo>
                  <a:lnTo>
                    <a:pt x="5" y="29"/>
                  </a:lnTo>
                  <a:lnTo>
                    <a:pt x="8" y="22"/>
                  </a:lnTo>
                  <a:lnTo>
                    <a:pt x="12" y="15"/>
                  </a:lnTo>
                  <a:lnTo>
                    <a:pt x="16" y="8"/>
                  </a:lnTo>
                  <a:lnTo>
                    <a:pt x="21" y="0"/>
                  </a:lnTo>
                  <a:lnTo>
                    <a:pt x="33" y="11"/>
                  </a:lnTo>
                  <a:close/>
                </a:path>
              </a:pathLst>
            </a:custGeom>
            <a:solidFill>
              <a:srgbClr val="FFFFFF"/>
            </a:solidFill>
            <a:ln w="9525">
              <a:noFill/>
              <a:round/>
              <a:headEnd/>
              <a:tailEnd/>
            </a:ln>
          </p:spPr>
          <p:txBody>
            <a:bodyPr/>
            <a:lstStyle/>
            <a:p>
              <a:endParaRPr lang="en-US"/>
            </a:p>
          </p:txBody>
        </p:sp>
        <p:sp>
          <p:nvSpPr>
            <p:cNvPr id="72762" name="Freeform 463"/>
            <p:cNvSpPr>
              <a:spLocks/>
            </p:cNvSpPr>
            <p:nvPr/>
          </p:nvSpPr>
          <p:spPr bwMode="auto">
            <a:xfrm>
              <a:off x="5051" y="2958"/>
              <a:ext cx="16" cy="28"/>
            </a:xfrm>
            <a:custGeom>
              <a:avLst/>
              <a:gdLst>
                <a:gd name="T0" fmla="*/ 2 w 47"/>
                <a:gd name="T1" fmla="*/ 0 h 82"/>
                <a:gd name="T2" fmla="*/ 2 w 47"/>
                <a:gd name="T3" fmla="*/ 0 h 82"/>
                <a:gd name="T4" fmla="*/ 2 w 47"/>
                <a:gd name="T5" fmla="*/ 1 h 82"/>
                <a:gd name="T6" fmla="*/ 2 w 47"/>
                <a:gd name="T7" fmla="*/ 2 h 82"/>
                <a:gd name="T8" fmla="*/ 2 w 47"/>
                <a:gd name="T9" fmla="*/ 2 h 82"/>
                <a:gd name="T10" fmla="*/ 2 w 47"/>
                <a:gd name="T11" fmla="*/ 3 h 82"/>
                <a:gd name="T12" fmla="*/ 2 w 47"/>
                <a:gd name="T13" fmla="*/ 4 h 82"/>
                <a:gd name="T14" fmla="*/ 2 w 47"/>
                <a:gd name="T15" fmla="*/ 4 h 82"/>
                <a:gd name="T16" fmla="*/ 2 w 47"/>
                <a:gd name="T17" fmla="*/ 5 h 82"/>
                <a:gd name="T18" fmla="*/ 2 w 47"/>
                <a:gd name="T19" fmla="*/ 5 h 82"/>
                <a:gd name="T20" fmla="*/ 3 w 47"/>
                <a:gd name="T21" fmla="*/ 6 h 82"/>
                <a:gd name="T22" fmla="*/ 3 w 47"/>
                <a:gd name="T23" fmla="*/ 7 h 82"/>
                <a:gd name="T24" fmla="*/ 4 w 47"/>
                <a:gd name="T25" fmla="*/ 8 h 82"/>
                <a:gd name="T26" fmla="*/ 4 w 47"/>
                <a:gd name="T27" fmla="*/ 8 h 82"/>
                <a:gd name="T28" fmla="*/ 4 w 47"/>
                <a:gd name="T29" fmla="*/ 8 h 82"/>
                <a:gd name="T30" fmla="*/ 5 w 47"/>
                <a:gd name="T31" fmla="*/ 8 h 82"/>
                <a:gd name="T32" fmla="*/ 5 w 47"/>
                <a:gd name="T33" fmla="*/ 8 h 82"/>
                <a:gd name="T34" fmla="*/ 4 w 47"/>
                <a:gd name="T35" fmla="*/ 10 h 82"/>
                <a:gd name="T36" fmla="*/ 4 w 47"/>
                <a:gd name="T37" fmla="*/ 10 h 82"/>
                <a:gd name="T38" fmla="*/ 4 w 47"/>
                <a:gd name="T39" fmla="*/ 10 h 82"/>
                <a:gd name="T40" fmla="*/ 3 w 47"/>
                <a:gd name="T41" fmla="*/ 9 h 82"/>
                <a:gd name="T42" fmla="*/ 3 w 47"/>
                <a:gd name="T43" fmla="*/ 9 h 82"/>
                <a:gd name="T44" fmla="*/ 3 w 47"/>
                <a:gd name="T45" fmla="*/ 9 h 82"/>
                <a:gd name="T46" fmla="*/ 2 w 47"/>
                <a:gd name="T47" fmla="*/ 9 h 82"/>
                <a:gd name="T48" fmla="*/ 2 w 47"/>
                <a:gd name="T49" fmla="*/ 9 h 82"/>
                <a:gd name="T50" fmla="*/ 1 w 47"/>
                <a:gd name="T51" fmla="*/ 8 h 82"/>
                <a:gd name="T52" fmla="*/ 1 w 47"/>
                <a:gd name="T53" fmla="*/ 8 h 82"/>
                <a:gd name="T54" fmla="*/ 1 w 47"/>
                <a:gd name="T55" fmla="*/ 7 h 82"/>
                <a:gd name="T56" fmla="*/ 0 w 47"/>
                <a:gd name="T57" fmla="*/ 6 h 82"/>
                <a:gd name="T58" fmla="*/ 0 w 47"/>
                <a:gd name="T59" fmla="*/ 6 h 82"/>
                <a:gd name="T60" fmla="*/ 0 w 47"/>
                <a:gd name="T61" fmla="*/ 5 h 82"/>
                <a:gd name="T62" fmla="*/ 0 w 47"/>
                <a:gd name="T63" fmla="*/ 5 h 82"/>
                <a:gd name="T64" fmla="*/ 0 w 47"/>
                <a:gd name="T65" fmla="*/ 4 h 82"/>
                <a:gd name="T66" fmla="*/ 0 w 47"/>
                <a:gd name="T67" fmla="*/ 4 h 82"/>
                <a:gd name="T68" fmla="*/ 0 w 47"/>
                <a:gd name="T69" fmla="*/ 3 h 82"/>
                <a:gd name="T70" fmla="*/ 0 w 47"/>
                <a:gd name="T71" fmla="*/ 2 h 82"/>
                <a:gd name="T72" fmla="*/ 0 w 47"/>
                <a:gd name="T73" fmla="*/ 2 h 82"/>
                <a:gd name="T74" fmla="*/ 0 w 47"/>
                <a:gd name="T75" fmla="*/ 1 h 82"/>
                <a:gd name="T76" fmla="*/ 2 w 47"/>
                <a:gd name="T77" fmla="*/ 0 h 82"/>
                <a:gd name="T78" fmla="*/ 2 w 47"/>
                <a:gd name="T79" fmla="*/ 0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
                <a:gd name="T121" fmla="*/ 0 h 82"/>
                <a:gd name="T122" fmla="*/ 47 w 47"/>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 h="82">
                  <a:moveTo>
                    <a:pt x="19" y="0"/>
                  </a:moveTo>
                  <a:lnTo>
                    <a:pt x="18" y="3"/>
                  </a:lnTo>
                  <a:lnTo>
                    <a:pt x="17" y="9"/>
                  </a:lnTo>
                  <a:lnTo>
                    <a:pt x="16" y="14"/>
                  </a:lnTo>
                  <a:lnTo>
                    <a:pt x="16" y="20"/>
                  </a:lnTo>
                  <a:lnTo>
                    <a:pt x="16" y="25"/>
                  </a:lnTo>
                  <a:lnTo>
                    <a:pt x="17" y="31"/>
                  </a:lnTo>
                  <a:lnTo>
                    <a:pt x="17" y="37"/>
                  </a:lnTo>
                  <a:lnTo>
                    <a:pt x="19" y="43"/>
                  </a:lnTo>
                  <a:lnTo>
                    <a:pt x="21" y="48"/>
                  </a:lnTo>
                  <a:lnTo>
                    <a:pt x="25" y="54"/>
                  </a:lnTo>
                  <a:lnTo>
                    <a:pt x="27" y="59"/>
                  </a:lnTo>
                  <a:lnTo>
                    <a:pt x="34" y="63"/>
                  </a:lnTo>
                  <a:lnTo>
                    <a:pt x="36" y="65"/>
                  </a:lnTo>
                  <a:lnTo>
                    <a:pt x="39" y="67"/>
                  </a:lnTo>
                  <a:lnTo>
                    <a:pt x="43" y="68"/>
                  </a:lnTo>
                  <a:lnTo>
                    <a:pt x="47" y="71"/>
                  </a:lnTo>
                  <a:lnTo>
                    <a:pt x="35" y="82"/>
                  </a:lnTo>
                  <a:lnTo>
                    <a:pt x="34" y="82"/>
                  </a:lnTo>
                  <a:lnTo>
                    <a:pt x="33" y="82"/>
                  </a:lnTo>
                  <a:lnTo>
                    <a:pt x="30" y="80"/>
                  </a:lnTo>
                  <a:lnTo>
                    <a:pt x="27" y="79"/>
                  </a:lnTo>
                  <a:lnTo>
                    <a:pt x="23" y="77"/>
                  </a:lnTo>
                  <a:lnTo>
                    <a:pt x="20" y="76"/>
                  </a:lnTo>
                  <a:lnTo>
                    <a:pt x="16" y="73"/>
                  </a:lnTo>
                  <a:lnTo>
                    <a:pt x="13" y="71"/>
                  </a:lnTo>
                  <a:lnTo>
                    <a:pt x="9" y="65"/>
                  </a:lnTo>
                  <a:lnTo>
                    <a:pt x="6" y="61"/>
                  </a:lnTo>
                  <a:lnTo>
                    <a:pt x="3" y="55"/>
                  </a:lnTo>
                  <a:lnTo>
                    <a:pt x="2" y="49"/>
                  </a:lnTo>
                  <a:lnTo>
                    <a:pt x="0" y="44"/>
                  </a:lnTo>
                  <a:lnTo>
                    <a:pt x="0" y="40"/>
                  </a:lnTo>
                  <a:lnTo>
                    <a:pt x="0" y="36"/>
                  </a:lnTo>
                  <a:lnTo>
                    <a:pt x="0" y="31"/>
                  </a:lnTo>
                  <a:lnTo>
                    <a:pt x="0" y="26"/>
                  </a:lnTo>
                  <a:lnTo>
                    <a:pt x="0" y="21"/>
                  </a:lnTo>
                  <a:lnTo>
                    <a:pt x="2" y="15"/>
                  </a:lnTo>
                  <a:lnTo>
                    <a:pt x="3" y="10"/>
                  </a:lnTo>
                  <a:lnTo>
                    <a:pt x="19" y="0"/>
                  </a:lnTo>
                  <a:close/>
                </a:path>
              </a:pathLst>
            </a:custGeom>
            <a:solidFill>
              <a:srgbClr val="FFFFFF"/>
            </a:solidFill>
            <a:ln w="9525">
              <a:noFill/>
              <a:round/>
              <a:headEnd/>
              <a:tailEnd/>
            </a:ln>
          </p:spPr>
          <p:txBody>
            <a:bodyPr/>
            <a:lstStyle/>
            <a:p>
              <a:endParaRPr lang="en-US"/>
            </a:p>
          </p:txBody>
        </p:sp>
        <p:sp>
          <p:nvSpPr>
            <p:cNvPr id="72763" name="Freeform 464"/>
            <p:cNvSpPr>
              <a:spLocks/>
            </p:cNvSpPr>
            <p:nvPr/>
          </p:nvSpPr>
          <p:spPr bwMode="auto">
            <a:xfrm>
              <a:off x="5038" y="2887"/>
              <a:ext cx="14" cy="32"/>
            </a:xfrm>
            <a:custGeom>
              <a:avLst/>
              <a:gdLst>
                <a:gd name="T0" fmla="*/ 5 w 43"/>
                <a:gd name="T1" fmla="*/ 1 h 94"/>
                <a:gd name="T2" fmla="*/ 5 w 43"/>
                <a:gd name="T3" fmla="*/ 2 h 94"/>
                <a:gd name="T4" fmla="*/ 4 w 43"/>
                <a:gd name="T5" fmla="*/ 2 h 94"/>
                <a:gd name="T6" fmla="*/ 4 w 43"/>
                <a:gd name="T7" fmla="*/ 2 h 94"/>
                <a:gd name="T8" fmla="*/ 3 w 43"/>
                <a:gd name="T9" fmla="*/ 3 h 94"/>
                <a:gd name="T10" fmla="*/ 3 w 43"/>
                <a:gd name="T11" fmla="*/ 4 h 94"/>
                <a:gd name="T12" fmla="*/ 3 w 43"/>
                <a:gd name="T13" fmla="*/ 4 h 94"/>
                <a:gd name="T14" fmla="*/ 2 w 43"/>
                <a:gd name="T15" fmla="*/ 5 h 94"/>
                <a:gd name="T16" fmla="*/ 2 w 43"/>
                <a:gd name="T17" fmla="*/ 6 h 94"/>
                <a:gd name="T18" fmla="*/ 2 w 43"/>
                <a:gd name="T19" fmla="*/ 6 h 94"/>
                <a:gd name="T20" fmla="*/ 2 w 43"/>
                <a:gd name="T21" fmla="*/ 7 h 94"/>
                <a:gd name="T22" fmla="*/ 2 w 43"/>
                <a:gd name="T23" fmla="*/ 8 h 94"/>
                <a:gd name="T24" fmla="*/ 2 w 43"/>
                <a:gd name="T25" fmla="*/ 9 h 94"/>
                <a:gd name="T26" fmla="*/ 2 w 43"/>
                <a:gd name="T27" fmla="*/ 10 h 94"/>
                <a:gd name="T28" fmla="*/ 3 w 43"/>
                <a:gd name="T29" fmla="*/ 10 h 94"/>
                <a:gd name="T30" fmla="*/ 1 w 43"/>
                <a:gd name="T31" fmla="*/ 11 h 94"/>
                <a:gd name="T32" fmla="*/ 1 w 43"/>
                <a:gd name="T33" fmla="*/ 11 h 94"/>
                <a:gd name="T34" fmla="*/ 1 w 43"/>
                <a:gd name="T35" fmla="*/ 11 h 94"/>
                <a:gd name="T36" fmla="*/ 1 w 43"/>
                <a:gd name="T37" fmla="*/ 10 h 94"/>
                <a:gd name="T38" fmla="*/ 1 w 43"/>
                <a:gd name="T39" fmla="*/ 10 h 94"/>
                <a:gd name="T40" fmla="*/ 0 w 43"/>
                <a:gd name="T41" fmla="*/ 9 h 94"/>
                <a:gd name="T42" fmla="*/ 0 w 43"/>
                <a:gd name="T43" fmla="*/ 9 h 94"/>
                <a:gd name="T44" fmla="*/ 0 w 43"/>
                <a:gd name="T45" fmla="*/ 8 h 94"/>
                <a:gd name="T46" fmla="*/ 0 w 43"/>
                <a:gd name="T47" fmla="*/ 7 h 94"/>
                <a:gd name="T48" fmla="*/ 0 w 43"/>
                <a:gd name="T49" fmla="*/ 6 h 94"/>
                <a:gd name="T50" fmla="*/ 0 w 43"/>
                <a:gd name="T51" fmla="*/ 6 h 94"/>
                <a:gd name="T52" fmla="*/ 0 w 43"/>
                <a:gd name="T53" fmla="*/ 5 h 94"/>
                <a:gd name="T54" fmla="*/ 0 w 43"/>
                <a:gd name="T55" fmla="*/ 5 h 94"/>
                <a:gd name="T56" fmla="*/ 0 w 43"/>
                <a:gd name="T57" fmla="*/ 4 h 94"/>
                <a:gd name="T58" fmla="*/ 0 w 43"/>
                <a:gd name="T59" fmla="*/ 4 h 94"/>
                <a:gd name="T60" fmla="*/ 1 w 43"/>
                <a:gd name="T61" fmla="*/ 3 h 94"/>
                <a:gd name="T62" fmla="*/ 1 w 43"/>
                <a:gd name="T63" fmla="*/ 3 h 94"/>
                <a:gd name="T64" fmla="*/ 1 w 43"/>
                <a:gd name="T65" fmla="*/ 2 h 94"/>
                <a:gd name="T66" fmla="*/ 1 w 43"/>
                <a:gd name="T67" fmla="*/ 2 h 94"/>
                <a:gd name="T68" fmla="*/ 2 w 43"/>
                <a:gd name="T69" fmla="*/ 1 h 94"/>
                <a:gd name="T70" fmla="*/ 2 w 43"/>
                <a:gd name="T71" fmla="*/ 1 h 94"/>
                <a:gd name="T72" fmla="*/ 2 w 43"/>
                <a:gd name="T73" fmla="*/ 0 h 94"/>
                <a:gd name="T74" fmla="*/ 3 w 43"/>
                <a:gd name="T75" fmla="*/ 0 h 94"/>
                <a:gd name="T76" fmla="*/ 5 w 43"/>
                <a:gd name="T77" fmla="*/ 1 h 94"/>
                <a:gd name="T78" fmla="*/ 5 w 43"/>
                <a:gd name="T79" fmla="*/ 1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
                <a:gd name="T121" fmla="*/ 0 h 94"/>
                <a:gd name="T122" fmla="*/ 43 w 43"/>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 h="94">
                  <a:moveTo>
                    <a:pt x="43" y="12"/>
                  </a:moveTo>
                  <a:lnTo>
                    <a:pt x="42" y="14"/>
                  </a:lnTo>
                  <a:lnTo>
                    <a:pt x="37" y="20"/>
                  </a:lnTo>
                  <a:lnTo>
                    <a:pt x="35" y="22"/>
                  </a:lnTo>
                  <a:lnTo>
                    <a:pt x="32" y="27"/>
                  </a:lnTo>
                  <a:lnTo>
                    <a:pt x="29" y="32"/>
                  </a:lnTo>
                  <a:lnTo>
                    <a:pt x="26" y="38"/>
                  </a:lnTo>
                  <a:lnTo>
                    <a:pt x="23" y="44"/>
                  </a:lnTo>
                  <a:lnTo>
                    <a:pt x="22" y="50"/>
                  </a:lnTo>
                  <a:lnTo>
                    <a:pt x="20" y="56"/>
                  </a:lnTo>
                  <a:lnTo>
                    <a:pt x="19" y="62"/>
                  </a:lnTo>
                  <a:lnTo>
                    <a:pt x="19" y="68"/>
                  </a:lnTo>
                  <a:lnTo>
                    <a:pt x="19" y="75"/>
                  </a:lnTo>
                  <a:lnTo>
                    <a:pt x="20" y="81"/>
                  </a:lnTo>
                  <a:lnTo>
                    <a:pt x="24" y="89"/>
                  </a:lnTo>
                  <a:lnTo>
                    <a:pt x="10" y="94"/>
                  </a:lnTo>
                  <a:lnTo>
                    <a:pt x="9" y="92"/>
                  </a:lnTo>
                  <a:lnTo>
                    <a:pt x="8" y="91"/>
                  </a:lnTo>
                  <a:lnTo>
                    <a:pt x="7" y="87"/>
                  </a:lnTo>
                  <a:lnTo>
                    <a:pt x="6" y="84"/>
                  </a:lnTo>
                  <a:lnTo>
                    <a:pt x="4" y="79"/>
                  </a:lnTo>
                  <a:lnTo>
                    <a:pt x="3" y="74"/>
                  </a:lnTo>
                  <a:lnTo>
                    <a:pt x="1" y="69"/>
                  </a:lnTo>
                  <a:lnTo>
                    <a:pt x="1" y="63"/>
                  </a:lnTo>
                  <a:lnTo>
                    <a:pt x="0" y="56"/>
                  </a:lnTo>
                  <a:lnTo>
                    <a:pt x="0" y="49"/>
                  </a:lnTo>
                  <a:lnTo>
                    <a:pt x="0" y="45"/>
                  </a:lnTo>
                  <a:lnTo>
                    <a:pt x="1" y="40"/>
                  </a:lnTo>
                  <a:lnTo>
                    <a:pt x="2" y="37"/>
                  </a:lnTo>
                  <a:lnTo>
                    <a:pt x="4" y="33"/>
                  </a:lnTo>
                  <a:lnTo>
                    <a:pt x="5" y="28"/>
                  </a:lnTo>
                  <a:lnTo>
                    <a:pt x="7" y="24"/>
                  </a:lnTo>
                  <a:lnTo>
                    <a:pt x="9" y="21"/>
                  </a:lnTo>
                  <a:lnTo>
                    <a:pt x="12" y="16"/>
                  </a:lnTo>
                  <a:lnTo>
                    <a:pt x="14" y="12"/>
                  </a:lnTo>
                  <a:lnTo>
                    <a:pt x="18" y="8"/>
                  </a:lnTo>
                  <a:lnTo>
                    <a:pt x="21" y="4"/>
                  </a:lnTo>
                  <a:lnTo>
                    <a:pt x="26" y="0"/>
                  </a:lnTo>
                  <a:lnTo>
                    <a:pt x="43" y="12"/>
                  </a:lnTo>
                  <a:close/>
                </a:path>
              </a:pathLst>
            </a:custGeom>
            <a:solidFill>
              <a:srgbClr val="FFFFFF"/>
            </a:solidFill>
            <a:ln w="9525">
              <a:noFill/>
              <a:round/>
              <a:headEnd/>
              <a:tailEnd/>
            </a:ln>
          </p:spPr>
          <p:txBody>
            <a:bodyPr/>
            <a:lstStyle/>
            <a:p>
              <a:endParaRPr lang="en-US"/>
            </a:p>
          </p:txBody>
        </p:sp>
        <p:sp>
          <p:nvSpPr>
            <p:cNvPr id="72764" name="Freeform 465"/>
            <p:cNvSpPr>
              <a:spLocks/>
            </p:cNvSpPr>
            <p:nvPr/>
          </p:nvSpPr>
          <p:spPr bwMode="auto">
            <a:xfrm>
              <a:off x="5020" y="2907"/>
              <a:ext cx="13" cy="39"/>
            </a:xfrm>
            <a:custGeom>
              <a:avLst/>
              <a:gdLst>
                <a:gd name="T0" fmla="*/ 4 w 38"/>
                <a:gd name="T1" fmla="*/ 2 h 115"/>
                <a:gd name="T2" fmla="*/ 4 w 38"/>
                <a:gd name="T3" fmla="*/ 2 h 115"/>
                <a:gd name="T4" fmla="*/ 4 w 38"/>
                <a:gd name="T5" fmla="*/ 2 h 115"/>
                <a:gd name="T6" fmla="*/ 4 w 38"/>
                <a:gd name="T7" fmla="*/ 2 h 115"/>
                <a:gd name="T8" fmla="*/ 4 w 38"/>
                <a:gd name="T9" fmla="*/ 3 h 115"/>
                <a:gd name="T10" fmla="*/ 3 w 38"/>
                <a:gd name="T11" fmla="*/ 3 h 115"/>
                <a:gd name="T12" fmla="*/ 3 w 38"/>
                <a:gd name="T13" fmla="*/ 4 h 115"/>
                <a:gd name="T14" fmla="*/ 3 w 38"/>
                <a:gd name="T15" fmla="*/ 4 h 115"/>
                <a:gd name="T16" fmla="*/ 3 w 38"/>
                <a:gd name="T17" fmla="*/ 5 h 115"/>
                <a:gd name="T18" fmla="*/ 3 w 38"/>
                <a:gd name="T19" fmla="*/ 6 h 115"/>
                <a:gd name="T20" fmla="*/ 3 w 38"/>
                <a:gd name="T21" fmla="*/ 7 h 115"/>
                <a:gd name="T22" fmla="*/ 3 w 38"/>
                <a:gd name="T23" fmla="*/ 7 h 115"/>
                <a:gd name="T24" fmla="*/ 3 w 38"/>
                <a:gd name="T25" fmla="*/ 8 h 115"/>
                <a:gd name="T26" fmla="*/ 3 w 38"/>
                <a:gd name="T27" fmla="*/ 9 h 115"/>
                <a:gd name="T28" fmla="*/ 3 w 38"/>
                <a:gd name="T29" fmla="*/ 10 h 115"/>
                <a:gd name="T30" fmla="*/ 3 w 38"/>
                <a:gd name="T31" fmla="*/ 11 h 115"/>
                <a:gd name="T32" fmla="*/ 4 w 38"/>
                <a:gd name="T33" fmla="*/ 11 h 115"/>
                <a:gd name="T34" fmla="*/ 4 w 38"/>
                <a:gd name="T35" fmla="*/ 11 h 115"/>
                <a:gd name="T36" fmla="*/ 4 w 38"/>
                <a:gd name="T37" fmla="*/ 12 h 115"/>
                <a:gd name="T38" fmla="*/ 3 w 38"/>
                <a:gd name="T39" fmla="*/ 13 h 115"/>
                <a:gd name="T40" fmla="*/ 3 w 38"/>
                <a:gd name="T41" fmla="*/ 13 h 115"/>
                <a:gd name="T42" fmla="*/ 3 w 38"/>
                <a:gd name="T43" fmla="*/ 13 h 115"/>
                <a:gd name="T44" fmla="*/ 3 w 38"/>
                <a:gd name="T45" fmla="*/ 13 h 115"/>
                <a:gd name="T46" fmla="*/ 2 w 38"/>
                <a:gd name="T47" fmla="*/ 12 h 115"/>
                <a:gd name="T48" fmla="*/ 2 w 38"/>
                <a:gd name="T49" fmla="*/ 12 h 115"/>
                <a:gd name="T50" fmla="*/ 1 w 38"/>
                <a:gd name="T51" fmla="*/ 11 h 115"/>
                <a:gd name="T52" fmla="*/ 1 w 38"/>
                <a:gd name="T53" fmla="*/ 11 h 115"/>
                <a:gd name="T54" fmla="*/ 1 w 38"/>
                <a:gd name="T55" fmla="*/ 10 h 115"/>
                <a:gd name="T56" fmla="*/ 1 w 38"/>
                <a:gd name="T57" fmla="*/ 9 h 115"/>
                <a:gd name="T58" fmla="*/ 0 w 38"/>
                <a:gd name="T59" fmla="*/ 9 h 115"/>
                <a:gd name="T60" fmla="*/ 0 w 38"/>
                <a:gd name="T61" fmla="*/ 8 h 115"/>
                <a:gd name="T62" fmla="*/ 0 w 38"/>
                <a:gd name="T63" fmla="*/ 8 h 115"/>
                <a:gd name="T64" fmla="*/ 0 w 38"/>
                <a:gd name="T65" fmla="*/ 7 h 115"/>
                <a:gd name="T66" fmla="*/ 0 w 38"/>
                <a:gd name="T67" fmla="*/ 7 h 115"/>
                <a:gd name="T68" fmla="*/ 0 w 38"/>
                <a:gd name="T69" fmla="*/ 6 h 115"/>
                <a:gd name="T70" fmla="*/ 0 w 38"/>
                <a:gd name="T71" fmla="*/ 6 h 115"/>
                <a:gd name="T72" fmla="*/ 0 w 38"/>
                <a:gd name="T73" fmla="*/ 5 h 115"/>
                <a:gd name="T74" fmla="*/ 0 w 38"/>
                <a:gd name="T75" fmla="*/ 4 h 115"/>
                <a:gd name="T76" fmla="*/ 0 w 38"/>
                <a:gd name="T77" fmla="*/ 4 h 115"/>
                <a:gd name="T78" fmla="*/ 1 w 38"/>
                <a:gd name="T79" fmla="*/ 3 h 115"/>
                <a:gd name="T80" fmla="*/ 1 w 38"/>
                <a:gd name="T81" fmla="*/ 2 h 115"/>
                <a:gd name="T82" fmla="*/ 1 w 38"/>
                <a:gd name="T83" fmla="*/ 1 h 115"/>
                <a:gd name="T84" fmla="*/ 2 w 38"/>
                <a:gd name="T85" fmla="*/ 1 h 115"/>
                <a:gd name="T86" fmla="*/ 2 w 38"/>
                <a:gd name="T87" fmla="*/ 0 h 115"/>
                <a:gd name="T88" fmla="*/ 4 w 38"/>
                <a:gd name="T89" fmla="*/ 2 h 115"/>
                <a:gd name="T90" fmla="*/ 4 w 38"/>
                <a:gd name="T91" fmla="*/ 2 h 1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
                <a:gd name="T139" fmla="*/ 0 h 115"/>
                <a:gd name="T140" fmla="*/ 38 w 38"/>
                <a:gd name="T141" fmla="*/ 115 h 1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 h="115">
                  <a:moveTo>
                    <a:pt x="36" y="14"/>
                  </a:moveTo>
                  <a:lnTo>
                    <a:pt x="35" y="14"/>
                  </a:lnTo>
                  <a:lnTo>
                    <a:pt x="34" y="17"/>
                  </a:lnTo>
                  <a:lnTo>
                    <a:pt x="32" y="19"/>
                  </a:lnTo>
                  <a:lnTo>
                    <a:pt x="31" y="23"/>
                  </a:lnTo>
                  <a:lnTo>
                    <a:pt x="29" y="27"/>
                  </a:lnTo>
                  <a:lnTo>
                    <a:pt x="27" y="32"/>
                  </a:lnTo>
                  <a:lnTo>
                    <a:pt x="25" y="38"/>
                  </a:lnTo>
                  <a:lnTo>
                    <a:pt x="24" y="46"/>
                  </a:lnTo>
                  <a:lnTo>
                    <a:pt x="22" y="52"/>
                  </a:lnTo>
                  <a:lnTo>
                    <a:pt x="22" y="59"/>
                  </a:lnTo>
                  <a:lnTo>
                    <a:pt x="22" y="65"/>
                  </a:lnTo>
                  <a:lnTo>
                    <a:pt x="23" y="74"/>
                  </a:lnTo>
                  <a:lnTo>
                    <a:pt x="24" y="80"/>
                  </a:lnTo>
                  <a:lnTo>
                    <a:pt x="28" y="87"/>
                  </a:lnTo>
                  <a:lnTo>
                    <a:pt x="29" y="90"/>
                  </a:lnTo>
                  <a:lnTo>
                    <a:pt x="32" y="94"/>
                  </a:lnTo>
                  <a:lnTo>
                    <a:pt x="34" y="98"/>
                  </a:lnTo>
                  <a:lnTo>
                    <a:pt x="38" y="101"/>
                  </a:lnTo>
                  <a:lnTo>
                    <a:pt x="29" y="115"/>
                  </a:lnTo>
                  <a:lnTo>
                    <a:pt x="28" y="113"/>
                  </a:lnTo>
                  <a:lnTo>
                    <a:pt x="26" y="112"/>
                  </a:lnTo>
                  <a:lnTo>
                    <a:pt x="24" y="110"/>
                  </a:lnTo>
                  <a:lnTo>
                    <a:pt x="21" y="106"/>
                  </a:lnTo>
                  <a:lnTo>
                    <a:pt x="17" y="101"/>
                  </a:lnTo>
                  <a:lnTo>
                    <a:pt x="13" y="98"/>
                  </a:lnTo>
                  <a:lnTo>
                    <a:pt x="9" y="92"/>
                  </a:lnTo>
                  <a:lnTo>
                    <a:pt x="6" y="86"/>
                  </a:lnTo>
                  <a:lnTo>
                    <a:pt x="5" y="81"/>
                  </a:lnTo>
                  <a:lnTo>
                    <a:pt x="3" y="77"/>
                  </a:lnTo>
                  <a:lnTo>
                    <a:pt x="2" y="72"/>
                  </a:lnTo>
                  <a:lnTo>
                    <a:pt x="1" y="69"/>
                  </a:lnTo>
                  <a:lnTo>
                    <a:pt x="1" y="64"/>
                  </a:lnTo>
                  <a:lnTo>
                    <a:pt x="0" y="59"/>
                  </a:lnTo>
                  <a:lnTo>
                    <a:pt x="0" y="54"/>
                  </a:lnTo>
                  <a:lnTo>
                    <a:pt x="1" y="49"/>
                  </a:lnTo>
                  <a:lnTo>
                    <a:pt x="1" y="43"/>
                  </a:lnTo>
                  <a:lnTo>
                    <a:pt x="3" y="37"/>
                  </a:lnTo>
                  <a:lnTo>
                    <a:pt x="4" y="31"/>
                  </a:lnTo>
                  <a:lnTo>
                    <a:pt x="6" y="26"/>
                  </a:lnTo>
                  <a:lnTo>
                    <a:pt x="8" y="19"/>
                  </a:lnTo>
                  <a:lnTo>
                    <a:pt x="11" y="13"/>
                  </a:lnTo>
                  <a:lnTo>
                    <a:pt x="15" y="7"/>
                  </a:lnTo>
                  <a:lnTo>
                    <a:pt x="20" y="0"/>
                  </a:lnTo>
                  <a:lnTo>
                    <a:pt x="36" y="14"/>
                  </a:lnTo>
                  <a:close/>
                </a:path>
              </a:pathLst>
            </a:custGeom>
            <a:solidFill>
              <a:srgbClr val="FFFFFF"/>
            </a:solidFill>
            <a:ln w="9525">
              <a:noFill/>
              <a:round/>
              <a:headEnd/>
              <a:tailEnd/>
            </a:ln>
          </p:spPr>
          <p:txBody>
            <a:bodyPr/>
            <a:lstStyle/>
            <a:p>
              <a:endParaRPr lang="en-US"/>
            </a:p>
          </p:txBody>
        </p:sp>
        <p:sp>
          <p:nvSpPr>
            <p:cNvPr id="72765" name="Freeform 466"/>
            <p:cNvSpPr>
              <a:spLocks/>
            </p:cNvSpPr>
            <p:nvPr/>
          </p:nvSpPr>
          <p:spPr bwMode="auto">
            <a:xfrm>
              <a:off x="5030" y="2937"/>
              <a:ext cx="13" cy="34"/>
            </a:xfrm>
            <a:custGeom>
              <a:avLst/>
              <a:gdLst>
                <a:gd name="T0" fmla="*/ 4 w 37"/>
                <a:gd name="T1" fmla="*/ 1 h 102"/>
                <a:gd name="T2" fmla="*/ 4 w 37"/>
                <a:gd name="T3" fmla="*/ 2 h 102"/>
                <a:gd name="T4" fmla="*/ 4 w 37"/>
                <a:gd name="T5" fmla="*/ 2 h 102"/>
                <a:gd name="T6" fmla="*/ 3 w 37"/>
                <a:gd name="T7" fmla="*/ 3 h 102"/>
                <a:gd name="T8" fmla="*/ 3 w 37"/>
                <a:gd name="T9" fmla="*/ 3 h 102"/>
                <a:gd name="T10" fmla="*/ 3 w 37"/>
                <a:gd name="T11" fmla="*/ 4 h 102"/>
                <a:gd name="T12" fmla="*/ 3 w 37"/>
                <a:gd name="T13" fmla="*/ 4 h 102"/>
                <a:gd name="T14" fmla="*/ 2 w 37"/>
                <a:gd name="T15" fmla="*/ 5 h 102"/>
                <a:gd name="T16" fmla="*/ 2 w 37"/>
                <a:gd name="T17" fmla="*/ 6 h 102"/>
                <a:gd name="T18" fmla="*/ 2 w 37"/>
                <a:gd name="T19" fmla="*/ 6 h 102"/>
                <a:gd name="T20" fmla="*/ 2 w 37"/>
                <a:gd name="T21" fmla="*/ 7 h 102"/>
                <a:gd name="T22" fmla="*/ 3 w 37"/>
                <a:gd name="T23" fmla="*/ 8 h 102"/>
                <a:gd name="T24" fmla="*/ 3 w 37"/>
                <a:gd name="T25" fmla="*/ 8 h 102"/>
                <a:gd name="T26" fmla="*/ 4 w 37"/>
                <a:gd name="T27" fmla="*/ 9 h 102"/>
                <a:gd name="T28" fmla="*/ 4 w 37"/>
                <a:gd name="T29" fmla="*/ 9 h 102"/>
                <a:gd name="T30" fmla="*/ 4 w 37"/>
                <a:gd name="T31" fmla="*/ 9 h 102"/>
                <a:gd name="T32" fmla="*/ 5 w 37"/>
                <a:gd name="T33" fmla="*/ 10 h 102"/>
                <a:gd name="T34" fmla="*/ 4 w 37"/>
                <a:gd name="T35" fmla="*/ 11 h 102"/>
                <a:gd name="T36" fmla="*/ 4 w 37"/>
                <a:gd name="T37" fmla="*/ 11 h 102"/>
                <a:gd name="T38" fmla="*/ 4 w 37"/>
                <a:gd name="T39" fmla="*/ 11 h 102"/>
                <a:gd name="T40" fmla="*/ 3 w 37"/>
                <a:gd name="T41" fmla="*/ 11 h 102"/>
                <a:gd name="T42" fmla="*/ 3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3" y="13"/>
                  </a:moveTo>
                  <a:lnTo>
                    <a:pt x="31" y="15"/>
                  </a:lnTo>
                  <a:lnTo>
                    <a:pt x="28" y="20"/>
                  </a:lnTo>
                  <a:lnTo>
                    <a:pt x="26" y="23"/>
                  </a:lnTo>
                  <a:lnTo>
                    <a:pt x="24" y="28"/>
                  </a:lnTo>
                  <a:lnTo>
                    <a:pt x="23" y="33"/>
                  </a:lnTo>
                  <a:lnTo>
                    <a:pt x="22" y="39"/>
                  </a:lnTo>
                  <a:lnTo>
                    <a:pt x="20" y="44"/>
                  </a:lnTo>
                  <a:lnTo>
                    <a:pt x="20" y="50"/>
                  </a:lnTo>
                  <a:lnTo>
                    <a:pt x="20" y="56"/>
                  </a:lnTo>
                  <a:lnTo>
                    <a:pt x="21" y="63"/>
                  </a:lnTo>
                  <a:lnTo>
                    <a:pt x="23" y="70"/>
                  </a:lnTo>
                  <a:lnTo>
                    <a:pt x="26" y="76"/>
                  </a:lnTo>
                  <a:lnTo>
                    <a:pt x="28" y="79"/>
                  </a:lnTo>
                  <a:lnTo>
                    <a:pt x="30" y="83"/>
                  </a:lnTo>
                  <a:lnTo>
                    <a:pt x="33" y="85"/>
                  </a:lnTo>
                  <a:lnTo>
                    <a:pt x="37" y="89"/>
                  </a:lnTo>
                  <a:lnTo>
                    <a:pt x="31" y="102"/>
                  </a:lnTo>
                  <a:lnTo>
                    <a:pt x="30" y="102"/>
                  </a:lnTo>
                  <a:lnTo>
                    <a:pt x="28" y="101"/>
                  </a:lnTo>
                  <a:lnTo>
                    <a:pt x="26" y="99"/>
                  </a:lnTo>
                  <a:lnTo>
                    <a:pt x="23" y="97"/>
                  </a:lnTo>
                  <a:lnTo>
                    <a:pt x="18" y="95"/>
                  </a:lnTo>
                  <a:lnTo>
                    <a:pt x="15" y="91"/>
                  </a:lnTo>
                  <a:lnTo>
                    <a:pt x="11" y="88"/>
                  </a:lnTo>
                  <a:lnTo>
                    <a:pt x="8" y="83"/>
                  </a:lnTo>
                  <a:lnTo>
                    <a:pt x="5" y="79"/>
                  </a:lnTo>
                  <a:lnTo>
                    <a:pt x="3" y="76"/>
                  </a:lnTo>
                  <a:lnTo>
                    <a:pt x="2" y="72"/>
                  </a:lnTo>
                  <a:lnTo>
                    <a:pt x="1" y="70"/>
                  </a:lnTo>
                  <a:lnTo>
                    <a:pt x="0" y="65"/>
                  </a:lnTo>
                  <a:lnTo>
                    <a:pt x="0" y="61"/>
                  </a:lnTo>
                  <a:lnTo>
                    <a:pt x="0" y="56"/>
                  </a:lnTo>
                  <a:lnTo>
                    <a:pt x="0" y="51"/>
                  </a:lnTo>
                  <a:lnTo>
                    <a:pt x="0" y="46"/>
                  </a:lnTo>
                  <a:lnTo>
                    <a:pt x="2" y="40"/>
                  </a:lnTo>
                  <a:lnTo>
                    <a:pt x="3" y="34"/>
                  </a:lnTo>
                  <a:lnTo>
                    <a:pt x="6" y="28"/>
                  </a:lnTo>
                  <a:lnTo>
                    <a:pt x="9" y="21"/>
                  </a:lnTo>
                  <a:lnTo>
                    <a:pt x="12" y="15"/>
                  </a:lnTo>
                  <a:lnTo>
                    <a:pt x="16" y="8"/>
                  </a:lnTo>
                  <a:lnTo>
                    <a:pt x="21" y="0"/>
                  </a:lnTo>
                  <a:lnTo>
                    <a:pt x="33" y="13"/>
                  </a:lnTo>
                  <a:close/>
                </a:path>
              </a:pathLst>
            </a:custGeom>
            <a:solidFill>
              <a:srgbClr val="FFFFFF"/>
            </a:solidFill>
            <a:ln w="9525">
              <a:noFill/>
              <a:round/>
              <a:headEnd/>
              <a:tailEnd/>
            </a:ln>
          </p:spPr>
          <p:txBody>
            <a:bodyPr/>
            <a:lstStyle/>
            <a:p>
              <a:endParaRPr lang="en-US"/>
            </a:p>
          </p:txBody>
        </p:sp>
        <p:sp>
          <p:nvSpPr>
            <p:cNvPr id="72766" name="Freeform 467"/>
            <p:cNvSpPr>
              <a:spLocks/>
            </p:cNvSpPr>
            <p:nvPr/>
          </p:nvSpPr>
          <p:spPr bwMode="auto">
            <a:xfrm>
              <a:off x="5010" y="2937"/>
              <a:ext cx="11" cy="22"/>
            </a:xfrm>
            <a:custGeom>
              <a:avLst/>
              <a:gdLst>
                <a:gd name="T0" fmla="*/ 3 w 31"/>
                <a:gd name="T1" fmla="*/ 1 h 68"/>
                <a:gd name="T2" fmla="*/ 3 w 31"/>
                <a:gd name="T3" fmla="*/ 1 h 68"/>
                <a:gd name="T4" fmla="*/ 2 w 31"/>
                <a:gd name="T5" fmla="*/ 1 h 68"/>
                <a:gd name="T6" fmla="*/ 2 w 31"/>
                <a:gd name="T7" fmla="*/ 2 h 68"/>
                <a:gd name="T8" fmla="*/ 2 w 31"/>
                <a:gd name="T9" fmla="*/ 2 h 68"/>
                <a:gd name="T10" fmla="*/ 2 w 31"/>
                <a:gd name="T11" fmla="*/ 3 h 68"/>
                <a:gd name="T12" fmla="*/ 2 w 31"/>
                <a:gd name="T13" fmla="*/ 4 h 68"/>
                <a:gd name="T14" fmla="*/ 2 w 31"/>
                <a:gd name="T15" fmla="*/ 4 h 68"/>
                <a:gd name="T16" fmla="*/ 3 w 31"/>
                <a:gd name="T17" fmla="*/ 4 h 68"/>
                <a:gd name="T18" fmla="*/ 4 w 31"/>
                <a:gd name="T19" fmla="*/ 5 h 68"/>
                <a:gd name="T20" fmla="*/ 4 w 31"/>
                <a:gd name="T21" fmla="*/ 5 h 68"/>
                <a:gd name="T22" fmla="*/ 4 w 31"/>
                <a:gd name="T23" fmla="*/ 7 h 68"/>
                <a:gd name="T24" fmla="*/ 3 w 31"/>
                <a:gd name="T25" fmla="*/ 7 h 68"/>
                <a:gd name="T26" fmla="*/ 2 w 31"/>
                <a:gd name="T27" fmla="*/ 7 h 68"/>
                <a:gd name="T28" fmla="*/ 2 w 31"/>
                <a:gd name="T29" fmla="*/ 6 h 68"/>
                <a:gd name="T30" fmla="*/ 2 w 31"/>
                <a:gd name="T31" fmla="*/ 6 h 68"/>
                <a:gd name="T32" fmla="*/ 1 w 31"/>
                <a:gd name="T33" fmla="*/ 6 h 68"/>
                <a:gd name="T34" fmla="*/ 1 w 31"/>
                <a:gd name="T35" fmla="*/ 6 h 68"/>
                <a:gd name="T36" fmla="*/ 0 w 31"/>
                <a:gd name="T37" fmla="*/ 5 h 68"/>
                <a:gd name="T38" fmla="*/ 0 w 31"/>
                <a:gd name="T39" fmla="*/ 5 h 68"/>
                <a:gd name="T40" fmla="*/ 0 w 31"/>
                <a:gd name="T41" fmla="*/ 4 h 68"/>
                <a:gd name="T42" fmla="*/ 0 w 31"/>
                <a:gd name="T43" fmla="*/ 4 h 68"/>
                <a:gd name="T44" fmla="*/ 0 w 31"/>
                <a:gd name="T45" fmla="*/ 3 h 68"/>
                <a:gd name="T46" fmla="*/ 0 w 31"/>
                <a:gd name="T47" fmla="*/ 3 h 68"/>
                <a:gd name="T48" fmla="*/ 0 w 31"/>
                <a:gd name="T49" fmla="*/ 2 h 68"/>
                <a:gd name="T50" fmla="*/ 0 w 31"/>
                <a:gd name="T51" fmla="*/ 2 h 68"/>
                <a:gd name="T52" fmla="*/ 0 w 31"/>
                <a:gd name="T53" fmla="*/ 1 h 68"/>
                <a:gd name="T54" fmla="*/ 1 w 31"/>
                <a:gd name="T55" fmla="*/ 1 h 68"/>
                <a:gd name="T56" fmla="*/ 1 w 31"/>
                <a:gd name="T57" fmla="*/ 1 h 68"/>
                <a:gd name="T58" fmla="*/ 1 w 31"/>
                <a:gd name="T59" fmla="*/ 0 h 68"/>
                <a:gd name="T60" fmla="*/ 3 w 31"/>
                <a:gd name="T61" fmla="*/ 1 h 68"/>
                <a:gd name="T62" fmla="*/ 3 w 31"/>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68"/>
                <a:gd name="T98" fmla="*/ 31 w 31"/>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68">
                  <a:moveTo>
                    <a:pt x="24" y="5"/>
                  </a:moveTo>
                  <a:lnTo>
                    <a:pt x="22" y="5"/>
                  </a:lnTo>
                  <a:lnTo>
                    <a:pt x="20" y="10"/>
                  </a:lnTo>
                  <a:lnTo>
                    <a:pt x="19" y="15"/>
                  </a:lnTo>
                  <a:lnTo>
                    <a:pt x="17" y="22"/>
                  </a:lnTo>
                  <a:lnTo>
                    <a:pt x="17" y="28"/>
                  </a:lnTo>
                  <a:lnTo>
                    <a:pt x="19" y="35"/>
                  </a:lnTo>
                  <a:lnTo>
                    <a:pt x="20" y="38"/>
                  </a:lnTo>
                  <a:lnTo>
                    <a:pt x="24" y="41"/>
                  </a:lnTo>
                  <a:lnTo>
                    <a:pt x="27" y="45"/>
                  </a:lnTo>
                  <a:lnTo>
                    <a:pt x="31" y="47"/>
                  </a:lnTo>
                  <a:lnTo>
                    <a:pt x="27" y="68"/>
                  </a:lnTo>
                  <a:lnTo>
                    <a:pt x="25" y="67"/>
                  </a:lnTo>
                  <a:lnTo>
                    <a:pt x="19" y="64"/>
                  </a:lnTo>
                  <a:lnTo>
                    <a:pt x="16" y="63"/>
                  </a:lnTo>
                  <a:lnTo>
                    <a:pt x="13" y="61"/>
                  </a:lnTo>
                  <a:lnTo>
                    <a:pt x="9" y="57"/>
                  </a:lnTo>
                  <a:lnTo>
                    <a:pt x="7" y="55"/>
                  </a:lnTo>
                  <a:lnTo>
                    <a:pt x="4" y="50"/>
                  </a:lnTo>
                  <a:lnTo>
                    <a:pt x="2" y="45"/>
                  </a:lnTo>
                  <a:lnTo>
                    <a:pt x="0" y="39"/>
                  </a:lnTo>
                  <a:lnTo>
                    <a:pt x="0" y="34"/>
                  </a:lnTo>
                  <a:lnTo>
                    <a:pt x="0" y="29"/>
                  </a:lnTo>
                  <a:lnTo>
                    <a:pt x="0" y="25"/>
                  </a:lnTo>
                  <a:lnTo>
                    <a:pt x="1" y="22"/>
                  </a:lnTo>
                  <a:lnTo>
                    <a:pt x="3" y="18"/>
                  </a:lnTo>
                  <a:lnTo>
                    <a:pt x="4" y="13"/>
                  </a:lnTo>
                  <a:lnTo>
                    <a:pt x="5" y="10"/>
                  </a:lnTo>
                  <a:lnTo>
                    <a:pt x="7" y="5"/>
                  </a:lnTo>
                  <a:lnTo>
                    <a:pt x="11" y="0"/>
                  </a:lnTo>
                  <a:lnTo>
                    <a:pt x="24" y="5"/>
                  </a:lnTo>
                  <a:close/>
                </a:path>
              </a:pathLst>
            </a:custGeom>
            <a:solidFill>
              <a:srgbClr val="FFFFFF"/>
            </a:solidFill>
            <a:ln w="9525">
              <a:noFill/>
              <a:round/>
              <a:headEnd/>
              <a:tailEnd/>
            </a:ln>
          </p:spPr>
          <p:txBody>
            <a:bodyPr/>
            <a:lstStyle/>
            <a:p>
              <a:endParaRPr lang="en-US"/>
            </a:p>
          </p:txBody>
        </p:sp>
        <p:sp>
          <p:nvSpPr>
            <p:cNvPr id="72767" name="Freeform 468"/>
            <p:cNvSpPr>
              <a:spLocks/>
            </p:cNvSpPr>
            <p:nvPr/>
          </p:nvSpPr>
          <p:spPr bwMode="auto">
            <a:xfrm>
              <a:off x="5190" y="2867"/>
              <a:ext cx="179" cy="130"/>
            </a:xfrm>
            <a:custGeom>
              <a:avLst/>
              <a:gdLst>
                <a:gd name="T0" fmla="*/ 57 w 538"/>
                <a:gd name="T1" fmla="*/ 0 h 389"/>
                <a:gd name="T2" fmla="*/ 56 w 538"/>
                <a:gd name="T3" fmla="*/ 1 h 389"/>
                <a:gd name="T4" fmla="*/ 54 w 538"/>
                <a:gd name="T5" fmla="*/ 1 h 389"/>
                <a:gd name="T6" fmla="*/ 52 w 538"/>
                <a:gd name="T7" fmla="*/ 2 h 389"/>
                <a:gd name="T8" fmla="*/ 49 w 538"/>
                <a:gd name="T9" fmla="*/ 4 h 389"/>
                <a:gd name="T10" fmla="*/ 46 w 538"/>
                <a:gd name="T11" fmla="*/ 5 h 389"/>
                <a:gd name="T12" fmla="*/ 43 w 538"/>
                <a:gd name="T13" fmla="*/ 6 h 389"/>
                <a:gd name="T14" fmla="*/ 39 w 538"/>
                <a:gd name="T15" fmla="*/ 8 h 389"/>
                <a:gd name="T16" fmla="*/ 35 w 538"/>
                <a:gd name="T17" fmla="*/ 10 h 389"/>
                <a:gd name="T18" fmla="*/ 31 w 538"/>
                <a:gd name="T19" fmla="*/ 11 h 389"/>
                <a:gd name="T20" fmla="*/ 27 w 538"/>
                <a:gd name="T21" fmla="*/ 13 h 389"/>
                <a:gd name="T22" fmla="*/ 23 w 538"/>
                <a:gd name="T23" fmla="*/ 15 h 389"/>
                <a:gd name="T24" fmla="*/ 20 w 538"/>
                <a:gd name="T25" fmla="*/ 17 h 389"/>
                <a:gd name="T26" fmla="*/ 16 w 538"/>
                <a:gd name="T27" fmla="*/ 18 h 389"/>
                <a:gd name="T28" fmla="*/ 12 w 538"/>
                <a:gd name="T29" fmla="*/ 20 h 389"/>
                <a:gd name="T30" fmla="*/ 9 w 538"/>
                <a:gd name="T31" fmla="*/ 21 h 389"/>
                <a:gd name="T32" fmla="*/ 6 w 538"/>
                <a:gd name="T33" fmla="*/ 22 h 389"/>
                <a:gd name="T34" fmla="*/ 4 w 538"/>
                <a:gd name="T35" fmla="*/ 23 h 389"/>
                <a:gd name="T36" fmla="*/ 2 w 538"/>
                <a:gd name="T37" fmla="*/ 24 h 389"/>
                <a:gd name="T38" fmla="*/ 1 w 538"/>
                <a:gd name="T39" fmla="*/ 25 h 389"/>
                <a:gd name="T40" fmla="*/ 0 w 538"/>
                <a:gd name="T41" fmla="*/ 26 h 389"/>
                <a:gd name="T42" fmla="*/ 50 w 538"/>
                <a:gd name="T43" fmla="*/ 41 h 389"/>
                <a:gd name="T44" fmla="*/ 6 w 538"/>
                <a:gd name="T45" fmla="*/ 26 h 389"/>
                <a:gd name="T46" fmla="*/ 7 w 538"/>
                <a:gd name="T47" fmla="*/ 26 h 389"/>
                <a:gd name="T48" fmla="*/ 9 w 538"/>
                <a:gd name="T49" fmla="*/ 25 h 389"/>
                <a:gd name="T50" fmla="*/ 10 w 538"/>
                <a:gd name="T51" fmla="*/ 24 h 389"/>
                <a:gd name="T52" fmla="*/ 13 w 538"/>
                <a:gd name="T53" fmla="*/ 23 h 389"/>
                <a:gd name="T54" fmla="*/ 15 w 538"/>
                <a:gd name="T55" fmla="*/ 22 h 389"/>
                <a:gd name="T56" fmla="*/ 18 w 538"/>
                <a:gd name="T57" fmla="*/ 21 h 389"/>
                <a:gd name="T58" fmla="*/ 21 w 538"/>
                <a:gd name="T59" fmla="*/ 19 h 389"/>
                <a:gd name="T60" fmla="*/ 24 w 538"/>
                <a:gd name="T61" fmla="*/ 18 h 389"/>
                <a:gd name="T62" fmla="*/ 28 w 538"/>
                <a:gd name="T63" fmla="*/ 16 h 389"/>
                <a:gd name="T64" fmla="*/ 31 w 538"/>
                <a:gd name="T65" fmla="*/ 15 h 389"/>
                <a:gd name="T66" fmla="*/ 35 w 538"/>
                <a:gd name="T67" fmla="*/ 13 h 389"/>
                <a:gd name="T68" fmla="*/ 38 w 538"/>
                <a:gd name="T69" fmla="*/ 12 h 389"/>
                <a:gd name="T70" fmla="*/ 41 w 538"/>
                <a:gd name="T71" fmla="*/ 10 h 389"/>
                <a:gd name="T72" fmla="*/ 45 w 538"/>
                <a:gd name="T73" fmla="*/ 9 h 389"/>
                <a:gd name="T74" fmla="*/ 48 w 538"/>
                <a:gd name="T75" fmla="*/ 7 h 389"/>
                <a:gd name="T76" fmla="*/ 51 w 538"/>
                <a:gd name="T77" fmla="*/ 6 h 389"/>
                <a:gd name="T78" fmla="*/ 54 w 538"/>
                <a:gd name="T79" fmla="*/ 5 h 389"/>
                <a:gd name="T80" fmla="*/ 56 w 538"/>
                <a:gd name="T81" fmla="*/ 4 h 389"/>
                <a:gd name="T82" fmla="*/ 58 w 538"/>
                <a:gd name="T83" fmla="*/ 3 h 389"/>
                <a:gd name="T84" fmla="*/ 60 w 538"/>
                <a:gd name="T85" fmla="*/ 3 h 3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9"/>
                <a:gd name="T131" fmla="*/ 538 w 538"/>
                <a:gd name="T132" fmla="*/ 389 h 3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9">
                  <a:moveTo>
                    <a:pt x="523" y="0"/>
                  </a:moveTo>
                  <a:lnTo>
                    <a:pt x="521" y="0"/>
                  </a:lnTo>
                  <a:lnTo>
                    <a:pt x="517" y="1"/>
                  </a:lnTo>
                  <a:lnTo>
                    <a:pt x="514" y="2"/>
                  </a:lnTo>
                  <a:lnTo>
                    <a:pt x="510" y="3"/>
                  </a:lnTo>
                  <a:lnTo>
                    <a:pt x="506" y="6"/>
                  </a:lnTo>
                  <a:lnTo>
                    <a:pt x="501" y="8"/>
                  </a:lnTo>
                  <a:lnTo>
                    <a:pt x="495" y="11"/>
                  </a:lnTo>
                  <a:lnTo>
                    <a:pt x="489" y="13"/>
                  </a:lnTo>
                  <a:lnTo>
                    <a:pt x="483" y="15"/>
                  </a:lnTo>
                  <a:lnTo>
                    <a:pt x="477" y="18"/>
                  </a:lnTo>
                  <a:lnTo>
                    <a:pt x="469" y="21"/>
                  </a:lnTo>
                  <a:lnTo>
                    <a:pt x="462" y="24"/>
                  </a:lnTo>
                  <a:lnTo>
                    <a:pt x="453" y="29"/>
                  </a:lnTo>
                  <a:lnTo>
                    <a:pt x="444" y="32"/>
                  </a:lnTo>
                  <a:lnTo>
                    <a:pt x="435" y="36"/>
                  </a:lnTo>
                  <a:lnTo>
                    <a:pt x="426" y="40"/>
                  </a:lnTo>
                  <a:lnTo>
                    <a:pt x="416" y="45"/>
                  </a:lnTo>
                  <a:lnTo>
                    <a:pt x="406" y="49"/>
                  </a:lnTo>
                  <a:lnTo>
                    <a:pt x="396" y="53"/>
                  </a:lnTo>
                  <a:lnTo>
                    <a:pt x="385" y="58"/>
                  </a:lnTo>
                  <a:lnTo>
                    <a:pt x="375" y="61"/>
                  </a:lnTo>
                  <a:lnTo>
                    <a:pt x="364" y="68"/>
                  </a:lnTo>
                  <a:lnTo>
                    <a:pt x="352" y="71"/>
                  </a:lnTo>
                  <a:lnTo>
                    <a:pt x="341" y="77"/>
                  </a:lnTo>
                  <a:lnTo>
                    <a:pt x="330" y="82"/>
                  </a:lnTo>
                  <a:lnTo>
                    <a:pt x="318" y="87"/>
                  </a:lnTo>
                  <a:lnTo>
                    <a:pt x="306" y="92"/>
                  </a:lnTo>
                  <a:lnTo>
                    <a:pt x="296" y="98"/>
                  </a:lnTo>
                  <a:lnTo>
                    <a:pt x="283" y="103"/>
                  </a:lnTo>
                  <a:lnTo>
                    <a:pt x="271" y="109"/>
                  </a:lnTo>
                  <a:lnTo>
                    <a:pt x="259" y="114"/>
                  </a:lnTo>
                  <a:lnTo>
                    <a:pt x="247" y="118"/>
                  </a:lnTo>
                  <a:lnTo>
                    <a:pt x="235" y="123"/>
                  </a:lnTo>
                  <a:lnTo>
                    <a:pt x="223" y="128"/>
                  </a:lnTo>
                  <a:lnTo>
                    <a:pt x="211" y="133"/>
                  </a:lnTo>
                  <a:lnTo>
                    <a:pt x="200" y="139"/>
                  </a:lnTo>
                  <a:lnTo>
                    <a:pt x="187" y="144"/>
                  </a:lnTo>
                  <a:lnTo>
                    <a:pt x="177" y="149"/>
                  </a:lnTo>
                  <a:lnTo>
                    <a:pt x="165" y="154"/>
                  </a:lnTo>
                  <a:lnTo>
                    <a:pt x="155" y="158"/>
                  </a:lnTo>
                  <a:lnTo>
                    <a:pt x="143" y="163"/>
                  </a:lnTo>
                  <a:lnTo>
                    <a:pt x="132" y="168"/>
                  </a:lnTo>
                  <a:lnTo>
                    <a:pt x="122" y="172"/>
                  </a:lnTo>
                  <a:lnTo>
                    <a:pt x="112" y="178"/>
                  </a:lnTo>
                  <a:lnTo>
                    <a:pt x="101" y="181"/>
                  </a:lnTo>
                  <a:lnTo>
                    <a:pt x="93" y="186"/>
                  </a:lnTo>
                  <a:lnTo>
                    <a:pt x="83" y="190"/>
                  </a:lnTo>
                  <a:lnTo>
                    <a:pt x="74" y="194"/>
                  </a:lnTo>
                  <a:lnTo>
                    <a:pt x="66" y="197"/>
                  </a:lnTo>
                  <a:lnTo>
                    <a:pt x="57" y="201"/>
                  </a:lnTo>
                  <a:lnTo>
                    <a:pt x="49" y="203"/>
                  </a:lnTo>
                  <a:lnTo>
                    <a:pt x="42" y="207"/>
                  </a:lnTo>
                  <a:lnTo>
                    <a:pt x="35" y="210"/>
                  </a:lnTo>
                  <a:lnTo>
                    <a:pt x="30" y="214"/>
                  </a:lnTo>
                  <a:lnTo>
                    <a:pt x="23" y="217"/>
                  </a:lnTo>
                  <a:lnTo>
                    <a:pt x="19" y="218"/>
                  </a:lnTo>
                  <a:lnTo>
                    <a:pt x="12" y="220"/>
                  </a:lnTo>
                  <a:lnTo>
                    <a:pt x="9" y="223"/>
                  </a:lnTo>
                  <a:lnTo>
                    <a:pt x="6" y="225"/>
                  </a:lnTo>
                  <a:lnTo>
                    <a:pt x="3" y="226"/>
                  </a:lnTo>
                  <a:lnTo>
                    <a:pt x="1" y="227"/>
                  </a:lnTo>
                  <a:lnTo>
                    <a:pt x="0" y="229"/>
                  </a:lnTo>
                  <a:lnTo>
                    <a:pt x="22" y="252"/>
                  </a:lnTo>
                  <a:lnTo>
                    <a:pt x="416" y="389"/>
                  </a:lnTo>
                  <a:lnTo>
                    <a:pt x="449" y="368"/>
                  </a:lnTo>
                  <a:lnTo>
                    <a:pt x="52" y="237"/>
                  </a:lnTo>
                  <a:lnTo>
                    <a:pt x="53" y="236"/>
                  </a:lnTo>
                  <a:lnTo>
                    <a:pt x="56" y="235"/>
                  </a:lnTo>
                  <a:lnTo>
                    <a:pt x="58" y="233"/>
                  </a:lnTo>
                  <a:lnTo>
                    <a:pt x="62" y="231"/>
                  </a:lnTo>
                  <a:lnTo>
                    <a:pt x="65" y="230"/>
                  </a:lnTo>
                  <a:lnTo>
                    <a:pt x="70" y="229"/>
                  </a:lnTo>
                  <a:lnTo>
                    <a:pt x="73" y="226"/>
                  </a:lnTo>
                  <a:lnTo>
                    <a:pt x="78" y="224"/>
                  </a:lnTo>
                  <a:lnTo>
                    <a:pt x="83" y="221"/>
                  </a:lnTo>
                  <a:lnTo>
                    <a:pt x="89" y="219"/>
                  </a:lnTo>
                  <a:lnTo>
                    <a:pt x="94" y="217"/>
                  </a:lnTo>
                  <a:lnTo>
                    <a:pt x="101" y="213"/>
                  </a:lnTo>
                  <a:lnTo>
                    <a:pt x="108" y="210"/>
                  </a:lnTo>
                  <a:lnTo>
                    <a:pt x="116" y="208"/>
                  </a:lnTo>
                  <a:lnTo>
                    <a:pt x="122" y="203"/>
                  </a:lnTo>
                  <a:lnTo>
                    <a:pt x="129" y="200"/>
                  </a:lnTo>
                  <a:lnTo>
                    <a:pt x="137" y="197"/>
                  </a:lnTo>
                  <a:lnTo>
                    <a:pt x="145" y="194"/>
                  </a:lnTo>
                  <a:lnTo>
                    <a:pt x="155" y="189"/>
                  </a:lnTo>
                  <a:lnTo>
                    <a:pt x="163" y="185"/>
                  </a:lnTo>
                  <a:lnTo>
                    <a:pt x="172" y="180"/>
                  </a:lnTo>
                  <a:lnTo>
                    <a:pt x="182" y="178"/>
                  </a:lnTo>
                  <a:lnTo>
                    <a:pt x="190" y="172"/>
                  </a:lnTo>
                  <a:lnTo>
                    <a:pt x="201" y="168"/>
                  </a:lnTo>
                  <a:lnTo>
                    <a:pt x="210" y="164"/>
                  </a:lnTo>
                  <a:lnTo>
                    <a:pt x="220" y="160"/>
                  </a:lnTo>
                  <a:lnTo>
                    <a:pt x="230" y="155"/>
                  </a:lnTo>
                  <a:lnTo>
                    <a:pt x="240" y="151"/>
                  </a:lnTo>
                  <a:lnTo>
                    <a:pt x="251" y="146"/>
                  </a:lnTo>
                  <a:lnTo>
                    <a:pt x="261" y="143"/>
                  </a:lnTo>
                  <a:lnTo>
                    <a:pt x="271" y="138"/>
                  </a:lnTo>
                  <a:lnTo>
                    <a:pt x="282" y="133"/>
                  </a:lnTo>
                  <a:lnTo>
                    <a:pt x="292" y="128"/>
                  </a:lnTo>
                  <a:lnTo>
                    <a:pt x="302" y="123"/>
                  </a:lnTo>
                  <a:lnTo>
                    <a:pt x="312" y="118"/>
                  </a:lnTo>
                  <a:lnTo>
                    <a:pt x="322" y="114"/>
                  </a:lnTo>
                  <a:lnTo>
                    <a:pt x="334" y="110"/>
                  </a:lnTo>
                  <a:lnTo>
                    <a:pt x="344" y="105"/>
                  </a:lnTo>
                  <a:lnTo>
                    <a:pt x="354" y="100"/>
                  </a:lnTo>
                  <a:lnTo>
                    <a:pt x="364" y="95"/>
                  </a:lnTo>
                  <a:lnTo>
                    <a:pt x="374" y="91"/>
                  </a:lnTo>
                  <a:lnTo>
                    <a:pt x="385" y="87"/>
                  </a:lnTo>
                  <a:lnTo>
                    <a:pt x="394" y="82"/>
                  </a:lnTo>
                  <a:lnTo>
                    <a:pt x="404" y="78"/>
                  </a:lnTo>
                  <a:lnTo>
                    <a:pt x="415" y="74"/>
                  </a:lnTo>
                  <a:lnTo>
                    <a:pt x="424" y="70"/>
                  </a:lnTo>
                  <a:lnTo>
                    <a:pt x="433" y="66"/>
                  </a:lnTo>
                  <a:lnTo>
                    <a:pt x="442" y="61"/>
                  </a:lnTo>
                  <a:lnTo>
                    <a:pt x="450" y="59"/>
                  </a:lnTo>
                  <a:lnTo>
                    <a:pt x="460" y="55"/>
                  </a:lnTo>
                  <a:lnTo>
                    <a:pt x="467" y="51"/>
                  </a:lnTo>
                  <a:lnTo>
                    <a:pt x="475" y="48"/>
                  </a:lnTo>
                  <a:lnTo>
                    <a:pt x="483" y="45"/>
                  </a:lnTo>
                  <a:lnTo>
                    <a:pt x="491" y="42"/>
                  </a:lnTo>
                  <a:lnTo>
                    <a:pt x="498" y="38"/>
                  </a:lnTo>
                  <a:lnTo>
                    <a:pt x="506" y="36"/>
                  </a:lnTo>
                  <a:lnTo>
                    <a:pt x="512" y="34"/>
                  </a:lnTo>
                  <a:lnTo>
                    <a:pt x="518" y="31"/>
                  </a:lnTo>
                  <a:lnTo>
                    <a:pt x="523" y="30"/>
                  </a:lnTo>
                  <a:lnTo>
                    <a:pt x="529" y="28"/>
                  </a:lnTo>
                  <a:lnTo>
                    <a:pt x="533" y="25"/>
                  </a:lnTo>
                  <a:lnTo>
                    <a:pt x="538" y="24"/>
                  </a:lnTo>
                  <a:lnTo>
                    <a:pt x="523" y="0"/>
                  </a:lnTo>
                  <a:close/>
                </a:path>
              </a:pathLst>
            </a:custGeom>
            <a:solidFill>
              <a:srgbClr val="FFFFFF"/>
            </a:solidFill>
            <a:ln w="9525">
              <a:noFill/>
              <a:round/>
              <a:headEnd/>
              <a:tailEnd/>
            </a:ln>
          </p:spPr>
          <p:txBody>
            <a:bodyPr/>
            <a:lstStyle/>
            <a:p>
              <a:endParaRPr lang="en-US"/>
            </a:p>
          </p:txBody>
        </p:sp>
        <p:sp>
          <p:nvSpPr>
            <p:cNvPr id="72768" name="Freeform 469"/>
            <p:cNvSpPr>
              <a:spLocks/>
            </p:cNvSpPr>
            <p:nvPr/>
          </p:nvSpPr>
          <p:spPr bwMode="auto">
            <a:xfrm>
              <a:off x="4874" y="2756"/>
              <a:ext cx="499" cy="330"/>
            </a:xfrm>
            <a:custGeom>
              <a:avLst/>
              <a:gdLst>
                <a:gd name="T0" fmla="*/ 162 w 1497"/>
                <a:gd name="T1" fmla="*/ 35 h 988"/>
                <a:gd name="T2" fmla="*/ 158 w 1497"/>
                <a:gd name="T3" fmla="*/ 27 h 988"/>
                <a:gd name="T4" fmla="*/ 152 w 1497"/>
                <a:gd name="T5" fmla="*/ 17 h 988"/>
                <a:gd name="T6" fmla="*/ 143 w 1497"/>
                <a:gd name="T7" fmla="*/ 9 h 988"/>
                <a:gd name="T8" fmla="*/ 129 w 1497"/>
                <a:gd name="T9" fmla="*/ 4 h 988"/>
                <a:gd name="T10" fmla="*/ 112 w 1497"/>
                <a:gd name="T11" fmla="*/ 5 h 988"/>
                <a:gd name="T12" fmla="*/ 94 w 1497"/>
                <a:gd name="T13" fmla="*/ 11 h 988"/>
                <a:gd name="T14" fmla="*/ 77 w 1497"/>
                <a:gd name="T15" fmla="*/ 20 h 988"/>
                <a:gd name="T16" fmla="*/ 62 w 1497"/>
                <a:gd name="T17" fmla="*/ 30 h 988"/>
                <a:gd name="T18" fmla="*/ 51 w 1497"/>
                <a:gd name="T19" fmla="*/ 39 h 988"/>
                <a:gd name="T20" fmla="*/ 44 w 1497"/>
                <a:gd name="T21" fmla="*/ 46 h 988"/>
                <a:gd name="T22" fmla="*/ 41 w 1497"/>
                <a:gd name="T23" fmla="*/ 44 h 988"/>
                <a:gd name="T24" fmla="*/ 38 w 1497"/>
                <a:gd name="T25" fmla="*/ 38 h 988"/>
                <a:gd name="T26" fmla="*/ 33 w 1497"/>
                <a:gd name="T27" fmla="*/ 30 h 988"/>
                <a:gd name="T28" fmla="*/ 24 w 1497"/>
                <a:gd name="T29" fmla="*/ 21 h 988"/>
                <a:gd name="T30" fmla="*/ 13 w 1497"/>
                <a:gd name="T31" fmla="*/ 13 h 988"/>
                <a:gd name="T32" fmla="*/ 4 w 1497"/>
                <a:gd name="T33" fmla="*/ 11 h 988"/>
                <a:gd name="T34" fmla="*/ 8 w 1497"/>
                <a:gd name="T35" fmla="*/ 18 h 988"/>
                <a:gd name="T36" fmla="*/ 13 w 1497"/>
                <a:gd name="T37" fmla="*/ 28 h 988"/>
                <a:gd name="T38" fmla="*/ 18 w 1497"/>
                <a:gd name="T39" fmla="*/ 39 h 988"/>
                <a:gd name="T40" fmla="*/ 23 w 1497"/>
                <a:gd name="T41" fmla="*/ 48 h 988"/>
                <a:gd name="T42" fmla="*/ 27 w 1497"/>
                <a:gd name="T43" fmla="*/ 55 h 988"/>
                <a:gd name="T44" fmla="*/ 8 w 1497"/>
                <a:gd name="T45" fmla="*/ 105 h 988"/>
                <a:gd name="T46" fmla="*/ 12 w 1497"/>
                <a:gd name="T47" fmla="*/ 101 h 988"/>
                <a:gd name="T48" fmla="*/ 19 w 1497"/>
                <a:gd name="T49" fmla="*/ 94 h 988"/>
                <a:gd name="T50" fmla="*/ 30 w 1497"/>
                <a:gd name="T51" fmla="*/ 81 h 988"/>
                <a:gd name="T52" fmla="*/ 44 w 1497"/>
                <a:gd name="T53" fmla="*/ 65 h 988"/>
                <a:gd name="T54" fmla="*/ 50 w 1497"/>
                <a:gd name="T55" fmla="*/ 70 h 988"/>
                <a:gd name="T56" fmla="*/ 64 w 1497"/>
                <a:gd name="T57" fmla="*/ 81 h 988"/>
                <a:gd name="T58" fmla="*/ 83 w 1497"/>
                <a:gd name="T59" fmla="*/ 91 h 988"/>
                <a:gd name="T60" fmla="*/ 107 w 1497"/>
                <a:gd name="T61" fmla="*/ 95 h 988"/>
                <a:gd name="T62" fmla="*/ 134 w 1497"/>
                <a:gd name="T63" fmla="*/ 90 h 988"/>
                <a:gd name="T64" fmla="*/ 155 w 1497"/>
                <a:gd name="T65" fmla="*/ 80 h 988"/>
                <a:gd name="T66" fmla="*/ 148 w 1497"/>
                <a:gd name="T67" fmla="*/ 86 h 988"/>
                <a:gd name="T68" fmla="*/ 134 w 1497"/>
                <a:gd name="T69" fmla="*/ 93 h 988"/>
                <a:gd name="T70" fmla="*/ 114 w 1497"/>
                <a:gd name="T71" fmla="*/ 98 h 988"/>
                <a:gd name="T72" fmla="*/ 88 w 1497"/>
                <a:gd name="T73" fmla="*/ 96 h 988"/>
                <a:gd name="T74" fmla="*/ 58 w 1497"/>
                <a:gd name="T75" fmla="*/ 80 h 988"/>
                <a:gd name="T76" fmla="*/ 41 w 1497"/>
                <a:gd name="T77" fmla="*/ 70 h 988"/>
                <a:gd name="T78" fmla="*/ 36 w 1497"/>
                <a:gd name="T79" fmla="*/ 77 h 988"/>
                <a:gd name="T80" fmla="*/ 29 w 1497"/>
                <a:gd name="T81" fmla="*/ 88 h 988"/>
                <a:gd name="T82" fmla="*/ 20 w 1497"/>
                <a:gd name="T83" fmla="*/ 98 h 988"/>
                <a:gd name="T84" fmla="*/ 11 w 1497"/>
                <a:gd name="T85" fmla="*/ 106 h 988"/>
                <a:gd name="T86" fmla="*/ 0 w 1497"/>
                <a:gd name="T87" fmla="*/ 105 h 988"/>
                <a:gd name="T88" fmla="*/ 2 w 1497"/>
                <a:gd name="T89" fmla="*/ 6 h 988"/>
                <a:gd name="T90" fmla="*/ 7 w 1497"/>
                <a:gd name="T91" fmla="*/ 7 h 988"/>
                <a:gd name="T92" fmla="*/ 14 w 1497"/>
                <a:gd name="T93" fmla="*/ 10 h 988"/>
                <a:gd name="T94" fmla="*/ 23 w 1497"/>
                <a:gd name="T95" fmla="*/ 14 h 988"/>
                <a:gd name="T96" fmla="*/ 32 w 1497"/>
                <a:gd name="T97" fmla="*/ 23 h 988"/>
                <a:gd name="T98" fmla="*/ 41 w 1497"/>
                <a:gd name="T99" fmla="*/ 37 h 988"/>
                <a:gd name="T100" fmla="*/ 45 w 1497"/>
                <a:gd name="T101" fmla="*/ 39 h 988"/>
                <a:gd name="T102" fmla="*/ 53 w 1497"/>
                <a:gd name="T103" fmla="*/ 31 h 988"/>
                <a:gd name="T104" fmla="*/ 66 w 1497"/>
                <a:gd name="T105" fmla="*/ 22 h 988"/>
                <a:gd name="T106" fmla="*/ 83 w 1497"/>
                <a:gd name="T107" fmla="*/ 12 h 988"/>
                <a:gd name="T108" fmla="*/ 104 w 1497"/>
                <a:gd name="T109" fmla="*/ 4 h 988"/>
                <a:gd name="T110" fmla="*/ 125 w 1497"/>
                <a:gd name="T111" fmla="*/ 0 h 988"/>
                <a:gd name="T112" fmla="*/ 129 w 1497"/>
                <a:gd name="T113" fmla="*/ 0 h 988"/>
                <a:gd name="T114" fmla="*/ 137 w 1497"/>
                <a:gd name="T115" fmla="*/ 3 h 988"/>
                <a:gd name="T116" fmla="*/ 146 w 1497"/>
                <a:gd name="T117" fmla="*/ 8 h 988"/>
                <a:gd name="T118" fmla="*/ 156 w 1497"/>
                <a:gd name="T119" fmla="*/ 17 h 988"/>
                <a:gd name="T120" fmla="*/ 164 w 1497"/>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7"/>
                <a:gd name="T184" fmla="*/ 0 h 988"/>
                <a:gd name="T185" fmla="*/ 1497 w 1497"/>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7" h="988">
                  <a:moveTo>
                    <a:pt x="1469" y="357"/>
                  </a:moveTo>
                  <a:lnTo>
                    <a:pt x="1469" y="356"/>
                  </a:lnTo>
                  <a:lnTo>
                    <a:pt x="1468" y="352"/>
                  </a:lnTo>
                  <a:lnTo>
                    <a:pt x="1466" y="347"/>
                  </a:lnTo>
                  <a:lnTo>
                    <a:pt x="1465" y="341"/>
                  </a:lnTo>
                  <a:lnTo>
                    <a:pt x="1464" y="338"/>
                  </a:lnTo>
                  <a:lnTo>
                    <a:pt x="1463" y="333"/>
                  </a:lnTo>
                  <a:lnTo>
                    <a:pt x="1461" y="329"/>
                  </a:lnTo>
                  <a:lnTo>
                    <a:pt x="1460" y="324"/>
                  </a:lnTo>
                  <a:lnTo>
                    <a:pt x="1459" y="319"/>
                  </a:lnTo>
                  <a:lnTo>
                    <a:pt x="1457" y="315"/>
                  </a:lnTo>
                  <a:lnTo>
                    <a:pt x="1455" y="308"/>
                  </a:lnTo>
                  <a:lnTo>
                    <a:pt x="1453" y="304"/>
                  </a:lnTo>
                  <a:lnTo>
                    <a:pt x="1449" y="296"/>
                  </a:lnTo>
                  <a:lnTo>
                    <a:pt x="1447" y="290"/>
                  </a:lnTo>
                  <a:lnTo>
                    <a:pt x="1444" y="283"/>
                  </a:lnTo>
                  <a:lnTo>
                    <a:pt x="1442" y="277"/>
                  </a:lnTo>
                  <a:lnTo>
                    <a:pt x="1439" y="270"/>
                  </a:lnTo>
                  <a:lnTo>
                    <a:pt x="1435" y="262"/>
                  </a:lnTo>
                  <a:lnTo>
                    <a:pt x="1432" y="255"/>
                  </a:lnTo>
                  <a:lnTo>
                    <a:pt x="1429" y="249"/>
                  </a:lnTo>
                  <a:lnTo>
                    <a:pt x="1425" y="241"/>
                  </a:lnTo>
                  <a:lnTo>
                    <a:pt x="1421" y="233"/>
                  </a:lnTo>
                  <a:lnTo>
                    <a:pt x="1417" y="226"/>
                  </a:lnTo>
                  <a:lnTo>
                    <a:pt x="1413" y="218"/>
                  </a:lnTo>
                  <a:lnTo>
                    <a:pt x="1408" y="210"/>
                  </a:lnTo>
                  <a:lnTo>
                    <a:pt x="1402" y="203"/>
                  </a:lnTo>
                  <a:lnTo>
                    <a:pt x="1397" y="195"/>
                  </a:lnTo>
                  <a:lnTo>
                    <a:pt x="1393" y="189"/>
                  </a:lnTo>
                  <a:lnTo>
                    <a:pt x="1387" y="180"/>
                  </a:lnTo>
                  <a:lnTo>
                    <a:pt x="1381" y="172"/>
                  </a:lnTo>
                  <a:lnTo>
                    <a:pt x="1375" y="164"/>
                  </a:lnTo>
                  <a:lnTo>
                    <a:pt x="1369" y="157"/>
                  </a:lnTo>
                  <a:lnTo>
                    <a:pt x="1362" y="149"/>
                  </a:lnTo>
                  <a:lnTo>
                    <a:pt x="1355" y="141"/>
                  </a:lnTo>
                  <a:lnTo>
                    <a:pt x="1348" y="134"/>
                  </a:lnTo>
                  <a:lnTo>
                    <a:pt x="1342" y="128"/>
                  </a:lnTo>
                  <a:lnTo>
                    <a:pt x="1334" y="119"/>
                  </a:lnTo>
                  <a:lnTo>
                    <a:pt x="1326" y="112"/>
                  </a:lnTo>
                  <a:lnTo>
                    <a:pt x="1318" y="106"/>
                  </a:lnTo>
                  <a:lnTo>
                    <a:pt x="1309" y="100"/>
                  </a:lnTo>
                  <a:lnTo>
                    <a:pt x="1300" y="94"/>
                  </a:lnTo>
                  <a:lnTo>
                    <a:pt x="1292" y="88"/>
                  </a:lnTo>
                  <a:lnTo>
                    <a:pt x="1283" y="82"/>
                  </a:lnTo>
                  <a:lnTo>
                    <a:pt x="1274" y="77"/>
                  </a:lnTo>
                  <a:lnTo>
                    <a:pt x="1263" y="71"/>
                  </a:lnTo>
                  <a:lnTo>
                    <a:pt x="1253" y="66"/>
                  </a:lnTo>
                  <a:lnTo>
                    <a:pt x="1243" y="61"/>
                  </a:lnTo>
                  <a:lnTo>
                    <a:pt x="1233" y="57"/>
                  </a:lnTo>
                  <a:lnTo>
                    <a:pt x="1220" y="53"/>
                  </a:lnTo>
                  <a:lnTo>
                    <a:pt x="1209" y="49"/>
                  </a:lnTo>
                  <a:lnTo>
                    <a:pt x="1198" y="46"/>
                  </a:lnTo>
                  <a:lnTo>
                    <a:pt x="1187" y="43"/>
                  </a:lnTo>
                  <a:lnTo>
                    <a:pt x="1173" y="41"/>
                  </a:lnTo>
                  <a:lnTo>
                    <a:pt x="1161" y="38"/>
                  </a:lnTo>
                  <a:lnTo>
                    <a:pt x="1148" y="37"/>
                  </a:lnTo>
                  <a:lnTo>
                    <a:pt x="1135" y="36"/>
                  </a:lnTo>
                  <a:lnTo>
                    <a:pt x="1121" y="36"/>
                  </a:lnTo>
                  <a:lnTo>
                    <a:pt x="1108" y="36"/>
                  </a:lnTo>
                  <a:lnTo>
                    <a:pt x="1093" y="36"/>
                  </a:lnTo>
                  <a:lnTo>
                    <a:pt x="1079" y="37"/>
                  </a:lnTo>
                  <a:lnTo>
                    <a:pt x="1064" y="38"/>
                  </a:lnTo>
                  <a:lnTo>
                    <a:pt x="1049" y="40"/>
                  </a:lnTo>
                  <a:lnTo>
                    <a:pt x="1034" y="42"/>
                  </a:lnTo>
                  <a:lnTo>
                    <a:pt x="1020" y="44"/>
                  </a:lnTo>
                  <a:lnTo>
                    <a:pt x="1004" y="47"/>
                  </a:lnTo>
                  <a:lnTo>
                    <a:pt x="989" y="50"/>
                  </a:lnTo>
                  <a:lnTo>
                    <a:pt x="974" y="53"/>
                  </a:lnTo>
                  <a:lnTo>
                    <a:pt x="959" y="58"/>
                  </a:lnTo>
                  <a:lnTo>
                    <a:pt x="945" y="61"/>
                  </a:lnTo>
                  <a:lnTo>
                    <a:pt x="930" y="65"/>
                  </a:lnTo>
                  <a:lnTo>
                    <a:pt x="914" y="70"/>
                  </a:lnTo>
                  <a:lnTo>
                    <a:pt x="900" y="76"/>
                  </a:lnTo>
                  <a:lnTo>
                    <a:pt x="886" y="81"/>
                  </a:lnTo>
                  <a:lnTo>
                    <a:pt x="870" y="87"/>
                  </a:lnTo>
                  <a:lnTo>
                    <a:pt x="856" y="93"/>
                  </a:lnTo>
                  <a:lnTo>
                    <a:pt x="843" y="99"/>
                  </a:lnTo>
                  <a:lnTo>
                    <a:pt x="827" y="104"/>
                  </a:lnTo>
                  <a:lnTo>
                    <a:pt x="813" y="111"/>
                  </a:lnTo>
                  <a:lnTo>
                    <a:pt x="800" y="117"/>
                  </a:lnTo>
                  <a:lnTo>
                    <a:pt x="786" y="124"/>
                  </a:lnTo>
                  <a:lnTo>
                    <a:pt x="771" y="130"/>
                  </a:lnTo>
                  <a:lnTo>
                    <a:pt x="757" y="139"/>
                  </a:lnTo>
                  <a:lnTo>
                    <a:pt x="744" y="145"/>
                  </a:lnTo>
                  <a:lnTo>
                    <a:pt x="730" y="153"/>
                  </a:lnTo>
                  <a:lnTo>
                    <a:pt x="716" y="161"/>
                  </a:lnTo>
                  <a:lnTo>
                    <a:pt x="704" y="168"/>
                  </a:lnTo>
                  <a:lnTo>
                    <a:pt x="690" y="176"/>
                  </a:lnTo>
                  <a:lnTo>
                    <a:pt x="678" y="185"/>
                  </a:lnTo>
                  <a:lnTo>
                    <a:pt x="665" y="193"/>
                  </a:lnTo>
                  <a:lnTo>
                    <a:pt x="653" y="202"/>
                  </a:lnTo>
                  <a:lnTo>
                    <a:pt x="640" y="209"/>
                  </a:lnTo>
                  <a:lnTo>
                    <a:pt x="628" y="218"/>
                  </a:lnTo>
                  <a:lnTo>
                    <a:pt x="616" y="226"/>
                  </a:lnTo>
                  <a:lnTo>
                    <a:pt x="603" y="235"/>
                  </a:lnTo>
                  <a:lnTo>
                    <a:pt x="592" y="242"/>
                  </a:lnTo>
                  <a:lnTo>
                    <a:pt x="581" y="250"/>
                  </a:lnTo>
                  <a:lnTo>
                    <a:pt x="570" y="258"/>
                  </a:lnTo>
                  <a:lnTo>
                    <a:pt x="558" y="266"/>
                  </a:lnTo>
                  <a:lnTo>
                    <a:pt x="547" y="273"/>
                  </a:lnTo>
                  <a:lnTo>
                    <a:pt x="538" y="282"/>
                  </a:lnTo>
                  <a:lnTo>
                    <a:pt x="527" y="290"/>
                  </a:lnTo>
                  <a:lnTo>
                    <a:pt x="517" y="298"/>
                  </a:lnTo>
                  <a:lnTo>
                    <a:pt x="507" y="305"/>
                  </a:lnTo>
                  <a:lnTo>
                    <a:pt x="499" y="313"/>
                  </a:lnTo>
                  <a:lnTo>
                    <a:pt x="490" y="319"/>
                  </a:lnTo>
                  <a:lnTo>
                    <a:pt x="481" y="328"/>
                  </a:lnTo>
                  <a:lnTo>
                    <a:pt x="472" y="335"/>
                  </a:lnTo>
                  <a:lnTo>
                    <a:pt x="464" y="342"/>
                  </a:lnTo>
                  <a:lnTo>
                    <a:pt x="456" y="350"/>
                  </a:lnTo>
                  <a:lnTo>
                    <a:pt x="449" y="356"/>
                  </a:lnTo>
                  <a:lnTo>
                    <a:pt x="441" y="362"/>
                  </a:lnTo>
                  <a:lnTo>
                    <a:pt x="435" y="369"/>
                  </a:lnTo>
                  <a:lnTo>
                    <a:pt x="427" y="374"/>
                  </a:lnTo>
                  <a:lnTo>
                    <a:pt x="421" y="380"/>
                  </a:lnTo>
                  <a:lnTo>
                    <a:pt x="416" y="386"/>
                  </a:lnTo>
                  <a:lnTo>
                    <a:pt x="411" y="392"/>
                  </a:lnTo>
                  <a:lnTo>
                    <a:pt x="406" y="397"/>
                  </a:lnTo>
                  <a:lnTo>
                    <a:pt x="401" y="402"/>
                  </a:lnTo>
                  <a:lnTo>
                    <a:pt x="397" y="407"/>
                  </a:lnTo>
                  <a:lnTo>
                    <a:pt x="393" y="410"/>
                  </a:lnTo>
                  <a:lnTo>
                    <a:pt x="390" y="414"/>
                  </a:lnTo>
                  <a:lnTo>
                    <a:pt x="387" y="419"/>
                  </a:lnTo>
                  <a:lnTo>
                    <a:pt x="383" y="421"/>
                  </a:lnTo>
                  <a:lnTo>
                    <a:pt x="381" y="425"/>
                  </a:lnTo>
                  <a:lnTo>
                    <a:pt x="381" y="424"/>
                  </a:lnTo>
                  <a:lnTo>
                    <a:pt x="380" y="421"/>
                  </a:lnTo>
                  <a:lnTo>
                    <a:pt x="379" y="419"/>
                  </a:lnTo>
                  <a:lnTo>
                    <a:pt x="377" y="414"/>
                  </a:lnTo>
                  <a:lnTo>
                    <a:pt x="375" y="407"/>
                  </a:lnTo>
                  <a:lnTo>
                    <a:pt x="372" y="401"/>
                  </a:lnTo>
                  <a:lnTo>
                    <a:pt x="370" y="397"/>
                  </a:lnTo>
                  <a:lnTo>
                    <a:pt x="369" y="392"/>
                  </a:lnTo>
                  <a:lnTo>
                    <a:pt x="367" y="388"/>
                  </a:lnTo>
                  <a:lnTo>
                    <a:pt x="366" y="384"/>
                  </a:lnTo>
                  <a:lnTo>
                    <a:pt x="364" y="379"/>
                  </a:lnTo>
                  <a:lnTo>
                    <a:pt x="361" y="374"/>
                  </a:lnTo>
                  <a:lnTo>
                    <a:pt x="359" y="368"/>
                  </a:lnTo>
                  <a:lnTo>
                    <a:pt x="357" y="363"/>
                  </a:lnTo>
                  <a:lnTo>
                    <a:pt x="354" y="357"/>
                  </a:lnTo>
                  <a:lnTo>
                    <a:pt x="351" y="351"/>
                  </a:lnTo>
                  <a:lnTo>
                    <a:pt x="347" y="346"/>
                  </a:lnTo>
                  <a:lnTo>
                    <a:pt x="345" y="340"/>
                  </a:lnTo>
                  <a:lnTo>
                    <a:pt x="340" y="333"/>
                  </a:lnTo>
                  <a:lnTo>
                    <a:pt x="336" y="327"/>
                  </a:lnTo>
                  <a:lnTo>
                    <a:pt x="333" y="321"/>
                  </a:lnTo>
                  <a:lnTo>
                    <a:pt x="329" y="315"/>
                  </a:lnTo>
                  <a:lnTo>
                    <a:pt x="325" y="307"/>
                  </a:lnTo>
                  <a:lnTo>
                    <a:pt x="321" y="301"/>
                  </a:lnTo>
                  <a:lnTo>
                    <a:pt x="316" y="294"/>
                  </a:lnTo>
                  <a:lnTo>
                    <a:pt x="312" y="288"/>
                  </a:lnTo>
                  <a:lnTo>
                    <a:pt x="306" y="281"/>
                  </a:lnTo>
                  <a:lnTo>
                    <a:pt x="301" y="273"/>
                  </a:lnTo>
                  <a:lnTo>
                    <a:pt x="295" y="265"/>
                  </a:lnTo>
                  <a:lnTo>
                    <a:pt x="290" y="259"/>
                  </a:lnTo>
                  <a:lnTo>
                    <a:pt x="283" y="250"/>
                  </a:lnTo>
                  <a:lnTo>
                    <a:pt x="277" y="244"/>
                  </a:lnTo>
                  <a:lnTo>
                    <a:pt x="271" y="237"/>
                  </a:lnTo>
                  <a:lnTo>
                    <a:pt x="265" y="230"/>
                  </a:lnTo>
                  <a:lnTo>
                    <a:pt x="258" y="222"/>
                  </a:lnTo>
                  <a:lnTo>
                    <a:pt x="250" y="215"/>
                  </a:lnTo>
                  <a:lnTo>
                    <a:pt x="243" y="208"/>
                  </a:lnTo>
                  <a:lnTo>
                    <a:pt x="236" y="202"/>
                  </a:lnTo>
                  <a:lnTo>
                    <a:pt x="228" y="195"/>
                  </a:lnTo>
                  <a:lnTo>
                    <a:pt x="220" y="187"/>
                  </a:lnTo>
                  <a:lnTo>
                    <a:pt x="212" y="180"/>
                  </a:lnTo>
                  <a:lnTo>
                    <a:pt x="203" y="174"/>
                  </a:lnTo>
                  <a:lnTo>
                    <a:pt x="194" y="167"/>
                  </a:lnTo>
                  <a:lnTo>
                    <a:pt x="185" y="161"/>
                  </a:lnTo>
                  <a:lnTo>
                    <a:pt x="176" y="153"/>
                  </a:lnTo>
                  <a:lnTo>
                    <a:pt x="167" y="147"/>
                  </a:lnTo>
                  <a:lnTo>
                    <a:pt x="156" y="140"/>
                  </a:lnTo>
                  <a:lnTo>
                    <a:pt x="146" y="134"/>
                  </a:lnTo>
                  <a:lnTo>
                    <a:pt x="136" y="129"/>
                  </a:lnTo>
                  <a:lnTo>
                    <a:pt x="126" y="123"/>
                  </a:lnTo>
                  <a:lnTo>
                    <a:pt x="114" y="117"/>
                  </a:lnTo>
                  <a:lnTo>
                    <a:pt x="103" y="111"/>
                  </a:lnTo>
                  <a:lnTo>
                    <a:pt x="91" y="106"/>
                  </a:lnTo>
                  <a:lnTo>
                    <a:pt x="80" y="101"/>
                  </a:lnTo>
                  <a:lnTo>
                    <a:pt x="67" y="96"/>
                  </a:lnTo>
                  <a:lnTo>
                    <a:pt x="55" y="92"/>
                  </a:lnTo>
                  <a:lnTo>
                    <a:pt x="43" y="88"/>
                  </a:lnTo>
                  <a:lnTo>
                    <a:pt x="30" y="83"/>
                  </a:lnTo>
                  <a:lnTo>
                    <a:pt x="30" y="84"/>
                  </a:lnTo>
                  <a:lnTo>
                    <a:pt x="31" y="87"/>
                  </a:lnTo>
                  <a:lnTo>
                    <a:pt x="34" y="92"/>
                  </a:lnTo>
                  <a:lnTo>
                    <a:pt x="38" y="98"/>
                  </a:lnTo>
                  <a:lnTo>
                    <a:pt x="40" y="101"/>
                  </a:lnTo>
                  <a:lnTo>
                    <a:pt x="42" y="106"/>
                  </a:lnTo>
                  <a:lnTo>
                    <a:pt x="44" y="110"/>
                  </a:lnTo>
                  <a:lnTo>
                    <a:pt x="46" y="116"/>
                  </a:lnTo>
                  <a:lnTo>
                    <a:pt x="48" y="121"/>
                  </a:lnTo>
                  <a:lnTo>
                    <a:pt x="51" y="126"/>
                  </a:lnTo>
                  <a:lnTo>
                    <a:pt x="55" y="132"/>
                  </a:lnTo>
                  <a:lnTo>
                    <a:pt x="58" y="139"/>
                  </a:lnTo>
                  <a:lnTo>
                    <a:pt x="61" y="145"/>
                  </a:lnTo>
                  <a:lnTo>
                    <a:pt x="64" y="152"/>
                  </a:lnTo>
                  <a:lnTo>
                    <a:pt x="68" y="158"/>
                  </a:lnTo>
                  <a:lnTo>
                    <a:pt x="72" y="166"/>
                  </a:lnTo>
                  <a:lnTo>
                    <a:pt x="75" y="173"/>
                  </a:lnTo>
                  <a:lnTo>
                    <a:pt x="80" y="180"/>
                  </a:lnTo>
                  <a:lnTo>
                    <a:pt x="84" y="189"/>
                  </a:lnTo>
                  <a:lnTo>
                    <a:pt x="88" y="197"/>
                  </a:lnTo>
                  <a:lnTo>
                    <a:pt x="92" y="204"/>
                  </a:lnTo>
                  <a:lnTo>
                    <a:pt x="97" y="213"/>
                  </a:lnTo>
                  <a:lnTo>
                    <a:pt x="101" y="221"/>
                  </a:lnTo>
                  <a:lnTo>
                    <a:pt x="105" y="231"/>
                  </a:lnTo>
                  <a:lnTo>
                    <a:pt x="109" y="239"/>
                  </a:lnTo>
                  <a:lnTo>
                    <a:pt x="114" y="248"/>
                  </a:lnTo>
                  <a:lnTo>
                    <a:pt x="118" y="258"/>
                  </a:lnTo>
                  <a:lnTo>
                    <a:pt x="125" y="266"/>
                  </a:lnTo>
                  <a:lnTo>
                    <a:pt x="129" y="275"/>
                  </a:lnTo>
                  <a:lnTo>
                    <a:pt x="133" y="283"/>
                  </a:lnTo>
                  <a:lnTo>
                    <a:pt x="137" y="293"/>
                  </a:lnTo>
                  <a:lnTo>
                    <a:pt x="142" y="301"/>
                  </a:lnTo>
                  <a:lnTo>
                    <a:pt x="146" y="310"/>
                  </a:lnTo>
                  <a:lnTo>
                    <a:pt x="150" y="319"/>
                  </a:lnTo>
                  <a:lnTo>
                    <a:pt x="155" y="328"/>
                  </a:lnTo>
                  <a:lnTo>
                    <a:pt x="160" y="338"/>
                  </a:lnTo>
                  <a:lnTo>
                    <a:pt x="164" y="346"/>
                  </a:lnTo>
                  <a:lnTo>
                    <a:pt x="169" y="354"/>
                  </a:lnTo>
                  <a:lnTo>
                    <a:pt x="173" y="363"/>
                  </a:lnTo>
                  <a:lnTo>
                    <a:pt x="178" y="373"/>
                  </a:lnTo>
                  <a:lnTo>
                    <a:pt x="182" y="380"/>
                  </a:lnTo>
                  <a:lnTo>
                    <a:pt x="186" y="388"/>
                  </a:lnTo>
                  <a:lnTo>
                    <a:pt x="190" y="397"/>
                  </a:lnTo>
                  <a:lnTo>
                    <a:pt x="195" y="405"/>
                  </a:lnTo>
                  <a:lnTo>
                    <a:pt x="198" y="411"/>
                  </a:lnTo>
                  <a:lnTo>
                    <a:pt x="201" y="419"/>
                  </a:lnTo>
                  <a:lnTo>
                    <a:pt x="205" y="426"/>
                  </a:lnTo>
                  <a:lnTo>
                    <a:pt x="210" y="433"/>
                  </a:lnTo>
                  <a:lnTo>
                    <a:pt x="213" y="439"/>
                  </a:lnTo>
                  <a:lnTo>
                    <a:pt x="217" y="447"/>
                  </a:lnTo>
                  <a:lnTo>
                    <a:pt x="220" y="453"/>
                  </a:lnTo>
                  <a:lnTo>
                    <a:pt x="223" y="460"/>
                  </a:lnTo>
                  <a:lnTo>
                    <a:pt x="225" y="465"/>
                  </a:lnTo>
                  <a:lnTo>
                    <a:pt x="228" y="470"/>
                  </a:lnTo>
                  <a:lnTo>
                    <a:pt x="231" y="474"/>
                  </a:lnTo>
                  <a:lnTo>
                    <a:pt x="234" y="479"/>
                  </a:lnTo>
                  <a:lnTo>
                    <a:pt x="235" y="484"/>
                  </a:lnTo>
                  <a:lnTo>
                    <a:pt x="237" y="488"/>
                  </a:lnTo>
                  <a:lnTo>
                    <a:pt x="239" y="491"/>
                  </a:lnTo>
                  <a:lnTo>
                    <a:pt x="241" y="495"/>
                  </a:lnTo>
                  <a:lnTo>
                    <a:pt x="44" y="949"/>
                  </a:lnTo>
                  <a:lnTo>
                    <a:pt x="45" y="948"/>
                  </a:lnTo>
                  <a:lnTo>
                    <a:pt x="47" y="948"/>
                  </a:lnTo>
                  <a:lnTo>
                    <a:pt x="49" y="947"/>
                  </a:lnTo>
                  <a:lnTo>
                    <a:pt x="51" y="947"/>
                  </a:lnTo>
                  <a:lnTo>
                    <a:pt x="54" y="946"/>
                  </a:lnTo>
                  <a:lnTo>
                    <a:pt x="58" y="944"/>
                  </a:lnTo>
                  <a:lnTo>
                    <a:pt x="62" y="942"/>
                  </a:lnTo>
                  <a:lnTo>
                    <a:pt x="66" y="940"/>
                  </a:lnTo>
                  <a:lnTo>
                    <a:pt x="69" y="937"/>
                  </a:lnTo>
                  <a:lnTo>
                    <a:pt x="71" y="936"/>
                  </a:lnTo>
                  <a:lnTo>
                    <a:pt x="74" y="935"/>
                  </a:lnTo>
                  <a:lnTo>
                    <a:pt x="79" y="932"/>
                  </a:lnTo>
                  <a:lnTo>
                    <a:pt x="82" y="930"/>
                  </a:lnTo>
                  <a:lnTo>
                    <a:pt x="85" y="927"/>
                  </a:lnTo>
                  <a:lnTo>
                    <a:pt x="88" y="925"/>
                  </a:lnTo>
                  <a:lnTo>
                    <a:pt x="93" y="923"/>
                  </a:lnTo>
                  <a:lnTo>
                    <a:pt x="96" y="919"/>
                  </a:lnTo>
                  <a:lnTo>
                    <a:pt x="101" y="915"/>
                  </a:lnTo>
                  <a:lnTo>
                    <a:pt x="105" y="912"/>
                  </a:lnTo>
                  <a:lnTo>
                    <a:pt x="110" y="908"/>
                  </a:lnTo>
                  <a:lnTo>
                    <a:pt x="114" y="903"/>
                  </a:lnTo>
                  <a:lnTo>
                    <a:pt x="118" y="898"/>
                  </a:lnTo>
                  <a:lnTo>
                    <a:pt x="125" y="894"/>
                  </a:lnTo>
                  <a:lnTo>
                    <a:pt x="130" y="889"/>
                  </a:lnTo>
                  <a:lnTo>
                    <a:pt x="135" y="883"/>
                  </a:lnTo>
                  <a:lnTo>
                    <a:pt x="141" y="877"/>
                  </a:lnTo>
                  <a:lnTo>
                    <a:pt x="146" y="871"/>
                  </a:lnTo>
                  <a:lnTo>
                    <a:pt x="153" y="866"/>
                  </a:lnTo>
                  <a:lnTo>
                    <a:pt x="159" y="857"/>
                  </a:lnTo>
                  <a:lnTo>
                    <a:pt x="167" y="850"/>
                  </a:lnTo>
                  <a:lnTo>
                    <a:pt x="174" y="843"/>
                  </a:lnTo>
                  <a:lnTo>
                    <a:pt x="181" y="835"/>
                  </a:lnTo>
                  <a:lnTo>
                    <a:pt x="188" y="826"/>
                  </a:lnTo>
                  <a:lnTo>
                    <a:pt x="196" y="817"/>
                  </a:lnTo>
                  <a:lnTo>
                    <a:pt x="203" y="809"/>
                  </a:lnTo>
                  <a:lnTo>
                    <a:pt x="213" y="799"/>
                  </a:lnTo>
                  <a:lnTo>
                    <a:pt x="221" y="789"/>
                  </a:lnTo>
                  <a:lnTo>
                    <a:pt x="229" y="778"/>
                  </a:lnTo>
                  <a:lnTo>
                    <a:pt x="238" y="768"/>
                  </a:lnTo>
                  <a:lnTo>
                    <a:pt x="247" y="757"/>
                  </a:lnTo>
                  <a:lnTo>
                    <a:pt x="257" y="743"/>
                  </a:lnTo>
                  <a:lnTo>
                    <a:pt x="267" y="732"/>
                  </a:lnTo>
                  <a:lnTo>
                    <a:pt x="277" y="719"/>
                  </a:lnTo>
                  <a:lnTo>
                    <a:pt x="287" y="706"/>
                  </a:lnTo>
                  <a:lnTo>
                    <a:pt x="297" y="691"/>
                  </a:lnTo>
                  <a:lnTo>
                    <a:pt x="309" y="678"/>
                  </a:lnTo>
                  <a:lnTo>
                    <a:pt x="319" y="662"/>
                  </a:lnTo>
                  <a:lnTo>
                    <a:pt x="331" y="648"/>
                  </a:lnTo>
                  <a:lnTo>
                    <a:pt x="343" y="632"/>
                  </a:lnTo>
                  <a:lnTo>
                    <a:pt x="355" y="615"/>
                  </a:lnTo>
                  <a:lnTo>
                    <a:pt x="368" y="598"/>
                  </a:lnTo>
                  <a:lnTo>
                    <a:pt x="380" y="581"/>
                  </a:lnTo>
                  <a:lnTo>
                    <a:pt x="398" y="581"/>
                  </a:lnTo>
                  <a:lnTo>
                    <a:pt x="400" y="582"/>
                  </a:lnTo>
                  <a:lnTo>
                    <a:pt x="404" y="586"/>
                  </a:lnTo>
                  <a:lnTo>
                    <a:pt x="406" y="589"/>
                  </a:lnTo>
                  <a:lnTo>
                    <a:pt x="410" y="593"/>
                  </a:lnTo>
                  <a:lnTo>
                    <a:pt x="414" y="597"/>
                  </a:lnTo>
                  <a:lnTo>
                    <a:pt x="419" y="603"/>
                  </a:lnTo>
                  <a:lnTo>
                    <a:pt x="424" y="606"/>
                  </a:lnTo>
                  <a:lnTo>
                    <a:pt x="430" y="613"/>
                  </a:lnTo>
                  <a:lnTo>
                    <a:pt x="437" y="619"/>
                  </a:lnTo>
                  <a:lnTo>
                    <a:pt x="445" y="626"/>
                  </a:lnTo>
                  <a:lnTo>
                    <a:pt x="452" y="632"/>
                  </a:lnTo>
                  <a:lnTo>
                    <a:pt x="460" y="639"/>
                  </a:lnTo>
                  <a:lnTo>
                    <a:pt x="469" y="646"/>
                  </a:lnTo>
                  <a:lnTo>
                    <a:pt x="480" y="655"/>
                  </a:lnTo>
                  <a:lnTo>
                    <a:pt x="490" y="663"/>
                  </a:lnTo>
                  <a:lnTo>
                    <a:pt x="500" y="671"/>
                  </a:lnTo>
                  <a:lnTo>
                    <a:pt x="510" y="679"/>
                  </a:lnTo>
                  <a:lnTo>
                    <a:pt x="523" y="688"/>
                  </a:lnTo>
                  <a:lnTo>
                    <a:pt x="535" y="696"/>
                  </a:lnTo>
                  <a:lnTo>
                    <a:pt x="547" y="706"/>
                  </a:lnTo>
                  <a:lnTo>
                    <a:pt x="560" y="714"/>
                  </a:lnTo>
                  <a:lnTo>
                    <a:pt x="575" y="724"/>
                  </a:lnTo>
                  <a:lnTo>
                    <a:pt x="588" y="732"/>
                  </a:lnTo>
                  <a:lnTo>
                    <a:pt x="602" y="740"/>
                  </a:lnTo>
                  <a:lnTo>
                    <a:pt x="617" y="748"/>
                  </a:lnTo>
                  <a:lnTo>
                    <a:pt x="632" y="758"/>
                  </a:lnTo>
                  <a:lnTo>
                    <a:pt x="647" y="765"/>
                  </a:lnTo>
                  <a:lnTo>
                    <a:pt x="664" y="774"/>
                  </a:lnTo>
                  <a:lnTo>
                    <a:pt x="680" y="782"/>
                  </a:lnTo>
                  <a:lnTo>
                    <a:pt x="698" y="791"/>
                  </a:lnTo>
                  <a:lnTo>
                    <a:pt x="714" y="798"/>
                  </a:lnTo>
                  <a:lnTo>
                    <a:pt x="731" y="804"/>
                  </a:lnTo>
                  <a:lnTo>
                    <a:pt x="749" y="811"/>
                  </a:lnTo>
                  <a:lnTo>
                    <a:pt x="767" y="817"/>
                  </a:lnTo>
                  <a:lnTo>
                    <a:pt x="786" y="822"/>
                  </a:lnTo>
                  <a:lnTo>
                    <a:pt x="804" y="828"/>
                  </a:lnTo>
                  <a:lnTo>
                    <a:pt x="823" y="833"/>
                  </a:lnTo>
                  <a:lnTo>
                    <a:pt x="843" y="838"/>
                  </a:lnTo>
                  <a:lnTo>
                    <a:pt x="862" y="841"/>
                  </a:lnTo>
                  <a:lnTo>
                    <a:pt x="881" y="845"/>
                  </a:lnTo>
                  <a:lnTo>
                    <a:pt x="901" y="848"/>
                  </a:lnTo>
                  <a:lnTo>
                    <a:pt x="922" y="850"/>
                  </a:lnTo>
                  <a:lnTo>
                    <a:pt x="942" y="851"/>
                  </a:lnTo>
                  <a:lnTo>
                    <a:pt x="963" y="852"/>
                  </a:lnTo>
                  <a:lnTo>
                    <a:pt x="984" y="852"/>
                  </a:lnTo>
                  <a:lnTo>
                    <a:pt x="1005" y="852"/>
                  </a:lnTo>
                  <a:lnTo>
                    <a:pt x="1027" y="850"/>
                  </a:lnTo>
                  <a:lnTo>
                    <a:pt x="1047" y="848"/>
                  </a:lnTo>
                  <a:lnTo>
                    <a:pt x="1069" y="844"/>
                  </a:lnTo>
                  <a:lnTo>
                    <a:pt x="1091" y="840"/>
                  </a:lnTo>
                  <a:lnTo>
                    <a:pt x="1112" y="834"/>
                  </a:lnTo>
                  <a:lnTo>
                    <a:pt x="1134" y="829"/>
                  </a:lnTo>
                  <a:lnTo>
                    <a:pt x="1156" y="822"/>
                  </a:lnTo>
                  <a:lnTo>
                    <a:pt x="1179" y="814"/>
                  </a:lnTo>
                  <a:lnTo>
                    <a:pt x="1202" y="804"/>
                  </a:lnTo>
                  <a:lnTo>
                    <a:pt x="1224" y="794"/>
                  </a:lnTo>
                  <a:lnTo>
                    <a:pt x="1246" y="783"/>
                  </a:lnTo>
                  <a:lnTo>
                    <a:pt x="1269" y="771"/>
                  </a:lnTo>
                  <a:lnTo>
                    <a:pt x="1292" y="757"/>
                  </a:lnTo>
                  <a:lnTo>
                    <a:pt x="1314" y="742"/>
                  </a:lnTo>
                  <a:lnTo>
                    <a:pt x="1338" y="725"/>
                  </a:lnTo>
                  <a:lnTo>
                    <a:pt x="1360" y="709"/>
                  </a:lnTo>
                  <a:lnTo>
                    <a:pt x="1392" y="692"/>
                  </a:lnTo>
                  <a:lnTo>
                    <a:pt x="1403" y="715"/>
                  </a:lnTo>
                  <a:lnTo>
                    <a:pt x="1401" y="717"/>
                  </a:lnTo>
                  <a:lnTo>
                    <a:pt x="1398" y="720"/>
                  </a:lnTo>
                  <a:lnTo>
                    <a:pt x="1394" y="723"/>
                  </a:lnTo>
                  <a:lnTo>
                    <a:pt x="1391" y="725"/>
                  </a:lnTo>
                  <a:lnTo>
                    <a:pt x="1388" y="729"/>
                  </a:lnTo>
                  <a:lnTo>
                    <a:pt x="1383" y="732"/>
                  </a:lnTo>
                  <a:lnTo>
                    <a:pt x="1378" y="737"/>
                  </a:lnTo>
                  <a:lnTo>
                    <a:pt x="1372" y="741"/>
                  </a:lnTo>
                  <a:lnTo>
                    <a:pt x="1366" y="746"/>
                  </a:lnTo>
                  <a:lnTo>
                    <a:pt x="1358" y="752"/>
                  </a:lnTo>
                  <a:lnTo>
                    <a:pt x="1351" y="757"/>
                  </a:lnTo>
                  <a:lnTo>
                    <a:pt x="1343" y="762"/>
                  </a:lnTo>
                  <a:lnTo>
                    <a:pt x="1335" y="768"/>
                  </a:lnTo>
                  <a:lnTo>
                    <a:pt x="1327" y="775"/>
                  </a:lnTo>
                  <a:lnTo>
                    <a:pt x="1315" y="780"/>
                  </a:lnTo>
                  <a:lnTo>
                    <a:pt x="1306" y="786"/>
                  </a:lnTo>
                  <a:lnTo>
                    <a:pt x="1295" y="793"/>
                  </a:lnTo>
                  <a:lnTo>
                    <a:pt x="1284" y="799"/>
                  </a:lnTo>
                  <a:lnTo>
                    <a:pt x="1271" y="805"/>
                  </a:lnTo>
                  <a:lnTo>
                    <a:pt x="1260" y="811"/>
                  </a:lnTo>
                  <a:lnTo>
                    <a:pt x="1247" y="817"/>
                  </a:lnTo>
                  <a:lnTo>
                    <a:pt x="1235" y="825"/>
                  </a:lnTo>
                  <a:lnTo>
                    <a:pt x="1220" y="829"/>
                  </a:lnTo>
                  <a:lnTo>
                    <a:pt x="1207" y="835"/>
                  </a:lnTo>
                  <a:lnTo>
                    <a:pt x="1193" y="840"/>
                  </a:lnTo>
                  <a:lnTo>
                    <a:pt x="1177" y="846"/>
                  </a:lnTo>
                  <a:lnTo>
                    <a:pt x="1162" y="851"/>
                  </a:lnTo>
                  <a:lnTo>
                    <a:pt x="1147" y="856"/>
                  </a:lnTo>
                  <a:lnTo>
                    <a:pt x="1130" y="861"/>
                  </a:lnTo>
                  <a:lnTo>
                    <a:pt x="1114" y="866"/>
                  </a:lnTo>
                  <a:lnTo>
                    <a:pt x="1096" y="868"/>
                  </a:lnTo>
                  <a:lnTo>
                    <a:pt x="1078" y="872"/>
                  </a:lnTo>
                  <a:lnTo>
                    <a:pt x="1060" y="874"/>
                  </a:lnTo>
                  <a:lnTo>
                    <a:pt x="1041" y="877"/>
                  </a:lnTo>
                  <a:lnTo>
                    <a:pt x="1022" y="878"/>
                  </a:lnTo>
                  <a:lnTo>
                    <a:pt x="1003" y="879"/>
                  </a:lnTo>
                  <a:lnTo>
                    <a:pt x="983" y="880"/>
                  </a:lnTo>
                  <a:lnTo>
                    <a:pt x="965" y="880"/>
                  </a:lnTo>
                  <a:lnTo>
                    <a:pt x="943" y="879"/>
                  </a:lnTo>
                  <a:lnTo>
                    <a:pt x="923" y="878"/>
                  </a:lnTo>
                  <a:lnTo>
                    <a:pt x="901" y="875"/>
                  </a:lnTo>
                  <a:lnTo>
                    <a:pt x="880" y="873"/>
                  </a:lnTo>
                  <a:lnTo>
                    <a:pt x="857" y="869"/>
                  </a:lnTo>
                  <a:lnTo>
                    <a:pt x="836" y="866"/>
                  </a:lnTo>
                  <a:lnTo>
                    <a:pt x="813" y="861"/>
                  </a:lnTo>
                  <a:lnTo>
                    <a:pt x="792" y="855"/>
                  </a:lnTo>
                  <a:lnTo>
                    <a:pt x="767" y="848"/>
                  </a:lnTo>
                  <a:lnTo>
                    <a:pt x="744" y="839"/>
                  </a:lnTo>
                  <a:lnTo>
                    <a:pt x="720" y="831"/>
                  </a:lnTo>
                  <a:lnTo>
                    <a:pt x="697" y="821"/>
                  </a:lnTo>
                  <a:lnTo>
                    <a:pt x="672" y="809"/>
                  </a:lnTo>
                  <a:lnTo>
                    <a:pt x="647" y="798"/>
                  </a:lnTo>
                  <a:lnTo>
                    <a:pt x="622" y="785"/>
                  </a:lnTo>
                  <a:lnTo>
                    <a:pt x="597" y="770"/>
                  </a:lnTo>
                  <a:lnTo>
                    <a:pt x="572" y="754"/>
                  </a:lnTo>
                  <a:lnTo>
                    <a:pt x="546" y="737"/>
                  </a:lnTo>
                  <a:lnTo>
                    <a:pt x="520" y="719"/>
                  </a:lnTo>
                  <a:lnTo>
                    <a:pt x="494" y="701"/>
                  </a:lnTo>
                  <a:lnTo>
                    <a:pt x="467" y="679"/>
                  </a:lnTo>
                  <a:lnTo>
                    <a:pt x="441" y="659"/>
                  </a:lnTo>
                  <a:lnTo>
                    <a:pt x="413" y="636"/>
                  </a:lnTo>
                  <a:lnTo>
                    <a:pt x="388" y="611"/>
                  </a:lnTo>
                  <a:lnTo>
                    <a:pt x="385" y="613"/>
                  </a:lnTo>
                  <a:lnTo>
                    <a:pt x="384" y="615"/>
                  </a:lnTo>
                  <a:lnTo>
                    <a:pt x="380" y="619"/>
                  </a:lnTo>
                  <a:lnTo>
                    <a:pt x="377" y="626"/>
                  </a:lnTo>
                  <a:lnTo>
                    <a:pt x="374" y="628"/>
                  </a:lnTo>
                  <a:lnTo>
                    <a:pt x="372" y="632"/>
                  </a:lnTo>
                  <a:lnTo>
                    <a:pt x="368" y="637"/>
                  </a:lnTo>
                  <a:lnTo>
                    <a:pt x="365" y="642"/>
                  </a:lnTo>
                  <a:lnTo>
                    <a:pt x="362" y="646"/>
                  </a:lnTo>
                  <a:lnTo>
                    <a:pt x="358" y="651"/>
                  </a:lnTo>
                  <a:lnTo>
                    <a:pt x="354" y="657"/>
                  </a:lnTo>
                  <a:lnTo>
                    <a:pt x="351" y="663"/>
                  </a:lnTo>
                  <a:lnTo>
                    <a:pt x="346" y="669"/>
                  </a:lnTo>
                  <a:lnTo>
                    <a:pt x="341" y="676"/>
                  </a:lnTo>
                  <a:lnTo>
                    <a:pt x="336" y="683"/>
                  </a:lnTo>
                  <a:lnTo>
                    <a:pt x="331" y="689"/>
                  </a:lnTo>
                  <a:lnTo>
                    <a:pt x="326" y="696"/>
                  </a:lnTo>
                  <a:lnTo>
                    <a:pt x="321" y="703"/>
                  </a:lnTo>
                  <a:lnTo>
                    <a:pt x="316" y="711"/>
                  </a:lnTo>
                  <a:lnTo>
                    <a:pt x="311" y="719"/>
                  </a:lnTo>
                  <a:lnTo>
                    <a:pt x="305" y="725"/>
                  </a:lnTo>
                  <a:lnTo>
                    <a:pt x="299" y="734"/>
                  </a:lnTo>
                  <a:lnTo>
                    <a:pt x="293" y="742"/>
                  </a:lnTo>
                  <a:lnTo>
                    <a:pt x="287" y="751"/>
                  </a:lnTo>
                  <a:lnTo>
                    <a:pt x="280" y="758"/>
                  </a:lnTo>
                  <a:lnTo>
                    <a:pt x="274" y="766"/>
                  </a:lnTo>
                  <a:lnTo>
                    <a:pt x="268" y="775"/>
                  </a:lnTo>
                  <a:lnTo>
                    <a:pt x="262" y="783"/>
                  </a:lnTo>
                  <a:lnTo>
                    <a:pt x="255" y="791"/>
                  </a:lnTo>
                  <a:lnTo>
                    <a:pt x="247" y="799"/>
                  </a:lnTo>
                  <a:lnTo>
                    <a:pt x="240" y="808"/>
                  </a:lnTo>
                  <a:lnTo>
                    <a:pt x="234" y="816"/>
                  </a:lnTo>
                  <a:lnTo>
                    <a:pt x="227" y="825"/>
                  </a:lnTo>
                  <a:lnTo>
                    <a:pt x="220" y="833"/>
                  </a:lnTo>
                  <a:lnTo>
                    <a:pt x="213" y="841"/>
                  </a:lnTo>
                  <a:lnTo>
                    <a:pt x="205" y="850"/>
                  </a:lnTo>
                  <a:lnTo>
                    <a:pt x="197" y="857"/>
                  </a:lnTo>
                  <a:lnTo>
                    <a:pt x="190" y="866"/>
                  </a:lnTo>
                  <a:lnTo>
                    <a:pt x="183" y="873"/>
                  </a:lnTo>
                  <a:lnTo>
                    <a:pt x="176" y="881"/>
                  </a:lnTo>
                  <a:lnTo>
                    <a:pt x="169" y="889"/>
                  </a:lnTo>
                  <a:lnTo>
                    <a:pt x="160" y="896"/>
                  </a:lnTo>
                  <a:lnTo>
                    <a:pt x="153" y="903"/>
                  </a:lnTo>
                  <a:lnTo>
                    <a:pt x="146" y="912"/>
                  </a:lnTo>
                  <a:lnTo>
                    <a:pt x="139" y="918"/>
                  </a:lnTo>
                  <a:lnTo>
                    <a:pt x="131" y="924"/>
                  </a:lnTo>
                  <a:lnTo>
                    <a:pt x="124" y="931"/>
                  </a:lnTo>
                  <a:lnTo>
                    <a:pt x="116" y="937"/>
                  </a:lnTo>
                  <a:lnTo>
                    <a:pt x="109" y="942"/>
                  </a:lnTo>
                  <a:lnTo>
                    <a:pt x="102" y="948"/>
                  </a:lnTo>
                  <a:lnTo>
                    <a:pt x="95" y="954"/>
                  </a:lnTo>
                  <a:lnTo>
                    <a:pt x="88" y="959"/>
                  </a:lnTo>
                  <a:lnTo>
                    <a:pt x="81" y="964"/>
                  </a:lnTo>
                  <a:lnTo>
                    <a:pt x="73" y="969"/>
                  </a:lnTo>
                  <a:lnTo>
                    <a:pt x="66" y="972"/>
                  </a:lnTo>
                  <a:lnTo>
                    <a:pt x="59" y="977"/>
                  </a:lnTo>
                  <a:lnTo>
                    <a:pt x="52" y="980"/>
                  </a:lnTo>
                  <a:lnTo>
                    <a:pt x="45" y="983"/>
                  </a:lnTo>
                  <a:lnTo>
                    <a:pt x="39" y="986"/>
                  </a:lnTo>
                  <a:lnTo>
                    <a:pt x="33" y="988"/>
                  </a:lnTo>
                  <a:lnTo>
                    <a:pt x="3" y="942"/>
                  </a:lnTo>
                  <a:lnTo>
                    <a:pt x="185" y="517"/>
                  </a:lnTo>
                  <a:lnTo>
                    <a:pt x="0" y="77"/>
                  </a:lnTo>
                  <a:lnTo>
                    <a:pt x="0" y="76"/>
                  </a:lnTo>
                  <a:lnTo>
                    <a:pt x="0" y="73"/>
                  </a:lnTo>
                  <a:lnTo>
                    <a:pt x="0" y="69"/>
                  </a:lnTo>
                  <a:lnTo>
                    <a:pt x="2" y="65"/>
                  </a:lnTo>
                  <a:lnTo>
                    <a:pt x="4" y="60"/>
                  </a:lnTo>
                  <a:lnTo>
                    <a:pt x="9" y="57"/>
                  </a:lnTo>
                  <a:lnTo>
                    <a:pt x="12" y="55"/>
                  </a:lnTo>
                  <a:lnTo>
                    <a:pt x="16" y="55"/>
                  </a:lnTo>
                  <a:lnTo>
                    <a:pt x="20" y="55"/>
                  </a:lnTo>
                  <a:lnTo>
                    <a:pt x="25" y="57"/>
                  </a:lnTo>
                  <a:lnTo>
                    <a:pt x="27" y="57"/>
                  </a:lnTo>
                  <a:lnTo>
                    <a:pt x="30" y="57"/>
                  </a:lnTo>
                  <a:lnTo>
                    <a:pt x="35" y="57"/>
                  </a:lnTo>
                  <a:lnTo>
                    <a:pt x="40" y="57"/>
                  </a:lnTo>
                  <a:lnTo>
                    <a:pt x="46" y="58"/>
                  </a:lnTo>
                  <a:lnTo>
                    <a:pt x="50" y="59"/>
                  </a:lnTo>
                  <a:lnTo>
                    <a:pt x="53" y="60"/>
                  </a:lnTo>
                  <a:lnTo>
                    <a:pt x="57" y="61"/>
                  </a:lnTo>
                  <a:lnTo>
                    <a:pt x="62" y="63"/>
                  </a:lnTo>
                  <a:lnTo>
                    <a:pt x="65" y="64"/>
                  </a:lnTo>
                  <a:lnTo>
                    <a:pt x="70" y="65"/>
                  </a:lnTo>
                  <a:lnTo>
                    <a:pt x="74" y="65"/>
                  </a:lnTo>
                  <a:lnTo>
                    <a:pt x="80" y="67"/>
                  </a:lnTo>
                  <a:lnTo>
                    <a:pt x="86" y="69"/>
                  </a:lnTo>
                  <a:lnTo>
                    <a:pt x="91" y="71"/>
                  </a:lnTo>
                  <a:lnTo>
                    <a:pt x="97" y="73"/>
                  </a:lnTo>
                  <a:lnTo>
                    <a:pt x="102" y="75"/>
                  </a:lnTo>
                  <a:lnTo>
                    <a:pt x="107" y="77"/>
                  </a:lnTo>
                  <a:lnTo>
                    <a:pt x="114" y="80"/>
                  </a:lnTo>
                  <a:lnTo>
                    <a:pt x="121" y="82"/>
                  </a:lnTo>
                  <a:lnTo>
                    <a:pt x="127" y="86"/>
                  </a:lnTo>
                  <a:lnTo>
                    <a:pt x="133" y="88"/>
                  </a:lnTo>
                  <a:lnTo>
                    <a:pt x="139" y="92"/>
                  </a:lnTo>
                  <a:lnTo>
                    <a:pt x="146" y="95"/>
                  </a:lnTo>
                  <a:lnTo>
                    <a:pt x="153" y="100"/>
                  </a:lnTo>
                  <a:lnTo>
                    <a:pt x="160" y="103"/>
                  </a:lnTo>
                  <a:lnTo>
                    <a:pt x="168" y="107"/>
                  </a:lnTo>
                  <a:lnTo>
                    <a:pt x="174" y="111"/>
                  </a:lnTo>
                  <a:lnTo>
                    <a:pt x="181" y="116"/>
                  </a:lnTo>
                  <a:lnTo>
                    <a:pt x="188" y="121"/>
                  </a:lnTo>
                  <a:lnTo>
                    <a:pt x="195" y="126"/>
                  </a:lnTo>
                  <a:lnTo>
                    <a:pt x="203" y="130"/>
                  </a:lnTo>
                  <a:lnTo>
                    <a:pt x="211" y="138"/>
                  </a:lnTo>
                  <a:lnTo>
                    <a:pt x="218" y="143"/>
                  </a:lnTo>
                  <a:lnTo>
                    <a:pt x="225" y="149"/>
                  </a:lnTo>
                  <a:lnTo>
                    <a:pt x="233" y="156"/>
                  </a:lnTo>
                  <a:lnTo>
                    <a:pt x="240" y="162"/>
                  </a:lnTo>
                  <a:lnTo>
                    <a:pt x="247" y="169"/>
                  </a:lnTo>
                  <a:lnTo>
                    <a:pt x="256" y="176"/>
                  </a:lnTo>
                  <a:lnTo>
                    <a:pt x="263" y="185"/>
                  </a:lnTo>
                  <a:lnTo>
                    <a:pt x="271" y="193"/>
                  </a:lnTo>
                  <a:lnTo>
                    <a:pt x="278" y="201"/>
                  </a:lnTo>
                  <a:lnTo>
                    <a:pt x="286" y="209"/>
                  </a:lnTo>
                  <a:lnTo>
                    <a:pt x="293" y="218"/>
                  </a:lnTo>
                  <a:lnTo>
                    <a:pt x="301" y="227"/>
                  </a:lnTo>
                  <a:lnTo>
                    <a:pt x="308" y="237"/>
                  </a:lnTo>
                  <a:lnTo>
                    <a:pt x="315" y="248"/>
                  </a:lnTo>
                  <a:lnTo>
                    <a:pt x="323" y="258"/>
                  </a:lnTo>
                  <a:lnTo>
                    <a:pt x="330" y="268"/>
                  </a:lnTo>
                  <a:lnTo>
                    <a:pt x="337" y="279"/>
                  </a:lnTo>
                  <a:lnTo>
                    <a:pt x="345" y="292"/>
                  </a:lnTo>
                  <a:lnTo>
                    <a:pt x="352" y="304"/>
                  </a:lnTo>
                  <a:lnTo>
                    <a:pt x="360" y="316"/>
                  </a:lnTo>
                  <a:lnTo>
                    <a:pt x="366" y="328"/>
                  </a:lnTo>
                  <a:lnTo>
                    <a:pt x="373" y="341"/>
                  </a:lnTo>
                  <a:lnTo>
                    <a:pt x="380" y="356"/>
                  </a:lnTo>
                  <a:lnTo>
                    <a:pt x="388" y="370"/>
                  </a:lnTo>
                  <a:lnTo>
                    <a:pt x="388" y="369"/>
                  </a:lnTo>
                  <a:lnTo>
                    <a:pt x="391" y="365"/>
                  </a:lnTo>
                  <a:lnTo>
                    <a:pt x="393" y="363"/>
                  </a:lnTo>
                  <a:lnTo>
                    <a:pt x="395" y="361"/>
                  </a:lnTo>
                  <a:lnTo>
                    <a:pt x="398" y="357"/>
                  </a:lnTo>
                  <a:lnTo>
                    <a:pt x="401" y="354"/>
                  </a:lnTo>
                  <a:lnTo>
                    <a:pt x="405" y="351"/>
                  </a:lnTo>
                  <a:lnTo>
                    <a:pt x="409" y="346"/>
                  </a:lnTo>
                  <a:lnTo>
                    <a:pt x="413" y="342"/>
                  </a:lnTo>
                  <a:lnTo>
                    <a:pt x="418" y="338"/>
                  </a:lnTo>
                  <a:lnTo>
                    <a:pt x="423" y="333"/>
                  </a:lnTo>
                  <a:lnTo>
                    <a:pt x="429" y="328"/>
                  </a:lnTo>
                  <a:lnTo>
                    <a:pt x="436" y="322"/>
                  </a:lnTo>
                  <a:lnTo>
                    <a:pt x="443" y="316"/>
                  </a:lnTo>
                  <a:lnTo>
                    <a:pt x="449" y="310"/>
                  </a:lnTo>
                  <a:lnTo>
                    <a:pt x="457" y="304"/>
                  </a:lnTo>
                  <a:lnTo>
                    <a:pt x="464" y="296"/>
                  </a:lnTo>
                  <a:lnTo>
                    <a:pt x="472" y="290"/>
                  </a:lnTo>
                  <a:lnTo>
                    <a:pt x="481" y="282"/>
                  </a:lnTo>
                  <a:lnTo>
                    <a:pt x="490" y="276"/>
                  </a:lnTo>
                  <a:lnTo>
                    <a:pt x="499" y="268"/>
                  </a:lnTo>
                  <a:lnTo>
                    <a:pt x="509" y="261"/>
                  </a:lnTo>
                  <a:lnTo>
                    <a:pt x="518" y="253"/>
                  </a:lnTo>
                  <a:lnTo>
                    <a:pt x="529" y="245"/>
                  </a:lnTo>
                  <a:lnTo>
                    <a:pt x="539" y="237"/>
                  </a:lnTo>
                  <a:lnTo>
                    <a:pt x="550" y="230"/>
                  </a:lnTo>
                  <a:lnTo>
                    <a:pt x="561" y="221"/>
                  </a:lnTo>
                  <a:lnTo>
                    <a:pt x="573" y="214"/>
                  </a:lnTo>
                  <a:lnTo>
                    <a:pt x="585" y="205"/>
                  </a:lnTo>
                  <a:lnTo>
                    <a:pt x="597" y="198"/>
                  </a:lnTo>
                  <a:lnTo>
                    <a:pt x="610" y="190"/>
                  </a:lnTo>
                  <a:lnTo>
                    <a:pt x="622" y="181"/>
                  </a:lnTo>
                  <a:lnTo>
                    <a:pt x="635" y="173"/>
                  </a:lnTo>
                  <a:lnTo>
                    <a:pt x="648" y="164"/>
                  </a:lnTo>
                  <a:lnTo>
                    <a:pt x="663" y="156"/>
                  </a:lnTo>
                  <a:lnTo>
                    <a:pt x="676" y="147"/>
                  </a:lnTo>
                  <a:lnTo>
                    <a:pt x="690" y="139"/>
                  </a:lnTo>
                  <a:lnTo>
                    <a:pt x="706" y="132"/>
                  </a:lnTo>
                  <a:lnTo>
                    <a:pt x="719" y="123"/>
                  </a:lnTo>
                  <a:lnTo>
                    <a:pt x="734" y="116"/>
                  </a:lnTo>
                  <a:lnTo>
                    <a:pt x="750" y="107"/>
                  </a:lnTo>
                  <a:lnTo>
                    <a:pt x="766" y="101"/>
                  </a:lnTo>
                  <a:lnTo>
                    <a:pt x="781" y="93"/>
                  </a:lnTo>
                  <a:lnTo>
                    <a:pt x="798" y="86"/>
                  </a:lnTo>
                  <a:lnTo>
                    <a:pt x="813" y="78"/>
                  </a:lnTo>
                  <a:lnTo>
                    <a:pt x="831" y="72"/>
                  </a:lnTo>
                  <a:lnTo>
                    <a:pt x="847" y="65"/>
                  </a:lnTo>
                  <a:lnTo>
                    <a:pt x="863" y="58"/>
                  </a:lnTo>
                  <a:lnTo>
                    <a:pt x="881" y="52"/>
                  </a:lnTo>
                  <a:lnTo>
                    <a:pt x="898" y="47"/>
                  </a:lnTo>
                  <a:lnTo>
                    <a:pt x="915" y="41"/>
                  </a:lnTo>
                  <a:lnTo>
                    <a:pt x="933" y="36"/>
                  </a:lnTo>
                  <a:lnTo>
                    <a:pt x="951" y="30"/>
                  </a:lnTo>
                  <a:lnTo>
                    <a:pt x="970" y="25"/>
                  </a:lnTo>
                  <a:lnTo>
                    <a:pt x="987" y="20"/>
                  </a:lnTo>
                  <a:lnTo>
                    <a:pt x="1005" y="17"/>
                  </a:lnTo>
                  <a:lnTo>
                    <a:pt x="1024" y="13"/>
                  </a:lnTo>
                  <a:lnTo>
                    <a:pt x="1043" y="9"/>
                  </a:lnTo>
                  <a:lnTo>
                    <a:pt x="1062" y="6"/>
                  </a:lnTo>
                  <a:lnTo>
                    <a:pt x="1081" y="4"/>
                  </a:lnTo>
                  <a:lnTo>
                    <a:pt x="1101" y="2"/>
                  </a:lnTo>
                  <a:lnTo>
                    <a:pt x="1120" y="1"/>
                  </a:lnTo>
                  <a:lnTo>
                    <a:pt x="1121" y="0"/>
                  </a:lnTo>
                  <a:lnTo>
                    <a:pt x="1123" y="0"/>
                  </a:lnTo>
                  <a:lnTo>
                    <a:pt x="1127" y="0"/>
                  </a:lnTo>
                  <a:lnTo>
                    <a:pt x="1132" y="1"/>
                  </a:lnTo>
                  <a:lnTo>
                    <a:pt x="1134" y="1"/>
                  </a:lnTo>
                  <a:lnTo>
                    <a:pt x="1138" y="1"/>
                  </a:lnTo>
                  <a:lnTo>
                    <a:pt x="1142" y="1"/>
                  </a:lnTo>
                  <a:lnTo>
                    <a:pt x="1146" y="1"/>
                  </a:lnTo>
                  <a:lnTo>
                    <a:pt x="1150" y="1"/>
                  </a:lnTo>
                  <a:lnTo>
                    <a:pt x="1155" y="2"/>
                  </a:lnTo>
                  <a:lnTo>
                    <a:pt x="1159" y="2"/>
                  </a:lnTo>
                  <a:lnTo>
                    <a:pt x="1165" y="4"/>
                  </a:lnTo>
                  <a:lnTo>
                    <a:pt x="1169" y="4"/>
                  </a:lnTo>
                  <a:lnTo>
                    <a:pt x="1174" y="6"/>
                  </a:lnTo>
                  <a:lnTo>
                    <a:pt x="1180" y="6"/>
                  </a:lnTo>
                  <a:lnTo>
                    <a:pt x="1187" y="8"/>
                  </a:lnTo>
                  <a:lnTo>
                    <a:pt x="1193" y="9"/>
                  </a:lnTo>
                  <a:lnTo>
                    <a:pt x="1199" y="10"/>
                  </a:lnTo>
                  <a:lnTo>
                    <a:pt x="1205" y="13"/>
                  </a:lnTo>
                  <a:lnTo>
                    <a:pt x="1212" y="15"/>
                  </a:lnTo>
                  <a:lnTo>
                    <a:pt x="1218" y="18"/>
                  </a:lnTo>
                  <a:lnTo>
                    <a:pt x="1225" y="20"/>
                  </a:lnTo>
                  <a:lnTo>
                    <a:pt x="1233" y="23"/>
                  </a:lnTo>
                  <a:lnTo>
                    <a:pt x="1241" y="25"/>
                  </a:lnTo>
                  <a:lnTo>
                    <a:pt x="1248" y="29"/>
                  </a:lnTo>
                  <a:lnTo>
                    <a:pt x="1255" y="32"/>
                  </a:lnTo>
                  <a:lnTo>
                    <a:pt x="1262" y="36"/>
                  </a:lnTo>
                  <a:lnTo>
                    <a:pt x="1270" y="41"/>
                  </a:lnTo>
                  <a:lnTo>
                    <a:pt x="1278" y="43"/>
                  </a:lnTo>
                  <a:lnTo>
                    <a:pt x="1285" y="48"/>
                  </a:lnTo>
                  <a:lnTo>
                    <a:pt x="1293" y="53"/>
                  </a:lnTo>
                  <a:lnTo>
                    <a:pt x="1301" y="58"/>
                  </a:lnTo>
                  <a:lnTo>
                    <a:pt x="1308" y="63"/>
                  </a:lnTo>
                  <a:lnTo>
                    <a:pt x="1316" y="69"/>
                  </a:lnTo>
                  <a:lnTo>
                    <a:pt x="1325" y="75"/>
                  </a:lnTo>
                  <a:lnTo>
                    <a:pt x="1333" y="81"/>
                  </a:lnTo>
                  <a:lnTo>
                    <a:pt x="1340" y="87"/>
                  </a:lnTo>
                  <a:lnTo>
                    <a:pt x="1348" y="93"/>
                  </a:lnTo>
                  <a:lnTo>
                    <a:pt x="1355" y="100"/>
                  </a:lnTo>
                  <a:lnTo>
                    <a:pt x="1364" y="109"/>
                  </a:lnTo>
                  <a:lnTo>
                    <a:pt x="1372" y="116"/>
                  </a:lnTo>
                  <a:lnTo>
                    <a:pt x="1379" y="124"/>
                  </a:lnTo>
                  <a:lnTo>
                    <a:pt x="1387" y="133"/>
                  </a:lnTo>
                  <a:lnTo>
                    <a:pt x="1395" y="143"/>
                  </a:lnTo>
                  <a:lnTo>
                    <a:pt x="1402" y="151"/>
                  </a:lnTo>
                  <a:lnTo>
                    <a:pt x="1410" y="162"/>
                  </a:lnTo>
                  <a:lnTo>
                    <a:pt x="1417" y="172"/>
                  </a:lnTo>
                  <a:lnTo>
                    <a:pt x="1424" y="182"/>
                  </a:lnTo>
                  <a:lnTo>
                    <a:pt x="1430" y="193"/>
                  </a:lnTo>
                  <a:lnTo>
                    <a:pt x="1437" y="205"/>
                  </a:lnTo>
                  <a:lnTo>
                    <a:pt x="1444" y="218"/>
                  </a:lnTo>
                  <a:lnTo>
                    <a:pt x="1452" y="231"/>
                  </a:lnTo>
                  <a:lnTo>
                    <a:pt x="1457" y="243"/>
                  </a:lnTo>
                  <a:lnTo>
                    <a:pt x="1463" y="256"/>
                  </a:lnTo>
                  <a:lnTo>
                    <a:pt x="1469" y="270"/>
                  </a:lnTo>
                  <a:lnTo>
                    <a:pt x="1475" y="285"/>
                  </a:lnTo>
                  <a:lnTo>
                    <a:pt x="1480" y="300"/>
                  </a:lnTo>
                  <a:lnTo>
                    <a:pt x="1485" y="316"/>
                  </a:lnTo>
                  <a:lnTo>
                    <a:pt x="1491" y="331"/>
                  </a:lnTo>
                  <a:lnTo>
                    <a:pt x="1497" y="348"/>
                  </a:lnTo>
                  <a:lnTo>
                    <a:pt x="1469" y="357"/>
                  </a:lnTo>
                  <a:close/>
                </a:path>
              </a:pathLst>
            </a:custGeom>
            <a:solidFill>
              <a:srgbClr val="FFFFFF"/>
            </a:solidFill>
            <a:ln w="9525">
              <a:noFill/>
              <a:round/>
              <a:headEnd/>
              <a:tailEnd/>
            </a:ln>
          </p:spPr>
          <p:txBody>
            <a:bodyPr/>
            <a:lstStyle/>
            <a:p>
              <a:endParaRPr lang="en-US"/>
            </a:p>
          </p:txBody>
        </p:sp>
        <p:sp>
          <p:nvSpPr>
            <p:cNvPr id="72769" name="Freeform 470"/>
            <p:cNvSpPr>
              <a:spLocks/>
            </p:cNvSpPr>
            <p:nvPr/>
          </p:nvSpPr>
          <p:spPr bwMode="auto">
            <a:xfrm>
              <a:off x="5225" y="2854"/>
              <a:ext cx="28" cy="33"/>
            </a:xfrm>
            <a:custGeom>
              <a:avLst/>
              <a:gdLst>
                <a:gd name="T0" fmla="*/ 5 w 83"/>
                <a:gd name="T1" fmla="*/ 8 h 100"/>
                <a:gd name="T2" fmla="*/ 6 w 83"/>
                <a:gd name="T3" fmla="*/ 7 h 100"/>
                <a:gd name="T4" fmla="*/ 6 w 83"/>
                <a:gd name="T5" fmla="*/ 7 h 100"/>
                <a:gd name="T6" fmla="*/ 7 w 83"/>
                <a:gd name="T7" fmla="*/ 6 h 100"/>
                <a:gd name="T8" fmla="*/ 7 w 83"/>
                <a:gd name="T9" fmla="*/ 5 h 100"/>
                <a:gd name="T10" fmla="*/ 6 w 83"/>
                <a:gd name="T11" fmla="*/ 4 h 100"/>
                <a:gd name="T12" fmla="*/ 6 w 83"/>
                <a:gd name="T13" fmla="*/ 3 h 100"/>
                <a:gd name="T14" fmla="*/ 5 w 83"/>
                <a:gd name="T15" fmla="*/ 2 h 100"/>
                <a:gd name="T16" fmla="*/ 5 w 83"/>
                <a:gd name="T17" fmla="*/ 1 h 100"/>
                <a:gd name="T18" fmla="*/ 5 w 83"/>
                <a:gd name="T19" fmla="*/ 0 h 100"/>
                <a:gd name="T20" fmla="*/ 6 w 83"/>
                <a:gd name="T21" fmla="*/ 0 h 100"/>
                <a:gd name="T22" fmla="*/ 7 w 83"/>
                <a:gd name="T23" fmla="*/ 1 h 100"/>
                <a:gd name="T24" fmla="*/ 8 w 83"/>
                <a:gd name="T25" fmla="*/ 1 h 100"/>
                <a:gd name="T26" fmla="*/ 8 w 83"/>
                <a:gd name="T27" fmla="*/ 2 h 100"/>
                <a:gd name="T28" fmla="*/ 9 w 83"/>
                <a:gd name="T29" fmla="*/ 3 h 100"/>
                <a:gd name="T30" fmla="*/ 9 w 83"/>
                <a:gd name="T31" fmla="*/ 4 h 100"/>
                <a:gd name="T32" fmla="*/ 9 w 83"/>
                <a:gd name="T33" fmla="*/ 5 h 100"/>
                <a:gd name="T34" fmla="*/ 9 w 83"/>
                <a:gd name="T35" fmla="*/ 6 h 100"/>
                <a:gd name="T36" fmla="*/ 9 w 83"/>
                <a:gd name="T37" fmla="*/ 7 h 100"/>
                <a:gd name="T38" fmla="*/ 9 w 83"/>
                <a:gd name="T39" fmla="*/ 8 h 100"/>
                <a:gd name="T40" fmla="*/ 8 w 83"/>
                <a:gd name="T41" fmla="*/ 9 h 100"/>
                <a:gd name="T42" fmla="*/ 8 w 83"/>
                <a:gd name="T43" fmla="*/ 10 h 100"/>
                <a:gd name="T44" fmla="*/ 7 w 83"/>
                <a:gd name="T45" fmla="*/ 10 h 100"/>
                <a:gd name="T46" fmla="*/ 6 w 83"/>
                <a:gd name="T47" fmla="*/ 11 h 100"/>
                <a:gd name="T48" fmla="*/ 5 w 83"/>
                <a:gd name="T49" fmla="*/ 11 h 100"/>
                <a:gd name="T50" fmla="*/ 4 w 83"/>
                <a:gd name="T51" fmla="*/ 11 h 100"/>
                <a:gd name="T52" fmla="*/ 3 w 83"/>
                <a:gd name="T53" fmla="*/ 10 h 100"/>
                <a:gd name="T54" fmla="*/ 2 w 83"/>
                <a:gd name="T55" fmla="*/ 10 h 100"/>
                <a:gd name="T56" fmla="*/ 1 w 83"/>
                <a:gd name="T57" fmla="*/ 9 h 100"/>
                <a:gd name="T58" fmla="*/ 1 w 83"/>
                <a:gd name="T59" fmla="*/ 9 h 100"/>
                <a:gd name="T60" fmla="*/ 0 w 83"/>
                <a:gd name="T61" fmla="*/ 8 h 100"/>
                <a:gd name="T62" fmla="*/ 0 w 83"/>
                <a:gd name="T63" fmla="*/ 7 h 100"/>
                <a:gd name="T64" fmla="*/ 0 w 83"/>
                <a:gd name="T65" fmla="*/ 6 h 100"/>
                <a:gd name="T66" fmla="*/ 0 w 83"/>
                <a:gd name="T67" fmla="*/ 5 h 100"/>
                <a:gd name="T68" fmla="*/ 0 w 83"/>
                <a:gd name="T69" fmla="*/ 4 h 100"/>
                <a:gd name="T70" fmla="*/ 0 w 83"/>
                <a:gd name="T71" fmla="*/ 3 h 100"/>
                <a:gd name="T72" fmla="*/ 1 w 83"/>
                <a:gd name="T73" fmla="*/ 2 h 100"/>
                <a:gd name="T74" fmla="*/ 1 w 83"/>
                <a:gd name="T75" fmla="*/ 1 h 100"/>
                <a:gd name="T76" fmla="*/ 2 w 83"/>
                <a:gd name="T77" fmla="*/ 1 h 100"/>
                <a:gd name="T78" fmla="*/ 3 w 83"/>
                <a:gd name="T79" fmla="*/ 0 h 100"/>
                <a:gd name="T80" fmla="*/ 4 w 83"/>
                <a:gd name="T81" fmla="*/ 0 h 100"/>
                <a:gd name="T82" fmla="*/ 4 w 83"/>
                <a:gd name="T83" fmla="*/ 1 h 100"/>
                <a:gd name="T84" fmla="*/ 4 w 83"/>
                <a:gd name="T85" fmla="*/ 2 h 100"/>
                <a:gd name="T86" fmla="*/ 4 w 83"/>
                <a:gd name="T87" fmla="*/ 3 h 100"/>
                <a:gd name="T88" fmla="*/ 3 w 83"/>
                <a:gd name="T89" fmla="*/ 4 h 100"/>
                <a:gd name="T90" fmla="*/ 3 w 83"/>
                <a:gd name="T91" fmla="*/ 4 h 100"/>
                <a:gd name="T92" fmla="*/ 2 w 83"/>
                <a:gd name="T93" fmla="*/ 5 h 100"/>
                <a:gd name="T94" fmla="*/ 2 w 83"/>
                <a:gd name="T95" fmla="*/ 6 h 100"/>
                <a:gd name="T96" fmla="*/ 3 w 83"/>
                <a:gd name="T97" fmla="*/ 7 h 100"/>
                <a:gd name="T98" fmla="*/ 3 w 83"/>
                <a:gd name="T99" fmla="*/ 7 h 100"/>
                <a:gd name="T100" fmla="*/ 4 w 83"/>
                <a:gd name="T101" fmla="*/ 8 h 100"/>
                <a:gd name="T102" fmla="*/ 4 w 83"/>
                <a:gd name="T103" fmla="*/ 8 h 1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100"/>
                <a:gd name="T158" fmla="*/ 83 w 83"/>
                <a:gd name="T159" fmla="*/ 100 h 1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100">
                  <a:moveTo>
                    <a:pt x="40" y="70"/>
                  </a:moveTo>
                  <a:lnTo>
                    <a:pt x="44" y="69"/>
                  </a:lnTo>
                  <a:lnTo>
                    <a:pt x="48" y="69"/>
                  </a:lnTo>
                  <a:lnTo>
                    <a:pt x="51" y="67"/>
                  </a:lnTo>
                  <a:lnTo>
                    <a:pt x="54" y="66"/>
                  </a:lnTo>
                  <a:lnTo>
                    <a:pt x="56" y="64"/>
                  </a:lnTo>
                  <a:lnTo>
                    <a:pt x="58" y="60"/>
                  </a:lnTo>
                  <a:lnTo>
                    <a:pt x="59" y="56"/>
                  </a:lnTo>
                  <a:lnTo>
                    <a:pt x="59" y="52"/>
                  </a:lnTo>
                  <a:lnTo>
                    <a:pt x="59" y="48"/>
                  </a:lnTo>
                  <a:lnTo>
                    <a:pt x="58" y="44"/>
                  </a:lnTo>
                  <a:lnTo>
                    <a:pt x="56" y="39"/>
                  </a:lnTo>
                  <a:lnTo>
                    <a:pt x="55" y="36"/>
                  </a:lnTo>
                  <a:lnTo>
                    <a:pt x="50" y="31"/>
                  </a:lnTo>
                  <a:lnTo>
                    <a:pt x="44" y="27"/>
                  </a:lnTo>
                  <a:lnTo>
                    <a:pt x="44" y="20"/>
                  </a:lnTo>
                  <a:lnTo>
                    <a:pt x="44" y="13"/>
                  </a:lnTo>
                  <a:lnTo>
                    <a:pt x="44" y="7"/>
                  </a:lnTo>
                  <a:lnTo>
                    <a:pt x="44" y="1"/>
                  </a:lnTo>
                  <a:lnTo>
                    <a:pt x="48" y="1"/>
                  </a:lnTo>
                  <a:lnTo>
                    <a:pt x="52" y="3"/>
                  </a:lnTo>
                  <a:lnTo>
                    <a:pt x="55" y="4"/>
                  </a:lnTo>
                  <a:lnTo>
                    <a:pt x="59" y="7"/>
                  </a:lnTo>
                  <a:lnTo>
                    <a:pt x="62" y="8"/>
                  </a:lnTo>
                  <a:lnTo>
                    <a:pt x="66" y="10"/>
                  </a:lnTo>
                  <a:lnTo>
                    <a:pt x="68" y="13"/>
                  </a:lnTo>
                  <a:lnTo>
                    <a:pt x="71" y="16"/>
                  </a:lnTo>
                  <a:lnTo>
                    <a:pt x="74" y="20"/>
                  </a:lnTo>
                  <a:lnTo>
                    <a:pt x="76" y="23"/>
                  </a:lnTo>
                  <a:lnTo>
                    <a:pt x="78" y="27"/>
                  </a:lnTo>
                  <a:lnTo>
                    <a:pt x="79" y="31"/>
                  </a:lnTo>
                  <a:lnTo>
                    <a:pt x="81" y="36"/>
                  </a:lnTo>
                  <a:lnTo>
                    <a:pt x="82" y="41"/>
                  </a:lnTo>
                  <a:lnTo>
                    <a:pt x="82" y="46"/>
                  </a:lnTo>
                  <a:lnTo>
                    <a:pt x="83" y="50"/>
                  </a:lnTo>
                  <a:lnTo>
                    <a:pt x="82" y="55"/>
                  </a:lnTo>
                  <a:lnTo>
                    <a:pt x="82" y="60"/>
                  </a:lnTo>
                  <a:lnTo>
                    <a:pt x="81" y="65"/>
                  </a:lnTo>
                  <a:lnTo>
                    <a:pt x="79" y="71"/>
                  </a:lnTo>
                  <a:lnTo>
                    <a:pt x="77" y="75"/>
                  </a:lnTo>
                  <a:lnTo>
                    <a:pt x="75" y="78"/>
                  </a:lnTo>
                  <a:lnTo>
                    <a:pt x="72" y="82"/>
                  </a:lnTo>
                  <a:lnTo>
                    <a:pt x="70" y="87"/>
                  </a:lnTo>
                  <a:lnTo>
                    <a:pt x="67" y="88"/>
                  </a:lnTo>
                  <a:lnTo>
                    <a:pt x="63" y="92"/>
                  </a:lnTo>
                  <a:lnTo>
                    <a:pt x="60" y="94"/>
                  </a:lnTo>
                  <a:lnTo>
                    <a:pt x="56" y="96"/>
                  </a:lnTo>
                  <a:lnTo>
                    <a:pt x="52" y="96"/>
                  </a:lnTo>
                  <a:lnTo>
                    <a:pt x="48" y="99"/>
                  </a:lnTo>
                  <a:lnTo>
                    <a:pt x="44" y="99"/>
                  </a:lnTo>
                  <a:lnTo>
                    <a:pt x="39" y="100"/>
                  </a:lnTo>
                  <a:lnTo>
                    <a:pt x="33" y="99"/>
                  </a:lnTo>
                  <a:lnTo>
                    <a:pt x="30" y="98"/>
                  </a:lnTo>
                  <a:lnTo>
                    <a:pt x="25" y="95"/>
                  </a:lnTo>
                  <a:lnTo>
                    <a:pt x="21" y="94"/>
                  </a:lnTo>
                  <a:lnTo>
                    <a:pt x="18" y="92"/>
                  </a:lnTo>
                  <a:lnTo>
                    <a:pt x="15" y="88"/>
                  </a:lnTo>
                  <a:lnTo>
                    <a:pt x="12" y="86"/>
                  </a:lnTo>
                  <a:lnTo>
                    <a:pt x="9" y="82"/>
                  </a:lnTo>
                  <a:lnTo>
                    <a:pt x="7" y="78"/>
                  </a:lnTo>
                  <a:lnTo>
                    <a:pt x="5" y="73"/>
                  </a:lnTo>
                  <a:lnTo>
                    <a:pt x="2" y="70"/>
                  </a:lnTo>
                  <a:lnTo>
                    <a:pt x="2" y="65"/>
                  </a:lnTo>
                  <a:lnTo>
                    <a:pt x="0" y="61"/>
                  </a:lnTo>
                  <a:lnTo>
                    <a:pt x="0" y="58"/>
                  </a:lnTo>
                  <a:lnTo>
                    <a:pt x="0" y="54"/>
                  </a:lnTo>
                  <a:lnTo>
                    <a:pt x="1" y="50"/>
                  </a:lnTo>
                  <a:lnTo>
                    <a:pt x="1" y="44"/>
                  </a:lnTo>
                  <a:lnTo>
                    <a:pt x="1" y="39"/>
                  </a:lnTo>
                  <a:lnTo>
                    <a:pt x="1" y="35"/>
                  </a:lnTo>
                  <a:lnTo>
                    <a:pt x="3" y="31"/>
                  </a:lnTo>
                  <a:lnTo>
                    <a:pt x="4" y="26"/>
                  </a:lnTo>
                  <a:lnTo>
                    <a:pt x="6" y="23"/>
                  </a:lnTo>
                  <a:lnTo>
                    <a:pt x="8" y="18"/>
                  </a:lnTo>
                  <a:lnTo>
                    <a:pt x="11" y="15"/>
                  </a:lnTo>
                  <a:lnTo>
                    <a:pt x="12" y="12"/>
                  </a:lnTo>
                  <a:lnTo>
                    <a:pt x="15" y="9"/>
                  </a:lnTo>
                  <a:lnTo>
                    <a:pt x="19" y="7"/>
                  </a:lnTo>
                  <a:lnTo>
                    <a:pt x="22" y="4"/>
                  </a:lnTo>
                  <a:lnTo>
                    <a:pt x="26" y="3"/>
                  </a:lnTo>
                  <a:lnTo>
                    <a:pt x="30" y="1"/>
                  </a:lnTo>
                  <a:lnTo>
                    <a:pt x="33" y="0"/>
                  </a:lnTo>
                  <a:lnTo>
                    <a:pt x="38" y="0"/>
                  </a:lnTo>
                  <a:lnTo>
                    <a:pt x="38" y="6"/>
                  </a:lnTo>
                  <a:lnTo>
                    <a:pt x="37" y="13"/>
                  </a:lnTo>
                  <a:lnTo>
                    <a:pt x="36" y="20"/>
                  </a:lnTo>
                  <a:lnTo>
                    <a:pt x="36" y="27"/>
                  </a:lnTo>
                  <a:lnTo>
                    <a:pt x="33" y="29"/>
                  </a:lnTo>
                  <a:lnTo>
                    <a:pt x="30" y="31"/>
                  </a:lnTo>
                  <a:lnTo>
                    <a:pt x="27" y="32"/>
                  </a:lnTo>
                  <a:lnTo>
                    <a:pt x="25" y="36"/>
                  </a:lnTo>
                  <a:lnTo>
                    <a:pt x="23" y="39"/>
                  </a:lnTo>
                  <a:lnTo>
                    <a:pt x="21" y="43"/>
                  </a:lnTo>
                  <a:lnTo>
                    <a:pt x="20" y="47"/>
                  </a:lnTo>
                  <a:lnTo>
                    <a:pt x="20" y="52"/>
                  </a:lnTo>
                  <a:lnTo>
                    <a:pt x="20" y="55"/>
                  </a:lnTo>
                  <a:lnTo>
                    <a:pt x="21" y="60"/>
                  </a:lnTo>
                  <a:lnTo>
                    <a:pt x="23" y="62"/>
                  </a:lnTo>
                  <a:lnTo>
                    <a:pt x="26" y="65"/>
                  </a:lnTo>
                  <a:lnTo>
                    <a:pt x="28" y="67"/>
                  </a:lnTo>
                  <a:lnTo>
                    <a:pt x="32" y="69"/>
                  </a:lnTo>
                  <a:lnTo>
                    <a:pt x="35" y="69"/>
                  </a:lnTo>
                  <a:lnTo>
                    <a:pt x="40" y="70"/>
                  </a:lnTo>
                  <a:close/>
                </a:path>
              </a:pathLst>
            </a:custGeom>
            <a:solidFill>
              <a:srgbClr val="FFFFFF"/>
            </a:solidFill>
            <a:ln w="9525">
              <a:noFill/>
              <a:round/>
              <a:headEnd/>
              <a:tailEnd/>
            </a:ln>
          </p:spPr>
          <p:txBody>
            <a:bodyPr/>
            <a:lstStyle/>
            <a:p>
              <a:endParaRPr lang="en-US"/>
            </a:p>
          </p:txBody>
        </p:sp>
        <p:sp>
          <p:nvSpPr>
            <p:cNvPr id="72770" name="Freeform 471"/>
            <p:cNvSpPr>
              <a:spLocks/>
            </p:cNvSpPr>
            <p:nvPr/>
          </p:nvSpPr>
          <p:spPr bwMode="auto">
            <a:xfrm>
              <a:off x="5288" y="2818"/>
              <a:ext cx="29" cy="36"/>
            </a:xfrm>
            <a:custGeom>
              <a:avLst/>
              <a:gdLst>
                <a:gd name="T0" fmla="*/ 5 w 86"/>
                <a:gd name="T1" fmla="*/ 9 h 106"/>
                <a:gd name="T2" fmla="*/ 6 w 86"/>
                <a:gd name="T3" fmla="*/ 8 h 106"/>
                <a:gd name="T4" fmla="*/ 6 w 86"/>
                <a:gd name="T5" fmla="*/ 8 h 106"/>
                <a:gd name="T6" fmla="*/ 7 w 86"/>
                <a:gd name="T7" fmla="*/ 7 h 106"/>
                <a:gd name="T8" fmla="*/ 7 w 86"/>
                <a:gd name="T9" fmla="*/ 6 h 106"/>
                <a:gd name="T10" fmla="*/ 7 w 86"/>
                <a:gd name="T11" fmla="*/ 5 h 106"/>
                <a:gd name="T12" fmla="*/ 6 w 86"/>
                <a:gd name="T13" fmla="*/ 4 h 106"/>
                <a:gd name="T14" fmla="*/ 6 w 86"/>
                <a:gd name="T15" fmla="*/ 4 h 106"/>
                <a:gd name="T16" fmla="*/ 5 w 86"/>
                <a:gd name="T17" fmla="*/ 3 h 106"/>
                <a:gd name="T18" fmla="*/ 5 w 86"/>
                <a:gd name="T19" fmla="*/ 2 h 106"/>
                <a:gd name="T20" fmla="*/ 5 w 86"/>
                <a:gd name="T21" fmla="*/ 1 h 106"/>
                <a:gd name="T22" fmla="*/ 5 w 86"/>
                <a:gd name="T23" fmla="*/ 0 h 106"/>
                <a:gd name="T24" fmla="*/ 6 w 86"/>
                <a:gd name="T25" fmla="*/ 0 h 106"/>
                <a:gd name="T26" fmla="*/ 7 w 86"/>
                <a:gd name="T27" fmla="*/ 1 h 106"/>
                <a:gd name="T28" fmla="*/ 8 w 86"/>
                <a:gd name="T29" fmla="*/ 1 h 106"/>
                <a:gd name="T30" fmla="*/ 8 w 86"/>
                <a:gd name="T31" fmla="*/ 2 h 106"/>
                <a:gd name="T32" fmla="*/ 9 w 86"/>
                <a:gd name="T33" fmla="*/ 3 h 106"/>
                <a:gd name="T34" fmla="*/ 9 w 86"/>
                <a:gd name="T35" fmla="*/ 4 h 106"/>
                <a:gd name="T36" fmla="*/ 10 w 86"/>
                <a:gd name="T37" fmla="*/ 5 h 106"/>
                <a:gd name="T38" fmla="*/ 10 w 86"/>
                <a:gd name="T39" fmla="*/ 6 h 106"/>
                <a:gd name="T40" fmla="*/ 10 w 86"/>
                <a:gd name="T41" fmla="*/ 7 h 106"/>
                <a:gd name="T42" fmla="*/ 9 w 86"/>
                <a:gd name="T43" fmla="*/ 8 h 106"/>
                <a:gd name="T44" fmla="*/ 9 w 86"/>
                <a:gd name="T45" fmla="*/ 9 h 106"/>
                <a:gd name="T46" fmla="*/ 8 w 86"/>
                <a:gd name="T47" fmla="*/ 10 h 106"/>
                <a:gd name="T48" fmla="*/ 8 w 86"/>
                <a:gd name="T49" fmla="*/ 11 h 106"/>
                <a:gd name="T50" fmla="*/ 7 w 86"/>
                <a:gd name="T51" fmla="*/ 12 h 106"/>
                <a:gd name="T52" fmla="*/ 6 w 86"/>
                <a:gd name="T53" fmla="*/ 12 h 106"/>
                <a:gd name="T54" fmla="*/ 5 w 86"/>
                <a:gd name="T55" fmla="*/ 12 h 106"/>
                <a:gd name="T56" fmla="*/ 4 w 86"/>
                <a:gd name="T57" fmla="*/ 12 h 106"/>
                <a:gd name="T58" fmla="*/ 3 w 86"/>
                <a:gd name="T59" fmla="*/ 12 h 106"/>
                <a:gd name="T60" fmla="*/ 2 w 86"/>
                <a:gd name="T61" fmla="*/ 12 h 106"/>
                <a:gd name="T62" fmla="*/ 1 w 86"/>
                <a:gd name="T63" fmla="*/ 11 h 106"/>
                <a:gd name="T64" fmla="*/ 1 w 86"/>
                <a:gd name="T65" fmla="*/ 11 h 106"/>
                <a:gd name="T66" fmla="*/ 0 w 86"/>
                <a:gd name="T67" fmla="*/ 10 h 106"/>
                <a:gd name="T68" fmla="*/ 0 w 86"/>
                <a:gd name="T69" fmla="*/ 8 h 106"/>
                <a:gd name="T70" fmla="*/ 0 w 86"/>
                <a:gd name="T71" fmla="*/ 7 h 106"/>
                <a:gd name="T72" fmla="*/ 0 w 86"/>
                <a:gd name="T73" fmla="*/ 6 h 106"/>
                <a:gd name="T74" fmla="*/ 0 w 86"/>
                <a:gd name="T75" fmla="*/ 5 h 106"/>
                <a:gd name="T76" fmla="*/ 0 w 86"/>
                <a:gd name="T77" fmla="*/ 4 h 106"/>
                <a:gd name="T78" fmla="*/ 1 w 86"/>
                <a:gd name="T79" fmla="*/ 3 h 106"/>
                <a:gd name="T80" fmla="*/ 1 w 86"/>
                <a:gd name="T81" fmla="*/ 2 h 106"/>
                <a:gd name="T82" fmla="*/ 2 w 86"/>
                <a:gd name="T83" fmla="*/ 1 h 106"/>
                <a:gd name="T84" fmla="*/ 3 w 86"/>
                <a:gd name="T85" fmla="*/ 0 h 106"/>
                <a:gd name="T86" fmla="*/ 4 w 86"/>
                <a:gd name="T87" fmla="*/ 0 h 106"/>
                <a:gd name="T88" fmla="*/ 4 w 86"/>
                <a:gd name="T89" fmla="*/ 0 h 106"/>
                <a:gd name="T90" fmla="*/ 4 w 86"/>
                <a:gd name="T91" fmla="*/ 1 h 106"/>
                <a:gd name="T92" fmla="*/ 4 w 86"/>
                <a:gd name="T93" fmla="*/ 2 h 106"/>
                <a:gd name="T94" fmla="*/ 4 w 86"/>
                <a:gd name="T95" fmla="*/ 3 h 106"/>
                <a:gd name="T96" fmla="*/ 4 w 86"/>
                <a:gd name="T97" fmla="*/ 4 h 106"/>
                <a:gd name="T98" fmla="*/ 3 w 86"/>
                <a:gd name="T99" fmla="*/ 4 h 106"/>
                <a:gd name="T100" fmla="*/ 3 w 86"/>
                <a:gd name="T101" fmla="*/ 5 h 106"/>
                <a:gd name="T102" fmla="*/ 2 w 86"/>
                <a:gd name="T103" fmla="*/ 6 h 106"/>
                <a:gd name="T104" fmla="*/ 2 w 86"/>
                <a:gd name="T105" fmla="*/ 7 h 106"/>
                <a:gd name="T106" fmla="*/ 3 w 86"/>
                <a:gd name="T107" fmla="*/ 8 h 106"/>
                <a:gd name="T108" fmla="*/ 3 w 86"/>
                <a:gd name="T109" fmla="*/ 8 h 106"/>
                <a:gd name="T110" fmla="*/ 4 w 86"/>
                <a:gd name="T111" fmla="*/ 9 h 106"/>
                <a:gd name="T112" fmla="*/ 4 w 86"/>
                <a:gd name="T113" fmla="*/ 9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
                <a:gd name="T172" fmla="*/ 0 h 106"/>
                <a:gd name="T173" fmla="*/ 86 w 86"/>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 h="106">
                  <a:moveTo>
                    <a:pt x="38" y="78"/>
                  </a:moveTo>
                  <a:lnTo>
                    <a:pt x="42" y="76"/>
                  </a:lnTo>
                  <a:lnTo>
                    <a:pt x="46" y="75"/>
                  </a:lnTo>
                  <a:lnTo>
                    <a:pt x="50" y="73"/>
                  </a:lnTo>
                  <a:lnTo>
                    <a:pt x="54" y="72"/>
                  </a:lnTo>
                  <a:lnTo>
                    <a:pt x="57" y="68"/>
                  </a:lnTo>
                  <a:lnTo>
                    <a:pt x="60" y="64"/>
                  </a:lnTo>
                  <a:lnTo>
                    <a:pt x="61" y="61"/>
                  </a:lnTo>
                  <a:lnTo>
                    <a:pt x="62" y="56"/>
                  </a:lnTo>
                  <a:lnTo>
                    <a:pt x="62" y="52"/>
                  </a:lnTo>
                  <a:lnTo>
                    <a:pt x="61" y="49"/>
                  </a:lnTo>
                  <a:lnTo>
                    <a:pt x="59" y="44"/>
                  </a:lnTo>
                  <a:lnTo>
                    <a:pt x="58" y="41"/>
                  </a:lnTo>
                  <a:lnTo>
                    <a:pt x="56" y="38"/>
                  </a:lnTo>
                  <a:lnTo>
                    <a:pt x="53" y="35"/>
                  </a:lnTo>
                  <a:lnTo>
                    <a:pt x="50" y="33"/>
                  </a:lnTo>
                  <a:lnTo>
                    <a:pt x="47" y="32"/>
                  </a:lnTo>
                  <a:lnTo>
                    <a:pt x="47" y="28"/>
                  </a:lnTo>
                  <a:lnTo>
                    <a:pt x="47" y="23"/>
                  </a:lnTo>
                  <a:lnTo>
                    <a:pt x="47" y="19"/>
                  </a:lnTo>
                  <a:lnTo>
                    <a:pt x="47" y="16"/>
                  </a:lnTo>
                  <a:lnTo>
                    <a:pt x="47" y="11"/>
                  </a:lnTo>
                  <a:lnTo>
                    <a:pt x="47" y="7"/>
                  </a:lnTo>
                  <a:lnTo>
                    <a:pt x="47" y="3"/>
                  </a:lnTo>
                  <a:lnTo>
                    <a:pt x="47" y="0"/>
                  </a:lnTo>
                  <a:lnTo>
                    <a:pt x="52" y="3"/>
                  </a:lnTo>
                  <a:lnTo>
                    <a:pt x="57" y="5"/>
                  </a:lnTo>
                  <a:lnTo>
                    <a:pt x="61" y="7"/>
                  </a:lnTo>
                  <a:lnTo>
                    <a:pt x="65" y="10"/>
                  </a:lnTo>
                  <a:lnTo>
                    <a:pt x="68" y="12"/>
                  </a:lnTo>
                  <a:lnTo>
                    <a:pt x="71" y="16"/>
                  </a:lnTo>
                  <a:lnTo>
                    <a:pt x="74" y="18"/>
                  </a:lnTo>
                  <a:lnTo>
                    <a:pt x="78" y="22"/>
                  </a:lnTo>
                  <a:lnTo>
                    <a:pt x="79" y="26"/>
                  </a:lnTo>
                  <a:lnTo>
                    <a:pt x="81" y="28"/>
                  </a:lnTo>
                  <a:lnTo>
                    <a:pt x="82" y="33"/>
                  </a:lnTo>
                  <a:lnTo>
                    <a:pt x="84" y="36"/>
                  </a:lnTo>
                  <a:lnTo>
                    <a:pt x="85" y="41"/>
                  </a:lnTo>
                  <a:lnTo>
                    <a:pt x="85" y="46"/>
                  </a:lnTo>
                  <a:lnTo>
                    <a:pt x="86" y="51"/>
                  </a:lnTo>
                  <a:lnTo>
                    <a:pt x="86" y="56"/>
                  </a:lnTo>
                  <a:lnTo>
                    <a:pt x="86" y="62"/>
                  </a:lnTo>
                  <a:lnTo>
                    <a:pt x="85" y="67"/>
                  </a:lnTo>
                  <a:lnTo>
                    <a:pt x="84" y="72"/>
                  </a:lnTo>
                  <a:lnTo>
                    <a:pt x="82" y="76"/>
                  </a:lnTo>
                  <a:lnTo>
                    <a:pt x="80" y="80"/>
                  </a:lnTo>
                  <a:lnTo>
                    <a:pt x="78" y="84"/>
                  </a:lnTo>
                  <a:lnTo>
                    <a:pt x="74" y="87"/>
                  </a:lnTo>
                  <a:lnTo>
                    <a:pt x="72" y="92"/>
                  </a:lnTo>
                  <a:lnTo>
                    <a:pt x="69" y="95"/>
                  </a:lnTo>
                  <a:lnTo>
                    <a:pt x="65" y="97"/>
                  </a:lnTo>
                  <a:lnTo>
                    <a:pt x="61" y="99"/>
                  </a:lnTo>
                  <a:lnTo>
                    <a:pt x="58" y="102"/>
                  </a:lnTo>
                  <a:lnTo>
                    <a:pt x="53" y="102"/>
                  </a:lnTo>
                  <a:lnTo>
                    <a:pt x="49" y="104"/>
                  </a:lnTo>
                  <a:lnTo>
                    <a:pt x="45" y="104"/>
                  </a:lnTo>
                  <a:lnTo>
                    <a:pt x="41" y="106"/>
                  </a:lnTo>
                  <a:lnTo>
                    <a:pt x="36" y="104"/>
                  </a:lnTo>
                  <a:lnTo>
                    <a:pt x="32" y="104"/>
                  </a:lnTo>
                  <a:lnTo>
                    <a:pt x="26" y="102"/>
                  </a:lnTo>
                  <a:lnTo>
                    <a:pt x="23" y="102"/>
                  </a:lnTo>
                  <a:lnTo>
                    <a:pt x="19" y="99"/>
                  </a:lnTo>
                  <a:lnTo>
                    <a:pt x="16" y="97"/>
                  </a:lnTo>
                  <a:lnTo>
                    <a:pt x="13" y="96"/>
                  </a:lnTo>
                  <a:lnTo>
                    <a:pt x="10" y="93"/>
                  </a:lnTo>
                  <a:lnTo>
                    <a:pt x="7" y="90"/>
                  </a:lnTo>
                  <a:lnTo>
                    <a:pt x="5" y="86"/>
                  </a:lnTo>
                  <a:lnTo>
                    <a:pt x="3" y="82"/>
                  </a:lnTo>
                  <a:lnTo>
                    <a:pt x="2" y="79"/>
                  </a:lnTo>
                  <a:lnTo>
                    <a:pt x="1" y="74"/>
                  </a:lnTo>
                  <a:lnTo>
                    <a:pt x="0" y="69"/>
                  </a:lnTo>
                  <a:lnTo>
                    <a:pt x="0" y="64"/>
                  </a:lnTo>
                  <a:lnTo>
                    <a:pt x="0" y="59"/>
                  </a:lnTo>
                  <a:lnTo>
                    <a:pt x="0" y="55"/>
                  </a:lnTo>
                  <a:lnTo>
                    <a:pt x="1" y="50"/>
                  </a:lnTo>
                  <a:lnTo>
                    <a:pt x="1" y="44"/>
                  </a:lnTo>
                  <a:lnTo>
                    <a:pt x="3" y="39"/>
                  </a:lnTo>
                  <a:lnTo>
                    <a:pt x="4" y="34"/>
                  </a:lnTo>
                  <a:lnTo>
                    <a:pt x="6" y="29"/>
                  </a:lnTo>
                  <a:lnTo>
                    <a:pt x="8" y="26"/>
                  </a:lnTo>
                  <a:lnTo>
                    <a:pt x="11" y="21"/>
                  </a:lnTo>
                  <a:lnTo>
                    <a:pt x="13" y="17"/>
                  </a:lnTo>
                  <a:lnTo>
                    <a:pt x="16" y="12"/>
                  </a:lnTo>
                  <a:lnTo>
                    <a:pt x="19" y="9"/>
                  </a:lnTo>
                  <a:lnTo>
                    <a:pt x="23" y="7"/>
                  </a:lnTo>
                  <a:lnTo>
                    <a:pt x="26" y="4"/>
                  </a:lnTo>
                  <a:lnTo>
                    <a:pt x="31" y="3"/>
                  </a:lnTo>
                  <a:lnTo>
                    <a:pt x="35" y="0"/>
                  </a:lnTo>
                  <a:lnTo>
                    <a:pt x="39" y="0"/>
                  </a:lnTo>
                  <a:lnTo>
                    <a:pt x="39" y="3"/>
                  </a:lnTo>
                  <a:lnTo>
                    <a:pt x="39" y="7"/>
                  </a:lnTo>
                  <a:lnTo>
                    <a:pt x="39" y="11"/>
                  </a:lnTo>
                  <a:lnTo>
                    <a:pt x="39" y="16"/>
                  </a:lnTo>
                  <a:lnTo>
                    <a:pt x="38" y="19"/>
                  </a:lnTo>
                  <a:lnTo>
                    <a:pt x="38" y="23"/>
                  </a:lnTo>
                  <a:lnTo>
                    <a:pt x="38" y="28"/>
                  </a:lnTo>
                  <a:lnTo>
                    <a:pt x="38" y="32"/>
                  </a:lnTo>
                  <a:lnTo>
                    <a:pt x="35" y="32"/>
                  </a:lnTo>
                  <a:lnTo>
                    <a:pt x="31" y="34"/>
                  </a:lnTo>
                  <a:lnTo>
                    <a:pt x="27" y="36"/>
                  </a:lnTo>
                  <a:lnTo>
                    <a:pt x="26" y="40"/>
                  </a:lnTo>
                  <a:lnTo>
                    <a:pt x="23" y="44"/>
                  </a:lnTo>
                  <a:lnTo>
                    <a:pt x="22" y="47"/>
                  </a:lnTo>
                  <a:lnTo>
                    <a:pt x="21" y="51"/>
                  </a:lnTo>
                  <a:lnTo>
                    <a:pt x="21" y="56"/>
                  </a:lnTo>
                  <a:lnTo>
                    <a:pt x="21" y="61"/>
                  </a:lnTo>
                  <a:lnTo>
                    <a:pt x="22" y="64"/>
                  </a:lnTo>
                  <a:lnTo>
                    <a:pt x="23" y="68"/>
                  </a:lnTo>
                  <a:lnTo>
                    <a:pt x="25" y="72"/>
                  </a:lnTo>
                  <a:lnTo>
                    <a:pt x="26" y="73"/>
                  </a:lnTo>
                  <a:lnTo>
                    <a:pt x="29" y="75"/>
                  </a:lnTo>
                  <a:lnTo>
                    <a:pt x="33" y="76"/>
                  </a:lnTo>
                  <a:lnTo>
                    <a:pt x="38" y="78"/>
                  </a:lnTo>
                  <a:close/>
                </a:path>
              </a:pathLst>
            </a:custGeom>
            <a:solidFill>
              <a:srgbClr val="FFFFFF"/>
            </a:solidFill>
            <a:ln w="9525">
              <a:noFill/>
              <a:round/>
              <a:headEnd/>
              <a:tailEnd/>
            </a:ln>
          </p:spPr>
          <p:txBody>
            <a:bodyPr/>
            <a:lstStyle/>
            <a:p>
              <a:endParaRPr lang="en-US"/>
            </a:p>
          </p:txBody>
        </p:sp>
        <p:sp>
          <p:nvSpPr>
            <p:cNvPr id="72771" name="Freeform 472"/>
            <p:cNvSpPr>
              <a:spLocks/>
            </p:cNvSpPr>
            <p:nvPr/>
          </p:nvSpPr>
          <p:spPr bwMode="auto">
            <a:xfrm>
              <a:off x="5103" y="2870"/>
              <a:ext cx="16" cy="41"/>
            </a:xfrm>
            <a:custGeom>
              <a:avLst/>
              <a:gdLst>
                <a:gd name="T0" fmla="*/ 5 w 49"/>
                <a:gd name="T1" fmla="*/ 2 h 123"/>
                <a:gd name="T2" fmla="*/ 5 w 49"/>
                <a:gd name="T3" fmla="*/ 2 h 123"/>
                <a:gd name="T4" fmla="*/ 5 w 49"/>
                <a:gd name="T5" fmla="*/ 2 h 123"/>
                <a:gd name="T6" fmla="*/ 4 w 49"/>
                <a:gd name="T7" fmla="*/ 3 h 123"/>
                <a:gd name="T8" fmla="*/ 4 w 49"/>
                <a:gd name="T9" fmla="*/ 3 h 123"/>
                <a:gd name="T10" fmla="*/ 4 w 49"/>
                <a:gd name="T11" fmla="*/ 3 h 123"/>
                <a:gd name="T12" fmla="*/ 3 w 49"/>
                <a:gd name="T13" fmla="*/ 4 h 123"/>
                <a:gd name="T14" fmla="*/ 3 w 49"/>
                <a:gd name="T15" fmla="*/ 5 h 123"/>
                <a:gd name="T16" fmla="*/ 3 w 49"/>
                <a:gd name="T17" fmla="*/ 5 h 123"/>
                <a:gd name="T18" fmla="*/ 2 w 49"/>
                <a:gd name="T19" fmla="*/ 6 h 123"/>
                <a:gd name="T20" fmla="*/ 2 w 49"/>
                <a:gd name="T21" fmla="*/ 7 h 123"/>
                <a:gd name="T22" fmla="*/ 2 w 49"/>
                <a:gd name="T23" fmla="*/ 8 h 123"/>
                <a:gd name="T24" fmla="*/ 3 w 49"/>
                <a:gd name="T25" fmla="*/ 9 h 123"/>
                <a:gd name="T26" fmla="*/ 3 w 49"/>
                <a:gd name="T27" fmla="*/ 9 h 123"/>
                <a:gd name="T28" fmla="*/ 3 w 49"/>
                <a:gd name="T29" fmla="*/ 10 h 123"/>
                <a:gd name="T30" fmla="*/ 4 w 49"/>
                <a:gd name="T31" fmla="*/ 10 h 123"/>
                <a:gd name="T32" fmla="*/ 4 w 49"/>
                <a:gd name="T33" fmla="*/ 11 h 123"/>
                <a:gd name="T34" fmla="*/ 4 w 49"/>
                <a:gd name="T35" fmla="*/ 11 h 123"/>
                <a:gd name="T36" fmla="*/ 5 w 49"/>
                <a:gd name="T37" fmla="*/ 12 h 123"/>
                <a:gd name="T38" fmla="*/ 5 w 49"/>
                <a:gd name="T39" fmla="*/ 14 h 123"/>
                <a:gd name="T40" fmla="*/ 5 w 49"/>
                <a:gd name="T41" fmla="*/ 14 h 123"/>
                <a:gd name="T42" fmla="*/ 5 w 49"/>
                <a:gd name="T43" fmla="*/ 13 h 123"/>
                <a:gd name="T44" fmla="*/ 4 w 49"/>
                <a:gd name="T45" fmla="*/ 13 h 123"/>
                <a:gd name="T46" fmla="*/ 4 w 49"/>
                <a:gd name="T47" fmla="*/ 13 h 123"/>
                <a:gd name="T48" fmla="*/ 3 w 49"/>
                <a:gd name="T49" fmla="*/ 13 h 123"/>
                <a:gd name="T50" fmla="*/ 3 w 49"/>
                <a:gd name="T51" fmla="*/ 12 h 123"/>
                <a:gd name="T52" fmla="*/ 2 w 49"/>
                <a:gd name="T53" fmla="*/ 12 h 123"/>
                <a:gd name="T54" fmla="*/ 1 w 49"/>
                <a:gd name="T55" fmla="*/ 11 h 123"/>
                <a:gd name="T56" fmla="*/ 1 w 49"/>
                <a:gd name="T57" fmla="*/ 11 h 123"/>
                <a:gd name="T58" fmla="*/ 1 w 49"/>
                <a:gd name="T59" fmla="*/ 10 h 123"/>
                <a:gd name="T60" fmla="*/ 0 w 49"/>
                <a:gd name="T61" fmla="*/ 10 h 123"/>
                <a:gd name="T62" fmla="*/ 0 w 49"/>
                <a:gd name="T63" fmla="*/ 9 h 123"/>
                <a:gd name="T64" fmla="*/ 0 w 49"/>
                <a:gd name="T65" fmla="*/ 9 h 123"/>
                <a:gd name="T66" fmla="*/ 0 w 49"/>
                <a:gd name="T67" fmla="*/ 8 h 123"/>
                <a:gd name="T68" fmla="*/ 0 w 49"/>
                <a:gd name="T69" fmla="*/ 7 h 123"/>
                <a:gd name="T70" fmla="*/ 0 w 49"/>
                <a:gd name="T71" fmla="*/ 7 h 123"/>
                <a:gd name="T72" fmla="*/ 0 w 49"/>
                <a:gd name="T73" fmla="*/ 6 h 123"/>
                <a:gd name="T74" fmla="*/ 0 w 49"/>
                <a:gd name="T75" fmla="*/ 5 h 123"/>
                <a:gd name="T76" fmla="*/ 1 w 49"/>
                <a:gd name="T77" fmla="*/ 4 h 123"/>
                <a:gd name="T78" fmla="*/ 1 w 49"/>
                <a:gd name="T79" fmla="*/ 4 h 123"/>
                <a:gd name="T80" fmla="*/ 1 w 49"/>
                <a:gd name="T81" fmla="*/ 3 h 123"/>
                <a:gd name="T82" fmla="*/ 2 w 49"/>
                <a:gd name="T83" fmla="*/ 3 h 123"/>
                <a:gd name="T84" fmla="*/ 2 w 49"/>
                <a:gd name="T85" fmla="*/ 2 h 123"/>
                <a:gd name="T86" fmla="*/ 2 w 49"/>
                <a:gd name="T87" fmla="*/ 2 h 123"/>
                <a:gd name="T88" fmla="*/ 3 w 49"/>
                <a:gd name="T89" fmla="*/ 1 h 123"/>
                <a:gd name="T90" fmla="*/ 3 w 49"/>
                <a:gd name="T91" fmla="*/ 1 h 123"/>
                <a:gd name="T92" fmla="*/ 3 w 49"/>
                <a:gd name="T93" fmla="*/ 0 h 123"/>
                <a:gd name="T94" fmla="*/ 4 w 49"/>
                <a:gd name="T95" fmla="*/ 0 h 123"/>
                <a:gd name="T96" fmla="*/ 5 w 49"/>
                <a:gd name="T97" fmla="*/ 2 h 123"/>
                <a:gd name="T98" fmla="*/ 5 w 49"/>
                <a:gd name="T99" fmla="*/ 2 h 1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23"/>
                <a:gd name="T152" fmla="*/ 49 w 49"/>
                <a:gd name="T153" fmla="*/ 123 h 1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23">
                  <a:moveTo>
                    <a:pt x="45" y="19"/>
                  </a:moveTo>
                  <a:lnTo>
                    <a:pt x="44" y="19"/>
                  </a:lnTo>
                  <a:lnTo>
                    <a:pt x="43" y="21"/>
                  </a:lnTo>
                  <a:lnTo>
                    <a:pt x="40" y="23"/>
                  </a:lnTo>
                  <a:lnTo>
                    <a:pt x="37" y="27"/>
                  </a:lnTo>
                  <a:lnTo>
                    <a:pt x="34" y="31"/>
                  </a:lnTo>
                  <a:lnTo>
                    <a:pt x="30" y="37"/>
                  </a:lnTo>
                  <a:lnTo>
                    <a:pt x="27" y="42"/>
                  </a:lnTo>
                  <a:lnTo>
                    <a:pt x="25" y="49"/>
                  </a:lnTo>
                  <a:lnTo>
                    <a:pt x="22" y="55"/>
                  </a:lnTo>
                  <a:lnTo>
                    <a:pt x="21" y="61"/>
                  </a:lnTo>
                  <a:lnTo>
                    <a:pt x="21" y="68"/>
                  </a:lnTo>
                  <a:lnTo>
                    <a:pt x="23" y="77"/>
                  </a:lnTo>
                  <a:lnTo>
                    <a:pt x="25" y="83"/>
                  </a:lnTo>
                  <a:lnTo>
                    <a:pt x="30" y="90"/>
                  </a:lnTo>
                  <a:lnTo>
                    <a:pt x="33" y="92"/>
                  </a:lnTo>
                  <a:lnTo>
                    <a:pt x="37" y="96"/>
                  </a:lnTo>
                  <a:lnTo>
                    <a:pt x="41" y="100"/>
                  </a:lnTo>
                  <a:lnTo>
                    <a:pt x="47" y="105"/>
                  </a:lnTo>
                  <a:lnTo>
                    <a:pt x="49" y="123"/>
                  </a:lnTo>
                  <a:lnTo>
                    <a:pt x="47" y="123"/>
                  </a:lnTo>
                  <a:lnTo>
                    <a:pt x="44" y="120"/>
                  </a:lnTo>
                  <a:lnTo>
                    <a:pt x="40" y="119"/>
                  </a:lnTo>
                  <a:lnTo>
                    <a:pt x="35" y="118"/>
                  </a:lnTo>
                  <a:lnTo>
                    <a:pt x="29" y="113"/>
                  </a:lnTo>
                  <a:lnTo>
                    <a:pt x="23" y="109"/>
                  </a:lnTo>
                  <a:lnTo>
                    <a:pt x="17" y="105"/>
                  </a:lnTo>
                  <a:lnTo>
                    <a:pt x="10" y="99"/>
                  </a:lnTo>
                  <a:lnTo>
                    <a:pt x="7" y="95"/>
                  </a:lnTo>
                  <a:lnTo>
                    <a:pt x="5" y="90"/>
                  </a:lnTo>
                  <a:lnTo>
                    <a:pt x="3" y="86"/>
                  </a:lnTo>
                  <a:lnTo>
                    <a:pt x="2" y="82"/>
                  </a:lnTo>
                  <a:lnTo>
                    <a:pt x="1" y="77"/>
                  </a:lnTo>
                  <a:lnTo>
                    <a:pt x="1" y="72"/>
                  </a:lnTo>
                  <a:lnTo>
                    <a:pt x="0" y="66"/>
                  </a:lnTo>
                  <a:lnTo>
                    <a:pt x="1" y="61"/>
                  </a:lnTo>
                  <a:lnTo>
                    <a:pt x="2" y="54"/>
                  </a:lnTo>
                  <a:lnTo>
                    <a:pt x="4" y="48"/>
                  </a:lnTo>
                  <a:lnTo>
                    <a:pt x="6" y="40"/>
                  </a:lnTo>
                  <a:lnTo>
                    <a:pt x="10" y="33"/>
                  </a:lnTo>
                  <a:lnTo>
                    <a:pt x="13" y="29"/>
                  </a:lnTo>
                  <a:lnTo>
                    <a:pt x="15" y="25"/>
                  </a:lnTo>
                  <a:lnTo>
                    <a:pt x="17" y="21"/>
                  </a:lnTo>
                  <a:lnTo>
                    <a:pt x="20" y="17"/>
                  </a:lnTo>
                  <a:lnTo>
                    <a:pt x="23" y="12"/>
                  </a:lnTo>
                  <a:lnTo>
                    <a:pt x="26" y="9"/>
                  </a:lnTo>
                  <a:lnTo>
                    <a:pt x="29" y="4"/>
                  </a:lnTo>
                  <a:lnTo>
                    <a:pt x="33" y="0"/>
                  </a:lnTo>
                  <a:lnTo>
                    <a:pt x="45" y="19"/>
                  </a:lnTo>
                  <a:close/>
                </a:path>
              </a:pathLst>
            </a:custGeom>
            <a:solidFill>
              <a:srgbClr val="000000"/>
            </a:solidFill>
            <a:ln w="9525">
              <a:noFill/>
              <a:round/>
              <a:headEnd/>
              <a:tailEnd/>
            </a:ln>
          </p:spPr>
          <p:txBody>
            <a:bodyPr/>
            <a:lstStyle/>
            <a:p>
              <a:endParaRPr lang="en-US"/>
            </a:p>
          </p:txBody>
        </p:sp>
        <p:sp>
          <p:nvSpPr>
            <p:cNvPr id="72772" name="Freeform 473"/>
            <p:cNvSpPr>
              <a:spLocks/>
            </p:cNvSpPr>
            <p:nvPr/>
          </p:nvSpPr>
          <p:spPr bwMode="auto">
            <a:xfrm>
              <a:off x="5106" y="2940"/>
              <a:ext cx="19" cy="38"/>
            </a:xfrm>
            <a:custGeom>
              <a:avLst/>
              <a:gdLst>
                <a:gd name="T0" fmla="*/ 4 w 57"/>
                <a:gd name="T1" fmla="*/ 1 h 114"/>
                <a:gd name="T2" fmla="*/ 4 w 57"/>
                <a:gd name="T3" fmla="*/ 1 h 114"/>
                <a:gd name="T4" fmla="*/ 4 w 57"/>
                <a:gd name="T5" fmla="*/ 2 h 114"/>
                <a:gd name="T6" fmla="*/ 4 w 57"/>
                <a:gd name="T7" fmla="*/ 2 h 114"/>
                <a:gd name="T8" fmla="*/ 3 w 57"/>
                <a:gd name="T9" fmla="*/ 3 h 114"/>
                <a:gd name="T10" fmla="*/ 3 w 57"/>
                <a:gd name="T11" fmla="*/ 3 h 114"/>
                <a:gd name="T12" fmla="*/ 3 w 57"/>
                <a:gd name="T13" fmla="*/ 4 h 114"/>
                <a:gd name="T14" fmla="*/ 3 w 57"/>
                <a:gd name="T15" fmla="*/ 5 h 114"/>
                <a:gd name="T16" fmla="*/ 3 w 57"/>
                <a:gd name="T17" fmla="*/ 6 h 114"/>
                <a:gd name="T18" fmla="*/ 3 w 57"/>
                <a:gd name="T19" fmla="*/ 6 h 114"/>
                <a:gd name="T20" fmla="*/ 3 w 57"/>
                <a:gd name="T21" fmla="*/ 7 h 114"/>
                <a:gd name="T22" fmla="*/ 3 w 57"/>
                <a:gd name="T23" fmla="*/ 8 h 114"/>
                <a:gd name="T24" fmla="*/ 3 w 57"/>
                <a:gd name="T25" fmla="*/ 9 h 114"/>
                <a:gd name="T26" fmla="*/ 3 w 57"/>
                <a:gd name="T27" fmla="*/ 9 h 114"/>
                <a:gd name="T28" fmla="*/ 4 w 57"/>
                <a:gd name="T29" fmla="*/ 9 h 114"/>
                <a:gd name="T30" fmla="*/ 4 w 57"/>
                <a:gd name="T31" fmla="*/ 9 h 114"/>
                <a:gd name="T32" fmla="*/ 4 w 57"/>
                <a:gd name="T33" fmla="*/ 10 h 114"/>
                <a:gd name="T34" fmla="*/ 5 w 57"/>
                <a:gd name="T35" fmla="*/ 10 h 114"/>
                <a:gd name="T36" fmla="*/ 5 w 57"/>
                <a:gd name="T37" fmla="*/ 10 h 114"/>
                <a:gd name="T38" fmla="*/ 6 w 57"/>
                <a:gd name="T39" fmla="*/ 10 h 114"/>
                <a:gd name="T40" fmla="*/ 6 w 57"/>
                <a:gd name="T41" fmla="*/ 10 h 114"/>
                <a:gd name="T42" fmla="*/ 6 w 57"/>
                <a:gd name="T43" fmla="*/ 13 h 114"/>
                <a:gd name="T44" fmla="*/ 6 w 57"/>
                <a:gd name="T45" fmla="*/ 13 h 114"/>
                <a:gd name="T46" fmla="*/ 5 w 57"/>
                <a:gd name="T47" fmla="*/ 12 h 114"/>
                <a:gd name="T48" fmla="*/ 5 w 57"/>
                <a:gd name="T49" fmla="*/ 12 h 114"/>
                <a:gd name="T50" fmla="*/ 4 w 57"/>
                <a:gd name="T51" fmla="*/ 12 h 114"/>
                <a:gd name="T52" fmla="*/ 4 w 57"/>
                <a:gd name="T53" fmla="*/ 12 h 114"/>
                <a:gd name="T54" fmla="*/ 4 w 57"/>
                <a:gd name="T55" fmla="*/ 12 h 114"/>
                <a:gd name="T56" fmla="*/ 3 w 57"/>
                <a:gd name="T57" fmla="*/ 12 h 114"/>
                <a:gd name="T58" fmla="*/ 3 w 57"/>
                <a:gd name="T59" fmla="*/ 11 h 114"/>
                <a:gd name="T60" fmla="*/ 3 w 57"/>
                <a:gd name="T61" fmla="*/ 11 h 114"/>
                <a:gd name="T62" fmla="*/ 2 w 57"/>
                <a:gd name="T63" fmla="*/ 11 h 114"/>
                <a:gd name="T64" fmla="*/ 2 w 57"/>
                <a:gd name="T65" fmla="*/ 11 h 114"/>
                <a:gd name="T66" fmla="*/ 2 w 57"/>
                <a:gd name="T67" fmla="*/ 10 h 114"/>
                <a:gd name="T68" fmla="*/ 1 w 57"/>
                <a:gd name="T69" fmla="*/ 10 h 114"/>
                <a:gd name="T70" fmla="*/ 1 w 57"/>
                <a:gd name="T71" fmla="*/ 10 h 114"/>
                <a:gd name="T72" fmla="*/ 1 w 57"/>
                <a:gd name="T73" fmla="*/ 9 h 114"/>
                <a:gd name="T74" fmla="*/ 1 w 57"/>
                <a:gd name="T75" fmla="*/ 9 h 114"/>
                <a:gd name="T76" fmla="*/ 0 w 57"/>
                <a:gd name="T77" fmla="*/ 8 h 114"/>
                <a:gd name="T78" fmla="*/ 0 w 57"/>
                <a:gd name="T79" fmla="*/ 8 h 114"/>
                <a:gd name="T80" fmla="*/ 0 w 57"/>
                <a:gd name="T81" fmla="*/ 7 h 114"/>
                <a:gd name="T82" fmla="*/ 0 w 57"/>
                <a:gd name="T83" fmla="*/ 6 h 114"/>
                <a:gd name="T84" fmla="*/ 0 w 57"/>
                <a:gd name="T85" fmla="*/ 6 h 114"/>
                <a:gd name="T86" fmla="*/ 0 w 57"/>
                <a:gd name="T87" fmla="*/ 5 h 114"/>
                <a:gd name="T88" fmla="*/ 1 w 57"/>
                <a:gd name="T89" fmla="*/ 4 h 114"/>
                <a:gd name="T90" fmla="*/ 1 w 57"/>
                <a:gd name="T91" fmla="*/ 3 h 114"/>
                <a:gd name="T92" fmla="*/ 1 w 57"/>
                <a:gd name="T93" fmla="*/ 3 h 114"/>
                <a:gd name="T94" fmla="*/ 1 w 57"/>
                <a:gd name="T95" fmla="*/ 3 h 114"/>
                <a:gd name="T96" fmla="*/ 1 w 57"/>
                <a:gd name="T97" fmla="*/ 2 h 114"/>
                <a:gd name="T98" fmla="*/ 2 w 57"/>
                <a:gd name="T99" fmla="*/ 2 h 114"/>
                <a:gd name="T100" fmla="*/ 2 w 57"/>
                <a:gd name="T101" fmla="*/ 1 h 114"/>
                <a:gd name="T102" fmla="*/ 2 w 57"/>
                <a:gd name="T103" fmla="*/ 1 h 114"/>
                <a:gd name="T104" fmla="*/ 3 w 57"/>
                <a:gd name="T105" fmla="*/ 0 h 114"/>
                <a:gd name="T106" fmla="*/ 3 w 57"/>
                <a:gd name="T107" fmla="*/ 0 h 114"/>
                <a:gd name="T108" fmla="*/ 4 w 57"/>
                <a:gd name="T109" fmla="*/ 1 h 114"/>
                <a:gd name="T110" fmla="*/ 4 w 57"/>
                <a:gd name="T111" fmla="*/ 1 h 1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
                <a:gd name="T169" fmla="*/ 0 h 114"/>
                <a:gd name="T170" fmla="*/ 57 w 57"/>
                <a:gd name="T171" fmla="*/ 114 h 1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 h="114">
                  <a:moveTo>
                    <a:pt x="37" y="13"/>
                  </a:moveTo>
                  <a:lnTo>
                    <a:pt x="36" y="13"/>
                  </a:lnTo>
                  <a:lnTo>
                    <a:pt x="35" y="17"/>
                  </a:lnTo>
                  <a:lnTo>
                    <a:pt x="33" y="20"/>
                  </a:lnTo>
                  <a:lnTo>
                    <a:pt x="31" y="25"/>
                  </a:lnTo>
                  <a:lnTo>
                    <a:pt x="28" y="30"/>
                  </a:lnTo>
                  <a:lnTo>
                    <a:pt x="27" y="36"/>
                  </a:lnTo>
                  <a:lnTo>
                    <a:pt x="25" y="43"/>
                  </a:lnTo>
                  <a:lnTo>
                    <a:pt x="24" y="51"/>
                  </a:lnTo>
                  <a:lnTo>
                    <a:pt x="23" y="57"/>
                  </a:lnTo>
                  <a:lnTo>
                    <a:pt x="23" y="64"/>
                  </a:lnTo>
                  <a:lnTo>
                    <a:pt x="24" y="70"/>
                  </a:lnTo>
                  <a:lnTo>
                    <a:pt x="28" y="77"/>
                  </a:lnTo>
                  <a:lnTo>
                    <a:pt x="30" y="80"/>
                  </a:lnTo>
                  <a:lnTo>
                    <a:pt x="32" y="82"/>
                  </a:lnTo>
                  <a:lnTo>
                    <a:pt x="34" y="85"/>
                  </a:lnTo>
                  <a:lnTo>
                    <a:pt x="38" y="87"/>
                  </a:lnTo>
                  <a:lnTo>
                    <a:pt x="41" y="88"/>
                  </a:lnTo>
                  <a:lnTo>
                    <a:pt x="47" y="89"/>
                  </a:lnTo>
                  <a:lnTo>
                    <a:pt x="51" y="91"/>
                  </a:lnTo>
                  <a:lnTo>
                    <a:pt x="57" y="92"/>
                  </a:lnTo>
                  <a:lnTo>
                    <a:pt x="54" y="114"/>
                  </a:lnTo>
                  <a:lnTo>
                    <a:pt x="52" y="114"/>
                  </a:lnTo>
                  <a:lnTo>
                    <a:pt x="49" y="112"/>
                  </a:lnTo>
                  <a:lnTo>
                    <a:pt x="43" y="111"/>
                  </a:lnTo>
                  <a:lnTo>
                    <a:pt x="39" y="110"/>
                  </a:lnTo>
                  <a:lnTo>
                    <a:pt x="35" y="108"/>
                  </a:lnTo>
                  <a:lnTo>
                    <a:pt x="32" y="106"/>
                  </a:lnTo>
                  <a:lnTo>
                    <a:pt x="29" y="104"/>
                  </a:lnTo>
                  <a:lnTo>
                    <a:pt x="26" y="103"/>
                  </a:lnTo>
                  <a:lnTo>
                    <a:pt x="23" y="100"/>
                  </a:lnTo>
                  <a:lnTo>
                    <a:pt x="19" y="98"/>
                  </a:lnTo>
                  <a:lnTo>
                    <a:pt x="16" y="95"/>
                  </a:lnTo>
                  <a:lnTo>
                    <a:pt x="14" y="93"/>
                  </a:lnTo>
                  <a:lnTo>
                    <a:pt x="11" y="89"/>
                  </a:lnTo>
                  <a:lnTo>
                    <a:pt x="8" y="86"/>
                  </a:lnTo>
                  <a:lnTo>
                    <a:pt x="7" y="82"/>
                  </a:lnTo>
                  <a:lnTo>
                    <a:pt x="5" y="77"/>
                  </a:lnTo>
                  <a:lnTo>
                    <a:pt x="3" y="72"/>
                  </a:lnTo>
                  <a:lnTo>
                    <a:pt x="2" y="69"/>
                  </a:lnTo>
                  <a:lnTo>
                    <a:pt x="0" y="63"/>
                  </a:lnTo>
                  <a:lnTo>
                    <a:pt x="2" y="58"/>
                  </a:lnTo>
                  <a:lnTo>
                    <a:pt x="2" y="52"/>
                  </a:lnTo>
                  <a:lnTo>
                    <a:pt x="3" y="46"/>
                  </a:lnTo>
                  <a:lnTo>
                    <a:pt x="5" y="38"/>
                  </a:lnTo>
                  <a:lnTo>
                    <a:pt x="8" y="31"/>
                  </a:lnTo>
                  <a:lnTo>
                    <a:pt x="9" y="28"/>
                  </a:lnTo>
                  <a:lnTo>
                    <a:pt x="11" y="24"/>
                  </a:lnTo>
                  <a:lnTo>
                    <a:pt x="12" y="20"/>
                  </a:lnTo>
                  <a:lnTo>
                    <a:pt x="15" y="17"/>
                  </a:lnTo>
                  <a:lnTo>
                    <a:pt x="17" y="12"/>
                  </a:lnTo>
                  <a:lnTo>
                    <a:pt x="20" y="8"/>
                  </a:lnTo>
                  <a:lnTo>
                    <a:pt x="23" y="3"/>
                  </a:lnTo>
                  <a:lnTo>
                    <a:pt x="26" y="0"/>
                  </a:lnTo>
                  <a:lnTo>
                    <a:pt x="37" y="13"/>
                  </a:lnTo>
                  <a:close/>
                </a:path>
              </a:pathLst>
            </a:custGeom>
            <a:solidFill>
              <a:srgbClr val="000000"/>
            </a:solidFill>
            <a:ln w="9525">
              <a:noFill/>
              <a:round/>
              <a:headEnd/>
              <a:tailEnd/>
            </a:ln>
          </p:spPr>
          <p:txBody>
            <a:bodyPr/>
            <a:lstStyle/>
            <a:p>
              <a:endParaRPr lang="en-US"/>
            </a:p>
          </p:txBody>
        </p:sp>
        <p:sp>
          <p:nvSpPr>
            <p:cNvPr id="72773" name="Freeform 474"/>
            <p:cNvSpPr>
              <a:spLocks/>
            </p:cNvSpPr>
            <p:nvPr/>
          </p:nvSpPr>
          <p:spPr bwMode="auto">
            <a:xfrm>
              <a:off x="5091" y="2970"/>
              <a:ext cx="20" cy="42"/>
            </a:xfrm>
            <a:custGeom>
              <a:avLst/>
              <a:gdLst>
                <a:gd name="T0" fmla="*/ 3 w 60"/>
                <a:gd name="T1" fmla="*/ 1 h 124"/>
                <a:gd name="T2" fmla="*/ 3 w 60"/>
                <a:gd name="T3" fmla="*/ 1 h 124"/>
                <a:gd name="T4" fmla="*/ 2 w 60"/>
                <a:gd name="T5" fmla="*/ 3 h 124"/>
                <a:gd name="T6" fmla="*/ 2 w 60"/>
                <a:gd name="T7" fmla="*/ 4 h 124"/>
                <a:gd name="T8" fmla="*/ 2 w 60"/>
                <a:gd name="T9" fmla="*/ 5 h 124"/>
                <a:gd name="T10" fmla="*/ 2 w 60"/>
                <a:gd name="T11" fmla="*/ 6 h 124"/>
                <a:gd name="T12" fmla="*/ 2 w 60"/>
                <a:gd name="T13" fmla="*/ 7 h 124"/>
                <a:gd name="T14" fmla="*/ 2 w 60"/>
                <a:gd name="T15" fmla="*/ 8 h 124"/>
                <a:gd name="T16" fmla="*/ 3 w 60"/>
                <a:gd name="T17" fmla="*/ 9 h 124"/>
                <a:gd name="T18" fmla="*/ 3 w 60"/>
                <a:gd name="T19" fmla="*/ 10 h 124"/>
                <a:gd name="T20" fmla="*/ 4 w 60"/>
                <a:gd name="T21" fmla="*/ 11 h 124"/>
                <a:gd name="T22" fmla="*/ 5 w 60"/>
                <a:gd name="T23" fmla="*/ 11 h 124"/>
                <a:gd name="T24" fmla="*/ 6 w 60"/>
                <a:gd name="T25" fmla="*/ 12 h 124"/>
                <a:gd name="T26" fmla="*/ 6 w 60"/>
                <a:gd name="T27" fmla="*/ 12 h 124"/>
                <a:gd name="T28" fmla="*/ 6 w 60"/>
                <a:gd name="T29" fmla="*/ 14 h 124"/>
                <a:gd name="T30" fmla="*/ 6 w 60"/>
                <a:gd name="T31" fmla="*/ 14 h 124"/>
                <a:gd name="T32" fmla="*/ 5 w 60"/>
                <a:gd name="T33" fmla="*/ 14 h 124"/>
                <a:gd name="T34" fmla="*/ 4 w 60"/>
                <a:gd name="T35" fmla="*/ 14 h 124"/>
                <a:gd name="T36" fmla="*/ 3 w 60"/>
                <a:gd name="T37" fmla="*/ 13 h 124"/>
                <a:gd name="T38" fmla="*/ 2 w 60"/>
                <a:gd name="T39" fmla="*/ 13 h 124"/>
                <a:gd name="T40" fmla="*/ 2 w 60"/>
                <a:gd name="T41" fmla="*/ 12 h 124"/>
                <a:gd name="T42" fmla="*/ 1 w 60"/>
                <a:gd name="T43" fmla="*/ 11 h 124"/>
                <a:gd name="T44" fmla="*/ 1 w 60"/>
                <a:gd name="T45" fmla="*/ 10 h 124"/>
                <a:gd name="T46" fmla="*/ 0 w 60"/>
                <a:gd name="T47" fmla="*/ 9 h 124"/>
                <a:gd name="T48" fmla="*/ 0 w 60"/>
                <a:gd name="T49" fmla="*/ 7 h 124"/>
                <a:gd name="T50" fmla="*/ 0 w 60"/>
                <a:gd name="T51" fmla="*/ 6 h 124"/>
                <a:gd name="T52" fmla="*/ 0 w 60"/>
                <a:gd name="T53" fmla="*/ 5 h 124"/>
                <a:gd name="T54" fmla="*/ 0 w 60"/>
                <a:gd name="T55" fmla="*/ 4 h 124"/>
                <a:gd name="T56" fmla="*/ 1 w 60"/>
                <a:gd name="T57" fmla="*/ 3 h 124"/>
                <a:gd name="T58" fmla="*/ 1 w 60"/>
                <a:gd name="T59" fmla="*/ 2 h 124"/>
                <a:gd name="T60" fmla="*/ 1 w 60"/>
                <a:gd name="T61" fmla="*/ 1 h 124"/>
                <a:gd name="T62" fmla="*/ 2 w 60"/>
                <a:gd name="T63" fmla="*/ 0 h 124"/>
                <a:gd name="T64" fmla="*/ 3 w 60"/>
                <a:gd name="T65" fmla="*/ 1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24"/>
                <a:gd name="T101" fmla="*/ 60 w 60"/>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24">
                  <a:moveTo>
                    <a:pt x="29" y="7"/>
                  </a:moveTo>
                  <a:lnTo>
                    <a:pt x="28" y="7"/>
                  </a:lnTo>
                  <a:lnTo>
                    <a:pt x="27" y="9"/>
                  </a:lnTo>
                  <a:lnTo>
                    <a:pt x="25" y="13"/>
                  </a:lnTo>
                  <a:lnTo>
                    <a:pt x="24" y="19"/>
                  </a:lnTo>
                  <a:lnTo>
                    <a:pt x="22" y="24"/>
                  </a:lnTo>
                  <a:lnTo>
                    <a:pt x="20" y="32"/>
                  </a:lnTo>
                  <a:lnTo>
                    <a:pt x="20" y="36"/>
                  </a:lnTo>
                  <a:lnTo>
                    <a:pt x="19" y="40"/>
                  </a:lnTo>
                  <a:lnTo>
                    <a:pt x="19" y="44"/>
                  </a:lnTo>
                  <a:lnTo>
                    <a:pt x="19" y="48"/>
                  </a:lnTo>
                  <a:lnTo>
                    <a:pt x="19" y="52"/>
                  </a:lnTo>
                  <a:lnTo>
                    <a:pt x="19" y="57"/>
                  </a:lnTo>
                  <a:lnTo>
                    <a:pt x="19" y="60"/>
                  </a:lnTo>
                  <a:lnTo>
                    <a:pt x="20" y="65"/>
                  </a:lnTo>
                  <a:lnTo>
                    <a:pt x="20" y="69"/>
                  </a:lnTo>
                  <a:lnTo>
                    <a:pt x="22" y="73"/>
                  </a:lnTo>
                  <a:lnTo>
                    <a:pt x="24" y="77"/>
                  </a:lnTo>
                  <a:lnTo>
                    <a:pt x="26" y="82"/>
                  </a:lnTo>
                  <a:lnTo>
                    <a:pt x="28" y="86"/>
                  </a:lnTo>
                  <a:lnTo>
                    <a:pt x="31" y="88"/>
                  </a:lnTo>
                  <a:lnTo>
                    <a:pt x="34" y="92"/>
                  </a:lnTo>
                  <a:lnTo>
                    <a:pt x="38" y="95"/>
                  </a:lnTo>
                  <a:lnTo>
                    <a:pt x="42" y="98"/>
                  </a:lnTo>
                  <a:lnTo>
                    <a:pt x="48" y="101"/>
                  </a:lnTo>
                  <a:lnTo>
                    <a:pt x="51" y="103"/>
                  </a:lnTo>
                  <a:lnTo>
                    <a:pt x="53" y="104"/>
                  </a:lnTo>
                  <a:lnTo>
                    <a:pt x="56" y="105"/>
                  </a:lnTo>
                  <a:lnTo>
                    <a:pt x="60" y="106"/>
                  </a:lnTo>
                  <a:lnTo>
                    <a:pt x="56" y="124"/>
                  </a:lnTo>
                  <a:lnTo>
                    <a:pt x="55" y="124"/>
                  </a:lnTo>
                  <a:lnTo>
                    <a:pt x="52" y="123"/>
                  </a:lnTo>
                  <a:lnTo>
                    <a:pt x="48" y="121"/>
                  </a:lnTo>
                  <a:lnTo>
                    <a:pt x="42" y="120"/>
                  </a:lnTo>
                  <a:lnTo>
                    <a:pt x="39" y="118"/>
                  </a:lnTo>
                  <a:lnTo>
                    <a:pt x="36" y="117"/>
                  </a:lnTo>
                  <a:lnTo>
                    <a:pt x="32" y="115"/>
                  </a:lnTo>
                  <a:lnTo>
                    <a:pt x="29" y="113"/>
                  </a:lnTo>
                  <a:lnTo>
                    <a:pt x="26" y="111"/>
                  </a:lnTo>
                  <a:lnTo>
                    <a:pt x="22" y="109"/>
                  </a:lnTo>
                  <a:lnTo>
                    <a:pt x="20" y="106"/>
                  </a:lnTo>
                  <a:lnTo>
                    <a:pt x="17" y="103"/>
                  </a:lnTo>
                  <a:lnTo>
                    <a:pt x="13" y="99"/>
                  </a:lnTo>
                  <a:lnTo>
                    <a:pt x="10" y="95"/>
                  </a:lnTo>
                  <a:lnTo>
                    <a:pt x="8" y="92"/>
                  </a:lnTo>
                  <a:lnTo>
                    <a:pt x="6" y="87"/>
                  </a:lnTo>
                  <a:lnTo>
                    <a:pt x="4" y="82"/>
                  </a:lnTo>
                  <a:lnTo>
                    <a:pt x="3" y="77"/>
                  </a:lnTo>
                  <a:lnTo>
                    <a:pt x="0" y="70"/>
                  </a:lnTo>
                  <a:lnTo>
                    <a:pt x="0" y="65"/>
                  </a:lnTo>
                  <a:lnTo>
                    <a:pt x="0" y="58"/>
                  </a:lnTo>
                  <a:lnTo>
                    <a:pt x="0" y="50"/>
                  </a:lnTo>
                  <a:lnTo>
                    <a:pt x="0" y="47"/>
                  </a:lnTo>
                  <a:lnTo>
                    <a:pt x="2" y="43"/>
                  </a:lnTo>
                  <a:lnTo>
                    <a:pt x="2" y="40"/>
                  </a:lnTo>
                  <a:lnTo>
                    <a:pt x="4" y="36"/>
                  </a:lnTo>
                  <a:lnTo>
                    <a:pt x="4" y="31"/>
                  </a:lnTo>
                  <a:lnTo>
                    <a:pt x="5" y="26"/>
                  </a:lnTo>
                  <a:lnTo>
                    <a:pt x="6" y="23"/>
                  </a:lnTo>
                  <a:lnTo>
                    <a:pt x="8" y="18"/>
                  </a:lnTo>
                  <a:lnTo>
                    <a:pt x="10" y="13"/>
                  </a:lnTo>
                  <a:lnTo>
                    <a:pt x="12" y="8"/>
                  </a:lnTo>
                  <a:lnTo>
                    <a:pt x="14" y="3"/>
                  </a:lnTo>
                  <a:lnTo>
                    <a:pt x="17" y="0"/>
                  </a:lnTo>
                  <a:lnTo>
                    <a:pt x="29" y="7"/>
                  </a:lnTo>
                  <a:close/>
                </a:path>
              </a:pathLst>
            </a:custGeom>
            <a:solidFill>
              <a:srgbClr val="000000"/>
            </a:solidFill>
            <a:ln w="9525">
              <a:noFill/>
              <a:round/>
              <a:headEnd/>
              <a:tailEnd/>
            </a:ln>
          </p:spPr>
          <p:txBody>
            <a:bodyPr/>
            <a:lstStyle/>
            <a:p>
              <a:endParaRPr lang="en-US"/>
            </a:p>
          </p:txBody>
        </p:sp>
        <p:sp>
          <p:nvSpPr>
            <p:cNvPr id="72774" name="Freeform 475"/>
            <p:cNvSpPr>
              <a:spLocks/>
            </p:cNvSpPr>
            <p:nvPr/>
          </p:nvSpPr>
          <p:spPr bwMode="auto">
            <a:xfrm>
              <a:off x="5084" y="2907"/>
              <a:ext cx="16" cy="44"/>
            </a:xfrm>
            <a:custGeom>
              <a:avLst/>
              <a:gdLst>
                <a:gd name="T0" fmla="*/ 5 w 48"/>
                <a:gd name="T1" fmla="*/ 2 h 130"/>
                <a:gd name="T2" fmla="*/ 4 w 48"/>
                <a:gd name="T3" fmla="*/ 2 h 130"/>
                <a:gd name="T4" fmla="*/ 4 w 48"/>
                <a:gd name="T5" fmla="*/ 2 h 130"/>
                <a:gd name="T6" fmla="*/ 4 w 48"/>
                <a:gd name="T7" fmla="*/ 2 h 130"/>
                <a:gd name="T8" fmla="*/ 4 w 48"/>
                <a:gd name="T9" fmla="*/ 3 h 130"/>
                <a:gd name="T10" fmla="*/ 3 w 48"/>
                <a:gd name="T11" fmla="*/ 3 h 130"/>
                <a:gd name="T12" fmla="*/ 3 w 48"/>
                <a:gd name="T13" fmla="*/ 4 h 130"/>
                <a:gd name="T14" fmla="*/ 3 w 48"/>
                <a:gd name="T15" fmla="*/ 5 h 130"/>
                <a:gd name="T16" fmla="*/ 3 w 48"/>
                <a:gd name="T17" fmla="*/ 6 h 130"/>
                <a:gd name="T18" fmla="*/ 2 w 48"/>
                <a:gd name="T19" fmla="*/ 6 h 130"/>
                <a:gd name="T20" fmla="*/ 2 w 48"/>
                <a:gd name="T21" fmla="*/ 7 h 130"/>
                <a:gd name="T22" fmla="*/ 2 w 48"/>
                <a:gd name="T23" fmla="*/ 8 h 130"/>
                <a:gd name="T24" fmla="*/ 2 w 48"/>
                <a:gd name="T25" fmla="*/ 9 h 130"/>
                <a:gd name="T26" fmla="*/ 3 w 48"/>
                <a:gd name="T27" fmla="*/ 9 h 130"/>
                <a:gd name="T28" fmla="*/ 3 w 48"/>
                <a:gd name="T29" fmla="*/ 9 h 130"/>
                <a:gd name="T30" fmla="*/ 3 w 48"/>
                <a:gd name="T31" fmla="*/ 10 h 130"/>
                <a:gd name="T32" fmla="*/ 3 w 48"/>
                <a:gd name="T33" fmla="*/ 10 h 130"/>
                <a:gd name="T34" fmla="*/ 4 w 48"/>
                <a:gd name="T35" fmla="*/ 11 h 130"/>
                <a:gd name="T36" fmla="*/ 4 w 48"/>
                <a:gd name="T37" fmla="*/ 11 h 130"/>
                <a:gd name="T38" fmla="*/ 5 w 48"/>
                <a:gd name="T39" fmla="*/ 12 h 130"/>
                <a:gd name="T40" fmla="*/ 5 w 48"/>
                <a:gd name="T41" fmla="*/ 12 h 130"/>
                <a:gd name="T42" fmla="*/ 5 w 48"/>
                <a:gd name="T43" fmla="*/ 15 h 130"/>
                <a:gd name="T44" fmla="*/ 5 w 48"/>
                <a:gd name="T45" fmla="*/ 15 h 130"/>
                <a:gd name="T46" fmla="*/ 5 w 48"/>
                <a:gd name="T47" fmla="*/ 15 h 130"/>
                <a:gd name="T48" fmla="*/ 4 w 48"/>
                <a:gd name="T49" fmla="*/ 15 h 130"/>
                <a:gd name="T50" fmla="*/ 4 w 48"/>
                <a:gd name="T51" fmla="*/ 14 h 130"/>
                <a:gd name="T52" fmla="*/ 3 w 48"/>
                <a:gd name="T53" fmla="*/ 14 h 130"/>
                <a:gd name="T54" fmla="*/ 2 w 48"/>
                <a:gd name="T55" fmla="*/ 13 h 130"/>
                <a:gd name="T56" fmla="*/ 2 w 48"/>
                <a:gd name="T57" fmla="*/ 12 h 130"/>
                <a:gd name="T58" fmla="*/ 1 w 48"/>
                <a:gd name="T59" fmla="*/ 11 h 130"/>
                <a:gd name="T60" fmla="*/ 1 w 48"/>
                <a:gd name="T61" fmla="*/ 10 h 130"/>
                <a:gd name="T62" fmla="*/ 1 w 48"/>
                <a:gd name="T63" fmla="*/ 10 h 130"/>
                <a:gd name="T64" fmla="*/ 0 w 48"/>
                <a:gd name="T65" fmla="*/ 9 h 130"/>
                <a:gd name="T66" fmla="*/ 0 w 48"/>
                <a:gd name="T67" fmla="*/ 9 h 130"/>
                <a:gd name="T68" fmla="*/ 0 w 48"/>
                <a:gd name="T69" fmla="*/ 8 h 130"/>
                <a:gd name="T70" fmla="*/ 0 w 48"/>
                <a:gd name="T71" fmla="*/ 8 h 130"/>
                <a:gd name="T72" fmla="*/ 0 w 48"/>
                <a:gd name="T73" fmla="*/ 7 h 130"/>
                <a:gd name="T74" fmla="*/ 0 w 48"/>
                <a:gd name="T75" fmla="*/ 7 h 130"/>
                <a:gd name="T76" fmla="*/ 0 w 48"/>
                <a:gd name="T77" fmla="*/ 6 h 130"/>
                <a:gd name="T78" fmla="*/ 0 w 48"/>
                <a:gd name="T79" fmla="*/ 5 h 130"/>
                <a:gd name="T80" fmla="*/ 1 w 48"/>
                <a:gd name="T81" fmla="*/ 4 h 130"/>
                <a:gd name="T82" fmla="*/ 1 w 48"/>
                <a:gd name="T83" fmla="*/ 3 h 130"/>
                <a:gd name="T84" fmla="*/ 1 w 48"/>
                <a:gd name="T85" fmla="*/ 3 h 130"/>
                <a:gd name="T86" fmla="*/ 1 w 48"/>
                <a:gd name="T87" fmla="*/ 3 h 130"/>
                <a:gd name="T88" fmla="*/ 2 w 48"/>
                <a:gd name="T89" fmla="*/ 2 h 130"/>
                <a:gd name="T90" fmla="*/ 2 w 48"/>
                <a:gd name="T91" fmla="*/ 2 h 130"/>
                <a:gd name="T92" fmla="*/ 2 w 48"/>
                <a:gd name="T93" fmla="*/ 1 h 130"/>
                <a:gd name="T94" fmla="*/ 3 w 48"/>
                <a:gd name="T95" fmla="*/ 1 h 130"/>
                <a:gd name="T96" fmla="*/ 3 w 48"/>
                <a:gd name="T97" fmla="*/ 0 h 130"/>
                <a:gd name="T98" fmla="*/ 4 w 48"/>
                <a:gd name="T99" fmla="*/ 0 h 130"/>
                <a:gd name="T100" fmla="*/ 5 w 48"/>
                <a:gd name="T101" fmla="*/ 2 h 130"/>
                <a:gd name="T102" fmla="*/ 5 w 48"/>
                <a:gd name="T103" fmla="*/ 2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
                <a:gd name="T157" fmla="*/ 0 h 130"/>
                <a:gd name="T158" fmla="*/ 48 w 48"/>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 h="130">
                  <a:moveTo>
                    <a:pt x="41" y="17"/>
                  </a:moveTo>
                  <a:lnTo>
                    <a:pt x="40" y="17"/>
                  </a:lnTo>
                  <a:lnTo>
                    <a:pt x="39" y="19"/>
                  </a:lnTo>
                  <a:lnTo>
                    <a:pt x="36" y="21"/>
                  </a:lnTo>
                  <a:lnTo>
                    <a:pt x="34" y="26"/>
                  </a:lnTo>
                  <a:lnTo>
                    <a:pt x="30" y="30"/>
                  </a:lnTo>
                  <a:lnTo>
                    <a:pt x="27" y="36"/>
                  </a:lnTo>
                  <a:lnTo>
                    <a:pt x="25" y="42"/>
                  </a:lnTo>
                  <a:lnTo>
                    <a:pt x="23" y="50"/>
                  </a:lnTo>
                  <a:lnTo>
                    <a:pt x="20" y="57"/>
                  </a:lnTo>
                  <a:lnTo>
                    <a:pt x="19" y="64"/>
                  </a:lnTo>
                  <a:lnTo>
                    <a:pt x="19" y="70"/>
                  </a:lnTo>
                  <a:lnTo>
                    <a:pt x="21" y="78"/>
                  </a:lnTo>
                  <a:lnTo>
                    <a:pt x="23" y="81"/>
                  </a:lnTo>
                  <a:lnTo>
                    <a:pt x="25" y="84"/>
                  </a:lnTo>
                  <a:lnTo>
                    <a:pt x="27" y="88"/>
                  </a:lnTo>
                  <a:lnTo>
                    <a:pt x="31" y="92"/>
                  </a:lnTo>
                  <a:lnTo>
                    <a:pt x="34" y="94"/>
                  </a:lnTo>
                  <a:lnTo>
                    <a:pt x="38" y="97"/>
                  </a:lnTo>
                  <a:lnTo>
                    <a:pt x="42" y="100"/>
                  </a:lnTo>
                  <a:lnTo>
                    <a:pt x="48" y="103"/>
                  </a:lnTo>
                  <a:lnTo>
                    <a:pt x="48" y="130"/>
                  </a:lnTo>
                  <a:lnTo>
                    <a:pt x="46" y="129"/>
                  </a:lnTo>
                  <a:lnTo>
                    <a:pt x="43" y="128"/>
                  </a:lnTo>
                  <a:lnTo>
                    <a:pt x="39" y="126"/>
                  </a:lnTo>
                  <a:lnTo>
                    <a:pt x="34" y="122"/>
                  </a:lnTo>
                  <a:lnTo>
                    <a:pt x="28" y="117"/>
                  </a:lnTo>
                  <a:lnTo>
                    <a:pt x="21" y="112"/>
                  </a:lnTo>
                  <a:lnTo>
                    <a:pt x="15" y="105"/>
                  </a:lnTo>
                  <a:lnTo>
                    <a:pt x="10" y="98"/>
                  </a:lnTo>
                  <a:lnTo>
                    <a:pt x="7" y="93"/>
                  </a:lnTo>
                  <a:lnTo>
                    <a:pt x="5" y="89"/>
                  </a:lnTo>
                  <a:lnTo>
                    <a:pt x="3" y="84"/>
                  </a:lnTo>
                  <a:lnTo>
                    <a:pt x="2" y="80"/>
                  </a:lnTo>
                  <a:lnTo>
                    <a:pt x="1" y="74"/>
                  </a:lnTo>
                  <a:lnTo>
                    <a:pt x="1" y="69"/>
                  </a:lnTo>
                  <a:lnTo>
                    <a:pt x="0" y="63"/>
                  </a:lnTo>
                  <a:lnTo>
                    <a:pt x="1" y="58"/>
                  </a:lnTo>
                  <a:lnTo>
                    <a:pt x="2" y="50"/>
                  </a:lnTo>
                  <a:lnTo>
                    <a:pt x="3" y="44"/>
                  </a:lnTo>
                  <a:lnTo>
                    <a:pt x="6" y="37"/>
                  </a:lnTo>
                  <a:lnTo>
                    <a:pt x="10" y="31"/>
                  </a:lnTo>
                  <a:lnTo>
                    <a:pt x="11" y="26"/>
                  </a:lnTo>
                  <a:lnTo>
                    <a:pt x="13" y="23"/>
                  </a:lnTo>
                  <a:lnTo>
                    <a:pt x="16" y="19"/>
                  </a:lnTo>
                  <a:lnTo>
                    <a:pt x="18" y="15"/>
                  </a:lnTo>
                  <a:lnTo>
                    <a:pt x="21" y="12"/>
                  </a:lnTo>
                  <a:lnTo>
                    <a:pt x="25" y="8"/>
                  </a:lnTo>
                  <a:lnTo>
                    <a:pt x="29" y="3"/>
                  </a:lnTo>
                  <a:lnTo>
                    <a:pt x="33" y="0"/>
                  </a:lnTo>
                  <a:lnTo>
                    <a:pt x="41" y="17"/>
                  </a:lnTo>
                  <a:close/>
                </a:path>
              </a:pathLst>
            </a:custGeom>
            <a:solidFill>
              <a:srgbClr val="000000"/>
            </a:solidFill>
            <a:ln w="9525">
              <a:noFill/>
              <a:round/>
              <a:headEnd/>
              <a:tailEnd/>
            </a:ln>
          </p:spPr>
          <p:txBody>
            <a:bodyPr/>
            <a:lstStyle/>
            <a:p>
              <a:endParaRPr lang="en-US"/>
            </a:p>
          </p:txBody>
        </p:sp>
        <p:sp>
          <p:nvSpPr>
            <p:cNvPr id="72775" name="Freeform 476"/>
            <p:cNvSpPr>
              <a:spLocks/>
            </p:cNvSpPr>
            <p:nvPr/>
          </p:nvSpPr>
          <p:spPr bwMode="auto">
            <a:xfrm>
              <a:off x="5085" y="2851"/>
              <a:ext cx="14" cy="42"/>
            </a:xfrm>
            <a:custGeom>
              <a:avLst/>
              <a:gdLst>
                <a:gd name="T0" fmla="*/ 5 w 43"/>
                <a:gd name="T1" fmla="*/ 2 h 128"/>
                <a:gd name="T2" fmla="*/ 5 w 43"/>
                <a:gd name="T3" fmla="*/ 2 h 128"/>
                <a:gd name="T4" fmla="*/ 4 w 43"/>
                <a:gd name="T5" fmla="*/ 2 h 128"/>
                <a:gd name="T6" fmla="*/ 4 w 43"/>
                <a:gd name="T7" fmla="*/ 2 h 128"/>
                <a:gd name="T8" fmla="*/ 4 w 43"/>
                <a:gd name="T9" fmla="*/ 3 h 128"/>
                <a:gd name="T10" fmla="*/ 3 w 43"/>
                <a:gd name="T11" fmla="*/ 3 h 128"/>
                <a:gd name="T12" fmla="*/ 3 w 43"/>
                <a:gd name="T13" fmla="*/ 4 h 128"/>
                <a:gd name="T14" fmla="*/ 3 w 43"/>
                <a:gd name="T15" fmla="*/ 5 h 128"/>
                <a:gd name="T16" fmla="*/ 2 w 43"/>
                <a:gd name="T17" fmla="*/ 6 h 128"/>
                <a:gd name="T18" fmla="*/ 2 w 43"/>
                <a:gd name="T19" fmla="*/ 6 h 128"/>
                <a:gd name="T20" fmla="*/ 2 w 43"/>
                <a:gd name="T21" fmla="*/ 6 h 128"/>
                <a:gd name="T22" fmla="*/ 2 w 43"/>
                <a:gd name="T23" fmla="*/ 7 h 128"/>
                <a:gd name="T24" fmla="*/ 2 w 43"/>
                <a:gd name="T25" fmla="*/ 7 h 128"/>
                <a:gd name="T26" fmla="*/ 2 w 43"/>
                <a:gd name="T27" fmla="*/ 8 h 128"/>
                <a:gd name="T28" fmla="*/ 2 w 43"/>
                <a:gd name="T29" fmla="*/ 8 h 128"/>
                <a:gd name="T30" fmla="*/ 2 w 43"/>
                <a:gd name="T31" fmla="*/ 9 h 128"/>
                <a:gd name="T32" fmla="*/ 2 w 43"/>
                <a:gd name="T33" fmla="*/ 9 h 128"/>
                <a:gd name="T34" fmla="*/ 2 w 43"/>
                <a:gd name="T35" fmla="*/ 10 h 128"/>
                <a:gd name="T36" fmla="*/ 2 w 43"/>
                <a:gd name="T37" fmla="*/ 10 h 128"/>
                <a:gd name="T38" fmla="*/ 2 w 43"/>
                <a:gd name="T39" fmla="*/ 10 h 128"/>
                <a:gd name="T40" fmla="*/ 3 w 43"/>
                <a:gd name="T41" fmla="*/ 11 h 128"/>
                <a:gd name="T42" fmla="*/ 3 w 43"/>
                <a:gd name="T43" fmla="*/ 11 h 128"/>
                <a:gd name="T44" fmla="*/ 3 w 43"/>
                <a:gd name="T45" fmla="*/ 12 h 128"/>
                <a:gd name="T46" fmla="*/ 4 w 43"/>
                <a:gd name="T47" fmla="*/ 12 h 128"/>
                <a:gd name="T48" fmla="*/ 4 w 43"/>
                <a:gd name="T49" fmla="*/ 13 h 128"/>
                <a:gd name="T50" fmla="*/ 3 w 43"/>
                <a:gd name="T51" fmla="*/ 14 h 128"/>
                <a:gd name="T52" fmla="*/ 3 w 43"/>
                <a:gd name="T53" fmla="*/ 14 h 128"/>
                <a:gd name="T54" fmla="*/ 3 w 43"/>
                <a:gd name="T55" fmla="*/ 13 h 128"/>
                <a:gd name="T56" fmla="*/ 2 w 43"/>
                <a:gd name="T57" fmla="*/ 13 h 128"/>
                <a:gd name="T58" fmla="*/ 2 w 43"/>
                <a:gd name="T59" fmla="*/ 13 h 128"/>
                <a:gd name="T60" fmla="*/ 1 w 43"/>
                <a:gd name="T61" fmla="*/ 12 h 128"/>
                <a:gd name="T62" fmla="*/ 1 w 43"/>
                <a:gd name="T63" fmla="*/ 12 h 128"/>
                <a:gd name="T64" fmla="*/ 1 w 43"/>
                <a:gd name="T65" fmla="*/ 11 h 128"/>
                <a:gd name="T66" fmla="*/ 1 w 43"/>
                <a:gd name="T67" fmla="*/ 11 h 128"/>
                <a:gd name="T68" fmla="*/ 1 w 43"/>
                <a:gd name="T69" fmla="*/ 11 h 128"/>
                <a:gd name="T70" fmla="*/ 0 w 43"/>
                <a:gd name="T71" fmla="*/ 10 h 128"/>
                <a:gd name="T72" fmla="*/ 0 w 43"/>
                <a:gd name="T73" fmla="*/ 10 h 128"/>
                <a:gd name="T74" fmla="*/ 0 w 43"/>
                <a:gd name="T75" fmla="*/ 9 h 128"/>
                <a:gd name="T76" fmla="*/ 0 w 43"/>
                <a:gd name="T77" fmla="*/ 9 h 128"/>
                <a:gd name="T78" fmla="*/ 0 w 43"/>
                <a:gd name="T79" fmla="*/ 8 h 128"/>
                <a:gd name="T80" fmla="*/ 0 w 43"/>
                <a:gd name="T81" fmla="*/ 8 h 128"/>
                <a:gd name="T82" fmla="*/ 0 w 43"/>
                <a:gd name="T83" fmla="*/ 7 h 128"/>
                <a:gd name="T84" fmla="*/ 0 w 43"/>
                <a:gd name="T85" fmla="*/ 6 h 128"/>
                <a:gd name="T86" fmla="*/ 0 w 43"/>
                <a:gd name="T87" fmla="*/ 6 h 128"/>
                <a:gd name="T88" fmla="*/ 0 w 43"/>
                <a:gd name="T89" fmla="*/ 5 h 128"/>
                <a:gd name="T90" fmla="*/ 1 w 43"/>
                <a:gd name="T91" fmla="*/ 4 h 128"/>
                <a:gd name="T92" fmla="*/ 1 w 43"/>
                <a:gd name="T93" fmla="*/ 4 h 128"/>
                <a:gd name="T94" fmla="*/ 1 w 43"/>
                <a:gd name="T95" fmla="*/ 3 h 128"/>
                <a:gd name="T96" fmla="*/ 2 w 43"/>
                <a:gd name="T97" fmla="*/ 2 h 128"/>
                <a:gd name="T98" fmla="*/ 2 w 43"/>
                <a:gd name="T99" fmla="*/ 2 h 128"/>
                <a:gd name="T100" fmla="*/ 3 w 43"/>
                <a:gd name="T101" fmla="*/ 1 h 128"/>
                <a:gd name="T102" fmla="*/ 3 w 43"/>
                <a:gd name="T103" fmla="*/ 0 h 128"/>
                <a:gd name="T104" fmla="*/ 5 w 43"/>
                <a:gd name="T105" fmla="*/ 2 h 128"/>
                <a:gd name="T106" fmla="*/ 5 w 43"/>
                <a:gd name="T107" fmla="*/ 2 h 1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
                <a:gd name="T163" fmla="*/ 0 h 128"/>
                <a:gd name="T164" fmla="*/ 43 w 43"/>
                <a:gd name="T165" fmla="*/ 128 h 1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 h="128">
                  <a:moveTo>
                    <a:pt x="43" y="17"/>
                  </a:moveTo>
                  <a:lnTo>
                    <a:pt x="42" y="17"/>
                  </a:lnTo>
                  <a:lnTo>
                    <a:pt x="41" y="18"/>
                  </a:lnTo>
                  <a:lnTo>
                    <a:pt x="38" y="22"/>
                  </a:lnTo>
                  <a:lnTo>
                    <a:pt x="36" y="27"/>
                  </a:lnTo>
                  <a:lnTo>
                    <a:pt x="32" y="30"/>
                  </a:lnTo>
                  <a:lnTo>
                    <a:pt x="29" y="36"/>
                  </a:lnTo>
                  <a:lnTo>
                    <a:pt x="25" y="44"/>
                  </a:lnTo>
                  <a:lnTo>
                    <a:pt x="23" y="51"/>
                  </a:lnTo>
                  <a:lnTo>
                    <a:pt x="21" y="55"/>
                  </a:lnTo>
                  <a:lnTo>
                    <a:pt x="19" y="58"/>
                  </a:lnTo>
                  <a:lnTo>
                    <a:pt x="18" y="62"/>
                  </a:lnTo>
                  <a:lnTo>
                    <a:pt x="18" y="67"/>
                  </a:lnTo>
                  <a:lnTo>
                    <a:pt x="17" y="70"/>
                  </a:lnTo>
                  <a:lnTo>
                    <a:pt x="17" y="74"/>
                  </a:lnTo>
                  <a:lnTo>
                    <a:pt x="17" y="79"/>
                  </a:lnTo>
                  <a:lnTo>
                    <a:pt x="18" y="84"/>
                  </a:lnTo>
                  <a:lnTo>
                    <a:pt x="18" y="87"/>
                  </a:lnTo>
                  <a:lnTo>
                    <a:pt x="21" y="92"/>
                  </a:lnTo>
                  <a:lnTo>
                    <a:pt x="22" y="96"/>
                  </a:lnTo>
                  <a:lnTo>
                    <a:pt x="24" y="101"/>
                  </a:lnTo>
                  <a:lnTo>
                    <a:pt x="26" y="104"/>
                  </a:lnTo>
                  <a:lnTo>
                    <a:pt x="29" y="109"/>
                  </a:lnTo>
                  <a:lnTo>
                    <a:pt x="33" y="113"/>
                  </a:lnTo>
                  <a:lnTo>
                    <a:pt x="38" y="118"/>
                  </a:lnTo>
                  <a:lnTo>
                    <a:pt x="27" y="128"/>
                  </a:lnTo>
                  <a:lnTo>
                    <a:pt x="25" y="127"/>
                  </a:lnTo>
                  <a:lnTo>
                    <a:pt x="24" y="126"/>
                  </a:lnTo>
                  <a:lnTo>
                    <a:pt x="21" y="124"/>
                  </a:lnTo>
                  <a:lnTo>
                    <a:pt x="17" y="120"/>
                  </a:lnTo>
                  <a:lnTo>
                    <a:pt x="13" y="114"/>
                  </a:lnTo>
                  <a:lnTo>
                    <a:pt x="9" y="109"/>
                  </a:lnTo>
                  <a:lnTo>
                    <a:pt x="8" y="105"/>
                  </a:lnTo>
                  <a:lnTo>
                    <a:pt x="6" y="102"/>
                  </a:lnTo>
                  <a:lnTo>
                    <a:pt x="5" y="97"/>
                  </a:lnTo>
                  <a:lnTo>
                    <a:pt x="4" y="95"/>
                  </a:lnTo>
                  <a:lnTo>
                    <a:pt x="2" y="90"/>
                  </a:lnTo>
                  <a:lnTo>
                    <a:pt x="1" y="85"/>
                  </a:lnTo>
                  <a:lnTo>
                    <a:pt x="0" y="80"/>
                  </a:lnTo>
                  <a:lnTo>
                    <a:pt x="0" y="75"/>
                  </a:lnTo>
                  <a:lnTo>
                    <a:pt x="0" y="69"/>
                  </a:lnTo>
                  <a:lnTo>
                    <a:pt x="0" y="64"/>
                  </a:lnTo>
                  <a:lnTo>
                    <a:pt x="0" y="59"/>
                  </a:lnTo>
                  <a:lnTo>
                    <a:pt x="2" y="53"/>
                  </a:lnTo>
                  <a:lnTo>
                    <a:pt x="3" y="47"/>
                  </a:lnTo>
                  <a:lnTo>
                    <a:pt x="5" y="41"/>
                  </a:lnTo>
                  <a:lnTo>
                    <a:pt x="7" y="35"/>
                  </a:lnTo>
                  <a:lnTo>
                    <a:pt x="11" y="29"/>
                  </a:lnTo>
                  <a:lnTo>
                    <a:pt x="14" y="22"/>
                  </a:lnTo>
                  <a:lnTo>
                    <a:pt x="19" y="15"/>
                  </a:lnTo>
                  <a:lnTo>
                    <a:pt x="24" y="7"/>
                  </a:lnTo>
                  <a:lnTo>
                    <a:pt x="31" y="0"/>
                  </a:lnTo>
                  <a:lnTo>
                    <a:pt x="43" y="17"/>
                  </a:lnTo>
                  <a:close/>
                </a:path>
              </a:pathLst>
            </a:custGeom>
            <a:solidFill>
              <a:srgbClr val="000000"/>
            </a:solidFill>
            <a:ln w="9525">
              <a:noFill/>
              <a:round/>
              <a:headEnd/>
              <a:tailEnd/>
            </a:ln>
          </p:spPr>
          <p:txBody>
            <a:bodyPr/>
            <a:lstStyle/>
            <a:p>
              <a:endParaRPr lang="en-US"/>
            </a:p>
          </p:txBody>
        </p:sp>
        <p:sp>
          <p:nvSpPr>
            <p:cNvPr id="72776" name="Freeform 477"/>
            <p:cNvSpPr>
              <a:spLocks/>
            </p:cNvSpPr>
            <p:nvPr/>
          </p:nvSpPr>
          <p:spPr bwMode="auto">
            <a:xfrm>
              <a:off x="5065" y="2885"/>
              <a:ext cx="15" cy="40"/>
            </a:xfrm>
            <a:custGeom>
              <a:avLst/>
              <a:gdLst>
                <a:gd name="T0" fmla="*/ 5 w 44"/>
                <a:gd name="T1" fmla="*/ 2 h 119"/>
                <a:gd name="T2" fmla="*/ 5 w 44"/>
                <a:gd name="T3" fmla="*/ 2 h 119"/>
                <a:gd name="T4" fmla="*/ 5 w 44"/>
                <a:gd name="T5" fmla="*/ 2 h 119"/>
                <a:gd name="T6" fmla="*/ 5 w 44"/>
                <a:gd name="T7" fmla="*/ 2 h 119"/>
                <a:gd name="T8" fmla="*/ 4 w 44"/>
                <a:gd name="T9" fmla="*/ 3 h 119"/>
                <a:gd name="T10" fmla="*/ 4 w 44"/>
                <a:gd name="T11" fmla="*/ 3 h 119"/>
                <a:gd name="T12" fmla="*/ 3 w 44"/>
                <a:gd name="T13" fmla="*/ 4 h 119"/>
                <a:gd name="T14" fmla="*/ 3 w 44"/>
                <a:gd name="T15" fmla="*/ 5 h 119"/>
                <a:gd name="T16" fmla="*/ 3 w 44"/>
                <a:gd name="T17" fmla="*/ 5 h 119"/>
                <a:gd name="T18" fmla="*/ 3 w 44"/>
                <a:gd name="T19" fmla="*/ 6 h 119"/>
                <a:gd name="T20" fmla="*/ 2 w 44"/>
                <a:gd name="T21" fmla="*/ 7 h 119"/>
                <a:gd name="T22" fmla="*/ 2 w 44"/>
                <a:gd name="T23" fmla="*/ 8 h 119"/>
                <a:gd name="T24" fmla="*/ 2 w 44"/>
                <a:gd name="T25" fmla="*/ 8 h 119"/>
                <a:gd name="T26" fmla="*/ 3 w 44"/>
                <a:gd name="T27" fmla="*/ 9 h 119"/>
                <a:gd name="T28" fmla="*/ 3 w 44"/>
                <a:gd name="T29" fmla="*/ 10 h 119"/>
                <a:gd name="T30" fmla="*/ 3 w 44"/>
                <a:gd name="T31" fmla="*/ 10 h 119"/>
                <a:gd name="T32" fmla="*/ 3 w 44"/>
                <a:gd name="T33" fmla="*/ 11 h 119"/>
                <a:gd name="T34" fmla="*/ 4 w 44"/>
                <a:gd name="T35" fmla="*/ 11 h 119"/>
                <a:gd name="T36" fmla="*/ 4 w 44"/>
                <a:gd name="T37" fmla="*/ 11 h 119"/>
                <a:gd name="T38" fmla="*/ 4 w 44"/>
                <a:gd name="T39" fmla="*/ 13 h 119"/>
                <a:gd name="T40" fmla="*/ 4 w 44"/>
                <a:gd name="T41" fmla="*/ 13 h 119"/>
                <a:gd name="T42" fmla="*/ 3 w 44"/>
                <a:gd name="T43" fmla="*/ 13 h 119"/>
                <a:gd name="T44" fmla="*/ 3 w 44"/>
                <a:gd name="T45" fmla="*/ 13 h 119"/>
                <a:gd name="T46" fmla="*/ 3 w 44"/>
                <a:gd name="T47" fmla="*/ 13 h 119"/>
                <a:gd name="T48" fmla="*/ 2 w 44"/>
                <a:gd name="T49" fmla="*/ 12 h 119"/>
                <a:gd name="T50" fmla="*/ 1 w 44"/>
                <a:gd name="T51" fmla="*/ 12 h 119"/>
                <a:gd name="T52" fmla="*/ 1 w 44"/>
                <a:gd name="T53" fmla="*/ 11 h 119"/>
                <a:gd name="T54" fmla="*/ 1 w 44"/>
                <a:gd name="T55" fmla="*/ 10 h 119"/>
                <a:gd name="T56" fmla="*/ 0 w 44"/>
                <a:gd name="T57" fmla="*/ 10 h 119"/>
                <a:gd name="T58" fmla="*/ 0 w 44"/>
                <a:gd name="T59" fmla="*/ 10 h 119"/>
                <a:gd name="T60" fmla="*/ 0 w 44"/>
                <a:gd name="T61" fmla="*/ 9 h 119"/>
                <a:gd name="T62" fmla="*/ 0 w 44"/>
                <a:gd name="T63" fmla="*/ 9 h 119"/>
                <a:gd name="T64" fmla="*/ 0 w 44"/>
                <a:gd name="T65" fmla="*/ 8 h 119"/>
                <a:gd name="T66" fmla="*/ 0 w 44"/>
                <a:gd name="T67" fmla="*/ 8 h 119"/>
                <a:gd name="T68" fmla="*/ 0 w 44"/>
                <a:gd name="T69" fmla="*/ 7 h 119"/>
                <a:gd name="T70" fmla="*/ 0 w 44"/>
                <a:gd name="T71" fmla="*/ 6 h 119"/>
                <a:gd name="T72" fmla="*/ 0 w 44"/>
                <a:gd name="T73" fmla="*/ 6 h 119"/>
                <a:gd name="T74" fmla="*/ 1 w 44"/>
                <a:gd name="T75" fmla="*/ 5 h 119"/>
                <a:gd name="T76" fmla="*/ 1 w 44"/>
                <a:gd name="T77" fmla="*/ 4 h 119"/>
                <a:gd name="T78" fmla="*/ 1 w 44"/>
                <a:gd name="T79" fmla="*/ 3 h 119"/>
                <a:gd name="T80" fmla="*/ 1 w 44"/>
                <a:gd name="T81" fmla="*/ 3 h 119"/>
                <a:gd name="T82" fmla="*/ 2 w 44"/>
                <a:gd name="T83" fmla="*/ 3 h 119"/>
                <a:gd name="T84" fmla="*/ 2 w 44"/>
                <a:gd name="T85" fmla="*/ 2 h 119"/>
                <a:gd name="T86" fmla="*/ 2 w 44"/>
                <a:gd name="T87" fmla="*/ 2 h 119"/>
                <a:gd name="T88" fmla="*/ 3 w 44"/>
                <a:gd name="T89" fmla="*/ 1 h 119"/>
                <a:gd name="T90" fmla="*/ 3 w 44"/>
                <a:gd name="T91" fmla="*/ 1 h 119"/>
                <a:gd name="T92" fmla="*/ 3 w 44"/>
                <a:gd name="T93" fmla="*/ 0 h 119"/>
                <a:gd name="T94" fmla="*/ 4 w 44"/>
                <a:gd name="T95" fmla="*/ 0 h 119"/>
                <a:gd name="T96" fmla="*/ 5 w 44"/>
                <a:gd name="T97" fmla="*/ 2 h 119"/>
                <a:gd name="T98" fmla="*/ 5 w 44"/>
                <a:gd name="T99" fmla="*/ 2 h 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
                <a:gd name="T151" fmla="*/ 0 h 119"/>
                <a:gd name="T152" fmla="*/ 44 w 44"/>
                <a:gd name="T153" fmla="*/ 119 h 1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 h="119">
                  <a:moveTo>
                    <a:pt x="44" y="18"/>
                  </a:moveTo>
                  <a:lnTo>
                    <a:pt x="43" y="18"/>
                  </a:lnTo>
                  <a:lnTo>
                    <a:pt x="42" y="21"/>
                  </a:lnTo>
                  <a:lnTo>
                    <a:pt x="40" y="22"/>
                  </a:lnTo>
                  <a:lnTo>
                    <a:pt x="37" y="27"/>
                  </a:lnTo>
                  <a:lnTo>
                    <a:pt x="33" y="30"/>
                  </a:lnTo>
                  <a:lnTo>
                    <a:pt x="30" y="35"/>
                  </a:lnTo>
                  <a:lnTo>
                    <a:pt x="27" y="41"/>
                  </a:lnTo>
                  <a:lnTo>
                    <a:pt x="24" y="47"/>
                  </a:lnTo>
                  <a:lnTo>
                    <a:pt x="22" y="53"/>
                  </a:lnTo>
                  <a:lnTo>
                    <a:pt x="20" y="61"/>
                  </a:lnTo>
                  <a:lnTo>
                    <a:pt x="19" y="67"/>
                  </a:lnTo>
                  <a:lnTo>
                    <a:pt x="20" y="75"/>
                  </a:lnTo>
                  <a:lnTo>
                    <a:pt x="22" y="81"/>
                  </a:lnTo>
                  <a:lnTo>
                    <a:pt x="25" y="88"/>
                  </a:lnTo>
                  <a:lnTo>
                    <a:pt x="27" y="91"/>
                  </a:lnTo>
                  <a:lnTo>
                    <a:pt x="30" y="94"/>
                  </a:lnTo>
                  <a:lnTo>
                    <a:pt x="32" y="97"/>
                  </a:lnTo>
                  <a:lnTo>
                    <a:pt x="38" y="101"/>
                  </a:lnTo>
                  <a:lnTo>
                    <a:pt x="32" y="119"/>
                  </a:lnTo>
                  <a:lnTo>
                    <a:pt x="31" y="119"/>
                  </a:lnTo>
                  <a:lnTo>
                    <a:pt x="28" y="117"/>
                  </a:lnTo>
                  <a:lnTo>
                    <a:pt x="25" y="115"/>
                  </a:lnTo>
                  <a:lnTo>
                    <a:pt x="22" y="113"/>
                  </a:lnTo>
                  <a:lnTo>
                    <a:pt x="17" y="109"/>
                  </a:lnTo>
                  <a:lnTo>
                    <a:pt x="12" y="104"/>
                  </a:lnTo>
                  <a:lnTo>
                    <a:pt x="8" y="99"/>
                  </a:lnTo>
                  <a:lnTo>
                    <a:pt x="5" y="93"/>
                  </a:lnTo>
                  <a:lnTo>
                    <a:pt x="3" y="90"/>
                  </a:lnTo>
                  <a:lnTo>
                    <a:pt x="1" y="85"/>
                  </a:lnTo>
                  <a:lnTo>
                    <a:pt x="0" y="81"/>
                  </a:lnTo>
                  <a:lnTo>
                    <a:pt x="0" y="76"/>
                  </a:lnTo>
                  <a:lnTo>
                    <a:pt x="0" y="71"/>
                  </a:lnTo>
                  <a:lnTo>
                    <a:pt x="0" y="67"/>
                  </a:lnTo>
                  <a:lnTo>
                    <a:pt x="0" y="62"/>
                  </a:lnTo>
                  <a:lnTo>
                    <a:pt x="2" y="57"/>
                  </a:lnTo>
                  <a:lnTo>
                    <a:pt x="3" y="51"/>
                  </a:lnTo>
                  <a:lnTo>
                    <a:pt x="5" y="44"/>
                  </a:lnTo>
                  <a:lnTo>
                    <a:pt x="8" y="38"/>
                  </a:lnTo>
                  <a:lnTo>
                    <a:pt x="12" y="30"/>
                  </a:lnTo>
                  <a:lnTo>
                    <a:pt x="13" y="27"/>
                  </a:lnTo>
                  <a:lnTo>
                    <a:pt x="16" y="23"/>
                  </a:lnTo>
                  <a:lnTo>
                    <a:pt x="18" y="19"/>
                  </a:lnTo>
                  <a:lnTo>
                    <a:pt x="21" y="16"/>
                  </a:lnTo>
                  <a:lnTo>
                    <a:pt x="23" y="11"/>
                  </a:lnTo>
                  <a:lnTo>
                    <a:pt x="27" y="7"/>
                  </a:lnTo>
                  <a:lnTo>
                    <a:pt x="30" y="4"/>
                  </a:lnTo>
                  <a:lnTo>
                    <a:pt x="34" y="0"/>
                  </a:lnTo>
                  <a:lnTo>
                    <a:pt x="44" y="18"/>
                  </a:lnTo>
                  <a:close/>
                </a:path>
              </a:pathLst>
            </a:custGeom>
            <a:solidFill>
              <a:srgbClr val="000000"/>
            </a:solidFill>
            <a:ln w="9525">
              <a:noFill/>
              <a:round/>
              <a:headEnd/>
              <a:tailEnd/>
            </a:ln>
          </p:spPr>
          <p:txBody>
            <a:bodyPr/>
            <a:lstStyle/>
            <a:p>
              <a:endParaRPr lang="en-US"/>
            </a:p>
          </p:txBody>
        </p:sp>
        <p:sp>
          <p:nvSpPr>
            <p:cNvPr id="72777" name="Freeform 478"/>
            <p:cNvSpPr>
              <a:spLocks/>
            </p:cNvSpPr>
            <p:nvPr/>
          </p:nvSpPr>
          <p:spPr bwMode="auto">
            <a:xfrm>
              <a:off x="5053" y="2860"/>
              <a:ext cx="13" cy="27"/>
            </a:xfrm>
            <a:custGeom>
              <a:avLst/>
              <a:gdLst>
                <a:gd name="T0" fmla="*/ 4 w 37"/>
                <a:gd name="T1" fmla="*/ 0 h 83"/>
                <a:gd name="T2" fmla="*/ 4 w 37"/>
                <a:gd name="T3" fmla="*/ 0 h 83"/>
                <a:gd name="T4" fmla="*/ 3 w 37"/>
                <a:gd name="T5" fmla="*/ 1 h 83"/>
                <a:gd name="T6" fmla="*/ 2 w 37"/>
                <a:gd name="T7" fmla="*/ 1 h 83"/>
                <a:gd name="T8" fmla="*/ 2 w 37"/>
                <a:gd name="T9" fmla="*/ 1 h 83"/>
                <a:gd name="T10" fmla="*/ 2 w 37"/>
                <a:gd name="T11" fmla="*/ 2 h 83"/>
                <a:gd name="T12" fmla="*/ 1 w 37"/>
                <a:gd name="T13" fmla="*/ 2 h 83"/>
                <a:gd name="T14" fmla="*/ 1 w 37"/>
                <a:gd name="T15" fmla="*/ 3 h 83"/>
                <a:gd name="T16" fmla="*/ 0 w 37"/>
                <a:gd name="T17" fmla="*/ 3 h 83"/>
                <a:gd name="T18" fmla="*/ 0 w 37"/>
                <a:gd name="T19" fmla="*/ 4 h 83"/>
                <a:gd name="T20" fmla="*/ 0 w 37"/>
                <a:gd name="T21" fmla="*/ 5 h 83"/>
                <a:gd name="T22" fmla="*/ 0 w 37"/>
                <a:gd name="T23" fmla="*/ 5 h 83"/>
                <a:gd name="T24" fmla="*/ 0 w 37"/>
                <a:gd name="T25" fmla="*/ 5 h 83"/>
                <a:gd name="T26" fmla="*/ 0 w 37"/>
                <a:gd name="T27" fmla="*/ 6 h 83"/>
                <a:gd name="T28" fmla="*/ 0 w 37"/>
                <a:gd name="T29" fmla="*/ 6 h 83"/>
                <a:gd name="T30" fmla="*/ 0 w 37"/>
                <a:gd name="T31" fmla="*/ 7 h 83"/>
                <a:gd name="T32" fmla="*/ 0 w 37"/>
                <a:gd name="T33" fmla="*/ 7 h 83"/>
                <a:gd name="T34" fmla="*/ 1 w 37"/>
                <a:gd name="T35" fmla="*/ 7 h 83"/>
                <a:gd name="T36" fmla="*/ 1 w 37"/>
                <a:gd name="T37" fmla="*/ 8 h 83"/>
                <a:gd name="T38" fmla="*/ 2 w 37"/>
                <a:gd name="T39" fmla="*/ 9 h 83"/>
                <a:gd name="T40" fmla="*/ 2 w 37"/>
                <a:gd name="T41" fmla="*/ 8 h 83"/>
                <a:gd name="T42" fmla="*/ 2 w 37"/>
                <a:gd name="T43" fmla="*/ 8 h 83"/>
                <a:gd name="T44" fmla="*/ 2 w 37"/>
                <a:gd name="T45" fmla="*/ 8 h 83"/>
                <a:gd name="T46" fmla="*/ 2 w 37"/>
                <a:gd name="T47" fmla="*/ 7 h 83"/>
                <a:gd name="T48" fmla="*/ 2 w 37"/>
                <a:gd name="T49" fmla="*/ 7 h 83"/>
                <a:gd name="T50" fmla="*/ 2 w 37"/>
                <a:gd name="T51" fmla="*/ 7 h 83"/>
                <a:gd name="T52" fmla="*/ 2 w 37"/>
                <a:gd name="T53" fmla="*/ 6 h 83"/>
                <a:gd name="T54" fmla="*/ 2 w 37"/>
                <a:gd name="T55" fmla="*/ 6 h 83"/>
                <a:gd name="T56" fmla="*/ 2 w 37"/>
                <a:gd name="T57" fmla="*/ 5 h 83"/>
                <a:gd name="T58" fmla="*/ 2 w 37"/>
                <a:gd name="T59" fmla="*/ 4 h 83"/>
                <a:gd name="T60" fmla="*/ 2 w 37"/>
                <a:gd name="T61" fmla="*/ 3 h 83"/>
                <a:gd name="T62" fmla="*/ 3 w 37"/>
                <a:gd name="T63" fmla="*/ 3 h 83"/>
                <a:gd name="T64" fmla="*/ 4 w 37"/>
                <a:gd name="T65" fmla="*/ 2 h 83"/>
                <a:gd name="T66" fmla="*/ 4 w 37"/>
                <a:gd name="T67" fmla="*/ 2 h 83"/>
                <a:gd name="T68" fmla="*/ 4 w 37"/>
                <a:gd name="T69" fmla="*/ 2 h 83"/>
                <a:gd name="T70" fmla="*/ 5 w 37"/>
                <a:gd name="T71" fmla="*/ 1 h 83"/>
                <a:gd name="T72" fmla="*/ 4 w 37"/>
                <a:gd name="T73" fmla="*/ 0 h 83"/>
                <a:gd name="T74" fmla="*/ 4 w 37"/>
                <a:gd name="T75" fmla="*/ 0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83"/>
                <a:gd name="T116" fmla="*/ 37 w 37"/>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83">
                  <a:moveTo>
                    <a:pt x="31" y="0"/>
                  </a:moveTo>
                  <a:lnTo>
                    <a:pt x="29" y="1"/>
                  </a:lnTo>
                  <a:lnTo>
                    <a:pt x="23" y="5"/>
                  </a:lnTo>
                  <a:lnTo>
                    <a:pt x="20" y="7"/>
                  </a:lnTo>
                  <a:lnTo>
                    <a:pt x="16" y="12"/>
                  </a:lnTo>
                  <a:lnTo>
                    <a:pt x="13" y="14"/>
                  </a:lnTo>
                  <a:lnTo>
                    <a:pt x="10" y="19"/>
                  </a:lnTo>
                  <a:lnTo>
                    <a:pt x="7" y="24"/>
                  </a:lnTo>
                  <a:lnTo>
                    <a:pt x="4" y="30"/>
                  </a:lnTo>
                  <a:lnTo>
                    <a:pt x="2" y="36"/>
                  </a:lnTo>
                  <a:lnTo>
                    <a:pt x="1" y="42"/>
                  </a:lnTo>
                  <a:lnTo>
                    <a:pt x="0" y="46"/>
                  </a:lnTo>
                  <a:lnTo>
                    <a:pt x="0" y="49"/>
                  </a:lnTo>
                  <a:lnTo>
                    <a:pt x="0" y="53"/>
                  </a:lnTo>
                  <a:lnTo>
                    <a:pt x="1" y="57"/>
                  </a:lnTo>
                  <a:lnTo>
                    <a:pt x="1" y="60"/>
                  </a:lnTo>
                  <a:lnTo>
                    <a:pt x="3" y="65"/>
                  </a:lnTo>
                  <a:lnTo>
                    <a:pt x="5" y="69"/>
                  </a:lnTo>
                  <a:lnTo>
                    <a:pt x="7" y="74"/>
                  </a:lnTo>
                  <a:lnTo>
                    <a:pt x="21" y="83"/>
                  </a:lnTo>
                  <a:lnTo>
                    <a:pt x="20" y="81"/>
                  </a:lnTo>
                  <a:lnTo>
                    <a:pt x="18" y="77"/>
                  </a:lnTo>
                  <a:lnTo>
                    <a:pt x="17" y="74"/>
                  </a:lnTo>
                  <a:lnTo>
                    <a:pt x="16" y="70"/>
                  </a:lnTo>
                  <a:lnTo>
                    <a:pt x="15" y="66"/>
                  </a:lnTo>
                  <a:lnTo>
                    <a:pt x="15" y="63"/>
                  </a:lnTo>
                  <a:lnTo>
                    <a:pt x="15" y="57"/>
                  </a:lnTo>
                  <a:lnTo>
                    <a:pt x="16" y="52"/>
                  </a:lnTo>
                  <a:lnTo>
                    <a:pt x="16" y="46"/>
                  </a:lnTo>
                  <a:lnTo>
                    <a:pt x="19" y="40"/>
                  </a:lnTo>
                  <a:lnTo>
                    <a:pt x="21" y="32"/>
                  </a:lnTo>
                  <a:lnTo>
                    <a:pt x="25" y="26"/>
                  </a:lnTo>
                  <a:lnTo>
                    <a:pt x="28" y="23"/>
                  </a:lnTo>
                  <a:lnTo>
                    <a:pt x="30" y="19"/>
                  </a:lnTo>
                  <a:lnTo>
                    <a:pt x="33" y="17"/>
                  </a:lnTo>
                  <a:lnTo>
                    <a:pt x="37" y="13"/>
                  </a:lnTo>
                  <a:lnTo>
                    <a:pt x="31" y="0"/>
                  </a:lnTo>
                  <a:close/>
                </a:path>
              </a:pathLst>
            </a:custGeom>
            <a:solidFill>
              <a:srgbClr val="000000"/>
            </a:solidFill>
            <a:ln w="9525">
              <a:noFill/>
              <a:round/>
              <a:headEnd/>
              <a:tailEnd/>
            </a:ln>
          </p:spPr>
          <p:txBody>
            <a:bodyPr/>
            <a:lstStyle/>
            <a:p>
              <a:endParaRPr lang="en-US"/>
            </a:p>
          </p:txBody>
        </p:sp>
        <p:sp>
          <p:nvSpPr>
            <p:cNvPr id="72778" name="Freeform 479"/>
            <p:cNvSpPr>
              <a:spLocks/>
            </p:cNvSpPr>
            <p:nvPr/>
          </p:nvSpPr>
          <p:spPr bwMode="auto">
            <a:xfrm>
              <a:off x="5045" y="2922"/>
              <a:ext cx="14" cy="34"/>
            </a:xfrm>
            <a:custGeom>
              <a:avLst/>
              <a:gdLst>
                <a:gd name="T0" fmla="*/ 5 w 42"/>
                <a:gd name="T1" fmla="*/ 1 h 103"/>
                <a:gd name="T2" fmla="*/ 4 w 42"/>
                <a:gd name="T3" fmla="*/ 1 h 103"/>
                <a:gd name="T4" fmla="*/ 4 w 42"/>
                <a:gd name="T5" fmla="*/ 2 h 103"/>
                <a:gd name="T6" fmla="*/ 4 w 42"/>
                <a:gd name="T7" fmla="*/ 2 h 103"/>
                <a:gd name="T8" fmla="*/ 3 w 42"/>
                <a:gd name="T9" fmla="*/ 3 h 103"/>
                <a:gd name="T10" fmla="*/ 3 w 42"/>
                <a:gd name="T11" fmla="*/ 3 h 103"/>
                <a:gd name="T12" fmla="*/ 3 w 42"/>
                <a:gd name="T13" fmla="*/ 4 h 103"/>
                <a:gd name="T14" fmla="*/ 3 w 42"/>
                <a:gd name="T15" fmla="*/ 5 h 103"/>
                <a:gd name="T16" fmla="*/ 3 w 42"/>
                <a:gd name="T17" fmla="*/ 5 h 103"/>
                <a:gd name="T18" fmla="*/ 3 w 42"/>
                <a:gd name="T19" fmla="*/ 6 h 103"/>
                <a:gd name="T20" fmla="*/ 3 w 42"/>
                <a:gd name="T21" fmla="*/ 7 h 103"/>
                <a:gd name="T22" fmla="*/ 3 w 42"/>
                <a:gd name="T23" fmla="*/ 8 h 103"/>
                <a:gd name="T24" fmla="*/ 3 w 42"/>
                <a:gd name="T25" fmla="*/ 9 h 103"/>
                <a:gd name="T26" fmla="*/ 4 w 42"/>
                <a:gd name="T27" fmla="*/ 9 h 103"/>
                <a:gd name="T28" fmla="*/ 4 w 42"/>
                <a:gd name="T29" fmla="*/ 9 h 103"/>
                <a:gd name="T30" fmla="*/ 4 w 42"/>
                <a:gd name="T31" fmla="*/ 10 h 103"/>
                <a:gd name="T32" fmla="*/ 5 w 42"/>
                <a:gd name="T33" fmla="*/ 10 h 103"/>
                <a:gd name="T34" fmla="*/ 3 w 42"/>
                <a:gd name="T35" fmla="*/ 11 h 103"/>
                <a:gd name="T36" fmla="*/ 3 w 42"/>
                <a:gd name="T37" fmla="*/ 11 h 103"/>
                <a:gd name="T38" fmla="*/ 3 w 42"/>
                <a:gd name="T39" fmla="*/ 11 h 103"/>
                <a:gd name="T40" fmla="*/ 2 w 42"/>
                <a:gd name="T41" fmla="*/ 11 h 103"/>
                <a:gd name="T42" fmla="*/ 2 w 42"/>
                <a:gd name="T43" fmla="*/ 10 h 103"/>
                <a:gd name="T44" fmla="*/ 2 w 42"/>
                <a:gd name="T45" fmla="*/ 10 h 103"/>
                <a:gd name="T46" fmla="*/ 1 w 42"/>
                <a:gd name="T47" fmla="*/ 9 h 103"/>
                <a:gd name="T48" fmla="*/ 1 w 42"/>
                <a:gd name="T49" fmla="*/ 9 h 103"/>
                <a:gd name="T50" fmla="*/ 1 w 42"/>
                <a:gd name="T51" fmla="*/ 8 h 103"/>
                <a:gd name="T52" fmla="*/ 0 w 42"/>
                <a:gd name="T53" fmla="*/ 7 h 103"/>
                <a:gd name="T54" fmla="*/ 0 w 42"/>
                <a:gd name="T55" fmla="*/ 7 h 103"/>
                <a:gd name="T56" fmla="*/ 0 w 42"/>
                <a:gd name="T57" fmla="*/ 7 h 103"/>
                <a:gd name="T58" fmla="*/ 0 w 42"/>
                <a:gd name="T59" fmla="*/ 6 h 103"/>
                <a:gd name="T60" fmla="*/ 0 w 42"/>
                <a:gd name="T61" fmla="*/ 6 h 103"/>
                <a:gd name="T62" fmla="*/ 0 w 42"/>
                <a:gd name="T63" fmla="*/ 5 h 103"/>
                <a:gd name="T64" fmla="*/ 0 w 42"/>
                <a:gd name="T65" fmla="*/ 5 h 103"/>
                <a:gd name="T66" fmla="*/ 0 w 42"/>
                <a:gd name="T67" fmla="*/ 4 h 103"/>
                <a:gd name="T68" fmla="*/ 0 w 42"/>
                <a:gd name="T69" fmla="*/ 4 h 103"/>
                <a:gd name="T70" fmla="*/ 1 w 42"/>
                <a:gd name="T71" fmla="*/ 3 h 103"/>
                <a:gd name="T72" fmla="*/ 1 w 42"/>
                <a:gd name="T73" fmla="*/ 3 h 103"/>
                <a:gd name="T74" fmla="*/ 1 w 42"/>
                <a:gd name="T75" fmla="*/ 2 h 103"/>
                <a:gd name="T76" fmla="*/ 2 w 42"/>
                <a:gd name="T77" fmla="*/ 2 h 103"/>
                <a:gd name="T78" fmla="*/ 2 w 42"/>
                <a:gd name="T79" fmla="*/ 1 h 103"/>
                <a:gd name="T80" fmla="*/ 3 w 42"/>
                <a:gd name="T81" fmla="*/ 1 h 103"/>
                <a:gd name="T82" fmla="*/ 3 w 42"/>
                <a:gd name="T83" fmla="*/ 0 h 103"/>
                <a:gd name="T84" fmla="*/ 5 w 42"/>
                <a:gd name="T85" fmla="*/ 1 h 103"/>
                <a:gd name="T86" fmla="*/ 5 w 42"/>
                <a:gd name="T87" fmla="*/ 1 h 1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103"/>
                <a:gd name="T134" fmla="*/ 42 w 42"/>
                <a:gd name="T135" fmla="*/ 103 h 1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103">
                  <a:moveTo>
                    <a:pt x="42" y="8"/>
                  </a:moveTo>
                  <a:lnTo>
                    <a:pt x="40" y="10"/>
                  </a:lnTo>
                  <a:lnTo>
                    <a:pt x="36" y="16"/>
                  </a:lnTo>
                  <a:lnTo>
                    <a:pt x="33" y="20"/>
                  </a:lnTo>
                  <a:lnTo>
                    <a:pt x="31" y="25"/>
                  </a:lnTo>
                  <a:lnTo>
                    <a:pt x="29" y="30"/>
                  </a:lnTo>
                  <a:lnTo>
                    <a:pt x="27" y="36"/>
                  </a:lnTo>
                  <a:lnTo>
                    <a:pt x="25" y="42"/>
                  </a:lnTo>
                  <a:lnTo>
                    <a:pt x="24" y="49"/>
                  </a:lnTo>
                  <a:lnTo>
                    <a:pt x="24" y="56"/>
                  </a:lnTo>
                  <a:lnTo>
                    <a:pt x="25" y="63"/>
                  </a:lnTo>
                  <a:lnTo>
                    <a:pt x="27" y="71"/>
                  </a:lnTo>
                  <a:lnTo>
                    <a:pt x="30" y="78"/>
                  </a:lnTo>
                  <a:lnTo>
                    <a:pt x="32" y="82"/>
                  </a:lnTo>
                  <a:lnTo>
                    <a:pt x="35" y="85"/>
                  </a:lnTo>
                  <a:lnTo>
                    <a:pt x="38" y="89"/>
                  </a:lnTo>
                  <a:lnTo>
                    <a:pt x="42" y="94"/>
                  </a:lnTo>
                  <a:lnTo>
                    <a:pt x="29" y="103"/>
                  </a:lnTo>
                  <a:lnTo>
                    <a:pt x="27" y="102"/>
                  </a:lnTo>
                  <a:lnTo>
                    <a:pt x="26" y="101"/>
                  </a:lnTo>
                  <a:lnTo>
                    <a:pt x="22" y="97"/>
                  </a:lnTo>
                  <a:lnTo>
                    <a:pt x="19" y="95"/>
                  </a:lnTo>
                  <a:lnTo>
                    <a:pt x="15" y="90"/>
                  </a:lnTo>
                  <a:lnTo>
                    <a:pt x="12" y="84"/>
                  </a:lnTo>
                  <a:lnTo>
                    <a:pt x="8" y="78"/>
                  </a:lnTo>
                  <a:lnTo>
                    <a:pt x="5" y="72"/>
                  </a:lnTo>
                  <a:lnTo>
                    <a:pt x="3" y="68"/>
                  </a:lnTo>
                  <a:lnTo>
                    <a:pt x="2" y="65"/>
                  </a:lnTo>
                  <a:lnTo>
                    <a:pt x="1" y="61"/>
                  </a:lnTo>
                  <a:lnTo>
                    <a:pt x="1" y="57"/>
                  </a:lnTo>
                  <a:lnTo>
                    <a:pt x="0" y="53"/>
                  </a:lnTo>
                  <a:lnTo>
                    <a:pt x="1" y="48"/>
                  </a:lnTo>
                  <a:lnTo>
                    <a:pt x="1" y="44"/>
                  </a:lnTo>
                  <a:lnTo>
                    <a:pt x="2" y="39"/>
                  </a:lnTo>
                  <a:lnTo>
                    <a:pt x="3" y="34"/>
                  </a:lnTo>
                  <a:lnTo>
                    <a:pt x="5" y="30"/>
                  </a:lnTo>
                  <a:lnTo>
                    <a:pt x="8" y="25"/>
                  </a:lnTo>
                  <a:lnTo>
                    <a:pt x="11" y="20"/>
                  </a:lnTo>
                  <a:lnTo>
                    <a:pt x="15" y="15"/>
                  </a:lnTo>
                  <a:lnTo>
                    <a:pt x="19" y="10"/>
                  </a:lnTo>
                  <a:lnTo>
                    <a:pt x="24" y="5"/>
                  </a:lnTo>
                  <a:lnTo>
                    <a:pt x="30" y="0"/>
                  </a:lnTo>
                  <a:lnTo>
                    <a:pt x="42" y="8"/>
                  </a:lnTo>
                  <a:close/>
                </a:path>
              </a:pathLst>
            </a:custGeom>
            <a:solidFill>
              <a:srgbClr val="000000"/>
            </a:solidFill>
            <a:ln w="9525">
              <a:noFill/>
              <a:round/>
              <a:headEnd/>
              <a:tailEnd/>
            </a:ln>
          </p:spPr>
          <p:txBody>
            <a:bodyPr/>
            <a:lstStyle/>
            <a:p>
              <a:endParaRPr lang="en-US"/>
            </a:p>
          </p:txBody>
        </p:sp>
        <p:sp>
          <p:nvSpPr>
            <p:cNvPr id="72779" name="Freeform 480"/>
            <p:cNvSpPr>
              <a:spLocks/>
            </p:cNvSpPr>
            <p:nvPr/>
          </p:nvSpPr>
          <p:spPr bwMode="auto">
            <a:xfrm>
              <a:off x="5068" y="2942"/>
              <a:ext cx="15" cy="37"/>
            </a:xfrm>
            <a:custGeom>
              <a:avLst/>
              <a:gdLst>
                <a:gd name="T0" fmla="*/ 4 w 47"/>
                <a:gd name="T1" fmla="*/ 1 h 113"/>
                <a:gd name="T2" fmla="*/ 4 w 47"/>
                <a:gd name="T3" fmla="*/ 1 h 113"/>
                <a:gd name="T4" fmla="*/ 4 w 47"/>
                <a:gd name="T5" fmla="*/ 1 h 113"/>
                <a:gd name="T6" fmla="*/ 3 w 47"/>
                <a:gd name="T7" fmla="*/ 2 h 113"/>
                <a:gd name="T8" fmla="*/ 3 w 47"/>
                <a:gd name="T9" fmla="*/ 2 h 113"/>
                <a:gd name="T10" fmla="*/ 3 w 47"/>
                <a:gd name="T11" fmla="*/ 3 h 113"/>
                <a:gd name="T12" fmla="*/ 3 w 47"/>
                <a:gd name="T13" fmla="*/ 3 h 113"/>
                <a:gd name="T14" fmla="*/ 2 w 47"/>
                <a:gd name="T15" fmla="*/ 4 h 113"/>
                <a:gd name="T16" fmla="*/ 2 w 47"/>
                <a:gd name="T17" fmla="*/ 4 h 113"/>
                <a:gd name="T18" fmla="*/ 2 w 47"/>
                <a:gd name="T19" fmla="*/ 5 h 113"/>
                <a:gd name="T20" fmla="*/ 2 w 47"/>
                <a:gd name="T21" fmla="*/ 6 h 113"/>
                <a:gd name="T22" fmla="*/ 2 w 47"/>
                <a:gd name="T23" fmla="*/ 7 h 113"/>
                <a:gd name="T24" fmla="*/ 2 w 47"/>
                <a:gd name="T25" fmla="*/ 7 h 113"/>
                <a:gd name="T26" fmla="*/ 3 w 47"/>
                <a:gd name="T27" fmla="*/ 8 h 113"/>
                <a:gd name="T28" fmla="*/ 3 w 47"/>
                <a:gd name="T29" fmla="*/ 9 h 113"/>
                <a:gd name="T30" fmla="*/ 4 w 47"/>
                <a:gd name="T31" fmla="*/ 9 h 113"/>
                <a:gd name="T32" fmla="*/ 4 w 47"/>
                <a:gd name="T33" fmla="*/ 9 h 113"/>
                <a:gd name="T34" fmla="*/ 4 w 47"/>
                <a:gd name="T35" fmla="*/ 10 h 113"/>
                <a:gd name="T36" fmla="*/ 5 w 47"/>
                <a:gd name="T37" fmla="*/ 10 h 113"/>
                <a:gd name="T38" fmla="*/ 4 w 47"/>
                <a:gd name="T39" fmla="*/ 12 h 113"/>
                <a:gd name="T40" fmla="*/ 4 w 47"/>
                <a:gd name="T41" fmla="*/ 12 h 113"/>
                <a:gd name="T42" fmla="*/ 4 w 47"/>
                <a:gd name="T43" fmla="*/ 12 h 113"/>
                <a:gd name="T44" fmla="*/ 3 w 47"/>
                <a:gd name="T45" fmla="*/ 12 h 113"/>
                <a:gd name="T46" fmla="*/ 3 w 47"/>
                <a:gd name="T47" fmla="*/ 11 h 113"/>
                <a:gd name="T48" fmla="*/ 2 w 47"/>
                <a:gd name="T49" fmla="*/ 11 h 113"/>
                <a:gd name="T50" fmla="*/ 2 w 47"/>
                <a:gd name="T51" fmla="*/ 10 h 113"/>
                <a:gd name="T52" fmla="*/ 1 w 47"/>
                <a:gd name="T53" fmla="*/ 10 h 113"/>
                <a:gd name="T54" fmla="*/ 1 w 47"/>
                <a:gd name="T55" fmla="*/ 9 h 113"/>
                <a:gd name="T56" fmla="*/ 1 w 47"/>
                <a:gd name="T57" fmla="*/ 9 h 113"/>
                <a:gd name="T58" fmla="*/ 1 w 47"/>
                <a:gd name="T59" fmla="*/ 9 h 113"/>
                <a:gd name="T60" fmla="*/ 0 w 47"/>
                <a:gd name="T61" fmla="*/ 8 h 113"/>
                <a:gd name="T62" fmla="*/ 0 w 47"/>
                <a:gd name="T63" fmla="*/ 8 h 113"/>
                <a:gd name="T64" fmla="*/ 0 w 47"/>
                <a:gd name="T65" fmla="*/ 7 h 113"/>
                <a:gd name="T66" fmla="*/ 0 w 47"/>
                <a:gd name="T67" fmla="*/ 7 h 113"/>
                <a:gd name="T68" fmla="*/ 0 w 47"/>
                <a:gd name="T69" fmla="*/ 6 h 113"/>
                <a:gd name="T70" fmla="*/ 0 w 47"/>
                <a:gd name="T71" fmla="*/ 6 h 113"/>
                <a:gd name="T72" fmla="*/ 0 w 47"/>
                <a:gd name="T73" fmla="*/ 5 h 113"/>
                <a:gd name="T74" fmla="*/ 0 w 47"/>
                <a:gd name="T75" fmla="*/ 5 h 113"/>
                <a:gd name="T76" fmla="*/ 0 w 47"/>
                <a:gd name="T77" fmla="*/ 4 h 113"/>
                <a:gd name="T78" fmla="*/ 1 w 47"/>
                <a:gd name="T79" fmla="*/ 3 h 113"/>
                <a:gd name="T80" fmla="*/ 1 w 47"/>
                <a:gd name="T81" fmla="*/ 2 h 113"/>
                <a:gd name="T82" fmla="*/ 1 w 47"/>
                <a:gd name="T83" fmla="*/ 2 h 113"/>
                <a:gd name="T84" fmla="*/ 2 w 47"/>
                <a:gd name="T85" fmla="*/ 1 h 113"/>
                <a:gd name="T86" fmla="*/ 2 w 47"/>
                <a:gd name="T87" fmla="*/ 0 h 113"/>
                <a:gd name="T88" fmla="*/ 4 w 47"/>
                <a:gd name="T89" fmla="*/ 1 h 113"/>
                <a:gd name="T90" fmla="*/ 4 w 47"/>
                <a:gd name="T91" fmla="*/ 1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
                <a:gd name="T139" fmla="*/ 0 h 113"/>
                <a:gd name="T140" fmla="*/ 47 w 47"/>
                <a:gd name="T141" fmla="*/ 113 h 1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 h="113">
                  <a:moveTo>
                    <a:pt x="34" y="12"/>
                  </a:moveTo>
                  <a:lnTo>
                    <a:pt x="34" y="12"/>
                  </a:lnTo>
                  <a:lnTo>
                    <a:pt x="33" y="13"/>
                  </a:lnTo>
                  <a:lnTo>
                    <a:pt x="31" y="15"/>
                  </a:lnTo>
                  <a:lnTo>
                    <a:pt x="29" y="20"/>
                  </a:lnTo>
                  <a:lnTo>
                    <a:pt x="26" y="23"/>
                  </a:lnTo>
                  <a:lnTo>
                    <a:pt x="24" y="29"/>
                  </a:lnTo>
                  <a:lnTo>
                    <a:pt x="22" y="35"/>
                  </a:lnTo>
                  <a:lnTo>
                    <a:pt x="21" y="41"/>
                  </a:lnTo>
                  <a:lnTo>
                    <a:pt x="20" y="47"/>
                  </a:lnTo>
                  <a:lnTo>
                    <a:pt x="20" y="53"/>
                  </a:lnTo>
                  <a:lnTo>
                    <a:pt x="21" y="60"/>
                  </a:lnTo>
                  <a:lnTo>
                    <a:pt x="23" y="67"/>
                  </a:lnTo>
                  <a:lnTo>
                    <a:pt x="26" y="75"/>
                  </a:lnTo>
                  <a:lnTo>
                    <a:pt x="32" y="81"/>
                  </a:lnTo>
                  <a:lnTo>
                    <a:pt x="34" y="84"/>
                  </a:lnTo>
                  <a:lnTo>
                    <a:pt x="38" y="88"/>
                  </a:lnTo>
                  <a:lnTo>
                    <a:pt x="41" y="92"/>
                  </a:lnTo>
                  <a:lnTo>
                    <a:pt x="47" y="95"/>
                  </a:lnTo>
                  <a:lnTo>
                    <a:pt x="39" y="113"/>
                  </a:lnTo>
                  <a:lnTo>
                    <a:pt x="38" y="112"/>
                  </a:lnTo>
                  <a:lnTo>
                    <a:pt x="36" y="111"/>
                  </a:lnTo>
                  <a:lnTo>
                    <a:pt x="32" y="109"/>
                  </a:lnTo>
                  <a:lnTo>
                    <a:pt x="29" y="107"/>
                  </a:lnTo>
                  <a:lnTo>
                    <a:pt x="23" y="104"/>
                  </a:lnTo>
                  <a:lnTo>
                    <a:pt x="18" y="99"/>
                  </a:lnTo>
                  <a:lnTo>
                    <a:pt x="13" y="94"/>
                  </a:lnTo>
                  <a:lnTo>
                    <a:pt x="9" y="88"/>
                  </a:lnTo>
                  <a:lnTo>
                    <a:pt x="6" y="84"/>
                  </a:lnTo>
                  <a:lnTo>
                    <a:pt x="5" y="81"/>
                  </a:lnTo>
                  <a:lnTo>
                    <a:pt x="3" y="76"/>
                  </a:lnTo>
                  <a:lnTo>
                    <a:pt x="2" y="72"/>
                  </a:lnTo>
                  <a:lnTo>
                    <a:pt x="0" y="67"/>
                  </a:lnTo>
                  <a:lnTo>
                    <a:pt x="0" y="63"/>
                  </a:lnTo>
                  <a:lnTo>
                    <a:pt x="0" y="58"/>
                  </a:lnTo>
                  <a:lnTo>
                    <a:pt x="0" y="53"/>
                  </a:lnTo>
                  <a:lnTo>
                    <a:pt x="0" y="47"/>
                  </a:lnTo>
                  <a:lnTo>
                    <a:pt x="2" y="42"/>
                  </a:lnTo>
                  <a:lnTo>
                    <a:pt x="3" y="35"/>
                  </a:lnTo>
                  <a:lnTo>
                    <a:pt x="5" y="29"/>
                  </a:lnTo>
                  <a:lnTo>
                    <a:pt x="8" y="21"/>
                  </a:lnTo>
                  <a:lnTo>
                    <a:pt x="12" y="15"/>
                  </a:lnTo>
                  <a:lnTo>
                    <a:pt x="16" y="7"/>
                  </a:lnTo>
                  <a:lnTo>
                    <a:pt x="21" y="0"/>
                  </a:lnTo>
                  <a:lnTo>
                    <a:pt x="34" y="12"/>
                  </a:lnTo>
                  <a:close/>
                </a:path>
              </a:pathLst>
            </a:custGeom>
            <a:solidFill>
              <a:srgbClr val="000000"/>
            </a:solidFill>
            <a:ln w="9525">
              <a:noFill/>
              <a:round/>
              <a:headEnd/>
              <a:tailEnd/>
            </a:ln>
          </p:spPr>
          <p:txBody>
            <a:bodyPr/>
            <a:lstStyle/>
            <a:p>
              <a:endParaRPr lang="en-US"/>
            </a:p>
          </p:txBody>
        </p:sp>
        <p:sp>
          <p:nvSpPr>
            <p:cNvPr id="72780" name="Freeform 481"/>
            <p:cNvSpPr>
              <a:spLocks/>
            </p:cNvSpPr>
            <p:nvPr/>
          </p:nvSpPr>
          <p:spPr bwMode="auto">
            <a:xfrm>
              <a:off x="5050" y="2965"/>
              <a:ext cx="16" cy="27"/>
            </a:xfrm>
            <a:custGeom>
              <a:avLst/>
              <a:gdLst>
                <a:gd name="T0" fmla="*/ 2 w 49"/>
                <a:gd name="T1" fmla="*/ 0 h 81"/>
                <a:gd name="T2" fmla="*/ 2 w 49"/>
                <a:gd name="T3" fmla="*/ 0 h 81"/>
                <a:gd name="T4" fmla="*/ 2 w 49"/>
                <a:gd name="T5" fmla="*/ 1 h 81"/>
                <a:gd name="T6" fmla="*/ 2 w 49"/>
                <a:gd name="T7" fmla="*/ 1 h 81"/>
                <a:gd name="T8" fmla="*/ 2 w 49"/>
                <a:gd name="T9" fmla="*/ 2 h 81"/>
                <a:gd name="T10" fmla="*/ 2 w 49"/>
                <a:gd name="T11" fmla="*/ 3 h 81"/>
                <a:gd name="T12" fmla="*/ 2 w 49"/>
                <a:gd name="T13" fmla="*/ 3 h 81"/>
                <a:gd name="T14" fmla="*/ 2 w 49"/>
                <a:gd name="T15" fmla="*/ 4 h 81"/>
                <a:gd name="T16" fmla="*/ 2 w 49"/>
                <a:gd name="T17" fmla="*/ 5 h 81"/>
                <a:gd name="T18" fmla="*/ 2 w 49"/>
                <a:gd name="T19" fmla="*/ 5 h 81"/>
                <a:gd name="T20" fmla="*/ 3 w 49"/>
                <a:gd name="T21" fmla="*/ 6 h 81"/>
                <a:gd name="T22" fmla="*/ 3 w 49"/>
                <a:gd name="T23" fmla="*/ 6 h 81"/>
                <a:gd name="T24" fmla="*/ 4 w 49"/>
                <a:gd name="T25" fmla="*/ 7 h 81"/>
                <a:gd name="T26" fmla="*/ 4 w 49"/>
                <a:gd name="T27" fmla="*/ 7 h 81"/>
                <a:gd name="T28" fmla="*/ 4 w 49"/>
                <a:gd name="T29" fmla="*/ 8 h 81"/>
                <a:gd name="T30" fmla="*/ 5 w 49"/>
                <a:gd name="T31" fmla="*/ 8 h 81"/>
                <a:gd name="T32" fmla="*/ 5 w 49"/>
                <a:gd name="T33" fmla="*/ 8 h 81"/>
                <a:gd name="T34" fmla="*/ 4 w 49"/>
                <a:gd name="T35" fmla="*/ 9 h 81"/>
                <a:gd name="T36" fmla="*/ 4 w 49"/>
                <a:gd name="T37" fmla="*/ 9 h 81"/>
                <a:gd name="T38" fmla="*/ 3 w 49"/>
                <a:gd name="T39" fmla="*/ 9 h 81"/>
                <a:gd name="T40" fmla="*/ 3 w 49"/>
                <a:gd name="T41" fmla="*/ 9 h 81"/>
                <a:gd name="T42" fmla="*/ 3 w 49"/>
                <a:gd name="T43" fmla="*/ 9 h 81"/>
                <a:gd name="T44" fmla="*/ 3 w 49"/>
                <a:gd name="T45" fmla="*/ 8 h 81"/>
                <a:gd name="T46" fmla="*/ 2 w 49"/>
                <a:gd name="T47" fmla="*/ 8 h 81"/>
                <a:gd name="T48" fmla="*/ 2 w 49"/>
                <a:gd name="T49" fmla="*/ 8 h 81"/>
                <a:gd name="T50" fmla="*/ 1 w 49"/>
                <a:gd name="T51" fmla="*/ 8 h 81"/>
                <a:gd name="T52" fmla="*/ 1 w 49"/>
                <a:gd name="T53" fmla="*/ 7 h 81"/>
                <a:gd name="T54" fmla="*/ 1 w 49"/>
                <a:gd name="T55" fmla="*/ 7 h 81"/>
                <a:gd name="T56" fmla="*/ 0 w 49"/>
                <a:gd name="T57" fmla="*/ 6 h 81"/>
                <a:gd name="T58" fmla="*/ 0 w 49"/>
                <a:gd name="T59" fmla="*/ 5 h 81"/>
                <a:gd name="T60" fmla="*/ 0 w 49"/>
                <a:gd name="T61" fmla="*/ 5 h 81"/>
                <a:gd name="T62" fmla="*/ 0 w 49"/>
                <a:gd name="T63" fmla="*/ 4 h 81"/>
                <a:gd name="T64" fmla="*/ 0 w 49"/>
                <a:gd name="T65" fmla="*/ 4 h 81"/>
                <a:gd name="T66" fmla="*/ 0 w 49"/>
                <a:gd name="T67" fmla="*/ 3 h 81"/>
                <a:gd name="T68" fmla="*/ 0 w 49"/>
                <a:gd name="T69" fmla="*/ 3 h 81"/>
                <a:gd name="T70" fmla="*/ 0 w 49"/>
                <a:gd name="T71" fmla="*/ 2 h 81"/>
                <a:gd name="T72" fmla="*/ 0 w 49"/>
                <a:gd name="T73" fmla="*/ 2 h 81"/>
                <a:gd name="T74" fmla="*/ 0 w 49"/>
                <a:gd name="T75" fmla="*/ 1 h 81"/>
                <a:gd name="T76" fmla="*/ 2 w 49"/>
                <a:gd name="T77" fmla="*/ 0 h 81"/>
                <a:gd name="T78" fmla="*/ 2 w 49"/>
                <a:gd name="T79" fmla="*/ 0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
                <a:gd name="T121" fmla="*/ 0 h 81"/>
                <a:gd name="T122" fmla="*/ 49 w 4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 h="81">
                  <a:moveTo>
                    <a:pt x="19" y="0"/>
                  </a:moveTo>
                  <a:lnTo>
                    <a:pt x="18" y="2"/>
                  </a:lnTo>
                  <a:lnTo>
                    <a:pt x="17" y="8"/>
                  </a:lnTo>
                  <a:lnTo>
                    <a:pt x="17" y="12"/>
                  </a:lnTo>
                  <a:lnTo>
                    <a:pt x="17" y="18"/>
                  </a:lnTo>
                  <a:lnTo>
                    <a:pt x="17" y="24"/>
                  </a:lnTo>
                  <a:lnTo>
                    <a:pt x="18" y="30"/>
                  </a:lnTo>
                  <a:lnTo>
                    <a:pt x="18" y="35"/>
                  </a:lnTo>
                  <a:lnTo>
                    <a:pt x="20" y="42"/>
                  </a:lnTo>
                  <a:lnTo>
                    <a:pt x="22" y="47"/>
                  </a:lnTo>
                  <a:lnTo>
                    <a:pt x="26" y="53"/>
                  </a:lnTo>
                  <a:lnTo>
                    <a:pt x="29" y="58"/>
                  </a:lnTo>
                  <a:lnTo>
                    <a:pt x="34" y="63"/>
                  </a:lnTo>
                  <a:lnTo>
                    <a:pt x="38" y="65"/>
                  </a:lnTo>
                  <a:lnTo>
                    <a:pt x="41" y="68"/>
                  </a:lnTo>
                  <a:lnTo>
                    <a:pt x="44" y="69"/>
                  </a:lnTo>
                  <a:lnTo>
                    <a:pt x="49" y="71"/>
                  </a:lnTo>
                  <a:lnTo>
                    <a:pt x="34" y="81"/>
                  </a:lnTo>
                  <a:lnTo>
                    <a:pt x="33" y="80"/>
                  </a:lnTo>
                  <a:lnTo>
                    <a:pt x="32" y="80"/>
                  </a:lnTo>
                  <a:lnTo>
                    <a:pt x="30" y="79"/>
                  </a:lnTo>
                  <a:lnTo>
                    <a:pt x="27" y="79"/>
                  </a:lnTo>
                  <a:lnTo>
                    <a:pt x="23" y="76"/>
                  </a:lnTo>
                  <a:lnTo>
                    <a:pt x="20" y="75"/>
                  </a:lnTo>
                  <a:lnTo>
                    <a:pt x="17" y="71"/>
                  </a:lnTo>
                  <a:lnTo>
                    <a:pt x="13" y="69"/>
                  </a:lnTo>
                  <a:lnTo>
                    <a:pt x="10" y="64"/>
                  </a:lnTo>
                  <a:lnTo>
                    <a:pt x="6" y="60"/>
                  </a:lnTo>
                  <a:lnTo>
                    <a:pt x="3" y="53"/>
                  </a:lnTo>
                  <a:lnTo>
                    <a:pt x="1" y="47"/>
                  </a:lnTo>
                  <a:lnTo>
                    <a:pt x="0" y="43"/>
                  </a:lnTo>
                  <a:lnTo>
                    <a:pt x="0" y="39"/>
                  </a:lnTo>
                  <a:lnTo>
                    <a:pt x="0" y="34"/>
                  </a:lnTo>
                  <a:lnTo>
                    <a:pt x="0" y="30"/>
                  </a:lnTo>
                  <a:lnTo>
                    <a:pt x="0" y="24"/>
                  </a:lnTo>
                  <a:lnTo>
                    <a:pt x="0" y="19"/>
                  </a:lnTo>
                  <a:lnTo>
                    <a:pt x="1" y="14"/>
                  </a:lnTo>
                  <a:lnTo>
                    <a:pt x="3" y="10"/>
                  </a:lnTo>
                  <a:lnTo>
                    <a:pt x="19" y="0"/>
                  </a:lnTo>
                  <a:close/>
                </a:path>
              </a:pathLst>
            </a:custGeom>
            <a:solidFill>
              <a:srgbClr val="000000"/>
            </a:solidFill>
            <a:ln w="9525">
              <a:noFill/>
              <a:round/>
              <a:headEnd/>
              <a:tailEnd/>
            </a:ln>
          </p:spPr>
          <p:txBody>
            <a:bodyPr/>
            <a:lstStyle/>
            <a:p>
              <a:endParaRPr lang="en-US"/>
            </a:p>
          </p:txBody>
        </p:sp>
        <p:sp>
          <p:nvSpPr>
            <p:cNvPr id="72781" name="Freeform 482"/>
            <p:cNvSpPr>
              <a:spLocks/>
            </p:cNvSpPr>
            <p:nvPr/>
          </p:nvSpPr>
          <p:spPr bwMode="auto">
            <a:xfrm>
              <a:off x="5034" y="2890"/>
              <a:ext cx="12" cy="31"/>
            </a:xfrm>
            <a:custGeom>
              <a:avLst/>
              <a:gdLst>
                <a:gd name="T0" fmla="*/ 4 w 37"/>
                <a:gd name="T1" fmla="*/ 0 h 92"/>
                <a:gd name="T2" fmla="*/ 4 w 37"/>
                <a:gd name="T3" fmla="*/ 1 h 92"/>
                <a:gd name="T4" fmla="*/ 3 w 37"/>
                <a:gd name="T5" fmla="*/ 1 h 92"/>
                <a:gd name="T6" fmla="*/ 3 w 37"/>
                <a:gd name="T7" fmla="*/ 2 h 92"/>
                <a:gd name="T8" fmla="*/ 3 w 37"/>
                <a:gd name="T9" fmla="*/ 2 h 92"/>
                <a:gd name="T10" fmla="*/ 3 w 37"/>
                <a:gd name="T11" fmla="*/ 3 h 92"/>
                <a:gd name="T12" fmla="*/ 3 w 37"/>
                <a:gd name="T13" fmla="*/ 4 h 92"/>
                <a:gd name="T14" fmla="*/ 2 w 37"/>
                <a:gd name="T15" fmla="*/ 4 h 92"/>
                <a:gd name="T16" fmla="*/ 2 w 37"/>
                <a:gd name="T17" fmla="*/ 5 h 92"/>
                <a:gd name="T18" fmla="*/ 2 w 37"/>
                <a:gd name="T19" fmla="*/ 6 h 92"/>
                <a:gd name="T20" fmla="*/ 2 w 37"/>
                <a:gd name="T21" fmla="*/ 7 h 92"/>
                <a:gd name="T22" fmla="*/ 2 w 37"/>
                <a:gd name="T23" fmla="*/ 7 h 92"/>
                <a:gd name="T24" fmla="*/ 2 w 37"/>
                <a:gd name="T25" fmla="*/ 8 h 92"/>
                <a:gd name="T26" fmla="*/ 2 w 37"/>
                <a:gd name="T27" fmla="*/ 9 h 92"/>
                <a:gd name="T28" fmla="*/ 3 w 37"/>
                <a:gd name="T29" fmla="*/ 10 h 92"/>
                <a:gd name="T30" fmla="*/ 1 w 37"/>
                <a:gd name="T31" fmla="*/ 10 h 92"/>
                <a:gd name="T32" fmla="*/ 1 w 37"/>
                <a:gd name="T33" fmla="*/ 10 h 92"/>
                <a:gd name="T34" fmla="*/ 1 w 37"/>
                <a:gd name="T35" fmla="*/ 10 h 92"/>
                <a:gd name="T36" fmla="*/ 1 w 37"/>
                <a:gd name="T37" fmla="*/ 10 h 92"/>
                <a:gd name="T38" fmla="*/ 1 w 37"/>
                <a:gd name="T39" fmla="*/ 9 h 92"/>
                <a:gd name="T40" fmla="*/ 1 w 37"/>
                <a:gd name="T41" fmla="*/ 9 h 92"/>
                <a:gd name="T42" fmla="*/ 0 w 37"/>
                <a:gd name="T43" fmla="*/ 8 h 92"/>
                <a:gd name="T44" fmla="*/ 0 w 37"/>
                <a:gd name="T45" fmla="*/ 8 h 92"/>
                <a:gd name="T46" fmla="*/ 0 w 37"/>
                <a:gd name="T47" fmla="*/ 7 h 92"/>
                <a:gd name="T48" fmla="*/ 0 w 37"/>
                <a:gd name="T49" fmla="*/ 6 h 92"/>
                <a:gd name="T50" fmla="*/ 0 w 37"/>
                <a:gd name="T51" fmla="*/ 5 h 92"/>
                <a:gd name="T52" fmla="*/ 0 w 37"/>
                <a:gd name="T53" fmla="*/ 5 h 92"/>
                <a:gd name="T54" fmla="*/ 0 w 37"/>
                <a:gd name="T55" fmla="*/ 4 h 92"/>
                <a:gd name="T56" fmla="*/ 0 w 37"/>
                <a:gd name="T57" fmla="*/ 4 h 92"/>
                <a:gd name="T58" fmla="*/ 0 w 37"/>
                <a:gd name="T59" fmla="*/ 3 h 92"/>
                <a:gd name="T60" fmla="*/ 1 w 37"/>
                <a:gd name="T61" fmla="*/ 3 h 92"/>
                <a:gd name="T62" fmla="*/ 1 w 37"/>
                <a:gd name="T63" fmla="*/ 3 h 92"/>
                <a:gd name="T64" fmla="*/ 1 w 37"/>
                <a:gd name="T65" fmla="*/ 2 h 92"/>
                <a:gd name="T66" fmla="*/ 1 w 37"/>
                <a:gd name="T67" fmla="*/ 2 h 92"/>
                <a:gd name="T68" fmla="*/ 2 w 37"/>
                <a:gd name="T69" fmla="*/ 1 h 92"/>
                <a:gd name="T70" fmla="*/ 2 w 37"/>
                <a:gd name="T71" fmla="*/ 1 h 92"/>
                <a:gd name="T72" fmla="*/ 2 w 37"/>
                <a:gd name="T73" fmla="*/ 0 h 92"/>
                <a:gd name="T74" fmla="*/ 3 w 37"/>
                <a:gd name="T75" fmla="*/ 0 h 92"/>
                <a:gd name="T76" fmla="*/ 4 w 37"/>
                <a:gd name="T77" fmla="*/ 0 h 92"/>
                <a:gd name="T78" fmla="*/ 4 w 37"/>
                <a:gd name="T79" fmla="*/ 0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
                <a:gd name="T121" fmla="*/ 0 h 92"/>
                <a:gd name="T122" fmla="*/ 37 w 37"/>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 h="92">
                  <a:moveTo>
                    <a:pt x="37" y="4"/>
                  </a:moveTo>
                  <a:lnTo>
                    <a:pt x="35" y="6"/>
                  </a:lnTo>
                  <a:lnTo>
                    <a:pt x="32" y="13"/>
                  </a:lnTo>
                  <a:lnTo>
                    <a:pt x="30" y="15"/>
                  </a:lnTo>
                  <a:lnTo>
                    <a:pt x="28" y="20"/>
                  </a:lnTo>
                  <a:lnTo>
                    <a:pt x="26" y="26"/>
                  </a:lnTo>
                  <a:lnTo>
                    <a:pt x="24" y="32"/>
                  </a:lnTo>
                  <a:lnTo>
                    <a:pt x="22" y="38"/>
                  </a:lnTo>
                  <a:lnTo>
                    <a:pt x="21" y="46"/>
                  </a:lnTo>
                  <a:lnTo>
                    <a:pt x="19" y="52"/>
                  </a:lnTo>
                  <a:lnTo>
                    <a:pt x="19" y="60"/>
                  </a:lnTo>
                  <a:lnTo>
                    <a:pt x="19" y="66"/>
                  </a:lnTo>
                  <a:lnTo>
                    <a:pt x="20" y="73"/>
                  </a:lnTo>
                  <a:lnTo>
                    <a:pt x="21" y="79"/>
                  </a:lnTo>
                  <a:lnTo>
                    <a:pt x="25" y="88"/>
                  </a:lnTo>
                  <a:lnTo>
                    <a:pt x="11" y="92"/>
                  </a:lnTo>
                  <a:lnTo>
                    <a:pt x="10" y="90"/>
                  </a:lnTo>
                  <a:lnTo>
                    <a:pt x="9" y="89"/>
                  </a:lnTo>
                  <a:lnTo>
                    <a:pt x="8" y="87"/>
                  </a:lnTo>
                  <a:lnTo>
                    <a:pt x="7" y="83"/>
                  </a:lnTo>
                  <a:lnTo>
                    <a:pt x="5" y="78"/>
                  </a:lnTo>
                  <a:lnTo>
                    <a:pt x="4" y="73"/>
                  </a:lnTo>
                  <a:lnTo>
                    <a:pt x="2" y="67"/>
                  </a:lnTo>
                  <a:lnTo>
                    <a:pt x="1" y="61"/>
                  </a:lnTo>
                  <a:lnTo>
                    <a:pt x="0" y="54"/>
                  </a:lnTo>
                  <a:lnTo>
                    <a:pt x="1" y="47"/>
                  </a:lnTo>
                  <a:lnTo>
                    <a:pt x="1" y="43"/>
                  </a:lnTo>
                  <a:lnTo>
                    <a:pt x="2" y="38"/>
                  </a:lnTo>
                  <a:lnTo>
                    <a:pt x="2" y="35"/>
                  </a:lnTo>
                  <a:lnTo>
                    <a:pt x="4" y="31"/>
                  </a:lnTo>
                  <a:lnTo>
                    <a:pt x="5" y="27"/>
                  </a:lnTo>
                  <a:lnTo>
                    <a:pt x="7" y="23"/>
                  </a:lnTo>
                  <a:lnTo>
                    <a:pt x="9" y="19"/>
                  </a:lnTo>
                  <a:lnTo>
                    <a:pt x="12" y="15"/>
                  </a:lnTo>
                  <a:lnTo>
                    <a:pt x="15" y="10"/>
                  </a:lnTo>
                  <a:lnTo>
                    <a:pt x="18" y="7"/>
                  </a:lnTo>
                  <a:lnTo>
                    <a:pt x="22" y="2"/>
                  </a:lnTo>
                  <a:lnTo>
                    <a:pt x="27" y="0"/>
                  </a:lnTo>
                  <a:lnTo>
                    <a:pt x="37" y="4"/>
                  </a:lnTo>
                  <a:close/>
                </a:path>
              </a:pathLst>
            </a:custGeom>
            <a:solidFill>
              <a:srgbClr val="000000"/>
            </a:solidFill>
            <a:ln w="9525">
              <a:noFill/>
              <a:round/>
              <a:headEnd/>
              <a:tailEnd/>
            </a:ln>
          </p:spPr>
          <p:txBody>
            <a:bodyPr/>
            <a:lstStyle/>
            <a:p>
              <a:endParaRPr lang="en-US"/>
            </a:p>
          </p:txBody>
        </p:sp>
        <p:sp>
          <p:nvSpPr>
            <p:cNvPr id="72782" name="Freeform 483"/>
            <p:cNvSpPr>
              <a:spLocks/>
            </p:cNvSpPr>
            <p:nvPr/>
          </p:nvSpPr>
          <p:spPr bwMode="auto">
            <a:xfrm>
              <a:off x="5016" y="2910"/>
              <a:ext cx="14" cy="39"/>
            </a:xfrm>
            <a:custGeom>
              <a:avLst/>
              <a:gdLst>
                <a:gd name="T0" fmla="*/ 4 w 40"/>
                <a:gd name="T1" fmla="*/ 2 h 115"/>
                <a:gd name="T2" fmla="*/ 4 w 40"/>
                <a:gd name="T3" fmla="*/ 2 h 115"/>
                <a:gd name="T4" fmla="*/ 4 w 40"/>
                <a:gd name="T5" fmla="*/ 2 h 115"/>
                <a:gd name="T6" fmla="*/ 4 w 40"/>
                <a:gd name="T7" fmla="*/ 2 h 115"/>
                <a:gd name="T8" fmla="*/ 3 w 40"/>
                <a:gd name="T9" fmla="*/ 2 h 115"/>
                <a:gd name="T10" fmla="*/ 3 w 40"/>
                <a:gd name="T11" fmla="*/ 3 h 115"/>
                <a:gd name="T12" fmla="*/ 3 w 40"/>
                <a:gd name="T13" fmla="*/ 4 h 115"/>
                <a:gd name="T14" fmla="*/ 3 w 40"/>
                <a:gd name="T15" fmla="*/ 4 h 115"/>
                <a:gd name="T16" fmla="*/ 3 w 40"/>
                <a:gd name="T17" fmla="*/ 5 h 115"/>
                <a:gd name="T18" fmla="*/ 2 w 40"/>
                <a:gd name="T19" fmla="*/ 6 h 115"/>
                <a:gd name="T20" fmla="*/ 2 w 40"/>
                <a:gd name="T21" fmla="*/ 7 h 115"/>
                <a:gd name="T22" fmla="*/ 2 w 40"/>
                <a:gd name="T23" fmla="*/ 7 h 115"/>
                <a:gd name="T24" fmla="*/ 2 w 40"/>
                <a:gd name="T25" fmla="*/ 7 h 115"/>
                <a:gd name="T26" fmla="*/ 3 w 40"/>
                <a:gd name="T27" fmla="*/ 8 h 115"/>
                <a:gd name="T28" fmla="*/ 3 w 40"/>
                <a:gd name="T29" fmla="*/ 8 h 115"/>
                <a:gd name="T30" fmla="*/ 3 w 40"/>
                <a:gd name="T31" fmla="*/ 9 h 115"/>
                <a:gd name="T32" fmla="*/ 4 w 40"/>
                <a:gd name="T33" fmla="*/ 10 h 115"/>
                <a:gd name="T34" fmla="*/ 4 w 40"/>
                <a:gd name="T35" fmla="*/ 11 h 115"/>
                <a:gd name="T36" fmla="*/ 4 w 40"/>
                <a:gd name="T37" fmla="*/ 11 h 115"/>
                <a:gd name="T38" fmla="*/ 5 w 40"/>
                <a:gd name="T39" fmla="*/ 11 h 115"/>
                <a:gd name="T40" fmla="*/ 5 w 40"/>
                <a:gd name="T41" fmla="*/ 12 h 115"/>
                <a:gd name="T42" fmla="*/ 4 w 40"/>
                <a:gd name="T43" fmla="*/ 13 h 115"/>
                <a:gd name="T44" fmla="*/ 4 w 40"/>
                <a:gd name="T45" fmla="*/ 13 h 115"/>
                <a:gd name="T46" fmla="*/ 4 w 40"/>
                <a:gd name="T47" fmla="*/ 13 h 115"/>
                <a:gd name="T48" fmla="*/ 3 w 40"/>
                <a:gd name="T49" fmla="*/ 13 h 115"/>
                <a:gd name="T50" fmla="*/ 3 w 40"/>
                <a:gd name="T51" fmla="*/ 12 h 115"/>
                <a:gd name="T52" fmla="*/ 2 w 40"/>
                <a:gd name="T53" fmla="*/ 12 h 115"/>
                <a:gd name="T54" fmla="*/ 2 w 40"/>
                <a:gd name="T55" fmla="*/ 11 h 115"/>
                <a:gd name="T56" fmla="*/ 1 w 40"/>
                <a:gd name="T57" fmla="*/ 11 h 115"/>
                <a:gd name="T58" fmla="*/ 1 w 40"/>
                <a:gd name="T59" fmla="*/ 10 h 115"/>
                <a:gd name="T60" fmla="*/ 1 w 40"/>
                <a:gd name="T61" fmla="*/ 9 h 115"/>
                <a:gd name="T62" fmla="*/ 0 w 40"/>
                <a:gd name="T63" fmla="*/ 9 h 115"/>
                <a:gd name="T64" fmla="*/ 0 w 40"/>
                <a:gd name="T65" fmla="*/ 8 h 115"/>
                <a:gd name="T66" fmla="*/ 0 w 40"/>
                <a:gd name="T67" fmla="*/ 8 h 115"/>
                <a:gd name="T68" fmla="*/ 0 w 40"/>
                <a:gd name="T69" fmla="*/ 7 h 115"/>
                <a:gd name="T70" fmla="*/ 0 w 40"/>
                <a:gd name="T71" fmla="*/ 7 h 115"/>
                <a:gd name="T72" fmla="*/ 0 w 40"/>
                <a:gd name="T73" fmla="*/ 6 h 115"/>
                <a:gd name="T74" fmla="*/ 0 w 40"/>
                <a:gd name="T75" fmla="*/ 6 h 115"/>
                <a:gd name="T76" fmla="*/ 0 w 40"/>
                <a:gd name="T77" fmla="*/ 5 h 115"/>
                <a:gd name="T78" fmla="*/ 0 w 40"/>
                <a:gd name="T79" fmla="*/ 4 h 115"/>
                <a:gd name="T80" fmla="*/ 0 w 40"/>
                <a:gd name="T81" fmla="*/ 4 h 115"/>
                <a:gd name="T82" fmla="*/ 1 w 40"/>
                <a:gd name="T83" fmla="*/ 3 h 115"/>
                <a:gd name="T84" fmla="*/ 1 w 40"/>
                <a:gd name="T85" fmla="*/ 2 h 115"/>
                <a:gd name="T86" fmla="*/ 2 w 40"/>
                <a:gd name="T87" fmla="*/ 2 h 115"/>
                <a:gd name="T88" fmla="*/ 2 w 40"/>
                <a:gd name="T89" fmla="*/ 1 h 115"/>
                <a:gd name="T90" fmla="*/ 3 w 40"/>
                <a:gd name="T91" fmla="*/ 0 h 115"/>
                <a:gd name="T92" fmla="*/ 4 w 40"/>
                <a:gd name="T93" fmla="*/ 2 h 115"/>
                <a:gd name="T94" fmla="*/ 4 w 40"/>
                <a:gd name="T95" fmla="*/ 2 h 1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115"/>
                <a:gd name="T146" fmla="*/ 40 w 40"/>
                <a:gd name="T147" fmla="*/ 115 h 1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115">
                  <a:moveTo>
                    <a:pt x="30" y="14"/>
                  </a:moveTo>
                  <a:lnTo>
                    <a:pt x="30" y="14"/>
                  </a:lnTo>
                  <a:lnTo>
                    <a:pt x="29" y="16"/>
                  </a:lnTo>
                  <a:lnTo>
                    <a:pt x="28" y="18"/>
                  </a:lnTo>
                  <a:lnTo>
                    <a:pt x="27" y="22"/>
                  </a:lnTo>
                  <a:lnTo>
                    <a:pt x="25" y="27"/>
                  </a:lnTo>
                  <a:lnTo>
                    <a:pt x="23" y="32"/>
                  </a:lnTo>
                  <a:lnTo>
                    <a:pt x="22" y="38"/>
                  </a:lnTo>
                  <a:lnTo>
                    <a:pt x="22" y="45"/>
                  </a:lnTo>
                  <a:lnTo>
                    <a:pt x="21" y="51"/>
                  </a:lnTo>
                  <a:lnTo>
                    <a:pt x="21" y="58"/>
                  </a:lnTo>
                  <a:lnTo>
                    <a:pt x="21" y="62"/>
                  </a:lnTo>
                  <a:lnTo>
                    <a:pt x="21" y="66"/>
                  </a:lnTo>
                  <a:lnTo>
                    <a:pt x="22" y="69"/>
                  </a:lnTo>
                  <a:lnTo>
                    <a:pt x="23" y="74"/>
                  </a:lnTo>
                  <a:lnTo>
                    <a:pt x="25" y="81"/>
                  </a:lnTo>
                  <a:lnTo>
                    <a:pt x="29" y="88"/>
                  </a:lnTo>
                  <a:lnTo>
                    <a:pt x="30" y="91"/>
                  </a:lnTo>
                  <a:lnTo>
                    <a:pt x="33" y="95"/>
                  </a:lnTo>
                  <a:lnTo>
                    <a:pt x="36" y="98"/>
                  </a:lnTo>
                  <a:lnTo>
                    <a:pt x="40" y="102"/>
                  </a:lnTo>
                  <a:lnTo>
                    <a:pt x="30" y="115"/>
                  </a:lnTo>
                  <a:lnTo>
                    <a:pt x="29" y="114"/>
                  </a:lnTo>
                  <a:lnTo>
                    <a:pt x="28" y="113"/>
                  </a:lnTo>
                  <a:lnTo>
                    <a:pt x="25" y="111"/>
                  </a:lnTo>
                  <a:lnTo>
                    <a:pt x="22" y="107"/>
                  </a:lnTo>
                  <a:lnTo>
                    <a:pt x="18" y="102"/>
                  </a:lnTo>
                  <a:lnTo>
                    <a:pt x="14" y="98"/>
                  </a:lnTo>
                  <a:lnTo>
                    <a:pt x="10" y="92"/>
                  </a:lnTo>
                  <a:lnTo>
                    <a:pt x="7" y="86"/>
                  </a:lnTo>
                  <a:lnTo>
                    <a:pt x="6" y="83"/>
                  </a:lnTo>
                  <a:lnTo>
                    <a:pt x="3" y="78"/>
                  </a:lnTo>
                  <a:lnTo>
                    <a:pt x="2" y="74"/>
                  </a:lnTo>
                  <a:lnTo>
                    <a:pt x="1" y="69"/>
                  </a:lnTo>
                  <a:lnTo>
                    <a:pt x="1" y="65"/>
                  </a:lnTo>
                  <a:lnTo>
                    <a:pt x="0" y="61"/>
                  </a:lnTo>
                  <a:lnTo>
                    <a:pt x="0" y="56"/>
                  </a:lnTo>
                  <a:lnTo>
                    <a:pt x="1" y="51"/>
                  </a:lnTo>
                  <a:lnTo>
                    <a:pt x="1" y="45"/>
                  </a:lnTo>
                  <a:lnTo>
                    <a:pt x="3" y="39"/>
                  </a:lnTo>
                  <a:lnTo>
                    <a:pt x="4" y="33"/>
                  </a:lnTo>
                  <a:lnTo>
                    <a:pt x="7" y="27"/>
                  </a:lnTo>
                  <a:lnTo>
                    <a:pt x="10" y="20"/>
                  </a:lnTo>
                  <a:lnTo>
                    <a:pt x="13" y="14"/>
                  </a:lnTo>
                  <a:lnTo>
                    <a:pt x="17" y="8"/>
                  </a:lnTo>
                  <a:lnTo>
                    <a:pt x="22" y="0"/>
                  </a:lnTo>
                  <a:lnTo>
                    <a:pt x="30" y="14"/>
                  </a:lnTo>
                  <a:close/>
                </a:path>
              </a:pathLst>
            </a:custGeom>
            <a:solidFill>
              <a:srgbClr val="000000"/>
            </a:solidFill>
            <a:ln w="9525">
              <a:noFill/>
              <a:round/>
              <a:headEnd/>
              <a:tailEnd/>
            </a:ln>
          </p:spPr>
          <p:txBody>
            <a:bodyPr/>
            <a:lstStyle/>
            <a:p>
              <a:endParaRPr lang="en-US"/>
            </a:p>
          </p:txBody>
        </p:sp>
        <p:sp>
          <p:nvSpPr>
            <p:cNvPr id="72783" name="Freeform 484"/>
            <p:cNvSpPr>
              <a:spLocks/>
            </p:cNvSpPr>
            <p:nvPr/>
          </p:nvSpPr>
          <p:spPr bwMode="auto">
            <a:xfrm>
              <a:off x="5029" y="2944"/>
              <a:ext cx="12" cy="34"/>
            </a:xfrm>
            <a:custGeom>
              <a:avLst/>
              <a:gdLst>
                <a:gd name="T0" fmla="*/ 4 w 37"/>
                <a:gd name="T1" fmla="*/ 1 h 102"/>
                <a:gd name="T2" fmla="*/ 3 w 37"/>
                <a:gd name="T3" fmla="*/ 1 h 102"/>
                <a:gd name="T4" fmla="*/ 3 w 37"/>
                <a:gd name="T5" fmla="*/ 2 h 102"/>
                <a:gd name="T6" fmla="*/ 3 w 37"/>
                <a:gd name="T7" fmla="*/ 3 h 102"/>
                <a:gd name="T8" fmla="*/ 3 w 37"/>
                <a:gd name="T9" fmla="*/ 3 h 102"/>
                <a:gd name="T10" fmla="*/ 2 w 37"/>
                <a:gd name="T11" fmla="*/ 4 h 102"/>
                <a:gd name="T12" fmla="*/ 2 w 37"/>
                <a:gd name="T13" fmla="*/ 4 h 102"/>
                <a:gd name="T14" fmla="*/ 2 w 37"/>
                <a:gd name="T15" fmla="*/ 5 h 102"/>
                <a:gd name="T16" fmla="*/ 2 w 37"/>
                <a:gd name="T17" fmla="*/ 6 h 102"/>
                <a:gd name="T18" fmla="*/ 2 w 37"/>
                <a:gd name="T19" fmla="*/ 6 h 102"/>
                <a:gd name="T20" fmla="*/ 2 w 37"/>
                <a:gd name="T21" fmla="*/ 7 h 102"/>
                <a:gd name="T22" fmla="*/ 2 w 37"/>
                <a:gd name="T23" fmla="*/ 8 h 102"/>
                <a:gd name="T24" fmla="*/ 3 w 37"/>
                <a:gd name="T25" fmla="*/ 8 h 102"/>
                <a:gd name="T26" fmla="*/ 3 w 37"/>
                <a:gd name="T27" fmla="*/ 9 h 102"/>
                <a:gd name="T28" fmla="*/ 3 w 37"/>
                <a:gd name="T29" fmla="*/ 9 h 102"/>
                <a:gd name="T30" fmla="*/ 4 w 37"/>
                <a:gd name="T31" fmla="*/ 9 h 102"/>
                <a:gd name="T32" fmla="*/ 4 w 37"/>
                <a:gd name="T33" fmla="*/ 10 h 102"/>
                <a:gd name="T34" fmla="*/ 3 w 37"/>
                <a:gd name="T35" fmla="*/ 11 h 102"/>
                <a:gd name="T36" fmla="*/ 3 w 37"/>
                <a:gd name="T37" fmla="*/ 11 h 102"/>
                <a:gd name="T38" fmla="*/ 3 w 37"/>
                <a:gd name="T39" fmla="*/ 11 h 102"/>
                <a:gd name="T40" fmla="*/ 3 w 37"/>
                <a:gd name="T41" fmla="*/ 11 h 102"/>
                <a:gd name="T42" fmla="*/ 2 w 37"/>
                <a:gd name="T43" fmla="*/ 11 h 102"/>
                <a:gd name="T44" fmla="*/ 2 w 37"/>
                <a:gd name="T45" fmla="*/ 11 h 102"/>
                <a:gd name="T46" fmla="*/ 2 w 37"/>
                <a:gd name="T47" fmla="*/ 10 h 102"/>
                <a:gd name="T48" fmla="*/ 1 w 37"/>
                <a:gd name="T49" fmla="*/ 10 h 102"/>
                <a:gd name="T50" fmla="*/ 1 w 37"/>
                <a:gd name="T51" fmla="*/ 9 h 102"/>
                <a:gd name="T52" fmla="*/ 1 w 37"/>
                <a:gd name="T53" fmla="*/ 9 h 102"/>
                <a:gd name="T54" fmla="*/ 0 w 37"/>
                <a:gd name="T55" fmla="*/ 8 h 102"/>
                <a:gd name="T56" fmla="*/ 0 w 37"/>
                <a:gd name="T57" fmla="*/ 8 h 102"/>
                <a:gd name="T58" fmla="*/ 0 w 37"/>
                <a:gd name="T59" fmla="*/ 8 h 102"/>
                <a:gd name="T60" fmla="*/ 0 w 37"/>
                <a:gd name="T61" fmla="*/ 7 h 102"/>
                <a:gd name="T62" fmla="*/ 0 w 37"/>
                <a:gd name="T63" fmla="*/ 7 h 102"/>
                <a:gd name="T64" fmla="*/ 0 w 37"/>
                <a:gd name="T65" fmla="*/ 6 h 102"/>
                <a:gd name="T66" fmla="*/ 0 w 37"/>
                <a:gd name="T67" fmla="*/ 6 h 102"/>
                <a:gd name="T68" fmla="*/ 0 w 37"/>
                <a:gd name="T69" fmla="*/ 5 h 102"/>
                <a:gd name="T70" fmla="*/ 0 w 37"/>
                <a:gd name="T71" fmla="*/ 4 h 102"/>
                <a:gd name="T72" fmla="*/ 0 w 37"/>
                <a:gd name="T73" fmla="*/ 4 h 102"/>
                <a:gd name="T74" fmla="*/ 1 w 37"/>
                <a:gd name="T75" fmla="*/ 3 h 102"/>
                <a:gd name="T76" fmla="*/ 1 w 37"/>
                <a:gd name="T77" fmla="*/ 2 h 102"/>
                <a:gd name="T78" fmla="*/ 1 w 37"/>
                <a:gd name="T79" fmla="*/ 2 h 102"/>
                <a:gd name="T80" fmla="*/ 2 w 37"/>
                <a:gd name="T81" fmla="*/ 1 h 102"/>
                <a:gd name="T82" fmla="*/ 2 w 37"/>
                <a:gd name="T83" fmla="*/ 0 h 102"/>
                <a:gd name="T84" fmla="*/ 4 w 37"/>
                <a:gd name="T85" fmla="*/ 1 h 102"/>
                <a:gd name="T86" fmla="*/ 4 w 37"/>
                <a:gd name="T87" fmla="*/ 1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02"/>
                <a:gd name="T134" fmla="*/ 37 w 37"/>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02">
                  <a:moveTo>
                    <a:pt x="34" y="12"/>
                  </a:moveTo>
                  <a:lnTo>
                    <a:pt x="32" y="13"/>
                  </a:lnTo>
                  <a:lnTo>
                    <a:pt x="29" y="19"/>
                  </a:lnTo>
                  <a:lnTo>
                    <a:pt x="27" y="23"/>
                  </a:lnTo>
                  <a:lnTo>
                    <a:pt x="25" y="28"/>
                  </a:lnTo>
                  <a:lnTo>
                    <a:pt x="23" y="33"/>
                  </a:lnTo>
                  <a:lnTo>
                    <a:pt x="22" y="39"/>
                  </a:lnTo>
                  <a:lnTo>
                    <a:pt x="20" y="43"/>
                  </a:lnTo>
                  <a:lnTo>
                    <a:pt x="20" y="50"/>
                  </a:lnTo>
                  <a:lnTo>
                    <a:pt x="20" y="56"/>
                  </a:lnTo>
                  <a:lnTo>
                    <a:pt x="22" y="63"/>
                  </a:lnTo>
                  <a:lnTo>
                    <a:pt x="23" y="69"/>
                  </a:lnTo>
                  <a:lnTo>
                    <a:pt x="27" y="75"/>
                  </a:lnTo>
                  <a:lnTo>
                    <a:pt x="28" y="79"/>
                  </a:lnTo>
                  <a:lnTo>
                    <a:pt x="31" y="82"/>
                  </a:lnTo>
                  <a:lnTo>
                    <a:pt x="34" y="85"/>
                  </a:lnTo>
                  <a:lnTo>
                    <a:pt x="37" y="88"/>
                  </a:lnTo>
                  <a:lnTo>
                    <a:pt x="32" y="102"/>
                  </a:lnTo>
                  <a:lnTo>
                    <a:pt x="31" y="102"/>
                  </a:lnTo>
                  <a:lnTo>
                    <a:pt x="29" y="100"/>
                  </a:lnTo>
                  <a:lnTo>
                    <a:pt x="26" y="99"/>
                  </a:lnTo>
                  <a:lnTo>
                    <a:pt x="23" y="98"/>
                  </a:lnTo>
                  <a:lnTo>
                    <a:pt x="19" y="96"/>
                  </a:lnTo>
                  <a:lnTo>
                    <a:pt x="15" y="92"/>
                  </a:lnTo>
                  <a:lnTo>
                    <a:pt x="10" y="87"/>
                  </a:lnTo>
                  <a:lnTo>
                    <a:pt x="7" y="82"/>
                  </a:lnTo>
                  <a:lnTo>
                    <a:pt x="5" y="79"/>
                  </a:lnTo>
                  <a:lnTo>
                    <a:pt x="3" y="75"/>
                  </a:lnTo>
                  <a:lnTo>
                    <a:pt x="2" y="73"/>
                  </a:lnTo>
                  <a:lnTo>
                    <a:pt x="1" y="69"/>
                  </a:lnTo>
                  <a:lnTo>
                    <a:pt x="0" y="64"/>
                  </a:lnTo>
                  <a:lnTo>
                    <a:pt x="0" y="60"/>
                  </a:lnTo>
                  <a:lnTo>
                    <a:pt x="0" y="56"/>
                  </a:lnTo>
                  <a:lnTo>
                    <a:pt x="1" y="51"/>
                  </a:lnTo>
                  <a:lnTo>
                    <a:pt x="1" y="46"/>
                  </a:lnTo>
                  <a:lnTo>
                    <a:pt x="3" y="40"/>
                  </a:lnTo>
                  <a:lnTo>
                    <a:pt x="4" y="34"/>
                  </a:lnTo>
                  <a:lnTo>
                    <a:pt x="6" y="28"/>
                  </a:lnTo>
                  <a:lnTo>
                    <a:pt x="8" y="22"/>
                  </a:lnTo>
                  <a:lnTo>
                    <a:pt x="13" y="14"/>
                  </a:lnTo>
                  <a:lnTo>
                    <a:pt x="16" y="6"/>
                  </a:lnTo>
                  <a:lnTo>
                    <a:pt x="22" y="0"/>
                  </a:lnTo>
                  <a:lnTo>
                    <a:pt x="34" y="12"/>
                  </a:lnTo>
                  <a:close/>
                </a:path>
              </a:pathLst>
            </a:custGeom>
            <a:solidFill>
              <a:srgbClr val="000000"/>
            </a:solidFill>
            <a:ln w="9525">
              <a:noFill/>
              <a:round/>
              <a:headEnd/>
              <a:tailEnd/>
            </a:ln>
          </p:spPr>
          <p:txBody>
            <a:bodyPr/>
            <a:lstStyle/>
            <a:p>
              <a:endParaRPr lang="en-US"/>
            </a:p>
          </p:txBody>
        </p:sp>
        <p:sp>
          <p:nvSpPr>
            <p:cNvPr id="72784" name="Freeform 485"/>
            <p:cNvSpPr>
              <a:spLocks/>
            </p:cNvSpPr>
            <p:nvPr/>
          </p:nvSpPr>
          <p:spPr bwMode="auto">
            <a:xfrm>
              <a:off x="5009" y="2943"/>
              <a:ext cx="10" cy="23"/>
            </a:xfrm>
            <a:custGeom>
              <a:avLst/>
              <a:gdLst>
                <a:gd name="T0" fmla="*/ 3 w 30"/>
                <a:gd name="T1" fmla="*/ 0 h 68"/>
                <a:gd name="T2" fmla="*/ 2 w 30"/>
                <a:gd name="T3" fmla="*/ 1 h 68"/>
                <a:gd name="T4" fmla="*/ 2 w 30"/>
                <a:gd name="T5" fmla="*/ 1 h 68"/>
                <a:gd name="T6" fmla="*/ 2 w 30"/>
                <a:gd name="T7" fmla="*/ 2 h 68"/>
                <a:gd name="T8" fmla="*/ 2 w 30"/>
                <a:gd name="T9" fmla="*/ 2 h 68"/>
                <a:gd name="T10" fmla="*/ 2 w 30"/>
                <a:gd name="T11" fmla="*/ 3 h 68"/>
                <a:gd name="T12" fmla="*/ 2 w 30"/>
                <a:gd name="T13" fmla="*/ 4 h 68"/>
                <a:gd name="T14" fmla="*/ 2 w 30"/>
                <a:gd name="T15" fmla="*/ 4 h 68"/>
                <a:gd name="T16" fmla="*/ 2 w 30"/>
                <a:gd name="T17" fmla="*/ 5 h 68"/>
                <a:gd name="T18" fmla="*/ 3 w 30"/>
                <a:gd name="T19" fmla="*/ 5 h 68"/>
                <a:gd name="T20" fmla="*/ 3 w 30"/>
                <a:gd name="T21" fmla="*/ 5 h 68"/>
                <a:gd name="T22" fmla="*/ 3 w 30"/>
                <a:gd name="T23" fmla="*/ 8 h 68"/>
                <a:gd name="T24" fmla="*/ 3 w 30"/>
                <a:gd name="T25" fmla="*/ 8 h 68"/>
                <a:gd name="T26" fmla="*/ 2 w 30"/>
                <a:gd name="T27" fmla="*/ 7 h 68"/>
                <a:gd name="T28" fmla="*/ 2 w 30"/>
                <a:gd name="T29" fmla="*/ 7 h 68"/>
                <a:gd name="T30" fmla="*/ 1 w 30"/>
                <a:gd name="T31" fmla="*/ 7 h 68"/>
                <a:gd name="T32" fmla="*/ 1 w 30"/>
                <a:gd name="T33" fmla="*/ 6 h 68"/>
                <a:gd name="T34" fmla="*/ 1 w 30"/>
                <a:gd name="T35" fmla="*/ 6 h 68"/>
                <a:gd name="T36" fmla="*/ 0 w 30"/>
                <a:gd name="T37" fmla="*/ 6 h 68"/>
                <a:gd name="T38" fmla="*/ 0 w 30"/>
                <a:gd name="T39" fmla="*/ 5 h 68"/>
                <a:gd name="T40" fmla="*/ 0 w 30"/>
                <a:gd name="T41" fmla="*/ 4 h 68"/>
                <a:gd name="T42" fmla="*/ 0 w 30"/>
                <a:gd name="T43" fmla="*/ 4 h 68"/>
                <a:gd name="T44" fmla="*/ 0 w 30"/>
                <a:gd name="T45" fmla="*/ 3 h 68"/>
                <a:gd name="T46" fmla="*/ 0 w 30"/>
                <a:gd name="T47" fmla="*/ 3 h 68"/>
                <a:gd name="T48" fmla="*/ 0 w 30"/>
                <a:gd name="T49" fmla="*/ 2 h 68"/>
                <a:gd name="T50" fmla="*/ 0 w 30"/>
                <a:gd name="T51" fmla="*/ 2 h 68"/>
                <a:gd name="T52" fmla="*/ 0 w 30"/>
                <a:gd name="T53" fmla="*/ 2 h 68"/>
                <a:gd name="T54" fmla="*/ 1 w 30"/>
                <a:gd name="T55" fmla="*/ 1 h 68"/>
                <a:gd name="T56" fmla="*/ 1 w 30"/>
                <a:gd name="T57" fmla="*/ 0 h 68"/>
                <a:gd name="T58" fmla="*/ 1 w 30"/>
                <a:gd name="T59" fmla="*/ 0 h 68"/>
                <a:gd name="T60" fmla="*/ 3 w 30"/>
                <a:gd name="T61" fmla="*/ 0 h 68"/>
                <a:gd name="T62" fmla="*/ 3 w 30"/>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
                <a:gd name="T97" fmla="*/ 0 h 68"/>
                <a:gd name="T98" fmla="*/ 30 w 30"/>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 h="68">
                  <a:moveTo>
                    <a:pt x="23" y="4"/>
                  </a:moveTo>
                  <a:lnTo>
                    <a:pt x="22" y="5"/>
                  </a:lnTo>
                  <a:lnTo>
                    <a:pt x="20" y="9"/>
                  </a:lnTo>
                  <a:lnTo>
                    <a:pt x="18" y="15"/>
                  </a:lnTo>
                  <a:lnTo>
                    <a:pt x="17" y="22"/>
                  </a:lnTo>
                  <a:lnTo>
                    <a:pt x="16" y="28"/>
                  </a:lnTo>
                  <a:lnTo>
                    <a:pt x="18" y="36"/>
                  </a:lnTo>
                  <a:lnTo>
                    <a:pt x="19" y="39"/>
                  </a:lnTo>
                  <a:lnTo>
                    <a:pt x="22" y="42"/>
                  </a:lnTo>
                  <a:lnTo>
                    <a:pt x="25" y="44"/>
                  </a:lnTo>
                  <a:lnTo>
                    <a:pt x="30" y="46"/>
                  </a:lnTo>
                  <a:lnTo>
                    <a:pt x="27" y="68"/>
                  </a:lnTo>
                  <a:lnTo>
                    <a:pt x="23" y="67"/>
                  </a:lnTo>
                  <a:lnTo>
                    <a:pt x="19" y="65"/>
                  </a:lnTo>
                  <a:lnTo>
                    <a:pt x="15" y="62"/>
                  </a:lnTo>
                  <a:lnTo>
                    <a:pt x="12" y="60"/>
                  </a:lnTo>
                  <a:lnTo>
                    <a:pt x="9" y="57"/>
                  </a:lnTo>
                  <a:lnTo>
                    <a:pt x="7" y="54"/>
                  </a:lnTo>
                  <a:lnTo>
                    <a:pt x="3" y="49"/>
                  </a:lnTo>
                  <a:lnTo>
                    <a:pt x="1" y="44"/>
                  </a:lnTo>
                  <a:lnTo>
                    <a:pt x="0" y="39"/>
                  </a:lnTo>
                  <a:lnTo>
                    <a:pt x="0" y="33"/>
                  </a:lnTo>
                  <a:lnTo>
                    <a:pt x="0" y="29"/>
                  </a:lnTo>
                  <a:lnTo>
                    <a:pt x="0" y="26"/>
                  </a:lnTo>
                  <a:lnTo>
                    <a:pt x="0" y="21"/>
                  </a:lnTo>
                  <a:lnTo>
                    <a:pt x="2" y="17"/>
                  </a:lnTo>
                  <a:lnTo>
                    <a:pt x="3" y="14"/>
                  </a:lnTo>
                  <a:lnTo>
                    <a:pt x="5" y="9"/>
                  </a:lnTo>
                  <a:lnTo>
                    <a:pt x="7" y="4"/>
                  </a:lnTo>
                  <a:lnTo>
                    <a:pt x="10" y="0"/>
                  </a:lnTo>
                  <a:lnTo>
                    <a:pt x="23" y="4"/>
                  </a:lnTo>
                  <a:close/>
                </a:path>
              </a:pathLst>
            </a:custGeom>
            <a:solidFill>
              <a:srgbClr val="000000"/>
            </a:solidFill>
            <a:ln w="9525">
              <a:noFill/>
              <a:round/>
              <a:headEnd/>
              <a:tailEnd/>
            </a:ln>
          </p:spPr>
          <p:txBody>
            <a:bodyPr/>
            <a:lstStyle/>
            <a:p>
              <a:endParaRPr lang="en-US"/>
            </a:p>
          </p:txBody>
        </p:sp>
        <p:sp>
          <p:nvSpPr>
            <p:cNvPr id="72785" name="Freeform 486"/>
            <p:cNvSpPr>
              <a:spLocks/>
            </p:cNvSpPr>
            <p:nvPr/>
          </p:nvSpPr>
          <p:spPr bwMode="auto">
            <a:xfrm>
              <a:off x="5189" y="2871"/>
              <a:ext cx="180" cy="129"/>
            </a:xfrm>
            <a:custGeom>
              <a:avLst/>
              <a:gdLst>
                <a:gd name="T0" fmla="*/ 58 w 538"/>
                <a:gd name="T1" fmla="*/ 0 h 388"/>
                <a:gd name="T2" fmla="*/ 57 w 538"/>
                <a:gd name="T3" fmla="*/ 1 h 388"/>
                <a:gd name="T4" fmla="*/ 55 w 538"/>
                <a:gd name="T5" fmla="*/ 1 h 388"/>
                <a:gd name="T6" fmla="*/ 53 w 538"/>
                <a:gd name="T7" fmla="*/ 2 h 388"/>
                <a:gd name="T8" fmla="*/ 50 w 538"/>
                <a:gd name="T9" fmla="*/ 4 h 388"/>
                <a:gd name="T10" fmla="*/ 47 w 538"/>
                <a:gd name="T11" fmla="*/ 5 h 388"/>
                <a:gd name="T12" fmla="*/ 43 w 538"/>
                <a:gd name="T13" fmla="*/ 6 h 388"/>
                <a:gd name="T14" fmla="*/ 39 w 538"/>
                <a:gd name="T15" fmla="*/ 8 h 388"/>
                <a:gd name="T16" fmla="*/ 35 w 538"/>
                <a:gd name="T17" fmla="*/ 10 h 388"/>
                <a:gd name="T18" fmla="*/ 31 w 538"/>
                <a:gd name="T19" fmla="*/ 12 h 388"/>
                <a:gd name="T20" fmla="*/ 28 w 538"/>
                <a:gd name="T21" fmla="*/ 13 h 388"/>
                <a:gd name="T22" fmla="*/ 23 w 538"/>
                <a:gd name="T23" fmla="*/ 15 h 388"/>
                <a:gd name="T24" fmla="*/ 20 w 538"/>
                <a:gd name="T25" fmla="*/ 17 h 388"/>
                <a:gd name="T26" fmla="*/ 16 w 538"/>
                <a:gd name="T27" fmla="*/ 18 h 388"/>
                <a:gd name="T28" fmla="*/ 12 w 538"/>
                <a:gd name="T29" fmla="*/ 20 h 388"/>
                <a:gd name="T30" fmla="*/ 9 w 538"/>
                <a:gd name="T31" fmla="*/ 21 h 388"/>
                <a:gd name="T32" fmla="*/ 6 w 538"/>
                <a:gd name="T33" fmla="*/ 22 h 388"/>
                <a:gd name="T34" fmla="*/ 4 w 538"/>
                <a:gd name="T35" fmla="*/ 23 h 388"/>
                <a:gd name="T36" fmla="*/ 2 w 538"/>
                <a:gd name="T37" fmla="*/ 24 h 388"/>
                <a:gd name="T38" fmla="*/ 1 w 538"/>
                <a:gd name="T39" fmla="*/ 25 h 388"/>
                <a:gd name="T40" fmla="*/ 0 w 538"/>
                <a:gd name="T41" fmla="*/ 25 h 388"/>
                <a:gd name="T42" fmla="*/ 50 w 538"/>
                <a:gd name="T43" fmla="*/ 41 h 388"/>
                <a:gd name="T44" fmla="*/ 6 w 538"/>
                <a:gd name="T45" fmla="*/ 26 h 388"/>
                <a:gd name="T46" fmla="*/ 7 w 538"/>
                <a:gd name="T47" fmla="*/ 26 h 388"/>
                <a:gd name="T48" fmla="*/ 9 w 538"/>
                <a:gd name="T49" fmla="*/ 25 h 388"/>
                <a:gd name="T50" fmla="*/ 10 w 538"/>
                <a:gd name="T51" fmla="*/ 24 h 388"/>
                <a:gd name="T52" fmla="*/ 13 w 538"/>
                <a:gd name="T53" fmla="*/ 23 h 388"/>
                <a:gd name="T54" fmla="*/ 15 w 538"/>
                <a:gd name="T55" fmla="*/ 22 h 388"/>
                <a:gd name="T56" fmla="*/ 18 w 538"/>
                <a:gd name="T57" fmla="*/ 21 h 388"/>
                <a:gd name="T58" fmla="*/ 21 w 538"/>
                <a:gd name="T59" fmla="*/ 19 h 388"/>
                <a:gd name="T60" fmla="*/ 25 w 538"/>
                <a:gd name="T61" fmla="*/ 18 h 388"/>
                <a:gd name="T62" fmla="*/ 28 w 538"/>
                <a:gd name="T63" fmla="*/ 16 h 388"/>
                <a:gd name="T64" fmla="*/ 31 w 538"/>
                <a:gd name="T65" fmla="*/ 15 h 388"/>
                <a:gd name="T66" fmla="*/ 35 w 538"/>
                <a:gd name="T67" fmla="*/ 13 h 388"/>
                <a:gd name="T68" fmla="*/ 38 w 538"/>
                <a:gd name="T69" fmla="*/ 12 h 388"/>
                <a:gd name="T70" fmla="*/ 42 w 538"/>
                <a:gd name="T71" fmla="*/ 10 h 388"/>
                <a:gd name="T72" fmla="*/ 45 w 538"/>
                <a:gd name="T73" fmla="*/ 9 h 388"/>
                <a:gd name="T74" fmla="*/ 49 w 538"/>
                <a:gd name="T75" fmla="*/ 7 h 388"/>
                <a:gd name="T76" fmla="*/ 51 w 538"/>
                <a:gd name="T77" fmla="*/ 6 h 388"/>
                <a:gd name="T78" fmla="*/ 54 w 538"/>
                <a:gd name="T79" fmla="*/ 5 h 388"/>
                <a:gd name="T80" fmla="*/ 57 w 538"/>
                <a:gd name="T81" fmla="*/ 4 h 388"/>
                <a:gd name="T82" fmla="*/ 59 w 538"/>
                <a:gd name="T83" fmla="*/ 3 h 388"/>
                <a:gd name="T84" fmla="*/ 60 w 538"/>
                <a:gd name="T85" fmla="*/ 3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8"/>
                <a:gd name="T130" fmla="*/ 0 h 388"/>
                <a:gd name="T131" fmla="*/ 538 w 538"/>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8" h="388">
                  <a:moveTo>
                    <a:pt x="522" y="0"/>
                  </a:moveTo>
                  <a:lnTo>
                    <a:pt x="520" y="0"/>
                  </a:lnTo>
                  <a:lnTo>
                    <a:pt x="516" y="2"/>
                  </a:lnTo>
                  <a:lnTo>
                    <a:pt x="513" y="3"/>
                  </a:lnTo>
                  <a:lnTo>
                    <a:pt x="509" y="4"/>
                  </a:lnTo>
                  <a:lnTo>
                    <a:pt x="504" y="7"/>
                  </a:lnTo>
                  <a:lnTo>
                    <a:pt x="500" y="9"/>
                  </a:lnTo>
                  <a:lnTo>
                    <a:pt x="494" y="12"/>
                  </a:lnTo>
                  <a:lnTo>
                    <a:pt x="488" y="13"/>
                  </a:lnTo>
                  <a:lnTo>
                    <a:pt x="482" y="17"/>
                  </a:lnTo>
                  <a:lnTo>
                    <a:pt x="476" y="19"/>
                  </a:lnTo>
                  <a:lnTo>
                    <a:pt x="468" y="21"/>
                  </a:lnTo>
                  <a:lnTo>
                    <a:pt x="461" y="25"/>
                  </a:lnTo>
                  <a:lnTo>
                    <a:pt x="452" y="30"/>
                  </a:lnTo>
                  <a:lnTo>
                    <a:pt x="444" y="34"/>
                  </a:lnTo>
                  <a:lnTo>
                    <a:pt x="434" y="37"/>
                  </a:lnTo>
                  <a:lnTo>
                    <a:pt x="425" y="41"/>
                  </a:lnTo>
                  <a:lnTo>
                    <a:pt x="414" y="44"/>
                  </a:lnTo>
                  <a:lnTo>
                    <a:pt x="405" y="49"/>
                  </a:lnTo>
                  <a:lnTo>
                    <a:pt x="395" y="54"/>
                  </a:lnTo>
                  <a:lnTo>
                    <a:pt x="385" y="58"/>
                  </a:lnTo>
                  <a:lnTo>
                    <a:pt x="374" y="63"/>
                  </a:lnTo>
                  <a:lnTo>
                    <a:pt x="363" y="67"/>
                  </a:lnTo>
                  <a:lnTo>
                    <a:pt x="351" y="72"/>
                  </a:lnTo>
                  <a:lnTo>
                    <a:pt x="340" y="77"/>
                  </a:lnTo>
                  <a:lnTo>
                    <a:pt x="330" y="82"/>
                  </a:lnTo>
                  <a:lnTo>
                    <a:pt x="318" y="88"/>
                  </a:lnTo>
                  <a:lnTo>
                    <a:pt x="305" y="93"/>
                  </a:lnTo>
                  <a:lnTo>
                    <a:pt x="295" y="99"/>
                  </a:lnTo>
                  <a:lnTo>
                    <a:pt x="282" y="104"/>
                  </a:lnTo>
                  <a:lnTo>
                    <a:pt x="271" y="109"/>
                  </a:lnTo>
                  <a:lnTo>
                    <a:pt x="259" y="113"/>
                  </a:lnTo>
                  <a:lnTo>
                    <a:pt x="247" y="118"/>
                  </a:lnTo>
                  <a:lnTo>
                    <a:pt x="234" y="123"/>
                  </a:lnTo>
                  <a:lnTo>
                    <a:pt x="222" y="129"/>
                  </a:lnTo>
                  <a:lnTo>
                    <a:pt x="210" y="133"/>
                  </a:lnTo>
                  <a:lnTo>
                    <a:pt x="199" y="139"/>
                  </a:lnTo>
                  <a:lnTo>
                    <a:pt x="187" y="144"/>
                  </a:lnTo>
                  <a:lnTo>
                    <a:pt x="176" y="150"/>
                  </a:lnTo>
                  <a:lnTo>
                    <a:pt x="165" y="153"/>
                  </a:lnTo>
                  <a:lnTo>
                    <a:pt x="154" y="159"/>
                  </a:lnTo>
                  <a:lnTo>
                    <a:pt x="142" y="163"/>
                  </a:lnTo>
                  <a:lnTo>
                    <a:pt x="132" y="169"/>
                  </a:lnTo>
                  <a:lnTo>
                    <a:pt x="122" y="173"/>
                  </a:lnTo>
                  <a:lnTo>
                    <a:pt x="112" y="178"/>
                  </a:lnTo>
                  <a:lnTo>
                    <a:pt x="101" y="183"/>
                  </a:lnTo>
                  <a:lnTo>
                    <a:pt x="92" y="187"/>
                  </a:lnTo>
                  <a:lnTo>
                    <a:pt x="83" y="191"/>
                  </a:lnTo>
                  <a:lnTo>
                    <a:pt x="74" y="195"/>
                  </a:lnTo>
                  <a:lnTo>
                    <a:pt x="65" y="198"/>
                  </a:lnTo>
                  <a:lnTo>
                    <a:pt x="57" y="202"/>
                  </a:lnTo>
                  <a:lnTo>
                    <a:pt x="49" y="204"/>
                  </a:lnTo>
                  <a:lnTo>
                    <a:pt x="42" y="208"/>
                  </a:lnTo>
                  <a:lnTo>
                    <a:pt x="35" y="212"/>
                  </a:lnTo>
                  <a:lnTo>
                    <a:pt x="29" y="215"/>
                  </a:lnTo>
                  <a:lnTo>
                    <a:pt x="23" y="218"/>
                  </a:lnTo>
                  <a:lnTo>
                    <a:pt x="18" y="219"/>
                  </a:lnTo>
                  <a:lnTo>
                    <a:pt x="12" y="221"/>
                  </a:lnTo>
                  <a:lnTo>
                    <a:pt x="9" y="224"/>
                  </a:lnTo>
                  <a:lnTo>
                    <a:pt x="5" y="225"/>
                  </a:lnTo>
                  <a:lnTo>
                    <a:pt x="2" y="227"/>
                  </a:lnTo>
                  <a:lnTo>
                    <a:pt x="1" y="229"/>
                  </a:lnTo>
                  <a:lnTo>
                    <a:pt x="0" y="230"/>
                  </a:lnTo>
                  <a:lnTo>
                    <a:pt x="21" y="254"/>
                  </a:lnTo>
                  <a:lnTo>
                    <a:pt x="414" y="388"/>
                  </a:lnTo>
                  <a:lnTo>
                    <a:pt x="449" y="369"/>
                  </a:lnTo>
                  <a:lnTo>
                    <a:pt x="52" y="237"/>
                  </a:lnTo>
                  <a:lnTo>
                    <a:pt x="52" y="236"/>
                  </a:lnTo>
                  <a:lnTo>
                    <a:pt x="56" y="235"/>
                  </a:lnTo>
                  <a:lnTo>
                    <a:pt x="57" y="233"/>
                  </a:lnTo>
                  <a:lnTo>
                    <a:pt x="61" y="232"/>
                  </a:lnTo>
                  <a:lnTo>
                    <a:pt x="65" y="231"/>
                  </a:lnTo>
                  <a:lnTo>
                    <a:pt x="69" y="229"/>
                  </a:lnTo>
                  <a:lnTo>
                    <a:pt x="73" y="226"/>
                  </a:lnTo>
                  <a:lnTo>
                    <a:pt x="78" y="224"/>
                  </a:lnTo>
                  <a:lnTo>
                    <a:pt x="83" y="221"/>
                  </a:lnTo>
                  <a:lnTo>
                    <a:pt x="88" y="219"/>
                  </a:lnTo>
                  <a:lnTo>
                    <a:pt x="94" y="216"/>
                  </a:lnTo>
                  <a:lnTo>
                    <a:pt x="100" y="214"/>
                  </a:lnTo>
                  <a:lnTo>
                    <a:pt x="108" y="210"/>
                  </a:lnTo>
                  <a:lnTo>
                    <a:pt x="115" y="208"/>
                  </a:lnTo>
                  <a:lnTo>
                    <a:pt x="122" y="204"/>
                  </a:lnTo>
                  <a:lnTo>
                    <a:pt x="129" y="201"/>
                  </a:lnTo>
                  <a:lnTo>
                    <a:pt x="137" y="197"/>
                  </a:lnTo>
                  <a:lnTo>
                    <a:pt x="145" y="193"/>
                  </a:lnTo>
                  <a:lnTo>
                    <a:pt x="154" y="189"/>
                  </a:lnTo>
                  <a:lnTo>
                    <a:pt x="163" y="186"/>
                  </a:lnTo>
                  <a:lnTo>
                    <a:pt x="172" y="181"/>
                  </a:lnTo>
                  <a:lnTo>
                    <a:pt x="181" y="178"/>
                  </a:lnTo>
                  <a:lnTo>
                    <a:pt x="190" y="173"/>
                  </a:lnTo>
                  <a:lnTo>
                    <a:pt x="201" y="169"/>
                  </a:lnTo>
                  <a:lnTo>
                    <a:pt x="210" y="164"/>
                  </a:lnTo>
                  <a:lnTo>
                    <a:pt x="220" y="161"/>
                  </a:lnTo>
                  <a:lnTo>
                    <a:pt x="229" y="156"/>
                  </a:lnTo>
                  <a:lnTo>
                    <a:pt x="240" y="151"/>
                  </a:lnTo>
                  <a:lnTo>
                    <a:pt x="250" y="147"/>
                  </a:lnTo>
                  <a:lnTo>
                    <a:pt x="261" y="144"/>
                  </a:lnTo>
                  <a:lnTo>
                    <a:pt x="271" y="138"/>
                  </a:lnTo>
                  <a:lnTo>
                    <a:pt x="280" y="133"/>
                  </a:lnTo>
                  <a:lnTo>
                    <a:pt x="292" y="128"/>
                  </a:lnTo>
                  <a:lnTo>
                    <a:pt x="302" y="124"/>
                  </a:lnTo>
                  <a:lnTo>
                    <a:pt x="312" y="120"/>
                  </a:lnTo>
                  <a:lnTo>
                    <a:pt x="322" y="115"/>
                  </a:lnTo>
                  <a:lnTo>
                    <a:pt x="334" y="110"/>
                  </a:lnTo>
                  <a:lnTo>
                    <a:pt x="344" y="106"/>
                  </a:lnTo>
                  <a:lnTo>
                    <a:pt x="354" y="101"/>
                  </a:lnTo>
                  <a:lnTo>
                    <a:pt x="363" y="97"/>
                  </a:lnTo>
                  <a:lnTo>
                    <a:pt x="374" y="93"/>
                  </a:lnTo>
                  <a:lnTo>
                    <a:pt x="385" y="88"/>
                  </a:lnTo>
                  <a:lnTo>
                    <a:pt x="394" y="84"/>
                  </a:lnTo>
                  <a:lnTo>
                    <a:pt x="404" y="80"/>
                  </a:lnTo>
                  <a:lnTo>
                    <a:pt x="413" y="76"/>
                  </a:lnTo>
                  <a:lnTo>
                    <a:pt x="424" y="72"/>
                  </a:lnTo>
                  <a:lnTo>
                    <a:pt x="432" y="67"/>
                  </a:lnTo>
                  <a:lnTo>
                    <a:pt x="441" y="64"/>
                  </a:lnTo>
                  <a:lnTo>
                    <a:pt x="449" y="60"/>
                  </a:lnTo>
                  <a:lnTo>
                    <a:pt x="458" y="57"/>
                  </a:lnTo>
                  <a:lnTo>
                    <a:pt x="466" y="53"/>
                  </a:lnTo>
                  <a:lnTo>
                    <a:pt x="475" y="49"/>
                  </a:lnTo>
                  <a:lnTo>
                    <a:pt x="482" y="47"/>
                  </a:lnTo>
                  <a:lnTo>
                    <a:pt x="490" y="43"/>
                  </a:lnTo>
                  <a:lnTo>
                    <a:pt x="497" y="40"/>
                  </a:lnTo>
                  <a:lnTo>
                    <a:pt x="504" y="37"/>
                  </a:lnTo>
                  <a:lnTo>
                    <a:pt x="511" y="35"/>
                  </a:lnTo>
                  <a:lnTo>
                    <a:pt x="517" y="34"/>
                  </a:lnTo>
                  <a:lnTo>
                    <a:pt x="522" y="31"/>
                  </a:lnTo>
                  <a:lnTo>
                    <a:pt x="528" y="29"/>
                  </a:lnTo>
                  <a:lnTo>
                    <a:pt x="532" y="26"/>
                  </a:lnTo>
                  <a:lnTo>
                    <a:pt x="538" y="26"/>
                  </a:lnTo>
                  <a:lnTo>
                    <a:pt x="522" y="0"/>
                  </a:lnTo>
                  <a:close/>
                </a:path>
              </a:pathLst>
            </a:custGeom>
            <a:solidFill>
              <a:srgbClr val="000000"/>
            </a:solidFill>
            <a:ln w="9525">
              <a:noFill/>
              <a:round/>
              <a:headEnd/>
              <a:tailEnd/>
            </a:ln>
          </p:spPr>
          <p:txBody>
            <a:bodyPr/>
            <a:lstStyle/>
            <a:p>
              <a:endParaRPr lang="en-US"/>
            </a:p>
          </p:txBody>
        </p:sp>
        <p:sp>
          <p:nvSpPr>
            <p:cNvPr id="72786" name="Freeform 487"/>
            <p:cNvSpPr>
              <a:spLocks/>
            </p:cNvSpPr>
            <p:nvPr/>
          </p:nvSpPr>
          <p:spPr bwMode="auto">
            <a:xfrm>
              <a:off x="4873" y="2763"/>
              <a:ext cx="499" cy="329"/>
            </a:xfrm>
            <a:custGeom>
              <a:avLst/>
              <a:gdLst>
                <a:gd name="T0" fmla="*/ 162 w 1495"/>
                <a:gd name="T1" fmla="*/ 35 h 988"/>
                <a:gd name="T2" fmla="*/ 159 w 1495"/>
                <a:gd name="T3" fmla="*/ 27 h 988"/>
                <a:gd name="T4" fmla="*/ 153 w 1495"/>
                <a:gd name="T5" fmla="*/ 17 h 988"/>
                <a:gd name="T6" fmla="*/ 143 w 1495"/>
                <a:gd name="T7" fmla="*/ 9 h 988"/>
                <a:gd name="T8" fmla="*/ 129 w 1495"/>
                <a:gd name="T9" fmla="*/ 4 h 988"/>
                <a:gd name="T10" fmla="*/ 112 w 1495"/>
                <a:gd name="T11" fmla="*/ 5 h 988"/>
                <a:gd name="T12" fmla="*/ 94 w 1495"/>
                <a:gd name="T13" fmla="*/ 11 h 988"/>
                <a:gd name="T14" fmla="*/ 77 w 1495"/>
                <a:gd name="T15" fmla="*/ 20 h 988"/>
                <a:gd name="T16" fmla="*/ 62 w 1495"/>
                <a:gd name="T17" fmla="*/ 30 h 988"/>
                <a:gd name="T18" fmla="*/ 51 w 1495"/>
                <a:gd name="T19" fmla="*/ 39 h 988"/>
                <a:gd name="T20" fmla="*/ 44 w 1495"/>
                <a:gd name="T21" fmla="*/ 46 h 988"/>
                <a:gd name="T22" fmla="*/ 41 w 1495"/>
                <a:gd name="T23" fmla="*/ 44 h 988"/>
                <a:gd name="T24" fmla="*/ 38 w 1495"/>
                <a:gd name="T25" fmla="*/ 38 h 988"/>
                <a:gd name="T26" fmla="*/ 33 w 1495"/>
                <a:gd name="T27" fmla="*/ 29 h 988"/>
                <a:gd name="T28" fmla="*/ 24 w 1495"/>
                <a:gd name="T29" fmla="*/ 21 h 988"/>
                <a:gd name="T30" fmla="*/ 13 w 1495"/>
                <a:gd name="T31" fmla="*/ 13 h 988"/>
                <a:gd name="T32" fmla="*/ 4 w 1495"/>
                <a:gd name="T33" fmla="*/ 11 h 988"/>
                <a:gd name="T34" fmla="*/ 7 w 1495"/>
                <a:gd name="T35" fmla="*/ 18 h 988"/>
                <a:gd name="T36" fmla="*/ 13 w 1495"/>
                <a:gd name="T37" fmla="*/ 28 h 988"/>
                <a:gd name="T38" fmla="*/ 18 w 1495"/>
                <a:gd name="T39" fmla="*/ 38 h 988"/>
                <a:gd name="T40" fmla="*/ 23 w 1495"/>
                <a:gd name="T41" fmla="*/ 48 h 988"/>
                <a:gd name="T42" fmla="*/ 26 w 1495"/>
                <a:gd name="T43" fmla="*/ 55 h 988"/>
                <a:gd name="T44" fmla="*/ 7 w 1495"/>
                <a:gd name="T45" fmla="*/ 104 h 988"/>
                <a:gd name="T46" fmla="*/ 12 w 1495"/>
                <a:gd name="T47" fmla="*/ 101 h 988"/>
                <a:gd name="T48" fmla="*/ 19 w 1495"/>
                <a:gd name="T49" fmla="*/ 94 h 988"/>
                <a:gd name="T50" fmla="*/ 30 w 1495"/>
                <a:gd name="T51" fmla="*/ 81 h 988"/>
                <a:gd name="T52" fmla="*/ 44 w 1495"/>
                <a:gd name="T53" fmla="*/ 64 h 988"/>
                <a:gd name="T54" fmla="*/ 50 w 1495"/>
                <a:gd name="T55" fmla="*/ 70 h 988"/>
                <a:gd name="T56" fmla="*/ 64 w 1495"/>
                <a:gd name="T57" fmla="*/ 80 h 988"/>
                <a:gd name="T58" fmla="*/ 83 w 1495"/>
                <a:gd name="T59" fmla="*/ 90 h 988"/>
                <a:gd name="T60" fmla="*/ 107 w 1495"/>
                <a:gd name="T61" fmla="*/ 95 h 988"/>
                <a:gd name="T62" fmla="*/ 134 w 1495"/>
                <a:gd name="T63" fmla="*/ 89 h 988"/>
                <a:gd name="T64" fmla="*/ 156 w 1495"/>
                <a:gd name="T65" fmla="*/ 80 h 988"/>
                <a:gd name="T66" fmla="*/ 149 w 1495"/>
                <a:gd name="T67" fmla="*/ 85 h 988"/>
                <a:gd name="T68" fmla="*/ 135 w 1495"/>
                <a:gd name="T69" fmla="*/ 93 h 988"/>
                <a:gd name="T70" fmla="*/ 114 w 1495"/>
                <a:gd name="T71" fmla="*/ 97 h 988"/>
                <a:gd name="T72" fmla="*/ 88 w 1495"/>
                <a:gd name="T73" fmla="*/ 95 h 988"/>
                <a:gd name="T74" fmla="*/ 58 w 1495"/>
                <a:gd name="T75" fmla="*/ 80 h 988"/>
                <a:gd name="T76" fmla="*/ 41 w 1495"/>
                <a:gd name="T77" fmla="*/ 70 h 988"/>
                <a:gd name="T78" fmla="*/ 36 w 1495"/>
                <a:gd name="T79" fmla="*/ 77 h 988"/>
                <a:gd name="T80" fmla="*/ 29 w 1495"/>
                <a:gd name="T81" fmla="*/ 87 h 988"/>
                <a:gd name="T82" fmla="*/ 20 w 1495"/>
                <a:gd name="T83" fmla="*/ 97 h 988"/>
                <a:gd name="T84" fmla="*/ 11 w 1495"/>
                <a:gd name="T85" fmla="*/ 105 h 988"/>
                <a:gd name="T86" fmla="*/ 1 w 1495"/>
                <a:gd name="T87" fmla="*/ 106 h 988"/>
                <a:gd name="T88" fmla="*/ 2 w 1495"/>
                <a:gd name="T89" fmla="*/ 6 h 988"/>
                <a:gd name="T90" fmla="*/ 7 w 1495"/>
                <a:gd name="T91" fmla="*/ 7 h 988"/>
                <a:gd name="T92" fmla="*/ 14 w 1495"/>
                <a:gd name="T93" fmla="*/ 9 h 988"/>
                <a:gd name="T94" fmla="*/ 22 w 1495"/>
                <a:gd name="T95" fmla="*/ 15 h 988"/>
                <a:gd name="T96" fmla="*/ 32 w 1495"/>
                <a:gd name="T97" fmla="*/ 23 h 988"/>
                <a:gd name="T98" fmla="*/ 41 w 1495"/>
                <a:gd name="T99" fmla="*/ 36 h 988"/>
                <a:gd name="T100" fmla="*/ 45 w 1495"/>
                <a:gd name="T101" fmla="*/ 38 h 988"/>
                <a:gd name="T102" fmla="*/ 53 w 1495"/>
                <a:gd name="T103" fmla="*/ 31 h 988"/>
                <a:gd name="T104" fmla="*/ 66 w 1495"/>
                <a:gd name="T105" fmla="*/ 22 h 988"/>
                <a:gd name="T106" fmla="*/ 83 w 1495"/>
                <a:gd name="T107" fmla="*/ 12 h 988"/>
                <a:gd name="T108" fmla="*/ 104 w 1495"/>
                <a:gd name="T109" fmla="*/ 4 h 988"/>
                <a:gd name="T110" fmla="*/ 125 w 1495"/>
                <a:gd name="T111" fmla="*/ 0 h 988"/>
                <a:gd name="T112" fmla="*/ 130 w 1495"/>
                <a:gd name="T113" fmla="*/ 1 h 988"/>
                <a:gd name="T114" fmla="*/ 137 w 1495"/>
                <a:gd name="T115" fmla="*/ 3 h 988"/>
                <a:gd name="T116" fmla="*/ 147 w 1495"/>
                <a:gd name="T117" fmla="*/ 8 h 988"/>
                <a:gd name="T118" fmla="*/ 156 w 1495"/>
                <a:gd name="T119" fmla="*/ 17 h 988"/>
                <a:gd name="T120" fmla="*/ 164 w 1495"/>
                <a:gd name="T121" fmla="*/ 32 h 9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5"/>
                <a:gd name="T184" fmla="*/ 0 h 988"/>
                <a:gd name="T185" fmla="*/ 1495 w 1495"/>
                <a:gd name="T186" fmla="*/ 988 h 9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5" h="988">
                  <a:moveTo>
                    <a:pt x="1468" y="357"/>
                  </a:moveTo>
                  <a:lnTo>
                    <a:pt x="1468" y="356"/>
                  </a:lnTo>
                  <a:lnTo>
                    <a:pt x="1467" y="354"/>
                  </a:lnTo>
                  <a:lnTo>
                    <a:pt x="1465" y="348"/>
                  </a:lnTo>
                  <a:lnTo>
                    <a:pt x="1464" y="342"/>
                  </a:lnTo>
                  <a:lnTo>
                    <a:pt x="1463" y="338"/>
                  </a:lnTo>
                  <a:lnTo>
                    <a:pt x="1462" y="333"/>
                  </a:lnTo>
                  <a:lnTo>
                    <a:pt x="1460" y="329"/>
                  </a:lnTo>
                  <a:lnTo>
                    <a:pt x="1459" y="325"/>
                  </a:lnTo>
                  <a:lnTo>
                    <a:pt x="1457" y="320"/>
                  </a:lnTo>
                  <a:lnTo>
                    <a:pt x="1456" y="315"/>
                  </a:lnTo>
                  <a:lnTo>
                    <a:pt x="1454" y="309"/>
                  </a:lnTo>
                  <a:lnTo>
                    <a:pt x="1451" y="304"/>
                  </a:lnTo>
                  <a:lnTo>
                    <a:pt x="1448" y="297"/>
                  </a:lnTo>
                  <a:lnTo>
                    <a:pt x="1446" y="291"/>
                  </a:lnTo>
                  <a:lnTo>
                    <a:pt x="1443" y="283"/>
                  </a:lnTo>
                  <a:lnTo>
                    <a:pt x="1441" y="277"/>
                  </a:lnTo>
                  <a:lnTo>
                    <a:pt x="1437" y="269"/>
                  </a:lnTo>
                  <a:lnTo>
                    <a:pt x="1434" y="263"/>
                  </a:lnTo>
                  <a:lnTo>
                    <a:pt x="1431" y="256"/>
                  </a:lnTo>
                  <a:lnTo>
                    <a:pt x="1428" y="248"/>
                  </a:lnTo>
                  <a:lnTo>
                    <a:pt x="1424" y="241"/>
                  </a:lnTo>
                  <a:lnTo>
                    <a:pt x="1420" y="234"/>
                  </a:lnTo>
                  <a:lnTo>
                    <a:pt x="1416" y="225"/>
                  </a:lnTo>
                  <a:lnTo>
                    <a:pt x="1412" y="218"/>
                  </a:lnTo>
                  <a:lnTo>
                    <a:pt x="1406" y="211"/>
                  </a:lnTo>
                  <a:lnTo>
                    <a:pt x="1401" y="202"/>
                  </a:lnTo>
                  <a:lnTo>
                    <a:pt x="1396" y="195"/>
                  </a:lnTo>
                  <a:lnTo>
                    <a:pt x="1392" y="188"/>
                  </a:lnTo>
                  <a:lnTo>
                    <a:pt x="1386" y="179"/>
                  </a:lnTo>
                  <a:lnTo>
                    <a:pt x="1380" y="172"/>
                  </a:lnTo>
                  <a:lnTo>
                    <a:pt x="1374" y="165"/>
                  </a:lnTo>
                  <a:lnTo>
                    <a:pt x="1368" y="156"/>
                  </a:lnTo>
                  <a:lnTo>
                    <a:pt x="1360" y="148"/>
                  </a:lnTo>
                  <a:lnTo>
                    <a:pt x="1354" y="142"/>
                  </a:lnTo>
                  <a:lnTo>
                    <a:pt x="1347" y="133"/>
                  </a:lnTo>
                  <a:lnTo>
                    <a:pt x="1341" y="127"/>
                  </a:lnTo>
                  <a:lnTo>
                    <a:pt x="1333" y="120"/>
                  </a:lnTo>
                  <a:lnTo>
                    <a:pt x="1325" y="113"/>
                  </a:lnTo>
                  <a:lnTo>
                    <a:pt x="1316" y="107"/>
                  </a:lnTo>
                  <a:lnTo>
                    <a:pt x="1308" y="100"/>
                  </a:lnTo>
                  <a:lnTo>
                    <a:pt x="1299" y="93"/>
                  </a:lnTo>
                  <a:lnTo>
                    <a:pt x="1291" y="87"/>
                  </a:lnTo>
                  <a:lnTo>
                    <a:pt x="1282" y="82"/>
                  </a:lnTo>
                  <a:lnTo>
                    <a:pt x="1272" y="77"/>
                  </a:lnTo>
                  <a:lnTo>
                    <a:pt x="1262" y="70"/>
                  </a:lnTo>
                  <a:lnTo>
                    <a:pt x="1252" y="65"/>
                  </a:lnTo>
                  <a:lnTo>
                    <a:pt x="1241" y="61"/>
                  </a:lnTo>
                  <a:lnTo>
                    <a:pt x="1232" y="57"/>
                  </a:lnTo>
                  <a:lnTo>
                    <a:pt x="1219" y="52"/>
                  </a:lnTo>
                  <a:lnTo>
                    <a:pt x="1208" y="50"/>
                  </a:lnTo>
                  <a:lnTo>
                    <a:pt x="1197" y="46"/>
                  </a:lnTo>
                  <a:lnTo>
                    <a:pt x="1185" y="44"/>
                  </a:lnTo>
                  <a:lnTo>
                    <a:pt x="1172" y="41"/>
                  </a:lnTo>
                  <a:lnTo>
                    <a:pt x="1160" y="39"/>
                  </a:lnTo>
                  <a:lnTo>
                    <a:pt x="1147" y="36"/>
                  </a:lnTo>
                  <a:lnTo>
                    <a:pt x="1134" y="36"/>
                  </a:lnTo>
                  <a:lnTo>
                    <a:pt x="1120" y="35"/>
                  </a:lnTo>
                  <a:lnTo>
                    <a:pt x="1107" y="35"/>
                  </a:lnTo>
                  <a:lnTo>
                    <a:pt x="1092" y="35"/>
                  </a:lnTo>
                  <a:lnTo>
                    <a:pt x="1078" y="38"/>
                  </a:lnTo>
                  <a:lnTo>
                    <a:pt x="1063" y="38"/>
                  </a:lnTo>
                  <a:lnTo>
                    <a:pt x="1048" y="39"/>
                  </a:lnTo>
                  <a:lnTo>
                    <a:pt x="1033" y="41"/>
                  </a:lnTo>
                  <a:lnTo>
                    <a:pt x="1019" y="45"/>
                  </a:lnTo>
                  <a:lnTo>
                    <a:pt x="1003" y="46"/>
                  </a:lnTo>
                  <a:lnTo>
                    <a:pt x="988" y="50"/>
                  </a:lnTo>
                  <a:lnTo>
                    <a:pt x="973" y="53"/>
                  </a:lnTo>
                  <a:lnTo>
                    <a:pt x="959" y="57"/>
                  </a:lnTo>
                  <a:lnTo>
                    <a:pt x="944" y="61"/>
                  </a:lnTo>
                  <a:lnTo>
                    <a:pt x="929" y="65"/>
                  </a:lnTo>
                  <a:lnTo>
                    <a:pt x="914" y="70"/>
                  </a:lnTo>
                  <a:lnTo>
                    <a:pt x="899" y="75"/>
                  </a:lnTo>
                  <a:lnTo>
                    <a:pt x="885" y="81"/>
                  </a:lnTo>
                  <a:lnTo>
                    <a:pt x="870" y="86"/>
                  </a:lnTo>
                  <a:lnTo>
                    <a:pt x="856" y="92"/>
                  </a:lnTo>
                  <a:lnTo>
                    <a:pt x="842" y="98"/>
                  </a:lnTo>
                  <a:lnTo>
                    <a:pt x="827" y="104"/>
                  </a:lnTo>
                  <a:lnTo>
                    <a:pt x="813" y="110"/>
                  </a:lnTo>
                  <a:lnTo>
                    <a:pt x="799" y="117"/>
                  </a:lnTo>
                  <a:lnTo>
                    <a:pt x="784" y="125"/>
                  </a:lnTo>
                  <a:lnTo>
                    <a:pt x="770" y="131"/>
                  </a:lnTo>
                  <a:lnTo>
                    <a:pt x="757" y="138"/>
                  </a:lnTo>
                  <a:lnTo>
                    <a:pt x="743" y="145"/>
                  </a:lnTo>
                  <a:lnTo>
                    <a:pt x="730" y="154"/>
                  </a:lnTo>
                  <a:lnTo>
                    <a:pt x="716" y="161"/>
                  </a:lnTo>
                  <a:lnTo>
                    <a:pt x="703" y="168"/>
                  </a:lnTo>
                  <a:lnTo>
                    <a:pt x="689" y="176"/>
                  </a:lnTo>
                  <a:lnTo>
                    <a:pt x="677" y="184"/>
                  </a:lnTo>
                  <a:lnTo>
                    <a:pt x="664" y="193"/>
                  </a:lnTo>
                  <a:lnTo>
                    <a:pt x="651" y="201"/>
                  </a:lnTo>
                  <a:lnTo>
                    <a:pt x="639" y="210"/>
                  </a:lnTo>
                  <a:lnTo>
                    <a:pt x="628" y="218"/>
                  </a:lnTo>
                  <a:lnTo>
                    <a:pt x="616" y="225"/>
                  </a:lnTo>
                  <a:lnTo>
                    <a:pt x="603" y="234"/>
                  </a:lnTo>
                  <a:lnTo>
                    <a:pt x="591" y="241"/>
                  </a:lnTo>
                  <a:lnTo>
                    <a:pt x="581" y="249"/>
                  </a:lnTo>
                  <a:lnTo>
                    <a:pt x="569" y="258"/>
                  </a:lnTo>
                  <a:lnTo>
                    <a:pt x="557" y="266"/>
                  </a:lnTo>
                  <a:lnTo>
                    <a:pt x="547" y="274"/>
                  </a:lnTo>
                  <a:lnTo>
                    <a:pt x="537" y="282"/>
                  </a:lnTo>
                  <a:lnTo>
                    <a:pt x="527" y="289"/>
                  </a:lnTo>
                  <a:lnTo>
                    <a:pt x="516" y="297"/>
                  </a:lnTo>
                  <a:lnTo>
                    <a:pt x="506" y="305"/>
                  </a:lnTo>
                  <a:lnTo>
                    <a:pt x="498" y="312"/>
                  </a:lnTo>
                  <a:lnTo>
                    <a:pt x="489" y="320"/>
                  </a:lnTo>
                  <a:lnTo>
                    <a:pt x="480" y="327"/>
                  </a:lnTo>
                  <a:lnTo>
                    <a:pt x="471" y="335"/>
                  </a:lnTo>
                  <a:lnTo>
                    <a:pt x="463" y="343"/>
                  </a:lnTo>
                  <a:lnTo>
                    <a:pt x="455" y="349"/>
                  </a:lnTo>
                  <a:lnTo>
                    <a:pt x="448" y="355"/>
                  </a:lnTo>
                  <a:lnTo>
                    <a:pt x="441" y="361"/>
                  </a:lnTo>
                  <a:lnTo>
                    <a:pt x="435" y="368"/>
                  </a:lnTo>
                  <a:lnTo>
                    <a:pt x="427" y="374"/>
                  </a:lnTo>
                  <a:lnTo>
                    <a:pt x="421" y="380"/>
                  </a:lnTo>
                  <a:lnTo>
                    <a:pt x="415" y="386"/>
                  </a:lnTo>
                  <a:lnTo>
                    <a:pt x="410" y="392"/>
                  </a:lnTo>
                  <a:lnTo>
                    <a:pt x="405" y="397"/>
                  </a:lnTo>
                  <a:lnTo>
                    <a:pt x="400" y="402"/>
                  </a:lnTo>
                  <a:lnTo>
                    <a:pt x="396" y="406"/>
                  </a:lnTo>
                  <a:lnTo>
                    <a:pt x="392" y="411"/>
                  </a:lnTo>
                  <a:lnTo>
                    <a:pt x="388" y="414"/>
                  </a:lnTo>
                  <a:lnTo>
                    <a:pt x="385" y="418"/>
                  </a:lnTo>
                  <a:lnTo>
                    <a:pt x="382" y="422"/>
                  </a:lnTo>
                  <a:lnTo>
                    <a:pt x="380" y="425"/>
                  </a:lnTo>
                  <a:lnTo>
                    <a:pt x="380" y="424"/>
                  </a:lnTo>
                  <a:lnTo>
                    <a:pt x="379" y="422"/>
                  </a:lnTo>
                  <a:lnTo>
                    <a:pt x="377" y="418"/>
                  </a:lnTo>
                  <a:lnTo>
                    <a:pt x="376" y="414"/>
                  </a:lnTo>
                  <a:lnTo>
                    <a:pt x="374" y="407"/>
                  </a:lnTo>
                  <a:lnTo>
                    <a:pt x="371" y="401"/>
                  </a:lnTo>
                  <a:lnTo>
                    <a:pt x="369" y="396"/>
                  </a:lnTo>
                  <a:lnTo>
                    <a:pt x="368" y="392"/>
                  </a:lnTo>
                  <a:lnTo>
                    <a:pt x="366" y="388"/>
                  </a:lnTo>
                  <a:lnTo>
                    <a:pt x="365" y="384"/>
                  </a:lnTo>
                  <a:lnTo>
                    <a:pt x="363" y="378"/>
                  </a:lnTo>
                  <a:lnTo>
                    <a:pt x="360" y="373"/>
                  </a:lnTo>
                  <a:lnTo>
                    <a:pt x="358" y="368"/>
                  </a:lnTo>
                  <a:lnTo>
                    <a:pt x="356" y="363"/>
                  </a:lnTo>
                  <a:lnTo>
                    <a:pt x="353" y="356"/>
                  </a:lnTo>
                  <a:lnTo>
                    <a:pt x="350" y="351"/>
                  </a:lnTo>
                  <a:lnTo>
                    <a:pt x="346" y="345"/>
                  </a:lnTo>
                  <a:lnTo>
                    <a:pt x="343" y="340"/>
                  </a:lnTo>
                  <a:lnTo>
                    <a:pt x="339" y="333"/>
                  </a:lnTo>
                  <a:lnTo>
                    <a:pt x="335" y="327"/>
                  </a:lnTo>
                  <a:lnTo>
                    <a:pt x="332" y="320"/>
                  </a:lnTo>
                  <a:lnTo>
                    <a:pt x="328" y="314"/>
                  </a:lnTo>
                  <a:lnTo>
                    <a:pt x="324" y="308"/>
                  </a:lnTo>
                  <a:lnTo>
                    <a:pt x="320" y="300"/>
                  </a:lnTo>
                  <a:lnTo>
                    <a:pt x="315" y="294"/>
                  </a:lnTo>
                  <a:lnTo>
                    <a:pt x="311" y="287"/>
                  </a:lnTo>
                  <a:lnTo>
                    <a:pt x="305" y="280"/>
                  </a:lnTo>
                  <a:lnTo>
                    <a:pt x="299" y="273"/>
                  </a:lnTo>
                  <a:lnTo>
                    <a:pt x="294" y="265"/>
                  </a:lnTo>
                  <a:lnTo>
                    <a:pt x="289" y="258"/>
                  </a:lnTo>
                  <a:lnTo>
                    <a:pt x="282" y="251"/>
                  </a:lnTo>
                  <a:lnTo>
                    <a:pt x="276" y="243"/>
                  </a:lnTo>
                  <a:lnTo>
                    <a:pt x="270" y="236"/>
                  </a:lnTo>
                  <a:lnTo>
                    <a:pt x="264" y="230"/>
                  </a:lnTo>
                  <a:lnTo>
                    <a:pt x="257" y="222"/>
                  </a:lnTo>
                  <a:lnTo>
                    <a:pt x="249" y="216"/>
                  </a:lnTo>
                  <a:lnTo>
                    <a:pt x="242" y="208"/>
                  </a:lnTo>
                  <a:lnTo>
                    <a:pt x="235" y="201"/>
                  </a:lnTo>
                  <a:lnTo>
                    <a:pt x="227" y="194"/>
                  </a:lnTo>
                  <a:lnTo>
                    <a:pt x="219" y="188"/>
                  </a:lnTo>
                  <a:lnTo>
                    <a:pt x="210" y="180"/>
                  </a:lnTo>
                  <a:lnTo>
                    <a:pt x="203" y="174"/>
                  </a:lnTo>
                  <a:lnTo>
                    <a:pt x="193" y="167"/>
                  </a:lnTo>
                  <a:lnTo>
                    <a:pt x="185" y="160"/>
                  </a:lnTo>
                  <a:lnTo>
                    <a:pt x="175" y="154"/>
                  </a:lnTo>
                  <a:lnTo>
                    <a:pt x="165" y="148"/>
                  </a:lnTo>
                  <a:lnTo>
                    <a:pt x="155" y="140"/>
                  </a:lnTo>
                  <a:lnTo>
                    <a:pt x="145" y="134"/>
                  </a:lnTo>
                  <a:lnTo>
                    <a:pt x="135" y="128"/>
                  </a:lnTo>
                  <a:lnTo>
                    <a:pt x="125" y="124"/>
                  </a:lnTo>
                  <a:lnTo>
                    <a:pt x="113" y="116"/>
                  </a:lnTo>
                  <a:lnTo>
                    <a:pt x="102" y="111"/>
                  </a:lnTo>
                  <a:lnTo>
                    <a:pt x="90" y="105"/>
                  </a:lnTo>
                  <a:lnTo>
                    <a:pt x="78" y="102"/>
                  </a:lnTo>
                  <a:lnTo>
                    <a:pt x="66" y="96"/>
                  </a:lnTo>
                  <a:lnTo>
                    <a:pt x="54" y="92"/>
                  </a:lnTo>
                  <a:lnTo>
                    <a:pt x="42" y="87"/>
                  </a:lnTo>
                  <a:lnTo>
                    <a:pt x="28" y="84"/>
                  </a:lnTo>
                  <a:lnTo>
                    <a:pt x="30" y="87"/>
                  </a:lnTo>
                  <a:lnTo>
                    <a:pt x="32" y="91"/>
                  </a:lnTo>
                  <a:lnTo>
                    <a:pt x="37" y="98"/>
                  </a:lnTo>
                  <a:lnTo>
                    <a:pt x="39" y="102"/>
                  </a:lnTo>
                  <a:lnTo>
                    <a:pt x="40" y="105"/>
                  </a:lnTo>
                  <a:lnTo>
                    <a:pt x="43" y="110"/>
                  </a:lnTo>
                  <a:lnTo>
                    <a:pt x="45" y="115"/>
                  </a:lnTo>
                  <a:lnTo>
                    <a:pt x="47" y="120"/>
                  </a:lnTo>
                  <a:lnTo>
                    <a:pt x="50" y="126"/>
                  </a:lnTo>
                  <a:lnTo>
                    <a:pt x="54" y="132"/>
                  </a:lnTo>
                  <a:lnTo>
                    <a:pt x="57" y="139"/>
                  </a:lnTo>
                  <a:lnTo>
                    <a:pt x="60" y="145"/>
                  </a:lnTo>
                  <a:lnTo>
                    <a:pt x="63" y="151"/>
                  </a:lnTo>
                  <a:lnTo>
                    <a:pt x="67" y="159"/>
                  </a:lnTo>
                  <a:lnTo>
                    <a:pt x="71" y="166"/>
                  </a:lnTo>
                  <a:lnTo>
                    <a:pt x="74" y="172"/>
                  </a:lnTo>
                  <a:lnTo>
                    <a:pt x="78" y="180"/>
                  </a:lnTo>
                  <a:lnTo>
                    <a:pt x="83" y="189"/>
                  </a:lnTo>
                  <a:lnTo>
                    <a:pt x="87" y="197"/>
                  </a:lnTo>
                  <a:lnTo>
                    <a:pt x="91" y="205"/>
                  </a:lnTo>
                  <a:lnTo>
                    <a:pt x="96" y="213"/>
                  </a:lnTo>
                  <a:lnTo>
                    <a:pt x="100" y="222"/>
                  </a:lnTo>
                  <a:lnTo>
                    <a:pt x="104" y="230"/>
                  </a:lnTo>
                  <a:lnTo>
                    <a:pt x="108" y="239"/>
                  </a:lnTo>
                  <a:lnTo>
                    <a:pt x="113" y="248"/>
                  </a:lnTo>
                  <a:lnTo>
                    <a:pt x="117" y="257"/>
                  </a:lnTo>
                  <a:lnTo>
                    <a:pt x="124" y="266"/>
                  </a:lnTo>
                  <a:lnTo>
                    <a:pt x="128" y="274"/>
                  </a:lnTo>
                  <a:lnTo>
                    <a:pt x="132" y="283"/>
                  </a:lnTo>
                  <a:lnTo>
                    <a:pt x="136" y="293"/>
                  </a:lnTo>
                  <a:lnTo>
                    <a:pt x="141" y="302"/>
                  </a:lnTo>
                  <a:lnTo>
                    <a:pt x="145" y="310"/>
                  </a:lnTo>
                  <a:lnTo>
                    <a:pt x="150" y="319"/>
                  </a:lnTo>
                  <a:lnTo>
                    <a:pt x="154" y="328"/>
                  </a:lnTo>
                  <a:lnTo>
                    <a:pt x="159" y="337"/>
                  </a:lnTo>
                  <a:lnTo>
                    <a:pt x="163" y="345"/>
                  </a:lnTo>
                  <a:lnTo>
                    <a:pt x="167" y="355"/>
                  </a:lnTo>
                  <a:lnTo>
                    <a:pt x="172" y="363"/>
                  </a:lnTo>
                  <a:lnTo>
                    <a:pt x="177" y="372"/>
                  </a:lnTo>
                  <a:lnTo>
                    <a:pt x="181" y="379"/>
                  </a:lnTo>
                  <a:lnTo>
                    <a:pt x="185" y="388"/>
                  </a:lnTo>
                  <a:lnTo>
                    <a:pt x="189" y="396"/>
                  </a:lnTo>
                  <a:lnTo>
                    <a:pt x="194" y="405"/>
                  </a:lnTo>
                  <a:lnTo>
                    <a:pt x="198" y="412"/>
                  </a:lnTo>
                  <a:lnTo>
                    <a:pt x="201" y="419"/>
                  </a:lnTo>
                  <a:lnTo>
                    <a:pt x="204" y="425"/>
                  </a:lnTo>
                  <a:lnTo>
                    <a:pt x="208" y="434"/>
                  </a:lnTo>
                  <a:lnTo>
                    <a:pt x="211" y="440"/>
                  </a:lnTo>
                  <a:lnTo>
                    <a:pt x="216" y="447"/>
                  </a:lnTo>
                  <a:lnTo>
                    <a:pt x="219" y="453"/>
                  </a:lnTo>
                  <a:lnTo>
                    <a:pt x="222" y="459"/>
                  </a:lnTo>
                  <a:lnTo>
                    <a:pt x="224" y="464"/>
                  </a:lnTo>
                  <a:lnTo>
                    <a:pt x="227" y="470"/>
                  </a:lnTo>
                  <a:lnTo>
                    <a:pt x="230" y="475"/>
                  </a:lnTo>
                  <a:lnTo>
                    <a:pt x="232" y="480"/>
                  </a:lnTo>
                  <a:lnTo>
                    <a:pt x="234" y="483"/>
                  </a:lnTo>
                  <a:lnTo>
                    <a:pt x="237" y="488"/>
                  </a:lnTo>
                  <a:lnTo>
                    <a:pt x="238" y="492"/>
                  </a:lnTo>
                  <a:lnTo>
                    <a:pt x="241" y="494"/>
                  </a:lnTo>
                  <a:lnTo>
                    <a:pt x="43" y="948"/>
                  </a:lnTo>
                  <a:lnTo>
                    <a:pt x="44" y="948"/>
                  </a:lnTo>
                  <a:lnTo>
                    <a:pt x="46" y="948"/>
                  </a:lnTo>
                  <a:lnTo>
                    <a:pt x="48" y="947"/>
                  </a:lnTo>
                  <a:lnTo>
                    <a:pt x="50" y="946"/>
                  </a:lnTo>
                  <a:lnTo>
                    <a:pt x="53" y="945"/>
                  </a:lnTo>
                  <a:lnTo>
                    <a:pt x="57" y="945"/>
                  </a:lnTo>
                  <a:lnTo>
                    <a:pt x="61" y="941"/>
                  </a:lnTo>
                  <a:lnTo>
                    <a:pt x="65" y="940"/>
                  </a:lnTo>
                  <a:lnTo>
                    <a:pt x="67" y="938"/>
                  </a:lnTo>
                  <a:lnTo>
                    <a:pt x="70" y="936"/>
                  </a:lnTo>
                  <a:lnTo>
                    <a:pt x="73" y="934"/>
                  </a:lnTo>
                  <a:lnTo>
                    <a:pt x="77" y="933"/>
                  </a:lnTo>
                  <a:lnTo>
                    <a:pt x="81" y="930"/>
                  </a:lnTo>
                  <a:lnTo>
                    <a:pt x="84" y="928"/>
                  </a:lnTo>
                  <a:lnTo>
                    <a:pt x="87" y="925"/>
                  </a:lnTo>
                  <a:lnTo>
                    <a:pt x="91" y="922"/>
                  </a:lnTo>
                  <a:lnTo>
                    <a:pt x="95" y="918"/>
                  </a:lnTo>
                  <a:lnTo>
                    <a:pt x="100" y="916"/>
                  </a:lnTo>
                  <a:lnTo>
                    <a:pt x="104" y="912"/>
                  </a:lnTo>
                  <a:lnTo>
                    <a:pt x="109" y="908"/>
                  </a:lnTo>
                  <a:lnTo>
                    <a:pt x="113" y="904"/>
                  </a:lnTo>
                  <a:lnTo>
                    <a:pt x="118" y="899"/>
                  </a:lnTo>
                  <a:lnTo>
                    <a:pt x="124" y="894"/>
                  </a:lnTo>
                  <a:lnTo>
                    <a:pt x="129" y="889"/>
                  </a:lnTo>
                  <a:lnTo>
                    <a:pt x="134" y="882"/>
                  </a:lnTo>
                  <a:lnTo>
                    <a:pt x="140" y="877"/>
                  </a:lnTo>
                  <a:lnTo>
                    <a:pt x="146" y="871"/>
                  </a:lnTo>
                  <a:lnTo>
                    <a:pt x="153" y="865"/>
                  </a:lnTo>
                  <a:lnTo>
                    <a:pt x="159" y="858"/>
                  </a:lnTo>
                  <a:lnTo>
                    <a:pt x="166" y="850"/>
                  </a:lnTo>
                  <a:lnTo>
                    <a:pt x="173" y="843"/>
                  </a:lnTo>
                  <a:lnTo>
                    <a:pt x="180" y="835"/>
                  </a:lnTo>
                  <a:lnTo>
                    <a:pt x="187" y="826"/>
                  </a:lnTo>
                  <a:lnTo>
                    <a:pt x="195" y="818"/>
                  </a:lnTo>
                  <a:lnTo>
                    <a:pt x="203" y="808"/>
                  </a:lnTo>
                  <a:lnTo>
                    <a:pt x="211" y="799"/>
                  </a:lnTo>
                  <a:lnTo>
                    <a:pt x="220" y="789"/>
                  </a:lnTo>
                  <a:lnTo>
                    <a:pt x="229" y="779"/>
                  </a:lnTo>
                  <a:lnTo>
                    <a:pt x="238" y="767"/>
                  </a:lnTo>
                  <a:lnTo>
                    <a:pt x="247" y="756"/>
                  </a:lnTo>
                  <a:lnTo>
                    <a:pt x="255" y="744"/>
                  </a:lnTo>
                  <a:lnTo>
                    <a:pt x="266" y="732"/>
                  </a:lnTo>
                  <a:lnTo>
                    <a:pt x="277" y="718"/>
                  </a:lnTo>
                  <a:lnTo>
                    <a:pt x="287" y="706"/>
                  </a:lnTo>
                  <a:lnTo>
                    <a:pt x="297" y="692"/>
                  </a:lnTo>
                  <a:lnTo>
                    <a:pt x="308" y="677"/>
                  </a:lnTo>
                  <a:lnTo>
                    <a:pt x="319" y="663"/>
                  </a:lnTo>
                  <a:lnTo>
                    <a:pt x="331" y="647"/>
                  </a:lnTo>
                  <a:lnTo>
                    <a:pt x="342" y="631"/>
                  </a:lnTo>
                  <a:lnTo>
                    <a:pt x="355" y="615"/>
                  </a:lnTo>
                  <a:lnTo>
                    <a:pt x="367" y="598"/>
                  </a:lnTo>
                  <a:lnTo>
                    <a:pt x="380" y="581"/>
                  </a:lnTo>
                  <a:lnTo>
                    <a:pt x="398" y="581"/>
                  </a:lnTo>
                  <a:lnTo>
                    <a:pt x="399" y="581"/>
                  </a:lnTo>
                  <a:lnTo>
                    <a:pt x="403" y="586"/>
                  </a:lnTo>
                  <a:lnTo>
                    <a:pt x="405" y="589"/>
                  </a:lnTo>
                  <a:lnTo>
                    <a:pt x="409" y="594"/>
                  </a:lnTo>
                  <a:lnTo>
                    <a:pt x="414" y="596"/>
                  </a:lnTo>
                  <a:lnTo>
                    <a:pt x="419" y="602"/>
                  </a:lnTo>
                  <a:lnTo>
                    <a:pt x="423" y="607"/>
                  </a:lnTo>
                  <a:lnTo>
                    <a:pt x="430" y="613"/>
                  </a:lnTo>
                  <a:lnTo>
                    <a:pt x="437" y="619"/>
                  </a:lnTo>
                  <a:lnTo>
                    <a:pt x="444" y="625"/>
                  </a:lnTo>
                  <a:lnTo>
                    <a:pt x="451" y="631"/>
                  </a:lnTo>
                  <a:lnTo>
                    <a:pt x="460" y="640"/>
                  </a:lnTo>
                  <a:lnTo>
                    <a:pt x="469" y="647"/>
                  </a:lnTo>
                  <a:lnTo>
                    <a:pt x="480" y="655"/>
                  </a:lnTo>
                  <a:lnTo>
                    <a:pt x="489" y="663"/>
                  </a:lnTo>
                  <a:lnTo>
                    <a:pt x="499" y="671"/>
                  </a:lnTo>
                  <a:lnTo>
                    <a:pt x="510" y="680"/>
                  </a:lnTo>
                  <a:lnTo>
                    <a:pt x="523" y="688"/>
                  </a:lnTo>
                  <a:lnTo>
                    <a:pt x="534" y="696"/>
                  </a:lnTo>
                  <a:lnTo>
                    <a:pt x="547" y="705"/>
                  </a:lnTo>
                  <a:lnTo>
                    <a:pt x="560" y="715"/>
                  </a:lnTo>
                  <a:lnTo>
                    <a:pt x="574" y="723"/>
                  </a:lnTo>
                  <a:lnTo>
                    <a:pt x="588" y="732"/>
                  </a:lnTo>
                  <a:lnTo>
                    <a:pt x="602" y="740"/>
                  </a:lnTo>
                  <a:lnTo>
                    <a:pt x="617" y="749"/>
                  </a:lnTo>
                  <a:lnTo>
                    <a:pt x="632" y="757"/>
                  </a:lnTo>
                  <a:lnTo>
                    <a:pt x="647" y="766"/>
                  </a:lnTo>
                  <a:lnTo>
                    <a:pt x="664" y="774"/>
                  </a:lnTo>
                  <a:lnTo>
                    <a:pt x="679" y="782"/>
                  </a:lnTo>
                  <a:lnTo>
                    <a:pt x="697" y="790"/>
                  </a:lnTo>
                  <a:lnTo>
                    <a:pt x="714" y="797"/>
                  </a:lnTo>
                  <a:lnTo>
                    <a:pt x="730" y="804"/>
                  </a:lnTo>
                  <a:lnTo>
                    <a:pt x="749" y="810"/>
                  </a:lnTo>
                  <a:lnTo>
                    <a:pt x="766" y="816"/>
                  </a:lnTo>
                  <a:lnTo>
                    <a:pt x="784" y="822"/>
                  </a:lnTo>
                  <a:lnTo>
                    <a:pt x="804" y="829"/>
                  </a:lnTo>
                  <a:lnTo>
                    <a:pt x="822" y="833"/>
                  </a:lnTo>
                  <a:lnTo>
                    <a:pt x="842" y="838"/>
                  </a:lnTo>
                  <a:lnTo>
                    <a:pt x="861" y="842"/>
                  </a:lnTo>
                  <a:lnTo>
                    <a:pt x="881" y="844"/>
                  </a:lnTo>
                  <a:lnTo>
                    <a:pt x="901" y="847"/>
                  </a:lnTo>
                  <a:lnTo>
                    <a:pt x="922" y="849"/>
                  </a:lnTo>
                  <a:lnTo>
                    <a:pt x="941" y="850"/>
                  </a:lnTo>
                  <a:lnTo>
                    <a:pt x="962" y="852"/>
                  </a:lnTo>
                  <a:lnTo>
                    <a:pt x="984" y="852"/>
                  </a:lnTo>
                  <a:lnTo>
                    <a:pt x="1004" y="852"/>
                  </a:lnTo>
                  <a:lnTo>
                    <a:pt x="1026" y="849"/>
                  </a:lnTo>
                  <a:lnTo>
                    <a:pt x="1047" y="848"/>
                  </a:lnTo>
                  <a:lnTo>
                    <a:pt x="1068" y="843"/>
                  </a:lnTo>
                  <a:lnTo>
                    <a:pt x="1090" y="839"/>
                  </a:lnTo>
                  <a:lnTo>
                    <a:pt x="1112" y="835"/>
                  </a:lnTo>
                  <a:lnTo>
                    <a:pt x="1134" y="829"/>
                  </a:lnTo>
                  <a:lnTo>
                    <a:pt x="1156" y="821"/>
                  </a:lnTo>
                  <a:lnTo>
                    <a:pt x="1178" y="814"/>
                  </a:lnTo>
                  <a:lnTo>
                    <a:pt x="1201" y="804"/>
                  </a:lnTo>
                  <a:lnTo>
                    <a:pt x="1223" y="795"/>
                  </a:lnTo>
                  <a:lnTo>
                    <a:pt x="1246" y="782"/>
                  </a:lnTo>
                  <a:lnTo>
                    <a:pt x="1268" y="770"/>
                  </a:lnTo>
                  <a:lnTo>
                    <a:pt x="1291" y="756"/>
                  </a:lnTo>
                  <a:lnTo>
                    <a:pt x="1314" y="741"/>
                  </a:lnTo>
                  <a:lnTo>
                    <a:pt x="1337" y="726"/>
                  </a:lnTo>
                  <a:lnTo>
                    <a:pt x="1360" y="709"/>
                  </a:lnTo>
                  <a:lnTo>
                    <a:pt x="1392" y="692"/>
                  </a:lnTo>
                  <a:lnTo>
                    <a:pt x="1403" y="716"/>
                  </a:lnTo>
                  <a:lnTo>
                    <a:pt x="1401" y="716"/>
                  </a:lnTo>
                  <a:lnTo>
                    <a:pt x="1397" y="719"/>
                  </a:lnTo>
                  <a:lnTo>
                    <a:pt x="1394" y="722"/>
                  </a:lnTo>
                  <a:lnTo>
                    <a:pt x="1391" y="724"/>
                  </a:lnTo>
                  <a:lnTo>
                    <a:pt x="1387" y="728"/>
                  </a:lnTo>
                  <a:lnTo>
                    <a:pt x="1383" y="733"/>
                  </a:lnTo>
                  <a:lnTo>
                    <a:pt x="1377" y="736"/>
                  </a:lnTo>
                  <a:lnTo>
                    <a:pt x="1372" y="741"/>
                  </a:lnTo>
                  <a:lnTo>
                    <a:pt x="1365" y="746"/>
                  </a:lnTo>
                  <a:lnTo>
                    <a:pt x="1358" y="751"/>
                  </a:lnTo>
                  <a:lnTo>
                    <a:pt x="1350" y="756"/>
                  </a:lnTo>
                  <a:lnTo>
                    <a:pt x="1343" y="762"/>
                  </a:lnTo>
                  <a:lnTo>
                    <a:pt x="1334" y="768"/>
                  </a:lnTo>
                  <a:lnTo>
                    <a:pt x="1326" y="774"/>
                  </a:lnTo>
                  <a:lnTo>
                    <a:pt x="1315" y="780"/>
                  </a:lnTo>
                  <a:lnTo>
                    <a:pt x="1305" y="786"/>
                  </a:lnTo>
                  <a:lnTo>
                    <a:pt x="1294" y="792"/>
                  </a:lnTo>
                  <a:lnTo>
                    <a:pt x="1284" y="798"/>
                  </a:lnTo>
                  <a:lnTo>
                    <a:pt x="1271" y="806"/>
                  </a:lnTo>
                  <a:lnTo>
                    <a:pt x="1259" y="812"/>
                  </a:lnTo>
                  <a:lnTo>
                    <a:pt x="1247" y="818"/>
                  </a:lnTo>
                  <a:lnTo>
                    <a:pt x="1235" y="824"/>
                  </a:lnTo>
                  <a:lnTo>
                    <a:pt x="1220" y="830"/>
                  </a:lnTo>
                  <a:lnTo>
                    <a:pt x="1207" y="835"/>
                  </a:lnTo>
                  <a:lnTo>
                    <a:pt x="1192" y="841"/>
                  </a:lnTo>
                  <a:lnTo>
                    <a:pt x="1177" y="847"/>
                  </a:lnTo>
                  <a:lnTo>
                    <a:pt x="1161" y="850"/>
                  </a:lnTo>
                  <a:lnTo>
                    <a:pt x="1146" y="856"/>
                  </a:lnTo>
                  <a:lnTo>
                    <a:pt x="1129" y="860"/>
                  </a:lnTo>
                  <a:lnTo>
                    <a:pt x="1113" y="865"/>
                  </a:lnTo>
                  <a:lnTo>
                    <a:pt x="1095" y="867"/>
                  </a:lnTo>
                  <a:lnTo>
                    <a:pt x="1078" y="871"/>
                  </a:lnTo>
                  <a:lnTo>
                    <a:pt x="1060" y="875"/>
                  </a:lnTo>
                  <a:lnTo>
                    <a:pt x="1041" y="877"/>
                  </a:lnTo>
                  <a:lnTo>
                    <a:pt x="1022" y="877"/>
                  </a:lnTo>
                  <a:lnTo>
                    <a:pt x="1003" y="879"/>
                  </a:lnTo>
                  <a:lnTo>
                    <a:pt x="983" y="879"/>
                  </a:lnTo>
                  <a:lnTo>
                    <a:pt x="963" y="881"/>
                  </a:lnTo>
                  <a:lnTo>
                    <a:pt x="943" y="879"/>
                  </a:lnTo>
                  <a:lnTo>
                    <a:pt x="923" y="877"/>
                  </a:lnTo>
                  <a:lnTo>
                    <a:pt x="901" y="876"/>
                  </a:lnTo>
                  <a:lnTo>
                    <a:pt x="880" y="873"/>
                  </a:lnTo>
                  <a:lnTo>
                    <a:pt x="857" y="870"/>
                  </a:lnTo>
                  <a:lnTo>
                    <a:pt x="836" y="865"/>
                  </a:lnTo>
                  <a:lnTo>
                    <a:pt x="813" y="860"/>
                  </a:lnTo>
                  <a:lnTo>
                    <a:pt x="791" y="854"/>
                  </a:lnTo>
                  <a:lnTo>
                    <a:pt x="767" y="847"/>
                  </a:lnTo>
                  <a:lnTo>
                    <a:pt x="743" y="839"/>
                  </a:lnTo>
                  <a:lnTo>
                    <a:pt x="719" y="830"/>
                  </a:lnTo>
                  <a:lnTo>
                    <a:pt x="695" y="820"/>
                  </a:lnTo>
                  <a:lnTo>
                    <a:pt x="671" y="809"/>
                  </a:lnTo>
                  <a:lnTo>
                    <a:pt x="646" y="797"/>
                  </a:lnTo>
                  <a:lnTo>
                    <a:pt x="622" y="784"/>
                  </a:lnTo>
                  <a:lnTo>
                    <a:pt x="597" y="770"/>
                  </a:lnTo>
                  <a:lnTo>
                    <a:pt x="572" y="755"/>
                  </a:lnTo>
                  <a:lnTo>
                    <a:pt x="545" y="738"/>
                  </a:lnTo>
                  <a:lnTo>
                    <a:pt x="519" y="719"/>
                  </a:lnTo>
                  <a:lnTo>
                    <a:pt x="494" y="700"/>
                  </a:lnTo>
                  <a:lnTo>
                    <a:pt x="466" y="680"/>
                  </a:lnTo>
                  <a:lnTo>
                    <a:pt x="440" y="658"/>
                  </a:lnTo>
                  <a:lnTo>
                    <a:pt x="413" y="635"/>
                  </a:lnTo>
                  <a:lnTo>
                    <a:pt x="386" y="612"/>
                  </a:lnTo>
                  <a:lnTo>
                    <a:pt x="385" y="612"/>
                  </a:lnTo>
                  <a:lnTo>
                    <a:pt x="383" y="614"/>
                  </a:lnTo>
                  <a:lnTo>
                    <a:pt x="380" y="619"/>
                  </a:lnTo>
                  <a:lnTo>
                    <a:pt x="376" y="625"/>
                  </a:lnTo>
                  <a:lnTo>
                    <a:pt x="373" y="627"/>
                  </a:lnTo>
                  <a:lnTo>
                    <a:pt x="371" y="632"/>
                  </a:lnTo>
                  <a:lnTo>
                    <a:pt x="368" y="636"/>
                  </a:lnTo>
                  <a:lnTo>
                    <a:pt x="365" y="641"/>
                  </a:lnTo>
                  <a:lnTo>
                    <a:pt x="361" y="646"/>
                  </a:lnTo>
                  <a:lnTo>
                    <a:pt x="358" y="652"/>
                  </a:lnTo>
                  <a:lnTo>
                    <a:pt x="354" y="658"/>
                  </a:lnTo>
                  <a:lnTo>
                    <a:pt x="350" y="664"/>
                  </a:lnTo>
                  <a:lnTo>
                    <a:pt x="346" y="669"/>
                  </a:lnTo>
                  <a:lnTo>
                    <a:pt x="340" y="675"/>
                  </a:lnTo>
                  <a:lnTo>
                    <a:pt x="336" y="682"/>
                  </a:lnTo>
                  <a:lnTo>
                    <a:pt x="331" y="689"/>
                  </a:lnTo>
                  <a:lnTo>
                    <a:pt x="326" y="695"/>
                  </a:lnTo>
                  <a:lnTo>
                    <a:pt x="321" y="704"/>
                  </a:lnTo>
                  <a:lnTo>
                    <a:pt x="316" y="710"/>
                  </a:lnTo>
                  <a:lnTo>
                    <a:pt x="310" y="718"/>
                  </a:lnTo>
                  <a:lnTo>
                    <a:pt x="305" y="726"/>
                  </a:lnTo>
                  <a:lnTo>
                    <a:pt x="298" y="733"/>
                  </a:lnTo>
                  <a:lnTo>
                    <a:pt x="292" y="741"/>
                  </a:lnTo>
                  <a:lnTo>
                    <a:pt x="286" y="750"/>
                  </a:lnTo>
                  <a:lnTo>
                    <a:pt x="280" y="758"/>
                  </a:lnTo>
                  <a:lnTo>
                    <a:pt x="274" y="767"/>
                  </a:lnTo>
                  <a:lnTo>
                    <a:pt x="267" y="775"/>
                  </a:lnTo>
                  <a:lnTo>
                    <a:pt x="262" y="784"/>
                  </a:lnTo>
                  <a:lnTo>
                    <a:pt x="254" y="791"/>
                  </a:lnTo>
                  <a:lnTo>
                    <a:pt x="247" y="799"/>
                  </a:lnTo>
                  <a:lnTo>
                    <a:pt x="240" y="808"/>
                  </a:lnTo>
                  <a:lnTo>
                    <a:pt x="233" y="816"/>
                  </a:lnTo>
                  <a:lnTo>
                    <a:pt x="226" y="825"/>
                  </a:lnTo>
                  <a:lnTo>
                    <a:pt x="219" y="833"/>
                  </a:lnTo>
                  <a:lnTo>
                    <a:pt x="211" y="842"/>
                  </a:lnTo>
                  <a:lnTo>
                    <a:pt x="204" y="849"/>
                  </a:lnTo>
                  <a:lnTo>
                    <a:pt x="197" y="858"/>
                  </a:lnTo>
                  <a:lnTo>
                    <a:pt x="189" y="865"/>
                  </a:lnTo>
                  <a:lnTo>
                    <a:pt x="182" y="872"/>
                  </a:lnTo>
                  <a:lnTo>
                    <a:pt x="175" y="881"/>
                  </a:lnTo>
                  <a:lnTo>
                    <a:pt x="167" y="888"/>
                  </a:lnTo>
                  <a:lnTo>
                    <a:pt x="160" y="895"/>
                  </a:lnTo>
                  <a:lnTo>
                    <a:pt x="152" y="904"/>
                  </a:lnTo>
                  <a:lnTo>
                    <a:pt x="145" y="911"/>
                  </a:lnTo>
                  <a:lnTo>
                    <a:pt x="138" y="917"/>
                  </a:lnTo>
                  <a:lnTo>
                    <a:pt x="130" y="924"/>
                  </a:lnTo>
                  <a:lnTo>
                    <a:pt x="122" y="930"/>
                  </a:lnTo>
                  <a:lnTo>
                    <a:pt x="115" y="938"/>
                  </a:lnTo>
                  <a:lnTo>
                    <a:pt x="108" y="944"/>
                  </a:lnTo>
                  <a:lnTo>
                    <a:pt x="101" y="948"/>
                  </a:lnTo>
                  <a:lnTo>
                    <a:pt x="94" y="954"/>
                  </a:lnTo>
                  <a:lnTo>
                    <a:pt x="87" y="959"/>
                  </a:lnTo>
                  <a:lnTo>
                    <a:pt x="80" y="964"/>
                  </a:lnTo>
                  <a:lnTo>
                    <a:pt x="72" y="969"/>
                  </a:lnTo>
                  <a:lnTo>
                    <a:pt x="65" y="973"/>
                  </a:lnTo>
                  <a:lnTo>
                    <a:pt x="58" y="978"/>
                  </a:lnTo>
                  <a:lnTo>
                    <a:pt x="51" y="980"/>
                  </a:lnTo>
                  <a:lnTo>
                    <a:pt x="45" y="984"/>
                  </a:lnTo>
                  <a:lnTo>
                    <a:pt x="38" y="986"/>
                  </a:lnTo>
                  <a:lnTo>
                    <a:pt x="31" y="988"/>
                  </a:lnTo>
                  <a:lnTo>
                    <a:pt x="7" y="954"/>
                  </a:lnTo>
                  <a:lnTo>
                    <a:pt x="204" y="501"/>
                  </a:lnTo>
                  <a:lnTo>
                    <a:pt x="0" y="77"/>
                  </a:lnTo>
                  <a:lnTo>
                    <a:pt x="0" y="75"/>
                  </a:lnTo>
                  <a:lnTo>
                    <a:pt x="0" y="73"/>
                  </a:lnTo>
                  <a:lnTo>
                    <a:pt x="0" y="69"/>
                  </a:lnTo>
                  <a:lnTo>
                    <a:pt x="2" y="64"/>
                  </a:lnTo>
                  <a:lnTo>
                    <a:pt x="4" y="61"/>
                  </a:lnTo>
                  <a:lnTo>
                    <a:pt x="9" y="57"/>
                  </a:lnTo>
                  <a:lnTo>
                    <a:pt x="11" y="56"/>
                  </a:lnTo>
                  <a:lnTo>
                    <a:pt x="15" y="56"/>
                  </a:lnTo>
                  <a:lnTo>
                    <a:pt x="19" y="54"/>
                  </a:lnTo>
                  <a:lnTo>
                    <a:pt x="25" y="56"/>
                  </a:lnTo>
                  <a:lnTo>
                    <a:pt x="26" y="56"/>
                  </a:lnTo>
                  <a:lnTo>
                    <a:pt x="29" y="56"/>
                  </a:lnTo>
                  <a:lnTo>
                    <a:pt x="34" y="57"/>
                  </a:lnTo>
                  <a:lnTo>
                    <a:pt x="39" y="57"/>
                  </a:lnTo>
                  <a:lnTo>
                    <a:pt x="46" y="58"/>
                  </a:lnTo>
                  <a:lnTo>
                    <a:pt x="49" y="59"/>
                  </a:lnTo>
                  <a:lnTo>
                    <a:pt x="53" y="61"/>
                  </a:lnTo>
                  <a:lnTo>
                    <a:pt x="57" y="61"/>
                  </a:lnTo>
                  <a:lnTo>
                    <a:pt x="61" y="62"/>
                  </a:lnTo>
                  <a:lnTo>
                    <a:pt x="65" y="63"/>
                  </a:lnTo>
                  <a:lnTo>
                    <a:pt x="69" y="64"/>
                  </a:lnTo>
                  <a:lnTo>
                    <a:pt x="74" y="65"/>
                  </a:lnTo>
                  <a:lnTo>
                    <a:pt x="80" y="68"/>
                  </a:lnTo>
                  <a:lnTo>
                    <a:pt x="85" y="69"/>
                  </a:lnTo>
                  <a:lnTo>
                    <a:pt x="90" y="70"/>
                  </a:lnTo>
                  <a:lnTo>
                    <a:pt x="96" y="73"/>
                  </a:lnTo>
                  <a:lnTo>
                    <a:pt x="102" y="75"/>
                  </a:lnTo>
                  <a:lnTo>
                    <a:pt x="107" y="77"/>
                  </a:lnTo>
                  <a:lnTo>
                    <a:pt x="113" y="79"/>
                  </a:lnTo>
                  <a:lnTo>
                    <a:pt x="119" y="82"/>
                  </a:lnTo>
                  <a:lnTo>
                    <a:pt x="126" y="85"/>
                  </a:lnTo>
                  <a:lnTo>
                    <a:pt x="133" y="88"/>
                  </a:lnTo>
                  <a:lnTo>
                    <a:pt x="139" y="92"/>
                  </a:lnTo>
                  <a:lnTo>
                    <a:pt x="146" y="96"/>
                  </a:lnTo>
                  <a:lnTo>
                    <a:pt x="153" y="100"/>
                  </a:lnTo>
                  <a:lnTo>
                    <a:pt x="159" y="104"/>
                  </a:lnTo>
                  <a:lnTo>
                    <a:pt x="166" y="108"/>
                  </a:lnTo>
                  <a:lnTo>
                    <a:pt x="174" y="111"/>
                  </a:lnTo>
                  <a:lnTo>
                    <a:pt x="181" y="116"/>
                  </a:lnTo>
                  <a:lnTo>
                    <a:pt x="188" y="121"/>
                  </a:lnTo>
                  <a:lnTo>
                    <a:pt x="195" y="126"/>
                  </a:lnTo>
                  <a:lnTo>
                    <a:pt x="202" y="132"/>
                  </a:lnTo>
                  <a:lnTo>
                    <a:pt x="210" y="138"/>
                  </a:lnTo>
                  <a:lnTo>
                    <a:pt x="218" y="143"/>
                  </a:lnTo>
                  <a:lnTo>
                    <a:pt x="225" y="149"/>
                  </a:lnTo>
                  <a:lnTo>
                    <a:pt x="232" y="156"/>
                  </a:lnTo>
                  <a:lnTo>
                    <a:pt x="240" y="162"/>
                  </a:lnTo>
                  <a:lnTo>
                    <a:pt x="247" y="170"/>
                  </a:lnTo>
                  <a:lnTo>
                    <a:pt x="254" y="177"/>
                  </a:lnTo>
                  <a:lnTo>
                    <a:pt x="263" y="185"/>
                  </a:lnTo>
                  <a:lnTo>
                    <a:pt x="271" y="194"/>
                  </a:lnTo>
                  <a:lnTo>
                    <a:pt x="278" y="201"/>
                  </a:lnTo>
                  <a:lnTo>
                    <a:pt x="285" y="210"/>
                  </a:lnTo>
                  <a:lnTo>
                    <a:pt x="292" y="218"/>
                  </a:lnTo>
                  <a:lnTo>
                    <a:pt x="300" y="229"/>
                  </a:lnTo>
                  <a:lnTo>
                    <a:pt x="307" y="237"/>
                  </a:lnTo>
                  <a:lnTo>
                    <a:pt x="315" y="248"/>
                  </a:lnTo>
                  <a:lnTo>
                    <a:pt x="322" y="258"/>
                  </a:lnTo>
                  <a:lnTo>
                    <a:pt x="330" y="269"/>
                  </a:lnTo>
                  <a:lnTo>
                    <a:pt x="337" y="280"/>
                  </a:lnTo>
                  <a:lnTo>
                    <a:pt x="344" y="292"/>
                  </a:lnTo>
                  <a:lnTo>
                    <a:pt x="352" y="304"/>
                  </a:lnTo>
                  <a:lnTo>
                    <a:pt x="359" y="316"/>
                  </a:lnTo>
                  <a:lnTo>
                    <a:pt x="365" y="328"/>
                  </a:lnTo>
                  <a:lnTo>
                    <a:pt x="372" y="342"/>
                  </a:lnTo>
                  <a:lnTo>
                    <a:pt x="379" y="355"/>
                  </a:lnTo>
                  <a:lnTo>
                    <a:pt x="386" y="369"/>
                  </a:lnTo>
                  <a:lnTo>
                    <a:pt x="387" y="368"/>
                  </a:lnTo>
                  <a:lnTo>
                    <a:pt x="391" y="366"/>
                  </a:lnTo>
                  <a:lnTo>
                    <a:pt x="392" y="363"/>
                  </a:lnTo>
                  <a:lnTo>
                    <a:pt x="395" y="361"/>
                  </a:lnTo>
                  <a:lnTo>
                    <a:pt x="397" y="359"/>
                  </a:lnTo>
                  <a:lnTo>
                    <a:pt x="401" y="355"/>
                  </a:lnTo>
                  <a:lnTo>
                    <a:pt x="404" y="351"/>
                  </a:lnTo>
                  <a:lnTo>
                    <a:pt x="408" y="346"/>
                  </a:lnTo>
                  <a:lnTo>
                    <a:pt x="412" y="343"/>
                  </a:lnTo>
                  <a:lnTo>
                    <a:pt x="418" y="338"/>
                  </a:lnTo>
                  <a:lnTo>
                    <a:pt x="423" y="333"/>
                  </a:lnTo>
                  <a:lnTo>
                    <a:pt x="428" y="328"/>
                  </a:lnTo>
                  <a:lnTo>
                    <a:pt x="436" y="322"/>
                  </a:lnTo>
                  <a:lnTo>
                    <a:pt x="443" y="317"/>
                  </a:lnTo>
                  <a:lnTo>
                    <a:pt x="449" y="310"/>
                  </a:lnTo>
                  <a:lnTo>
                    <a:pt x="457" y="304"/>
                  </a:lnTo>
                  <a:lnTo>
                    <a:pt x="463" y="297"/>
                  </a:lnTo>
                  <a:lnTo>
                    <a:pt x="472" y="291"/>
                  </a:lnTo>
                  <a:lnTo>
                    <a:pt x="480" y="282"/>
                  </a:lnTo>
                  <a:lnTo>
                    <a:pt x="490" y="276"/>
                  </a:lnTo>
                  <a:lnTo>
                    <a:pt x="498" y="268"/>
                  </a:lnTo>
                  <a:lnTo>
                    <a:pt x="508" y="262"/>
                  </a:lnTo>
                  <a:lnTo>
                    <a:pt x="517" y="253"/>
                  </a:lnTo>
                  <a:lnTo>
                    <a:pt x="529" y="245"/>
                  </a:lnTo>
                  <a:lnTo>
                    <a:pt x="538" y="237"/>
                  </a:lnTo>
                  <a:lnTo>
                    <a:pt x="550" y="230"/>
                  </a:lnTo>
                  <a:lnTo>
                    <a:pt x="560" y="222"/>
                  </a:lnTo>
                  <a:lnTo>
                    <a:pt x="573" y="213"/>
                  </a:lnTo>
                  <a:lnTo>
                    <a:pt x="585" y="206"/>
                  </a:lnTo>
                  <a:lnTo>
                    <a:pt x="597" y="197"/>
                  </a:lnTo>
                  <a:lnTo>
                    <a:pt x="608" y="189"/>
                  </a:lnTo>
                  <a:lnTo>
                    <a:pt x="621" y="180"/>
                  </a:lnTo>
                  <a:lnTo>
                    <a:pt x="634" y="172"/>
                  </a:lnTo>
                  <a:lnTo>
                    <a:pt x="647" y="165"/>
                  </a:lnTo>
                  <a:lnTo>
                    <a:pt x="662" y="156"/>
                  </a:lnTo>
                  <a:lnTo>
                    <a:pt x="675" y="148"/>
                  </a:lnTo>
                  <a:lnTo>
                    <a:pt x="689" y="139"/>
                  </a:lnTo>
                  <a:lnTo>
                    <a:pt x="705" y="132"/>
                  </a:lnTo>
                  <a:lnTo>
                    <a:pt x="718" y="124"/>
                  </a:lnTo>
                  <a:lnTo>
                    <a:pt x="733" y="115"/>
                  </a:lnTo>
                  <a:lnTo>
                    <a:pt x="749" y="108"/>
                  </a:lnTo>
                  <a:lnTo>
                    <a:pt x="765" y="100"/>
                  </a:lnTo>
                  <a:lnTo>
                    <a:pt x="780" y="92"/>
                  </a:lnTo>
                  <a:lnTo>
                    <a:pt x="797" y="85"/>
                  </a:lnTo>
                  <a:lnTo>
                    <a:pt x="812" y="79"/>
                  </a:lnTo>
                  <a:lnTo>
                    <a:pt x="829" y="73"/>
                  </a:lnTo>
                  <a:lnTo>
                    <a:pt x="846" y="65"/>
                  </a:lnTo>
                  <a:lnTo>
                    <a:pt x="862" y="58"/>
                  </a:lnTo>
                  <a:lnTo>
                    <a:pt x="880" y="52"/>
                  </a:lnTo>
                  <a:lnTo>
                    <a:pt x="897" y="46"/>
                  </a:lnTo>
                  <a:lnTo>
                    <a:pt x="914" y="40"/>
                  </a:lnTo>
                  <a:lnTo>
                    <a:pt x="932" y="35"/>
                  </a:lnTo>
                  <a:lnTo>
                    <a:pt x="950" y="29"/>
                  </a:lnTo>
                  <a:lnTo>
                    <a:pt x="969" y="25"/>
                  </a:lnTo>
                  <a:lnTo>
                    <a:pt x="986" y="21"/>
                  </a:lnTo>
                  <a:lnTo>
                    <a:pt x="1004" y="17"/>
                  </a:lnTo>
                  <a:lnTo>
                    <a:pt x="1023" y="12"/>
                  </a:lnTo>
                  <a:lnTo>
                    <a:pt x="1042" y="10"/>
                  </a:lnTo>
                  <a:lnTo>
                    <a:pt x="1061" y="6"/>
                  </a:lnTo>
                  <a:lnTo>
                    <a:pt x="1080" y="4"/>
                  </a:lnTo>
                  <a:lnTo>
                    <a:pt x="1100" y="1"/>
                  </a:lnTo>
                  <a:lnTo>
                    <a:pt x="1119" y="0"/>
                  </a:lnTo>
                  <a:lnTo>
                    <a:pt x="1120" y="0"/>
                  </a:lnTo>
                  <a:lnTo>
                    <a:pt x="1122" y="0"/>
                  </a:lnTo>
                  <a:lnTo>
                    <a:pt x="1126" y="0"/>
                  </a:lnTo>
                  <a:lnTo>
                    <a:pt x="1131" y="0"/>
                  </a:lnTo>
                  <a:lnTo>
                    <a:pt x="1133" y="0"/>
                  </a:lnTo>
                  <a:lnTo>
                    <a:pt x="1137" y="0"/>
                  </a:lnTo>
                  <a:lnTo>
                    <a:pt x="1140" y="0"/>
                  </a:lnTo>
                  <a:lnTo>
                    <a:pt x="1145" y="1"/>
                  </a:lnTo>
                  <a:lnTo>
                    <a:pt x="1149" y="1"/>
                  </a:lnTo>
                  <a:lnTo>
                    <a:pt x="1154" y="2"/>
                  </a:lnTo>
                  <a:lnTo>
                    <a:pt x="1158" y="4"/>
                  </a:lnTo>
                  <a:lnTo>
                    <a:pt x="1164" y="5"/>
                  </a:lnTo>
                  <a:lnTo>
                    <a:pt x="1168" y="5"/>
                  </a:lnTo>
                  <a:lnTo>
                    <a:pt x="1173" y="6"/>
                  </a:lnTo>
                  <a:lnTo>
                    <a:pt x="1179" y="6"/>
                  </a:lnTo>
                  <a:lnTo>
                    <a:pt x="1185" y="8"/>
                  </a:lnTo>
                  <a:lnTo>
                    <a:pt x="1192" y="10"/>
                  </a:lnTo>
                  <a:lnTo>
                    <a:pt x="1198" y="11"/>
                  </a:lnTo>
                  <a:lnTo>
                    <a:pt x="1204" y="13"/>
                  </a:lnTo>
                  <a:lnTo>
                    <a:pt x="1211" y="17"/>
                  </a:lnTo>
                  <a:lnTo>
                    <a:pt x="1217" y="18"/>
                  </a:lnTo>
                  <a:lnTo>
                    <a:pt x="1224" y="21"/>
                  </a:lnTo>
                  <a:lnTo>
                    <a:pt x="1232" y="23"/>
                  </a:lnTo>
                  <a:lnTo>
                    <a:pt x="1240" y="27"/>
                  </a:lnTo>
                  <a:lnTo>
                    <a:pt x="1247" y="29"/>
                  </a:lnTo>
                  <a:lnTo>
                    <a:pt x="1253" y="33"/>
                  </a:lnTo>
                  <a:lnTo>
                    <a:pt x="1261" y="36"/>
                  </a:lnTo>
                  <a:lnTo>
                    <a:pt x="1269" y="41"/>
                  </a:lnTo>
                  <a:lnTo>
                    <a:pt x="1277" y="45"/>
                  </a:lnTo>
                  <a:lnTo>
                    <a:pt x="1284" y="48"/>
                  </a:lnTo>
                  <a:lnTo>
                    <a:pt x="1292" y="53"/>
                  </a:lnTo>
                  <a:lnTo>
                    <a:pt x="1300" y="58"/>
                  </a:lnTo>
                  <a:lnTo>
                    <a:pt x="1307" y="63"/>
                  </a:lnTo>
                  <a:lnTo>
                    <a:pt x="1315" y="69"/>
                  </a:lnTo>
                  <a:lnTo>
                    <a:pt x="1324" y="75"/>
                  </a:lnTo>
                  <a:lnTo>
                    <a:pt x="1332" y="81"/>
                  </a:lnTo>
                  <a:lnTo>
                    <a:pt x="1339" y="87"/>
                  </a:lnTo>
                  <a:lnTo>
                    <a:pt x="1347" y="93"/>
                  </a:lnTo>
                  <a:lnTo>
                    <a:pt x="1354" y="100"/>
                  </a:lnTo>
                  <a:lnTo>
                    <a:pt x="1362" y="109"/>
                  </a:lnTo>
                  <a:lnTo>
                    <a:pt x="1371" y="116"/>
                  </a:lnTo>
                  <a:lnTo>
                    <a:pt x="1378" y="125"/>
                  </a:lnTo>
                  <a:lnTo>
                    <a:pt x="1386" y="133"/>
                  </a:lnTo>
                  <a:lnTo>
                    <a:pt x="1394" y="143"/>
                  </a:lnTo>
                  <a:lnTo>
                    <a:pt x="1401" y="151"/>
                  </a:lnTo>
                  <a:lnTo>
                    <a:pt x="1409" y="162"/>
                  </a:lnTo>
                  <a:lnTo>
                    <a:pt x="1416" y="172"/>
                  </a:lnTo>
                  <a:lnTo>
                    <a:pt x="1423" y="183"/>
                  </a:lnTo>
                  <a:lnTo>
                    <a:pt x="1429" y="194"/>
                  </a:lnTo>
                  <a:lnTo>
                    <a:pt x="1436" y="206"/>
                  </a:lnTo>
                  <a:lnTo>
                    <a:pt x="1443" y="218"/>
                  </a:lnTo>
                  <a:lnTo>
                    <a:pt x="1450" y="230"/>
                  </a:lnTo>
                  <a:lnTo>
                    <a:pt x="1456" y="243"/>
                  </a:lnTo>
                  <a:lnTo>
                    <a:pt x="1462" y="257"/>
                  </a:lnTo>
                  <a:lnTo>
                    <a:pt x="1468" y="270"/>
                  </a:lnTo>
                  <a:lnTo>
                    <a:pt x="1474" y="285"/>
                  </a:lnTo>
                  <a:lnTo>
                    <a:pt x="1479" y="299"/>
                  </a:lnTo>
                  <a:lnTo>
                    <a:pt x="1484" y="315"/>
                  </a:lnTo>
                  <a:lnTo>
                    <a:pt x="1490" y="332"/>
                  </a:lnTo>
                  <a:lnTo>
                    <a:pt x="1495" y="348"/>
                  </a:lnTo>
                  <a:lnTo>
                    <a:pt x="1468" y="357"/>
                  </a:lnTo>
                  <a:close/>
                </a:path>
              </a:pathLst>
            </a:custGeom>
            <a:solidFill>
              <a:srgbClr val="000000"/>
            </a:solidFill>
            <a:ln w="9525">
              <a:noFill/>
              <a:round/>
              <a:headEnd/>
              <a:tailEnd/>
            </a:ln>
          </p:spPr>
          <p:txBody>
            <a:bodyPr/>
            <a:lstStyle/>
            <a:p>
              <a:endParaRPr lang="en-US"/>
            </a:p>
          </p:txBody>
        </p:sp>
        <p:sp>
          <p:nvSpPr>
            <p:cNvPr id="72787" name="Freeform 488"/>
            <p:cNvSpPr>
              <a:spLocks/>
            </p:cNvSpPr>
            <p:nvPr/>
          </p:nvSpPr>
          <p:spPr bwMode="auto">
            <a:xfrm>
              <a:off x="5220" y="2851"/>
              <a:ext cx="28" cy="33"/>
            </a:xfrm>
            <a:custGeom>
              <a:avLst/>
              <a:gdLst>
                <a:gd name="T0" fmla="*/ 5 w 84"/>
                <a:gd name="T1" fmla="*/ 8 h 100"/>
                <a:gd name="T2" fmla="*/ 6 w 84"/>
                <a:gd name="T3" fmla="*/ 7 h 100"/>
                <a:gd name="T4" fmla="*/ 6 w 84"/>
                <a:gd name="T5" fmla="*/ 7 h 100"/>
                <a:gd name="T6" fmla="*/ 7 w 84"/>
                <a:gd name="T7" fmla="*/ 6 h 100"/>
                <a:gd name="T8" fmla="*/ 7 w 84"/>
                <a:gd name="T9" fmla="*/ 5 h 100"/>
                <a:gd name="T10" fmla="*/ 6 w 84"/>
                <a:gd name="T11" fmla="*/ 4 h 100"/>
                <a:gd name="T12" fmla="*/ 6 w 84"/>
                <a:gd name="T13" fmla="*/ 4 h 100"/>
                <a:gd name="T14" fmla="*/ 5 w 84"/>
                <a:gd name="T15" fmla="*/ 3 h 100"/>
                <a:gd name="T16" fmla="*/ 5 w 84"/>
                <a:gd name="T17" fmla="*/ 2 h 100"/>
                <a:gd name="T18" fmla="*/ 5 w 84"/>
                <a:gd name="T19" fmla="*/ 1 h 100"/>
                <a:gd name="T20" fmla="*/ 5 w 84"/>
                <a:gd name="T21" fmla="*/ 0 h 100"/>
                <a:gd name="T22" fmla="*/ 6 w 84"/>
                <a:gd name="T23" fmla="*/ 0 h 100"/>
                <a:gd name="T24" fmla="*/ 7 w 84"/>
                <a:gd name="T25" fmla="*/ 1 h 100"/>
                <a:gd name="T26" fmla="*/ 8 w 84"/>
                <a:gd name="T27" fmla="*/ 2 h 100"/>
                <a:gd name="T28" fmla="*/ 8 w 84"/>
                <a:gd name="T29" fmla="*/ 2 h 100"/>
                <a:gd name="T30" fmla="*/ 9 w 84"/>
                <a:gd name="T31" fmla="*/ 3 h 100"/>
                <a:gd name="T32" fmla="*/ 9 w 84"/>
                <a:gd name="T33" fmla="*/ 4 h 100"/>
                <a:gd name="T34" fmla="*/ 9 w 84"/>
                <a:gd name="T35" fmla="*/ 5 h 100"/>
                <a:gd name="T36" fmla="*/ 9 w 84"/>
                <a:gd name="T37" fmla="*/ 6 h 100"/>
                <a:gd name="T38" fmla="*/ 9 w 84"/>
                <a:gd name="T39" fmla="*/ 7 h 100"/>
                <a:gd name="T40" fmla="*/ 9 w 84"/>
                <a:gd name="T41" fmla="*/ 8 h 100"/>
                <a:gd name="T42" fmla="*/ 8 w 84"/>
                <a:gd name="T43" fmla="*/ 9 h 100"/>
                <a:gd name="T44" fmla="*/ 7 w 84"/>
                <a:gd name="T45" fmla="*/ 10 h 100"/>
                <a:gd name="T46" fmla="*/ 7 w 84"/>
                <a:gd name="T47" fmla="*/ 10 h 100"/>
                <a:gd name="T48" fmla="*/ 6 w 84"/>
                <a:gd name="T49" fmla="*/ 11 h 100"/>
                <a:gd name="T50" fmla="*/ 5 w 84"/>
                <a:gd name="T51" fmla="*/ 11 h 100"/>
                <a:gd name="T52" fmla="*/ 4 w 84"/>
                <a:gd name="T53" fmla="*/ 11 h 100"/>
                <a:gd name="T54" fmla="*/ 3 w 84"/>
                <a:gd name="T55" fmla="*/ 11 h 100"/>
                <a:gd name="T56" fmla="*/ 2 w 84"/>
                <a:gd name="T57" fmla="*/ 10 h 100"/>
                <a:gd name="T58" fmla="*/ 1 w 84"/>
                <a:gd name="T59" fmla="*/ 9 h 100"/>
                <a:gd name="T60" fmla="*/ 1 w 84"/>
                <a:gd name="T61" fmla="*/ 9 h 100"/>
                <a:gd name="T62" fmla="*/ 0 w 84"/>
                <a:gd name="T63" fmla="*/ 8 h 100"/>
                <a:gd name="T64" fmla="*/ 0 w 84"/>
                <a:gd name="T65" fmla="*/ 7 h 100"/>
                <a:gd name="T66" fmla="*/ 0 w 84"/>
                <a:gd name="T67" fmla="*/ 6 h 100"/>
                <a:gd name="T68" fmla="*/ 0 w 84"/>
                <a:gd name="T69" fmla="*/ 5 h 100"/>
                <a:gd name="T70" fmla="*/ 0 w 84"/>
                <a:gd name="T71" fmla="*/ 4 h 100"/>
                <a:gd name="T72" fmla="*/ 0 w 84"/>
                <a:gd name="T73" fmla="*/ 3 h 100"/>
                <a:gd name="T74" fmla="*/ 1 w 84"/>
                <a:gd name="T75" fmla="*/ 2 h 100"/>
                <a:gd name="T76" fmla="*/ 1 w 84"/>
                <a:gd name="T77" fmla="*/ 1 h 100"/>
                <a:gd name="T78" fmla="*/ 2 w 84"/>
                <a:gd name="T79" fmla="*/ 1 h 100"/>
                <a:gd name="T80" fmla="*/ 3 w 84"/>
                <a:gd name="T81" fmla="*/ 0 h 100"/>
                <a:gd name="T82" fmla="*/ 4 w 84"/>
                <a:gd name="T83" fmla="*/ 0 h 100"/>
                <a:gd name="T84" fmla="*/ 4 w 84"/>
                <a:gd name="T85" fmla="*/ 1 h 100"/>
                <a:gd name="T86" fmla="*/ 4 w 84"/>
                <a:gd name="T87" fmla="*/ 2 h 100"/>
                <a:gd name="T88" fmla="*/ 4 w 84"/>
                <a:gd name="T89" fmla="*/ 3 h 100"/>
                <a:gd name="T90" fmla="*/ 3 w 84"/>
                <a:gd name="T91" fmla="*/ 4 h 100"/>
                <a:gd name="T92" fmla="*/ 3 w 84"/>
                <a:gd name="T93" fmla="*/ 4 h 100"/>
                <a:gd name="T94" fmla="*/ 2 w 84"/>
                <a:gd name="T95" fmla="*/ 5 h 100"/>
                <a:gd name="T96" fmla="*/ 2 w 84"/>
                <a:gd name="T97" fmla="*/ 6 h 100"/>
                <a:gd name="T98" fmla="*/ 3 w 84"/>
                <a:gd name="T99" fmla="*/ 7 h 100"/>
                <a:gd name="T100" fmla="*/ 3 w 84"/>
                <a:gd name="T101" fmla="*/ 7 h 100"/>
                <a:gd name="T102" fmla="*/ 4 w 84"/>
                <a:gd name="T103" fmla="*/ 8 h 100"/>
                <a:gd name="T104" fmla="*/ 5 w 84"/>
                <a:gd name="T105" fmla="*/ 8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
                <a:gd name="T160" fmla="*/ 0 h 100"/>
                <a:gd name="T161" fmla="*/ 84 w 8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 h="100">
                  <a:moveTo>
                    <a:pt x="41" y="70"/>
                  </a:moveTo>
                  <a:lnTo>
                    <a:pt x="45" y="69"/>
                  </a:lnTo>
                  <a:lnTo>
                    <a:pt x="48" y="69"/>
                  </a:lnTo>
                  <a:lnTo>
                    <a:pt x="51" y="68"/>
                  </a:lnTo>
                  <a:lnTo>
                    <a:pt x="54" y="67"/>
                  </a:lnTo>
                  <a:lnTo>
                    <a:pt x="56" y="63"/>
                  </a:lnTo>
                  <a:lnTo>
                    <a:pt x="58" y="62"/>
                  </a:lnTo>
                  <a:lnTo>
                    <a:pt x="59" y="57"/>
                  </a:lnTo>
                  <a:lnTo>
                    <a:pt x="60" y="54"/>
                  </a:lnTo>
                  <a:lnTo>
                    <a:pt x="59" y="49"/>
                  </a:lnTo>
                  <a:lnTo>
                    <a:pt x="58" y="45"/>
                  </a:lnTo>
                  <a:lnTo>
                    <a:pt x="56" y="40"/>
                  </a:lnTo>
                  <a:lnTo>
                    <a:pt x="54" y="38"/>
                  </a:lnTo>
                  <a:lnTo>
                    <a:pt x="52" y="33"/>
                  </a:lnTo>
                  <a:lnTo>
                    <a:pt x="49" y="31"/>
                  </a:lnTo>
                  <a:lnTo>
                    <a:pt x="46" y="29"/>
                  </a:lnTo>
                  <a:lnTo>
                    <a:pt x="44" y="28"/>
                  </a:lnTo>
                  <a:lnTo>
                    <a:pt x="44" y="21"/>
                  </a:lnTo>
                  <a:lnTo>
                    <a:pt x="44" y="15"/>
                  </a:lnTo>
                  <a:lnTo>
                    <a:pt x="44" y="8"/>
                  </a:lnTo>
                  <a:lnTo>
                    <a:pt x="45" y="1"/>
                  </a:lnTo>
                  <a:lnTo>
                    <a:pt x="48" y="1"/>
                  </a:lnTo>
                  <a:lnTo>
                    <a:pt x="52" y="3"/>
                  </a:lnTo>
                  <a:lnTo>
                    <a:pt x="56" y="4"/>
                  </a:lnTo>
                  <a:lnTo>
                    <a:pt x="61" y="6"/>
                  </a:lnTo>
                  <a:lnTo>
                    <a:pt x="64" y="9"/>
                  </a:lnTo>
                  <a:lnTo>
                    <a:pt x="67" y="11"/>
                  </a:lnTo>
                  <a:lnTo>
                    <a:pt x="70" y="14"/>
                  </a:lnTo>
                  <a:lnTo>
                    <a:pt x="73" y="17"/>
                  </a:lnTo>
                  <a:lnTo>
                    <a:pt x="75" y="21"/>
                  </a:lnTo>
                  <a:lnTo>
                    <a:pt x="77" y="24"/>
                  </a:lnTo>
                  <a:lnTo>
                    <a:pt x="79" y="28"/>
                  </a:lnTo>
                  <a:lnTo>
                    <a:pt x="81" y="32"/>
                  </a:lnTo>
                  <a:lnTo>
                    <a:pt x="82" y="37"/>
                  </a:lnTo>
                  <a:lnTo>
                    <a:pt x="83" y="40"/>
                  </a:lnTo>
                  <a:lnTo>
                    <a:pt x="84" y="45"/>
                  </a:lnTo>
                  <a:lnTo>
                    <a:pt x="84" y="51"/>
                  </a:lnTo>
                  <a:lnTo>
                    <a:pt x="84" y="56"/>
                  </a:lnTo>
                  <a:lnTo>
                    <a:pt x="83" y="61"/>
                  </a:lnTo>
                  <a:lnTo>
                    <a:pt x="81" y="66"/>
                  </a:lnTo>
                  <a:lnTo>
                    <a:pt x="80" y="70"/>
                  </a:lnTo>
                  <a:lnTo>
                    <a:pt x="78" y="75"/>
                  </a:lnTo>
                  <a:lnTo>
                    <a:pt x="76" y="79"/>
                  </a:lnTo>
                  <a:lnTo>
                    <a:pt x="73" y="83"/>
                  </a:lnTo>
                  <a:lnTo>
                    <a:pt x="71" y="86"/>
                  </a:lnTo>
                  <a:lnTo>
                    <a:pt x="67" y="89"/>
                  </a:lnTo>
                  <a:lnTo>
                    <a:pt x="64" y="91"/>
                  </a:lnTo>
                  <a:lnTo>
                    <a:pt x="61" y="94"/>
                  </a:lnTo>
                  <a:lnTo>
                    <a:pt x="56" y="96"/>
                  </a:lnTo>
                  <a:lnTo>
                    <a:pt x="52" y="97"/>
                  </a:lnTo>
                  <a:lnTo>
                    <a:pt x="48" y="98"/>
                  </a:lnTo>
                  <a:lnTo>
                    <a:pt x="44" y="100"/>
                  </a:lnTo>
                  <a:lnTo>
                    <a:pt x="40" y="100"/>
                  </a:lnTo>
                  <a:lnTo>
                    <a:pt x="35" y="100"/>
                  </a:lnTo>
                  <a:lnTo>
                    <a:pt x="31" y="98"/>
                  </a:lnTo>
                  <a:lnTo>
                    <a:pt x="26" y="96"/>
                  </a:lnTo>
                  <a:lnTo>
                    <a:pt x="23" y="95"/>
                  </a:lnTo>
                  <a:lnTo>
                    <a:pt x="19" y="91"/>
                  </a:lnTo>
                  <a:lnTo>
                    <a:pt x="16" y="89"/>
                  </a:lnTo>
                  <a:lnTo>
                    <a:pt x="12" y="85"/>
                  </a:lnTo>
                  <a:lnTo>
                    <a:pt x="10" y="83"/>
                  </a:lnTo>
                  <a:lnTo>
                    <a:pt x="7" y="79"/>
                  </a:lnTo>
                  <a:lnTo>
                    <a:pt x="5" y="74"/>
                  </a:lnTo>
                  <a:lnTo>
                    <a:pt x="3" y="70"/>
                  </a:lnTo>
                  <a:lnTo>
                    <a:pt x="2" y="67"/>
                  </a:lnTo>
                  <a:lnTo>
                    <a:pt x="1" y="62"/>
                  </a:lnTo>
                  <a:lnTo>
                    <a:pt x="0" y="58"/>
                  </a:lnTo>
                  <a:lnTo>
                    <a:pt x="0" y="54"/>
                  </a:lnTo>
                  <a:lnTo>
                    <a:pt x="1" y="51"/>
                  </a:lnTo>
                  <a:lnTo>
                    <a:pt x="1" y="45"/>
                  </a:lnTo>
                  <a:lnTo>
                    <a:pt x="1" y="40"/>
                  </a:lnTo>
                  <a:lnTo>
                    <a:pt x="1" y="35"/>
                  </a:lnTo>
                  <a:lnTo>
                    <a:pt x="3" y="31"/>
                  </a:lnTo>
                  <a:lnTo>
                    <a:pt x="4" y="27"/>
                  </a:lnTo>
                  <a:lnTo>
                    <a:pt x="6" y="22"/>
                  </a:lnTo>
                  <a:lnTo>
                    <a:pt x="7" y="18"/>
                  </a:lnTo>
                  <a:lnTo>
                    <a:pt x="10" y="16"/>
                  </a:lnTo>
                  <a:lnTo>
                    <a:pt x="12" y="11"/>
                  </a:lnTo>
                  <a:lnTo>
                    <a:pt x="16" y="9"/>
                  </a:lnTo>
                  <a:lnTo>
                    <a:pt x="19" y="6"/>
                  </a:lnTo>
                  <a:lnTo>
                    <a:pt x="23" y="4"/>
                  </a:lnTo>
                  <a:lnTo>
                    <a:pt x="26" y="3"/>
                  </a:lnTo>
                  <a:lnTo>
                    <a:pt x="30" y="1"/>
                  </a:lnTo>
                  <a:lnTo>
                    <a:pt x="34" y="0"/>
                  </a:lnTo>
                  <a:lnTo>
                    <a:pt x="39" y="0"/>
                  </a:lnTo>
                  <a:lnTo>
                    <a:pt x="38" y="6"/>
                  </a:lnTo>
                  <a:lnTo>
                    <a:pt x="38" y="14"/>
                  </a:lnTo>
                  <a:lnTo>
                    <a:pt x="37" y="21"/>
                  </a:lnTo>
                  <a:lnTo>
                    <a:pt x="37" y="28"/>
                  </a:lnTo>
                  <a:lnTo>
                    <a:pt x="34" y="29"/>
                  </a:lnTo>
                  <a:lnTo>
                    <a:pt x="30" y="31"/>
                  </a:lnTo>
                  <a:lnTo>
                    <a:pt x="27" y="33"/>
                  </a:lnTo>
                  <a:lnTo>
                    <a:pt x="26" y="37"/>
                  </a:lnTo>
                  <a:lnTo>
                    <a:pt x="23" y="39"/>
                  </a:lnTo>
                  <a:lnTo>
                    <a:pt x="22" y="44"/>
                  </a:lnTo>
                  <a:lnTo>
                    <a:pt x="21" y="47"/>
                  </a:lnTo>
                  <a:lnTo>
                    <a:pt x="21" y="52"/>
                  </a:lnTo>
                  <a:lnTo>
                    <a:pt x="21" y="56"/>
                  </a:lnTo>
                  <a:lnTo>
                    <a:pt x="22" y="60"/>
                  </a:lnTo>
                  <a:lnTo>
                    <a:pt x="24" y="63"/>
                  </a:lnTo>
                  <a:lnTo>
                    <a:pt x="27" y="66"/>
                  </a:lnTo>
                  <a:lnTo>
                    <a:pt x="29" y="67"/>
                  </a:lnTo>
                  <a:lnTo>
                    <a:pt x="33" y="68"/>
                  </a:lnTo>
                  <a:lnTo>
                    <a:pt x="37" y="69"/>
                  </a:lnTo>
                  <a:lnTo>
                    <a:pt x="41" y="70"/>
                  </a:lnTo>
                  <a:close/>
                </a:path>
              </a:pathLst>
            </a:custGeom>
            <a:solidFill>
              <a:srgbClr val="000000"/>
            </a:solidFill>
            <a:ln w="9525">
              <a:noFill/>
              <a:round/>
              <a:headEnd/>
              <a:tailEnd/>
            </a:ln>
          </p:spPr>
          <p:txBody>
            <a:bodyPr/>
            <a:lstStyle/>
            <a:p>
              <a:endParaRPr lang="en-US"/>
            </a:p>
          </p:txBody>
        </p:sp>
        <p:sp>
          <p:nvSpPr>
            <p:cNvPr id="72788" name="Freeform 489"/>
            <p:cNvSpPr>
              <a:spLocks/>
            </p:cNvSpPr>
            <p:nvPr/>
          </p:nvSpPr>
          <p:spPr bwMode="auto">
            <a:xfrm>
              <a:off x="5283" y="2816"/>
              <a:ext cx="29" cy="35"/>
            </a:xfrm>
            <a:custGeom>
              <a:avLst/>
              <a:gdLst>
                <a:gd name="T0" fmla="*/ 5 w 87"/>
                <a:gd name="T1" fmla="*/ 9 h 104"/>
                <a:gd name="T2" fmla="*/ 6 w 87"/>
                <a:gd name="T3" fmla="*/ 8 h 104"/>
                <a:gd name="T4" fmla="*/ 7 w 87"/>
                <a:gd name="T5" fmla="*/ 8 h 104"/>
                <a:gd name="T6" fmla="*/ 7 w 87"/>
                <a:gd name="T7" fmla="*/ 7 h 104"/>
                <a:gd name="T8" fmla="*/ 7 w 87"/>
                <a:gd name="T9" fmla="*/ 6 h 104"/>
                <a:gd name="T10" fmla="*/ 7 w 87"/>
                <a:gd name="T11" fmla="*/ 5 h 104"/>
                <a:gd name="T12" fmla="*/ 6 w 87"/>
                <a:gd name="T13" fmla="*/ 4 h 104"/>
                <a:gd name="T14" fmla="*/ 6 w 87"/>
                <a:gd name="T15" fmla="*/ 3 h 104"/>
                <a:gd name="T16" fmla="*/ 6 w 87"/>
                <a:gd name="T17" fmla="*/ 2 h 104"/>
                <a:gd name="T18" fmla="*/ 6 w 87"/>
                <a:gd name="T19" fmla="*/ 1 h 104"/>
                <a:gd name="T20" fmla="*/ 6 w 87"/>
                <a:gd name="T21" fmla="*/ 0 h 104"/>
                <a:gd name="T22" fmla="*/ 6 w 87"/>
                <a:gd name="T23" fmla="*/ 0 h 104"/>
                <a:gd name="T24" fmla="*/ 7 w 87"/>
                <a:gd name="T25" fmla="*/ 1 h 104"/>
                <a:gd name="T26" fmla="*/ 8 w 87"/>
                <a:gd name="T27" fmla="*/ 1 h 104"/>
                <a:gd name="T28" fmla="*/ 8 w 87"/>
                <a:gd name="T29" fmla="*/ 2 h 104"/>
                <a:gd name="T30" fmla="*/ 9 w 87"/>
                <a:gd name="T31" fmla="*/ 3 h 104"/>
                <a:gd name="T32" fmla="*/ 9 w 87"/>
                <a:gd name="T33" fmla="*/ 4 h 104"/>
                <a:gd name="T34" fmla="*/ 9 w 87"/>
                <a:gd name="T35" fmla="*/ 4 h 104"/>
                <a:gd name="T36" fmla="*/ 10 w 87"/>
                <a:gd name="T37" fmla="*/ 6 h 104"/>
                <a:gd name="T38" fmla="*/ 10 w 87"/>
                <a:gd name="T39" fmla="*/ 7 h 104"/>
                <a:gd name="T40" fmla="*/ 9 w 87"/>
                <a:gd name="T41" fmla="*/ 8 h 104"/>
                <a:gd name="T42" fmla="*/ 9 w 87"/>
                <a:gd name="T43" fmla="*/ 9 h 104"/>
                <a:gd name="T44" fmla="*/ 8 w 87"/>
                <a:gd name="T45" fmla="*/ 10 h 104"/>
                <a:gd name="T46" fmla="*/ 8 w 87"/>
                <a:gd name="T47" fmla="*/ 10 h 104"/>
                <a:gd name="T48" fmla="*/ 7 w 87"/>
                <a:gd name="T49" fmla="*/ 11 h 104"/>
                <a:gd name="T50" fmla="*/ 6 w 87"/>
                <a:gd name="T51" fmla="*/ 11 h 104"/>
                <a:gd name="T52" fmla="*/ 5 w 87"/>
                <a:gd name="T53" fmla="*/ 12 h 104"/>
                <a:gd name="T54" fmla="*/ 4 w 87"/>
                <a:gd name="T55" fmla="*/ 12 h 104"/>
                <a:gd name="T56" fmla="*/ 3 w 87"/>
                <a:gd name="T57" fmla="*/ 11 h 104"/>
                <a:gd name="T58" fmla="*/ 2 w 87"/>
                <a:gd name="T59" fmla="*/ 11 h 104"/>
                <a:gd name="T60" fmla="*/ 2 w 87"/>
                <a:gd name="T61" fmla="*/ 11 h 104"/>
                <a:gd name="T62" fmla="*/ 1 w 87"/>
                <a:gd name="T63" fmla="*/ 10 h 104"/>
                <a:gd name="T64" fmla="*/ 1 w 87"/>
                <a:gd name="T65" fmla="*/ 9 h 104"/>
                <a:gd name="T66" fmla="*/ 0 w 87"/>
                <a:gd name="T67" fmla="*/ 8 h 104"/>
                <a:gd name="T68" fmla="*/ 0 w 87"/>
                <a:gd name="T69" fmla="*/ 7 h 104"/>
                <a:gd name="T70" fmla="*/ 0 w 87"/>
                <a:gd name="T71" fmla="*/ 6 h 104"/>
                <a:gd name="T72" fmla="*/ 0 w 87"/>
                <a:gd name="T73" fmla="*/ 5 h 104"/>
                <a:gd name="T74" fmla="*/ 1 w 87"/>
                <a:gd name="T75" fmla="*/ 4 h 104"/>
                <a:gd name="T76" fmla="*/ 1 w 87"/>
                <a:gd name="T77" fmla="*/ 3 h 104"/>
                <a:gd name="T78" fmla="*/ 2 w 87"/>
                <a:gd name="T79" fmla="*/ 2 h 104"/>
                <a:gd name="T80" fmla="*/ 2 w 87"/>
                <a:gd name="T81" fmla="*/ 1 h 104"/>
                <a:gd name="T82" fmla="*/ 3 w 87"/>
                <a:gd name="T83" fmla="*/ 0 h 104"/>
                <a:gd name="T84" fmla="*/ 4 w 87"/>
                <a:gd name="T85" fmla="*/ 0 h 104"/>
                <a:gd name="T86" fmla="*/ 4 w 87"/>
                <a:gd name="T87" fmla="*/ 0 h 104"/>
                <a:gd name="T88" fmla="*/ 4 w 87"/>
                <a:gd name="T89" fmla="*/ 1 h 104"/>
                <a:gd name="T90" fmla="*/ 4 w 87"/>
                <a:gd name="T91" fmla="*/ 2 h 104"/>
                <a:gd name="T92" fmla="*/ 4 w 87"/>
                <a:gd name="T93" fmla="*/ 3 h 104"/>
                <a:gd name="T94" fmla="*/ 4 w 87"/>
                <a:gd name="T95" fmla="*/ 4 h 104"/>
                <a:gd name="T96" fmla="*/ 3 w 87"/>
                <a:gd name="T97" fmla="*/ 4 h 104"/>
                <a:gd name="T98" fmla="*/ 3 w 87"/>
                <a:gd name="T99" fmla="*/ 5 h 104"/>
                <a:gd name="T100" fmla="*/ 3 w 87"/>
                <a:gd name="T101" fmla="*/ 6 h 104"/>
                <a:gd name="T102" fmla="*/ 3 w 87"/>
                <a:gd name="T103" fmla="*/ 7 h 104"/>
                <a:gd name="T104" fmla="*/ 3 w 87"/>
                <a:gd name="T105" fmla="*/ 8 h 104"/>
                <a:gd name="T106" fmla="*/ 3 w 87"/>
                <a:gd name="T107" fmla="*/ 8 h 104"/>
                <a:gd name="T108" fmla="*/ 4 w 87"/>
                <a:gd name="T109" fmla="*/ 9 h 104"/>
                <a:gd name="T110" fmla="*/ 4 w 87"/>
                <a:gd name="T111" fmla="*/ 9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104"/>
                <a:gd name="T170" fmla="*/ 87 w 87"/>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104">
                  <a:moveTo>
                    <a:pt x="39" y="77"/>
                  </a:moveTo>
                  <a:lnTo>
                    <a:pt x="42" y="76"/>
                  </a:lnTo>
                  <a:lnTo>
                    <a:pt x="48" y="75"/>
                  </a:lnTo>
                  <a:lnTo>
                    <a:pt x="52" y="74"/>
                  </a:lnTo>
                  <a:lnTo>
                    <a:pt x="56" y="71"/>
                  </a:lnTo>
                  <a:lnTo>
                    <a:pt x="59" y="68"/>
                  </a:lnTo>
                  <a:lnTo>
                    <a:pt x="62" y="64"/>
                  </a:lnTo>
                  <a:lnTo>
                    <a:pt x="64" y="60"/>
                  </a:lnTo>
                  <a:lnTo>
                    <a:pt x="65" y="56"/>
                  </a:lnTo>
                  <a:lnTo>
                    <a:pt x="64" y="52"/>
                  </a:lnTo>
                  <a:lnTo>
                    <a:pt x="63" y="47"/>
                  </a:lnTo>
                  <a:lnTo>
                    <a:pt x="61" y="43"/>
                  </a:lnTo>
                  <a:lnTo>
                    <a:pt x="60" y="40"/>
                  </a:lnTo>
                  <a:lnTo>
                    <a:pt x="55" y="35"/>
                  </a:lnTo>
                  <a:lnTo>
                    <a:pt x="50" y="33"/>
                  </a:lnTo>
                  <a:lnTo>
                    <a:pt x="50" y="28"/>
                  </a:lnTo>
                  <a:lnTo>
                    <a:pt x="50" y="24"/>
                  </a:lnTo>
                  <a:lnTo>
                    <a:pt x="50" y="19"/>
                  </a:lnTo>
                  <a:lnTo>
                    <a:pt x="50" y="16"/>
                  </a:lnTo>
                  <a:lnTo>
                    <a:pt x="50" y="11"/>
                  </a:lnTo>
                  <a:lnTo>
                    <a:pt x="50" y="7"/>
                  </a:lnTo>
                  <a:lnTo>
                    <a:pt x="50" y="3"/>
                  </a:lnTo>
                  <a:lnTo>
                    <a:pt x="50" y="1"/>
                  </a:lnTo>
                  <a:lnTo>
                    <a:pt x="54" y="2"/>
                  </a:lnTo>
                  <a:lnTo>
                    <a:pt x="59" y="5"/>
                  </a:lnTo>
                  <a:lnTo>
                    <a:pt x="63" y="7"/>
                  </a:lnTo>
                  <a:lnTo>
                    <a:pt x="67" y="10"/>
                  </a:lnTo>
                  <a:lnTo>
                    <a:pt x="70" y="12"/>
                  </a:lnTo>
                  <a:lnTo>
                    <a:pt x="73" y="14"/>
                  </a:lnTo>
                  <a:lnTo>
                    <a:pt x="76" y="17"/>
                  </a:lnTo>
                  <a:lnTo>
                    <a:pt x="79" y="22"/>
                  </a:lnTo>
                  <a:lnTo>
                    <a:pt x="80" y="24"/>
                  </a:lnTo>
                  <a:lnTo>
                    <a:pt x="82" y="28"/>
                  </a:lnTo>
                  <a:lnTo>
                    <a:pt x="83" y="33"/>
                  </a:lnTo>
                  <a:lnTo>
                    <a:pt x="84" y="36"/>
                  </a:lnTo>
                  <a:lnTo>
                    <a:pt x="85" y="40"/>
                  </a:lnTo>
                  <a:lnTo>
                    <a:pt x="86" y="46"/>
                  </a:lnTo>
                  <a:lnTo>
                    <a:pt x="86" y="51"/>
                  </a:lnTo>
                  <a:lnTo>
                    <a:pt x="87" y="56"/>
                  </a:lnTo>
                  <a:lnTo>
                    <a:pt x="86" y="60"/>
                  </a:lnTo>
                  <a:lnTo>
                    <a:pt x="85" y="65"/>
                  </a:lnTo>
                  <a:lnTo>
                    <a:pt x="84" y="70"/>
                  </a:lnTo>
                  <a:lnTo>
                    <a:pt x="83" y="75"/>
                  </a:lnTo>
                  <a:lnTo>
                    <a:pt x="81" y="80"/>
                  </a:lnTo>
                  <a:lnTo>
                    <a:pt x="79" y="83"/>
                  </a:lnTo>
                  <a:lnTo>
                    <a:pt x="76" y="87"/>
                  </a:lnTo>
                  <a:lnTo>
                    <a:pt x="74" y="91"/>
                  </a:lnTo>
                  <a:lnTo>
                    <a:pt x="71" y="93"/>
                  </a:lnTo>
                  <a:lnTo>
                    <a:pt x="67" y="97"/>
                  </a:lnTo>
                  <a:lnTo>
                    <a:pt x="64" y="98"/>
                  </a:lnTo>
                  <a:lnTo>
                    <a:pt x="60" y="102"/>
                  </a:lnTo>
                  <a:lnTo>
                    <a:pt x="56" y="102"/>
                  </a:lnTo>
                  <a:lnTo>
                    <a:pt x="52" y="103"/>
                  </a:lnTo>
                  <a:lnTo>
                    <a:pt x="48" y="104"/>
                  </a:lnTo>
                  <a:lnTo>
                    <a:pt x="42" y="104"/>
                  </a:lnTo>
                  <a:lnTo>
                    <a:pt x="37" y="104"/>
                  </a:lnTo>
                  <a:lnTo>
                    <a:pt x="33" y="103"/>
                  </a:lnTo>
                  <a:lnTo>
                    <a:pt x="29" y="102"/>
                  </a:lnTo>
                  <a:lnTo>
                    <a:pt x="25" y="102"/>
                  </a:lnTo>
                  <a:lnTo>
                    <a:pt x="21" y="99"/>
                  </a:lnTo>
                  <a:lnTo>
                    <a:pt x="18" y="97"/>
                  </a:lnTo>
                  <a:lnTo>
                    <a:pt x="14" y="94"/>
                  </a:lnTo>
                  <a:lnTo>
                    <a:pt x="12" y="93"/>
                  </a:lnTo>
                  <a:lnTo>
                    <a:pt x="9" y="89"/>
                  </a:lnTo>
                  <a:lnTo>
                    <a:pt x="7" y="86"/>
                  </a:lnTo>
                  <a:lnTo>
                    <a:pt x="5" y="81"/>
                  </a:lnTo>
                  <a:lnTo>
                    <a:pt x="4" y="79"/>
                  </a:lnTo>
                  <a:lnTo>
                    <a:pt x="2" y="74"/>
                  </a:lnTo>
                  <a:lnTo>
                    <a:pt x="2" y="69"/>
                  </a:lnTo>
                  <a:lnTo>
                    <a:pt x="0" y="63"/>
                  </a:lnTo>
                  <a:lnTo>
                    <a:pt x="0" y="58"/>
                  </a:lnTo>
                  <a:lnTo>
                    <a:pt x="0" y="53"/>
                  </a:lnTo>
                  <a:lnTo>
                    <a:pt x="2" y="48"/>
                  </a:lnTo>
                  <a:lnTo>
                    <a:pt x="2" y="42"/>
                  </a:lnTo>
                  <a:lnTo>
                    <a:pt x="4" y="37"/>
                  </a:lnTo>
                  <a:lnTo>
                    <a:pt x="5" y="33"/>
                  </a:lnTo>
                  <a:lnTo>
                    <a:pt x="7" y="28"/>
                  </a:lnTo>
                  <a:lnTo>
                    <a:pt x="9" y="24"/>
                  </a:lnTo>
                  <a:lnTo>
                    <a:pt x="13" y="20"/>
                  </a:lnTo>
                  <a:lnTo>
                    <a:pt x="15" y="16"/>
                  </a:lnTo>
                  <a:lnTo>
                    <a:pt x="18" y="12"/>
                  </a:lnTo>
                  <a:lnTo>
                    <a:pt x="21" y="8"/>
                  </a:lnTo>
                  <a:lnTo>
                    <a:pt x="25" y="6"/>
                  </a:lnTo>
                  <a:lnTo>
                    <a:pt x="28" y="3"/>
                  </a:lnTo>
                  <a:lnTo>
                    <a:pt x="32" y="2"/>
                  </a:lnTo>
                  <a:lnTo>
                    <a:pt x="36" y="0"/>
                  </a:lnTo>
                  <a:lnTo>
                    <a:pt x="41" y="0"/>
                  </a:lnTo>
                  <a:lnTo>
                    <a:pt x="40" y="2"/>
                  </a:lnTo>
                  <a:lnTo>
                    <a:pt x="40" y="6"/>
                  </a:lnTo>
                  <a:lnTo>
                    <a:pt x="40" y="11"/>
                  </a:lnTo>
                  <a:lnTo>
                    <a:pt x="40" y="14"/>
                  </a:lnTo>
                  <a:lnTo>
                    <a:pt x="39" y="19"/>
                  </a:lnTo>
                  <a:lnTo>
                    <a:pt x="39" y="23"/>
                  </a:lnTo>
                  <a:lnTo>
                    <a:pt x="39" y="28"/>
                  </a:lnTo>
                  <a:lnTo>
                    <a:pt x="39" y="31"/>
                  </a:lnTo>
                  <a:lnTo>
                    <a:pt x="36" y="33"/>
                  </a:lnTo>
                  <a:lnTo>
                    <a:pt x="32" y="34"/>
                  </a:lnTo>
                  <a:lnTo>
                    <a:pt x="29" y="36"/>
                  </a:lnTo>
                  <a:lnTo>
                    <a:pt x="28" y="40"/>
                  </a:lnTo>
                  <a:lnTo>
                    <a:pt x="25" y="42"/>
                  </a:lnTo>
                  <a:lnTo>
                    <a:pt x="24" y="47"/>
                  </a:lnTo>
                  <a:lnTo>
                    <a:pt x="23" y="51"/>
                  </a:lnTo>
                  <a:lnTo>
                    <a:pt x="23" y="56"/>
                  </a:lnTo>
                  <a:lnTo>
                    <a:pt x="23" y="60"/>
                  </a:lnTo>
                  <a:lnTo>
                    <a:pt x="24" y="64"/>
                  </a:lnTo>
                  <a:lnTo>
                    <a:pt x="25" y="68"/>
                  </a:lnTo>
                  <a:lnTo>
                    <a:pt x="27" y="71"/>
                  </a:lnTo>
                  <a:lnTo>
                    <a:pt x="29" y="74"/>
                  </a:lnTo>
                  <a:lnTo>
                    <a:pt x="32" y="75"/>
                  </a:lnTo>
                  <a:lnTo>
                    <a:pt x="34" y="76"/>
                  </a:lnTo>
                  <a:lnTo>
                    <a:pt x="39" y="77"/>
                  </a:lnTo>
                  <a:close/>
                </a:path>
              </a:pathLst>
            </a:custGeom>
            <a:solidFill>
              <a:srgbClr val="000000"/>
            </a:solidFill>
            <a:ln w="9525">
              <a:noFill/>
              <a:round/>
              <a:headEnd/>
              <a:tailEnd/>
            </a:ln>
          </p:spPr>
          <p:txBody>
            <a:bodyPr/>
            <a:lstStyle/>
            <a:p>
              <a:endParaRPr lang="en-US"/>
            </a:p>
          </p:txBody>
        </p:sp>
        <p:sp>
          <p:nvSpPr>
            <p:cNvPr id="72789" name="Freeform 490"/>
            <p:cNvSpPr>
              <a:spLocks/>
            </p:cNvSpPr>
            <p:nvPr/>
          </p:nvSpPr>
          <p:spPr bwMode="auto">
            <a:xfrm>
              <a:off x="5231" y="2864"/>
              <a:ext cx="5" cy="7"/>
            </a:xfrm>
            <a:custGeom>
              <a:avLst/>
              <a:gdLst>
                <a:gd name="T0" fmla="*/ 0 w 16"/>
                <a:gd name="T1" fmla="*/ 2 h 21"/>
                <a:gd name="T2" fmla="*/ 0 w 16"/>
                <a:gd name="T3" fmla="*/ 2 h 21"/>
                <a:gd name="T4" fmla="*/ 0 w 16"/>
                <a:gd name="T5" fmla="*/ 2 h 21"/>
                <a:gd name="T6" fmla="*/ 0 w 16"/>
                <a:gd name="T7" fmla="*/ 1 h 21"/>
                <a:gd name="T8" fmla="*/ 0 w 16"/>
                <a:gd name="T9" fmla="*/ 1 h 21"/>
                <a:gd name="T10" fmla="*/ 0 w 16"/>
                <a:gd name="T11" fmla="*/ 0 h 21"/>
                <a:gd name="T12" fmla="*/ 0 w 16"/>
                <a:gd name="T13" fmla="*/ 0 h 21"/>
                <a:gd name="T14" fmla="*/ 0 w 16"/>
                <a:gd name="T15" fmla="*/ 0 h 21"/>
                <a:gd name="T16" fmla="*/ 1 w 16"/>
                <a:gd name="T17" fmla="*/ 0 h 21"/>
                <a:gd name="T18" fmla="*/ 1 w 16"/>
                <a:gd name="T19" fmla="*/ 0 h 21"/>
                <a:gd name="T20" fmla="*/ 1 w 16"/>
                <a:gd name="T21" fmla="*/ 0 h 21"/>
                <a:gd name="T22" fmla="*/ 1 w 16"/>
                <a:gd name="T23" fmla="*/ 0 h 21"/>
                <a:gd name="T24" fmla="*/ 2 w 16"/>
                <a:gd name="T25" fmla="*/ 0 h 21"/>
                <a:gd name="T26" fmla="*/ 2 w 16"/>
                <a:gd name="T27" fmla="*/ 0 h 21"/>
                <a:gd name="T28" fmla="*/ 2 w 16"/>
                <a:gd name="T29" fmla="*/ 1 h 21"/>
                <a:gd name="T30" fmla="*/ 2 w 16"/>
                <a:gd name="T31" fmla="*/ 1 h 21"/>
                <a:gd name="T32" fmla="*/ 2 w 16"/>
                <a:gd name="T33" fmla="*/ 2 h 21"/>
                <a:gd name="T34" fmla="*/ 2 w 16"/>
                <a:gd name="T35" fmla="*/ 2 h 21"/>
                <a:gd name="T36" fmla="*/ 1 w 16"/>
                <a:gd name="T37" fmla="*/ 2 h 21"/>
                <a:gd name="T38" fmla="*/ 1 w 16"/>
                <a:gd name="T39" fmla="*/ 2 h 21"/>
                <a:gd name="T40" fmla="*/ 1 w 16"/>
                <a:gd name="T41" fmla="*/ 2 h 21"/>
                <a:gd name="T42" fmla="*/ 0 w 16"/>
                <a:gd name="T43" fmla="*/ 2 h 21"/>
                <a:gd name="T44" fmla="*/ 0 w 16"/>
                <a:gd name="T45" fmla="*/ 2 h 21"/>
                <a:gd name="T46" fmla="*/ 0 w 16"/>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21"/>
                <a:gd name="T74" fmla="*/ 16 w 16"/>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21">
                  <a:moveTo>
                    <a:pt x="2" y="18"/>
                  </a:moveTo>
                  <a:lnTo>
                    <a:pt x="1" y="17"/>
                  </a:lnTo>
                  <a:lnTo>
                    <a:pt x="0" y="15"/>
                  </a:lnTo>
                  <a:lnTo>
                    <a:pt x="0" y="11"/>
                  </a:lnTo>
                  <a:lnTo>
                    <a:pt x="0" y="9"/>
                  </a:lnTo>
                  <a:lnTo>
                    <a:pt x="0" y="4"/>
                  </a:lnTo>
                  <a:lnTo>
                    <a:pt x="3" y="3"/>
                  </a:lnTo>
                  <a:lnTo>
                    <a:pt x="4" y="0"/>
                  </a:lnTo>
                  <a:lnTo>
                    <a:pt x="6" y="0"/>
                  </a:lnTo>
                  <a:lnTo>
                    <a:pt x="9" y="0"/>
                  </a:lnTo>
                  <a:lnTo>
                    <a:pt x="12" y="1"/>
                  </a:lnTo>
                  <a:lnTo>
                    <a:pt x="13" y="1"/>
                  </a:lnTo>
                  <a:lnTo>
                    <a:pt x="15" y="4"/>
                  </a:lnTo>
                  <a:lnTo>
                    <a:pt x="16" y="7"/>
                  </a:lnTo>
                  <a:lnTo>
                    <a:pt x="16" y="10"/>
                  </a:lnTo>
                  <a:lnTo>
                    <a:pt x="16" y="15"/>
                  </a:lnTo>
                  <a:lnTo>
                    <a:pt x="15" y="18"/>
                  </a:lnTo>
                  <a:lnTo>
                    <a:pt x="13" y="20"/>
                  </a:lnTo>
                  <a:lnTo>
                    <a:pt x="10" y="20"/>
                  </a:lnTo>
                  <a:lnTo>
                    <a:pt x="8" y="21"/>
                  </a:lnTo>
                  <a:lnTo>
                    <a:pt x="3" y="18"/>
                  </a:lnTo>
                  <a:lnTo>
                    <a:pt x="2" y="18"/>
                  </a:lnTo>
                  <a:close/>
                </a:path>
              </a:pathLst>
            </a:custGeom>
            <a:solidFill>
              <a:srgbClr val="000000"/>
            </a:solidFill>
            <a:ln w="9525">
              <a:noFill/>
              <a:round/>
              <a:headEnd/>
              <a:tailEnd/>
            </a:ln>
          </p:spPr>
          <p:txBody>
            <a:bodyPr/>
            <a:lstStyle/>
            <a:p>
              <a:endParaRPr lang="en-US"/>
            </a:p>
          </p:txBody>
        </p:sp>
        <p:sp>
          <p:nvSpPr>
            <p:cNvPr id="72790" name="Freeform 491"/>
            <p:cNvSpPr>
              <a:spLocks/>
            </p:cNvSpPr>
            <p:nvPr/>
          </p:nvSpPr>
          <p:spPr bwMode="auto">
            <a:xfrm>
              <a:off x="5295" y="2830"/>
              <a:ext cx="7" cy="7"/>
            </a:xfrm>
            <a:custGeom>
              <a:avLst/>
              <a:gdLst>
                <a:gd name="T0" fmla="*/ 0 w 20"/>
                <a:gd name="T1" fmla="*/ 2 h 22"/>
                <a:gd name="T2" fmla="*/ 0 w 20"/>
                <a:gd name="T3" fmla="*/ 1 h 22"/>
                <a:gd name="T4" fmla="*/ 0 w 20"/>
                <a:gd name="T5" fmla="*/ 1 h 22"/>
                <a:gd name="T6" fmla="*/ 0 w 20"/>
                <a:gd name="T7" fmla="*/ 1 h 22"/>
                <a:gd name="T8" fmla="*/ 0 w 20"/>
                <a:gd name="T9" fmla="*/ 1 h 22"/>
                <a:gd name="T10" fmla="*/ 0 w 20"/>
                <a:gd name="T11" fmla="*/ 0 h 22"/>
                <a:gd name="T12" fmla="*/ 1 w 20"/>
                <a:gd name="T13" fmla="*/ 0 h 22"/>
                <a:gd name="T14" fmla="*/ 1 w 20"/>
                <a:gd name="T15" fmla="*/ 0 h 22"/>
                <a:gd name="T16" fmla="*/ 2 w 20"/>
                <a:gd name="T17" fmla="*/ 0 h 22"/>
                <a:gd name="T18" fmla="*/ 2 w 20"/>
                <a:gd name="T19" fmla="*/ 1 h 22"/>
                <a:gd name="T20" fmla="*/ 2 w 20"/>
                <a:gd name="T21" fmla="*/ 1 h 22"/>
                <a:gd name="T22" fmla="*/ 2 w 20"/>
                <a:gd name="T23" fmla="*/ 1 h 22"/>
                <a:gd name="T24" fmla="*/ 2 w 20"/>
                <a:gd name="T25" fmla="*/ 2 h 22"/>
                <a:gd name="T26" fmla="*/ 2 w 20"/>
                <a:gd name="T27" fmla="*/ 2 h 22"/>
                <a:gd name="T28" fmla="*/ 2 w 20"/>
                <a:gd name="T29" fmla="*/ 2 h 22"/>
                <a:gd name="T30" fmla="*/ 2 w 20"/>
                <a:gd name="T31" fmla="*/ 2 h 22"/>
                <a:gd name="T32" fmla="*/ 1 w 20"/>
                <a:gd name="T33" fmla="*/ 2 h 22"/>
                <a:gd name="T34" fmla="*/ 1 w 20"/>
                <a:gd name="T35" fmla="*/ 2 h 22"/>
                <a:gd name="T36" fmla="*/ 0 w 20"/>
                <a:gd name="T37" fmla="*/ 2 h 22"/>
                <a:gd name="T38" fmla="*/ 0 w 20"/>
                <a:gd name="T39" fmla="*/ 2 h 22"/>
                <a:gd name="T40" fmla="*/ 0 w 20"/>
                <a:gd name="T41" fmla="*/ 2 h 22"/>
                <a:gd name="T42" fmla="*/ 0 w 20"/>
                <a:gd name="T43" fmla="*/ 2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2"/>
                <a:gd name="T68" fmla="*/ 20 w 20"/>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2">
                  <a:moveTo>
                    <a:pt x="0" y="15"/>
                  </a:moveTo>
                  <a:lnTo>
                    <a:pt x="0" y="13"/>
                  </a:lnTo>
                  <a:lnTo>
                    <a:pt x="0" y="11"/>
                  </a:lnTo>
                  <a:lnTo>
                    <a:pt x="0" y="7"/>
                  </a:lnTo>
                  <a:lnTo>
                    <a:pt x="2" y="5"/>
                  </a:lnTo>
                  <a:lnTo>
                    <a:pt x="3" y="1"/>
                  </a:lnTo>
                  <a:lnTo>
                    <a:pt x="6" y="0"/>
                  </a:lnTo>
                  <a:lnTo>
                    <a:pt x="9" y="1"/>
                  </a:lnTo>
                  <a:lnTo>
                    <a:pt x="16" y="4"/>
                  </a:lnTo>
                  <a:lnTo>
                    <a:pt x="17" y="5"/>
                  </a:lnTo>
                  <a:lnTo>
                    <a:pt x="19" y="10"/>
                  </a:lnTo>
                  <a:lnTo>
                    <a:pt x="19" y="12"/>
                  </a:lnTo>
                  <a:lnTo>
                    <a:pt x="20" y="16"/>
                  </a:lnTo>
                  <a:lnTo>
                    <a:pt x="19" y="18"/>
                  </a:lnTo>
                  <a:lnTo>
                    <a:pt x="17" y="21"/>
                  </a:lnTo>
                  <a:lnTo>
                    <a:pt x="13" y="21"/>
                  </a:lnTo>
                  <a:lnTo>
                    <a:pt x="9" y="22"/>
                  </a:lnTo>
                  <a:lnTo>
                    <a:pt x="6" y="21"/>
                  </a:lnTo>
                  <a:lnTo>
                    <a:pt x="4" y="19"/>
                  </a:lnTo>
                  <a:lnTo>
                    <a:pt x="1" y="16"/>
                  </a:lnTo>
                  <a:lnTo>
                    <a:pt x="0" y="15"/>
                  </a:lnTo>
                  <a:close/>
                </a:path>
              </a:pathLst>
            </a:custGeom>
            <a:solidFill>
              <a:srgbClr val="000000"/>
            </a:solidFill>
            <a:ln w="9525">
              <a:noFill/>
              <a:round/>
              <a:headEnd/>
              <a:tailEnd/>
            </a:ln>
          </p:spPr>
          <p:txBody>
            <a:bodyPr/>
            <a:lstStyle/>
            <a:p>
              <a:endParaRPr lang="en-US"/>
            </a:p>
          </p:txBody>
        </p:sp>
        <p:sp>
          <p:nvSpPr>
            <p:cNvPr id="72791" name="Freeform 492"/>
            <p:cNvSpPr>
              <a:spLocks/>
            </p:cNvSpPr>
            <p:nvPr/>
          </p:nvSpPr>
          <p:spPr bwMode="auto">
            <a:xfrm>
              <a:off x="5294" y="2816"/>
              <a:ext cx="8" cy="11"/>
            </a:xfrm>
            <a:custGeom>
              <a:avLst/>
              <a:gdLst>
                <a:gd name="T0" fmla="*/ 1 w 23"/>
                <a:gd name="T1" fmla="*/ 3 h 32"/>
                <a:gd name="T2" fmla="*/ 2 w 23"/>
                <a:gd name="T3" fmla="*/ 4 h 32"/>
                <a:gd name="T4" fmla="*/ 3 w 23"/>
                <a:gd name="T5" fmla="*/ 3 h 32"/>
                <a:gd name="T6" fmla="*/ 2 w 23"/>
                <a:gd name="T7" fmla="*/ 0 h 32"/>
                <a:gd name="T8" fmla="*/ 1 w 23"/>
                <a:gd name="T9" fmla="*/ 0 h 32"/>
                <a:gd name="T10" fmla="*/ 0 w 23"/>
                <a:gd name="T11" fmla="*/ 2 h 32"/>
                <a:gd name="T12" fmla="*/ 1 w 23"/>
                <a:gd name="T13" fmla="*/ 3 h 32"/>
                <a:gd name="T14" fmla="*/ 1 w 23"/>
                <a:gd name="T15" fmla="*/ 3 h 32"/>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32"/>
                <a:gd name="T26" fmla="*/ 23 w 23"/>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32">
                  <a:moveTo>
                    <a:pt x="7" y="30"/>
                  </a:moveTo>
                  <a:lnTo>
                    <a:pt x="17" y="32"/>
                  </a:lnTo>
                  <a:lnTo>
                    <a:pt x="23" y="23"/>
                  </a:lnTo>
                  <a:lnTo>
                    <a:pt x="18" y="0"/>
                  </a:lnTo>
                  <a:lnTo>
                    <a:pt x="8" y="0"/>
                  </a:lnTo>
                  <a:lnTo>
                    <a:pt x="0" y="17"/>
                  </a:lnTo>
                  <a:lnTo>
                    <a:pt x="7" y="30"/>
                  </a:lnTo>
                  <a:close/>
                </a:path>
              </a:pathLst>
            </a:custGeom>
            <a:solidFill>
              <a:srgbClr val="000000"/>
            </a:solidFill>
            <a:ln w="9525">
              <a:noFill/>
              <a:round/>
              <a:headEnd/>
              <a:tailEnd/>
            </a:ln>
          </p:spPr>
          <p:txBody>
            <a:bodyPr/>
            <a:lstStyle/>
            <a:p>
              <a:endParaRPr lang="en-US"/>
            </a:p>
          </p:txBody>
        </p:sp>
        <p:sp>
          <p:nvSpPr>
            <p:cNvPr id="72792" name="Freeform 493"/>
            <p:cNvSpPr>
              <a:spLocks/>
            </p:cNvSpPr>
            <p:nvPr/>
          </p:nvSpPr>
          <p:spPr bwMode="auto">
            <a:xfrm>
              <a:off x="5231" y="2851"/>
              <a:ext cx="7" cy="9"/>
            </a:xfrm>
            <a:custGeom>
              <a:avLst/>
              <a:gdLst>
                <a:gd name="T0" fmla="*/ 1 w 21"/>
                <a:gd name="T1" fmla="*/ 3 h 28"/>
                <a:gd name="T2" fmla="*/ 2 w 21"/>
                <a:gd name="T3" fmla="*/ 3 h 28"/>
                <a:gd name="T4" fmla="*/ 2 w 21"/>
                <a:gd name="T5" fmla="*/ 2 h 28"/>
                <a:gd name="T6" fmla="*/ 2 w 21"/>
                <a:gd name="T7" fmla="*/ 0 h 28"/>
                <a:gd name="T8" fmla="*/ 1 w 21"/>
                <a:gd name="T9" fmla="*/ 0 h 28"/>
                <a:gd name="T10" fmla="*/ 0 w 21"/>
                <a:gd name="T11" fmla="*/ 2 h 28"/>
                <a:gd name="T12" fmla="*/ 1 w 21"/>
                <a:gd name="T13" fmla="*/ 3 h 28"/>
                <a:gd name="T14" fmla="*/ 1 w 21"/>
                <a:gd name="T15" fmla="*/ 3 h 2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8"/>
                <a:gd name="T26" fmla="*/ 21 w 2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8">
                  <a:moveTo>
                    <a:pt x="6" y="28"/>
                  </a:moveTo>
                  <a:lnTo>
                    <a:pt x="14" y="28"/>
                  </a:lnTo>
                  <a:lnTo>
                    <a:pt x="21" y="15"/>
                  </a:lnTo>
                  <a:lnTo>
                    <a:pt x="14" y="1"/>
                  </a:lnTo>
                  <a:lnTo>
                    <a:pt x="7" y="0"/>
                  </a:lnTo>
                  <a:lnTo>
                    <a:pt x="0" y="14"/>
                  </a:lnTo>
                  <a:lnTo>
                    <a:pt x="6" y="28"/>
                  </a:lnTo>
                  <a:close/>
                </a:path>
              </a:pathLst>
            </a:custGeom>
            <a:solidFill>
              <a:srgbClr val="000000"/>
            </a:solidFill>
            <a:ln w="9525">
              <a:noFill/>
              <a:round/>
              <a:headEnd/>
              <a:tailEnd/>
            </a:ln>
          </p:spPr>
          <p:txBody>
            <a:bodyPr/>
            <a:lstStyle/>
            <a:p>
              <a:endParaRPr lang="en-US"/>
            </a:p>
          </p:txBody>
        </p:sp>
        <p:sp>
          <p:nvSpPr>
            <p:cNvPr id="72793" name="Freeform 494"/>
            <p:cNvSpPr>
              <a:spLocks/>
            </p:cNvSpPr>
            <p:nvPr/>
          </p:nvSpPr>
          <p:spPr bwMode="auto">
            <a:xfrm>
              <a:off x="5129" y="2856"/>
              <a:ext cx="20" cy="46"/>
            </a:xfrm>
            <a:custGeom>
              <a:avLst/>
              <a:gdLst>
                <a:gd name="T0" fmla="*/ 6 w 60"/>
                <a:gd name="T1" fmla="*/ 3 h 140"/>
                <a:gd name="T2" fmla="*/ 6 w 60"/>
                <a:gd name="T3" fmla="*/ 3 h 140"/>
                <a:gd name="T4" fmla="*/ 5 w 60"/>
                <a:gd name="T5" fmla="*/ 4 h 140"/>
                <a:gd name="T6" fmla="*/ 4 w 60"/>
                <a:gd name="T7" fmla="*/ 6 h 140"/>
                <a:gd name="T8" fmla="*/ 3 w 60"/>
                <a:gd name="T9" fmla="*/ 7 h 140"/>
                <a:gd name="T10" fmla="*/ 3 w 60"/>
                <a:gd name="T11" fmla="*/ 8 h 140"/>
                <a:gd name="T12" fmla="*/ 3 w 60"/>
                <a:gd name="T13" fmla="*/ 8 h 140"/>
                <a:gd name="T14" fmla="*/ 3 w 60"/>
                <a:gd name="T15" fmla="*/ 9 h 140"/>
                <a:gd name="T16" fmla="*/ 3 w 60"/>
                <a:gd name="T17" fmla="*/ 10 h 140"/>
                <a:gd name="T18" fmla="*/ 3 w 60"/>
                <a:gd name="T19" fmla="*/ 11 h 140"/>
                <a:gd name="T20" fmla="*/ 4 w 60"/>
                <a:gd name="T21" fmla="*/ 12 h 140"/>
                <a:gd name="T22" fmla="*/ 5 w 60"/>
                <a:gd name="T23" fmla="*/ 12 h 140"/>
                <a:gd name="T24" fmla="*/ 5 w 60"/>
                <a:gd name="T25" fmla="*/ 12 h 140"/>
                <a:gd name="T26" fmla="*/ 6 w 60"/>
                <a:gd name="T27" fmla="*/ 15 h 140"/>
                <a:gd name="T28" fmla="*/ 5 w 60"/>
                <a:gd name="T29" fmla="*/ 15 h 140"/>
                <a:gd name="T30" fmla="*/ 4 w 60"/>
                <a:gd name="T31" fmla="*/ 14 h 140"/>
                <a:gd name="T32" fmla="*/ 3 w 60"/>
                <a:gd name="T33" fmla="*/ 14 h 140"/>
                <a:gd name="T34" fmla="*/ 2 w 60"/>
                <a:gd name="T35" fmla="*/ 13 h 140"/>
                <a:gd name="T36" fmla="*/ 2 w 60"/>
                <a:gd name="T37" fmla="*/ 13 h 140"/>
                <a:gd name="T38" fmla="*/ 1 w 60"/>
                <a:gd name="T39" fmla="*/ 12 h 140"/>
                <a:gd name="T40" fmla="*/ 0 w 60"/>
                <a:gd name="T41" fmla="*/ 11 h 140"/>
                <a:gd name="T42" fmla="*/ 0 w 60"/>
                <a:gd name="T43" fmla="*/ 10 h 140"/>
                <a:gd name="T44" fmla="*/ 0 w 60"/>
                <a:gd name="T45" fmla="*/ 9 h 140"/>
                <a:gd name="T46" fmla="*/ 0 w 60"/>
                <a:gd name="T47" fmla="*/ 8 h 140"/>
                <a:gd name="T48" fmla="*/ 1 w 60"/>
                <a:gd name="T49" fmla="*/ 6 h 140"/>
                <a:gd name="T50" fmla="*/ 1 w 60"/>
                <a:gd name="T51" fmla="*/ 5 h 140"/>
                <a:gd name="T52" fmla="*/ 2 w 60"/>
                <a:gd name="T53" fmla="*/ 4 h 140"/>
                <a:gd name="T54" fmla="*/ 3 w 60"/>
                <a:gd name="T55" fmla="*/ 3 h 140"/>
                <a:gd name="T56" fmla="*/ 4 w 60"/>
                <a:gd name="T57" fmla="*/ 2 h 140"/>
                <a:gd name="T58" fmla="*/ 5 w 60"/>
                <a:gd name="T59" fmla="*/ 1 h 140"/>
                <a:gd name="T60" fmla="*/ 6 w 60"/>
                <a:gd name="T61" fmla="*/ 0 h 140"/>
                <a:gd name="T62" fmla="*/ 7 w 60"/>
                <a:gd name="T63" fmla="*/ 3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140"/>
                <a:gd name="T98" fmla="*/ 60 w 60"/>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140">
                  <a:moveTo>
                    <a:pt x="60" y="24"/>
                  </a:moveTo>
                  <a:lnTo>
                    <a:pt x="58" y="24"/>
                  </a:lnTo>
                  <a:lnTo>
                    <a:pt x="56" y="25"/>
                  </a:lnTo>
                  <a:lnTo>
                    <a:pt x="52" y="29"/>
                  </a:lnTo>
                  <a:lnTo>
                    <a:pt x="49" y="33"/>
                  </a:lnTo>
                  <a:lnTo>
                    <a:pt x="43" y="38"/>
                  </a:lnTo>
                  <a:lnTo>
                    <a:pt x="39" y="44"/>
                  </a:lnTo>
                  <a:lnTo>
                    <a:pt x="34" y="52"/>
                  </a:lnTo>
                  <a:lnTo>
                    <a:pt x="30" y="59"/>
                  </a:lnTo>
                  <a:lnTo>
                    <a:pt x="28" y="63"/>
                  </a:lnTo>
                  <a:lnTo>
                    <a:pt x="26" y="66"/>
                  </a:lnTo>
                  <a:lnTo>
                    <a:pt x="24" y="70"/>
                  </a:lnTo>
                  <a:lnTo>
                    <a:pt x="24" y="75"/>
                  </a:lnTo>
                  <a:lnTo>
                    <a:pt x="23" y="77"/>
                  </a:lnTo>
                  <a:lnTo>
                    <a:pt x="23" y="82"/>
                  </a:lnTo>
                  <a:lnTo>
                    <a:pt x="23" y="86"/>
                  </a:lnTo>
                  <a:lnTo>
                    <a:pt x="24" y="90"/>
                  </a:lnTo>
                  <a:lnTo>
                    <a:pt x="25" y="94"/>
                  </a:lnTo>
                  <a:lnTo>
                    <a:pt x="27" y="96"/>
                  </a:lnTo>
                  <a:lnTo>
                    <a:pt x="29" y="100"/>
                  </a:lnTo>
                  <a:lnTo>
                    <a:pt x="33" y="105"/>
                  </a:lnTo>
                  <a:lnTo>
                    <a:pt x="35" y="107"/>
                  </a:lnTo>
                  <a:lnTo>
                    <a:pt x="40" y="111"/>
                  </a:lnTo>
                  <a:lnTo>
                    <a:pt x="42" y="112"/>
                  </a:lnTo>
                  <a:lnTo>
                    <a:pt x="45" y="115"/>
                  </a:lnTo>
                  <a:lnTo>
                    <a:pt x="48" y="116"/>
                  </a:lnTo>
                  <a:lnTo>
                    <a:pt x="51" y="118"/>
                  </a:lnTo>
                  <a:lnTo>
                    <a:pt x="51" y="140"/>
                  </a:lnTo>
                  <a:lnTo>
                    <a:pt x="50" y="139"/>
                  </a:lnTo>
                  <a:lnTo>
                    <a:pt x="46" y="138"/>
                  </a:lnTo>
                  <a:lnTo>
                    <a:pt x="41" y="135"/>
                  </a:lnTo>
                  <a:lnTo>
                    <a:pt x="35" y="133"/>
                  </a:lnTo>
                  <a:lnTo>
                    <a:pt x="32" y="132"/>
                  </a:lnTo>
                  <a:lnTo>
                    <a:pt x="29" y="129"/>
                  </a:lnTo>
                  <a:lnTo>
                    <a:pt x="25" y="127"/>
                  </a:lnTo>
                  <a:lnTo>
                    <a:pt x="21" y="126"/>
                  </a:lnTo>
                  <a:lnTo>
                    <a:pt x="17" y="122"/>
                  </a:lnTo>
                  <a:lnTo>
                    <a:pt x="14" y="118"/>
                  </a:lnTo>
                  <a:lnTo>
                    <a:pt x="11" y="116"/>
                  </a:lnTo>
                  <a:lnTo>
                    <a:pt x="9" y="112"/>
                  </a:lnTo>
                  <a:lnTo>
                    <a:pt x="6" y="107"/>
                  </a:lnTo>
                  <a:lnTo>
                    <a:pt x="4" y="104"/>
                  </a:lnTo>
                  <a:lnTo>
                    <a:pt x="2" y="99"/>
                  </a:lnTo>
                  <a:lnTo>
                    <a:pt x="1" y="94"/>
                  </a:lnTo>
                  <a:lnTo>
                    <a:pt x="0" y="88"/>
                  </a:lnTo>
                  <a:lnTo>
                    <a:pt x="0" y="82"/>
                  </a:lnTo>
                  <a:lnTo>
                    <a:pt x="1" y="76"/>
                  </a:lnTo>
                  <a:lnTo>
                    <a:pt x="3" y="69"/>
                  </a:lnTo>
                  <a:lnTo>
                    <a:pt x="5" y="61"/>
                  </a:lnTo>
                  <a:lnTo>
                    <a:pt x="9" y="54"/>
                  </a:lnTo>
                  <a:lnTo>
                    <a:pt x="10" y="50"/>
                  </a:lnTo>
                  <a:lnTo>
                    <a:pt x="13" y="46"/>
                  </a:lnTo>
                  <a:lnTo>
                    <a:pt x="15" y="42"/>
                  </a:lnTo>
                  <a:lnTo>
                    <a:pt x="18" y="38"/>
                  </a:lnTo>
                  <a:lnTo>
                    <a:pt x="21" y="33"/>
                  </a:lnTo>
                  <a:lnTo>
                    <a:pt x="25" y="29"/>
                  </a:lnTo>
                  <a:lnTo>
                    <a:pt x="29" y="24"/>
                  </a:lnTo>
                  <a:lnTo>
                    <a:pt x="33" y="20"/>
                  </a:lnTo>
                  <a:lnTo>
                    <a:pt x="36" y="14"/>
                  </a:lnTo>
                  <a:lnTo>
                    <a:pt x="41" y="9"/>
                  </a:lnTo>
                  <a:lnTo>
                    <a:pt x="46" y="4"/>
                  </a:lnTo>
                  <a:lnTo>
                    <a:pt x="51" y="0"/>
                  </a:lnTo>
                  <a:lnTo>
                    <a:pt x="60" y="24"/>
                  </a:lnTo>
                  <a:close/>
                </a:path>
              </a:pathLst>
            </a:custGeom>
            <a:solidFill>
              <a:srgbClr val="000000"/>
            </a:solidFill>
            <a:ln w="9525">
              <a:noFill/>
              <a:round/>
              <a:headEnd/>
              <a:tailEnd/>
            </a:ln>
          </p:spPr>
          <p:txBody>
            <a:bodyPr/>
            <a:lstStyle/>
            <a:p>
              <a:endParaRPr lang="en-US"/>
            </a:p>
          </p:txBody>
        </p:sp>
        <p:sp>
          <p:nvSpPr>
            <p:cNvPr id="72794" name="Freeform 495"/>
            <p:cNvSpPr>
              <a:spLocks/>
            </p:cNvSpPr>
            <p:nvPr/>
          </p:nvSpPr>
          <p:spPr bwMode="auto">
            <a:xfrm>
              <a:off x="5139" y="2810"/>
              <a:ext cx="21" cy="38"/>
            </a:xfrm>
            <a:custGeom>
              <a:avLst/>
              <a:gdLst>
                <a:gd name="T0" fmla="*/ 7 w 62"/>
                <a:gd name="T1" fmla="*/ 2 h 114"/>
                <a:gd name="T2" fmla="*/ 7 w 62"/>
                <a:gd name="T3" fmla="*/ 2 h 114"/>
                <a:gd name="T4" fmla="*/ 7 w 62"/>
                <a:gd name="T5" fmla="*/ 2 h 114"/>
                <a:gd name="T6" fmla="*/ 6 w 62"/>
                <a:gd name="T7" fmla="*/ 2 h 114"/>
                <a:gd name="T8" fmla="*/ 6 w 62"/>
                <a:gd name="T9" fmla="*/ 3 h 114"/>
                <a:gd name="T10" fmla="*/ 5 w 62"/>
                <a:gd name="T11" fmla="*/ 3 h 114"/>
                <a:gd name="T12" fmla="*/ 5 w 62"/>
                <a:gd name="T13" fmla="*/ 4 h 114"/>
                <a:gd name="T14" fmla="*/ 4 w 62"/>
                <a:gd name="T15" fmla="*/ 5 h 114"/>
                <a:gd name="T16" fmla="*/ 3 w 62"/>
                <a:gd name="T17" fmla="*/ 5 h 114"/>
                <a:gd name="T18" fmla="*/ 3 w 62"/>
                <a:gd name="T19" fmla="*/ 6 h 114"/>
                <a:gd name="T20" fmla="*/ 3 w 62"/>
                <a:gd name="T21" fmla="*/ 7 h 114"/>
                <a:gd name="T22" fmla="*/ 2 w 62"/>
                <a:gd name="T23" fmla="*/ 8 h 114"/>
                <a:gd name="T24" fmla="*/ 2 w 62"/>
                <a:gd name="T25" fmla="*/ 8 h 114"/>
                <a:gd name="T26" fmla="*/ 3 w 62"/>
                <a:gd name="T27" fmla="*/ 9 h 114"/>
                <a:gd name="T28" fmla="*/ 3 w 62"/>
                <a:gd name="T29" fmla="*/ 9 h 114"/>
                <a:gd name="T30" fmla="*/ 4 w 62"/>
                <a:gd name="T31" fmla="*/ 10 h 114"/>
                <a:gd name="T32" fmla="*/ 4 w 62"/>
                <a:gd name="T33" fmla="*/ 10 h 114"/>
                <a:gd name="T34" fmla="*/ 5 w 62"/>
                <a:gd name="T35" fmla="*/ 10 h 114"/>
                <a:gd name="T36" fmla="*/ 5 w 62"/>
                <a:gd name="T37" fmla="*/ 10 h 114"/>
                <a:gd name="T38" fmla="*/ 5 w 62"/>
                <a:gd name="T39" fmla="*/ 13 h 114"/>
                <a:gd name="T40" fmla="*/ 5 w 62"/>
                <a:gd name="T41" fmla="*/ 12 h 114"/>
                <a:gd name="T42" fmla="*/ 4 w 62"/>
                <a:gd name="T43" fmla="*/ 12 h 114"/>
                <a:gd name="T44" fmla="*/ 4 w 62"/>
                <a:gd name="T45" fmla="*/ 12 h 114"/>
                <a:gd name="T46" fmla="*/ 3 w 62"/>
                <a:gd name="T47" fmla="*/ 12 h 114"/>
                <a:gd name="T48" fmla="*/ 2 w 62"/>
                <a:gd name="T49" fmla="*/ 11 h 114"/>
                <a:gd name="T50" fmla="*/ 2 w 62"/>
                <a:gd name="T51" fmla="*/ 11 h 114"/>
                <a:gd name="T52" fmla="*/ 1 w 62"/>
                <a:gd name="T53" fmla="*/ 10 h 114"/>
                <a:gd name="T54" fmla="*/ 1 w 62"/>
                <a:gd name="T55" fmla="*/ 10 h 114"/>
                <a:gd name="T56" fmla="*/ 0 w 62"/>
                <a:gd name="T57" fmla="*/ 9 h 114"/>
                <a:gd name="T58" fmla="*/ 0 w 62"/>
                <a:gd name="T59" fmla="*/ 9 h 114"/>
                <a:gd name="T60" fmla="*/ 0 w 62"/>
                <a:gd name="T61" fmla="*/ 8 h 114"/>
                <a:gd name="T62" fmla="*/ 0 w 62"/>
                <a:gd name="T63" fmla="*/ 8 h 114"/>
                <a:gd name="T64" fmla="*/ 0 w 62"/>
                <a:gd name="T65" fmla="*/ 7 h 114"/>
                <a:gd name="T66" fmla="*/ 0 w 62"/>
                <a:gd name="T67" fmla="*/ 7 h 114"/>
                <a:gd name="T68" fmla="*/ 0 w 62"/>
                <a:gd name="T69" fmla="*/ 6 h 114"/>
                <a:gd name="T70" fmla="*/ 1 w 62"/>
                <a:gd name="T71" fmla="*/ 6 h 114"/>
                <a:gd name="T72" fmla="*/ 1 w 62"/>
                <a:gd name="T73" fmla="*/ 5 h 114"/>
                <a:gd name="T74" fmla="*/ 1 w 62"/>
                <a:gd name="T75" fmla="*/ 5 h 114"/>
                <a:gd name="T76" fmla="*/ 1 w 62"/>
                <a:gd name="T77" fmla="*/ 4 h 114"/>
                <a:gd name="T78" fmla="*/ 2 w 62"/>
                <a:gd name="T79" fmla="*/ 4 h 114"/>
                <a:gd name="T80" fmla="*/ 2 w 62"/>
                <a:gd name="T81" fmla="*/ 3 h 114"/>
                <a:gd name="T82" fmla="*/ 2 w 62"/>
                <a:gd name="T83" fmla="*/ 3 h 114"/>
                <a:gd name="T84" fmla="*/ 3 w 62"/>
                <a:gd name="T85" fmla="*/ 3 h 114"/>
                <a:gd name="T86" fmla="*/ 3 w 62"/>
                <a:gd name="T87" fmla="*/ 2 h 114"/>
                <a:gd name="T88" fmla="*/ 4 w 62"/>
                <a:gd name="T89" fmla="*/ 2 h 114"/>
                <a:gd name="T90" fmla="*/ 4 w 62"/>
                <a:gd name="T91" fmla="*/ 2 h 114"/>
                <a:gd name="T92" fmla="*/ 5 w 62"/>
                <a:gd name="T93" fmla="*/ 1 h 114"/>
                <a:gd name="T94" fmla="*/ 5 w 62"/>
                <a:gd name="T95" fmla="*/ 1 h 114"/>
                <a:gd name="T96" fmla="*/ 6 w 62"/>
                <a:gd name="T97" fmla="*/ 0 h 114"/>
                <a:gd name="T98" fmla="*/ 6 w 62"/>
                <a:gd name="T99" fmla="*/ 0 h 114"/>
                <a:gd name="T100" fmla="*/ 7 w 62"/>
                <a:gd name="T101" fmla="*/ 2 h 114"/>
                <a:gd name="T102" fmla="*/ 7 w 62"/>
                <a:gd name="T103" fmla="*/ 2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
                <a:gd name="T157" fmla="*/ 0 h 114"/>
                <a:gd name="T158" fmla="*/ 62 w 62"/>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 h="114">
                  <a:moveTo>
                    <a:pt x="62" y="14"/>
                  </a:moveTo>
                  <a:lnTo>
                    <a:pt x="61" y="14"/>
                  </a:lnTo>
                  <a:lnTo>
                    <a:pt x="59" y="15"/>
                  </a:lnTo>
                  <a:lnTo>
                    <a:pt x="55" y="19"/>
                  </a:lnTo>
                  <a:lnTo>
                    <a:pt x="51" y="24"/>
                  </a:lnTo>
                  <a:lnTo>
                    <a:pt x="45" y="29"/>
                  </a:lnTo>
                  <a:lnTo>
                    <a:pt x="40" y="35"/>
                  </a:lnTo>
                  <a:lnTo>
                    <a:pt x="35" y="41"/>
                  </a:lnTo>
                  <a:lnTo>
                    <a:pt x="30" y="48"/>
                  </a:lnTo>
                  <a:lnTo>
                    <a:pt x="25" y="54"/>
                  </a:lnTo>
                  <a:lnTo>
                    <a:pt x="23" y="61"/>
                  </a:lnTo>
                  <a:lnTo>
                    <a:pt x="21" y="68"/>
                  </a:lnTo>
                  <a:lnTo>
                    <a:pt x="22" y="75"/>
                  </a:lnTo>
                  <a:lnTo>
                    <a:pt x="24" y="80"/>
                  </a:lnTo>
                  <a:lnTo>
                    <a:pt x="28" y="84"/>
                  </a:lnTo>
                  <a:lnTo>
                    <a:pt x="31" y="87"/>
                  </a:lnTo>
                  <a:lnTo>
                    <a:pt x="37" y="88"/>
                  </a:lnTo>
                  <a:lnTo>
                    <a:pt x="41" y="91"/>
                  </a:lnTo>
                  <a:lnTo>
                    <a:pt x="48" y="93"/>
                  </a:lnTo>
                  <a:lnTo>
                    <a:pt x="43" y="114"/>
                  </a:lnTo>
                  <a:lnTo>
                    <a:pt x="41" y="112"/>
                  </a:lnTo>
                  <a:lnTo>
                    <a:pt x="38" y="111"/>
                  </a:lnTo>
                  <a:lnTo>
                    <a:pt x="33" y="109"/>
                  </a:lnTo>
                  <a:lnTo>
                    <a:pt x="28" y="107"/>
                  </a:lnTo>
                  <a:lnTo>
                    <a:pt x="21" y="103"/>
                  </a:lnTo>
                  <a:lnTo>
                    <a:pt x="16" y="99"/>
                  </a:lnTo>
                  <a:lnTo>
                    <a:pt x="10" y="93"/>
                  </a:lnTo>
                  <a:lnTo>
                    <a:pt x="6" y="88"/>
                  </a:lnTo>
                  <a:lnTo>
                    <a:pt x="3" y="83"/>
                  </a:lnTo>
                  <a:lnTo>
                    <a:pt x="2" y="80"/>
                  </a:lnTo>
                  <a:lnTo>
                    <a:pt x="1" y="76"/>
                  </a:lnTo>
                  <a:lnTo>
                    <a:pt x="1" y="71"/>
                  </a:lnTo>
                  <a:lnTo>
                    <a:pt x="0" y="66"/>
                  </a:lnTo>
                  <a:lnTo>
                    <a:pt x="1" y="61"/>
                  </a:lnTo>
                  <a:lnTo>
                    <a:pt x="2" y="57"/>
                  </a:lnTo>
                  <a:lnTo>
                    <a:pt x="5" y="52"/>
                  </a:lnTo>
                  <a:lnTo>
                    <a:pt x="7" y="46"/>
                  </a:lnTo>
                  <a:lnTo>
                    <a:pt x="11" y="41"/>
                  </a:lnTo>
                  <a:lnTo>
                    <a:pt x="13" y="37"/>
                  </a:lnTo>
                  <a:lnTo>
                    <a:pt x="16" y="34"/>
                  </a:lnTo>
                  <a:lnTo>
                    <a:pt x="18" y="30"/>
                  </a:lnTo>
                  <a:lnTo>
                    <a:pt x="22" y="28"/>
                  </a:lnTo>
                  <a:lnTo>
                    <a:pt x="25" y="24"/>
                  </a:lnTo>
                  <a:lnTo>
                    <a:pt x="28" y="20"/>
                  </a:lnTo>
                  <a:lnTo>
                    <a:pt x="32" y="17"/>
                  </a:lnTo>
                  <a:lnTo>
                    <a:pt x="37" y="14"/>
                  </a:lnTo>
                  <a:lnTo>
                    <a:pt x="41" y="9"/>
                  </a:lnTo>
                  <a:lnTo>
                    <a:pt x="46" y="6"/>
                  </a:lnTo>
                  <a:lnTo>
                    <a:pt x="51" y="2"/>
                  </a:lnTo>
                  <a:lnTo>
                    <a:pt x="57" y="0"/>
                  </a:lnTo>
                  <a:lnTo>
                    <a:pt x="62" y="14"/>
                  </a:lnTo>
                  <a:close/>
                </a:path>
              </a:pathLst>
            </a:custGeom>
            <a:solidFill>
              <a:srgbClr val="000000"/>
            </a:solidFill>
            <a:ln w="9525">
              <a:noFill/>
              <a:round/>
              <a:headEnd/>
              <a:tailEnd/>
            </a:ln>
          </p:spPr>
          <p:txBody>
            <a:bodyPr/>
            <a:lstStyle/>
            <a:p>
              <a:endParaRPr lang="en-US"/>
            </a:p>
          </p:txBody>
        </p:sp>
        <p:sp>
          <p:nvSpPr>
            <p:cNvPr id="72795" name="Freeform 496"/>
            <p:cNvSpPr>
              <a:spLocks/>
            </p:cNvSpPr>
            <p:nvPr/>
          </p:nvSpPr>
          <p:spPr bwMode="auto">
            <a:xfrm>
              <a:off x="5122" y="2907"/>
              <a:ext cx="24" cy="45"/>
            </a:xfrm>
            <a:custGeom>
              <a:avLst/>
              <a:gdLst>
                <a:gd name="T0" fmla="*/ 7 w 70"/>
                <a:gd name="T1" fmla="*/ 2 h 137"/>
                <a:gd name="T2" fmla="*/ 7 w 70"/>
                <a:gd name="T3" fmla="*/ 2 h 137"/>
                <a:gd name="T4" fmla="*/ 6 w 70"/>
                <a:gd name="T5" fmla="*/ 2 h 137"/>
                <a:gd name="T6" fmla="*/ 6 w 70"/>
                <a:gd name="T7" fmla="*/ 3 h 137"/>
                <a:gd name="T8" fmla="*/ 5 w 70"/>
                <a:gd name="T9" fmla="*/ 3 h 137"/>
                <a:gd name="T10" fmla="*/ 5 w 70"/>
                <a:gd name="T11" fmla="*/ 4 h 137"/>
                <a:gd name="T12" fmla="*/ 4 w 70"/>
                <a:gd name="T13" fmla="*/ 4 h 137"/>
                <a:gd name="T14" fmla="*/ 4 w 70"/>
                <a:gd name="T15" fmla="*/ 5 h 137"/>
                <a:gd name="T16" fmla="*/ 3 w 70"/>
                <a:gd name="T17" fmla="*/ 6 h 137"/>
                <a:gd name="T18" fmla="*/ 3 w 70"/>
                <a:gd name="T19" fmla="*/ 7 h 137"/>
                <a:gd name="T20" fmla="*/ 3 w 70"/>
                <a:gd name="T21" fmla="*/ 7 h 137"/>
                <a:gd name="T22" fmla="*/ 3 w 70"/>
                <a:gd name="T23" fmla="*/ 8 h 137"/>
                <a:gd name="T24" fmla="*/ 3 w 70"/>
                <a:gd name="T25" fmla="*/ 8 h 137"/>
                <a:gd name="T26" fmla="*/ 3 w 70"/>
                <a:gd name="T27" fmla="*/ 9 h 137"/>
                <a:gd name="T28" fmla="*/ 4 w 70"/>
                <a:gd name="T29" fmla="*/ 9 h 137"/>
                <a:gd name="T30" fmla="*/ 4 w 70"/>
                <a:gd name="T31" fmla="*/ 10 h 137"/>
                <a:gd name="T32" fmla="*/ 4 w 70"/>
                <a:gd name="T33" fmla="*/ 10 h 137"/>
                <a:gd name="T34" fmla="*/ 4 w 70"/>
                <a:gd name="T35" fmla="*/ 11 h 137"/>
                <a:gd name="T36" fmla="*/ 5 w 70"/>
                <a:gd name="T37" fmla="*/ 11 h 137"/>
                <a:gd name="T38" fmla="*/ 6 w 70"/>
                <a:gd name="T39" fmla="*/ 11 h 137"/>
                <a:gd name="T40" fmla="*/ 7 w 70"/>
                <a:gd name="T41" fmla="*/ 11 h 137"/>
                <a:gd name="T42" fmla="*/ 7 w 70"/>
                <a:gd name="T43" fmla="*/ 12 h 137"/>
                <a:gd name="T44" fmla="*/ 7 w 70"/>
                <a:gd name="T45" fmla="*/ 12 h 137"/>
                <a:gd name="T46" fmla="*/ 8 w 70"/>
                <a:gd name="T47" fmla="*/ 12 h 137"/>
                <a:gd name="T48" fmla="*/ 8 w 70"/>
                <a:gd name="T49" fmla="*/ 12 h 137"/>
                <a:gd name="T50" fmla="*/ 8 w 70"/>
                <a:gd name="T51" fmla="*/ 15 h 137"/>
                <a:gd name="T52" fmla="*/ 8 w 70"/>
                <a:gd name="T53" fmla="*/ 15 h 137"/>
                <a:gd name="T54" fmla="*/ 8 w 70"/>
                <a:gd name="T55" fmla="*/ 14 h 137"/>
                <a:gd name="T56" fmla="*/ 7 w 70"/>
                <a:gd name="T57" fmla="*/ 14 h 137"/>
                <a:gd name="T58" fmla="*/ 7 w 70"/>
                <a:gd name="T59" fmla="*/ 14 h 137"/>
                <a:gd name="T60" fmla="*/ 7 w 70"/>
                <a:gd name="T61" fmla="*/ 14 h 137"/>
                <a:gd name="T62" fmla="*/ 6 w 70"/>
                <a:gd name="T63" fmla="*/ 14 h 137"/>
                <a:gd name="T64" fmla="*/ 5 w 70"/>
                <a:gd name="T65" fmla="*/ 13 h 137"/>
                <a:gd name="T66" fmla="*/ 5 w 70"/>
                <a:gd name="T67" fmla="*/ 13 h 137"/>
                <a:gd name="T68" fmla="*/ 4 w 70"/>
                <a:gd name="T69" fmla="*/ 13 h 137"/>
                <a:gd name="T70" fmla="*/ 4 w 70"/>
                <a:gd name="T71" fmla="*/ 13 h 137"/>
                <a:gd name="T72" fmla="*/ 3 w 70"/>
                <a:gd name="T73" fmla="*/ 12 h 137"/>
                <a:gd name="T74" fmla="*/ 3 w 70"/>
                <a:gd name="T75" fmla="*/ 12 h 137"/>
                <a:gd name="T76" fmla="*/ 2 w 70"/>
                <a:gd name="T77" fmla="*/ 11 h 137"/>
                <a:gd name="T78" fmla="*/ 2 w 70"/>
                <a:gd name="T79" fmla="*/ 11 h 137"/>
                <a:gd name="T80" fmla="*/ 1 w 70"/>
                <a:gd name="T81" fmla="*/ 11 h 137"/>
                <a:gd name="T82" fmla="*/ 1 w 70"/>
                <a:gd name="T83" fmla="*/ 10 h 137"/>
                <a:gd name="T84" fmla="*/ 1 w 70"/>
                <a:gd name="T85" fmla="*/ 10 h 137"/>
                <a:gd name="T86" fmla="*/ 0 w 70"/>
                <a:gd name="T87" fmla="*/ 9 h 137"/>
                <a:gd name="T88" fmla="*/ 0 w 70"/>
                <a:gd name="T89" fmla="*/ 9 h 137"/>
                <a:gd name="T90" fmla="*/ 0 w 70"/>
                <a:gd name="T91" fmla="*/ 8 h 137"/>
                <a:gd name="T92" fmla="*/ 0 w 70"/>
                <a:gd name="T93" fmla="*/ 7 h 137"/>
                <a:gd name="T94" fmla="*/ 0 w 70"/>
                <a:gd name="T95" fmla="*/ 7 h 137"/>
                <a:gd name="T96" fmla="*/ 0 w 70"/>
                <a:gd name="T97" fmla="*/ 6 h 137"/>
                <a:gd name="T98" fmla="*/ 0 w 70"/>
                <a:gd name="T99" fmla="*/ 5 h 137"/>
                <a:gd name="T100" fmla="*/ 1 w 70"/>
                <a:gd name="T101" fmla="*/ 4 h 137"/>
                <a:gd name="T102" fmla="*/ 1 w 70"/>
                <a:gd name="T103" fmla="*/ 4 h 137"/>
                <a:gd name="T104" fmla="*/ 1 w 70"/>
                <a:gd name="T105" fmla="*/ 3 h 137"/>
                <a:gd name="T106" fmla="*/ 2 w 70"/>
                <a:gd name="T107" fmla="*/ 3 h 137"/>
                <a:gd name="T108" fmla="*/ 2 w 70"/>
                <a:gd name="T109" fmla="*/ 2 h 137"/>
                <a:gd name="T110" fmla="*/ 3 w 70"/>
                <a:gd name="T111" fmla="*/ 2 h 137"/>
                <a:gd name="T112" fmla="*/ 3 w 70"/>
                <a:gd name="T113" fmla="*/ 1 h 137"/>
                <a:gd name="T114" fmla="*/ 4 w 70"/>
                <a:gd name="T115" fmla="*/ 1 h 137"/>
                <a:gd name="T116" fmla="*/ 4 w 70"/>
                <a:gd name="T117" fmla="*/ 0 h 137"/>
                <a:gd name="T118" fmla="*/ 5 w 70"/>
                <a:gd name="T119" fmla="*/ 0 h 137"/>
                <a:gd name="T120" fmla="*/ 7 w 70"/>
                <a:gd name="T121" fmla="*/ 2 h 137"/>
                <a:gd name="T122" fmla="*/ 7 w 70"/>
                <a:gd name="T123" fmla="*/ 2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
                <a:gd name="T187" fmla="*/ 0 h 137"/>
                <a:gd name="T188" fmla="*/ 70 w 70"/>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 h="137">
                  <a:moveTo>
                    <a:pt x="55" y="19"/>
                  </a:moveTo>
                  <a:lnTo>
                    <a:pt x="54" y="19"/>
                  </a:lnTo>
                  <a:lnTo>
                    <a:pt x="52" y="21"/>
                  </a:lnTo>
                  <a:lnTo>
                    <a:pt x="49" y="23"/>
                  </a:lnTo>
                  <a:lnTo>
                    <a:pt x="46" y="28"/>
                  </a:lnTo>
                  <a:lnTo>
                    <a:pt x="40" y="33"/>
                  </a:lnTo>
                  <a:lnTo>
                    <a:pt x="37" y="39"/>
                  </a:lnTo>
                  <a:lnTo>
                    <a:pt x="33" y="45"/>
                  </a:lnTo>
                  <a:lnTo>
                    <a:pt x="30" y="52"/>
                  </a:lnTo>
                  <a:lnTo>
                    <a:pt x="28" y="60"/>
                  </a:lnTo>
                  <a:lnTo>
                    <a:pt x="28" y="67"/>
                  </a:lnTo>
                  <a:lnTo>
                    <a:pt x="28" y="72"/>
                  </a:lnTo>
                  <a:lnTo>
                    <a:pt x="28" y="76"/>
                  </a:lnTo>
                  <a:lnTo>
                    <a:pt x="29" y="80"/>
                  </a:lnTo>
                  <a:lnTo>
                    <a:pt x="32" y="84"/>
                  </a:lnTo>
                  <a:lnTo>
                    <a:pt x="33" y="88"/>
                  </a:lnTo>
                  <a:lnTo>
                    <a:pt x="36" y="92"/>
                  </a:lnTo>
                  <a:lnTo>
                    <a:pt x="39" y="96"/>
                  </a:lnTo>
                  <a:lnTo>
                    <a:pt x="45" y="100"/>
                  </a:lnTo>
                  <a:lnTo>
                    <a:pt x="49" y="103"/>
                  </a:lnTo>
                  <a:lnTo>
                    <a:pt x="55" y="108"/>
                  </a:lnTo>
                  <a:lnTo>
                    <a:pt x="58" y="111"/>
                  </a:lnTo>
                  <a:lnTo>
                    <a:pt x="61" y="112"/>
                  </a:lnTo>
                  <a:lnTo>
                    <a:pt x="65" y="114"/>
                  </a:lnTo>
                  <a:lnTo>
                    <a:pt x="69" y="117"/>
                  </a:lnTo>
                  <a:lnTo>
                    <a:pt x="70" y="137"/>
                  </a:lnTo>
                  <a:lnTo>
                    <a:pt x="69" y="136"/>
                  </a:lnTo>
                  <a:lnTo>
                    <a:pt x="65" y="135"/>
                  </a:lnTo>
                  <a:lnTo>
                    <a:pt x="61" y="134"/>
                  </a:lnTo>
                  <a:lnTo>
                    <a:pt x="58" y="132"/>
                  </a:lnTo>
                  <a:lnTo>
                    <a:pt x="54" y="130"/>
                  </a:lnTo>
                  <a:lnTo>
                    <a:pt x="51" y="129"/>
                  </a:lnTo>
                  <a:lnTo>
                    <a:pt x="46" y="126"/>
                  </a:lnTo>
                  <a:lnTo>
                    <a:pt x="42" y="124"/>
                  </a:lnTo>
                  <a:lnTo>
                    <a:pt x="36" y="122"/>
                  </a:lnTo>
                  <a:lnTo>
                    <a:pt x="32" y="119"/>
                  </a:lnTo>
                  <a:lnTo>
                    <a:pt x="27" y="115"/>
                  </a:lnTo>
                  <a:lnTo>
                    <a:pt x="23" y="112"/>
                  </a:lnTo>
                  <a:lnTo>
                    <a:pt x="19" y="108"/>
                  </a:lnTo>
                  <a:lnTo>
                    <a:pt x="15" y="105"/>
                  </a:lnTo>
                  <a:lnTo>
                    <a:pt x="11" y="100"/>
                  </a:lnTo>
                  <a:lnTo>
                    <a:pt x="8" y="95"/>
                  </a:lnTo>
                  <a:lnTo>
                    <a:pt x="5" y="90"/>
                  </a:lnTo>
                  <a:lnTo>
                    <a:pt x="3" y="85"/>
                  </a:lnTo>
                  <a:lnTo>
                    <a:pt x="1" y="79"/>
                  </a:lnTo>
                  <a:lnTo>
                    <a:pt x="0" y="74"/>
                  </a:lnTo>
                  <a:lnTo>
                    <a:pt x="0" y="67"/>
                  </a:lnTo>
                  <a:lnTo>
                    <a:pt x="0" y="62"/>
                  </a:lnTo>
                  <a:lnTo>
                    <a:pt x="2" y="55"/>
                  </a:lnTo>
                  <a:lnTo>
                    <a:pt x="4" y="48"/>
                  </a:lnTo>
                  <a:lnTo>
                    <a:pt x="7" y="40"/>
                  </a:lnTo>
                  <a:lnTo>
                    <a:pt x="11" y="33"/>
                  </a:lnTo>
                  <a:lnTo>
                    <a:pt x="13" y="29"/>
                  </a:lnTo>
                  <a:lnTo>
                    <a:pt x="17" y="25"/>
                  </a:lnTo>
                  <a:lnTo>
                    <a:pt x="19" y="21"/>
                  </a:lnTo>
                  <a:lnTo>
                    <a:pt x="23" y="16"/>
                  </a:lnTo>
                  <a:lnTo>
                    <a:pt x="27" y="13"/>
                  </a:lnTo>
                  <a:lnTo>
                    <a:pt x="31" y="9"/>
                  </a:lnTo>
                  <a:lnTo>
                    <a:pt x="36" y="4"/>
                  </a:lnTo>
                  <a:lnTo>
                    <a:pt x="42" y="0"/>
                  </a:lnTo>
                  <a:lnTo>
                    <a:pt x="55" y="19"/>
                  </a:lnTo>
                  <a:close/>
                </a:path>
              </a:pathLst>
            </a:custGeom>
            <a:solidFill>
              <a:srgbClr val="000000"/>
            </a:solidFill>
            <a:ln w="9525">
              <a:noFill/>
              <a:round/>
              <a:headEnd/>
              <a:tailEnd/>
            </a:ln>
          </p:spPr>
          <p:txBody>
            <a:bodyPr/>
            <a:lstStyle/>
            <a:p>
              <a:endParaRPr lang="en-US"/>
            </a:p>
          </p:txBody>
        </p:sp>
        <p:sp>
          <p:nvSpPr>
            <p:cNvPr id="72796" name="Freeform 497"/>
            <p:cNvSpPr>
              <a:spLocks/>
            </p:cNvSpPr>
            <p:nvPr/>
          </p:nvSpPr>
          <p:spPr bwMode="auto">
            <a:xfrm>
              <a:off x="5131" y="2966"/>
              <a:ext cx="31" cy="41"/>
            </a:xfrm>
            <a:custGeom>
              <a:avLst/>
              <a:gdLst>
                <a:gd name="T0" fmla="*/ 4 w 93"/>
                <a:gd name="T1" fmla="*/ 2 h 123"/>
                <a:gd name="T2" fmla="*/ 4 w 93"/>
                <a:gd name="T3" fmla="*/ 3 h 123"/>
                <a:gd name="T4" fmla="*/ 3 w 93"/>
                <a:gd name="T5" fmla="*/ 4 h 123"/>
                <a:gd name="T6" fmla="*/ 3 w 93"/>
                <a:gd name="T7" fmla="*/ 6 h 123"/>
                <a:gd name="T8" fmla="*/ 3 w 93"/>
                <a:gd name="T9" fmla="*/ 7 h 123"/>
                <a:gd name="T10" fmla="*/ 3 w 93"/>
                <a:gd name="T11" fmla="*/ 7 h 123"/>
                <a:gd name="T12" fmla="*/ 3 w 93"/>
                <a:gd name="T13" fmla="*/ 8 h 123"/>
                <a:gd name="T14" fmla="*/ 3 w 93"/>
                <a:gd name="T15" fmla="*/ 9 h 123"/>
                <a:gd name="T16" fmla="*/ 4 w 93"/>
                <a:gd name="T17" fmla="*/ 11 h 123"/>
                <a:gd name="T18" fmla="*/ 5 w 93"/>
                <a:gd name="T19" fmla="*/ 11 h 123"/>
                <a:gd name="T20" fmla="*/ 6 w 93"/>
                <a:gd name="T21" fmla="*/ 11 h 123"/>
                <a:gd name="T22" fmla="*/ 7 w 93"/>
                <a:gd name="T23" fmla="*/ 11 h 123"/>
                <a:gd name="T24" fmla="*/ 8 w 93"/>
                <a:gd name="T25" fmla="*/ 11 h 123"/>
                <a:gd name="T26" fmla="*/ 9 w 93"/>
                <a:gd name="T27" fmla="*/ 11 h 123"/>
                <a:gd name="T28" fmla="*/ 10 w 93"/>
                <a:gd name="T29" fmla="*/ 13 h 123"/>
                <a:gd name="T30" fmla="*/ 10 w 93"/>
                <a:gd name="T31" fmla="*/ 13 h 123"/>
                <a:gd name="T32" fmla="*/ 9 w 93"/>
                <a:gd name="T33" fmla="*/ 13 h 123"/>
                <a:gd name="T34" fmla="*/ 8 w 93"/>
                <a:gd name="T35" fmla="*/ 14 h 123"/>
                <a:gd name="T36" fmla="*/ 7 w 93"/>
                <a:gd name="T37" fmla="*/ 14 h 123"/>
                <a:gd name="T38" fmla="*/ 6 w 93"/>
                <a:gd name="T39" fmla="*/ 14 h 123"/>
                <a:gd name="T40" fmla="*/ 4 w 93"/>
                <a:gd name="T41" fmla="*/ 13 h 123"/>
                <a:gd name="T42" fmla="*/ 3 w 93"/>
                <a:gd name="T43" fmla="*/ 13 h 123"/>
                <a:gd name="T44" fmla="*/ 2 w 93"/>
                <a:gd name="T45" fmla="*/ 12 h 123"/>
                <a:gd name="T46" fmla="*/ 1 w 93"/>
                <a:gd name="T47" fmla="*/ 12 h 123"/>
                <a:gd name="T48" fmla="*/ 0 w 93"/>
                <a:gd name="T49" fmla="*/ 11 h 123"/>
                <a:gd name="T50" fmla="*/ 0 w 93"/>
                <a:gd name="T51" fmla="*/ 9 h 123"/>
                <a:gd name="T52" fmla="*/ 0 w 93"/>
                <a:gd name="T53" fmla="*/ 8 h 123"/>
                <a:gd name="T54" fmla="*/ 0 w 93"/>
                <a:gd name="T55" fmla="*/ 7 h 123"/>
                <a:gd name="T56" fmla="*/ 0 w 93"/>
                <a:gd name="T57" fmla="*/ 6 h 123"/>
                <a:gd name="T58" fmla="*/ 0 w 93"/>
                <a:gd name="T59" fmla="*/ 5 h 123"/>
                <a:gd name="T60" fmla="*/ 1 w 93"/>
                <a:gd name="T61" fmla="*/ 4 h 123"/>
                <a:gd name="T62" fmla="*/ 1 w 93"/>
                <a:gd name="T63" fmla="*/ 3 h 123"/>
                <a:gd name="T64" fmla="*/ 2 w 93"/>
                <a:gd name="T65" fmla="*/ 2 h 123"/>
                <a:gd name="T66" fmla="*/ 3 w 93"/>
                <a:gd name="T67" fmla="*/ 0 h 123"/>
                <a:gd name="T68" fmla="*/ 4 w 93"/>
                <a:gd name="T69" fmla="*/ 2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23"/>
                <a:gd name="T107" fmla="*/ 93 w 93"/>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23">
                  <a:moveTo>
                    <a:pt x="40" y="21"/>
                  </a:moveTo>
                  <a:lnTo>
                    <a:pt x="39" y="22"/>
                  </a:lnTo>
                  <a:lnTo>
                    <a:pt x="37" y="24"/>
                  </a:lnTo>
                  <a:lnTo>
                    <a:pt x="35" y="28"/>
                  </a:lnTo>
                  <a:lnTo>
                    <a:pt x="32" y="34"/>
                  </a:lnTo>
                  <a:lnTo>
                    <a:pt x="29" y="40"/>
                  </a:lnTo>
                  <a:lnTo>
                    <a:pt x="27" y="48"/>
                  </a:lnTo>
                  <a:lnTo>
                    <a:pt x="25" y="51"/>
                  </a:lnTo>
                  <a:lnTo>
                    <a:pt x="25" y="55"/>
                  </a:lnTo>
                  <a:lnTo>
                    <a:pt x="24" y="60"/>
                  </a:lnTo>
                  <a:lnTo>
                    <a:pt x="24" y="63"/>
                  </a:lnTo>
                  <a:lnTo>
                    <a:pt x="24" y="67"/>
                  </a:lnTo>
                  <a:lnTo>
                    <a:pt x="24" y="72"/>
                  </a:lnTo>
                  <a:lnTo>
                    <a:pt x="24" y="74"/>
                  </a:lnTo>
                  <a:lnTo>
                    <a:pt x="25" y="79"/>
                  </a:lnTo>
                  <a:lnTo>
                    <a:pt x="29" y="85"/>
                  </a:lnTo>
                  <a:lnTo>
                    <a:pt x="34" y="92"/>
                  </a:lnTo>
                  <a:lnTo>
                    <a:pt x="37" y="95"/>
                  </a:lnTo>
                  <a:lnTo>
                    <a:pt x="41" y="96"/>
                  </a:lnTo>
                  <a:lnTo>
                    <a:pt x="46" y="97"/>
                  </a:lnTo>
                  <a:lnTo>
                    <a:pt x="52" y="100"/>
                  </a:lnTo>
                  <a:lnTo>
                    <a:pt x="55" y="100"/>
                  </a:lnTo>
                  <a:lnTo>
                    <a:pt x="58" y="101"/>
                  </a:lnTo>
                  <a:lnTo>
                    <a:pt x="62" y="101"/>
                  </a:lnTo>
                  <a:lnTo>
                    <a:pt x="66" y="102"/>
                  </a:lnTo>
                  <a:lnTo>
                    <a:pt x="69" y="102"/>
                  </a:lnTo>
                  <a:lnTo>
                    <a:pt x="74" y="102"/>
                  </a:lnTo>
                  <a:lnTo>
                    <a:pt x="78" y="102"/>
                  </a:lnTo>
                  <a:lnTo>
                    <a:pt x="83" y="102"/>
                  </a:lnTo>
                  <a:lnTo>
                    <a:pt x="93" y="120"/>
                  </a:lnTo>
                  <a:lnTo>
                    <a:pt x="91" y="120"/>
                  </a:lnTo>
                  <a:lnTo>
                    <a:pt x="87" y="121"/>
                  </a:lnTo>
                  <a:lnTo>
                    <a:pt x="83" y="121"/>
                  </a:lnTo>
                  <a:lnTo>
                    <a:pt x="80" y="121"/>
                  </a:lnTo>
                  <a:lnTo>
                    <a:pt x="75" y="123"/>
                  </a:lnTo>
                  <a:lnTo>
                    <a:pt x="71" y="123"/>
                  </a:lnTo>
                  <a:lnTo>
                    <a:pt x="66" y="123"/>
                  </a:lnTo>
                  <a:lnTo>
                    <a:pt x="61" y="123"/>
                  </a:lnTo>
                  <a:lnTo>
                    <a:pt x="55" y="123"/>
                  </a:lnTo>
                  <a:lnTo>
                    <a:pt x="50" y="123"/>
                  </a:lnTo>
                  <a:lnTo>
                    <a:pt x="44" y="120"/>
                  </a:lnTo>
                  <a:lnTo>
                    <a:pt x="39" y="120"/>
                  </a:lnTo>
                  <a:lnTo>
                    <a:pt x="33" y="119"/>
                  </a:lnTo>
                  <a:lnTo>
                    <a:pt x="29" y="117"/>
                  </a:lnTo>
                  <a:lnTo>
                    <a:pt x="24" y="114"/>
                  </a:lnTo>
                  <a:lnTo>
                    <a:pt x="19" y="112"/>
                  </a:lnTo>
                  <a:lnTo>
                    <a:pt x="13" y="108"/>
                  </a:lnTo>
                  <a:lnTo>
                    <a:pt x="10" y="104"/>
                  </a:lnTo>
                  <a:lnTo>
                    <a:pt x="6" y="100"/>
                  </a:lnTo>
                  <a:lnTo>
                    <a:pt x="4" y="95"/>
                  </a:lnTo>
                  <a:lnTo>
                    <a:pt x="1" y="87"/>
                  </a:lnTo>
                  <a:lnTo>
                    <a:pt x="1" y="83"/>
                  </a:lnTo>
                  <a:lnTo>
                    <a:pt x="0" y="78"/>
                  </a:lnTo>
                  <a:lnTo>
                    <a:pt x="0" y="74"/>
                  </a:lnTo>
                  <a:lnTo>
                    <a:pt x="0" y="71"/>
                  </a:lnTo>
                  <a:lnTo>
                    <a:pt x="0" y="67"/>
                  </a:lnTo>
                  <a:lnTo>
                    <a:pt x="0" y="62"/>
                  </a:lnTo>
                  <a:lnTo>
                    <a:pt x="1" y="58"/>
                  </a:lnTo>
                  <a:lnTo>
                    <a:pt x="3" y="54"/>
                  </a:lnTo>
                  <a:lnTo>
                    <a:pt x="4" y="49"/>
                  </a:lnTo>
                  <a:lnTo>
                    <a:pt x="5" y="43"/>
                  </a:lnTo>
                  <a:lnTo>
                    <a:pt x="7" y="37"/>
                  </a:lnTo>
                  <a:lnTo>
                    <a:pt x="9" y="32"/>
                  </a:lnTo>
                  <a:lnTo>
                    <a:pt x="12" y="26"/>
                  </a:lnTo>
                  <a:lnTo>
                    <a:pt x="14" y="20"/>
                  </a:lnTo>
                  <a:lnTo>
                    <a:pt x="18" y="14"/>
                  </a:lnTo>
                  <a:lnTo>
                    <a:pt x="22" y="6"/>
                  </a:lnTo>
                  <a:lnTo>
                    <a:pt x="26" y="0"/>
                  </a:lnTo>
                  <a:lnTo>
                    <a:pt x="40" y="21"/>
                  </a:lnTo>
                  <a:close/>
                </a:path>
              </a:pathLst>
            </a:custGeom>
            <a:solidFill>
              <a:srgbClr val="000000"/>
            </a:solidFill>
            <a:ln w="9525">
              <a:noFill/>
              <a:round/>
              <a:headEnd/>
              <a:tailEnd/>
            </a:ln>
          </p:spPr>
          <p:txBody>
            <a:bodyPr/>
            <a:lstStyle/>
            <a:p>
              <a:endParaRPr lang="en-US"/>
            </a:p>
          </p:txBody>
        </p:sp>
        <p:sp>
          <p:nvSpPr>
            <p:cNvPr id="72797" name="Freeform 498"/>
            <p:cNvSpPr>
              <a:spLocks/>
            </p:cNvSpPr>
            <p:nvPr/>
          </p:nvSpPr>
          <p:spPr bwMode="auto">
            <a:xfrm>
              <a:off x="5152" y="2835"/>
              <a:ext cx="40" cy="184"/>
            </a:xfrm>
            <a:custGeom>
              <a:avLst/>
              <a:gdLst>
                <a:gd name="T0" fmla="*/ 6 w 120"/>
                <a:gd name="T1" fmla="*/ 0 h 551"/>
                <a:gd name="T2" fmla="*/ 6 w 120"/>
                <a:gd name="T3" fmla="*/ 1 h 551"/>
                <a:gd name="T4" fmla="*/ 5 w 120"/>
                <a:gd name="T5" fmla="*/ 1 h 551"/>
                <a:gd name="T6" fmla="*/ 5 w 120"/>
                <a:gd name="T7" fmla="*/ 2 h 551"/>
                <a:gd name="T8" fmla="*/ 5 w 120"/>
                <a:gd name="T9" fmla="*/ 3 h 551"/>
                <a:gd name="T10" fmla="*/ 4 w 120"/>
                <a:gd name="T11" fmla="*/ 4 h 551"/>
                <a:gd name="T12" fmla="*/ 4 w 120"/>
                <a:gd name="T13" fmla="*/ 6 h 551"/>
                <a:gd name="T14" fmla="*/ 3 w 120"/>
                <a:gd name="T15" fmla="*/ 7 h 551"/>
                <a:gd name="T16" fmla="*/ 3 w 120"/>
                <a:gd name="T17" fmla="*/ 8 h 551"/>
                <a:gd name="T18" fmla="*/ 2 w 120"/>
                <a:gd name="T19" fmla="*/ 10 h 551"/>
                <a:gd name="T20" fmla="*/ 2 w 120"/>
                <a:gd name="T21" fmla="*/ 12 h 551"/>
                <a:gd name="T22" fmla="*/ 1 w 120"/>
                <a:gd name="T23" fmla="*/ 13 h 551"/>
                <a:gd name="T24" fmla="*/ 1 w 120"/>
                <a:gd name="T25" fmla="*/ 15 h 551"/>
                <a:gd name="T26" fmla="*/ 1 w 120"/>
                <a:gd name="T27" fmla="*/ 17 h 551"/>
                <a:gd name="T28" fmla="*/ 0 w 120"/>
                <a:gd name="T29" fmla="*/ 19 h 551"/>
                <a:gd name="T30" fmla="*/ 0 w 120"/>
                <a:gd name="T31" fmla="*/ 22 h 551"/>
                <a:gd name="T32" fmla="*/ 0 w 120"/>
                <a:gd name="T33" fmla="*/ 24 h 551"/>
                <a:gd name="T34" fmla="*/ 0 w 120"/>
                <a:gd name="T35" fmla="*/ 26 h 551"/>
                <a:gd name="T36" fmla="*/ 0 w 120"/>
                <a:gd name="T37" fmla="*/ 29 h 551"/>
                <a:gd name="T38" fmla="*/ 0 w 120"/>
                <a:gd name="T39" fmla="*/ 31 h 551"/>
                <a:gd name="T40" fmla="*/ 0 w 120"/>
                <a:gd name="T41" fmla="*/ 34 h 551"/>
                <a:gd name="T42" fmla="*/ 1 w 120"/>
                <a:gd name="T43" fmla="*/ 37 h 551"/>
                <a:gd name="T44" fmla="*/ 1 w 120"/>
                <a:gd name="T45" fmla="*/ 39 h 551"/>
                <a:gd name="T46" fmla="*/ 2 w 120"/>
                <a:gd name="T47" fmla="*/ 42 h 551"/>
                <a:gd name="T48" fmla="*/ 3 w 120"/>
                <a:gd name="T49" fmla="*/ 45 h 551"/>
                <a:gd name="T50" fmla="*/ 4 w 120"/>
                <a:gd name="T51" fmla="*/ 48 h 551"/>
                <a:gd name="T52" fmla="*/ 5 w 120"/>
                <a:gd name="T53" fmla="*/ 51 h 551"/>
                <a:gd name="T54" fmla="*/ 7 w 120"/>
                <a:gd name="T55" fmla="*/ 54 h 551"/>
                <a:gd name="T56" fmla="*/ 8 w 120"/>
                <a:gd name="T57" fmla="*/ 57 h 551"/>
                <a:gd name="T58" fmla="*/ 10 w 120"/>
                <a:gd name="T59" fmla="*/ 60 h 551"/>
                <a:gd name="T60" fmla="*/ 13 w 120"/>
                <a:gd name="T61" fmla="*/ 60 h 551"/>
                <a:gd name="T62" fmla="*/ 13 w 120"/>
                <a:gd name="T63" fmla="*/ 59 h 551"/>
                <a:gd name="T64" fmla="*/ 12 w 120"/>
                <a:gd name="T65" fmla="*/ 58 h 551"/>
                <a:gd name="T66" fmla="*/ 11 w 120"/>
                <a:gd name="T67" fmla="*/ 57 h 551"/>
                <a:gd name="T68" fmla="*/ 11 w 120"/>
                <a:gd name="T69" fmla="*/ 56 h 551"/>
                <a:gd name="T70" fmla="*/ 10 w 120"/>
                <a:gd name="T71" fmla="*/ 55 h 551"/>
                <a:gd name="T72" fmla="*/ 10 w 120"/>
                <a:gd name="T73" fmla="*/ 54 h 551"/>
                <a:gd name="T74" fmla="*/ 9 w 120"/>
                <a:gd name="T75" fmla="*/ 52 h 551"/>
                <a:gd name="T76" fmla="*/ 8 w 120"/>
                <a:gd name="T77" fmla="*/ 51 h 551"/>
                <a:gd name="T78" fmla="*/ 8 w 120"/>
                <a:gd name="T79" fmla="*/ 50 h 551"/>
                <a:gd name="T80" fmla="*/ 7 w 120"/>
                <a:gd name="T81" fmla="*/ 48 h 551"/>
                <a:gd name="T82" fmla="*/ 6 w 120"/>
                <a:gd name="T83" fmla="*/ 46 h 551"/>
                <a:gd name="T84" fmla="*/ 6 w 120"/>
                <a:gd name="T85" fmla="*/ 44 h 551"/>
                <a:gd name="T86" fmla="*/ 5 w 120"/>
                <a:gd name="T87" fmla="*/ 43 h 551"/>
                <a:gd name="T88" fmla="*/ 5 w 120"/>
                <a:gd name="T89" fmla="*/ 40 h 551"/>
                <a:gd name="T90" fmla="*/ 4 w 120"/>
                <a:gd name="T91" fmla="*/ 38 h 551"/>
                <a:gd name="T92" fmla="*/ 3 w 120"/>
                <a:gd name="T93" fmla="*/ 36 h 551"/>
                <a:gd name="T94" fmla="*/ 3 w 120"/>
                <a:gd name="T95" fmla="*/ 34 h 551"/>
                <a:gd name="T96" fmla="*/ 3 w 120"/>
                <a:gd name="T97" fmla="*/ 31 h 551"/>
                <a:gd name="T98" fmla="*/ 3 w 120"/>
                <a:gd name="T99" fmla="*/ 29 h 551"/>
                <a:gd name="T100" fmla="*/ 2 w 120"/>
                <a:gd name="T101" fmla="*/ 26 h 551"/>
                <a:gd name="T102" fmla="*/ 3 w 120"/>
                <a:gd name="T103" fmla="*/ 24 h 551"/>
                <a:gd name="T104" fmla="*/ 3 w 120"/>
                <a:gd name="T105" fmla="*/ 21 h 551"/>
                <a:gd name="T106" fmla="*/ 3 w 120"/>
                <a:gd name="T107" fmla="*/ 18 h 551"/>
                <a:gd name="T108" fmla="*/ 3 w 120"/>
                <a:gd name="T109" fmla="*/ 16 h 551"/>
                <a:gd name="T110" fmla="*/ 4 w 120"/>
                <a:gd name="T111" fmla="*/ 13 h 551"/>
                <a:gd name="T112" fmla="*/ 5 w 120"/>
                <a:gd name="T113" fmla="*/ 10 h 551"/>
                <a:gd name="T114" fmla="*/ 6 w 120"/>
                <a:gd name="T115" fmla="*/ 7 h 551"/>
                <a:gd name="T116" fmla="*/ 7 w 120"/>
                <a:gd name="T117" fmla="*/ 4 h 551"/>
                <a:gd name="T118" fmla="*/ 8 w 120"/>
                <a:gd name="T119" fmla="*/ 1 h 551"/>
                <a:gd name="T120" fmla="*/ 6 w 120"/>
                <a:gd name="T121" fmla="*/ 0 h 5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551"/>
                <a:gd name="T185" fmla="*/ 120 w 120"/>
                <a:gd name="T186" fmla="*/ 551 h 5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551">
                  <a:moveTo>
                    <a:pt x="57" y="0"/>
                  </a:moveTo>
                  <a:lnTo>
                    <a:pt x="56" y="0"/>
                  </a:lnTo>
                  <a:lnTo>
                    <a:pt x="55" y="2"/>
                  </a:lnTo>
                  <a:lnTo>
                    <a:pt x="53" y="6"/>
                  </a:lnTo>
                  <a:lnTo>
                    <a:pt x="51" y="12"/>
                  </a:lnTo>
                  <a:lnTo>
                    <a:pt x="49" y="13"/>
                  </a:lnTo>
                  <a:lnTo>
                    <a:pt x="47" y="17"/>
                  </a:lnTo>
                  <a:lnTo>
                    <a:pt x="46" y="22"/>
                  </a:lnTo>
                  <a:lnTo>
                    <a:pt x="44" y="25"/>
                  </a:lnTo>
                  <a:lnTo>
                    <a:pt x="42" y="30"/>
                  </a:lnTo>
                  <a:lnTo>
                    <a:pt x="39" y="34"/>
                  </a:lnTo>
                  <a:lnTo>
                    <a:pt x="37" y="39"/>
                  </a:lnTo>
                  <a:lnTo>
                    <a:pt x="36" y="45"/>
                  </a:lnTo>
                  <a:lnTo>
                    <a:pt x="33" y="50"/>
                  </a:lnTo>
                  <a:lnTo>
                    <a:pt x="31" y="56"/>
                  </a:lnTo>
                  <a:lnTo>
                    <a:pt x="29" y="62"/>
                  </a:lnTo>
                  <a:lnTo>
                    <a:pt x="27" y="68"/>
                  </a:lnTo>
                  <a:lnTo>
                    <a:pt x="25" y="75"/>
                  </a:lnTo>
                  <a:lnTo>
                    <a:pt x="22" y="81"/>
                  </a:lnTo>
                  <a:lnTo>
                    <a:pt x="21" y="88"/>
                  </a:lnTo>
                  <a:lnTo>
                    <a:pt x="19" y="97"/>
                  </a:lnTo>
                  <a:lnTo>
                    <a:pt x="17" y="104"/>
                  </a:lnTo>
                  <a:lnTo>
                    <a:pt x="14" y="113"/>
                  </a:lnTo>
                  <a:lnTo>
                    <a:pt x="13" y="120"/>
                  </a:lnTo>
                  <a:lnTo>
                    <a:pt x="11" y="128"/>
                  </a:lnTo>
                  <a:lnTo>
                    <a:pt x="9" y="137"/>
                  </a:lnTo>
                  <a:lnTo>
                    <a:pt x="7" y="147"/>
                  </a:lnTo>
                  <a:lnTo>
                    <a:pt x="6" y="155"/>
                  </a:lnTo>
                  <a:lnTo>
                    <a:pt x="6" y="166"/>
                  </a:lnTo>
                  <a:lnTo>
                    <a:pt x="4" y="174"/>
                  </a:lnTo>
                  <a:lnTo>
                    <a:pt x="3" y="184"/>
                  </a:lnTo>
                  <a:lnTo>
                    <a:pt x="2" y="194"/>
                  </a:lnTo>
                  <a:lnTo>
                    <a:pt x="1" y="205"/>
                  </a:lnTo>
                  <a:lnTo>
                    <a:pt x="0" y="214"/>
                  </a:lnTo>
                  <a:lnTo>
                    <a:pt x="0" y="225"/>
                  </a:lnTo>
                  <a:lnTo>
                    <a:pt x="0" y="236"/>
                  </a:lnTo>
                  <a:lnTo>
                    <a:pt x="0" y="247"/>
                  </a:lnTo>
                  <a:lnTo>
                    <a:pt x="0" y="258"/>
                  </a:lnTo>
                  <a:lnTo>
                    <a:pt x="1" y="269"/>
                  </a:lnTo>
                  <a:lnTo>
                    <a:pt x="2" y="280"/>
                  </a:lnTo>
                  <a:lnTo>
                    <a:pt x="3" y="293"/>
                  </a:lnTo>
                  <a:lnTo>
                    <a:pt x="4" y="304"/>
                  </a:lnTo>
                  <a:lnTo>
                    <a:pt x="6" y="316"/>
                  </a:lnTo>
                  <a:lnTo>
                    <a:pt x="9" y="328"/>
                  </a:lnTo>
                  <a:lnTo>
                    <a:pt x="11" y="340"/>
                  </a:lnTo>
                  <a:lnTo>
                    <a:pt x="13" y="352"/>
                  </a:lnTo>
                  <a:lnTo>
                    <a:pt x="17" y="366"/>
                  </a:lnTo>
                  <a:lnTo>
                    <a:pt x="19" y="378"/>
                  </a:lnTo>
                  <a:lnTo>
                    <a:pt x="23" y="390"/>
                  </a:lnTo>
                  <a:lnTo>
                    <a:pt x="27" y="403"/>
                  </a:lnTo>
                  <a:lnTo>
                    <a:pt x="32" y="417"/>
                  </a:lnTo>
                  <a:lnTo>
                    <a:pt x="37" y="429"/>
                  </a:lnTo>
                  <a:lnTo>
                    <a:pt x="43" y="442"/>
                  </a:lnTo>
                  <a:lnTo>
                    <a:pt x="49" y="455"/>
                  </a:lnTo>
                  <a:lnTo>
                    <a:pt x="55" y="469"/>
                  </a:lnTo>
                  <a:lnTo>
                    <a:pt x="61" y="482"/>
                  </a:lnTo>
                  <a:lnTo>
                    <a:pt x="68" y="495"/>
                  </a:lnTo>
                  <a:lnTo>
                    <a:pt x="75" y="509"/>
                  </a:lnTo>
                  <a:lnTo>
                    <a:pt x="85" y="523"/>
                  </a:lnTo>
                  <a:lnTo>
                    <a:pt x="93" y="537"/>
                  </a:lnTo>
                  <a:lnTo>
                    <a:pt x="102" y="551"/>
                  </a:lnTo>
                  <a:lnTo>
                    <a:pt x="120" y="535"/>
                  </a:lnTo>
                  <a:lnTo>
                    <a:pt x="119" y="534"/>
                  </a:lnTo>
                  <a:lnTo>
                    <a:pt x="117" y="532"/>
                  </a:lnTo>
                  <a:lnTo>
                    <a:pt x="115" y="528"/>
                  </a:lnTo>
                  <a:lnTo>
                    <a:pt x="112" y="525"/>
                  </a:lnTo>
                  <a:lnTo>
                    <a:pt x="108" y="518"/>
                  </a:lnTo>
                  <a:lnTo>
                    <a:pt x="103" y="511"/>
                  </a:lnTo>
                  <a:lnTo>
                    <a:pt x="100" y="506"/>
                  </a:lnTo>
                  <a:lnTo>
                    <a:pt x="98" y="503"/>
                  </a:lnTo>
                  <a:lnTo>
                    <a:pt x="96" y="498"/>
                  </a:lnTo>
                  <a:lnTo>
                    <a:pt x="93" y="493"/>
                  </a:lnTo>
                  <a:lnTo>
                    <a:pt x="90" y="488"/>
                  </a:lnTo>
                  <a:lnTo>
                    <a:pt x="87" y="482"/>
                  </a:lnTo>
                  <a:lnTo>
                    <a:pt x="83" y="477"/>
                  </a:lnTo>
                  <a:lnTo>
                    <a:pt x="80" y="471"/>
                  </a:lnTo>
                  <a:lnTo>
                    <a:pt x="77" y="464"/>
                  </a:lnTo>
                  <a:lnTo>
                    <a:pt x="74" y="458"/>
                  </a:lnTo>
                  <a:lnTo>
                    <a:pt x="72" y="451"/>
                  </a:lnTo>
                  <a:lnTo>
                    <a:pt x="69" y="445"/>
                  </a:lnTo>
                  <a:lnTo>
                    <a:pt x="65" y="437"/>
                  </a:lnTo>
                  <a:lnTo>
                    <a:pt x="62" y="429"/>
                  </a:lnTo>
                  <a:lnTo>
                    <a:pt x="60" y="422"/>
                  </a:lnTo>
                  <a:lnTo>
                    <a:pt x="57" y="414"/>
                  </a:lnTo>
                  <a:lnTo>
                    <a:pt x="53" y="406"/>
                  </a:lnTo>
                  <a:lnTo>
                    <a:pt x="51" y="399"/>
                  </a:lnTo>
                  <a:lnTo>
                    <a:pt x="48" y="390"/>
                  </a:lnTo>
                  <a:lnTo>
                    <a:pt x="46" y="382"/>
                  </a:lnTo>
                  <a:lnTo>
                    <a:pt x="43" y="372"/>
                  </a:lnTo>
                  <a:lnTo>
                    <a:pt x="41" y="362"/>
                  </a:lnTo>
                  <a:lnTo>
                    <a:pt x="37" y="352"/>
                  </a:lnTo>
                  <a:lnTo>
                    <a:pt x="35" y="344"/>
                  </a:lnTo>
                  <a:lnTo>
                    <a:pt x="33" y="333"/>
                  </a:lnTo>
                  <a:lnTo>
                    <a:pt x="30" y="323"/>
                  </a:lnTo>
                  <a:lnTo>
                    <a:pt x="29" y="313"/>
                  </a:lnTo>
                  <a:lnTo>
                    <a:pt x="28" y="303"/>
                  </a:lnTo>
                  <a:lnTo>
                    <a:pt x="26" y="292"/>
                  </a:lnTo>
                  <a:lnTo>
                    <a:pt x="25" y="281"/>
                  </a:lnTo>
                  <a:lnTo>
                    <a:pt x="23" y="270"/>
                  </a:lnTo>
                  <a:lnTo>
                    <a:pt x="23" y="260"/>
                  </a:lnTo>
                  <a:lnTo>
                    <a:pt x="22" y="248"/>
                  </a:lnTo>
                  <a:lnTo>
                    <a:pt x="22" y="237"/>
                  </a:lnTo>
                  <a:lnTo>
                    <a:pt x="22" y="225"/>
                  </a:lnTo>
                  <a:lnTo>
                    <a:pt x="23" y="214"/>
                  </a:lnTo>
                  <a:lnTo>
                    <a:pt x="23" y="202"/>
                  </a:lnTo>
                  <a:lnTo>
                    <a:pt x="23" y="190"/>
                  </a:lnTo>
                  <a:lnTo>
                    <a:pt x="25" y="178"/>
                  </a:lnTo>
                  <a:lnTo>
                    <a:pt x="26" y="166"/>
                  </a:lnTo>
                  <a:lnTo>
                    <a:pt x="28" y="154"/>
                  </a:lnTo>
                  <a:lnTo>
                    <a:pt x="30" y="142"/>
                  </a:lnTo>
                  <a:lnTo>
                    <a:pt x="32" y="128"/>
                  </a:lnTo>
                  <a:lnTo>
                    <a:pt x="35" y="116"/>
                  </a:lnTo>
                  <a:lnTo>
                    <a:pt x="38" y="103"/>
                  </a:lnTo>
                  <a:lnTo>
                    <a:pt x="42" y="91"/>
                  </a:lnTo>
                  <a:lnTo>
                    <a:pt x="46" y="78"/>
                  </a:lnTo>
                  <a:lnTo>
                    <a:pt x="51" y="64"/>
                  </a:lnTo>
                  <a:lnTo>
                    <a:pt x="55" y="51"/>
                  </a:lnTo>
                  <a:lnTo>
                    <a:pt x="61" y="39"/>
                  </a:lnTo>
                  <a:lnTo>
                    <a:pt x="66" y="24"/>
                  </a:lnTo>
                  <a:lnTo>
                    <a:pt x="73" y="12"/>
                  </a:lnTo>
                  <a:lnTo>
                    <a:pt x="57" y="0"/>
                  </a:lnTo>
                  <a:close/>
                </a:path>
              </a:pathLst>
            </a:custGeom>
            <a:solidFill>
              <a:srgbClr val="000000"/>
            </a:solidFill>
            <a:ln w="9525">
              <a:noFill/>
              <a:round/>
              <a:headEnd/>
              <a:tailEnd/>
            </a:ln>
          </p:spPr>
          <p:txBody>
            <a:bodyPr/>
            <a:lstStyle/>
            <a:p>
              <a:endParaRPr lang="en-US"/>
            </a:p>
          </p:txBody>
        </p:sp>
        <p:sp>
          <p:nvSpPr>
            <p:cNvPr id="72798" name="Freeform 499"/>
            <p:cNvSpPr>
              <a:spLocks/>
            </p:cNvSpPr>
            <p:nvPr/>
          </p:nvSpPr>
          <p:spPr bwMode="auto">
            <a:xfrm>
              <a:off x="4890" y="2812"/>
              <a:ext cx="97" cy="92"/>
            </a:xfrm>
            <a:custGeom>
              <a:avLst/>
              <a:gdLst>
                <a:gd name="T0" fmla="*/ 0 w 293"/>
                <a:gd name="T1" fmla="*/ 0 h 278"/>
                <a:gd name="T2" fmla="*/ 1 w 293"/>
                <a:gd name="T3" fmla="*/ 0 h 278"/>
                <a:gd name="T4" fmla="*/ 2 w 293"/>
                <a:gd name="T5" fmla="*/ 1 h 278"/>
                <a:gd name="T6" fmla="*/ 3 w 293"/>
                <a:gd name="T7" fmla="*/ 2 h 278"/>
                <a:gd name="T8" fmla="*/ 4 w 293"/>
                <a:gd name="T9" fmla="*/ 2 h 278"/>
                <a:gd name="T10" fmla="*/ 4 w 293"/>
                <a:gd name="T11" fmla="*/ 3 h 278"/>
                <a:gd name="T12" fmla="*/ 5 w 293"/>
                <a:gd name="T13" fmla="*/ 3 h 278"/>
                <a:gd name="T14" fmla="*/ 6 w 293"/>
                <a:gd name="T15" fmla="*/ 4 h 278"/>
                <a:gd name="T16" fmla="*/ 7 w 293"/>
                <a:gd name="T17" fmla="*/ 5 h 278"/>
                <a:gd name="T18" fmla="*/ 8 w 293"/>
                <a:gd name="T19" fmla="*/ 5 h 278"/>
                <a:gd name="T20" fmla="*/ 9 w 293"/>
                <a:gd name="T21" fmla="*/ 6 h 278"/>
                <a:gd name="T22" fmla="*/ 11 w 293"/>
                <a:gd name="T23" fmla="*/ 7 h 278"/>
                <a:gd name="T24" fmla="*/ 12 w 293"/>
                <a:gd name="T25" fmla="*/ 8 h 278"/>
                <a:gd name="T26" fmla="*/ 13 w 293"/>
                <a:gd name="T27" fmla="*/ 9 h 278"/>
                <a:gd name="T28" fmla="*/ 14 w 293"/>
                <a:gd name="T29" fmla="*/ 10 h 278"/>
                <a:gd name="T30" fmla="*/ 16 w 293"/>
                <a:gd name="T31" fmla="*/ 11 h 278"/>
                <a:gd name="T32" fmla="*/ 17 w 293"/>
                <a:gd name="T33" fmla="*/ 12 h 278"/>
                <a:gd name="T34" fmla="*/ 18 w 293"/>
                <a:gd name="T35" fmla="*/ 13 h 278"/>
                <a:gd name="T36" fmla="*/ 20 w 293"/>
                <a:gd name="T37" fmla="*/ 15 h 278"/>
                <a:gd name="T38" fmla="*/ 21 w 293"/>
                <a:gd name="T39" fmla="*/ 16 h 278"/>
                <a:gd name="T40" fmla="*/ 23 w 293"/>
                <a:gd name="T41" fmla="*/ 17 h 278"/>
                <a:gd name="T42" fmla="*/ 24 w 293"/>
                <a:gd name="T43" fmla="*/ 18 h 278"/>
                <a:gd name="T44" fmla="*/ 25 w 293"/>
                <a:gd name="T45" fmla="*/ 20 h 278"/>
                <a:gd name="T46" fmla="*/ 26 w 293"/>
                <a:gd name="T47" fmla="*/ 21 h 278"/>
                <a:gd name="T48" fmla="*/ 27 w 293"/>
                <a:gd name="T49" fmla="*/ 22 h 278"/>
                <a:gd name="T50" fmla="*/ 29 w 293"/>
                <a:gd name="T51" fmla="*/ 23 h 278"/>
                <a:gd name="T52" fmla="*/ 30 w 293"/>
                <a:gd name="T53" fmla="*/ 25 h 278"/>
                <a:gd name="T54" fmla="*/ 31 w 293"/>
                <a:gd name="T55" fmla="*/ 26 h 278"/>
                <a:gd name="T56" fmla="*/ 32 w 293"/>
                <a:gd name="T57" fmla="*/ 28 h 278"/>
                <a:gd name="T58" fmla="*/ 31 w 293"/>
                <a:gd name="T59" fmla="*/ 30 h 278"/>
                <a:gd name="T60" fmla="*/ 31 w 293"/>
                <a:gd name="T61" fmla="*/ 30 h 278"/>
                <a:gd name="T62" fmla="*/ 30 w 293"/>
                <a:gd name="T63" fmla="*/ 29 h 278"/>
                <a:gd name="T64" fmla="*/ 29 w 293"/>
                <a:gd name="T65" fmla="*/ 28 h 278"/>
                <a:gd name="T66" fmla="*/ 28 w 293"/>
                <a:gd name="T67" fmla="*/ 27 h 278"/>
                <a:gd name="T68" fmla="*/ 27 w 293"/>
                <a:gd name="T69" fmla="*/ 26 h 278"/>
                <a:gd name="T70" fmla="*/ 26 w 293"/>
                <a:gd name="T71" fmla="*/ 25 h 278"/>
                <a:gd name="T72" fmla="*/ 26 w 293"/>
                <a:gd name="T73" fmla="*/ 25 h 278"/>
                <a:gd name="T74" fmla="*/ 25 w 293"/>
                <a:gd name="T75" fmla="*/ 24 h 278"/>
                <a:gd name="T76" fmla="*/ 24 w 293"/>
                <a:gd name="T77" fmla="*/ 23 h 278"/>
                <a:gd name="T78" fmla="*/ 23 w 293"/>
                <a:gd name="T79" fmla="*/ 22 h 278"/>
                <a:gd name="T80" fmla="*/ 22 w 293"/>
                <a:gd name="T81" fmla="*/ 21 h 278"/>
                <a:gd name="T82" fmla="*/ 21 w 293"/>
                <a:gd name="T83" fmla="*/ 20 h 278"/>
                <a:gd name="T84" fmla="*/ 20 w 293"/>
                <a:gd name="T85" fmla="*/ 19 h 278"/>
                <a:gd name="T86" fmla="*/ 19 w 293"/>
                <a:gd name="T87" fmla="*/ 18 h 278"/>
                <a:gd name="T88" fmla="*/ 18 w 293"/>
                <a:gd name="T89" fmla="*/ 17 h 278"/>
                <a:gd name="T90" fmla="*/ 17 w 293"/>
                <a:gd name="T91" fmla="*/ 16 h 278"/>
                <a:gd name="T92" fmla="*/ 15 w 293"/>
                <a:gd name="T93" fmla="*/ 15 h 278"/>
                <a:gd name="T94" fmla="*/ 14 w 293"/>
                <a:gd name="T95" fmla="*/ 14 h 278"/>
                <a:gd name="T96" fmla="*/ 13 w 293"/>
                <a:gd name="T97" fmla="*/ 13 h 278"/>
                <a:gd name="T98" fmla="*/ 12 w 293"/>
                <a:gd name="T99" fmla="*/ 12 h 278"/>
                <a:gd name="T100" fmla="*/ 10 w 293"/>
                <a:gd name="T101" fmla="*/ 11 h 278"/>
                <a:gd name="T102" fmla="*/ 9 w 293"/>
                <a:gd name="T103" fmla="*/ 10 h 278"/>
                <a:gd name="T104" fmla="*/ 8 w 293"/>
                <a:gd name="T105" fmla="*/ 9 h 278"/>
                <a:gd name="T106" fmla="*/ 7 w 293"/>
                <a:gd name="T107" fmla="*/ 8 h 278"/>
                <a:gd name="T108" fmla="*/ 6 w 293"/>
                <a:gd name="T109" fmla="*/ 7 h 278"/>
                <a:gd name="T110" fmla="*/ 4 w 293"/>
                <a:gd name="T111" fmla="*/ 6 h 278"/>
                <a:gd name="T112" fmla="*/ 3 w 293"/>
                <a:gd name="T113" fmla="*/ 6 h 278"/>
                <a:gd name="T114" fmla="*/ 0 w 293"/>
                <a:gd name="T115" fmla="*/ 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278"/>
                <a:gd name="T176" fmla="*/ 293 w 293"/>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278">
                  <a:moveTo>
                    <a:pt x="0" y="0"/>
                  </a:moveTo>
                  <a:lnTo>
                    <a:pt x="2" y="1"/>
                  </a:lnTo>
                  <a:lnTo>
                    <a:pt x="4" y="2"/>
                  </a:lnTo>
                  <a:lnTo>
                    <a:pt x="8" y="4"/>
                  </a:lnTo>
                  <a:lnTo>
                    <a:pt x="12" y="7"/>
                  </a:lnTo>
                  <a:lnTo>
                    <a:pt x="17" y="10"/>
                  </a:lnTo>
                  <a:lnTo>
                    <a:pt x="20" y="13"/>
                  </a:lnTo>
                  <a:lnTo>
                    <a:pt x="23" y="14"/>
                  </a:lnTo>
                  <a:lnTo>
                    <a:pt x="27" y="16"/>
                  </a:lnTo>
                  <a:lnTo>
                    <a:pt x="32" y="19"/>
                  </a:lnTo>
                  <a:lnTo>
                    <a:pt x="35" y="21"/>
                  </a:lnTo>
                  <a:lnTo>
                    <a:pt x="38" y="24"/>
                  </a:lnTo>
                  <a:lnTo>
                    <a:pt x="42" y="26"/>
                  </a:lnTo>
                  <a:lnTo>
                    <a:pt x="47" y="30"/>
                  </a:lnTo>
                  <a:lnTo>
                    <a:pt x="51" y="32"/>
                  </a:lnTo>
                  <a:lnTo>
                    <a:pt x="55" y="36"/>
                  </a:lnTo>
                  <a:lnTo>
                    <a:pt x="60" y="38"/>
                  </a:lnTo>
                  <a:lnTo>
                    <a:pt x="65" y="43"/>
                  </a:lnTo>
                  <a:lnTo>
                    <a:pt x="69" y="46"/>
                  </a:lnTo>
                  <a:lnTo>
                    <a:pt x="75" y="49"/>
                  </a:lnTo>
                  <a:lnTo>
                    <a:pt x="80" y="53"/>
                  </a:lnTo>
                  <a:lnTo>
                    <a:pt x="86" y="58"/>
                  </a:lnTo>
                  <a:lnTo>
                    <a:pt x="91" y="61"/>
                  </a:lnTo>
                  <a:lnTo>
                    <a:pt x="96" y="65"/>
                  </a:lnTo>
                  <a:lnTo>
                    <a:pt x="102" y="70"/>
                  </a:lnTo>
                  <a:lnTo>
                    <a:pt x="108" y="75"/>
                  </a:lnTo>
                  <a:lnTo>
                    <a:pt x="113" y="78"/>
                  </a:lnTo>
                  <a:lnTo>
                    <a:pt x="118" y="83"/>
                  </a:lnTo>
                  <a:lnTo>
                    <a:pt x="125" y="87"/>
                  </a:lnTo>
                  <a:lnTo>
                    <a:pt x="131" y="92"/>
                  </a:lnTo>
                  <a:lnTo>
                    <a:pt x="136" y="96"/>
                  </a:lnTo>
                  <a:lnTo>
                    <a:pt x="143" y="101"/>
                  </a:lnTo>
                  <a:lnTo>
                    <a:pt x="149" y="106"/>
                  </a:lnTo>
                  <a:lnTo>
                    <a:pt x="155" y="111"/>
                  </a:lnTo>
                  <a:lnTo>
                    <a:pt x="160" y="116"/>
                  </a:lnTo>
                  <a:lnTo>
                    <a:pt x="167" y="122"/>
                  </a:lnTo>
                  <a:lnTo>
                    <a:pt x="173" y="127"/>
                  </a:lnTo>
                  <a:lnTo>
                    <a:pt x="179" y="133"/>
                  </a:lnTo>
                  <a:lnTo>
                    <a:pt x="185" y="138"/>
                  </a:lnTo>
                  <a:lnTo>
                    <a:pt x="192" y="142"/>
                  </a:lnTo>
                  <a:lnTo>
                    <a:pt x="197" y="149"/>
                  </a:lnTo>
                  <a:lnTo>
                    <a:pt x="204" y="155"/>
                  </a:lnTo>
                  <a:lnTo>
                    <a:pt x="210" y="161"/>
                  </a:lnTo>
                  <a:lnTo>
                    <a:pt x="216" y="165"/>
                  </a:lnTo>
                  <a:lnTo>
                    <a:pt x="221" y="172"/>
                  </a:lnTo>
                  <a:lnTo>
                    <a:pt x="228" y="178"/>
                  </a:lnTo>
                  <a:lnTo>
                    <a:pt x="233" y="184"/>
                  </a:lnTo>
                  <a:lnTo>
                    <a:pt x="239" y="190"/>
                  </a:lnTo>
                  <a:lnTo>
                    <a:pt x="244" y="196"/>
                  </a:lnTo>
                  <a:lnTo>
                    <a:pt x="251" y="202"/>
                  </a:lnTo>
                  <a:lnTo>
                    <a:pt x="257" y="208"/>
                  </a:lnTo>
                  <a:lnTo>
                    <a:pt x="262" y="214"/>
                  </a:lnTo>
                  <a:lnTo>
                    <a:pt x="267" y="220"/>
                  </a:lnTo>
                  <a:lnTo>
                    <a:pt x="273" y="226"/>
                  </a:lnTo>
                  <a:lnTo>
                    <a:pt x="277" y="232"/>
                  </a:lnTo>
                  <a:lnTo>
                    <a:pt x="283" y="239"/>
                  </a:lnTo>
                  <a:lnTo>
                    <a:pt x="288" y="245"/>
                  </a:lnTo>
                  <a:lnTo>
                    <a:pt x="293" y="253"/>
                  </a:lnTo>
                  <a:lnTo>
                    <a:pt x="285" y="278"/>
                  </a:lnTo>
                  <a:lnTo>
                    <a:pt x="285" y="277"/>
                  </a:lnTo>
                  <a:lnTo>
                    <a:pt x="284" y="276"/>
                  </a:lnTo>
                  <a:lnTo>
                    <a:pt x="282" y="273"/>
                  </a:lnTo>
                  <a:lnTo>
                    <a:pt x="279" y="271"/>
                  </a:lnTo>
                  <a:lnTo>
                    <a:pt x="275" y="265"/>
                  </a:lnTo>
                  <a:lnTo>
                    <a:pt x="271" y="261"/>
                  </a:lnTo>
                  <a:lnTo>
                    <a:pt x="265" y="256"/>
                  </a:lnTo>
                  <a:lnTo>
                    <a:pt x="261" y="250"/>
                  </a:lnTo>
                  <a:lnTo>
                    <a:pt x="257" y="248"/>
                  </a:lnTo>
                  <a:lnTo>
                    <a:pt x="254" y="244"/>
                  </a:lnTo>
                  <a:lnTo>
                    <a:pt x="250" y="241"/>
                  </a:lnTo>
                  <a:lnTo>
                    <a:pt x="247" y="237"/>
                  </a:lnTo>
                  <a:lnTo>
                    <a:pt x="243" y="232"/>
                  </a:lnTo>
                  <a:lnTo>
                    <a:pt x="240" y="228"/>
                  </a:lnTo>
                  <a:lnTo>
                    <a:pt x="236" y="226"/>
                  </a:lnTo>
                  <a:lnTo>
                    <a:pt x="232" y="222"/>
                  </a:lnTo>
                  <a:lnTo>
                    <a:pt x="228" y="218"/>
                  </a:lnTo>
                  <a:lnTo>
                    <a:pt x="224" y="214"/>
                  </a:lnTo>
                  <a:lnTo>
                    <a:pt x="220" y="209"/>
                  </a:lnTo>
                  <a:lnTo>
                    <a:pt x="215" y="205"/>
                  </a:lnTo>
                  <a:lnTo>
                    <a:pt x="211" y="201"/>
                  </a:lnTo>
                  <a:lnTo>
                    <a:pt x="206" y="197"/>
                  </a:lnTo>
                  <a:lnTo>
                    <a:pt x="201" y="192"/>
                  </a:lnTo>
                  <a:lnTo>
                    <a:pt x="197" y="188"/>
                  </a:lnTo>
                  <a:lnTo>
                    <a:pt x="192" y="182"/>
                  </a:lnTo>
                  <a:lnTo>
                    <a:pt x="188" y="178"/>
                  </a:lnTo>
                  <a:lnTo>
                    <a:pt x="182" y="173"/>
                  </a:lnTo>
                  <a:lnTo>
                    <a:pt x="178" y="168"/>
                  </a:lnTo>
                  <a:lnTo>
                    <a:pt x="173" y="163"/>
                  </a:lnTo>
                  <a:lnTo>
                    <a:pt x="167" y="158"/>
                  </a:lnTo>
                  <a:lnTo>
                    <a:pt x="161" y="153"/>
                  </a:lnTo>
                  <a:lnTo>
                    <a:pt x="157" y="150"/>
                  </a:lnTo>
                  <a:lnTo>
                    <a:pt x="151" y="144"/>
                  </a:lnTo>
                  <a:lnTo>
                    <a:pt x="146" y="139"/>
                  </a:lnTo>
                  <a:lnTo>
                    <a:pt x="140" y="134"/>
                  </a:lnTo>
                  <a:lnTo>
                    <a:pt x="135" y="130"/>
                  </a:lnTo>
                  <a:lnTo>
                    <a:pt x="129" y="126"/>
                  </a:lnTo>
                  <a:lnTo>
                    <a:pt x="124" y="121"/>
                  </a:lnTo>
                  <a:lnTo>
                    <a:pt x="118" y="116"/>
                  </a:lnTo>
                  <a:lnTo>
                    <a:pt x="112" y="112"/>
                  </a:lnTo>
                  <a:lnTo>
                    <a:pt x="107" y="107"/>
                  </a:lnTo>
                  <a:lnTo>
                    <a:pt x="101" y="102"/>
                  </a:lnTo>
                  <a:lnTo>
                    <a:pt x="95" y="98"/>
                  </a:lnTo>
                  <a:lnTo>
                    <a:pt x="90" y="93"/>
                  </a:lnTo>
                  <a:lnTo>
                    <a:pt x="84" y="89"/>
                  </a:lnTo>
                  <a:lnTo>
                    <a:pt x="79" y="84"/>
                  </a:lnTo>
                  <a:lnTo>
                    <a:pt x="72" y="81"/>
                  </a:lnTo>
                  <a:lnTo>
                    <a:pt x="67" y="76"/>
                  </a:lnTo>
                  <a:lnTo>
                    <a:pt x="61" y="72"/>
                  </a:lnTo>
                  <a:lnTo>
                    <a:pt x="56" y="69"/>
                  </a:lnTo>
                  <a:lnTo>
                    <a:pt x="50" y="65"/>
                  </a:lnTo>
                  <a:lnTo>
                    <a:pt x="45" y="61"/>
                  </a:lnTo>
                  <a:lnTo>
                    <a:pt x="40" y="56"/>
                  </a:lnTo>
                  <a:lnTo>
                    <a:pt x="34" y="54"/>
                  </a:lnTo>
                  <a:lnTo>
                    <a:pt x="28" y="50"/>
                  </a:lnTo>
                  <a:lnTo>
                    <a:pt x="23" y="48"/>
                  </a:lnTo>
                  <a:lnTo>
                    <a:pt x="0" y="0"/>
                  </a:lnTo>
                  <a:close/>
                </a:path>
              </a:pathLst>
            </a:custGeom>
            <a:solidFill>
              <a:srgbClr val="000000"/>
            </a:solidFill>
            <a:ln w="9525">
              <a:noFill/>
              <a:round/>
              <a:headEnd/>
              <a:tailEnd/>
            </a:ln>
          </p:spPr>
          <p:txBody>
            <a:bodyPr/>
            <a:lstStyle/>
            <a:p>
              <a:endParaRPr lang="en-US"/>
            </a:p>
          </p:txBody>
        </p:sp>
        <p:sp>
          <p:nvSpPr>
            <p:cNvPr id="72799" name="Freeform 500"/>
            <p:cNvSpPr>
              <a:spLocks/>
            </p:cNvSpPr>
            <p:nvPr/>
          </p:nvSpPr>
          <p:spPr bwMode="auto">
            <a:xfrm>
              <a:off x="4921" y="2878"/>
              <a:ext cx="58" cy="39"/>
            </a:xfrm>
            <a:custGeom>
              <a:avLst/>
              <a:gdLst>
                <a:gd name="T0" fmla="*/ 0 w 174"/>
                <a:gd name="T1" fmla="*/ 0 h 117"/>
                <a:gd name="T2" fmla="*/ 0 w 174"/>
                <a:gd name="T3" fmla="*/ 0 h 117"/>
                <a:gd name="T4" fmla="*/ 1 w 174"/>
                <a:gd name="T5" fmla="*/ 0 h 117"/>
                <a:gd name="T6" fmla="*/ 1 w 174"/>
                <a:gd name="T7" fmla="*/ 1 h 117"/>
                <a:gd name="T8" fmla="*/ 2 w 174"/>
                <a:gd name="T9" fmla="*/ 1 h 117"/>
                <a:gd name="T10" fmla="*/ 2 w 174"/>
                <a:gd name="T11" fmla="*/ 1 h 117"/>
                <a:gd name="T12" fmla="*/ 3 w 174"/>
                <a:gd name="T13" fmla="*/ 2 h 117"/>
                <a:gd name="T14" fmla="*/ 3 w 174"/>
                <a:gd name="T15" fmla="*/ 2 h 117"/>
                <a:gd name="T16" fmla="*/ 4 w 174"/>
                <a:gd name="T17" fmla="*/ 2 h 117"/>
                <a:gd name="T18" fmla="*/ 4 w 174"/>
                <a:gd name="T19" fmla="*/ 2 h 117"/>
                <a:gd name="T20" fmla="*/ 5 w 174"/>
                <a:gd name="T21" fmla="*/ 2 h 117"/>
                <a:gd name="T22" fmla="*/ 5 w 174"/>
                <a:gd name="T23" fmla="*/ 3 h 117"/>
                <a:gd name="T24" fmla="*/ 6 w 174"/>
                <a:gd name="T25" fmla="*/ 3 h 117"/>
                <a:gd name="T26" fmla="*/ 6 w 174"/>
                <a:gd name="T27" fmla="*/ 3 h 117"/>
                <a:gd name="T28" fmla="*/ 6 w 174"/>
                <a:gd name="T29" fmla="*/ 3 h 117"/>
                <a:gd name="T30" fmla="*/ 7 w 174"/>
                <a:gd name="T31" fmla="*/ 4 h 117"/>
                <a:gd name="T32" fmla="*/ 7 w 174"/>
                <a:gd name="T33" fmla="*/ 4 h 117"/>
                <a:gd name="T34" fmla="*/ 8 w 174"/>
                <a:gd name="T35" fmla="*/ 4 h 117"/>
                <a:gd name="T36" fmla="*/ 8 w 174"/>
                <a:gd name="T37" fmla="*/ 4 h 117"/>
                <a:gd name="T38" fmla="*/ 9 w 174"/>
                <a:gd name="T39" fmla="*/ 5 h 117"/>
                <a:gd name="T40" fmla="*/ 9 w 174"/>
                <a:gd name="T41" fmla="*/ 5 h 117"/>
                <a:gd name="T42" fmla="*/ 9 w 174"/>
                <a:gd name="T43" fmla="*/ 5 h 117"/>
                <a:gd name="T44" fmla="*/ 10 w 174"/>
                <a:gd name="T45" fmla="*/ 5 h 117"/>
                <a:gd name="T46" fmla="*/ 10 w 174"/>
                <a:gd name="T47" fmla="*/ 5 h 117"/>
                <a:gd name="T48" fmla="*/ 11 w 174"/>
                <a:gd name="T49" fmla="*/ 6 h 117"/>
                <a:gd name="T50" fmla="*/ 11 w 174"/>
                <a:gd name="T51" fmla="*/ 6 h 117"/>
                <a:gd name="T52" fmla="*/ 12 w 174"/>
                <a:gd name="T53" fmla="*/ 6 h 117"/>
                <a:gd name="T54" fmla="*/ 12 w 174"/>
                <a:gd name="T55" fmla="*/ 6 h 117"/>
                <a:gd name="T56" fmla="*/ 12 w 174"/>
                <a:gd name="T57" fmla="*/ 7 h 117"/>
                <a:gd name="T58" fmla="*/ 13 w 174"/>
                <a:gd name="T59" fmla="*/ 7 h 117"/>
                <a:gd name="T60" fmla="*/ 13 w 174"/>
                <a:gd name="T61" fmla="*/ 7 h 117"/>
                <a:gd name="T62" fmla="*/ 14 w 174"/>
                <a:gd name="T63" fmla="*/ 7 h 117"/>
                <a:gd name="T64" fmla="*/ 14 w 174"/>
                <a:gd name="T65" fmla="*/ 7 h 117"/>
                <a:gd name="T66" fmla="*/ 14 w 174"/>
                <a:gd name="T67" fmla="*/ 8 h 117"/>
                <a:gd name="T68" fmla="*/ 15 w 174"/>
                <a:gd name="T69" fmla="*/ 8 h 117"/>
                <a:gd name="T70" fmla="*/ 15 w 174"/>
                <a:gd name="T71" fmla="*/ 8 h 117"/>
                <a:gd name="T72" fmla="*/ 16 w 174"/>
                <a:gd name="T73" fmla="*/ 8 h 117"/>
                <a:gd name="T74" fmla="*/ 16 w 174"/>
                <a:gd name="T75" fmla="*/ 9 h 117"/>
                <a:gd name="T76" fmla="*/ 17 w 174"/>
                <a:gd name="T77" fmla="*/ 9 h 117"/>
                <a:gd name="T78" fmla="*/ 17 w 174"/>
                <a:gd name="T79" fmla="*/ 9 h 117"/>
                <a:gd name="T80" fmla="*/ 18 w 174"/>
                <a:gd name="T81" fmla="*/ 10 h 117"/>
                <a:gd name="T82" fmla="*/ 18 w 174"/>
                <a:gd name="T83" fmla="*/ 10 h 117"/>
                <a:gd name="T84" fmla="*/ 19 w 174"/>
                <a:gd name="T85" fmla="*/ 10 h 117"/>
                <a:gd name="T86" fmla="*/ 19 w 174"/>
                <a:gd name="T87" fmla="*/ 10 h 117"/>
                <a:gd name="T88" fmla="*/ 19 w 174"/>
                <a:gd name="T89" fmla="*/ 11 h 117"/>
                <a:gd name="T90" fmla="*/ 19 w 174"/>
                <a:gd name="T91" fmla="*/ 13 h 117"/>
                <a:gd name="T92" fmla="*/ 1 w 174"/>
                <a:gd name="T93" fmla="*/ 3 h 117"/>
                <a:gd name="T94" fmla="*/ 0 w 174"/>
                <a:gd name="T95" fmla="*/ 0 h 117"/>
                <a:gd name="T96" fmla="*/ 0 w 174"/>
                <a:gd name="T97" fmla="*/ 0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4"/>
                <a:gd name="T148" fmla="*/ 0 h 117"/>
                <a:gd name="T149" fmla="*/ 174 w 174"/>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4" h="117">
                  <a:moveTo>
                    <a:pt x="0" y="0"/>
                  </a:moveTo>
                  <a:lnTo>
                    <a:pt x="1" y="0"/>
                  </a:lnTo>
                  <a:lnTo>
                    <a:pt x="6" y="4"/>
                  </a:lnTo>
                  <a:lnTo>
                    <a:pt x="10" y="5"/>
                  </a:lnTo>
                  <a:lnTo>
                    <a:pt x="14" y="8"/>
                  </a:lnTo>
                  <a:lnTo>
                    <a:pt x="18" y="10"/>
                  </a:lnTo>
                  <a:lnTo>
                    <a:pt x="24" y="14"/>
                  </a:lnTo>
                  <a:lnTo>
                    <a:pt x="30" y="15"/>
                  </a:lnTo>
                  <a:lnTo>
                    <a:pt x="37" y="19"/>
                  </a:lnTo>
                  <a:lnTo>
                    <a:pt x="40" y="21"/>
                  </a:lnTo>
                  <a:lnTo>
                    <a:pt x="44" y="22"/>
                  </a:lnTo>
                  <a:lnTo>
                    <a:pt x="47" y="25"/>
                  </a:lnTo>
                  <a:lnTo>
                    <a:pt x="50" y="27"/>
                  </a:lnTo>
                  <a:lnTo>
                    <a:pt x="54" y="28"/>
                  </a:lnTo>
                  <a:lnTo>
                    <a:pt x="57" y="31"/>
                  </a:lnTo>
                  <a:lnTo>
                    <a:pt x="61" y="33"/>
                  </a:lnTo>
                  <a:lnTo>
                    <a:pt x="65" y="36"/>
                  </a:lnTo>
                  <a:lnTo>
                    <a:pt x="70" y="37"/>
                  </a:lnTo>
                  <a:lnTo>
                    <a:pt x="74" y="39"/>
                  </a:lnTo>
                  <a:lnTo>
                    <a:pt x="78" y="42"/>
                  </a:lnTo>
                  <a:lnTo>
                    <a:pt x="82" y="43"/>
                  </a:lnTo>
                  <a:lnTo>
                    <a:pt x="85" y="45"/>
                  </a:lnTo>
                  <a:lnTo>
                    <a:pt x="89" y="46"/>
                  </a:lnTo>
                  <a:lnTo>
                    <a:pt x="93" y="49"/>
                  </a:lnTo>
                  <a:lnTo>
                    <a:pt x="97" y="51"/>
                  </a:lnTo>
                  <a:lnTo>
                    <a:pt x="100" y="54"/>
                  </a:lnTo>
                  <a:lnTo>
                    <a:pt x="104" y="55"/>
                  </a:lnTo>
                  <a:lnTo>
                    <a:pt x="108" y="57"/>
                  </a:lnTo>
                  <a:lnTo>
                    <a:pt x="112" y="60"/>
                  </a:lnTo>
                  <a:lnTo>
                    <a:pt x="116" y="61"/>
                  </a:lnTo>
                  <a:lnTo>
                    <a:pt x="120" y="63"/>
                  </a:lnTo>
                  <a:lnTo>
                    <a:pt x="123" y="65"/>
                  </a:lnTo>
                  <a:lnTo>
                    <a:pt x="127" y="67"/>
                  </a:lnTo>
                  <a:lnTo>
                    <a:pt x="130" y="69"/>
                  </a:lnTo>
                  <a:lnTo>
                    <a:pt x="134" y="72"/>
                  </a:lnTo>
                  <a:lnTo>
                    <a:pt x="137" y="73"/>
                  </a:lnTo>
                  <a:lnTo>
                    <a:pt x="140" y="76"/>
                  </a:lnTo>
                  <a:lnTo>
                    <a:pt x="146" y="78"/>
                  </a:lnTo>
                  <a:lnTo>
                    <a:pt x="151" y="82"/>
                  </a:lnTo>
                  <a:lnTo>
                    <a:pt x="157" y="84"/>
                  </a:lnTo>
                  <a:lnTo>
                    <a:pt x="162" y="88"/>
                  </a:lnTo>
                  <a:lnTo>
                    <a:pt x="166" y="89"/>
                  </a:lnTo>
                  <a:lnTo>
                    <a:pt x="169" y="91"/>
                  </a:lnTo>
                  <a:lnTo>
                    <a:pt x="171" y="94"/>
                  </a:lnTo>
                  <a:lnTo>
                    <a:pt x="174" y="96"/>
                  </a:lnTo>
                  <a:lnTo>
                    <a:pt x="167" y="117"/>
                  </a:lnTo>
                  <a:lnTo>
                    <a:pt x="5" y="29"/>
                  </a:lnTo>
                  <a:lnTo>
                    <a:pt x="0" y="0"/>
                  </a:lnTo>
                  <a:close/>
                </a:path>
              </a:pathLst>
            </a:custGeom>
            <a:solidFill>
              <a:srgbClr val="000000"/>
            </a:solidFill>
            <a:ln w="9525">
              <a:noFill/>
              <a:round/>
              <a:headEnd/>
              <a:tailEnd/>
            </a:ln>
          </p:spPr>
          <p:txBody>
            <a:bodyPr/>
            <a:lstStyle/>
            <a:p>
              <a:endParaRPr lang="en-US"/>
            </a:p>
          </p:txBody>
        </p:sp>
        <p:sp>
          <p:nvSpPr>
            <p:cNvPr id="72800" name="Freeform 501"/>
            <p:cNvSpPr>
              <a:spLocks/>
            </p:cNvSpPr>
            <p:nvPr/>
          </p:nvSpPr>
          <p:spPr bwMode="auto">
            <a:xfrm>
              <a:off x="4943" y="2924"/>
              <a:ext cx="36" cy="8"/>
            </a:xfrm>
            <a:custGeom>
              <a:avLst/>
              <a:gdLst>
                <a:gd name="T0" fmla="*/ 0 w 110"/>
                <a:gd name="T1" fmla="*/ 0 h 25"/>
                <a:gd name="T2" fmla="*/ 12 w 110"/>
                <a:gd name="T3" fmla="*/ 0 h 25"/>
                <a:gd name="T4" fmla="*/ 11 w 110"/>
                <a:gd name="T5" fmla="*/ 3 h 25"/>
                <a:gd name="T6" fmla="*/ 1 w 110"/>
                <a:gd name="T7" fmla="*/ 3 h 25"/>
                <a:gd name="T8" fmla="*/ 0 w 110"/>
                <a:gd name="T9" fmla="*/ 0 h 25"/>
                <a:gd name="T10" fmla="*/ 0 w 110"/>
                <a:gd name="T11" fmla="*/ 0 h 25"/>
                <a:gd name="T12" fmla="*/ 0 60000 65536"/>
                <a:gd name="T13" fmla="*/ 0 60000 65536"/>
                <a:gd name="T14" fmla="*/ 0 60000 65536"/>
                <a:gd name="T15" fmla="*/ 0 60000 65536"/>
                <a:gd name="T16" fmla="*/ 0 60000 65536"/>
                <a:gd name="T17" fmla="*/ 0 60000 65536"/>
                <a:gd name="T18" fmla="*/ 0 w 110"/>
                <a:gd name="T19" fmla="*/ 0 h 25"/>
                <a:gd name="T20" fmla="*/ 110 w 11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10" h="25">
                  <a:moveTo>
                    <a:pt x="0" y="0"/>
                  </a:moveTo>
                  <a:lnTo>
                    <a:pt x="110" y="3"/>
                  </a:lnTo>
                  <a:lnTo>
                    <a:pt x="104" y="25"/>
                  </a:lnTo>
                  <a:lnTo>
                    <a:pt x="7" y="25"/>
                  </a:lnTo>
                  <a:lnTo>
                    <a:pt x="0" y="0"/>
                  </a:lnTo>
                  <a:close/>
                </a:path>
              </a:pathLst>
            </a:custGeom>
            <a:solidFill>
              <a:srgbClr val="000000"/>
            </a:solidFill>
            <a:ln w="9525">
              <a:noFill/>
              <a:round/>
              <a:headEnd/>
              <a:tailEnd/>
            </a:ln>
          </p:spPr>
          <p:txBody>
            <a:bodyPr/>
            <a:lstStyle/>
            <a:p>
              <a:endParaRPr lang="en-US"/>
            </a:p>
          </p:txBody>
        </p:sp>
        <p:sp>
          <p:nvSpPr>
            <p:cNvPr id="72801" name="Freeform 502"/>
            <p:cNvSpPr>
              <a:spLocks/>
            </p:cNvSpPr>
            <p:nvPr/>
          </p:nvSpPr>
          <p:spPr bwMode="auto">
            <a:xfrm>
              <a:off x="4937" y="2940"/>
              <a:ext cx="36" cy="17"/>
            </a:xfrm>
            <a:custGeom>
              <a:avLst/>
              <a:gdLst>
                <a:gd name="T0" fmla="*/ 1 w 108"/>
                <a:gd name="T1" fmla="*/ 3 h 52"/>
                <a:gd name="T2" fmla="*/ 11 w 108"/>
                <a:gd name="T3" fmla="*/ 0 h 52"/>
                <a:gd name="T4" fmla="*/ 12 w 108"/>
                <a:gd name="T5" fmla="*/ 2 h 52"/>
                <a:gd name="T6" fmla="*/ 0 w 108"/>
                <a:gd name="T7" fmla="*/ 6 h 52"/>
                <a:gd name="T8" fmla="*/ 1 w 108"/>
                <a:gd name="T9" fmla="*/ 3 h 52"/>
                <a:gd name="T10" fmla="*/ 1 w 108"/>
                <a:gd name="T11" fmla="*/ 3 h 52"/>
                <a:gd name="T12" fmla="*/ 0 60000 65536"/>
                <a:gd name="T13" fmla="*/ 0 60000 65536"/>
                <a:gd name="T14" fmla="*/ 0 60000 65536"/>
                <a:gd name="T15" fmla="*/ 0 60000 65536"/>
                <a:gd name="T16" fmla="*/ 0 60000 65536"/>
                <a:gd name="T17" fmla="*/ 0 60000 65536"/>
                <a:gd name="T18" fmla="*/ 0 w 108"/>
                <a:gd name="T19" fmla="*/ 0 h 52"/>
                <a:gd name="T20" fmla="*/ 108 w 10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08" h="52">
                  <a:moveTo>
                    <a:pt x="6" y="27"/>
                  </a:moveTo>
                  <a:lnTo>
                    <a:pt x="103" y="0"/>
                  </a:lnTo>
                  <a:lnTo>
                    <a:pt x="108" y="19"/>
                  </a:lnTo>
                  <a:lnTo>
                    <a:pt x="0" y="52"/>
                  </a:lnTo>
                  <a:lnTo>
                    <a:pt x="6" y="27"/>
                  </a:lnTo>
                  <a:close/>
                </a:path>
              </a:pathLst>
            </a:custGeom>
            <a:solidFill>
              <a:srgbClr val="000000"/>
            </a:solidFill>
            <a:ln w="9525">
              <a:noFill/>
              <a:round/>
              <a:headEnd/>
              <a:tailEnd/>
            </a:ln>
          </p:spPr>
          <p:txBody>
            <a:bodyPr/>
            <a:lstStyle/>
            <a:p>
              <a:endParaRPr lang="en-US"/>
            </a:p>
          </p:txBody>
        </p:sp>
        <p:sp>
          <p:nvSpPr>
            <p:cNvPr id="72802" name="Freeform 503"/>
            <p:cNvSpPr>
              <a:spLocks/>
            </p:cNvSpPr>
            <p:nvPr/>
          </p:nvSpPr>
          <p:spPr bwMode="auto">
            <a:xfrm>
              <a:off x="4920" y="2954"/>
              <a:ext cx="60" cy="42"/>
            </a:xfrm>
            <a:custGeom>
              <a:avLst/>
              <a:gdLst>
                <a:gd name="T0" fmla="*/ 2 w 179"/>
                <a:gd name="T1" fmla="*/ 10 h 126"/>
                <a:gd name="T2" fmla="*/ 19 w 179"/>
                <a:gd name="T3" fmla="*/ 0 h 126"/>
                <a:gd name="T4" fmla="*/ 20 w 179"/>
                <a:gd name="T5" fmla="*/ 2 h 126"/>
                <a:gd name="T6" fmla="*/ 0 w 179"/>
                <a:gd name="T7" fmla="*/ 14 h 126"/>
                <a:gd name="T8" fmla="*/ 2 w 179"/>
                <a:gd name="T9" fmla="*/ 10 h 126"/>
                <a:gd name="T10" fmla="*/ 2 w 179"/>
                <a:gd name="T11" fmla="*/ 10 h 126"/>
                <a:gd name="T12" fmla="*/ 0 60000 65536"/>
                <a:gd name="T13" fmla="*/ 0 60000 65536"/>
                <a:gd name="T14" fmla="*/ 0 60000 65536"/>
                <a:gd name="T15" fmla="*/ 0 60000 65536"/>
                <a:gd name="T16" fmla="*/ 0 60000 65536"/>
                <a:gd name="T17" fmla="*/ 0 60000 65536"/>
                <a:gd name="T18" fmla="*/ 0 w 179"/>
                <a:gd name="T19" fmla="*/ 0 h 126"/>
                <a:gd name="T20" fmla="*/ 179 w 179"/>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79" h="126">
                  <a:moveTo>
                    <a:pt x="16" y="90"/>
                  </a:moveTo>
                  <a:lnTo>
                    <a:pt x="166" y="0"/>
                  </a:lnTo>
                  <a:lnTo>
                    <a:pt x="179" y="17"/>
                  </a:lnTo>
                  <a:lnTo>
                    <a:pt x="0" y="126"/>
                  </a:lnTo>
                  <a:lnTo>
                    <a:pt x="16" y="90"/>
                  </a:lnTo>
                  <a:close/>
                </a:path>
              </a:pathLst>
            </a:custGeom>
            <a:solidFill>
              <a:srgbClr val="000000"/>
            </a:solidFill>
            <a:ln w="9525">
              <a:noFill/>
              <a:round/>
              <a:headEnd/>
              <a:tailEnd/>
            </a:ln>
          </p:spPr>
          <p:txBody>
            <a:bodyPr/>
            <a:lstStyle/>
            <a:p>
              <a:endParaRPr lang="en-US"/>
            </a:p>
          </p:txBody>
        </p:sp>
        <p:sp>
          <p:nvSpPr>
            <p:cNvPr id="72803" name="Freeform 504"/>
            <p:cNvSpPr>
              <a:spLocks/>
            </p:cNvSpPr>
            <p:nvPr/>
          </p:nvSpPr>
          <p:spPr bwMode="auto">
            <a:xfrm>
              <a:off x="4899" y="2967"/>
              <a:ext cx="84" cy="85"/>
            </a:xfrm>
            <a:custGeom>
              <a:avLst/>
              <a:gdLst>
                <a:gd name="T0" fmla="*/ 2 w 250"/>
                <a:gd name="T1" fmla="*/ 24 h 254"/>
                <a:gd name="T2" fmla="*/ 2 w 250"/>
                <a:gd name="T3" fmla="*/ 24 h 254"/>
                <a:gd name="T4" fmla="*/ 2 w 250"/>
                <a:gd name="T5" fmla="*/ 23 h 254"/>
                <a:gd name="T6" fmla="*/ 3 w 250"/>
                <a:gd name="T7" fmla="*/ 23 h 254"/>
                <a:gd name="T8" fmla="*/ 3 w 250"/>
                <a:gd name="T9" fmla="*/ 22 h 254"/>
                <a:gd name="T10" fmla="*/ 4 w 250"/>
                <a:gd name="T11" fmla="*/ 22 h 254"/>
                <a:gd name="T12" fmla="*/ 4 w 250"/>
                <a:gd name="T13" fmla="*/ 21 h 254"/>
                <a:gd name="T14" fmla="*/ 4 w 250"/>
                <a:gd name="T15" fmla="*/ 21 h 254"/>
                <a:gd name="T16" fmla="*/ 5 w 250"/>
                <a:gd name="T17" fmla="*/ 21 h 254"/>
                <a:gd name="T18" fmla="*/ 5 w 250"/>
                <a:gd name="T19" fmla="*/ 20 h 254"/>
                <a:gd name="T20" fmla="*/ 6 w 250"/>
                <a:gd name="T21" fmla="*/ 20 h 254"/>
                <a:gd name="T22" fmla="*/ 6 w 250"/>
                <a:gd name="T23" fmla="*/ 19 h 254"/>
                <a:gd name="T24" fmla="*/ 7 w 250"/>
                <a:gd name="T25" fmla="*/ 19 h 254"/>
                <a:gd name="T26" fmla="*/ 7 w 250"/>
                <a:gd name="T27" fmla="*/ 18 h 254"/>
                <a:gd name="T28" fmla="*/ 8 w 250"/>
                <a:gd name="T29" fmla="*/ 18 h 254"/>
                <a:gd name="T30" fmla="*/ 8 w 250"/>
                <a:gd name="T31" fmla="*/ 17 h 254"/>
                <a:gd name="T32" fmla="*/ 9 w 250"/>
                <a:gd name="T33" fmla="*/ 17 h 254"/>
                <a:gd name="T34" fmla="*/ 9 w 250"/>
                <a:gd name="T35" fmla="*/ 16 h 254"/>
                <a:gd name="T36" fmla="*/ 10 w 250"/>
                <a:gd name="T37" fmla="*/ 16 h 254"/>
                <a:gd name="T38" fmla="*/ 10 w 250"/>
                <a:gd name="T39" fmla="*/ 15 h 254"/>
                <a:gd name="T40" fmla="*/ 11 w 250"/>
                <a:gd name="T41" fmla="*/ 15 h 254"/>
                <a:gd name="T42" fmla="*/ 11 w 250"/>
                <a:gd name="T43" fmla="*/ 14 h 254"/>
                <a:gd name="T44" fmla="*/ 12 w 250"/>
                <a:gd name="T45" fmla="*/ 14 h 254"/>
                <a:gd name="T46" fmla="*/ 12 w 250"/>
                <a:gd name="T47" fmla="*/ 13 h 254"/>
                <a:gd name="T48" fmla="*/ 13 w 250"/>
                <a:gd name="T49" fmla="*/ 13 h 254"/>
                <a:gd name="T50" fmla="*/ 13 w 250"/>
                <a:gd name="T51" fmla="*/ 12 h 254"/>
                <a:gd name="T52" fmla="*/ 14 w 250"/>
                <a:gd name="T53" fmla="*/ 12 h 254"/>
                <a:gd name="T54" fmla="*/ 15 w 250"/>
                <a:gd name="T55" fmla="*/ 11 h 254"/>
                <a:gd name="T56" fmla="*/ 15 w 250"/>
                <a:gd name="T57" fmla="*/ 11 h 254"/>
                <a:gd name="T58" fmla="*/ 16 w 250"/>
                <a:gd name="T59" fmla="*/ 10 h 254"/>
                <a:gd name="T60" fmla="*/ 16 w 250"/>
                <a:gd name="T61" fmla="*/ 10 h 254"/>
                <a:gd name="T62" fmla="*/ 17 w 250"/>
                <a:gd name="T63" fmla="*/ 9 h 254"/>
                <a:gd name="T64" fmla="*/ 17 w 250"/>
                <a:gd name="T65" fmla="*/ 9 h 254"/>
                <a:gd name="T66" fmla="*/ 18 w 250"/>
                <a:gd name="T67" fmla="*/ 8 h 254"/>
                <a:gd name="T68" fmla="*/ 18 w 250"/>
                <a:gd name="T69" fmla="*/ 8 h 254"/>
                <a:gd name="T70" fmla="*/ 19 w 250"/>
                <a:gd name="T71" fmla="*/ 7 h 254"/>
                <a:gd name="T72" fmla="*/ 20 w 250"/>
                <a:gd name="T73" fmla="*/ 7 h 254"/>
                <a:gd name="T74" fmla="*/ 20 w 250"/>
                <a:gd name="T75" fmla="*/ 6 h 254"/>
                <a:gd name="T76" fmla="*/ 21 w 250"/>
                <a:gd name="T77" fmla="*/ 6 h 254"/>
                <a:gd name="T78" fmla="*/ 21 w 250"/>
                <a:gd name="T79" fmla="*/ 5 h 254"/>
                <a:gd name="T80" fmla="*/ 22 w 250"/>
                <a:gd name="T81" fmla="*/ 5 h 254"/>
                <a:gd name="T82" fmla="*/ 22 w 250"/>
                <a:gd name="T83" fmla="*/ 4 h 254"/>
                <a:gd name="T84" fmla="*/ 23 w 250"/>
                <a:gd name="T85" fmla="*/ 4 h 254"/>
                <a:gd name="T86" fmla="*/ 23 w 250"/>
                <a:gd name="T87" fmla="*/ 4 h 254"/>
                <a:gd name="T88" fmla="*/ 24 w 250"/>
                <a:gd name="T89" fmla="*/ 3 h 254"/>
                <a:gd name="T90" fmla="*/ 24 w 250"/>
                <a:gd name="T91" fmla="*/ 3 h 254"/>
                <a:gd name="T92" fmla="*/ 24 w 250"/>
                <a:gd name="T93" fmla="*/ 3 h 254"/>
                <a:gd name="T94" fmla="*/ 25 w 250"/>
                <a:gd name="T95" fmla="*/ 2 h 254"/>
                <a:gd name="T96" fmla="*/ 25 w 250"/>
                <a:gd name="T97" fmla="*/ 2 h 254"/>
                <a:gd name="T98" fmla="*/ 26 w 250"/>
                <a:gd name="T99" fmla="*/ 1 h 254"/>
                <a:gd name="T100" fmla="*/ 26 w 250"/>
                <a:gd name="T101" fmla="*/ 1 h 254"/>
                <a:gd name="T102" fmla="*/ 27 w 250"/>
                <a:gd name="T103" fmla="*/ 0 h 254"/>
                <a:gd name="T104" fmla="*/ 27 w 250"/>
                <a:gd name="T105" fmla="*/ 0 h 254"/>
                <a:gd name="T106" fmla="*/ 27 w 250"/>
                <a:gd name="T107" fmla="*/ 0 h 254"/>
                <a:gd name="T108" fmla="*/ 27 w 250"/>
                <a:gd name="T109" fmla="*/ 0 h 254"/>
                <a:gd name="T110" fmla="*/ 28 w 250"/>
                <a:gd name="T111" fmla="*/ 2 h 254"/>
                <a:gd name="T112" fmla="*/ 0 w 250"/>
                <a:gd name="T113" fmla="*/ 28 h 254"/>
                <a:gd name="T114" fmla="*/ 2 w 250"/>
                <a:gd name="T115" fmla="*/ 24 h 254"/>
                <a:gd name="T116" fmla="*/ 2 w 250"/>
                <a:gd name="T117" fmla="*/ 24 h 2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254"/>
                <a:gd name="T179" fmla="*/ 250 w 250"/>
                <a:gd name="T180" fmla="*/ 254 h 2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254">
                  <a:moveTo>
                    <a:pt x="15" y="217"/>
                  </a:moveTo>
                  <a:lnTo>
                    <a:pt x="17" y="212"/>
                  </a:lnTo>
                  <a:lnTo>
                    <a:pt x="21" y="208"/>
                  </a:lnTo>
                  <a:lnTo>
                    <a:pt x="25" y="203"/>
                  </a:lnTo>
                  <a:lnTo>
                    <a:pt x="31" y="197"/>
                  </a:lnTo>
                  <a:lnTo>
                    <a:pt x="33" y="194"/>
                  </a:lnTo>
                  <a:lnTo>
                    <a:pt x="37" y="190"/>
                  </a:lnTo>
                  <a:lnTo>
                    <a:pt x="40" y="186"/>
                  </a:lnTo>
                  <a:lnTo>
                    <a:pt x="43" y="184"/>
                  </a:lnTo>
                  <a:lnTo>
                    <a:pt x="48" y="180"/>
                  </a:lnTo>
                  <a:lnTo>
                    <a:pt x="51" y="177"/>
                  </a:lnTo>
                  <a:lnTo>
                    <a:pt x="55" y="172"/>
                  </a:lnTo>
                  <a:lnTo>
                    <a:pt x="60" y="169"/>
                  </a:lnTo>
                  <a:lnTo>
                    <a:pt x="63" y="165"/>
                  </a:lnTo>
                  <a:lnTo>
                    <a:pt x="67" y="160"/>
                  </a:lnTo>
                  <a:lnTo>
                    <a:pt x="71" y="156"/>
                  </a:lnTo>
                  <a:lnTo>
                    <a:pt x="77" y="151"/>
                  </a:lnTo>
                  <a:lnTo>
                    <a:pt x="81" y="146"/>
                  </a:lnTo>
                  <a:lnTo>
                    <a:pt x="85" y="143"/>
                  </a:lnTo>
                  <a:lnTo>
                    <a:pt x="91" y="138"/>
                  </a:lnTo>
                  <a:lnTo>
                    <a:pt x="96" y="133"/>
                  </a:lnTo>
                  <a:lnTo>
                    <a:pt x="101" y="128"/>
                  </a:lnTo>
                  <a:lnTo>
                    <a:pt x="105" y="123"/>
                  </a:lnTo>
                  <a:lnTo>
                    <a:pt x="110" y="119"/>
                  </a:lnTo>
                  <a:lnTo>
                    <a:pt x="115" y="115"/>
                  </a:lnTo>
                  <a:lnTo>
                    <a:pt x="120" y="110"/>
                  </a:lnTo>
                  <a:lnTo>
                    <a:pt x="125" y="105"/>
                  </a:lnTo>
                  <a:lnTo>
                    <a:pt x="130" y="100"/>
                  </a:lnTo>
                  <a:lnTo>
                    <a:pt x="137" y="97"/>
                  </a:lnTo>
                  <a:lnTo>
                    <a:pt x="141" y="92"/>
                  </a:lnTo>
                  <a:lnTo>
                    <a:pt x="146" y="87"/>
                  </a:lnTo>
                  <a:lnTo>
                    <a:pt x="150" y="82"/>
                  </a:lnTo>
                  <a:lnTo>
                    <a:pt x="156" y="77"/>
                  </a:lnTo>
                  <a:lnTo>
                    <a:pt x="160" y="73"/>
                  </a:lnTo>
                  <a:lnTo>
                    <a:pt x="165" y="68"/>
                  </a:lnTo>
                  <a:lnTo>
                    <a:pt x="169" y="64"/>
                  </a:lnTo>
                  <a:lnTo>
                    <a:pt x="175" y="59"/>
                  </a:lnTo>
                  <a:lnTo>
                    <a:pt x="180" y="56"/>
                  </a:lnTo>
                  <a:lnTo>
                    <a:pt x="184" y="51"/>
                  </a:lnTo>
                  <a:lnTo>
                    <a:pt x="188" y="47"/>
                  </a:lnTo>
                  <a:lnTo>
                    <a:pt x="193" y="44"/>
                  </a:lnTo>
                  <a:lnTo>
                    <a:pt x="196" y="39"/>
                  </a:lnTo>
                  <a:lnTo>
                    <a:pt x="200" y="36"/>
                  </a:lnTo>
                  <a:lnTo>
                    <a:pt x="204" y="33"/>
                  </a:lnTo>
                  <a:lnTo>
                    <a:pt x="208" y="29"/>
                  </a:lnTo>
                  <a:lnTo>
                    <a:pt x="211" y="25"/>
                  </a:lnTo>
                  <a:lnTo>
                    <a:pt x="215" y="23"/>
                  </a:lnTo>
                  <a:lnTo>
                    <a:pt x="218" y="19"/>
                  </a:lnTo>
                  <a:lnTo>
                    <a:pt x="221" y="17"/>
                  </a:lnTo>
                  <a:lnTo>
                    <a:pt x="227" y="11"/>
                  </a:lnTo>
                  <a:lnTo>
                    <a:pt x="232" y="8"/>
                  </a:lnTo>
                  <a:lnTo>
                    <a:pt x="235" y="4"/>
                  </a:lnTo>
                  <a:lnTo>
                    <a:pt x="238" y="1"/>
                  </a:lnTo>
                  <a:lnTo>
                    <a:pt x="240" y="0"/>
                  </a:lnTo>
                  <a:lnTo>
                    <a:pt x="241" y="0"/>
                  </a:lnTo>
                  <a:lnTo>
                    <a:pt x="250" y="19"/>
                  </a:lnTo>
                  <a:lnTo>
                    <a:pt x="0" y="254"/>
                  </a:lnTo>
                  <a:lnTo>
                    <a:pt x="15" y="217"/>
                  </a:lnTo>
                  <a:close/>
                </a:path>
              </a:pathLst>
            </a:custGeom>
            <a:solidFill>
              <a:srgbClr val="000000"/>
            </a:solidFill>
            <a:ln w="9525">
              <a:noFill/>
              <a:round/>
              <a:headEnd/>
              <a:tailEnd/>
            </a:ln>
          </p:spPr>
          <p:txBody>
            <a:bodyPr/>
            <a:lstStyle/>
            <a:p>
              <a:endParaRPr lang="en-US"/>
            </a:p>
          </p:txBody>
        </p:sp>
        <p:sp>
          <p:nvSpPr>
            <p:cNvPr id="72804" name="Freeform 505"/>
            <p:cNvSpPr>
              <a:spLocks/>
            </p:cNvSpPr>
            <p:nvPr/>
          </p:nvSpPr>
          <p:spPr bwMode="auto">
            <a:xfrm>
              <a:off x="5257" y="2912"/>
              <a:ext cx="19" cy="30"/>
            </a:xfrm>
            <a:custGeom>
              <a:avLst/>
              <a:gdLst>
                <a:gd name="T0" fmla="*/ 0 w 58"/>
                <a:gd name="T1" fmla="*/ 4 h 91"/>
                <a:gd name="T2" fmla="*/ 4 w 58"/>
                <a:gd name="T3" fmla="*/ 10 h 91"/>
                <a:gd name="T4" fmla="*/ 5 w 58"/>
                <a:gd name="T5" fmla="*/ 9 h 91"/>
                <a:gd name="T6" fmla="*/ 6 w 58"/>
                <a:gd name="T7" fmla="*/ 0 h 91"/>
                <a:gd name="T8" fmla="*/ 4 w 58"/>
                <a:gd name="T9" fmla="*/ 1 h 91"/>
                <a:gd name="T10" fmla="*/ 4 w 58"/>
                <a:gd name="T11" fmla="*/ 6 h 91"/>
                <a:gd name="T12" fmla="*/ 2 w 58"/>
                <a:gd name="T13" fmla="*/ 3 h 91"/>
                <a:gd name="T14" fmla="*/ 0 w 58"/>
                <a:gd name="T15" fmla="*/ 4 h 91"/>
                <a:gd name="T16" fmla="*/ 0 w 58"/>
                <a:gd name="T17" fmla="*/ 4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91"/>
                <a:gd name="T29" fmla="*/ 58 w 58"/>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91">
                  <a:moveTo>
                    <a:pt x="0" y="35"/>
                  </a:moveTo>
                  <a:lnTo>
                    <a:pt x="39" y="91"/>
                  </a:lnTo>
                  <a:lnTo>
                    <a:pt x="47" y="79"/>
                  </a:lnTo>
                  <a:lnTo>
                    <a:pt x="58" y="0"/>
                  </a:lnTo>
                  <a:lnTo>
                    <a:pt x="41" y="10"/>
                  </a:lnTo>
                  <a:lnTo>
                    <a:pt x="37" y="58"/>
                  </a:lnTo>
                  <a:lnTo>
                    <a:pt x="17" y="26"/>
                  </a:lnTo>
                  <a:lnTo>
                    <a:pt x="0" y="35"/>
                  </a:lnTo>
                  <a:close/>
                </a:path>
              </a:pathLst>
            </a:custGeom>
            <a:solidFill>
              <a:srgbClr val="000000"/>
            </a:solidFill>
            <a:ln w="9525">
              <a:noFill/>
              <a:round/>
              <a:headEnd/>
              <a:tailEnd/>
            </a:ln>
          </p:spPr>
          <p:txBody>
            <a:bodyPr/>
            <a:lstStyle/>
            <a:p>
              <a:endParaRPr lang="en-US"/>
            </a:p>
          </p:txBody>
        </p:sp>
        <p:sp>
          <p:nvSpPr>
            <p:cNvPr id="72805" name="Freeform 506"/>
            <p:cNvSpPr>
              <a:spLocks/>
            </p:cNvSpPr>
            <p:nvPr/>
          </p:nvSpPr>
          <p:spPr bwMode="auto">
            <a:xfrm>
              <a:off x="5227" y="2928"/>
              <a:ext cx="20" cy="28"/>
            </a:xfrm>
            <a:custGeom>
              <a:avLst/>
              <a:gdLst>
                <a:gd name="T0" fmla="*/ 0 w 60"/>
                <a:gd name="T1" fmla="*/ 2 h 83"/>
                <a:gd name="T2" fmla="*/ 5 w 60"/>
                <a:gd name="T3" fmla="*/ 9 h 83"/>
                <a:gd name="T4" fmla="*/ 7 w 60"/>
                <a:gd name="T5" fmla="*/ 0 h 83"/>
                <a:gd name="T6" fmla="*/ 5 w 60"/>
                <a:gd name="T7" fmla="*/ 0 h 83"/>
                <a:gd name="T8" fmla="*/ 4 w 60"/>
                <a:gd name="T9" fmla="*/ 5 h 83"/>
                <a:gd name="T10" fmla="*/ 2 w 60"/>
                <a:gd name="T11" fmla="*/ 2 h 83"/>
                <a:gd name="T12" fmla="*/ 0 w 60"/>
                <a:gd name="T13" fmla="*/ 2 h 83"/>
                <a:gd name="T14" fmla="*/ 0 w 60"/>
                <a:gd name="T15" fmla="*/ 2 h 83"/>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83"/>
                <a:gd name="T26" fmla="*/ 60 w 60"/>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83">
                  <a:moveTo>
                    <a:pt x="0" y="21"/>
                  </a:moveTo>
                  <a:lnTo>
                    <a:pt x="43" y="83"/>
                  </a:lnTo>
                  <a:lnTo>
                    <a:pt x="60" y="0"/>
                  </a:lnTo>
                  <a:lnTo>
                    <a:pt x="47" y="2"/>
                  </a:lnTo>
                  <a:lnTo>
                    <a:pt x="34" y="42"/>
                  </a:lnTo>
                  <a:lnTo>
                    <a:pt x="15" y="14"/>
                  </a:lnTo>
                  <a:lnTo>
                    <a:pt x="0" y="21"/>
                  </a:lnTo>
                  <a:close/>
                </a:path>
              </a:pathLst>
            </a:custGeom>
            <a:solidFill>
              <a:srgbClr val="000000"/>
            </a:solidFill>
            <a:ln w="9525">
              <a:noFill/>
              <a:round/>
              <a:headEnd/>
              <a:tailEnd/>
            </a:ln>
          </p:spPr>
          <p:txBody>
            <a:bodyPr/>
            <a:lstStyle/>
            <a:p>
              <a:endParaRPr lang="en-US"/>
            </a:p>
          </p:txBody>
        </p:sp>
        <p:sp>
          <p:nvSpPr>
            <p:cNvPr id="72806" name="Freeform 507"/>
            <p:cNvSpPr>
              <a:spLocks/>
            </p:cNvSpPr>
            <p:nvPr/>
          </p:nvSpPr>
          <p:spPr bwMode="auto">
            <a:xfrm>
              <a:off x="5285" y="2902"/>
              <a:ext cx="22" cy="26"/>
            </a:xfrm>
            <a:custGeom>
              <a:avLst/>
              <a:gdLst>
                <a:gd name="T0" fmla="*/ 0 w 64"/>
                <a:gd name="T1" fmla="*/ 2 h 78"/>
                <a:gd name="T2" fmla="*/ 5 w 64"/>
                <a:gd name="T3" fmla="*/ 9 h 78"/>
                <a:gd name="T4" fmla="*/ 8 w 64"/>
                <a:gd name="T5" fmla="*/ 0 h 78"/>
                <a:gd name="T6" fmla="*/ 6 w 64"/>
                <a:gd name="T7" fmla="*/ 0 h 78"/>
                <a:gd name="T8" fmla="*/ 5 w 64"/>
                <a:gd name="T9" fmla="*/ 4 h 78"/>
                <a:gd name="T10" fmla="*/ 2 w 64"/>
                <a:gd name="T11" fmla="*/ 1 h 78"/>
                <a:gd name="T12" fmla="*/ 0 w 64"/>
                <a:gd name="T13" fmla="*/ 2 h 78"/>
                <a:gd name="T14" fmla="*/ 0 w 64"/>
                <a:gd name="T15" fmla="*/ 2 h 7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78"/>
                <a:gd name="T26" fmla="*/ 64 w 64"/>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78">
                  <a:moveTo>
                    <a:pt x="0" y="21"/>
                  </a:moveTo>
                  <a:lnTo>
                    <a:pt x="45" y="78"/>
                  </a:lnTo>
                  <a:lnTo>
                    <a:pt x="64" y="0"/>
                  </a:lnTo>
                  <a:lnTo>
                    <a:pt x="50" y="0"/>
                  </a:lnTo>
                  <a:lnTo>
                    <a:pt x="40" y="38"/>
                  </a:lnTo>
                  <a:lnTo>
                    <a:pt x="16" y="11"/>
                  </a:lnTo>
                  <a:lnTo>
                    <a:pt x="0" y="21"/>
                  </a:lnTo>
                  <a:close/>
                </a:path>
              </a:pathLst>
            </a:custGeom>
            <a:solidFill>
              <a:srgbClr val="000000"/>
            </a:solidFill>
            <a:ln w="9525">
              <a:noFill/>
              <a:round/>
              <a:headEnd/>
              <a:tailEnd/>
            </a:ln>
          </p:spPr>
          <p:txBody>
            <a:bodyPr/>
            <a:lstStyle/>
            <a:p>
              <a:endParaRPr lang="en-US"/>
            </a:p>
          </p:txBody>
        </p:sp>
        <p:sp>
          <p:nvSpPr>
            <p:cNvPr id="72807" name="Freeform 508"/>
            <p:cNvSpPr>
              <a:spLocks/>
            </p:cNvSpPr>
            <p:nvPr/>
          </p:nvSpPr>
          <p:spPr bwMode="auto">
            <a:xfrm>
              <a:off x="5315" y="2891"/>
              <a:ext cx="19" cy="26"/>
            </a:xfrm>
            <a:custGeom>
              <a:avLst/>
              <a:gdLst>
                <a:gd name="T0" fmla="*/ 0 w 55"/>
                <a:gd name="T1" fmla="*/ 2 h 78"/>
                <a:gd name="T2" fmla="*/ 4 w 55"/>
                <a:gd name="T3" fmla="*/ 9 h 78"/>
                <a:gd name="T4" fmla="*/ 5 w 55"/>
                <a:gd name="T5" fmla="*/ 8 h 78"/>
                <a:gd name="T6" fmla="*/ 7 w 55"/>
                <a:gd name="T7" fmla="*/ 0 h 78"/>
                <a:gd name="T8" fmla="*/ 4 w 55"/>
                <a:gd name="T9" fmla="*/ 0 h 78"/>
                <a:gd name="T10" fmla="*/ 4 w 55"/>
                <a:gd name="T11" fmla="*/ 5 h 78"/>
                <a:gd name="T12" fmla="*/ 2 w 55"/>
                <a:gd name="T13" fmla="*/ 1 h 78"/>
                <a:gd name="T14" fmla="*/ 0 w 55"/>
                <a:gd name="T15" fmla="*/ 2 h 78"/>
                <a:gd name="T16" fmla="*/ 0 w 55"/>
                <a:gd name="T17" fmla="*/ 2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78"/>
                <a:gd name="T29" fmla="*/ 55 w 5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78">
                  <a:moveTo>
                    <a:pt x="0" y="20"/>
                  </a:moveTo>
                  <a:lnTo>
                    <a:pt x="32" y="78"/>
                  </a:lnTo>
                  <a:lnTo>
                    <a:pt x="44" y="73"/>
                  </a:lnTo>
                  <a:lnTo>
                    <a:pt x="55" y="0"/>
                  </a:lnTo>
                  <a:lnTo>
                    <a:pt x="36" y="0"/>
                  </a:lnTo>
                  <a:lnTo>
                    <a:pt x="34" y="43"/>
                  </a:lnTo>
                  <a:lnTo>
                    <a:pt x="21" y="10"/>
                  </a:lnTo>
                  <a:lnTo>
                    <a:pt x="0" y="20"/>
                  </a:lnTo>
                  <a:close/>
                </a:path>
              </a:pathLst>
            </a:custGeom>
            <a:solidFill>
              <a:srgbClr val="000000"/>
            </a:solidFill>
            <a:ln w="9525">
              <a:noFill/>
              <a:round/>
              <a:headEnd/>
              <a:tailEnd/>
            </a:ln>
          </p:spPr>
          <p:txBody>
            <a:bodyPr/>
            <a:lstStyle/>
            <a:p>
              <a:endParaRPr lang="en-US"/>
            </a:p>
          </p:txBody>
        </p:sp>
        <p:sp>
          <p:nvSpPr>
            <p:cNvPr id="72808" name="Freeform 509"/>
            <p:cNvSpPr>
              <a:spLocks/>
            </p:cNvSpPr>
            <p:nvPr/>
          </p:nvSpPr>
          <p:spPr bwMode="auto">
            <a:xfrm>
              <a:off x="5337" y="2884"/>
              <a:ext cx="17" cy="24"/>
            </a:xfrm>
            <a:custGeom>
              <a:avLst/>
              <a:gdLst>
                <a:gd name="T0" fmla="*/ 0 w 49"/>
                <a:gd name="T1" fmla="*/ 2 h 72"/>
                <a:gd name="T2" fmla="*/ 3 w 49"/>
                <a:gd name="T3" fmla="*/ 8 h 72"/>
                <a:gd name="T4" fmla="*/ 5 w 49"/>
                <a:gd name="T5" fmla="*/ 7 h 72"/>
                <a:gd name="T6" fmla="*/ 6 w 49"/>
                <a:gd name="T7" fmla="*/ 0 h 72"/>
                <a:gd name="T8" fmla="*/ 4 w 49"/>
                <a:gd name="T9" fmla="*/ 1 h 72"/>
                <a:gd name="T10" fmla="*/ 3 w 49"/>
                <a:gd name="T11" fmla="*/ 4 h 72"/>
                <a:gd name="T12" fmla="*/ 2 w 49"/>
                <a:gd name="T13" fmla="*/ 1 h 72"/>
                <a:gd name="T14" fmla="*/ 0 w 49"/>
                <a:gd name="T15" fmla="*/ 2 h 72"/>
                <a:gd name="T16" fmla="*/ 0 w 49"/>
                <a:gd name="T17" fmla="*/ 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72"/>
                <a:gd name="T29" fmla="*/ 49 w 49"/>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72">
                  <a:moveTo>
                    <a:pt x="0" y="20"/>
                  </a:moveTo>
                  <a:lnTo>
                    <a:pt x="28" y="72"/>
                  </a:lnTo>
                  <a:lnTo>
                    <a:pt x="43" y="67"/>
                  </a:lnTo>
                  <a:lnTo>
                    <a:pt x="49" y="0"/>
                  </a:lnTo>
                  <a:lnTo>
                    <a:pt x="32" y="7"/>
                  </a:lnTo>
                  <a:lnTo>
                    <a:pt x="30" y="37"/>
                  </a:lnTo>
                  <a:lnTo>
                    <a:pt x="20" y="9"/>
                  </a:lnTo>
                  <a:lnTo>
                    <a:pt x="0" y="20"/>
                  </a:lnTo>
                  <a:close/>
                </a:path>
              </a:pathLst>
            </a:custGeom>
            <a:solidFill>
              <a:srgbClr val="000000"/>
            </a:solidFill>
            <a:ln w="9525">
              <a:noFill/>
              <a:round/>
              <a:headEnd/>
              <a:tailEnd/>
            </a:ln>
          </p:spPr>
          <p:txBody>
            <a:bodyPr/>
            <a:lstStyle/>
            <a:p>
              <a:endParaRPr lang="en-US"/>
            </a:p>
          </p:txBody>
        </p:sp>
        <p:sp>
          <p:nvSpPr>
            <p:cNvPr id="72809" name="Freeform 510"/>
            <p:cNvSpPr>
              <a:spLocks/>
            </p:cNvSpPr>
            <p:nvPr/>
          </p:nvSpPr>
          <p:spPr bwMode="auto">
            <a:xfrm>
              <a:off x="5249" y="2947"/>
              <a:ext cx="21" cy="29"/>
            </a:xfrm>
            <a:custGeom>
              <a:avLst/>
              <a:gdLst>
                <a:gd name="T0" fmla="*/ 0 w 63"/>
                <a:gd name="T1" fmla="*/ 6 h 88"/>
                <a:gd name="T2" fmla="*/ 2 w 63"/>
                <a:gd name="T3" fmla="*/ 0 h 88"/>
                <a:gd name="T4" fmla="*/ 4 w 63"/>
                <a:gd name="T5" fmla="*/ 0 h 88"/>
                <a:gd name="T6" fmla="*/ 7 w 63"/>
                <a:gd name="T7" fmla="*/ 10 h 88"/>
                <a:gd name="T8" fmla="*/ 5 w 63"/>
                <a:gd name="T9" fmla="*/ 8 h 88"/>
                <a:gd name="T10" fmla="*/ 3 w 63"/>
                <a:gd name="T11" fmla="*/ 3 h 88"/>
                <a:gd name="T12" fmla="*/ 2 w 63"/>
                <a:gd name="T13" fmla="*/ 7 h 88"/>
                <a:gd name="T14" fmla="*/ 0 w 63"/>
                <a:gd name="T15" fmla="*/ 6 h 88"/>
                <a:gd name="T16" fmla="*/ 0 w 63"/>
                <a:gd name="T17" fmla="*/ 6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8"/>
                <a:gd name="T29" fmla="*/ 63 w 63"/>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8">
                  <a:moveTo>
                    <a:pt x="0" y="57"/>
                  </a:moveTo>
                  <a:lnTo>
                    <a:pt x="22" y="0"/>
                  </a:lnTo>
                  <a:lnTo>
                    <a:pt x="35" y="4"/>
                  </a:lnTo>
                  <a:lnTo>
                    <a:pt x="63" y="88"/>
                  </a:lnTo>
                  <a:lnTo>
                    <a:pt x="45" y="74"/>
                  </a:lnTo>
                  <a:lnTo>
                    <a:pt x="30" y="29"/>
                  </a:lnTo>
                  <a:lnTo>
                    <a:pt x="14" y="68"/>
                  </a:lnTo>
                  <a:lnTo>
                    <a:pt x="0" y="57"/>
                  </a:lnTo>
                  <a:close/>
                </a:path>
              </a:pathLst>
            </a:custGeom>
            <a:solidFill>
              <a:srgbClr val="000000"/>
            </a:solidFill>
            <a:ln w="9525">
              <a:noFill/>
              <a:round/>
              <a:headEnd/>
              <a:tailEnd/>
            </a:ln>
          </p:spPr>
          <p:txBody>
            <a:bodyPr/>
            <a:lstStyle/>
            <a:p>
              <a:endParaRPr lang="en-US"/>
            </a:p>
          </p:txBody>
        </p:sp>
        <p:sp>
          <p:nvSpPr>
            <p:cNvPr id="72810" name="Freeform 511"/>
            <p:cNvSpPr>
              <a:spLocks/>
            </p:cNvSpPr>
            <p:nvPr/>
          </p:nvSpPr>
          <p:spPr bwMode="auto">
            <a:xfrm>
              <a:off x="5274" y="2946"/>
              <a:ext cx="19" cy="30"/>
            </a:xfrm>
            <a:custGeom>
              <a:avLst/>
              <a:gdLst>
                <a:gd name="T0" fmla="*/ 0 w 55"/>
                <a:gd name="T1" fmla="*/ 8 h 90"/>
                <a:gd name="T2" fmla="*/ 3 w 55"/>
                <a:gd name="T3" fmla="*/ 0 h 90"/>
                <a:gd name="T4" fmla="*/ 4 w 55"/>
                <a:gd name="T5" fmla="*/ 0 h 90"/>
                <a:gd name="T6" fmla="*/ 7 w 55"/>
                <a:gd name="T7" fmla="*/ 10 h 90"/>
                <a:gd name="T8" fmla="*/ 4 w 55"/>
                <a:gd name="T9" fmla="*/ 10 h 90"/>
                <a:gd name="T10" fmla="*/ 3 w 55"/>
                <a:gd name="T11" fmla="*/ 4 h 90"/>
                <a:gd name="T12" fmla="*/ 2 w 55"/>
                <a:gd name="T13" fmla="*/ 9 h 90"/>
                <a:gd name="T14" fmla="*/ 0 w 55"/>
                <a:gd name="T15" fmla="*/ 8 h 90"/>
                <a:gd name="T16" fmla="*/ 0 w 55"/>
                <a:gd name="T17" fmla="*/ 8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0"/>
                <a:gd name="T29" fmla="*/ 55 w 55"/>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0">
                  <a:moveTo>
                    <a:pt x="0" y="73"/>
                  </a:moveTo>
                  <a:lnTo>
                    <a:pt x="23" y="0"/>
                  </a:lnTo>
                  <a:lnTo>
                    <a:pt x="34" y="2"/>
                  </a:lnTo>
                  <a:lnTo>
                    <a:pt x="55" y="90"/>
                  </a:lnTo>
                  <a:lnTo>
                    <a:pt x="37" y="87"/>
                  </a:lnTo>
                  <a:lnTo>
                    <a:pt x="29" y="36"/>
                  </a:lnTo>
                  <a:lnTo>
                    <a:pt x="14" y="85"/>
                  </a:lnTo>
                  <a:lnTo>
                    <a:pt x="0" y="73"/>
                  </a:lnTo>
                  <a:close/>
                </a:path>
              </a:pathLst>
            </a:custGeom>
            <a:solidFill>
              <a:srgbClr val="FFFFFF"/>
            </a:solidFill>
            <a:ln w="9525">
              <a:noFill/>
              <a:round/>
              <a:headEnd/>
              <a:tailEnd/>
            </a:ln>
          </p:spPr>
          <p:txBody>
            <a:bodyPr/>
            <a:lstStyle/>
            <a:p>
              <a:endParaRPr lang="en-US"/>
            </a:p>
          </p:txBody>
        </p:sp>
        <p:sp>
          <p:nvSpPr>
            <p:cNvPr id="72811" name="Freeform 512"/>
            <p:cNvSpPr>
              <a:spLocks/>
            </p:cNvSpPr>
            <p:nvPr/>
          </p:nvSpPr>
          <p:spPr bwMode="auto">
            <a:xfrm>
              <a:off x="5275" y="2952"/>
              <a:ext cx="18" cy="29"/>
            </a:xfrm>
            <a:custGeom>
              <a:avLst/>
              <a:gdLst>
                <a:gd name="T0" fmla="*/ 0 w 55"/>
                <a:gd name="T1" fmla="*/ 8 h 88"/>
                <a:gd name="T2" fmla="*/ 3 w 55"/>
                <a:gd name="T3" fmla="*/ 0 h 88"/>
                <a:gd name="T4" fmla="*/ 4 w 55"/>
                <a:gd name="T5" fmla="*/ 0 h 88"/>
                <a:gd name="T6" fmla="*/ 6 w 55"/>
                <a:gd name="T7" fmla="*/ 10 h 88"/>
                <a:gd name="T8" fmla="*/ 4 w 55"/>
                <a:gd name="T9" fmla="*/ 10 h 88"/>
                <a:gd name="T10" fmla="*/ 3 w 55"/>
                <a:gd name="T11" fmla="*/ 4 h 88"/>
                <a:gd name="T12" fmla="*/ 2 w 55"/>
                <a:gd name="T13" fmla="*/ 9 h 88"/>
                <a:gd name="T14" fmla="*/ 0 w 55"/>
                <a:gd name="T15" fmla="*/ 8 h 88"/>
                <a:gd name="T16" fmla="*/ 0 w 55"/>
                <a:gd name="T17" fmla="*/ 8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88"/>
                <a:gd name="T29" fmla="*/ 55 w 55"/>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88">
                  <a:moveTo>
                    <a:pt x="0" y="73"/>
                  </a:moveTo>
                  <a:lnTo>
                    <a:pt x="23" y="0"/>
                  </a:lnTo>
                  <a:lnTo>
                    <a:pt x="35" y="2"/>
                  </a:lnTo>
                  <a:lnTo>
                    <a:pt x="55" y="88"/>
                  </a:lnTo>
                  <a:lnTo>
                    <a:pt x="38" y="87"/>
                  </a:lnTo>
                  <a:lnTo>
                    <a:pt x="30" y="36"/>
                  </a:lnTo>
                  <a:lnTo>
                    <a:pt x="14" y="85"/>
                  </a:lnTo>
                  <a:lnTo>
                    <a:pt x="0" y="73"/>
                  </a:lnTo>
                  <a:close/>
                </a:path>
              </a:pathLst>
            </a:custGeom>
            <a:solidFill>
              <a:srgbClr val="000000"/>
            </a:solidFill>
            <a:ln w="9525">
              <a:noFill/>
              <a:round/>
              <a:headEnd/>
              <a:tailEnd/>
            </a:ln>
          </p:spPr>
          <p:txBody>
            <a:bodyPr/>
            <a:lstStyle/>
            <a:p>
              <a:endParaRPr lang="en-US"/>
            </a:p>
          </p:txBody>
        </p:sp>
        <p:sp>
          <p:nvSpPr>
            <p:cNvPr id="72812" name="Freeform 513"/>
            <p:cNvSpPr>
              <a:spLocks/>
            </p:cNvSpPr>
            <p:nvPr/>
          </p:nvSpPr>
          <p:spPr bwMode="auto">
            <a:xfrm>
              <a:off x="5301" y="2956"/>
              <a:ext cx="18" cy="29"/>
            </a:xfrm>
            <a:custGeom>
              <a:avLst/>
              <a:gdLst>
                <a:gd name="T0" fmla="*/ 0 w 56"/>
                <a:gd name="T1" fmla="*/ 7 h 87"/>
                <a:gd name="T2" fmla="*/ 3 w 56"/>
                <a:gd name="T3" fmla="*/ 0 h 87"/>
                <a:gd name="T4" fmla="*/ 5 w 56"/>
                <a:gd name="T5" fmla="*/ 1 h 87"/>
                <a:gd name="T6" fmla="*/ 6 w 56"/>
                <a:gd name="T7" fmla="*/ 10 h 87"/>
                <a:gd name="T8" fmla="*/ 4 w 56"/>
                <a:gd name="T9" fmla="*/ 9 h 87"/>
                <a:gd name="T10" fmla="*/ 3 w 56"/>
                <a:gd name="T11" fmla="*/ 4 h 87"/>
                <a:gd name="T12" fmla="*/ 2 w 56"/>
                <a:gd name="T13" fmla="*/ 8 h 87"/>
                <a:gd name="T14" fmla="*/ 0 w 56"/>
                <a:gd name="T15" fmla="*/ 7 h 87"/>
                <a:gd name="T16" fmla="*/ 0 w 56"/>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87"/>
                <a:gd name="T29" fmla="*/ 56 w 56"/>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87">
                  <a:moveTo>
                    <a:pt x="0" y="63"/>
                  </a:moveTo>
                  <a:lnTo>
                    <a:pt x="28" y="0"/>
                  </a:lnTo>
                  <a:lnTo>
                    <a:pt x="47" y="10"/>
                  </a:lnTo>
                  <a:lnTo>
                    <a:pt x="56" y="87"/>
                  </a:lnTo>
                  <a:lnTo>
                    <a:pt x="39" y="80"/>
                  </a:lnTo>
                  <a:lnTo>
                    <a:pt x="30" y="38"/>
                  </a:lnTo>
                  <a:lnTo>
                    <a:pt x="17" y="74"/>
                  </a:lnTo>
                  <a:lnTo>
                    <a:pt x="0" y="63"/>
                  </a:lnTo>
                  <a:close/>
                </a:path>
              </a:pathLst>
            </a:custGeom>
            <a:solidFill>
              <a:srgbClr val="FFFFFF"/>
            </a:solidFill>
            <a:ln w="9525">
              <a:noFill/>
              <a:round/>
              <a:headEnd/>
              <a:tailEnd/>
            </a:ln>
          </p:spPr>
          <p:txBody>
            <a:bodyPr/>
            <a:lstStyle/>
            <a:p>
              <a:endParaRPr lang="en-US"/>
            </a:p>
          </p:txBody>
        </p:sp>
        <p:sp>
          <p:nvSpPr>
            <p:cNvPr id="72813" name="Freeform 514"/>
            <p:cNvSpPr>
              <a:spLocks/>
            </p:cNvSpPr>
            <p:nvPr/>
          </p:nvSpPr>
          <p:spPr bwMode="auto">
            <a:xfrm>
              <a:off x="5302" y="2963"/>
              <a:ext cx="19" cy="29"/>
            </a:xfrm>
            <a:custGeom>
              <a:avLst/>
              <a:gdLst>
                <a:gd name="T0" fmla="*/ 0 w 57"/>
                <a:gd name="T1" fmla="*/ 7 h 87"/>
                <a:gd name="T2" fmla="*/ 3 w 57"/>
                <a:gd name="T3" fmla="*/ 0 h 87"/>
                <a:gd name="T4" fmla="*/ 5 w 57"/>
                <a:gd name="T5" fmla="*/ 1 h 87"/>
                <a:gd name="T6" fmla="*/ 6 w 57"/>
                <a:gd name="T7" fmla="*/ 10 h 87"/>
                <a:gd name="T8" fmla="*/ 4 w 57"/>
                <a:gd name="T9" fmla="*/ 9 h 87"/>
                <a:gd name="T10" fmla="*/ 3 w 57"/>
                <a:gd name="T11" fmla="*/ 4 h 87"/>
                <a:gd name="T12" fmla="*/ 2 w 57"/>
                <a:gd name="T13" fmla="*/ 8 h 87"/>
                <a:gd name="T14" fmla="*/ 0 w 57"/>
                <a:gd name="T15" fmla="*/ 7 h 87"/>
                <a:gd name="T16" fmla="*/ 0 w 57"/>
                <a:gd name="T17" fmla="*/ 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7"/>
                <a:gd name="T29" fmla="*/ 57 w 57"/>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7">
                  <a:moveTo>
                    <a:pt x="0" y="64"/>
                  </a:moveTo>
                  <a:lnTo>
                    <a:pt x="28" y="0"/>
                  </a:lnTo>
                  <a:lnTo>
                    <a:pt x="47" y="11"/>
                  </a:lnTo>
                  <a:lnTo>
                    <a:pt x="57" y="87"/>
                  </a:lnTo>
                  <a:lnTo>
                    <a:pt x="40" y="80"/>
                  </a:lnTo>
                  <a:lnTo>
                    <a:pt x="31" y="39"/>
                  </a:lnTo>
                  <a:lnTo>
                    <a:pt x="17" y="74"/>
                  </a:lnTo>
                  <a:lnTo>
                    <a:pt x="0" y="64"/>
                  </a:lnTo>
                  <a:close/>
                </a:path>
              </a:pathLst>
            </a:custGeom>
            <a:solidFill>
              <a:srgbClr val="000000"/>
            </a:solidFill>
            <a:ln w="9525">
              <a:noFill/>
              <a:round/>
              <a:headEnd/>
              <a:tailEnd/>
            </a:ln>
          </p:spPr>
          <p:txBody>
            <a:bodyPr/>
            <a:lstStyle/>
            <a:p>
              <a:endParaRPr lang="en-US"/>
            </a:p>
          </p:txBody>
        </p:sp>
        <p:sp>
          <p:nvSpPr>
            <p:cNvPr id="72814" name="Freeform 515"/>
            <p:cNvSpPr>
              <a:spLocks/>
            </p:cNvSpPr>
            <p:nvPr/>
          </p:nvSpPr>
          <p:spPr bwMode="auto">
            <a:xfrm>
              <a:off x="5110" y="2830"/>
              <a:ext cx="16" cy="37"/>
            </a:xfrm>
            <a:custGeom>
              <a:avLst/>
              <a:gdLst>
                <a:gd name="T0" fmla="*/ 5 w 49"/>
                <a:gd name="T1" fmla="*/ 2 h 112"/>
                <a:gd name="T2" fmla="*/ 5 w 49"/>
                <a:gd name="T3" fmla="*/ 2 h 112"/>
                <a:gd name="T4" fmla="*/ 5 w 49"/>
                <a:gd name="T5" fmla="*/ 2 h 112"/>
                <a:gd name="T6" fmla="*/ 4 w 49"/>
                <a:gd name="T7" fmla="*/ 3 h 112"/>
                <a:gd name="T8" fmla="*/ 4 w 49"/>
                <a:gd name="T9" fmla="*/ 3 h 112"/>
                <a:gd name="T10" fmla="*/ 3 w 49"/>
                <a:gd name="T11" fmla="*/ 4 h 112"/>
                <a:gd name="T12" fmla="*/ 3 w 49"/>
                <a:gd name="T13" fmla="*/ 5 h 112"/>
                <a:gd name="T14" fmla="*/ 3 w 49"/>
                <a:gd name="T15" fmla="*/ 5 h 112"/>
                <a:gd name="T16" fmla="*/ 3 w 49"/>
                <a:gd name="T17" fmla="*/ 6 h 112"/>
                <a:gd name="T18" fmla="*/ 2 w 49"/>
                <a:gd name="T19" fmla="*/ 7 h 112"/>
                <a:gd name="T20" fmla="*/ 2 w 49"/>
                <a:gd name="T21" fmla="*/ 7 h 112"/>
                <a:gd name="T22" fmla="*/ 3 w 49"/>
                <a:gd name="T23" fmla="*/ 8 h 112"/>
                <a:gd name="T24" fmla="*/ 3 w 49"/>
                <a:gd name="T25" fmla="*/ 9 h 112"/>
                <a:gd name="T26" fmla="*/ 3 w 49"/>
                <a:gd name="T27" fmla="*/ 9 h 112"/>
                <a:gd name="T28" fmla="*/ 3 w 49"/>
                <a:gd name="T29" fmla="*/ 10 h 112"/>
                <a:gd name="T30" fmla="*/ 4 w 49"/>
                <a:gd name="T31" fmla="*/ 10 h 112"/>
                <a:gd name="T32" fmla="*/ 4 w 49"/>
                <a:gd name="T33" fmla="*/ 10 h 112"/>
                <a:gd name="T34" fmla="*/ 3 w 49"/>
                <a:gd name="T35" fmla="*/ 12 h 112"/>
                <a:gd name="T36" fmla="*/ 3 w 49"/>
                <a:gd name="T37" fmla="*/ 12 h 112"/>
                <a:gd name="T38" fmla="*/ 3 w 49"/>
                <a:gd name="T39" fmla="*/ 12 h 112"/>
                <a:gd name="T40" fmla="*/ 2 w 49"/>
                <a:gd name="T41" fmla="*/ 12 h 112"/>
                <a:gd name="T42" fmla="*/ 2 w 49"/>
                <a:gd name="T43" fmla="*/ 11 h 112"/>
                <a:gd name="T44" fmla="*/ 2 w 49"/>
                <a:gd name="T45" fmla="*/ 11 h 112"/>
                <a:gd name="T46" fmla="*/ 1 w 49"/>
                <a:gd name="T47" fmla="*/ 10 h 112"/>
                <a:gd name="T48" fmla="*/ 1 w 49"/>
                <a:gd name="T49" fmla="*/ 9 h 112"/>
                <a:gd name="T50" fmla="*/ 0 w 49"/>
                <a:gd name="T51" fmla="*/ 9 h 112"/>
                <a:gd name="T52" fmla="*/ 0 w 49"/>
                <a:gd name="T53" fmla="*/ 8 h 112"/>
                <a:gd name="T54" fmla="*/ 0 w 49"/>
                <a:gd name="T55" fmla="*/ 8 h 112"/>
                <a:gd name="T56" fmla="*/ 0 w 49"/>
                <a:gd name="T57" fmla="*/ 7 h 112"/>
                <a:gd name="T58" fmla="*/ 0 w 49"/>
                <a:gd name="T59" fmla="*/ 7 h 112"/>
                <a:gd name="T60" fmla="*/ 0 w 49"/>
                <a:gd name="T61" fmla="*/ 6 h 112"/>
                <a:gd name="T62" fmla="*/ 0 w 49"/>
                <a:gd name="T63" fmla="*/ 6 h 112"/>
                <a:gd name="T64" fmla="*/ 0 w 49"/>
                <a:gd name="T65" fmla="*/ 5 h 112"/>
                <a:gd name="T66" fmla="*/ 0 w 49"/>
                <a:gd name="T67" fmla="*/ 5 h 112"/>
                <a:gd name="T68" fmla="*/ 0 w 49"/>
                <a:gd name="T69" fmla="*/ 4 h 112"/>
                <a:gd name="T70" fmla="*/ 1 w 49"/>
                <a:gd name="T71" fmla="*/ 4 h 112"/>
                <a:gd name="T72" fmla="*/ 1 w 49"/>
                <a:gd name="T73" fmla="*/ 3 h 112"/>
                <a:gd name="T74" fmla="*/ 1 w 49"/>
                <a:gd name="T75" fmla="*/ 2 h 112"/>
                <a:gd name="T76" fmla="*/ 2 w 49"/>
                <a:gd name="T77" fmla="*/ 2 h 112"/>
                <a:gd name="T78" fmla="*/ 2 w 49"/>
                <a:gd name="T79" fmla="*/ 1 h 112"/>
                <a:gd name="T80" fmla="*/ 3 w 49"/>
                <a:gd name="T81" fmla="*/ 1 h 112"/>
                <a:gd name="T82" fmla="*/ 3 w 49"/>
                <a:gd name="T83" fmla="*/ 1 h 112"/>
                <a:gd name="T84" fmla="*/ 3 w 49"/>
                <a:gd name="T85" fmla="*/ 0 h 112"/>
                <a:gd name="T86" fmla="*/ 4 w 49"/>
                <a:gd name="T87" fmla="*/ 0 h 112"/>
                <a:gd name="T88" fmla="*/ 5 w 49"/>
                <a:gd name="T89" fmla="*/ 2 h 112"/>
                <a:gd name="T90" fmla="*/ 5 w 49"/>
                <a:gd name="T91" fmla="*/ 2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
                <a:gd name="T139" fmla="*/ 0 h 112"/>
                <a:gd name="T140" fmla="*/ 49 w 49"/>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 h="112">
                  <a:moveTo>
                    <a:pt x="49" y="14"/>
                  </a:moveTo>
                  <a:lnTo>
                    <a:pt x="47" y="15"/>
                  </a:lnTo>
                  <a:lnTo>
                    <a:pt x="42" y="21"/>
                  </a:lnTo>
                  <a:lnTo>
                    <a:pt x="38" y="24"/>
                  </a:lnTo>
                  <a:lnTo>
                    <a:pt x="35" y="29"/>
                  </a:lnTo>
                  <a:lnTo>
                    <a:pt x="30" y="35"/>
                  </a:lnTo>
                  <a:lnTo>
                    <a:pt x="28" y="41"/>
                  </a:lnTo>
                  <a:lnTo>
                    <a:pt x="24" y="47"/>
                  </a:lnTo>
                  <a:lnTo>
                    <a:pt x="23" y="54"/>
                  </a:lnTo>
                  <a:lnTo>
                    <a:pt x="22" y="61"/>
                  </a:lnTo>
                  <a:lnTo>
                    <a:pt x="22" y="67"/>
                  </a:lnTo>
                  <a:lnTo>
                    <a:pt x="23" y="74"/>
                  </a:lnTo>
                  <a:lnTo>
                    <a:pt x="26" y="80"/>
                  </a:lnTo>
                  <a:lnTo>
                    <a:pt x="27" y="84"/>
                  </a:lnTo>
                  <a:lnTo>
                    <a:pt x="30" y="87"/>
                  </a:lnTo>
                  <a:lnTo>
                    <a:pt x="33" y="90"/>
                  </a:lnTo>
                  <a:lnTo>
                    <a:pt x="37" y="94"/>
                  </a:lnTo>
                  <a:lnTo>
                    <a:pt x="28" y="112"/>
                  </a:lnTo>
                  <a:lnTo>
                    <a:pt x="27" y="110"/>
                  </a:lnTo>
                  <a:lnTo>
                    <a:pt x="25" y="108"/>
                  </a:lnTo>
                  <a:lnTo>
                    <a:pt x="22" y="106"/>
                  </a:lnTo>
                  <a:lnTo>
                    <a:pt x="19" y="102"/>
                  </a:lnTo>
                  <a:lnTo>
                    <a:pt x="15" y="97"/>
                  </a:lnTo>
                  <a:lnTo>
                    <a:pt x="11" y="91"/>
                  </a:lnTo>
                  <a:lnTo>
                    <a:pt x="7" y="84"/>
                  </a:lnTo>
                  <a:lnTo>
                    <a:pt x="4" y="78"/>
                  </a:lnTo>
                  <a:lnTo>
                    <a:pt x="3" y="74"/>
                  </a:lnTo>
                  <a:lnTo>
                    <a:pt x="1" y="69"/>
                  </a:lnTo>
                  <a:lnTo>
                    <a:pt x="0" y="66"/>
                  </a:lnTo>
                  <a:lnTo>
                    <a:pt x="0" y="61"/>
                  </a:lnTo>
                  <a:lnTo>
                    <a:pt x="0" y="56"/>
                  </a:lnTo>
                  <a:lnTo>
                    <a:pt x="0" y="51"/>
                  </a:lnTo>
                  <a:lnTo>
                    <a:pt x="1" y="46"/>
                  </a:lnTo>
                  <a:lnTo>
                    <a:pt x="3" y="43"/>
                  </a:lnTo>
                  <a:lnTo>
                    <a:pt x="4" y="37"/>
                  </a:lnTo>
                  <a:lnTo>
                    <a:pt x="6" y="32"/>
                  </a:lnTo>
                  <a:lnTo>
                    <a:pt x="8" y="27"/>
                  </a:lnTo>
                  <a:lnTo>
                    <a:pt x="12" y="21"/>
                  </a:lnTo>
                  <a:lnTo>
                    <a:pt x="16" y="16"/>
                  </a:lnTo>
                  <a:lnTo>
                    <a:pt x="21" y="11"/>
                  </a:lnTo>
                  <a:lnTo>
                    <a:pt x="23" y="9"/>
                  </a:lnTo>
                  <a:lnTo>
                    <a:pt x="26" y="5"/>
                  </a:lnTo>
                  <a:lnTo>
                    <a:pt x="30" y="3"/>
                  </a:lnTo>
                  <a:lnTo>
                    <a:pt x="33" y="0"/>
                  </a:lnTo>
                  <a:lnTo>
                    <a:pt x="49" y="14"/>
                  </a:lnTo>
                  <a:close/>
                </a:path>
              </a:pathLst>
            </a:custGeom>
            <a:solidFill>
              <a:srgbClr val="000000"/>
            </a:solidFill>
            <a:ln w="9525">
              <a:no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28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28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2000"/>
                                        <p:tgtEl>
                                          <p:spTgt spid="1102851"/>
                                        </p:tgtEl>
                                      </p:cBhvr>
                                    </p:animEffect>
                                    <p:set>
                                      <p:cBhvr>
                                        <p:cTn id="53" dur="1" fill="hold">
                                          <p:stCondLst>
                                            <p:cond delay="1999"/>
                                          </p:stCondLst>
                                        </p:cTn>
                                        <p:tgtEl>
                                          <p:spTgt spid="11028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2" grpId="0"/>
      <p:bldP spid="1102853" grpId="0" animBg="1"/>
      <p:bldP spid="1102854" grpId="0" animBg="1"/>
      <p:bldP spid="110285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a:blip r:embed="rId3" cstate="print"/>
          <a:srcRect/>
          <a:stretch>
            <a:fillRect/>
          </a:stretch>
        </p:blipFill>
        <p:spPr bwMode="auto">
          <a:xfrm>
            <a:off x="838200" y="1219200"/>
            <a:ext cx="3276600" cy="2362200"/>
          </a:xfrm>
          <a:prstGeom prst="rect">
            <a:avLst/>
          </a:prstGeom>
          <a:noFill/>
          <a:ln w="9525">
            <a:noFill/>
            <a:miter lim="800000"/>
            <a:headEnd/>
            <a:tailEnd/>
          </a:ln>
        </p:spPr>
      </p:pic>
      <p:sp>
        <p:nvSpPr>
          <p:cNvPr id="73731" name="Text Box 4"/>
          <p:cNvSpPr txBox="1">
            <a:spLocks noChangeArrowheads="1"/>
          </p:cNvSpPr>
          <p:nvPr/>
        </p:nvSpPr>
        <p:spPr bwMode="auto">
          <a:xfrm>
            <a:off x="2590800" y="6477000"/>
            <a:ext cx="3810000" cy="206375"/>
          </a:xfrm>
          <a:prstGeom prst="rect">
            <a:avLst/>
          </a:prstGeom>
          <a:noFill/>
          <a:ln w="9525">
            <a:noFill/>
            <a:miter lim="800000"/>
            <a:headEnd/>
            <a:tailEnd/>
          </a:ln>
        </p:spPr>
        <p:txBody>
          <a:bodyPr lIns="0" tIns="0" rIns="0" bIns="0" anchorCtr="1">
            <a:spAutoFit/>
          </a:bodyPr>
          <a:lstStyle/>
          <a:p>
            <a:pPr algn="ctr">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latin typeface="sans-serif" charset="0"/>
              </a:rPr>
              <a:t> Fine &amp; Tchernov, </a:t>
            </a:r>
            <a:r>
              <a:rPr lang="en-GB" sz="1400" b="1" i="1">
                <a:latin typeface="sans-serif" charset="0"/>
              </a:rPr>
              <a:t>Science</a:t>
            </a:r>
            <a:r>
              <a:rPr lang="en-GB" sz="1400" b="1">
                <a:latin typeface="sans-serif" charset="0"/>
              </a:rPr>
              <a:t>  315, 1811  (2007)   </a:t>
            </a:r>
          </a:p>
        </p:txBody>
      </p:sp>
      <p:sp>
        <p:nvSpPr>
          <p:cNvPr id="73732" name="Text Box 5"/>
          <p:cNvSpPr txBox="1">
            <a:spLocks noChangeArrowheads="1"/>
          </p:cNvSpPr>
          <p:nvPr/>
        </p:nvSpPr>
        <p:spPr bwMode="auto">
          <a:xfrm>
            <a:off x="179388" y="125413"/>
            <a:ext cx="8783637" cy="828675"/>
          </a:xfrm>
          <a:prstGeom prst="rect">
            <a:avLst/>
          </a:prstGeom>
          <a:noFill/>
          <a:ln w="9525">
            <a:noFill/>
            <a:miter lim="800000"/>
            <a:headEnd/>
            <a:tailEnd/>
          </a:ln>
        </p:spPr>
        <p:txBody>
          <a:bodyPr lIns="0" tIns="0" rIns="0" bIns="0" anchor="ctr" anchorCtr="1">
            <a:spAutoFit/>
          </a:bodyPr>
          <a:lstStyle/>
          <a:p>
            <a:pPr algn="ctr">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latin typeface="sans-serif" charset="0"/>
              </a:rPr>
              <a:t>Dissolution of coral skeletons </a:t>
            </a:r>
          </a:p>
          <a:p>
            <a:pPr algn="ctr">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latin typeface="sans-serif" charset="0"/>
              </a:rPr>
              <a:t>under low pH conditions</a:t>
            </a:r>
          </a:p>
        </p:txBody>
      </p:sp>
      <p:sp>
        <p:nvSpPr>
          <p:cNvPr id="73733" name="Text Box 6"/>
          <p:cNvSpPr txBox="1">
            <a:spLocks noChangeArrowheads="1"/>
          </p:cNvSpPr>
          <p:nvPr/>
        </p:nvSpPr>
        <p:spPr bwMode="auto">
          <a:xfrm>
            <a:off x="4191000" y="1295400"/>
            <a:ext cx="4114800" cy="701675"/>
          </a:xfrm>
          <a:prstGeom prst="rect">
            <a:avLst/>
          </a:prstGeom>
          <a:noFill/>
          <a:ln w="9525">
            <a:noFill/>
            <a:miter lim="800000"/>
            <a:headEnd/>
            <a:tailEnd/>
          </a:ln>
        </p:spPr>
        <p:txBody>
          <a:bodyPr>
            <a:spAutoFit/>
          </a:bodyPr>
          <a:lstStyle/>
          <a:p>
            <a:pPr marL="225425" indent="-225425"/>
            <a:r>
              <a:rPr lang="en-US" b="1"/>
              <a:t>Normal pH:</a:t>
            </a:r>
          </a:p>
          <a:p>
            <a:pPr marL="225425" indent="-225425">
              <a:buFontTx/>
              <a:buChar char="•"/>
            </a:pPr>
            <a:r>
              <a:rPr lang="en-US" b="1"/>
              <a:t>Coral skeleton is normal</a:t>
            </a:r>
          </a:p>
        </p:txBody>
      </p:sp>
      <p:sp>
        <p:nvSpPr>
          <p:cNvPr id="73734" name="Text Box 7"/>
          <p:cNvSpPr txBox="1">
            <a:spLocks noChangeArrowheads="1"/>
          </p:cNvSpPr>
          <p:nvPr/>
        </p:nvSpPr>
        <p:spPr bwMode="auto">
          <a:xfrm>
            <a:off x="4191000" y="3810000"/>
            <a:ext cx="4724400" cy="1006475"/>
          </a:xfrm>
          <a:prstGeom prst="rect">
            <a:avLst/>
          </a:prstGeom>
          <a:noFill/>
          <a:ln w="9525">
            <a:noFill/>
            <a:miter lim="800000"/>
            <a:headEnd/>
            <a:tailEnd/>
          </a:ln>
        </p:spPr>
        <p:txBody>
          <a:bodyPr>
            <a:spAutoFit/>
          </a:bodyPr>
          <a:lstStyle/>
          <a:p>
            <a:pPr marL="225425" indent="-225425"/>
            <a:r>
              <a:rPr lang="en-US" b="1"/>
              <a:t>Low pH:</a:t>
            </a:r>
          </a:p>
          <a:p>
            <a:pPr marL="225425" indent="-225425">
              <a:buFontTx/>
              <a:buChar char="•"/>
            </a:pPr>
            <a:r>
              <a:rPr lang="en-US" b="1"/>
              <a:t>Coral skeleton has dissolved away</a:t>
            </a:r>
          </a:p>
          <a:p>
            <a:pPr marL="225425" indent="-225425">
              <a:buFontTx/>
              <a:buChar char="•"/>
            </a:pPr>
            <a:r>
              <a:rPr lang="en-US" b="1"/>
              <a:t>Coral polyps are “anemone-like”</a:t>
            </a:r>
          </a:p>
        </p:txBody>
      </p:sp>
      <p:pic>
        <p:nvPicPr>
          <p:cNvPr id="73735" name="Picture 8"/>
          <p:cNvPicPr>
            <a:picLocks noChangeAspect="1" noChangeArrowheads="1"/>
          </p:cNvPicPr>
          <p:nvPr/>
        </p:nvPicPr>
        <p:blipFill>
          <a:blip r:embed="rId4" cstate="print"/>
          <a:srcRect/>
          <a:stretch>
            <a:fillRect/>
          </a:stretch>
        </p:blipFill>
        <p:spPr bwMode="auto">
          <a:xfrm>
            <a:off x="838200" y="3810000"/>
            <a:ext cx="3311525"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063233CD-B6A0-4BCD-9621-76083D76A30C}" type="slidenum">
              <a:rPr lang="en-US" smtClean="0"/>
              <a:pPr>
                <a:defRPr/>
              </a:pPr>
              <a:t>37</a:t>
            </a:fld>
            <a:endParaRPr lang="en-US" smtClean="0"/>
          </a:p>
        </p:txBody>
      </p:sp>
      <p:sp>
        <p:nvSpPr>
          <p:cNvPr id="115714" name="Rectangle 2"/>
          <p:cNvSpPr>
            <a:spLocks noGrp="1" noChangeArrowheads="1"/>
          </p:cNvSpPr>
          <p:nvPr>
            <p:ph type="title"/>
          </p:nvPr>
        </p:nvSpPr>
        <p:spPr>
          <a:xfrm>
            <a:off x="990600" y="152400"/>
            <a:ext cx="7772400" cy="1143000"/>
          </a:xfrm>
        </p:spPr>
        <p:txBody>
          <a:bodyPr/>
          <a:lstStyle/>
          <a:p>
            <a:pPr algn="ctr">
              <a:defRPr/>
            </a:pPr>
            <a:r>
              <a:rPr lang="en-US" sz="4000" b="0" dirty="0" smtClean="0"/>
              <a:t>Biodiversity</a:t>
            </a:r>
            <a:endParaRPr lang="en-US" sz="3600" b="0" dirty="0"/>
          </a:p>
        </p:txBody>
      </p:sp>
      <p:sp>
        <p:nvSpPr>
          <p:cNvPr id="67588" name="Rectangle 3"/>
          <p:cNvSpPr>
            <a:spLocks noGrp="1" noChangeArrowheads="1"/>
          </p:cNvSpPr>
          <p:nvPr>
            <p:ph type="body" idx="1"/>
          </p:nvPr>
        </p:nvSpPr>
        <p:spPr>
          <a:xfrm>
            <a:off x="1143000" y="1371600"/>
            <a:ext cx="7696200" cy="1600200"/>
          </a:xfrm>
        </p:spPr>
        <p:txBody>
          <a:bodyPr/>
          <a:lstStyle/>
          <a:p>
            <a:pPr>
              <a:spcBef>
                <a:spcPct val="45000"/>
              </a:spcBef>
              <a:buClr>
                <a:schemeClr val="bg1"/>
              </a:buClr>
            </a:pPr>
            <a:r>
              <a:rPr lang="en-US" sz="2400" dirty="0" smtClean="0">
                <a:effectLst/>
              </a:rPr>
              <a:t>The rapid rates of warming in the Arctic observed in recent decades, and projected for at least the next century, are dramatically reducing the snow and ice covers that provide </a:t>
            </a:r>
            <a:r>
              <a:rPr lang="en-US" sz="2400" dirty="0" err="1" smtClean="0">
                <a:effectLst/>
              </a:rPr>
              <a:t>denning</a:t>
            </a:r>
            <a:r>
              <a:rPr lang="en-US" sz="2400" dirty="0" smtClean="0">
                <a:effectLst/>
              </a:rPr>
              <a:t> and foraging habitat for polar bears.</a:t>
            </a:r>
          </a:p>
        </p:txBody>
      </p:sp>
      <p:grpSp>
        <p:nvGrpSpPr>
          <p:cNvPr id="67589" name="Group 8"/>
          <p:cNvGrpSpPr>
            <a:grpSpLocks/>
          </p:cNvGrpSpPr>
          <p:nvPr/>
        </p:nvGrpSpPr>
        <p:grpSpPr bwMode="auto">
          <a:xfrm>
            <a:off x="3505200" y="3124200"/>
            <a:ext cx="5029200" cy="3200400"/>
            <a:chOff x="3216" y="432"/>
            <a:chExt cx="2448" cy="2400"/>
          </a:xfrm>
        </p:grpSpPr>
        <p:pic>
          <p:nvPicPr>
            <p:cNvPr id="67590" name="Picture 9" descr="arctic_sea_ice_extent6"/>
            <p:cNvPicPr>
              <a:picLocks noChangeAspect="1" noChangeArrowheads="1"/>
            </p:cNvPicPr>
            <p:nvPr/>
          </p:nvPicPr>
          <p:blipFill>
            <a:blip r:embed="rId3" cstate="print"/>
            <a:srcRect/>
            <a:stretch>
              <a:fillRect/>
            </a:stretch>
          </p:blipFill>
          <p:spPr bwMode="auto">
            <a:xfrm>
              <a:off x="3216" y="432"/>
              <a:ext cx="2448" cy="2400"/>
            </a:xfrm>
            <a:prstGeom prst="rect">
              <a:avLst/>
            </a:prstGeom>
            <a:noFill/>
            <a:ln w="9525">
              <a:noFill/>
              <a:miter lim="800000"/>
              <a:headEnd/>
              <a:tailEnd/>
            </a:ln>
          </p:spPr>
        </p:pic>
        <p:sp>
          <p:nvSpPr>
            <p:cNvPr id="67591" name="Oval 10"/>
            <p:cNvSpPr>
              <a:spLocks noChangeArrowheads="1"/>
            </p:cNvSpPr>
            <p:nvPr/>
          </p:nvSpPr>
          <p:spPr bwMode="auto">
            <a:xfrm>
              <a:off x="4724" y="1792"/>
              <a:ext cx="48" cy="48"/>
            </a:xfrm>
            <a:prstGeom prst="ellipse">
              <a:avLst/>
            </a:prstGeom>
            <a:solidFill>
              <a:srgbClr val="FF0000"/>
            </a:solidFill>
            <a:ln w="9525">
              <a:solidFill>
                <a:schemeClr val="tx1"/>
              </a:solidFill>
              <a:round/>
              <a:headEnd/>
              <a:tailEnd/>
            </a:ln>
          </p:spPr>
          <p:txBody>
            <a:bodyPr wrap="none" anchor="ctr"/>
            <a:lstStyle/>
            <a:p>
              <a:endParaRPr lang="en-US">
                <a:latin typeface="Arial" charset="0"/>
                <a:cs typeface="Arial" charset="0"/>
              </a:endParaRPr>
            </a:p>
          </p:txBody>
        </p:sp>
        <p:sp>
          <p:nvSpPr>
            <p:cNvPr id="67592" name="Text Box 11"/>
            <p:cNvSpPr txBox="1">
              <a:spLocks noChangeArrowheads="1"/>
            </p:cNvSpPr>
            <p:nvPr/>
          </p:nvSpPr>
          <p:spPr bwMode="auto">
            <a:xfrm>
              <a:off x="4724" y="1801"/>
              <a:ext cx="336" cy="182"/>
            </a:xfrm>
            <a:prstGeom prst="rect">
              <a:avLst/>
            </a:prstGeom>
            <a:noFill/>
            <a:ln w="9525">
              <a:noFill/>
              <a:miter lim="800000"/>
              <a:headEnd/>
              <a:tailEnd/>
            </a:ln>
          </p:spPr>
          <p:txBody>
            <a:bodyPr>
              <a:spAutoFit/>
            </a:bodyPr>
            <a:lstStyle/>
            <a:p>
              <a:r>
                <a:rPr lang="en-US" sz="800">
                  <a:latin typeface="Arial" charset="0"/>
                  <a:cs typeface="Arial" charset="0"/>
                </a:rPr>
                <a:t>2006</a:t>
              </a:r>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C8A04479-B6B4-4389-B932-B03EE9E197A4}" type="slidenum">
              <a:rPr lang="en-US"/>
              <a:pPr>
                <a:defRPr/>
              </a:pPr>
              <a:t>38</a:t>
            </a:fld>
            <a:endParaRPr lang="en-US"/>
          </a:p>
        </p:txBody>
      </p:sp>
      <p:sp>
        <p:nvSpPr>
          <p:cNvPr id="251906" name="Rectangle 2"/>
          <p:cNvSpPr>
            <a:spLocks noGrp="1" noChangeArrowheads="1"/>
          </p:cNvSpPr>
          <p:nvPr>
            <p:ph type="title"/>
          </p:nvPr>
        </p:nvSpPr>
        <p:spPr>
          <a:xfrm>
            <a:off x="1066800" y="0"/>
            <a:ext cx="7543800" cy="838200"/>
          </a:xfrm>
        </p:spPr>
        <p:txBody>
          <a:bodyPr/>
          <a:lstStyle/>
          <a:p>
            <a:pPr algn="ctr" eaLnBrk="1" hangingPunct="1">
              <a:defRPr/>
            </a:pPr>
            <a:r>
              <a:rPr lang="en-US" sz="3600" b="0" dirty="0" smtClean="0"/>
              <a:t>Biodiversity</a:t>
            </a:r>
          </a:p>
        </p:txBody>
      </p:sp>
      <p:pic>
        <p:nvPicPr>
          <p:cNvPr id="68612" name="Picture 3" descr="Fig"/>
          <p:cNvPicPr>
            <a:picLocks noGrp="1" noChangeAspect="1" noChangeArrowheads="1"/>
          </p:cNvPicPr>
          <p:nvPr>
            <p:ph sz="half" idx="2"/>
          </p:nvPr>
        </p:nvPicPr>
        <p:blipFill>
          <a:blip r:embed="rId3" cstate="print"/>
          <a:srcRect/>
          <a:stretch>
            <a:fillRect/>
          </a:stretch>
        </p:blipFill>
        <p:spPr>
          <a:xfrm>
            <a:off x="1295400" y="838200"/>
            <a:ext cx="6705600" cy="4197350"/>
          </a:xfrm>
          <a:noFill/>
        </p:spPr>
      </p:pic>
      <p:sp>
        <p:nvSpPr>
          <p:cNvPr id="68613" name="Text Box 4"/>
          <p:cNvSpPr txBox="1">
            <a:spLocks noChangeArrowheads="1"/>
          </p:cNvSpPr>
          <p:nvPr/>
        </p:nvSpPr>
        <p:spPr bwMode="auto">
          <a:xfrm>
            <a:off x="1524000" y="6164263"/>
            <a:ext cx="5715000" cy="366712"/>
          </a:xfrm>
          <a:prstGeom prst="rect">
            <a:avLst/>
          </a:prstGeom>
          <a:noFill/>
          <a:ln w="9525">
            <a:noFill/>
            <a:miter lim="800000"/>
            <a:headEnd/>
            <a:tailEnd/>
          </a:ln>
        </p:spPr>
        <p:txBody>
          <a:bodyPr>
            <a:spAutoFit/>
          </a:bodyPr>
          <a:lstStyle/>
          <a:p>
            <a:pPr>
              <a:spcBef>
                <a:spcPct val="50000"/>
              </a:spcBef>
            </a:pPr>
            <a:endParaRPr lang="en-US"/>
          </a:p>
        </p:txBody>
      </p:sp>
      <p:sp>
        <p:nvSpPr>
          <p:cNvPr id="68614" name="Text Box 5"/>
          <p:cNvSpPr txBox="1">
            <a:spLocks noChangeArrowheads="1"/>
          </p:cNvSpPr>
          <p:nvPr/>
        </p:nvSpPr>
        <p:spPr bwMode="auto">
          <a:xfrm>
            <a:off x="685800" y="5181600"/>
            <a:ext cx="7543800" cy="2123658"/>
          </a:xfrm>
          <a:prstGeom prst="rect">
            <a:avLst/>
          </a:prstGeom>
          <a:noFill/>
          <a:ln w="9525">
            <a:noFill/>
            <a:miter lim="800000"/>
            <a:headEnd/>
            <a:tailEnd/>
          </a:ln>
        </p:spPr>
        <p:txBody>
          <a:bodyPr>
            <a:spAutoFit/>
          </a:bodyPr>
          <a:lstStyle/>
          <a:p>
            <a:pPr eaLnBrk="1" hangingPunct="1">
              <a:spcBef>
                <a:spcPct val="45000"/>
              </a:spcBef>
              <a:buClr>
                <a:schemeClr val="bg1"/>
              </a:buClr>
              <a:buSzPct val="70000"/>
              <a:buFont typeface="Wingdings" pitchFamily="2" charset="2"/>
              <a:buNone/>
            </a:pPr>
            <a:r>
              <a:rPr lang="en-US" sz="2400" dirty="0" smtClean="0"/>
              <a:t>Growing </a:t>
            </a:r>
            <a:r>
              <a:rPr lang="en-US" sz="2400" dirty="0"/>
              <a:t>season </a:t>
            </a:r>
            <a:r>
              <a:rPr lang="en-US" sz="2400" dirty="0" smtClean="0"/>
              <a:t>has lengthened and net primary productivity has increased </a:t>
            </a:r>
            <a:r>
              <a:rPr lang="en-US" sz="2400" dirty="0"/>
              <a:t>in </a:t>
            </a:r>
            <a:r>
              <a:rPr lang="en-US" sz="2400" dirty="0" smtClean="0"/>
              <a:t>most </a:t>
            </a:r>
            <a:r>
              <a:rPr lang="en-US" sz="2400" dirty="0"/>
              <a:t>of North America. Over the last 19 years, </a:t>
            </a:r>
            <a:r>
              <a:rPr lang="en-US" sz="2400" dirty="0" smtClean="0"/>
              <a:t>spring is earlier by </a:t>
            </a:r>
            <a:r>
              <a:rPr lang="en-US" sz="2400" dirty="0"/>
              <a:t>10 to 14 days.</a:t>
            </a:r>
          </a:p>
          <a:p>
            <a:pPr>
              <a:spcBef>
                <a:spcPct val="50000"/>
              </a:spcBef>
            </a:pPr>
            <a:endParaRPr 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2BB44A1C-92EA-48A2-8FA2-4FDF817FC6AF}" type="slidenum">
              <a:rPr lang="en-US" smtClean="0"/>
              <a:pPr>
                <a:defRPr/>
              </a:pPr>
              <a:t>39</a:t>
            </a:fld>
            <a:endParaRPr lang="en-US" smtClean="0"/>
          </a:p>
        </p:txBody>
      </p:sp>
      <p:sp>
        <p:nvSpPr>
          <p:cNvPr id="115714" name="Rectangle 2"/>
          <p:cNvSpPr>
            <a:spLocks noGrp="1" noChangeArrowheads="1"/>
          </p:cNvSpPr>
          <p:nvPr>
            <p:ph type="title"/>
          </p:nvPr>
        </p:nvSpPr>
        <p:spPr>
          <a:xfrm>
            <a:off x="990600" y="152400"/>
            <a:ext cx="7772400" cy="1143000"/>
          </a:xfrm>
        </p:spPr>
        <p:txBody>
          <a:bodyPr/>
          <a:lstStyle/>
          <a:p>
            <a:pPr>
              <a:defRPr/>
            </a:pPr>
            <a:r>
              <a:rPr lang="en-US" sz="4000" b="0" dirty="0" smtClean="0"/>
              <a:t>Biodiversity</a:t>
            </a:r>
            <a:endParaRPr lang="en-US" sz="3600" b="0" dirty="0"/>
          </a:p>
        </p:txBody>
      </p:sp>
      <p:sp>
        <p:nvSpPr>
          <p:cNvPr id="69636" name="Rectangle 3"/>
          <p:cNvSpPr>
            <a:spLocks noGrp="1" noChangeArrowheads="1"/>
          </p:cNvSpPr>
          <p:nvPr>
            <p:ph type="body" idx="1"/>
          </p:nvPr>
        </p:nvSpPr>
        <p:spPr>
          <a:xfrm>
            <a:off x="1143000" y="1371600"/>
            <a:ext cx="7696200" cy="4876800"/>
          </a:xfrm>
        </p:spPr>
        <p:txBody>
          <a:bodyPr/>
          <a:lstStyle/>
          <a:p>
            <a:pPr>
              <a:spcBef>
                <a:spcPct val="45000"/>
              </a:spcBef>
              <a:buClr>
                <a:schemeClr val="bg1"/>
              </a:buClr>
            </a:pPr>
            <a:endParaRPr lang="en-US" sz="1800" dirty="0" smtClean="0">
              <a:effectLst/>
            </a:endParaRPr>
          </a:p>
          <a:p>
            <a:pPr>
              <a:spcBef>
                <a:spcPct val="45000"/>
              </a:spcBef>
              <a:buClr>
                <a:schemeClr val="bg1"/>
              </a:buClr>
            </a:pPr>
            <a:r>
              <a:rPr lang="en-US" dirty="0" smtClean="0">
                <a:effectLst/>
              </a:rPr>
              <a:t>There are other possible impacts and changes in biodiversity (for example,  disruption of the relationships between pollinators and flowering plants), for which we do not yet have many observations.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3432150-9D0A-4039-B53B-91BC7E4B95DC}" type="slidenum">
              <a:rPr lang="en-US"/>
              <a:pPr>
                <a:defRPr/>
              </a:pPr>
              <a:t>4</a:t>
            </a:fld>
            <a:endParaRPr lang="en-US"/>
          </a:p>
        </p:txBody>
      </p:sp>
      <p:sp>
        <p:nvSpPr>
          <p:cNvPr id="172034" name="Rectangle 2"/>
          <p:cNvSpPr>
            <a:spLocks noGrp="1" noChangeArrowheads="1"/>
          </p:cNvSpPr>
          <p:nvPr>
            <p:ph type="title"/>
          </p:nvPr>
        </p:nvSpPr>
        <p:spPr>
          <a:xfrm>
            <a:off x="838200" y="0"/>
            <a:ext cx="8153400" cy="1143000"/>
          </a:xfrm>
        </p:spPr>
        <p:txBody>
          <a:bodyPr/>
          <a:lstStyle/>
          <a:p>
            <a:pPr eaLnBrk="1" hangingPunct="1">
              <a:defRPr/>
            </a:pPr>
            <a:r>
              <a:rPr lang="en-US" sz="3200" b="0" dirty="0" smtClean="0"/>
              <a:t>US Precipitation Change, 1901-2006</a:t>
            </a:r>
          </a:p>
        </p:txBody>
      </p:sp>
      <p:pic>
        <p:nvPicPr>
          <p:cNvPr id="22532" name="Picture 3" descr="Figure 1"/>
          <p:cNvPicPr>
            <a:picLocks noGrp="1" noChangeAspect="1" noChangeArrowheads="1"/>
          </p:cNvPicPr>
          <p:nvPr>
            <p:ph idx="1"/>
          </p:nvPr>
        </p:nvPicPr>
        <p:blipFill>
          <a:blip r:embed="rId3" cstate="print"/>
          <a:srcRect/>
          <a:stretch>
            <a:fillRect/>
          </a:stretch>
        </p:blipFill>
        <p:spPr>
          <a:xfrm>
            <a:off x="738156" y="1143000"/>
            <a:ext cx="8024844" cy="4876800"/>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285C12EB-A8D4-4B14-AE33-298307C3E47F}" type="slidenum">
              <a:rPr lang="en-US"/>
              <a:pPr>
                <a:defRPr/>
              </a:pPr>
              <a:t>40</a:t>
            </a:fld>
            <a:endParaRPr lang="en-US"/>
          </a:p>
        </p:txBody>
      </p:sp>
      <p:sp>
        <p:nvSpPr>
          <p:cNvPr id="257026" name="Rectangle 2"/>
          <p:cNvSpPr>
            <a:spLocks noGrp="1" noChangeArrowheads="1"/>
          </p:cNvSpPr>
          <p:nvPr>
            <p:ph type="title"/>
          </p:nvPr>
        </p:nvSpPr>
        <p:spPr>
          <a:xfrm>
            <a:off x="1295400" y="2133600"/>
            <a:ext cx="7543800" cy="1431925"/>
          </a:xfrm>
        </p:spPr>
        <p:txBody>
          <a:bodyPr/>
          <a:lstStyle/>
          <a:p>
            <a:pPr eaLnBrk="1" hangingPunct="1">
              <a:defRPr/>
            </a:pPr>
            <a:r>
              <a:rPr lang="en-US" b="0" dirty="0" smtClean="0"/>
              <a:t>Poll Question # 3:</a:t>
            </a:r>
            <a:br>
              <a:rPr lang="en-US" b="0" dirty="0" smtClean="0"/>
            </a:br>
            <a:r>
              <a:rPr lang="en-US" dirty="0" smtClean="0"/>
              <a:t/>
            </a:r>
            <a:br>
              <a:rPr lang="en-US" dirty="0" smtClean="0"/>
            </a:br>
            <a:r>
              <a:rPr lang="en-US" sz="3600" b="0" dirty="0" smtClean="0"/>
              <a:t>Which set of climate impacts seems worst?</a:t>
            </a:r>
            <a:br>
              <a:rPr lang="en-US" sz="3600" b="0" dirty="0" smtClean="0"/>
            </a:br>
            <a:r>
              <a:rPr lang="en-US" sz="3600" b="0" dirty="0" smtClean="0"/>
              <a:t/>
            </a:r>
            <a:br>
              <a:rPr lang="en-US" sz="3600" b="0" dirty="0" smtClean="0"/>
            </a:br>
            <a:r>
              <a:rPr lang="en-US" sz="3600" b="0" dirty="0" smtClean="0"/>
              <a:t>A. Water resource impacts</a:t>
            </a:r>
            <a:br>
              <a:rPr lang="en-US" sz="3600" b="0" dirty="0" smtClean="0"/>
            </a:br>
            <a:r>
              <a:rPr lang="en-US" sz="3600" b="0" dirty="0" smtClean="0"/>
              <a:t>B. Agricultural impacts</a:t>
            </a:r>
            <a:br>
              <a:rPr lang="en-US" sz="3600" b="0" dirty="0" smtClean="0"/>
            </a:br>
            <a:r>
              <a:rPr lang="en-US" sz="3600" b="0" dirty="0" smtClean="0"/>
              <a:t>C. Land resource impacts</a:t>
            </a:r>
            <a:br>
              <a:rPr lang="en-US" sz="3600" b="0" dirty="0" smtClean="0"/>
            </a:br>
            <a:r>
              <a:rPr lang="en-US" sz="3600" b="0" dirty="0" smtClean="0"/>
              <a:t>D. Biodiversity impacts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BC51538-260D-4B21-B11B-F761E140D9B6}" type="slidenum">
              <a:rPr lang="en-US"/>
              <a:pPr>
                <a:defRPr/>
              </a:pPr>
              <a:t>41</a:t>
            </a:fld>
            <a:endParaRPr lang="en-US"/>
          </a:p>
        </p:txBody>
      </p:sp>
      <p:sp>
        <p:nvSpPr>
          <p:cNvPr id="196611" name="Content Placeholder 2"/>
          <p:cNvSpPr>
            <a:spLocks noGrp="1"/>
          </p:cNvSpPr>
          <p:nvPr>
            <p:ph sz="quarter" idx="4294967295"/>
          </p:nvPr>
        </p:nvSpPr>
        <p:spPr>
          <a:xfrm>
            <a:off x="1066800" y="1524000"/>
            <a:ext cx="7543800" cy="4191000"/>
          </a:xfrm>
        </p:spPr>
        <p:txBody>
          <a:bodyPr/>
          <a:lstStyle/>
          <a:p>
            <a:pPr marL="273050" indent="-273050" eaLnBrk="1" hangingPunct="1">
              <a:defRPr/>
            </a:pPr>
            <a:r>
              <a:rPr lang="en-US" sz="2800" dirty="0" smtClean="0"/>
              <a:t>Climate impacts are and will be widespread, but many of the most severe impacts in the US are occurring – and will continue to occur – in the West and Alaska</a:t>
            </a:r>
          </a:p>
          <a:p>
            <a:pPr marL="273050" indent="-273050" eaLnBrk="1" hangingPunct="1">
              <a:buFont typeface="Wingdings" pitchFamily="2" charset="2"/>
              <a:buNone/>
              <a:defRPr/>
            </a:pPr>
            <a:endParaRPr lang="en-US" sz="2800" dirty="0" smtClean="0"/>
          </a:p>
          <a:p>
            <a:pPr marL="273050" indent="-273050" eaLnBrk="1" hangingPunct="1">
              <a:defRPr/>
            </a:pPr>
            <a:r>
              <a:rPr lang="en-US" sz="2800" dirty="0" smtClean="0"/>
              <a:t>Climate impacts are just one of many stresses on ecosystems; the relationships among stresses is not well understood</a:t>
            </a:r>
          </a:p>
          <a:p>
            <a:pPr marL="273050" indent="-273050" eaLnBrk="1" hangingPunct="1">
              <a:defRPr/>
            </a:pPr>
            <a:endParaRPr lang="en-US" sz="2800" dirty="0" smtClean="0"/>
          </a:p>
        </p:txBody>
      </p:sp>
      <p:sp>
        <p:nvSpPr>
          <p:cNvPr id="5" name="Rectangle 4"/>
          <p:cNvSpPr/>
          <p:nvPr/>
        </p:nvSpPr>
        <p:spPr>
          <a:xfrm>
            <a:off x="2362200" y="533400"/>
            <a:ext cx="4472699" cy="769441"/>
          </a:xfrm>
          <a:prstGeom prst="rect">
            <a:avLst/>
          </a:prstGeom>
        </p:spPr>
        <p:txBody>
          <a:bodyPr wrap="none">
            <a:spAutoFit/>
          </a:bodyPr>
          <a:lstStyle/>
          <a:p>
            <a:r>
              <a:rPr kumimoji="0" lang="en-US" sz="4400" i="0" u="none" strike="noStrike" kern="0" cap="none" spc="0" normalizeH="0" baseline="0" noProof="0" dirty="0" smtClean="0">
                <a:ln>
                  <a:noFill/>
                </a:ln>
                <a:solidFill>
                  <a:srgbClr val="EAEAEA"/>
                </a:solidFill>
                <a:effectLst>
                  <a:outerShdw blurRad="38100" dist="38100" dir="2700000" algn="tl">
                    <a:srgbClr val="000000"/>
                  </a:outerShdw>
                </a:effectLst>
                <a:uLnTx/>
                <a:uFillTx/>
                <a:latin typeface="Tahoma"/>
                <a:ea typeface="+mj-ea"/>
                <a:cs typeface="+mj-cs"/>
              </a:rPr>
              <a:t>Closing Thoughts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2D01E7E-2AA2-43E1-94E7-B6F2B46BA1BC}" type="slidenum">
              <a:rPr lang="en-US"/>
              <a:pPr>
                <a:defRPr/>
              </a:pPr>
              <a:t>42</a:t>
            </a:fld>
            <a:endParaRPr lang="en-US"/>
          </a:p>
        </p:txBody>
      </p:sp>
      <p:sp>
        <p:nvSpPr>
          <p:cNvPr id="196611" name="Content Placeholder 2"/>
          <p:cNvSpPr>
            <a:spLocks noGrp="1"/>
          </p:cNvSpPr>
          <p:nvPr>
            <p:ph sz="quarter" idx="4294967295"/>
          </p:nvPr>
        </p:nvSpPr>
        <p:spPr>
          <a:xfrm>
            <a:off x="990600" y="1371600"/>
            <a:ext cx="7543800" cy="4953000"/>
          </a:xfrm>
        </p:spPr>
        <p:txBody>
          <a:bodyPr/>
          <a:lstStyle/>
          <a:p>
            <a:pPr marL="273050" indent="-273050" eaLnBrk="1" hangingPunct="1">
              <a:defRPr/>
            </a:pPr>
            <a:r>
              <a:rPr lang="en-US" dirty="0" smtClean="0">
                <a:effectLst/>
              </a:rPr>
              <a:t>There are numerous adaptation options for intensively managed systems – water, cities, agriculture – but many issues around costs, policies, trade-offs, etc.</a:t>
            </a:r>
          </a:p>
          <a:p>
            <a:pPr marL="273050" indent="-273050" eaLnBrk="1" hangingPunct="1">
              <a:defRPr/>
            </a:pPr>
            <a:r>
              <a:rPr lang="en-US" dirty="0" smtClean="0">
                <a:effectLst/>
              </a:rPr>
              <a:t>There are not so many options for lightly managed systems, such as wildland areas </a:t>
            </a:r>
          </a:p>
        </p:txBody>
      </p:sp>
      <p:sp>
        <p:nvSpPr>
          <p:cNvPr id="5" name="Rectangle 4"/>
          <p:cNvSpPr/>
          <p:nvPr/>
        </p:nvSpPr>
        <p:spPr>
          <a:xfrm>
            <a:off x="2362200" y="533400"/>
            <a:ext cx="4472699" cy="769441"/>
          </a:xfrm>
          <a:prstGeom prst="rect">
            <a:avLst/>
          </a:prstGeom>
        </p:spPr>
        <p:txBody>
          <a:bodyPr wrap="none">
            <a:spAutoFit/>
          </a:bodyPr>
          <a:lstStyle/>
          <a:p>
            <a:r>
              <a:rPr kumimoji="0" lang="en-US" sz="4400" i="0" u="none" strike="noStrike" kern="0" cap="none" spc="0" normalizeH="0" baseline="0" noProof="0" dirty="0" smtClean="0">
                <a:ln>
                  <a:noFill/>
                </a:ln>
                <a:solidFill>
                  <a:srgbClr val="EAEAEA"/>
                </a:solidFill>
                <a:effectLst>
                  <a:outerShdw blurRad="38100" dist="38100" dir="2700000" algn="tl">
                    <a:srgbClr val="000000"/>
                  </a:outerShdw>
                </a:effectLst>
                <a:uLnTx/>
                <a:uFillTx/>
                <a:latin typeface="Tahoma"/>
                <a:ea typeface="+mj-ea"/>
                <a:cs typeface="+mj-cs"/>
              </a:rPr>
              <a:t>Closing Thoughts</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9D2CD05-56B8-4B84-AE29-8D3BA1733DED}" type="slidenum">
              <a:rPr lang="en-US"/>
              <a:pPr>
                <a:defRPr/>
              </a:pPr>
              <a:t>43</a:t>
            </a:fld>
            <a:endParaRPr lang="en-US"/>
          </a:p>
        </p:txBody>
      </p:sp>
      <p:sp>
        <p:nvSpPr>
          <p:cNvPr id="260099" name="Content Placeholder 2"/>
          <p:cNvSpPr>
            <a:spLocks noGrp="1"/>
          </p:cNvSpPr>
          <p:nvPr>
            <p:ph sz="quarter" idx="4294967295"/>
          </p:nvPr>
        </p:nvSpPr>
        <p:spPr>
          <a:xfrm>
            <a:off x="990600" y="1447800"/>
            <a:ext cx="7543800" cy="4724400"/>
          </a:xfrm>
        </p:spPr>
        <p:txBody>
          <a:bodyPr/>
          <a:lstStyle/>
          <a:p>
            <a:pPr marL="273050" indent="-273050" eaLnBrk="1" hangingPunct="1">
              <a:spcAft>
                <a:spcPts val="600"/>
              </a:spcAft>
              <a:defRPr/>
            </a:pPr>
            <a:r>
              <a:rPr lang="en-US" sz="2800" dirty="0" smtClean="0"/>
              <a:t>Precipitation change matters as much, if not more, than temperature change</a:t>
            </a:r>
          </a:p>
          <a:p>
            <a:pPr marL="273050" indent="-273050" eaLnBrk="1" hangingPunct="1">
              <a:spcAft>
                <a:spcPts val="600"/>
              </a:spcAft>
              <a:defRPr/>
            </a:pPr>
            <a:r>
              <a:rPr lang="en-US" sz="2800" dirty="0" smtClean="0"/>
              <a:t>Competition for water (between agriculture, industry, cities) will be a major factor in adapting to climate change </a:t>
            </a:r>
          </a:p>
          <a:p>
            <a:pPr marL="273050" indent="-273050" eaLnBrk="1" hangingPunct="1">
              <a:spcAft>
                <a:spcPts val="600"/>
              </a:spcAft>
              <a:defRPr/>
            </a:pPr>
            <a:r>
              <a:rPr lang="en-US" sz="2800" dirty="0" smtClean="0"/>
              <a:t>Many traditional management and planning activities that have relied on history as a proxy for the future will need to change</a:t>
            </a:r>
          </a:p>
        </p:txBody>
      </p:sp>
      <p:sp>
        <p:nvSpPr>
          <p:cNvPr id="5" name="Rectangle 4"/>
          <p:cNvSpPr/>
          <p:nvPr/>
        </p:nvSpPr>
        <p:spPr>
          <a:xfrm>
            <a:off x="2362200" y="533400"/>
            <a:ext cx="4472699" cy="769441"/>
          </a:xfrm>
          <a:prstGeom prst="rect">
            <a:avLst/>
          </a:prstGeom>
        </p:spPr>
        <p:txBody>
          <a:bodyPr wrap="none">
            <a:spAutoFit/>
          </a:bodyPr>
          <a:lstStyle/>
          <a:p>
            <a:r>
              <a:rPr kumimoji="0" lang="en-US" sz="4400" i="0" u="none" strike="noStrike" kern="0" cap="none" spc="0" normalizeH="0" baseline="0" noProof="0" dirty="0" smtClean="0">
                <a:ln>
                  <a:noFill/>
                </a:ln>
                <a:solidFill>
                  <a:srgbClr val="EAEAEA"/>
                </a:solidFill>
                <a:effectLst>
                  <a:outerShdw blurRad="38100" dist="38100" dir="2700000" algn="tl">
                    <a:srgbClr val="000000"/>
                  </a:outerShdw>
                </a:effectLst>
                <a:uLnTx/>
                <a:uFillTx/>
                <a:latin typeface="Tahoma"/>
                <a:ea typeface="+mj-ea"/>
                <a:cs typeface="+mj-cs"/>
              </a:rPr>
              <a:t>Closing Thoughts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C478BC0-3DC1-430B-9337-0960667CEA8B}" type="slidenum">
              <a:rPr lang="en-US"/>
              <a:pPr>
                <a:defRPr/>
              </a:pPr>
              <a:t>44</a:t>
            </a:fld>
            <a:endParaRPr lang="en-US"/>
          </a:p>
        </p:txBody>
      </p:sp>
      <p:sp>
        <p:nvSpPr>
          <p:cNvPr id="194563" name="Content Placeholder 2"/>
          <p:cNvSpPr>
            <a:spLocks noGrp="1"/>
          </p:cNvSpPr>
          <p:nvPr>
            <p:ph sz="quarter" idx="4294967295"/>
          </p:nvPr>
        </p:nvSpPr>
        <p:spPr>
          <a:xfrm>
            <a:off x="990600" y="990600"/>
            <a:ext cx="7543800" cy="5257800"/>
          </a:xfrm>
        </p:spPr>
        <p:txBody>
          <a:bodyPr/>
          <a:lstStyle/>
          <a:p>
            <a:pPr marL="273050" indent="-273050" eaLnBrk="1" hangingPunct="1">
              <a:spcAft>
                <a:spcPts val="600"/>
              </a:spcAft>
              <a:defRPr/>
            </a:pPr>
            <a:r>
              <a:rPr lang="en-US" sz="2800" dirty="0" smtClean="0"/>
              <a:t>The big picture is increasingly clear, but…</a:t>
            </a:r>
          </a:p>
          <a:p>
            <a:pPr marL="273050" indent="-273050" eaLnBrk="1" hangingPunct="1">
              <a:spcAft>
                <a:spcPts val="600"/>
              </a:spcAft>
              <a:defRPr/>
            </a:pPr>
            <a:r>
              <a:rPr lang="en-US" sz="2800" dirty="0" smtClean="0"/>
              <a:t>There is still a lot of uncertainty about fine scale changes – we can gain insight through improved observations, experimentation, and modeling </a:t>
            </a:r>
          </a:p>
          <a:p>
            <a:pPr marL="273050" indent="-273050" eaLnBrk="1" hangingPunct="1">
              <a:spcAft>
                <a:spcPts val="600"/>
              </a:spcAft>
              <a:defRPr/>
            </a:pPr>
            <a:r>
              <a:rPr lang="en-US" sz="2800" dirty="0" smtClean="0"/>
              <a:t>Successful adaptation will depend on improved partnerships among scientists and local, regional, state, and federal decision-makers</a:t>
            </a:r>
          </a:p>
        </p:txBody>
      </p:sp>
      <p:sp>
        <p:nvSpPr>
          <p:cNvPr id="5" name="Rectangle 4"/>
          <p:cNvSpPr/>
          <p:nvPr/>
        </p:nvSpPr>
        <p:spPr>
          <a:xfrm>
            <a:off x="2362200" y="228600"/>
            <a:ext cx="4472699" cy="769441"/>
          </a:xfrm>
          <a:prstGeom prst="rect">
            <a:avLst/>
          </a:prstGeom>
        </p:spPr>
        <p:txBody>
          <a:bodyPr wrap="none">
            <a:spAutoFit/>
          </a:bodyPr>
          <a:lstStyle/>
          <a:p>
            <a:r>
              <a:rPr kumimoji="0" lang="en-US" sz="4400" i="0" u="none" strike="noStrike" kern="0" cap="none" spc="0" normalizeH="0" baseline="0" noProof="0" dirty="0" smtClean="0">
                <a:ln>
                  <a:noFill/>
                </a:ln>
                <a:solidFill>
                  <a:srgbClr val="EAEAEA"/>
                </a:solidFill>
                <a:effectLst>
                  <a:outerShdw blurRad="38100" dist="38100" dir="2700000" algn="tl">
                    <a:srgbClr val="000000"/>
                  </a:outerShdw>
                </a:effectLst>
                <a:uLnTx/>
                <a:uFillTx/>
                <a:latin typeface="Tahoma"/>
                <a:ea typeface="+mj-ea"/>
                <a:cs typeface="+mj-cs"/>
              </a:rPr>
              <a:t>Closing Thoughts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A4F5FF1-18C9-4CC0-8526-C43046865F39}" type="slidenum">
              <a:rPr lang="en-US"/>
              <a:pPr>
                <a:defRPr/>
              </a:pPr>
              <a:t>45</a:t>
            </a:fld>
            <a:endParaRPr lang="en-US"/>
          </a:p>
        </p:txBody>
      </p:sp>
      <p:sp>
        <p:nvSpPr>
          <p:cNvPr id="198659" name="Content Placeholder 2"/>
          <p:cNvSpPr>
            <a:spLocks noGrp="1"/>
          </p:cNvSpPr>
          <p:nvPr>
            <p:ph sz="quarter" idx="4294967295"/>
          </p:nvPr>
        </p:nvSpPr>
        <p:spPr>
          <a:xfrm>
            <a:off x="1066800" y="1143000"/>
            <a:ext cx="7543800" cy="5029200"/>
          </a:xfrm>
        </p:spPr>
        <p:txBody>
          <a:bodyPr/>
          <a:lstStyle/>
          <a:p>
            <a:pPr marL="273050" indent="-273050" eaLnBrk="1" hangingPunct="1">
              <a:spcBef>
                <a:spcPct val="40000"/>
              </a:spcBef>
              <a:buClr>
                <a:schemeClr val="bg1"/>
              </a:buClr>
              <a:defRPr/>
            </a:pPr>
            <a:r>
              <a:rPr lang="en-US" sz="2800" dirty="0" smtClean="0"/>
              <a:t>Existing monitoring systems are not optimized for detecting the impacts of climate change on ecosystems</a:t>
            </a:r>
          </a:p>
          <a:p>
            <a:pPr eaLnBrk="1" hangingPunct="1">
              <a:spcBef>
                <a:spcPct val="40000"/>
              </a:spcBef>
              <a:buFontTx/>
              <a:buNone/>
              <a:defRPr/>
            </a:pPr>
            <a:r>
              <a:rPr lang="en-US" sz="2800" dirty="0" smtClean="0"/>
              <a:t>	Cannot separate the effects of climate change from those of of other stresses</a:t>
            </a:r>
          </a:p>
          <a:p>
            <a:pPr eaLnBrk="1" hangingPunct="1">
              <a:spcBef>
                <a:spcPct val="40000"/>
              </a:spcBef>
              <a:buFontTx/>
              <a:buNone/>
              <a:defRPr/>
            </a:pPr>
            <a:r>
              <a:rPr lang="en-US" sz="2800" dirty="0" smtClean="0"/>
              <a:t>	Monitor either </a:t>
            </a:r>
            <a:r>
              <a:rPr lang="en-US" sz="2800" i="1" dirty="0" smtClean="0"/>
              <a:t>drivers </a:t>
            </a:r>
            <a:r>
              <a:rPr lang="en-US" sz="2800" dirty="0" smtClean="0"/>
              <a:t> of change (climate) or ecological </a:t>
            </a:r>
            <a:r>
              <a:rPr lang="en-US" sz="2800" i="1" dirty="0" smtClean="0"/>
              <a:t>responses</a:t>
            </a:r>
            <a:r>
              <a:rPr lang="en-US" sz="2800" dirty="0" smtClean="0"/>
              <a:t> but not the two together to allow attribution.</a:t>
            </a:r>
          </a:p>
          <a:p>
            <a:pPr eaLnBrk="1" hangingPunct="1">
              <a:spcBef>
                <a:spcPct val="40000"/>
              </a:spcBef>
              <a:buFontTx/>
              <a:buNone/>
              <a:defRPr/>
            </a:pPr>
            <a:r>
              <a:rPr lang="en-US" sz="3600" dirty="0" smtClean="0"/>
              <a:t>	</a:t>
            </a:r>
            <a:r>
              <a:rPr lang="en-US" sz="2800" dirty="0" smtClean="0"/>
              <a:t>There is no existing or planned integrated analysis and forecast of climate change impacts</a:t>
            </a:r>
          </a:p>
        </p:txBody>
      </p:sp>
      <p:sp>
        <p:nvSpPr>
          <p:cNvPr id="5" name="Rectangle 4"/>
          <p:cNvSpPr/>
          <p:nvPr/>
        </p:nvSpPr>
        <p:spPr>
          <a:xfrm>
            <a:off x="2362200" y="304800"/>
            <a:ext cx="4472699" cy="769441"/>
          </a:xfrm>
          <a:prstGeom prst="rect">
            <a:avLst/>
          </a:prstGeom>
        </p:spPr>
        <p:txBody>
          <a:bodyPr wrap="none">
            <a:spAutoFit/>
          </a:bodyPr>
          <a:lstStyle/>
          <a:p>
            <a:r>
              <a:rPr kumimoji="0" lang="en-US" sz="4400" i="0" u="none" strike="noStrike" kern="0" cap="none" spc="0" normalizeH="0" baseline="0" noProof="0" dirty="0" smtClean="0">
                <a:ln>
                  <a:noFill/>
                </a:ln>
                <a:solidFill>
                  <a:srgbClr val="EAEAEA"/>
                </a:solidFill>
                <a:effectLst>
                  <a:outerShdw blurRad="38100" dist="38100" dir="2700000" algn="tl">
                    <a:srgbClr val="000000"/>
                  </a:outerShdw>
                </a:effectLst>
                <a:uLnTx/>
                <a:uFillTx/>
                <a:latin typeface="Tahoma"/>
                <a:ea typeface="+mj-ea"/>
                <a:cs typeface="+mj-cs"/>
              </a:rPr>
              <a:t>Closing Thoughts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E16447B7-EBF5-42B8-B5C7-85E05C9AE757}" type="slidenum">
              <a:rPr lang="en-US"/>
              <a:pPr>
                <a:defRPr/>
              </a:pPr>
              <a:t>46</a:t>
            </a:fld>
            <a:endParaRPr lang="en-US"/>
          </a:p>
        </p:txBody>
      </p:sp>
      <p:sp>
        <p:nvSpPr>
          <p:cNvPr id="257026" name="Rectangle 2"/>
          <p:cNvSpPr>
            <a:spLocks noGrp="1" noChangeArrowheads="1"/>
          </p:cNvSpPr>
          <p:nvPr>
            <p:ph type="title"/>
          </p:nvPr>
        </p:nvSpPr>
        <p:spPr>
          <a:xfrm>
            <a:off x="1295400" y="2133600"/>
            <a:ext cx="7543800" cy="1431925"/>
          </a:xfrm>
        </p:spPr>
        <p:txBody>
          <a:bodyPr/>
          <a:lstStyle/>
          <a:p>
            <a:pPr eaLnBrk="1" hangingPunct="1"/>
            <a:r>
              <a:rPr lang="en-US" b="0" dirty="0" smtClean="0"/>
              <a:t>Poll Question #4:</a:t>
            </a:r>
            <a:br>
              <a:rPr lang="en-US" b="0" dirty="0" smtClean="0"/>
            </a:br>
            <a:r>
              <a:rPr lang="en-US" dirty="0" smtClean="0"/>
              <a:t/>
            </a:r>
            <a:br>
              <a:rPr lang="en-US" dirty="0" smtClean="0"/>
            </a:br>
            <a:r>
              <a:rPr lang="en-US" sz="3200" b="0" dirty="0" smtClean="0"/>
              <a:t>Do you believe that climate change impacts are a serious problem for the United States?</a:t>
            </a:r>
            <a:br>
              <a:rPr lang="en-US" sz="3200" b="0" dirty="0" smtClean="0"/>
            </a:br>
            <a:r>
              <a:rPr lang="en-US" sz="3200" b="0" dirty="0" smtClean="0"/>
              <a:t/>
            </a:r>
            <a:br>
              <a:rPr lang="en-US" sz="3200" b="0" dirty="0" smtClean="0"/>
            </a:br>
            <a:r>
              <a:rPr lang="en-US" sz="3200" b="0" dirty="0" smtClean="0"/>
              <a:t>A. Yes</a:t>
            </a:r>
            <a:br>
              <a:rPr lang="en-US" sz="3200" b="0" dirty="0" smtClean="0"/>
            </a:br>
            <a:r>
              <a:rPr lang="en-US" sz="3200" b="0" dirty="0" smtClean="0"/>
              <a:t>B. Not sure</a:t>
            </a:r>
            <a:br>
              <a:rPr lang="en-US" sz="3200" b="0" dirty="0" smtClean="0"/>
            </a:br>
            <a:r>
              <a:rPr lang="en-US" sz="3200" b="0" dirty="0" smtClean="0"/>
              <a:t>C. No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488DE495-2182-47BB-87A4-3E1750DC321A}" type="slidenum">
              <a:rPr lang="en-US"/>
              <a:pPr>
                <a:defRPr/>
              </a:pPr>
              <a:t>47</a:t>
            </a:fld>
            <a:endParaRPr lang="en-US"/>
          </a:p>
        </p:txBody>
      </p:sp>
      <p:sp>
        <p:nvSpPr>
          <p:cNvPr id="257026" name="Rectangle 2"/>
          <p:cNvSpPr>
            <a:spLocks noGrp="1" noChangeArrowheads="1"/>
          </p:cNvSpPr>
          <p:nvPr>
            <p:ph type="title"/>
          </p:nvPr>
        </p:nvSpPr>
        <p:spPr>
          <a:xfrm>
            <a:off x="838200" y="1752600"/>
            <a:ext cx="7543800" cy="4572000"/>
          </a:xfrm>
        </p:spPr>
        <p:txBody>
          <a:bodyPr/>
          <a:lstStyle/>
          <a:p>
            <a:pPr>
              <a:defRPr/>
            </a:pPr>
            <a:r>
              <a:rPr lang="en-US" b="0" dirty="0" smtClean="0"/>
              <a:t>Sources</a:t>
            </a:r>
            <a:br>
              <a:rPr lang="en-US" b="0" dirty="0" smtClean="0"/>
            </a:br>
            <a:r>
              <a:rPr lang="en-US" b="0" dirty="0" smtClean="0"/>
              <a:t/>
            </a:r>
            <a:br>
              <a:rPr lang="en-US" b="0" dirty="0" smtClean="0"/>
            </a:br>
            <a:r>
              <a:rPr lang="en-US" sz="2400" b="0" dirty="0" smtClean="0">
                <a:effectLst/>
              </a:rPr>
              <a:t>The Effects of Climate Change on Agriculture, Land Resources, Water Resources, and Biodiversity in the United States (CCSP Synthesis and Assessment Product 4.3)</a:t>
            </a:r>
            <a:br>
              <a:rPr lang="en-US" sz="2400" b="0" dirty="0" smtClean="0">
                <a:effectLst/>
              </a:rPr>
            </a:br>
            <a:r>
              <a:rPr lang="en-US" sz="2400" b="0" dirty="0" smtClean="0">
                <a:effectLst/>
              </a:rPr>
              <a:t/>
            </a:r>
            <a:br>
              <a:rPr lang="en-US" sz="2400" b="0" dirty="0" smtClean="0">
                <a:effectLst/>
              </a:rPr>
            </a:br>
            <a:r>
              <a:rPr lang="en-US" sz="2400" b="0" dirty="0" smtClean="0">
                <a:effectLst/>
              </a:rPr>
              <a:t>IPCC Fourth Assessment Report, Working Group II Report "Impacts, Adaptation and Vulnerability“</a:t>
            </a:r>
            <a:br>
              <a:rPr lang="en-US" sz="2400" b="0" dirty="0" smtClean="0">
                <a:effectLst/>
              </a:rPr>
            </a:br>
            <a:r>
              <a:rPr lang="en-US" sz="2400" b="0" dirty="0" smtClean="0">
                <a:effectLst/>
              </a:rPr>
              <a:t/>
            </a:r>
            <a:br>
              <a:rPr lang="en-US" sz="2400" b="0" dirty="0" smtClean="0">
                <a:effectLst/>
              </a:rPr>
            </a:br>
            <a:r>
              <a:rPr lang="en-US" sz="2400" b="0" dirty="0" smtClean="0">
                <a:effectLst/>
              </a:rPr>
              <a:t>Other CCSP SAP reports, including Analyses of the effects of global change on human health and welfare and human systems (CCSP Synthesis and Assessment Product 4.6) </a:t>
            </a:r>
            <a:br>
              <a:rPr lang="en-US" sz="2400" b="0" dirty="0" smtClean="0">
                <a:effectLst/>
              </a:rPr>
            </a:br>
            <a:r>
              <a:rPr lang="en-US" sz="2400" b="0" dirty="0" smtClean="0">
                <a:effectLst/>
              </a:rPr>
              <a:t/>
            </a:r>
            <a:br>
              <a:rPr lang="en-US" sz="2400" b="0" dirty="0" smtClean="0">
                <a:effectLst/>
              </a:rPr>
            </a:br>
            <a:r>
              <a:rPr lang="en-US" sz="2400" b="0" dirty="0" smtClean="0"/>
              <a:t>  </a:t>
            </a:r>
            <a:br>
              <a:rPr lang="en-US" sz="2400" b="0" dirty="0" smtClean="0"/>
            </a:br>
            <a:r>
              <a:rPr lang="en-US" sz="2400" b="0" dirty="0" smtClean="0"/>
              <a:t/>
            </a:r>
            <a:br>
              <a:rPr lang="en-US" sz="2400" b="0" dirty="0" smtClean="0"/>
            </a:br>
            <a:endParaRPr lang="en-US" sz="2400" b="0"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881063" y="452438"/>
            <a:ext cx="7653337" cy="762000"/>
          </a:xfrm>
          <a:prstGeom prst="rect">
            <a:avLst/>
          </a:prstGeom>
          <a:noFill/>
          <a:ln w="9525">
            <a:noFill/>
            <a:miter lim="800000"/>
            <a:headEnd type="none" w="sm" len="sm"/>
            <a:tailEnd type="none" w="sm" len="sm"/>
          </a:ln>
          <a:effectLst/>
        </p:spPr>
        <p:txBody>
          <a:bodyPr>
            <a:spAutoFit/>
          </a:bodyPr>
          <a:lstStyle/>
          <a:p>
            <a:pPr algn="ctr"/>
            <a:endParaRPr lang="en-US" sz="4400" b="1">
              <a:solidFill>
                <a:srgbClr val="FCFEB9"/>
              </a:solidFill>
              <a:effectLst>
                <a:outerShdw blurRad="38100" dist="38100" dir="2700000" algn="tl">
                  <a:srgbClr val="000000"/>
                </a:outerShdw>
              </a:effectLst>
              <a:latin typeface="Arial" charset="0"/>
            </a:endParaRPr>
          </a:p>
        </p:txBody>
      </p:sp>
      <p:sp>
        <p:nvSpPr>
          <p:cNvPr id="7171" name="Rectangle 3"/>
          <p:cNvSpPr>
            <a:spLocks noChangeArrowheads="1"/>
          </p:cNvSpPr>
          <p:nvPr/>
        </p:nvSpPr>
        <p:spPr bwMode="auto">
          <a:xfrm>
            <a:off x="76200" y="304800"/>
            <a:ext cx="7010400" cy="1447800"/>
          </a:xfrm>
          <a:prstGeom prst="rect">
            <a:avLst/>
          </a:prstGeom>
          <a:noFill/>
          <a:ln w="9525">
            <a:noFill/>
            <a:miter lim="800000"/>
            <a:headEnd/>
            <a:tailEnd/>
          </a:ln>
          <a:effectLst/>
        </p:spPr>
        <p:txBody>
          <a:bodyPr lIns="92075" tIns="46038" rIns="92075" bIns="46038" anchor="ctr"/>
          <a:lstStyle/>
          <a:p>
            <a:r>
              <a:rPr lang="en-US" sz="4800" b="1" dirty="0">
                <a:solidFill>
                  <a:srgbClr val="663300"/>
                </a:solidFill>
                <a:latin typeface="Comic Sans MS" pitchFamily="66" charset="0"/>
                <a:cs typeface="Times New Roman" pitchFamily="18" charset="0"/>
              </a:rPr>
              <a:t>Forests, Carbon and Disturbance in the US</a:t>
            </a:r>
          </a:p>
        </p:txBody>
      </p:sp>
      <p:sp>
        <p:nvSpPr>
          <p:cNvPr id="7172" name="Text Box 4"/>
          <p:cNvSpPr txBox="1">
            <a:spLocks noChangeArrowheads="1"/>
          </p:cNvSpPr>
          <p:nvPr/>
        </p:nvSpPr>
        <p:spPr bwMode="auto">
          <a:xfrm>
            <a:off x="76200" y="2452688"/>
            <a:ext cx="4572000" cy="1738312"/>
          </a:xfrm>
          <a:prstGeom prst="rect">
            <a:avLst/>
          </a:prstGeom>
          <a:noFill/>
          <a:ln w="31750">
            <a:noFill/>
            <a:miter lim="800000"/>
            <a:headEnd type="none" w="sm" len="sm"/>
            <a:tailEnd type="none" w="sm" len="sm"/>
          </a:ln>
          <a:effectLst/>
        </p:spPr>
        <p:txBody>
          <a:bodyPr>
            <a:spAutoFit/>
          </a:bodyPr>
          <a:lstStyle/>
          <a:p>
            <a:r>
              <a:rPr lang="en-US" sz="2800" b="1" dirty="0">
                <a:solidFill>
                  <a:srgbClr val="663300"/>
                </a:solidFill>
                <a:latin typeface="Comic Sans MS" pitchFamily="66" charset="0"/>
              </a:rPr>
              <a:t>Michael G. Ryan</a:t>
            </a:r>
          </a:p>
          <a:p>
            <a:r>
              <a:rPr lang="en-US" sz="2000" dirty="0">
                <a:solidFill>
                  <a:srgbClr val="663300"/>
                </a:solidFill>
                <a:latin typeface="Comic Sans MS" pitchFamily="66" charset="0"/>
              </a:rPr>
              <a:t>USDA Forest Service</a:t>
            </a:r>
          </a:p>
          <a:p>
            <a:r>
              <a:rPr lang="en-US" sz="2000" dirty="0">
                <a:solidFill>
                  <a:srgbClr val="663300"/>
                </a:solidFill>
                <a:latin typeface="Comic Sans MS" pitchFamily="66" charset="0"/>
              </a:rPr>
              <a:t>Rocky Mountain Research Station</a:t>
            </a:r>
          </a:p>
          <a:p>
            <a:r>
              <a:rPr lang="en-US" sz="2000" dirty="0">
                <a:solidFill>
                  <a:srgbClr val="663300"/>
                </a:solidFill>
                <a:latin typeface="Comic Sans MS" pitchFamily="66" charset="0"/>
              </a:rPr>
              <a:t>mgryan@fs.fed.us</a:t>
            </a:r>
          </a:p>
          <a:p>
            <a:r>
              <a:rPr lang="en-US" sz="2000" u="sng" dirty="0">
                <a:solidFill>
                  <a:srgbClr val="000066"/>
                </a:solidFill>
                <a:latin typeface="Arial" charset="0"/>
              </a:rPr>
              <a:t>http://lamar.colostate.edu/~mryan</a:t>
            </a:r>
            <a:r>
              <a:rPr lang="en-US" sz="2000" dirty="0">
                <a:solidFill>
                  <a:srgbClr val="663300"/>
                </a:solidFill>
                <a:latin typeface="Arial" charset="0"/>
              </a:rPr>
              <a:t> </a:t>
            </a:r>
          </a:p>
        </p:txBody>
      </p:sp>
      <p:pic>
        <p:nvPicPr>
          <p:cNvPr id="7173" name="Picture 5" descr="pin01"/>
          <p:cNvPicPr>
            <a:picLocks noChangeAspect="1" noChangeArrowheads="1"/>
          </p:cNvPicPr>
          <p:nvPr/>
        </p:nvPicPr>
        <p:blipFill>
          <a:blip r:embed="rId3" cstate="print"/>
          <a:srcRect/>
          <a:stretch>
            <a:fillRect/>
          </a:stretch>
        </p:blipFill>
        <p:spPr bwMode="auto">
          <a:xfrm>
            <a:off x="6781800" y="152400"/>
            <a:ext cx="2209800" cy="1631950"/>
          </a:xfrm>
          <a:prstGeom prst="rect">
            <a:avLst/>
          </a:prstGeom>
          <a:noFill/>
        </p:spPr>
      </p:pic>
      <p:sp>
        <p:nvSpPr>
          <p:cNvPr id="7179" name="Text Box 11"/>
          <p:cNvSpPr txBox="1">
            <a:spLocks noChangeArrowheads="1"/>
          </p:cNvSpPr>
          <p:nvPr/>
        </p:nvSpPr>
        <p:spPr bwMode="auto">
          <a:xfrm>
            <a:off x="4070179" y="5791200"/>
            <a:ext cx="4921421" cy="646331"/>
          </a:xfrm>
          <a:prstGeom prst="rect">
            <a:avLst/>
          </a:prstGeom>
          <a:noFill/>
          <a:ln w="31750" algn="ctr">
            <a:noFill/>
            <a:miter lim="800000"/>
            <a:headEnd/>
            <a:tailEnd/>
          </a:ln>
          <a:effectLst/>
        </p:spPr>
        <p:txBody>
          <a:bodyPr wrap="square">
            <a:spAutoFit/>
          </a:bodyPr>
          <a:lstStyle/>
          <a:p>
            <a:pPr algn="ctr" eaLnBrk="1" hangingPunct="1"/>
            <a:r>
              <a:rPr lang="en-US" dirty="0">
                <a:solidFill>
                  <a:srgbClr val="663300"/>
                </a:solidFill>
                <a:latin typeface="Comic Sans MS" pitchFamily="66" charset="0"/>
              </a:rPr>
              <a:t>COMET Course</a:t>
            </a:r>
          </a:p>
          <a:p>
            <a:pPr algn="ctr" eaLnBrk="1" hangingPunct="1"/>
            <a:r>
              <a:rPr lang="en-US" dirty="0">
                <a:solidFill>
                  <a:srgbClr val="663300"/>
                </a:solidFill>
                <a:latin typeface="Comic Sans MS" pitchFamily="66" charset="0"/>
              </a:rPr>
              <a:t>October 29, 2011</a:t>
            </a:r>
          </a:p>
        </p:txBody>
      </p:sp>
      <p:pic>
        <p:nvPicPr>
          <p:cNvPr id="7184" name="Picture 16"/>
          <p:cNvPicPr>
            <a:picLocks noChangeAspect="1" noChangeArrowheads="1"/>
          </p:cNvPicPr>
          <p:nvPr/>
        </p:nvPicPr>
        <p:blipFill>
          <a:blip r:embed="rId4" cstate="print"/>
          <a:srcRect/>
          <a:stretch>
            <a:fillRect/>
          </a:stretch>
        </p:blipFill>
        <p:spPr bwMode="auto">
          <a:xfrm>
            <a:off x="4343400" y="1981200"/>
            <a:ext cx="4673600" cy="35052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8201"/>
            <a:ext cx="8686800" cy="5173724"/>
          </a:xfrm>
          <a:prstGeom prst="rect">
            <a:avLst/>
          </a:prstGeom>
        </p:spPr>
        <p:txBody>
          <a:bodyPr wrap="square">
            <a:spAutoFit/>
          </a:bodyPr>
          <a:lstStyle/>
          <a:p>
            <a:pPr marL="342900" indent="-342900">
              <a:lnSpc>
                <a:spcPct val="80000"/>
              </a:lnSpc>
              <a:spcBef>
                <a:spcPct val="40000"/>
              </a:spcBef>
              <a:buSzPct val="100000"/>
              <a:buChar char="•"/>
            </a:pPr>
            <a:r>
              <a:rPr lang="en-US" sz="3600" dirty="0">
                <a:solidFill>
                  <a:srgbClr val="663300"/>
                </a:solidFill>
                <a:latin typeface="+mn-lt"/>
              </a:rPr>
              <a:t>Poll Question </a:t>
            </a:r>
            <a:r>
              <a:rPr lang="en-US" sz="3600" dirty="0" smtClean="0">
                <a:solidFill>
                  <a:srgbClr val="663300"/>
                </a:solidFill>
                <a:latin typeface="+mn-lt"/>
              </a:rPr>
              <a:t>#5:</a:t>
            </a:r>
            <a:r>
              <a:rPr lang="en-US" sz="3600" dirty="0">
                <a:solidFill>
                  <a:srgbClr val="663300"/>
                </a:solidFill>
                <a:latin typeface="+mn-lt"/>
              </a:rPr>
              <a:t/>
            </a:r>
            <a:br>
              <a:rPr lang="en-US" sz="3600" dirty="0">
                <a:solidFill>
                  <a:srgbClr val="663300"/>
                </a:solidFill>
                <a:latin typeface="+mn-lt"/>
              </a:rPr>
            </a:br>
            <a:r>
              <a:rPr lang="en-US" sz="3600" dirty="0">
                <a:solidFill>
                  <a:srgbClr val="663300"/>
                </a:solidFill>
                <a:latin typeface="+mn-lt"/>
              </a:rPr>
              <a:t/>
            </a:r>
            <a:br>
              <a:rPr lang="en-US" sz="3600" dirty="0">
                <a:solidFill>
                  <a:srgbClr val="663300"/>
                </a:solidFill>
                <a:latin typeface="+mn-lt"/>
              </a:rPr>
            </a:br>
            <a:r>
              <a:rPr lang="en-US" sz="3600" dirty="0" smtClean="0">
                <a:solidFill>
                  <a:srgbClr val="663300"/>
                </a:solidFill>
                <a:latin typeface="+mn-lt"/>
              </a:rPr>
              <a:t>What fraction of a tree’s mass comes from the air?</a:t>
            </a:r>
          </a:p>
          <a:p>
            <a:pPr marL="342900" indent="-342900">
              <a:spcBef>
                <a:spcPts val="600"/>
              </a:spcBef>
              <a:spcAft>
                <a:spcPts val="600"/>
              </a:spcAft>
              <a:buSzPct val="100000"/>
            </a:pPr>
            <a:r>
              <a:rPr lang="en-US" sz="3600" dirty="0" smtClean="0">
                <a:solidFill>
                  <a:srgbClr val="663300"/>
                </a:solidFill>
                <a:latin typeface="+mn-lt"/>
              </a:rPr>
              <a:t>	A</a:t>
            </a:r>
            <a:r>
              <a:rPr lang="en-US" sz="3600" dirty="0">
                <a:solidFill>
                  <a:srgbClr val="663300"/>
                </a:solidFill>
                <a:latin typeface="+mn-lt"/>
              </a:rPr>
              <a:t>. </a:t>
            </a:r>
            <a:r>
              <a:rPr lang="en-US" sz="3600" dirty="0" smtClean="0">
                <a:solidFill>
                  <a:srgbClr val="663300"/>
                </a:solidFill>
                <a:latin typeface="+mn-lt"/>
              </a:rPr>
              <a:t>10%</a:t>
            </a:r>
          </a:p>
          <a:p>
            <a:pPr marL="342900" indent="-342900">
              <a:spcBef>
                <a:spcPts val="600"/>
              </a:spcBef>
              <a:spcAft>
                <a:spcPts val="600"/>
              </a:spcAft>
              <a:buSzPct val="100000"/>
            </a:pPr>
            <a:r>
              <a:rPr lang="en-US" sz="3600" dirty="0" smtClean="0">
                <a:solidFill>
                  <a:srgbClr val="663300"/>
                </a:solidFill>
                <a:latin typeface="+mn-lt"/>
              </a:rPr>
              <a:t>	B</a:t>
            </a:r>
            <a:r>
              <a:rPr lang="en-US" sz="3600" dirty="0">
                <a:solidFill>
                  <a:srgbClr val="663300"/>
                </a:solidFill>
                <a:latin typeface="+mn-lt"/>
              </a:rPr>
              <a:t>. </a:t>
            </a:r>
            <a:r>
              <a:rPr lang="en-US" sz="3600" dirty="0" smtClean="0">
                <a:solidFill>
                  <a:srgbClr val="663300"/>
                </a:solidFill>
                <a:latin typeface="+mn-lt"/>
              </a:rPr>
              <a:t>35%</a:t>
            </a:r>
            <a:r>
              <a:rPr lang="en-US" sz="3600" dirty="0">
                <a:solidFill>
                  <a:srgbClr val="663300"/>
                </a:solidFill>
                <a:latin typeface="+mn-lt"/>
              </a:rPr>
              <a:t/>
            </a:r>
            <a:br>
              <a:rPr lang="en-US" sz="3600" dirty="0">
                <a:solidFill>
                  <a:srgbClr val="663300"/>
                </a:solidFill>
                <a:latin typeface="+mn-lt"/>
              </a:rPr>
            </a:br>
            <a:r>
              <a:rPr lang="en-US" sz="3600" dirty="0">
                <a:solidFill>
                  <a:srgbClr val="663300"/>
                </a:solidFill>
                <a:latin typeface="+mn-lt"/>
              </a:rPr>
              <a:t>C. </a:t>
            </a:r>
            <a:r>
              <a:rPr lang="en-US" sz="3600" dirty="0" smtClean="0">
                <a:solidFill>
                  <a:srgbClr val="663300"/>
                </a:solidFill>
                <a:latin typeface="+mn-lt"/>
              </a:rPr>
              <a:t>50%</a:t>
            </a:r>
          </a:p>
          <a:p>
            <a:pPr marL="342900" indent="-342900">
              <a:spcBef>
                <a:spcPts val="600"/>
              </a:spcBef>
              <a:spcAft>
                <a:spcPts val="600"/>
              </a:spcAft>
              <a:buSzPct val="100000"/>
            </a:pPr>
            <a:r>
              <a:rPr lang="en-US" sz="3600" dirty="0">
                <a:solidFill>
                  <a:srgbClr val="663300"/>
                </a:solidFill>
                <a:latin typeface="+mn-lt"/>
              </a:rPr>
              <a:t>	</a:t>
            </a:r>
            <a:r>
              <a:rPr lang="en-US" sz="3600" dirty="0" smtClean="0">
                <a:solidFill>
                  <a:srgbClr val="663300"/>
                </a:solidFill>
                <a:latin typeface="+mn-lt"/>
              </a:rPr>
              <a:t>D. 75%</a:t>
            </a:r>
          </a:p>
          <a:p>
            <a:pPr marL="342900" indent="-342900">
              <a:spcBef>
                <a:spcPts val="600"/>
              </a:spcBef>
              <a:spcAft>
                <a:spcPts val="600"/>
              </a:spcAft>
              <a:buSzPct val="100000"/>
            </a:pPr>
            <a:r>
              <a:rPr lang="en-US" sz="3600" dirty="0">
                <a:solidFill>
                  <a:srgbClr val="663300"/>
                </a:solidFill>
                <a:latin typeface="+mn-lt"/>
              </a:rPr>
              <a:t>	</a:t>
            </a:r>
            <a:r>
              <a:rPr lang="en-US" sz="3600" dirty="0" smtClean="0">
                <a:solidFill>
                  <a:srgbClr val="663300"/>
                </a:solidFill>
                <a:latin typeface="+mn-lt"/>
              </a:rPr>
              <a:t>E.	95%</a:t>
            </a:r>
            <a:endParaRPr lang="en-US" sz="3600" dirty="0">
              <a:solidFill>
                <a:srgbClr val="663300"/>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CD0AD378-8DE7-4210-99E1-5D1E45416600}" type="slidenum">
              <a:rPr lang="en-US" smtClean="0"/>
              <a:pPr>
                <a:defRPr/>
              </a:pPr>
              <a:t>5</a:t>
            </a:fld>
            <a:endParaRPr lang="en-US" smtClean="0"/>
          </a:p>
        </p:txBody>
      </p:sp>
      <p:sp>
        <p:nvSpPr>
          <p:cNvPr id="23555" name="Rectangle 2"/>
          <p:cNvSpPr>
            <a:spLocks noChangeArrowheads="1"/>
          </p:cNvSpPr>
          <p:nvPr/>
        </p:nvSpPr>
        <p:spPr bwMode="auto">
          <a:xfrm>
            <a:off x="2643188" y="-685800"/>
            <a:ext cx="9144000" cy="369332"/>
          </a:xfrm>
          <a:prstGeom prst="rect">
            <a:avLst/>
          </a:prstGeom>
          <a:noFill/>
          <a:ln w="9525">
            <a:noFill/>
            <a:miter lim="800000"/>
            <a:headEnd/>
            <a:tailEnd/>
          </a:ln>
        </p:spPr>
        <p:txBody>
          <a:bodyPr>
            <a:spAutoFit/>
          </a:bodyPr>
          <a:lstStyle/>
          <a:p>
            <a:pPr eaLnBrk="1" hangingPunct="1"/>
            <a:endParaRPr lang="en-US">
              <a:latin typeface="Arial" charset="0"/>
              <a:cs typeface="Arial" charset="0"/>
            </a:endParaRPr>
          </a:p>
        </p:txBody>
      </p:sp>
      <p:pic>
        <p:nvPicPr>
          <p:cNvPr id="23556" name="Picture 3" descr="fig1"/>
          <p:cNvPicPr>
            <a:picLocks noChangeAspect="1" noChangeArrowheads="1"/>
          </p:cNvPicPr>
          <p:nvPr/>
        </p:nvPicPr>
        <p:blipFill>
          <a:blip r:embed="rId3" cstate="print"/>
          <a:srcRect b="32954"/>
          <a:stretch>
            <a:fillRect/>
          </a:stretch>
        </p:blipFill>
        <p:spPr bwMode="auto">
          <a:xfrm>
            <a:off x="4343400" y="0"/>
            <a:ext cx="4800600" cy="6866713"/>
          </a:xfrm>
          <a:prstGeom prst="rect">
            <a:avLst/>
          </a:prstGeom>
          <a:noFill/>
          <a:ln w="9525">
            <a:noFill/>
            <a:miter lim="800000"/>
            <a:headEnd/>
            <a:tailEnd/>
          </a:ln>
        </p:spPr>
      </p:pic>
      <p:sp>
        <p:nvSpPr>
          <p:cNvPr id="277508" name="Rectangle 4"/>
          <p:cNvSpPr>
            <a:spLocks noGrp="1" noChangeArrowheads="1"/>
          </p:cNvSpPr>
          <p:nvPr>
            <p:ph type="title" idx="4294967295"/>
          </p:nvPr>
        </p:nvSpPr>
        <p:spPr>
          <a:xfrm>
            <a:off x="1066800" y="685800"/>
            <a:ext cx="3124200" cy="4191000"/>
          </a:xfrm>
        </p:spPr>
        <p:txBody>
          <a:bodyPr/>
          <a:lstStyle/>
          <a:p>
            <a:pPr>
              <a:defRPr/>
            </a:pPr>
            <a:r>
              <a:rPr lang="en-US" sz="3600" b="0" dirty="0" smtClean="0"/>
              <a:t>Climate will continue to change even if mitigation is successful</a:t>
            </a:r>
            <a:br>
              <a:rPr lang="en-US" sz="3600" b="0" dirty="0" smtClean="0"/>
            </a:br>
            <a:endParaRPr lang="en-US" sz="3600" b="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4" name="Picture 4"/>
          <p:cNvPicPr>
            <a:picLocks noChangeAspect="1" noChangeArrowheads="1"/>
          </p:cNvPicPr>
          <p:nvPr/>
        </p:nvPicPr>
        <p:blipFill>
          <a:blip r:embed="rId3" cstate="print"/>
          <a:srcRect/>
          <a:stretch>
            <a:fillRect/>
          </a:stretch>
        </p:blipFill>
        <p:spPr bwMode="auto">
          <a:xfrm>
            <a:off x="685800" y="1487237"/>
            <a:ext cx="7673236" cy="4913563"/>
          </a:xfrm>
          <a:prstGeom prst="rect">
            <a:avLst/>
          </a:prstGeom>
          <a:noFill/>
          <a:ln w="28575">
            <a:solidFill>
              <a:srgbClr val="800000"/>
            </a:solidFill>
            <a:miter lim="800000"/>
            <a:headEnd/>
            <a:tailEnd/>
          </a:ln>
        </p:spPr>
      </p:pic>
      <p:sp>
        <p:nvSpPr>
          <p:cNvPr id="6" name="Rectangle 10"/>
          <p:cNvSpPr>
            <a:spLocks noChangeArrowheads="1"/>
          </p:cNvSpPr>
          <p:nvPr/>
        </p:nvSpPr>
        <p:spPr bwMode="auto">
          <a:xfrm>
            <a:off x="0" y="422275"/>
            <a:ext cx="9372600" cy="884794"/>
          </a:xfrm>
          <a:prstGeom prst="rect">
            <a:avLst/>
          </a:prstGeom>
          <a:noFill/>
          <a:ln w="31750" algn="ctr">
            <a:noFill/>
            <a:miter lim="800000"/>
            <a:headEnd/>
            <a:tailEnd/>
          </a:ln>
          <a:effectLst/>
        </p:spPr>
        <p:txBody>
          <a:bodyPr>
            <a:spAutoFit/>
          </a:bodyPr>
          <a:lstStyle/>
          <a:p>
            <a:pPr algn="ctr" eaLnBrk="1" hangingPunct="1">
              <a:lnSpc>
                <a:spcPct val="80000"/>
              </a:lnSpc>
              <a:spcBef>
                <a:spcPct val="20000"/>
              </a:spcBef>
              <a:buSzPct val="100000"/>
            </a:pPr>
            <a:r>
              <a:rPr lang="en-US" sz="3200" dirty="0">
                <a:solidFill>
                  <a:srgbClr val="663300"/>
                </a:solidFill>
                <a:latin typeface="Comic Sans MS" pitchFamily="66" charset="0"/>
              </a:rPr>
              <a:t>CO2 Increase – Atmospheric warming and Ocean Acidification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Text Box 5"/>
          <p:cNvSpPr txBox="1">
            <a:spLocks noChangeArrowheads="1"/>
          </p:cNvSpPr>
          <p:nvPr/>
        </p:nvSpPr>
        <p:spPr bwMode="auto">
          <a:xfrm>
            <a:off x="5119688" y="6354763"/>
            <a:ext cx="3795712" cy="274637"/>
          </a:xfrm>
          <a:prstGeom prst="rect">
            <a:avLst/>
          </a:prstGeom>
          <a:noFill/>
          <a:ln w="31750" algn="ctr">
            <a:noFill/>
            <a:miter lim="800000"/>
            <a:headEnd/>
            <a:tailEnd/>
          </a:ln>
          <a:effectLst/>
        </p:spPr>
        <p:txBody>
          <a:bodyPr wrap="none">
            <a:spAutoFit/>
          </a:bodyPr>
          <a:lstStyle/>
          <a:p>
            <a:pPr algn="ctr" eaLnBrk="1" hangingPunct="1"/>
            <a:r>
              <a:rPr lang="en-US" sz="1200">
                <a:solidFill>
                  <a:srgbClr val="663300"/>
                </a:solidFill>
                <a:latin typeface="Arial" charset="0"/>
              </a:rPr>
              <a:t>From SOCCR Report:  http://www.climatescience.gov</a:t>
            </a:r>
          </a:p>
        </p:txBody>
      </p:sp>
      <p:pic>
        <p:nvPicPr>
          <p:cNvPr id="207880" name="Picture 8" descr="es-fig1v4 copy"/>
          <p:cNvPicPr>
            <a:picLocks noChangeAspect="1" noChangeArrowheads="1"/>
          </p:cNvPicPr>
          <p:nvPr/>
        </p:nvPicPr>
        <p:blipFill>
          <a:blip r:embed="rId3" cstate="print"/>
          <a:srcRect/>
          <a:stretch>
            <a:fillRect/>
          </a:stretch>
        </p:blipFill>
        <p:spPr bwMode="auto">
          <a:xfrm>
            <a:off x="304800" y="1295400"/>
            <a:ext cx="8686800" cy="4960938"/>
          </a:xfrm>
          <a:prstGeom prst="rect">
            <a:avLst/>
          </a:prstGeom>
          <a:noFill/>
          <a:ln w="28575">
            <a:solidFill>
              <a:srgbClr val="800000"/>
            </a:solidFill>
            <a:miter lim="800000"/>
            <a:headEnd/>
            <a:tailEnd/>
          </a:ln>
        </p:spPr>
      </p:pic>
      <p:sp>
        <p:nvSpPr>
          <p:cNvPr id="207882" name="Rectangle 10"/>
          <p:cNvSpPr>
            <a:spLocks noChangeArrowheads="1"/>
          </p:cNvSpPr>
          <p:nvPr/>
        </p:nvSpPr>
        <p:spPr bwMode="auto">
          <a:xfrm>
            <a:off x="0" y="193675"/>
            <a:ext cx="9372600" cy="873125"/>
          </a:xfrm>
          <a:prstGeom prst="rect">
            <a:avLst/>
          </a:prstGeom>
          <a:noFill/>
          <a:ln w="31750" algn="ctr">
            <a:noFill/>
            <a:miter lim="800000"/>
            <a:headEnd/>
            <a:tailEnd/>
          </a:ln>
          <a:effectLst/>
        </p:spPr>
        <p:txBody>
          <a:bodyPr>
            <a:spAutoFit/>
          </a:bodyPr>
          <a:lstStyle/>
          <a:p>
            <a:pPr eaLnBrk="1" hangingPunct="1">
              <a:lnSpc>
                <a:spcPct val="80000"/>
              </a:lnSpc>
              <a:spcBef>
                <a:spcPct val="20000"/>
              </a:spcBef>
              <a:buSzPct val="100000"/>
            </a:pPr>
            <a:r>
              <a:rPr lang="en-US" sz="3200" dirty="0">
                <a:solidFill>
                  <a:srgbClr val="663300"/>
                </a:solidFill>
                <a:latin typeface="Comic Sans MS" pitchFamily="66" charset="0"/>
              </a:rPr>
              <a:t>US forests and wood products offset 10%(FS-EPA)–19%(SOCCR) of fossil-fuel emissions</a:t>
            </a:r>
          </a:p>
        </p:txBody>
      </p:sp>
      <p:sp>
        <p:nvSpPr>
          <p:cNvPr id="207884" name="Text Box 12"/>
          <p:cNvSpPr txBox="1">
            <a:spLocks noChangeArrowheads="1"/>
          </p:cNvSpPr>
          <p:nvPr/>
        </p:nvSpPr>
        <p:spPr bwMode="auto">
          <a:xfrm>
            <a:off x="3962400" y="1524000"/>
            <a:ext cx="1758950" cy="366713"/>
          </a:xfrm>
          <a:prstGeom prst="rect">
            <a:avLst/>
          </a:prstGeom>
          <a:noFill/>
          <a:ln w="31750" algn="ctr">
            <a:noFill/>
            <a:miter lim="800000"/>
            <a:headEnd/>
            <a:tailEnd/>
          </a:ln>
          <a:effectLst/>
        </p:spPr>
        <p:txBody>
          <a:bodyPr wrap="none">
            <a:spAutoFit/>
          </a:bodyPr>
          <a:lstStyle/>
          <a:p>
            <a:pPr algn="ctr" eaLnBrk="1" hangingPunct="1"/>
            <a:r>
              <a:rPr lang="en-US" b="1" dirty="0">
                <a:solidFill>
                  <a:srgbClr val="663300"/>
                </a:solidFill>
                <a:latin typeface="Arial" charset="0"/>
              </a:rPr>
              <a:t>North America</a:t>
            </a:r>
          </a:p>
        </p:txBody>
      </p:sp>
      <p:sp>
        <p:nvSpPr>
          <p:cNvPr id="207879" name="Text Box 7"/>
          <p:cNvSpPr txBox="1">
            <a:spLocks noChangeArrowheads="1"/>
          </p:cNvSpPr>
          <p:nvPr/>
        </p:nvSpPr>
        <p:spPr bwMode="auto">
          <a:xfrm>
            <a:off x="5638800" y="1524000"/>
            <a:ext cx="3048000" cy="369332"/>
          </a:xfrm>
          <a:prstGeom prst="rect">
            <a:avLst/>
          </a:prstGeom>
          <a:noFill/>
          <a:ln w="31750" algn="ctr">
            <a:noFill/>
            <a:miter lim="800000"/>
            <a:headEnd/>
            <a:tailEnd/>
          </a:ln>
          <a:effectLst/>
        </p:spPr>
        <p:txBody>
          <a:bodyPr wrap="square">
            <a:spAutoFit/>
          </a:bodyPr>
          <a:lstStyle/>
          <a:p>
            <a:pPr eaLnBrk="1" hangingPunct="1"/>
            <a:r>
              <a:rPr lang="en-US" dirty="0">
                <a:solidFill>
                  <a:srgbClr val="663300"/>
                </a:solidFill>
                <a:latin typeface="Comic Sans MS" pitchFamily="66" charset="0"/>
              </a:rPr>
              <a:t>Mt  = Megatonne = (10</a:t>
            </a:r>
            <a:r>
              <a:rPr lang="en-US" baseline="30000" dirty="0">
                <a:solidFill>
                  <a:srgbClr val="663300"/>
                </a:solidFill>
                <a:latin typeface="Comic Sans MS" pitchFamily="66" charset="0"/>
              </a:rPr>
              <a:t>12</a:t>
            </a:r>
            <a:r>
              <a:rPr lang="en-US" dirty="0">
                <a:solidFill>
                  <a:srgbClr val="663300"/>
                </a:solidFill>
                <a:latin typeface="Comic Sans MS" pitchFamily="66" charset="0"/>
              </a:rPr>
              <a:t> g)</a:t>
            </a:r>
          </a:p>
        </p:txBody>
      </p:sp>
      <p:sp>
        <p:nvSpPr>
          <p:cNvPr id="207885" name="Rectangle 13"/>
          <p:cNvSpPr>
            <a:spLocks noChangeArrowheads="1"/>
          </p:cNvSpPr>
          <p:nvPr/>
        </p:nvSpPr>
        <p:spPr bwMode="auto">
          <a:xfrm>
            <a:off x="152400" y="6324600"/>
            <a:ext cx="4572000" cy="396875"/>
          </a:xfrm>
          <a:prstGeom prst="rect">
            <a:avLst/>
          </a:prstGeom>
          <a:noFill/>
          <a:ln w="31750" algn="ctr">
            <a:noFill/>
            <a:miter lim="800000"/>
            <a:headEnd/>
            <a:tailEnd/>
          </a:ln>
          <a:effectLst/>
        </p:spPr>
        <p:txBody>
          <a:bodyPr>
            <a:spAutoFit/>
          </a:bodyPr>
          <a:lstStyle/>
          <a:p>
            <a:pPr eaLnBrk="1" hangingPunct="1"/>
            <a:r>
              <a:rPr lang="en-US" sz="1000" b="1">
                <a:solidFill>
                  <a:srgbClr val="663300"/>
                </a:solidFill>
                <a:latin typeface="Arial" charset="0"/>
              </a:rPr>
              <a:t>CCSP, 2007. </a:t>
            </a:r>
            <a:r>
              <a:rPr lang="en-US" sz="1000" i="1">
                <a:solidFill>
                  <a:srgbClr val="663300"/>
                </a:solidFill>
                <a:latin typeface="Arial" charset="0"/>
              </a:rPr>
              <a:t>The First State of the Carbon Cycle Report (SOCCR): The North American Carbon Budget and Implications for the Global Carbon Cycle</a:t>
            </a:r>
            <a:r>
              <a:rPr lang="en-US" sz="1000">
                <a:solidFill>
                  <a:srgbClr val="663300"/>
                </a:solidFill>
                <a:latin typeface="Arial" charset="0"/>
              </a:rPr>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76200"/>
            <a:ext cx="8229600" cy="1173163"/>
          </a:xfrm>
        </p:spPr>
        <p:txBody>
          <a:bodyPr/>
          <a:lstStyle/>
          <a:p>
            <a:r>
              <a:rPr lang="en-US" b="1"/>
              <a:t>10% is Huge!</a:t>
            </a:r>
          </a:p>
        </p:txBody>
      </p:sp>
      <p:sp>
        <p:nvSpPr>
          <p:cNvPr id="297987" name="Rectangle 3"/>
          <p:cNvSpPr>
            <a:spLocks noGrp="1" noChangeArrowheads="1"/>
          </p:cNvSpPr>
          <p:nvPr>
            <p:ph type="body" idx="1"/>
          </p:nvPr>
        </p:nvSpPr>
        <p:spPr>
          <a:xfrm>
            <a:off x="609600" y="1143000"/>
            <a:ext cx="7924800" cy="4164012"/>
          </a:xfrm>
        </p:spPr>
        <p:txBody>
          <a:bodyPr/>
          <a:lstStyle/>
          <a:p>
            <a:pPr>
              <a:lnSpc>
                <a:spcPct val="80000"/>
              </a:lnSpc>
              <a:spcBef>
                <a:spcPct val="40000"/>
              </a:spcBef>
            </a:pPr>
            <a:r>
              <a:rPr lang="en-US" sz="3600" dirty="0"/>
              <a:t>To get another 10%:</a:t>
            </a:r>
          </a:p>
          <a:p>
            <a:pPr>
              <a:lnSpc>
                <a:spcPct val="80000"/>
              </a:lnSpc>
              <a:spcBef>
                <a:spcPct val="40000"/>
              </a:spcBef>
            </a:pPr>
            <a:r>
              <a:rPr lang="en-US" sz="3600" dirty="0"/>
              <a:t>Convert </a:t>
            </a:r>
            <a:r>
              <a:rPr lang="en-US" sz="3600" i="1" dirty="0"/>
              <a:t>entire </a:t>
            </a:r>
            <a:r>
              <a:rPr lang="en-US" sz="3600" dirty="0"/>
              <a:t>US auto fleet to hybrid gas mileage</a:t>
            </a:r>
          </a:p>
          <a:p>
            <a:pPr>
              <a:lnSpc>
                <a:spcPct val="80000"/>
              </a:lnSpc>
              <a:spcBef>
                <a:spcPct val="40000"/>
              </a:spcBef>
            </a:pPr>
            <a:r>
              <a:rPr lang="en-US" sz="3600" dirty="0"/>
              <a:t>Convert 1/3 current Ag land to forests.</a:t>
            </a:r>
          </a:p>
        </p:txBody>
      </p:sp>
      <p:pic>
        <p:nvPicPr>
          <p:cNvPr id="298001" name="Picture 17"/>
          <p:cNvPicPr>
            <a:picLocks noChangeAspect="1" noChangeArrowheads="1"/>
          </p:cNvPicPr>
          <p:nvPr/>
        </p:nvPicPr>
        <p:blipFill>
          <a:blip r:embed="rId3" cstate="print"/>
          <a:srcRect/>
          <a:stretch>
            <a:fillRect/>
          </a:stretch>
        </p:blipFill>
        <p:spPr bwMode="auto">
          <a:xfrm>
            <a:off x="453008" y="3962400"/>
            <a:ext cx="8309992" cy="2590800"/>
          </a:xfrm>
          <a:prstGeom prst="rect">
            <a:avLst/>
          </a:prstGeom>
          <a:noFill/>
          <a:ln w="28575" algn="ctr">
            <a:solidFill>
              <a:srgbClr val="800000"/>
            </a:solid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8201"/>
            <a:ext cx="8686800" cy="4750981"/>
          </a:xfrm>
          <a:prstGeom prst="rect">
            <a:avLst/>
          </a:prstGeom>
        </p:spPr>
        <p:txBody>
          <a:bodyPr wrap="square">
            <a:spAutoFit/>
          </a:bodyPr>
          <a:lstStyle/>
          <a:p>
            <a:pPr marL="342900" indent="-342900">
              <a:lnSpc>
                <a:spcPct val="80000"/>
              </a:lnSpc>
              <a:spcBef>
                <a:spcPct val="40000"/>
              </a:spcBef>
              <a:buSzPct val="100000"/>
              <a:buChar char="•"/>
            </a:pPr>
            <a:r>
              <a:rPr lang="en-US" sz="3600" dirty="0">
                <a:solidFill>
                  <a:srgbClr val="663300"/>
                </a:solidFill>
                <a:latin typeface="+mn-lt"/>
              </a:rPr>
              <a:t>Poll Question </a:t>
            </a:r>
            <a:r>
              <a:rPr lang="en-US" sz="3600" dirty="0" smtClean="0">
                <a:solidFill>
                  <a:srgbClr val="663300"/>
                </a:solidFill>
                <a:latin typeface="+mn-lt"/>
              </a:rPr>
              <a:t>#6:</a:t>
            </a:r>
            <a:r>
              <a:rPr lang="en-US" sz="3600" dirty="0">
                <a:solidFill>
                  <a:srgbClr val="663300"/>
                </a:solidFill>
                <a:latin typeface="+mn-lt"/>
              </a:rPr>
              <a:t/>
            </a:r>
            <a:br>
              <a:rPr lang="en-US" sz="3600" dirty="0">
                <a:solidFill>
                  <a:srgbClr val="663300"/>
                </a:solidFill>
                <a:latin typeface="+mn-lt"/>
              </a:rPr>
            </a:br>
            <a:r>
              <a:rPr lang="en-US" sz="3600" dirty="0">
                <a:solidFill>
                  <a:srgbClr val="663300"/>
                </a:solidFill>
                <a:latin typeface="+mn-lt"/>
              </a:rPr>
              <a:t/>
            </a:r>
            <a:br>
              <a:rPr lang="en-US" sz="3600" dirty="0">
                <a:solidFill>
                  <a:srgbClr val="663300"/>
                </a:solidFill>
                <a:latin typeface="+mn-lt"/>
              </a:rPr>
            </a:br>
            <a:r>
              <a:rPr lang="en-US" sz="3600" dirty="0" smtClean="0">
                <a:solidFill>
                  <a:srgbClr val="663300"/>
                </a:solidFill>
                <a:latin typeface="+mn-lt"/>
              </a:rPr>
              <a:t>Why are US forests offsetting so much of our fossil fuel </a:t>
            </a:r>
            <a:r>
              <a:rPr lang="en-US" sz="3600" dirty="0">
                <a:solidFill>
                  <a:srgbClr val="663300"/>
                </a:solidFill>
                <a:latin typeface="+mn-lt"/>
              </a:rPr>
              <a:t>CO</a:t>
            </a:r>
            <a:r>
              <a:rPr lang="en-US" sz="3600" baseline="-25000" dirty="0">
                <a:solidFill>
                  <a:srgbClr val="663300"/>
                </a:solidFill>
                <a:latin typeface="+mn-lt"/>
              </a:rPr>
              <a:t>2</a:t>
            </a:r>
            <a:r>
              <a:rPr lang="en-US" sz="3600" dirty="0">
                <a:solidFill>
                  <a:srgbClr val="663300"/>
                </a:solidFill>
                <a:latin typeface="+mn-lt"/>
              </a:rPr>
              <a:t> emissions</a:t>
            </a:r>
            <a:r>
              <a:rPr lang="en-US" sz="3600" dirty="0" smtClean="0">
                <a:solidFill>
                  <a:srgbClr val="663300"/>
                </a:solidFill>
                <a:latin typeface="+mn-lt"/>
              </a:rPr>
              <a:t>?</a:t>
            </a:r>
          </a:p>
          <a:p>
            <a:pPr marL="342900" indent="-342900">
              <a:lnSpc>
                <a:spcPct val="80000"/>
              </a:lnSpc>
              <a:spcBef>
                <a:spcPct val="40000"/>
              </a:spcBef>
              <a:buSzPct val="100000"/>
            </a:pPr>
            <a:r>
              <a:rPr lang="en-US" sz="3600" dirty="0">
                <a:solidFill>
                  <a:srgbClr val="663300"/>
                </a:solidFill>
                <a:latin typeface="+mn-lt"/>
              </a:rPr>
              <a:t/>
            </a:r>
            <a:br>
              <a:rPr lang="en-US" sz="3600" dirty="0">
                <a:solidFill>
                  <a:srgbClr val="663300"/>
                </a:solidFill>
                <a:latin typeface="+mn-lt"/>
              </a:rPr>
            </a:br>
            <a:r>
              <a:rPr lang="en-US" sz="3600" dirty="0">
                <a:solidFill>
                  <a:srgbClr val="663300"/>
                </a:solidFill>
                <a:latin typeface="+mn-lt"/>
              </a:rPr>
              <a:t>A. </a:t>
            </a:r>
            <a:r>
              <a:rPr lang="en-US" sz="3600" dirty="0" smtClean="0">
                <a:solidFill>
                  <a:srgbClr val="663300"/>
                </a:solidFill>
                <a:latin typeface="+mn-lt"/>
              </a:rPr>
              <a:t>Improvements in silviculture</a:t>
            </a:r>
            <a:r>
              <a:rPr lang="en-US" sz="3600" dirty="0">
                <a:solidFill>
                  <a:srgbClr val="663300"/>
                </a:solidFill>
                <a:latin typeface="+mn-lt"/>
              </a:rPr>
              <a:t/>
            </a:r>
            <a:br>
              <a:rPr lang="en-US" sz="3600" dirty="0">
                <a:solidFill>
                  <a:srgbClr val="663300"/>
                </a:solidFill>
                <a:latin typeface="+mn-lt"/>
              </a:rPr>
            </a:br>
            <a:r>
              <a:rPr lang="en-US" sz="3600" dirty="0">
                <a:solidFill>
                  <a:srgbClr val="663300"/>
                </a:solidFill>
                <a:latin typeface="+mn-lt"/>
              </a:rPr>
              <a:t>B. </a:t>
            </a:r>
            <a:r>
              <a:rPr lang="en-US" sz="3600" dirty="0" smtClean="0">
                <a:solidFill>
                  <a:srgbClr val="663300"/>
                </a:solidFill>
                <a:latin typeface="+mn-lt"/>
              </a:rPr>
              <a:t>Recovery from past land clearing and wood harvesting</a:t>
            </a:r>
            <a:r>
              <a:rPr lang="en-US" sz="3600" dirty="0">
                <a:solidFill>
                  <a:srgbClr val="663300"/>
                </a:solidFill>
                <a:latin typeface="+mn-lt"/>
              </a:rPr>
              <a:t/>
            </a:r>
            <a:br>
              <a:rPr lang="en-US" sz="3600" dirty="0">
                <a:solidFill>
                  <a:srgbClr val="663300"/>
                </a:solidFill>
                <a:latin typeface="+mn-lt"/>
              </a:rPr>
            </a:br>
            <a:r>
              <a:rPr lang="en-US" sz="3600" dirty="0">
                <a:solidFill>
                  <a:srgbClr val="663300"/>
                </a:solidFill>
                <a:latin typeface="+mn-lt"/>
              </a:rPr>
              <a:t>C. </a:t>
            </a:r>
            <a:r>
              <a:rPr lang="en-US" sz="3600" dirty="0" smtClean="0">
                <a:solidFill>
                  <a:srgbClr val="663300"/>
                </a:solidFill>
                <a:latin typeface="+mn-lt"/>
              </a:rPr>
              <a:t>Increased CO2 and N deposition</a:t>
            </a:r>
            <a:endParaRPr lang="en-US" sz="3600" dirty="0">
              <a:solidFill>
                <a:srgbClr val="663300"/>
              </a:solidFill>
              <a:latin typeface="+mn-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3" name="Picture 5" descr="getimage"/>
          <p:cNvPicPr>
            <a:picLocks noChangeAspect="1" noChangeArrowheads="1"/>
          </p:cNvPicPr>
          <p:nvPr/>
        </p:nvPicPr>
        <p:blipFill>
          <a:blip r:embed="rId3" cstate="print"/>
          <a:srcRect/>
          <a:stretch>
            <a:fillRect/>
          </a:stretch>
        </p:blipFill>
        <p:spPr bwMode="auto">
          <a:xfrm>
            <a:off x="0" y="0"/>
            <a:ext cx="9144000" cy="6983413"/>
          </a:xfrm>
          <a:prstGeom prst="rect">
            <a:avLst/>
          </a:prstGeom>
          <a:noFill/>
        </p:spPr>
      </p:pic>
      <p:sp>
        <p:nvSpPr>
          <p:cNvPr id="263174" name="Text Box 6"/>
          <p:cNvSpPr txBox="1">
            <a:spLocks noChangeArrowheads="1"/>
          </p:cNvSpPr>
          <p:nvPr/>
        </p:nvSpPr>
        <p:spPr bwMode="auto">
          <a:xfrm>
            <a:off x="228600" y="0"/>
            <a:ext cx="8915400" cy="1554163"/>
          </a:xfrm>
          <a:prstGeom prst="rect">
            <a:avLst/>
          </a:prstGeom>
          <a:solidFill>
            <a:srgbClr val="C0C0C0">
              <a:alpha val="61000"/>
            </a:srgbClr>
          </a:solidFill>
          <a:ln w="25400" algn="ctr">
            <a:noFill/>
            <a:miter lim="800000"/>
            <a:headEnd/>
            <a:tailEnd type="none" w="lg" len="med"/>
          </a:ln>
          <a:effectLst/>
        </p:spPr>
        <p:txBody>
          <a:bodyPr>
            <a:spAutoFit/>
          </a:bodyPr>
          <a:lstStyle/>
          <a:p>
            <a:pPr algn="ctr" eaLnBrk="1" hangingPunct="1">
              <a:spcBef>
                <a:spcPct val="50000"/>
              </a:spcBef>
            </a:pPr>
            <a:r>
              <a:rPr lang="en-US" sz="3200" b="1">
                <a:solidFill>
                  <a:srgbClr val="000000"/>
                </a:solidFill>
                <a:latin typeface="Comic Sans MS" pitchFamily="66" charset="0"/>
              </a:rPr>
              <a:t>US Forest Carbon Balance 1800-1950: Forest Disturbance on a Massive Scale-the Industrial Revolution</a:t>
            </a:r>
          </a:p>
        </p:txBody>
      </p:sp>
      <p:pic>
        <p:nvPicPr>
          <p:cNvPr id="263179" name="Picture 11"/>
          <p:cNvPicPr>
            <a:picLocks noChangeAspect="1" noChangeArrowheads="1"/>
          </p:cNvPicPr>
          <p:nvPr/>
        </p:nvPicPr>
        <p:blipFill>
          <a:blip r:embed="rId4" cstate="print"/>
          <a:srcRect l="18391"/>
          <a:stretch>
            <a:fillRect/>
          </a:stretch>
        </p:blipFill>
        <p:spPr bwMode="auto">
          <a:xfrm>
            <a:off x="0" y="1524000"/>
            <a:ext cx="5029200" cy="3371850"/>
          </a:xfrm>
          <a:prstGeom prst="rect">
            <a:avLst/>
          </a:prstGeom>
          <a:solidFill>
            <a:schemeClr val="bg2">
              <a:alpha val="66000"/>
            </a:schemeClr>
          </a:solidFill>
          <a:ln w="9525">
            <a:noFill/>
            <a:miter lim="800000"/>
            <a:headEnd/>
            <a:tailEnd/>
          </a:ln>
          <a:effectLst/>
        </p:spPr>
      </p:pic>
      <p:sp>
        <p:nvSpPr>
          <p:cNvPr id="263177" name="Text Box 9"/>
          <p:cNvSpPr txBox="1">
            <a:spLocks noChangeArrowheads="1"/>
          </p:cNvSpPr>
          <p:nvPr/>
        </p:nvSpPr>
        <p:spPr bwMode="auto">
          <a:xfrm>
            <a:off x="228600" y="4832350"/>
            <a:ext cx="4724400" cy="73025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Birdsey, R., K. Pregitzer, and A. Lucier.  2006.  Forest carbon management in the United States: 1600-2100. Journal of Environmental Quality 35:1461-1469.</a:t>
            </a:r>
          </a:p>
        </p:txBody>
      </p:sp>
      <p:sp>
        <p:nvSpPr>
          <p:cNvPr id="263178" name="AutoShape 10"/>
          <p:cNvSpPr>
            <a:spLocks noChangeArrowheads="1"/>
          </p:cNvSpPr>
          <p:nvPr/>
        </p:nvSpPr>
        <p:spPr bwMode="auto">
          <a:xfrm>
            <a:off x="5105400" y="2209800"/>
            <a:ext cx="2286000" cy="1371600"/>
          </a:xfrm>
          <a:prstGeom prst="wedgeRoundRectCallout">
            <a:avLst>
              <a:gd name="adj1" fmla="val -149028"/>
              <a:gd name="adj2" fmla="val -44329"/>
              <a:gd name="adj3" fmla="val 16667"/>
            </a:avLst>
          </a:prstGeom>
          <a:solidFill>
            <a:srgbClr val="0000FF">
              <a:alpha val="33000"/>
            </a:srgbClr>
          </a:solidFill>
          <a:ln w="9525">
            <a:solidFill>
              <a:schemeClr val="tx1"/>
            </a:solidFill>
            <a:miter lim="800000"/>
            <a:headEnd/>
            <a:tailEnd/>
          </a:ln>
          <a:effectLst/>
        </p:spPr>
        <p:txBody>
          <a:bodyPr/>
          <a:lstStyle/>
          <a:p>
            <a:pPr algn="ctr" eaLnBrk="1" hangingPunct="1"/>
            <a:endParaRPr lang="en-US">
              <a:solidFill>
                <a:srgbClr val="FCFEB9"/>
              </a:solidFill>
              <a:latin typeface="Arial" charset="0"/>
            </a:endParaRPr>
          </a:p>
        </p:txBody>
      </p:sp>
      <p:sp>
        <p:nvSpPr>
          <p:cNvPr id="263175" name="Text Box 7"/>
          <p:cNvSpPr txBox="1">
            <a:spLocks noChangeArrowheads="1"/>
          </p:cNvSpPr>
          <p:nvPr/>
        </p:nvSpPr>
        <p:spPr bwMode="auto">
          <a:xfrm>
            <a:off x="5181600" y="2209800"/>
            <a:ext cx="2262188" cy="1190625"/>
          </a:xfrm>
          <a:prstGeom prst="rect">
            <a:avLst/>
          </a:prstGeom>
          <a:noFill/>
          <a:ln w="9525">
            <a:noFill/>
            <a:miter lim="800000"/>
            <a:headEnd/>
            <a:tailEnd/>
          </a:ln>
          <a:effectLst/>
        </p:spPr>
        <p:txBody>
          <a:bodyPr>
            <a:spAutoFit/>
          </a:bodyPr>
          <a:lstStyle/>
          <a:p>
            <a:pPr eaLnBrk="1" hangingPunct="1">
              <a:spcBef>
                <a:spcPct val="50000"/>
              </a:spcBef>
            </a:pPr>
            <a:r>
              <a:rPr lang="en-US" b="1">
                <a:solidFill>
                  <a:srgbClr val="FFFFFF"/>
                </a:solidFill>
                <a:latin typeface="Arial" charset="0"/>
              </a:rPr>
              <a:t>In 1915, emissions from forests were 760 million tons C per year</a:t>
            </a:r>
          </a:p>
        </p:txBody>
      </p:sp>
      <p:sp>
        <p:nvSpPr>
          <p:cNvPr id="263180" name="Text Box 12"/>
          <p:cNvSpPr txBox="1">
            <a:spLocks noChangeArrowheads="1"/>
          </p:cNvSpPr>
          <p:nvPr/>
        </p:nvSpPr>
        <p:spPr bwMode="auto">
          <a:xfrm>
            <a:off x="4419600" y="6340475"/>
            <a:ext cx="4724400" cy="517525"/>
          </a:xfrm>
          <a:prstGeom prst="rect">
            <a:avLst/>
          </a:prstGeom>
          <a:solidFill>
            <a:schemeClr val="bg2">
              <a:alpha val="67999"/>
            </a:schemeClr>
          </a:solid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courtesy of University of Washington Libraries, Special Collections, KIN084.</a:t>
            </a:r>
          </a:p>
        </p:txBody>
      </p:sp>
      <p:sp>
        <p:nvSpPr>
          <p:cNvPr id="263181" name="Text Box 13"/>
          <p:cNvSpPr txBox="1">
            <a:spLocks noChangeArrowheads="1"/>
          </p:cNvSpPr>
          <p:nvPr/>
        </p:nvSpPr>
        <p:spPr bwMode="auto">
          <a:xfrm>
            <a:off x="3519488" y="2987675"/>
            <a:ext cx="431800" cy="579438"/>
          </a:xfrm>
          <a:prstGeom prst="rect">
            <a:avLst/>
          </a:prstGeom>
          <a:noFill/>
          <a:ln w="9525" algn="ctr">
            <a:noFill/>
            <a:miter lim="800000"/>
            <a:headEnd/>
            <a:tailEnd/>
          </a:ln>
          <a:effectLst/>
        </p:spPr>
        <p:txBody>
          <a:bodyPr wrap="none">
            <a:spAutoFit/>
          </a:bodyPr>
          <a:lstStyle/>
          <a:p>
            <a:pPr algn="ctr" eaLnBrk="1" hangingPunct="1"/>
            <a:r>
              <a:rPr lang="en-US" sz="3200" b="1">
                <a:solidFill>
                  <a:srgbClr val="FF0000"/>
                </a:solidFill>
                <a:latin typeface="Arial" charset="0"/>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descr="IMG_1850"/>
          <p:cNvPicPr>
            <a:picLocks noChangeAspect="1" noChangeArrowheads="1"/>
          </p:cNvPicPr>
          <p:nvPr/>
        </p:nvPicPr>
        <p:blipFill>
          <a:blip r:embed="rId4" cstate="print"/>
          <a:srcRect/>
          <a:stretch>
            <a:fillRect/>
          </a:stretch>
        </p:blipFill>
        <p:spPr bwMode="auto">
          <a:xfrm>
            <a:off x="0" y="0"/>
            <a:ext cx="9144000" cy="6859588"/>
          </a:xfrm>
          <a:prstGeom prst="rect">
            <a:avLst/>
          </a:prstGeom>
          <a:noFill/>
        </p:spPr>
      </p:pic>
      <p:graphicFrame>
        <p:nvGraphicFramePr>
          <p:cNvPr id="219142" name="Object 6"/>
          <p:cNvGraphicFramePr>
            <a:graphicFrameLocks noChangeAspect="1"/>
          </p:cNvGraphicFramePr>
          <p:nvPr/>
        </p:nvGraphicFramePr>
        <p:xfrm>
          <a:off x="-609600" y="1066800"/>
          <a:ext cx="5791200" cy="3170238"/>
        </p:xfrm>
        <a:graphic>
          <a:graphicData uri="http://schemas.openxmlformats.org/presentationml/2006/ole">
            <p:oleObj spid="_x0000_s180226" name="Chart" r:id="rId5" imgW="4038600" imgH="2209800" progId="MSGraph.Chart.8">
              <p:embed followColorScheme="full"/>
            </p:oleObj>
          </a:graphicData>
        </a:graphic>
      </p:graphicFrame>
      <p:sp>
        <p:nvSpPr>
          <p:cNvPr id="219143" name="AutoShape 7"/>
          <p:cNvSpPr>
            <a:spLocks noChangeArrowheads="1"/>
          </p:cNvSpPr>
          <p:nvPr/>
        </p:nvSpPr>
        <p:spPr bwMode="auto">
          <a:xfrm>
            <a:off x="6172200" y="1828800"/>
            <a:ext cx="2514600" cy="1600200"/>
          </a:xfrm>
          <a:prstGeom prst="wedgeRoundRectCallout">
            <a:avLst>
              <a:gd name="adj1" fmla="val -108458"/>
              <a:gd name="adj2" fmla="val 23810"/>
              <a:gd name="adj3" fmla="val 16667"/>
            </a:avLst>
          </a:prstGeom>
          <a:solidFill>
            <a:srgbClr val="339966">
              <a:alpha val="53000"/>
            </a:srgbClr>
          </a:solidFill>
          <a:ln w="9525">
            <a:solidFill>
              <a:schemeClr val="tx1"/>
            </a:solidFill>
            <a:miter lim="800000"/>
            <a:headEnd/>
            <a:tailEnd/>
          </a:ln>
          <a:effectLst/>
        </p:spPr>
        <p:txBody>
          <a:bodyPr/>
          <a:lstStyle/>
          <a:p>
            <a:pPr algn="ctr" eaLnBrk="1" hangingPunct="1"/>
            <a:endParaRPr lang="en-US">
              <a:solidFill>
                <a:srgbClr val="FCFEB9"/>
              </a:solidFill>
              <a:latin typeface="Arial" charset="0"/>
            </a:endParaRPr>
          </a:p>
        </p:txBody>
      </p:sp>
      <p:sp>
        <p:nvSpPr>
          <p:cNvPr id="219144" name="Text Box 8"/>
          <p:cNvSpPr txBox="1">
            <a:spLocks noChangeArrowheads="1"/>
          </p:cNvSpPr>
          <p:nvPr/>
        </p:nvSpPr>
        <p:spPr bwMode="auto">
          <a:xfrm>
            <a:off x="6324600" y="1905000"/>
            <a:ext cx="2133600" cy="1465263"/>
          </a:xfrm>
          <a:prstGeom prst="rect">
            <a:avLst/>
          </a:prstGeom>
          <a:noFill/>
          <a:ln w="9525">
            <a:noFill/>
            <a:miter lim="800000"/>
            <a:headEnd/>
            <a:tailEnd/>
          </a:ln>
          <a:effectLst/>
        </p:spPr>
        <p:txBody>
          <a:bodyPr>
            <a:spAutoFit/>
          </a:bodyPr>
          <a:lstStyle/>
          <a:p>
            <a:pPr eaLnBrk="1" hangingPunct="1">
              <a:spcBef>
                <a:spcPct val="50000"/>
              </a:spcBef>
            </a:pPr>
            <a:r>
              <a:rPr lang="en-US" b="1">
                <a:solidFill>
                  <a:srgbClr val="FCFEB9"/>
                </a:solidFill>
                <a:latin typeface="Arial" charset="0"/>
              </a:rPr>
              <a:t>In 2000, sequestration by forests was ~200 million tons C per year</a:t>
            </a:r>
          </a:p>
        </p:txBody>
      </p:sp>
      <p:sp>
        <p:nvSpPr>
          <p:cNvPr id="219146" name="Text Box 10"/>
          <p:cNvSpPr txBox="1">
            <a:spLocks noChangeArrowheads="1"/>
          </p:cNvSpPr>
          <p:nvPr/>
        </p:nvSpPr>
        <p:spPr bwMode="auto">
          <a:xfrm>
            <a:off x="228600" y="0"/>
            <a:ext cx="8915400" cy="1066800"/>
          </a:xfrm>
          <a:prstGeom prst="rect">
            <a:avLst/>
          </a:prstGeom>
          <a:solidFill>
            <a:srgbClr val="339966">
              <a:alpha val="36000"/>
            </a:srgbClr>
          </a:solidFill>
          <a:ln w="25400" algn="ctr">
            <a:noFill/>
            <a:miter lim="800000"/>
            <a:headEnd/>
            <a:tailEnd type="none" w="lg" len="med"/>
          </a:ln>
          <a:effectLst/>
        </p:spPr>
        <p:txBody>
          <a:bodyPr>
            <a:spAutoFit/>
          </a:bodyPr>
          <a:lstStyle/>
          <a:p>
            <a:pPr algn="ctr" eaLnBrk="1" hangingPunct="1">
              <a:spcBef>
                <a:spcPct val="50000"/>
              </a:spcBef>
            </a:pPr>
            <a:r>
              <a:rPr lang="en-US" sz="3200" b="1">
                <a:solidFill>
                  <a:srgbClr val="000000"/>
                </a:solidFill>
                <a:latin typeface="Comic Sans MS" pitchFamily="66" charset="0"/>
              </a:rPr>
              <a:t>US Forest Carbon Balance 1950 to 2008: Forest Regrowth on a Massive Scale</a:t>
            </a:r>
          </a:p>
        </p:txBody>
      </p:sp>
      <p:sp>
        <p:nvSpPr>
          <p:cNvPr id="219147" name="Text Box 11"/>
          <p:cNvSpPr txBox="1">
            <a:spLocks noChangeArrowheads="1"/>
          </p:cNvSpPr>
          <p:nvPr/>
        </p:nvSpPr>
        <p:spPr bwMode="auto">
          <a:xfrm>
            <a:off x="228600" y="4267200"/>
            <a:ext cx="5181600" cy="1049338"/>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Birdsey, R., K. Pregitzer, and A. Lucier.  2006.  Forest carbon management in the United States: 1600-2100. Journal of Environmental Quality 35:1461-1469.</a:t>
            </a:r>
          </a:p>
          <a:p>
            <a:pPr eaLnBrk="1" hangingPunct="1">
              <a:spcBef>
                <a:spcPct val="50000"/>
              </a:spcBef>
            </a:pPr>
            <a:endParaRPr lang="en-US" sz="1400">
              <a:solidFill>
                <a:srgbClr val="FFFFFF"/>
              </a:solidFill>
              <a:latin typeface="Arial" charset="0"/>
            </a:endParaRPr>
          </a:p>
        </p:txBody>
      </p:sp>
      <p:sp>
        <p:nvSpPr>
          <p:cNvPr id="219148" name="Text Box 12"/>
          <p:cNvSpPr txBox="1">
            <a:spLocks noChangeArrowheads="1"/>
          </p:cNvSpPr>
          <p:nvPr/>
        </p:nvSpPr>
        <p:spPr bwMode="auto">
          <a:xfrm>
            <a:off x="7086600" y="6477000"/>
            <a:ext cx="19050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by Mike Ryan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381000" y="304800"/>
            <a:ext cx="8534400" cy="1173163"/>
          </a:xfrm>
        </p:spPr>
        <p:txBody>
          <a:bodyPr/>
          <a:lstStyle/>
          <a:p>
            <a:r>
              <a:rPr lang="en-US" sz="4800"/>
              <a:t>Will the sink continue?</a:t>
            </a:r>
          </a:p>
        </p:txBody>
      </p:sp>
      <p:sp>
        <p:nvSpPr>
          <p:cNvPr id="336899" name="Rectangle 3"/>
          <p:cNvSpPr>
            <a:spLocks noGrp="1" noChangeArrowheads="1"/>
          </p:cNvSpPr>
          <p:nvPr>
            <p:ph type="body" idx="1"/>
          </p:nvPr>
        </p:nvSpPr>
        <p:spPr>
          <a:xfrm>
            <a:off x="685800" y="1828800"/>
            <a:ext cx="7924800" cy="4724400"/>
          </a:xfrm>
        </p:spPr>
        <p:txBody>
          <a:bodyPr/>
          <a:lstStyle/>
          <a:p>
            <a:pPr>
              <a:spcBef>
                <a:spcPct val="40000"/>
              </a:spcBef>
            </a:pPr>
            <a:r>
              <a:rPr lang="en-US"/>
              <a:t>Recovered only ~40% of pre-industrial forest C.</a:t>
            </a:r>
          </a:p>
          <a:p>
            <a:pPr>
              <a:spcBef>
                <a:spcPct val="40000"/>
              </a:spcBef>
            </a:pPr>
            <a:r>
              <a:rPr lang="en-US"/>
              <a:t>But, all of the agricultural land east of Mississippi used to be forest – not likely to return.</a:t>
            </a:r>
          </a:p>
          <a:p>
            <a:pPr>
              <a:spcBef>
                <a:spcPct val="40000"/>
              </a:spcBef>
            </a:pPr>
            <a:r>
              <a:rPr lang="en-US"/>
              <a:t>Increased N and CO</a:t>
            </a:r>
            <a:r>
              <a:rPr lang="en-US" baseline="-25000"/>
              <a:t>2</a:t>
            </a:r>
            <a:r>
              <a:rPr lang="en-US"/>
              <a:t> increase sink?</a:t>
            </a:r>
          </a:p>
          <a:p>
            <a:pPr>
              <a:spcBef>
                <a:spcPct val="40000"/>
              </a:spcBef>
            </a:pPr>
            <a:r>
              <a:rPr lang="en-US"/>
              <a:t>Increased disturbance reduce sink?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2" name="Picture 22" descr="20070531_0799"/>
          <p:cNvPicPr>
            <a:picLocks noChangeAspect="1" noChangeArrowheads="1"/>
          </p:cNvPicPr>
          <p:nvPr/>
        </p:nvPicPr>
        <p:blipFill>
          <a:blip r:embed="rId3" cstate="print"/>
          <a:srcRect/>
          <a:stretch>
            <a:fillRect/>
          </a:stretch>
        </p:blipFill>
        <p:spPr bwMode="auto">
          <a:xfrm>
            <a:off x="5334000" y="1333500"/>
            <a:ext cx="3505200" cy="2628900"/>
          </a:xfrm>
          <a:prstGeom prst="rect">
            <a:avLst/>
          </a:prstGeom>
          <a:noFill/>
        </p:spPr>
      </p:pic>
      <p:pic>
        <p:nvPicPr>
          <p:cNvPr id="225304" name="Picture 24" descr="20070717_0743"/>
          <p:cNvPicPr>
            <a:picLocks noChangeAspect="1" noChangeArrowheads="1"/>
          </p:cNvPicPr>
          <p:nvPr/>
        </p:nvPicPr>
        <p:blipFill>
          <a:blip r:embed="rId4" cstate="print"/>
          <a:srcRect/>
          <a:stretch>
            <a:fillRect/>
          </a:stretch>
        </p:blipFill>
        <p:spPr bwMode="auto">
          <a:xfrm>
            <a:off x="5105400" y="4352925"/>
            <a:ext cx="3505200" cy="2505075"/>
          </a:xfrm>
          <a:prstGeom prst="rect">
            <a:avLst/>
          </a:prstGeom>
          <a:noFill/>
        </p:spPr>
      </p:pic>
      <p:sp>
        <p:nvSpPr>
          <p:cNvPr id="225282" name="Rectangle 2"/>
          <p:cNvSpPr>
            <a:spLocks noChangeArrowheads="1"/>
          </p:cNvSpPr>
          <p:nvPr/>
        </p:nvSpPr>
        <p:spPr bwMode="auto">
          <a:xfrm>
            <a:off x="762000" y="76200"/>
            <a:ext cx="7899400" cy="1250950"/>
          </a:xfrm>
          <a:prstGeom prst="rect">
            <a:avLst/>
          </a:prstGeom>
          <a:noFill/>
          <a:ln w="9525">
            <a:noFill/>
            <a:miter lim="800000"/>
            <a:headEnd/>
            <a:tailEnd/>
          </a:ln>
          <a:effectLst/>
        </p:spPr>
        <p:txBody>
          <a:bodyPr>
            <a:spAutoFit/>
          </a:bodyPr>
          <a:lstStyle/>
          <a:p>
            <a:pPr algn="ctr" eaLnBrk="1" hangingPunct="1"/>
            <a:r>
              <a:rPr lang="en-US" sz="3800">
                <a:solidFill>
                  <a:srgbClr val="663300"/>
                </a:solidFill>
                <a:latin typeface="Comic Sans MS" pitchFamily="66" charset="0"/>
              </a:rPr>
              <a:t>Forest carbon has a cycle: after disturbance, loss and recovery</a:t>
            </a:r>
          </a:p>
        </p:txBody>
      </p:sp>
      <p:pic>
        <p:nvPicPr>
          <p:cNvPr id="225285" name="Picture 5" descr="Stand0005"/>
          <p:cNvPicPr>
            <a:picLocks noGrp="1" noChangeAspect="1" noChangeArrowheads="1"/>
          </p:cNvPicPr>
          <p:nvPr>
            <p:ph sz="quarter" idx="3"/>
          </p:nvPr>
        </p:nvPicPr>
        <p:blipFill>
          <a:blip r:embed="rId5" cstate="print"/>
          <a:srcRect/>
          <a:stretch>
            <a:fillRect/>
          </a:stretch>
        </p:blipFill>
        <p:spPr>
          <a:xfrm>
            <a:off x="382588" y="4413250"/>
            <a:ext cx="3351212" cy="2292350"/>
          </a:xfrm>
          <a:noFill/>
          <a:ln w="19050">
            <a:solidFill>
              <a:srgbClr val="993300"/>
            </a:solidFill>
          </a:ln>
        </p:spPr>
      </p:pic>
      <p:sp>
        <p:nvSpPr>
          <p:cNvPr id="225287" name="AutoShape 7"/>
          <p:cNvSpPr>
            <a:spLocks noChangeArrowheads="1"/>
          </p:cNvSpPr>
          <p:nvPr/>
        </p:nvSpPr>
        <p:spPr bwMode="auto">
          <a:xfrm>
            <a:off x="4108450" y="2601913"/>
            <a:ext cx="1012825" cy="422275"/>
          </a:xfrm>
          <a:prstGeom prst="rightArrow">
            <a:avLst>
              <a:gd name="adj1" fmla="val 50000"/>
              <a:gd name="adj2" fmla="val 59962"/>
            </a:avLst>
          </a:prstGeom>
          <a:solidFill>
            <a:srgbClr val="800000"/>
          </a:solidFill>
          <a:ln w="9525">
            <a:solidFill>
              <a:schemeClr val="tx1"/>
            </a:solidFill>
            <a:miter lim="800000"/>
            <a:headEnd/>
            <a:tailEnd/>
          </a:ln>
          <a:effectLst/>
        </p:spPr>
        <p:txBody>
          <a:bodyPr wrap="none" anchor="ctr"/>
          <a:lstStyle/>
          <a:p>
            <a:pPr algn="ctr" eaLnBrk="1" hangingPunct="1"/>
            <a:endParaRPr lang="en-US">
              <a:solidFill>
                <a:srgbClr val="FCFEB9"/>
              </a:solidFill>
              <a:latin typeface="Arial" charset="0"/>
            </a:endParaRPr>
          </a:p>
        </p:txBody>
      </p:sp>
      <p:sp>
        <p:nvSpPr>
          <p:cNvPr id="225288" name="AutoShape 8"/>
          <p:cNvSpPr>
            <a:spLocks noChangeArrowheads="1"/>
          </p:cNvSpPr>
          <p:nvPr/>
        </p:nvSpPr>
        <p:spPr bwMode="auto">
          <a:xfrm rot="5400000">
            <a:off x="6875463" y="3944937"/>
            <a:ext cx="484188" cy="366713"/>
          </a:xfrm>
          <a:prstGeom prst="rightArrow">
            <a:avLst>
              <a:gd name="adj1" fmla="val 50000"/>
              <a:gd name="adj2" fmla="val 33009"/>
            </a:avLst>
          </a:prstGeom>
          <a:solidFill>
            <a:srgbClr val="993300"/>
          </a:solidFill>
          <a:ln w="9525">
            <a:solidFill>
              <a:srgbClr val="993300"/>
            </a:solidFill>
            <a:miter lim="800000"/>
            <a:headEnd/>
            <a:tailEnd/>
          </a:ln>
          <a:effectLst/>
        </p:spPr>
        <p:txBody>
          <a:bodyPr wrap="none" anchor="ctr"/>
          <a:lstStyle/>
          <a:p>
            <a:pPr algn="ctr" eaLnBrk="1" hangingPunct="1"/>
            <a:endParaRPr lang="en-US">
              <a:solidFill>
                <a:srgbClr val="FCFEB9"/>
              </a:solidFill>
              <a:latin typeface="Arial" charset="0"/>
            </a:endParaRPr>
          </a:p>
        </p:txBody>
      </p:sp>
      <p:sp>
        <p:nvSpPr>
          <p:cNvPr id="225289" name="AutoShape 9"/>
          <p:cNvSpPr>
            <a:spLocks noChangeArrowheads="1"/>
          </p:cNvSpPr>
          <p:nvPr/>
        </p:nvSpPr>
        <p:spPr bwMode="auto">
          <a:xfrm>
            <a:off x="3798888" y="5106988"/>
            <a:ext cx="1001712" cy="449262"/>
          </a:xfrm>
          <a:prstGeom prst="leftArrow">
            <a:avLst>
              <a:gd name="adj1" fmla="val 50000"/>
              <a:gd name="adj2" fmla="val 55742"/>
            </a:avLst>
          </a:prstGeom>
          <a:solidFill>
            <a:srgbClr val="993300"/>
          </a:solidFill>
          <a:ln w="9525">
            <a:solidFill>
              <a:srgbClr val="993300"/>
            </a:solidFill>
            <a:miter lim="800000"/>
            <a:headEnd/>
            <a:tailEnd/>
          </a:ln>
          <a:effectLst/>
        </p:spPr>
        <p:txBody>
          <a:bodyPr wrap="none" anchor="ctr"/>
          <a:lstStyle/>
          <a:p>
            <a:pPr algn="ctr" eaLnBrk="1" hangingPunct="1"/>
            <a:endParaRPr lang="en-US">
              <a:solidFill>
                <a:srgbClr val="FCFEB9"/>
              </a:solidFill>
              <a:latin typeface="Arial" charset="0"/>
            </a:endParaRPr>
          </a:p>
        </p:txBody>
      </p:sp>
      <p:sp>
        <p:nvSpPr>
          <p:cNvPr id="225290" name="AutoShape 10"/>
          <p:cNvSpPr>
            <a:spLocks noChangeArrowheads="1"/>
          </p:cNvSpPr>
          <p:nvPr/>
        </p:nvSpPr>
        <p:spPr bwMode="auto">
          <a:xfrm rot="5400000">
            <a:off x="2364581" y="3802857"/>
            <a:ext cx="612775" cy="439738"/>
          </a:xfrm>
          <a:prstGeom prst="leftArrow">
            <a:avLst>
              <a:gd name="adj1" fmla="val 50000"/>
              <a:gd name="adj2" fmla="val 34838"/>
            </a:avLst>
          </a:prstGeom>
          <a:solidFill>
            <a:srgbClr val="993300"/>
          </a:solidFill>
          <a:ln w="9525">
            <a:solidFill>
              <a:srgbClr val="993300"/>
            </a:solidFill>
            <a:miter lim="800000"/>
            <a:headEnd/>
            <a:tailEnd/>
          </a:ln>
          <a:effectLst/>
        </p:spPr>
        <p:txBody>
          <a:bodyPr wrap="none" anchor="ctr"/>
          <a:lstStyle/>
          <a:p>
            <a:pPr algn="ctr" eaLnBrk="1" hangingPunct="1"/>
            <a:endParaRPr lang="en-US">
              <a:solidFill>
                <a:srgbClr val="FCFEB9"/>
              </a:solidFill>
              <a:latin typeface="Arial" charset="0"/>
            </a:endParaRPr>
          </a:p>
        </p:txBody>
      </p:sp>
      <p:sp>
        <p:nvSpPr>
          <p:cNvPr id="225291" name="Text Box 11"/>
          <p:cNvSpPr txBox="1">
            <a:spLocks noChangeArrowheads="1"/>
          </p:cNvSpPr>
          <p:nvPr/>
        </p:nvSpPr>
        <p:spPr bwMode="auto">
          <a:xfrm>
            <a:off x="7086600" y="3429000"/>
            <a:ext cx="20574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by Mike Ryan</a:t>
            </a:r>
          </a:p>
        </p:txBody>
      </p:sp>
      <p:sp>
        <p:nvSpPr>
          <p:cNvPr id="225292" name="Text Box 12"/>
          <p:cNvSpPr txBox="1">
            <a:spLocks noChangeArrowheads="1"/>
          </p:cNvSpPr>
          <p:nvPr/>
        </p:nvSpPr>
        <p:spPr bwMode="auto">
          <a:xfrm>
            <a:off x="1676400" y="6400800"/>
            <a:ext cx="20574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by Dan Kashian</a:t>
            </a:r>
          </a:p>
        </p:txBody>
      </p:sp>
      <p:pic>
        <p:nvPicPr>
          <p:cNvPr id="225295" name="Picture 15" descr="12044"/>
          <p:cNvPicPr>
            <a:picLocks noChangeAspect="1" noChangeArrowheads="1"/>
          </p:cNvPicPr>
          <p:nvPr/>
        </p:nvPicPr>
        <p:blipFill>
          <a:blip r:embed="rId6" cstate="print"/>
          <a:srcRect/>
          <a:stretch>
            <a:fillRect/>
          </a:stretch>
        </p:blipFill>
        <p:spPr bwMode="auto">
          <a:xfrm>
            <a:off x="381000" y="1371600"/>
            <a:ext cx="3654425" cy="2335213"/>
          </a:xfrm>
          <a:prstGeom prst="rect">
            <a:avLst/>
          </a:prstGeom>
          <a:noFill/>
        </p:spPr>
      </p:pic>
      <p:sp>
        <p:nvSpPr>
          <p:cNvPr id="225296" name="Text Box 16"/>
          <p:cNvSpPr txBox="1">
            <a:spLocks noChangeArrowheads="1"/>
          </p:cNvSpPr>
          <p:nvPr/>
        </p:nvSpPr>
        <p:spPr bwMode="auto">
          <a:xfrm>
            <a:off x="1295400" y="3429000"/>
            <a:ext cx="26670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by National Park Service</a:t>
            </a:r>
          </a:p>
        </p:txBody>
      </p:sp>
      <p:sp>
        <p:nvSpPr>
          <p:cNvPr id="225305" name="Text Box 25"/>
          <p:cNvSpPr txBox="1">
            <a:spLocks noChangeArrowheads="1"/>
          </p:cNvSpPr>
          <p:nvPr/>
        </p:nvSpPr>
        <p:spPr bwMode="auto">
          <a:xfrm>
            <a:off x="6477000" y="6553200"/>
            <a:ext cx="20574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by Mike Ryan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4" name="Rectangle 8"/>
          <p:cNvSpPr>
            <a:spLocks noChangeArrowheads="1"/>
          </p:cNvSpPr>
          <p:nvPr/>
        </p:nvSpPr>
        <p:spPr bwMode="auto">
          <a:xfrm>
            <a:off x="228600" y="304800"/>
            <a:ext cx="8458200" cy="1554163"/>
          </a:xfrm>
          <a:prstGeom prst="rect">
            <a:avLst/>
          </a:prstGeom>
          <a:noFill/>
          <a:ln w="9525" algn="ctr">
            <a:noFill/>
            <a:miter lim="800000"/>
            <a:headEnd/>
            <a:tailEnd/>
          </a:ln>
          <a:effectLst/>
        </p:spPr>
        <p:txBody>
          <a:bodyPr>
            <a:spAutoFit/>
          </a:bodyPr>
          <a:lstStyle/>
          <a:p>
            <a:pPr algn="ctr" eaLnBrk="1" hangingPunct="1"/>
            <a:r>
              <a:rPr lang="en-US" sz="3200">
                <a:solidFill>
                  <a:srgbClr val="663300"/>
                </a:solidFill>
                <a:latin typeface="Comic Sans MS" pitchFamily="66" charset="0"/>
              </a:rPr>
              <a:t>Ecosystems that regenerate forests after disturbance (harvesting, fire, bugs) will recover all of the carbon lost, given time</a:t>
            </a:r>
          </a:p>
        </p:txBody>
      </p:sp>
      <p:pic>
        <p:nvPicPr>
          <p:cNvPr id="306186" name="Picture 10"/>
          <p:cNvPicPr>
            <a:picLocks noChangeAspect="1" noChangeArrowheads="1"/>
          </p:cNvPicPr>
          <p:nvPr/>
        </p:nvPicPr>
        <p:blipFill>
          <a:blip r:embed="rId3" cstate="print"/>
          <a:srcRect r="34378"/>
          <a:stretch>
            <a:fillRect/>
          </a:stretch>
        </p:blipFill>
        <p:spPr bwMode="auto">
          <a:xfrm>
            <a:off x="1371600" y="1965325"/>
            <a:ext cx="6092825" cy="4740275"/>
          </a:xfrm>
          <a:prstGeom prst="rect">
            <a:avLst/>
          </a:prstGeom>
          <a:noFill/>
          <a:ln w="28575">
            <a:solidFill>
              <a:srgbClr val="993300"/>
            </a:solid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77" name="Picture 13"/>
          <p:cNvPicPr>
            <a:picLocks noChangeAspect="1" noChangeArrowheads="1"/>
          </p:cNvPicPr>
          <p:nvPr/>
        </p:nvPicPr>
        <p:blipFill>
          <a:blip r:embed="rId3" cstate="print"/>
          <a:srcRect/>
          <a:stretch>
            <a:fillRect/>
          </a:stretch>
        </p:blipFill>
        <p:spPr bwMode="auto">
          <a:xfrm>
            <a:off x="228600" y="1371600"/>
            <a:ext cx="4022725" cy="5154613"/>
          </a:xfrm>
          <a:prstGeom prst="rect">
            <a:avLst/>
          </a:prstGeom>
          <a:noFill/>
          <a:ln w="34925" algn="ctr">
            <a:solidFill>
              <a:srgbClr val="993300"/>
            </a:solidFill>
            <a:miter lim="800000"/>
            <a:headEnd/>
            <a:tailEnd/>
          </a:ln>
          <a:effectLst/>
        </p:spPr>
      </p:pic>
      <p:sp>
        <p:nvSpPr>
          <p:cNvPr id="241668" name="Rectangle 4"/>
          <p:cNvSpPr>
            <a:spLocks noChangeArrowheads="1"/>
          </p:cNvSpPr>
          <p:nvPr/>
        </p:nvSpPr>
        <p:spPr bwMode="auto">
          <a:xfrm>
            <a:off x="422275" y="123825"/>
            <a:ext cx="8334375" cy="641350"/>
          </a:xfrm>
          <a:prstGeom prst="rect">
            <a:avLst/>
          </a:prstGeom>
          <a:noFill/>
          <a:ln w="31750" algn="ctr">
            <a:noFill/>
            <a:miter lim="800000"/>
            <a:headEnd/>
            <a:tailEnd/>
          </a:ln>
          <a:effectLst/>
        </p:spPr>
        <p:txBody>
          <a:bodyPr wrap="none">
            <a:spAutoFit/>
          </a:bodyPr>
          <a:lstStyle/>
          <a:p>
            <a:pPr algn="ctr" eaLnBrk="1" hangingPunct="1"/>
            <a:r>
              <a:rPr lang="en-US" sz="3600" b="1">
                <a:solidFill>
                  <a:srgbClr val="663300"/>
                </a:solidFill>
                <a:latin typeface="Comic Sans MS" pitchFamily="66" charset="0"/>
                <a:cs typeface="Times New Roman" pitchFamily="18" charset="0"/>
              </a:rPr>
              <a:t>What happens with no regeneration?</a:t>
            </a:r>
          </a:p>
        </p:txBody>
      </p:sp>
      <p:sp>
        <p:nvSpPr>
          <p:cNvPr id="241669" name="Text Box 5"/>
          <p:cNvSpPr txBox="1">
            <a:spLocks noChangeArrowheads="1"/>
          </p:cNvSpPr>
          <p:nvPr/>
        </p:nvSpPr>
        <p:spPr bwMode="auto">
          <a:xfrm>
            <a:off x="609600" y="685800"/>
            <a:ext cx="8001000" cy="457200"/>
          </a:xfrm>
          <a:prstGeom prst="rect">
            <a:avLst/>
          </a:prstGeom>
          <a:noFill/>
          <a:ln w="31750" algn="ctr">
            <a:noFill/>
            <a:miter lim="800000"/>
            <a:headEnd/>
            <a:tailEnd/>
          </a:ln>
          <a:effectLst/>
        </p:spPr>
        <p:txBody>
          <a:bodyPr>
            <a:spAutoFit/>
          </a:bodyPr>
          <a:lstStyle/>
          <a:p>
            <a:pPr eaLnBrk="1" hangingPunct="1"/>
            <a:r>
              <a:rPr lang="en-US" sz="2400">
                <a:solidFill>
                  <a:srgbClr val="663300"/>
                </a:solidFill>
                <a:latin typeface="Comic Sans MS" pitchFamily="66" charset="0"/>
              </a:rPr>
              <a:t>Example:  Hayman Fire, Colorado, 2002</a:t>
            </a:r>
          </a:p>
        </p:txBody>
      </p:sp>
      <p:pic>
        <p:nvPicPr>
          <p:cNvPr id="241673" name="Picture 9" descr="AA_0118_008"/>
          <p:cNvPicPr>
            <a:picLocks noChangeAspect="1" noChangeArrowheads="1"/>
          </p:cNvPicPr>
          <p:nvPr/>
        </p:nvPicPr>
        <p:blipFill>
          <a:blip r:embed="rId4" cstate="print"/>
          <a:srcRect/>
          <a:stretch>
            <a:fillRect/>
          </a:stretch>
        </p:blipFill>
        <p:spPr bwMode="auto">
          <a:xfrm>
            <a:off x="4343400" y="2209800"/>
            <a:ext cx="4675188" cy="3114675"/>
          </a:xfrm>
          <a:prstGeom prst="rect">
            <a:avLst/>
          </a:prstGeom>
          <a:noFill/>
        </p:spPr>
      </p:pic>
      <p:sp>
        <p:nvSpPr>
          <p:cNvPr id="241674" name="Oval 10"/>
          <p:cNvSpPr>
            <a:spLocks noChangeArrowheads="1"/>
          </p:cNvSpPr>
          <p:nvPr/>
        </p:nvSpPr>
        <p:spPr bwMode="auto">
          <a:xfrm>
            <a:off x="838200" y="4648200"/>
            <a:ext cx="2133600" cy="457200"/>
          </a:xfrm>
          <a:prstGeom prst="ellipse">
            <a:avLst/>
          </a:prstGeom>
          <a:noFill/>
          <a:ln w="31750" algn="ctr">
            <a:solidFill>
              <a:srgbClr val="663300"/>
            </a:solidFill>
            <a:round/>
            <a:headEnd/>
            <a:tailEnd/>
          </a:ln>
          <a:effectLst/>
        </p:spPr>
        <p:txBody>
          <a:bodyPr wrap="none" anchor="ctr"/>
          <a:lstStyle/>
          <a:p>
            <a:pPr algn="ctr" eaLnBrk="1" hangingPunct="1"/>
            <a:endParaRPr lang="en-US">
              <a:solidFill>
                <a:srgbClr val="FCFEB9"/>
              </a:solidFill>
              <a:latin typeface="Arial" charset="0"/>
            </a:endParaRPr>
          </a:p>
        </p:txBody>
      </p:sp>
      <p:sp>
        <p:nvSpPr>
          <p:cNvPr id="241675" name="Text Box 11"/>
          <p:cNvSpPr txBox="1">
            <a:spLocks noChangeArrowheads="1"/>
          </p:cNvSpPr>
          <p:nvPr/>
        </p:nvSpPr>
        <p:spPr bwMode="auto">
          <a:xfrm>
            <a:off x="6096000" y="5029200"/>
            <a:ext cx="28956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by Merrill Kaufmann, USFS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DCAC80A-03DA-43D2-9F3C-18453E7B0DB3}" type="slidenum">
              <a:rPr lang="en-US"/>
              <a:pPr>
                <a:defRPr/>
              </a:pPr>
              <a:t>6</a:t>
            </a:fld>
            <a:endParaRPr lang="en-US"/>
          </a:p>
        </p:txBody>
      </p:sp>
      <p:grpSp>
        <p:nvGrpSpPr>
          <p:cNvPr id="24579" name="Group 2"/>
          <p:cNvGrpSpPr>
            <a:grpSpLocks/>
          </p:cNvGrpSpPr>
          <p:nvPr/>
        </p:nvGrpSpPr>
        <p:grpSpPr bwMode="auto">
          <a:xfrm>
            <a:off x="838200" y="1546225"/>
            <a:ext cx="7772400" cy="4549775"/>
            <a:chOff x="672" y="1584"/>
            <a:chExt cx="3514" cy="2096"/>
          </a:xfrm>
        </p:grpSpPr>
        <p:pic>
          <p:nvPicPr>
            <p:cNvPr id="24582" name="Picture 3" descr="1"/>
            <p:cNvPicPr>
              <a:picLocks noChangeAspect="1" noChangeArrowheads="1"/>
            </p:cNvPicPr>
            <p:nvPr/>
          </p:nvPicPr>
          <p:blipFill>
            <a:blip r:embed="rId3" cstate="print"/>
            <a:srcRect/>
            <a:stretch>
              <a:fillRect/>
            </a:stretch>
          </p:blipFill>
          <p:spPr bwMode="auto">
            <a:xfrm>
              <a:off x="2592" y="1584"/>
              <a:ext cx="1594" cy="2096"/>
            </a:xfrm>
            <a:prstGeom prst="rect">
              <a:avLst/>
            </a:prstGeom>
            <a:noFill/>
            <a:ln w="9525">
              <a:noFill/>
              <a:miter lim="800000"/>
              <a:headEnd/>
              <a:tailEnd/>
            </a:ln>
          </p:spPr>
        </p:pic>
        <p:pic>
          <p:nvPicPr>
            <p:cNvPr id="24583" name="Picture 4" descr="1"/>
            <p:cNvPicPr>
              <a:picLocks noChangeAspect="1" noChangeArrowheads="1"/>
            </p:cNvPicPr>
            <p:nvPr/>
          </p:nvPicPr>
          <p:blipFill>
            <a:blip r:embed="rId4" cstate="print"/>
            <a:srcRect/>
            <a:stretch>
              <a:fillRect/>
            </a:stretch>
          </p:blipFill>
          <p:spPr bwMode="auto">
            <a:xfrm>
              <a:off x="672" y="1584"/>
              <a:ext cx="1728" cy="2088"/>
            </a:xfrm>
            <a:prstGeom prst="rect">
              <a:avLst/>
            </a:prstGeom>
            <a:noFill/>
            <a:ln w="9525">
              <a:noFill/>
              <a:miter lim="800000"/>
              <a:headEnd/>
              <a:tailEnd/>
            </a:ln>
          </p:spPr>
        </p:pic>
      </p:grpSp>
      <p:sp>
        <p:nvSpPr>
          <p:cNvPr id="24580" name="Rectangle 5"/>
          <p:cNvSpPr>
            <a:spLocks noChangeArrowheads="1"/>
          </p:cNvSpPr>
          <p:nvPr/>
        </p:nvSpPr>
        <p:spPr bwMode="auto">
          <a:xfrm>
            <a:off x="1447800" y="6172200"/>
            <a:ext cx="6292850" cy="396875"/>
          </a:xfrm>
          <a:prstGeom prst="rect">
            <a:avLst/>
          </a:prstGeom>
          <a:noFill/>
          <a:ln w="9525">
            <a:noFill/>
            <a:miter lim="800000"/>
            <a:headEnd/>
            <a:tailEnd/>
          </a:ln>
        </p:spPr>
        <p:txBody>
          <a:bodyPr wrap="none">
            <a:spAutoFit/>
          </a:bodyPr>
          <a:lstStyle/>
          <a:p>
            <a:pPr eaLnBrk="1" hangingPunct="1"/>
            <a:r>
              <a:rPr lang="en-US" sz="2000">
                <a:latin typeface="Arial" charset="0"/>
              </a:rPr>
              <a:t>U.S. Temperature and Precipitation Changes by 2030.</a:t>
            </a:r>
          </a:p>
        </p:txBody>
      </p:sp>
      <p:sp>
        <p:nvSpPr>
          <p:cNvPr id="152582" name="Rectangle 6"/>
          <p:cNvSpPr>
            <a:spLocks noGrp="1" noChangeArrowheads="1"/>
          </p:cNvSpPr>
          <p:nvPr>
            <p:ph type="title"/>
          </p:nvPr>
        </p:nvSpPr>
        <p:spPr>
          <a:xfrm>
            <a:off x="990600" y="304800"/>
            <a:ext cx="7772400" cy="1143000"/>
          </a:xfrm>
        </p:spPr>
        <p:txBody>
          <a:bodyPr/>
          <a:lstStyle/>
          <a:p>
            <a:pPr eaLnBrk="1" hangingPunct="1">
              <a:defRPr/>
            </a:pPr>
            <a:r>
              <a:rPr lang="en-US" b="0" dirty="0" smtClean="0"/>
              <a:t>Projections for 2030</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228600" y="304800"/>
            <a:ext cx="8458200" cy="1311275"/>
          </a:xfrm>
          <a:prstGeom prst="rect">
            <a:avLst/>
          </a:prstGeom>
          <a:noFill/>
          <a:ln w="9525" algn="ctr">
            <a:noFill/>
            <a:miter lim="800000"/>
            <a:headEnd/>
            <a:tailEnd/>
          </a:ln>
          <a:effectLst/>
        </p:spPr>
        <p:txBody>
          <a:bodyPr>
            <a:spAutoFit/>
          </a:bodyPr>
          <a:lstStyle/>
          <a:p>
            <a:pPr algn="ctr" eaLnBrk="1" hangingPunct="1"/>
            <a:r>
              <a:rPr lang="en-US" sz="4000">
                <a:solidFill>
                  <a:srgbClr val="663300"/>
                </a:solidFill>
                <a:latin typeface="Comic Sans MS" pitchFamily="66" charset="0"/>
              </a:rPr>
              <a:t>The larger the landscape, the more stable the carbon seems</a:t>
            </a:r>
          </a:p>
        </p:txBody>
      </p:sp>
      <p:pic>
        <p:nvPicPr>
          <p:cNvPr id="308228" name="Picture 4"/>
          <p:cNvPicPr>
            <a:picLocks noChangeAspect="1" noChangeArrowheads="1"/>
          </p:cNvPicPr>
          <p:nvPr/>
        </p:nvPicPr>
        <p:blipFill>
          <a:blip r:embed="rId3" cstate="print"/>
          <a:srcRect/>
          <a:stretch>
            <a:fillRect/>
          </a:stretch>
        </p:blipFill>
        <p:spPr bwMode="auto">
          <a:xfrm>
            <a:off x="838200" y="1600200"/>
            <a:ext cx="7162800" cy="5054600"/>
          </a:xfrm>
          <a:prstGeom prst="rect">
            <a:avLst/>
          </a:prstGeom>
          <a:noFill/>
          <a:ln w="28575" algn="ctr">
            <a:solidFill>
              <a:srgbClr val="800000"/>
            </a:solidFill>
            <a:miter lim="800000"/>
            <a:headEnd/>
            <a:tailEnd/>
          </a:ln>
          <a:effectLst/>
        </p:spPr>
      </p:pic>
      <p:sp>
        <p:nvSpPr>
          <p:cNvPr id="308229" name="Text Box 5"/>
          <p:cNvSpPr txBox="1">
            <a:spLocks noChangeArrowheads="1"/>
          </p:cNvSpPr>
          <p:nvPr/>
        </p:nvSpPr>
        <p:spPr bwMode="auto">
          <a:xfrm>
            <a:off x="914400" y="6132513"/>
            <a:ext cx="2800350" cy="366712"/>
          </a:xfrm>
          <a:prstGeom prst="rect">
            <a:avLst/>
          </a:prstGeom>
          <a:noFill/>
          <a:ln w="9525" algn="ctr">
            <a:noFill/>
            <a:miter lim="800000"/>
            <a:headEnd/>
            <a:tailEnd/>
          </a:ln>
          <a:effectLst/>
        </p:spPr>
        <p:txBody>
          <a:bodyPr wrap="none">
            <a:spAutoFit/>
          </a:bodyPr>
          <a:lstStyle/>
          <a:p>
            <a:pPr algn="ctr" eaLnBrk="1" hangingPunct="1"/>
            <a:r>
              <a:rPr lang="en-US">
                <a:solidFill>
                  <a:srgbClr val="993300"/>
                </a:solidFill>
                <a:latin typeface="Arial" charset="0"/>
              </a:rPr>
              <a:t>Figure from Mark Harmon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Rectangle 4"/>
          <p:cNvSpPr>
            <a:spLocks noChangeArrowheads="1"/>
          </p:cNvSpPr>
          <p:nvPr/>
        </p:nvSpPr>
        <p:spPr bwMode="auto">
          <a:xfrm>
            <a:off x="304800" y="0"/>
            <a:ext cx="8534400" cy="1190625"/>
          </a:xfrm>
          <a:prstGeom prst="rect">
            <a:avLst/>
          </a:prstGeom>
          <a:noFill/>
          <a:ln w="31750" algn="ctr">
            <a:noFill/>
            <a:miter lim="800000"/>
            <a:headEnd/>
            <a:tailEnd/>
          </a:ln>
          <a:effectLst/>
        </p:spPr>
        <p:txBody>
          <a:bodyPr>
            <a:spAutoFit/>
          </a:bodyPr>
          <a:lstStyle/>
          <a:p>
            <a:pPr algn="ctr" eaLnBrk="1" hangingPunct="1"/>
            <a:r>
              <a:rPr lang="en-US" sz="3600" b="1">
                <a:solidFill>
                  <a:srgbClr val="663300"/>
                </a:solidFill>
                <a:latin typeface="Comic Sans MS" pitchFamily="66" charset="0"/>
                <a:cs typeface="Times New Roman" pitchFamily="18" charset="0"/>
              </a:rPr>
              <a:t>Timing is important for economics and our descendents: YNP</a:t>
            </a:r>
          </a:p>
        </p:txBody>
      </p:sp>
      <p:pic>
        <p:nvPicPr>
          <p:cNvPr id="288777" name="Picture 9"/>
          <p:cNvPicPr>
            <a:picLocks noChangeAspect="1" noChangeArrowheads="1"/>
          </p:cNvPicPr>
          <p:nvPr/>
        </p:nvPicPr>
        <p:blipFill>
          <a:blip r:embed="rId3" cstate="print"/>
          <a:srcRect/>
          <a:stretch>
            <a:fillRect/>
          </a:stretch>
        </p:blipFill>
        <p:spPr bwMode="auto">
          <a:xfrm>
            <a:off x="1066800" y="1219200"/>
            <a:ext cx="7162800" cy="5372100"/>
          </a:xfrm>
          <a:prstGeom prst="rect">
            <a:avLst/>
          </a:prstGeom>
          <a:noFill/>
          <a:ln w="31750" algn="ctr">
            <a:solidFill>
              <a:srgbClr val="800000"/>
            </a:solid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0"/>
            <a:ext cx="7772400" cy="1143000"/>
          </a:xfrm>
        </p:spPr>
        <p:txBody>
          <a:bodyPr/>
          <a:lstStyle/>
          <a:p>
            <a:r>
              <a:rPr lang="en-US"/>
              <a:t>Forest Biology – Bottom Line</a:t>
            </a:r>
          </a:p>
        </p:txBody>
      </p:sp>
      <p:sp>
        <p:nvSpPr>
          <p:cNvPr id="233475" name="Rectangle 3"/>
          <p:cNvSpPr>
            <a:spLocks noGrp="1" noChangeArrowheads="1"/>
          </p:cNvSpPr>
          <p:nvPr>
            <p:ph type="body" idx="1"/>
          </p:nvPr>
        </p:nvSpPr>
        <p:spPr>
          <a:xfrm>
            <a:off x="76200" y="1295400"/>
            <a:ext cx="5715000" cy="5410200"/>
          </a:xfrm>
        </p:spPr>
        <p:txBody>
          <a:bodyPr/>
          <a:lstStyle/>
          <a:p>
            <a:r>
              <a:rPr lang="en-US" sz="3600" dirty="0"/>
              <a:t>Disturbance does not cause C loss, </a:t>
            </a:r>
            <a:r>
              <a:rPr lang="en-US" sz="3600" i="1" dirty="0"/>
              <a:t>unless</a:t>
            </a:r>
            <a:r>
              <a:rPr lang="en-US" sz="3600" dirty="0"/>
              <a:t> forest does not </a:t>
            </a:r>
            <a:r>
              <a:rPr lang="en-US" sz="3600" dirty="0" smtClean="0"/>
              <a:t>regenerate or disturbance interval &lt;&lt; recovery time</a:t>
            </a:r>
            <a:endParaRPr lang="en-US" sz="3600" dirty="0"/>
          </a:p>
          <a:p>
            <a:r>
              <a:rPr lang="en-US" sz="3600" dirty="0"/>
              <a:t>Carbon is best evaluated over large scales of space and time</a:t>
            </a:r>
          </a:p>
        </p:txBody>
      </p:sp>
      <p:pic>
        <p:nvPicPr>
          <p:cNvPr id="233476" name="Picture 4" descr="DSCN2441"/>
          <p:cNvPicPr>
            <a:picLocks noChangeAspect="1" noChangeArrowheads="1"/>
          </p:cNvPicPr>
          <p:nvPr/>
        </p:nvPicPr>
        <p:blipFill>
          <a:blip r:embed="rId3" cstate="print"/>
          <a:srcRect/>
          <a:stretch>
            <a:fillRect/>
          </a:stretch>
        </p:blipFill>
        <p:spPr bwMode="auto">
          <a:xfrm>
            <a:off x="5457825" y="1524000"/>
            <a:ext cx="3533775" cy="3657600"/>
          </a:xfrm>
          <a:prstGeom prst="rect">
            <a:avLst/>
          </a:prstGeom>
          <a:noFill/>
          <a:ln w="9525">
            <a:noFill/>
            <a:miter lim="800000"/>
            <a:headEnd/>
            <a:tailEnd/>
          </a:ln>
          <a:effectLst/>
        </p:spPr>
      </p:pic>
      <p:sp>
        <p:nvSpPr>
          <p:cNvPr id="233477" name="Text Box 5"/>
          <p:cNvSpPr txBox="1">
            <a:spLocks noChangeArrowheads="1"/>
          </p:cNvSpPr>
          <p:nvPr/>
        </p:nvSpPr>
        <p:spPr bwMode="auto">
          <a:xfrm>
            <a:off x="6934200" y="4800600"/>
            <a:ext cx="1905000" cy="304800"/>
          </a:xfrm>
          <a:prstGeom prst="rect">
            <a:avLst/>
          </a:prstGeom>
          <a:noFill/>
          <a:ln w="9525">
            <a:noFill/>
            <a:miter lim="800000"/>
            <a:headEnd/>
            <a:tailEnd/>
          </a:ln>
          <a:effectLst/>
        </p:spPr>
        <p:txBody>
          <a:bodyPr>
            <a:spAutoFit/>
          </a:bodyPr>
          <a:lstStyle/>
          <a:p>
            <a:pPr eaLnBrk="1" hangingPunct="1">
              <a:spcBef>
                <a:spcPct val="50000"/>
              </a:spcBef>
            </a:pPr>
            <a:r>
              <a:rPr lang="en-US" sz="1400" dirty="0">
                <a:solidFill>
                  <a:srgbClr val="FFFFFF"/>
                </a:solidFill>
                <a:latin typeface="Arial" charset="0"/>
              </a:rPr>
              <a:t>Photo by Mike Ryan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C:\AAAData\Z_Pictures\Australia-Tasmania October 2010\IMG_6541.JPG"/>
          <p:cNvPicPr>
            <a:picLocks noChangeAspect="1" noChangeArrowheads="1"/>
          </p:cNvPicPr>
          <p:nvPr/>
        </p:nvPicPr>
        <p:blipFill>
          <a:blip r:embed="rId3" cstate="print"/>
          <a:srcRect/>
          <a:stretch>
            <a:fillRect/>
          </a:stretch>
        </p:blipFill>
        <p:spPr bwMode="auto">
          <a:xfrm>
            <a:off x="1295400" y="1219200"/>
            <a:ext cx="7086600" cy="5314950"/>
          </a:xfrm>
          <a:prstGeom prst="rect">
            <a:avLst/>
          </a:prstGeom>
          <a:noFill/>
        </p:spPr>
      </p:pic>
      <p:sp>
        <p:nvSpPr>
          <p:cNvPr id="304130" name="Rectangle 2"/>
          <p:cNvSpPr>
            <a:spLocks noGrp="1" noChangeArrowheads="1"/>
          </p:cNvSpPr>
          <p:nvPr>
            <p:ph type="title"/>
          </p:nvPr>
        </p:nvSpPr>
        <p:spPr>
          <a:xfrm>
            <a:off x="381000" y="304801"/>
            <a:ext cx="8534400" cy="685800"/>
          </a:xfrm>
        </p:spPr>
        <p:txBody>
          <a:bodyPr/>
          <a:lstStyle/>
          <a:p>
            <a:r>
              <a:rPr lang="en-US" dirty="0" smtClean="0"/>
              <a:t>What about the future?</a:t>
            </a:r>
            <a:endParaRPr lang="en-US" dirty="0"/>
          </a:p>
        </p:txBody>
      </p:sp>
      <p:sp>
        <p:nvSpPr>
          <p:cNvPr id="304134" name="Text Box 6"/>
          <p:cNvSpPr txBox="1">
            <a:spLocks noChangeArrowheads="1"/>
          </p:cNvSpPr>
          <p:nvPr/>
        </p:nvSpPr>
        <p:spPr bwMode="auto">
          <a:xfrm>
            <a:off x="6096000" y="6172200"/>
            <a:ext cx="19050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FFFFFF"/>
                </a:solidFill>
                <a:latin typeface="Arial" charset="0"/>
              </a:rPr>
              <a:t>Photo by Mike Ryan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304800"/>
            <a:ext cx="5410200" cy="1981200"/>
          </a:xfrm>
        </p:spPr>
        <p:txBody>
          <a:bodyPr/>
          <a:lstStyle/>
          <a:p>
            <a:pPr algn="l"/>
            <a:r>
              <a:rPr lang="en-US" sz="3200" dirty="0" smtClean="0"/>
              <a:t>Fire size is strongly dependent on small increases in Mean Temperature – and temps have been rising</a:t>
            </a:r>
            <a:endParaRPr lang="en-US" sz="3200" dirty="0"/>
          </a:p>
        </p:txBody>
      </p:sp>
      <p:pic>
        <p:nvPicPr>
          <p:cNvPr id="4" name="Picture 3"/>
          <p:cNvPicPr/>
          <p:nvPr/>
        </p:nvPicPr>
        <p:blipFill>
          <a:blip r:embed="rId3" cstate="print"/>
          <a:srcRect r="50000"/>
          <a:stretch>
            <a:fillRect/>
          </a:stretch>
        </p:blipFill>
        <p:spPr bwMode="auto">
          <a:xfrm>
            <a:off x="152400" y="76200"/>
            <a:ext cx="3352800" cy="6477000"/>
          </a:xfrm>
          <a:prstGeom prst="rect">
            <a:avLst/>
          </a:prstGeom>
          <a:noFill/>
          <a:ln w="28575" algn="ctr">
            <a:solidFill>
              <a:schemeClr val="tx2"/>
            </a:solidFill>
            <a:miter lim="800000"/>
            <a:headEnd/>
            <a:tailEnd/>
          </a:ln>
          <a:effectLst/>
        </p:spPr>
      </p:pic>
      <p:pic>
        <p:nvPicPr>
          <p:cNvPr id="382978" name="Picture 2"/>
          <p:cNvPicPr>
            <a:picLocks noChangeAspect="1" noChangeArrowheads="1"/>
          </p:cNvPicPr>
          <p:nvPr/>
        </p:nvPicPr>
        <p:blipFill>
          <a:blip r:embed="rId4" cstate="print"/>
          <a:srcRect/>
          <a:stretch>
            <a:fillRect/>
          </a:stretch>
        </p:blipFill>
        <p:spPr bwMode="auto">
          <a:xfrm>
            <a:off x="4055098" y="2671762"/>
            <a:ext cx="4403102" cy="4110038"/>
          </a:xfrm>
          <a:prstGeom prst="rect">
            <a:avLst/>
          </a:prstGeom>
          <a:noFill/>
          <a:ln w="28575" algn="ctr">
            <a:solidFill>
              <a:schemeClr val="tx2"/>
            </a:solidFill>
            <a:miter lim="800000"/>
            <a:headEnd/>
            <a:tailEnd/>
          </a:ln>
          <a:effectLst/>
        </p:spPr>
      </p:pic>
      <p:sp>
        <p:nvSpPr>
          <p:cNvPr id="7" name="TextBox 6"/>
          <p:cNvSpPr txBox="1"/>
          <p:nvPr/>
        </p:nvSpPr>
        <p:spPr>
          <a:xfrm>
            <a:off x="152400" y="3200400"/>
            <a:ext cx="1646861" cy="338554"/>
          </a:xfrm>
          <a:prstGeom prst="rect">
            <a:avLst/>
          </a:prstGeom>
          <a:noFill/>
        </p:spPr>
        <p:txBody>
          <a:bodyPr wrap="none" rtlCol="0">
            <a:spAutoFit/>
          </a:bodyPr>
          <a:lstStyle/>
          <a:p>
            <a:pPr algn="ctr" eaLnBrk="1" hangingPunct="1"/>
            <a:r>
              <a:rPr lang="en-US" sz="1600" dirty="0" err="1">
                <a:solidFill>
                  <a:srgbClr val="000000"/>
                </a:solidFill>
                <a:latin typeface="Arial" charset="0"/>
              </a:rPr>
              <a:t>Westerling</a:t>
            </a:r>
            <a:r>
              <a:rPr lang="en-US" sz="1600" dirty="0">
                <a:solidFill>
                  <a:srgbClr val="000000"/>
                </a:solidFill>
                <a:latin typeface="Arial" charset="0"/>
              </a:rPr>
              <a:t> 2011</a:t>
            </a:r>
            <a:endParaRPr lang="en-US" dirty="0">
              <a:solidFill>
                <a:srgbClr val="000000"/>
              </a:solidFill>
              <a:latin typeface="Arial" charset="0"/>
            </a:endParaRPr>
          </a:p>
        </p:txBody>
      </p:sp>
      <p:sp>
        <p:nvSpPr>
          <p:cNvPr id="8" name="TextBox 7"/>
          <p:cNvSpPr txBox="1"/>
          <p:nvPr/>
        </p:nvSpPr>
        <p:spPr>
          <a:xfrm>
            <a:off x="4648200" y="3200400"/>
            <a:ext cx="1646861" cy="338554"/>
          </a:xfrm>
          <a:prstGeom prst="rect">
            <a:avLst/>
          </a:prstGeom>
          <a:noFill/>
        </p:spPr>
        <p:txBody>
          <a:bodyPr wrap="none" rtlCol="0">
            <a:spAutoFit/>
          </a:bodyPr>
          <a:lstStyle/>
          <a:p>
            <a:pPr algn="ctr" eaLnBrk="1" hangingPunct="1"/>
            <a:r>
              <a:rPr lang="en-US" sz="1600" dirty="0" err="1">
                <a:solidFill>
                  <a:srgbClr val="000000"/>
                </a:solidFill>
                <a:latin typeface="Arial" charset="0"/>
              </a:rPr>
              <a:t>Westerling</a:t>
            </a:r>
            <a:r>
              <a:rPr lang="en-US" sz="1600" dirty="0">
                <a:solidFill>
                  <a:srgbClr val="000000"/>
                </a:solidFill>
                <a:latin typeface="Arial" charset="0"/>
              </a:rPr>
              <a:t> 2011</a:t>
            </a:r>
            <a:endParaRPr lang="en-US" dirty="0">
              <a:solidFill>
                <a:srgbClr val="000000"/>
              </a:solidFill>
              <a:latin typeface="Arial" charset="0"/>
            </a:endParaRPr>
          </a:p>
        </p:txBody>
      </p:sp>
      <p:sp>
        <p:nvSpPr>
          <p:cNvPr id="9" name="Oval 8"/>
          <p:cNvSpPr/>
          <p:nvPr/>
        </p:nvSpPr>
        <p:spPr bwMode="auto">
          <a:xfrm>
            <a:off x="2057400" y="533400"/>
            <a:ext cx="1219200" cy="2133600"/>
          </a:xfrm>
          <a:prstGeom prst="ellipse">
            <a:avLst/>
          </a:prstGeom>
          <a:noFill/>
          <a:ln w="34925" cap="flat" cmpd="sng" algn="ctr">
            <a:solidFill>
              <a:srgbClr val="C00000"/>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10" name="Oval 9"/>
          <p:cNvSpPr/>
          <p:nvPr/>
        </p:nvSpPr>
        <p:spPr bwMode="auto">
          <a:xfrm>
            <a:off x="2286000" y="3810000"/>
            <a:ext cx="990600" cy="2133600"/>
          </a:xfrm>
          <a:prstGeom prst="ellipse">
            <a:avLst/>
          </a:prstGeom>
          <a:noFill/>
          <a:ln w="34925" cap="flat" cmpd="sng" algn="ctr">
            <a:solidFill>
              <a:srgbClr val="C00000"/>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11" name="TextBox 10"/>
          <p:cNvSpPr txBox="1"/>
          <p:nvPr/>
        </p:nvSpPr>
        <p:spPr>
          <a:xfrm>
            <a:off x="381000" y="6553200"/>
            <a:ext cx="2821863" cy="338554"/>
          </a:xfrm>
          <a:prstGeom prst="rect">
            <a:avLst/>
          </a:prstGeom>
          <a:noFill/>
        </p:spPr>
        <p:txBody>
          <a:bodyPr wrap="none" rtlCol="0">
            <a:spAutoFit/>
          </a:bodyPr>
          <a:lstStyle/>
          <a:p>
            <a:pPr algn="ctr" eaLnBrk="1" hangingPunct="1"/>
            <a:r>
              <a:rPr lang="en-US" sz="1600" dirty="0" smtClean="0">
                <a:solidFill>
                  <a:srgbClr val="000000"/>
                </a:solidFill>
                <a:latin typeface="Arial" charset="0"/>
              </a:rPr>
              <a:t>Westerling et al. 2011</a:t>
            </a:r>
            <a:r>
              <a:rPr lang="en-US" sz="1600" dirty="0">
                <a:solidFill>
                  <a:srgbClr val="000000"/>
                </a:solidFill>
                <a:latin typeface="Arial" charset="0"/>
              </a:rPr>
              <a:t>. </a:t>
            </a:r>
            <a:r>
              <a:rPr lang="en-US" sz="1600" dirty="0" smtClean="0">
                <a:solidFill>
                  <a:srgbClr val="000000"/>
                </a:solidFill>
                <a:latin typeface="Arial" charset="0"/>
              </a:rPr>
              <a:t>PNAS</a:t>
            </a:r>
            <a:endParaRPr lang="en-US" dirty="0">
              <a:solidFill>
                <a:srgbClr val="000000"/>
              </a:solidFill>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Temperatures in Northern Rockies are expected to increase 4-6 °C by 2100</a:t>
            </a:r>
            <a:endParaRPr lang="en-US" sz="4000" dirty="0"/>
          </a:p>
        </p:txBody>
      </p:sp>
      <p:pic>
        <p:nvPicPr>
          <p:cNvPr id="384003" name="Picture 3"/>
          <p:cNvPicPr preferRelativeResize="0">
            <a:picLocks noChangeArrowheads="1"/>
          </p:cNvPicPr>
          <p:nvPr/>
        </p:nvPicPr>
        <p:blipFill>
          <a:blip r:embed="rId3" cstate="print"/>
          <a:srcRect/>
          <a:stretch>
            <a:fillRect/>
          </a:stretch>
        </p:blipFill>
        <p:spPr bwMode="auto">
          <a:xfrm>
            <a:off x="1600200" y="2133600"/>
            <a:ext cx="6019800" cy="4191000"/>
          </a:xfrm>
          <a:prstGeom prst="rect">
            <a:avLst/>
          </a:prstGeom>
          <a:solidFill>
            <a:srgbClr val="FFFFFF"/>
          </a:solidFill>
          <a:ln w="12700">
            <a:solidFill>
              <a:srgbClr val="000000"/>
            </a:solidFill>
            <a:round/>
            <a:headEnd/>
            <a:tailEnd/>
          </a:ln>
        </p:spPr>
      </p:pic>
      <p:sp>
        <p:nvSpPr>
          <p:cNvPr id="7" name="TextBox 6"/>
          <p:cNvSpPr txBox="1"/>
          <p:nvPr/>
        </p:nvSpPr>
        <p:spPr>
          <a:xfrm>
            <a:off x="3217390" y="6477000"/>
            <a:ext cx="2821863" cy="338554"/>
          </a:xfrm>
          <a:prstGeom prst="rect">
            <a:avLst/>
          </a:prstGeom>
          <a:noFill/>
        </p:spPr>
        <p:txBody>
          <a:bodyPr wrap="none" rtlCol="0">
            <a:spAutoFit/>
          </a:bodyPr>
          <a:lstStyle/>
          <a:p>
            <a:pPr algn="ctr" eaLnBrk="1" hangingPunct="1"/>
            <a:r>
              <a:rPr lang="en-US" sz="1600" dirty="0" smtClean="0">
                <a:solidFill>
                  <a:srgbClr val="000000"/>
                </a:solidFill>
                <a:latin typeface="Arial" charset="0"/>
              </a:rPr>
              <a:t>Westerling et al. 2011</a:t>
            </a:r>
            <a:r>
              <a:rPr lang="en-US" sz="1600" dirty="0">
                <a:solidFill>
                  <a:srgbClr val="000000"/>
                </a:solidFill>
                <a:latin typeface="Arial" charset="0"/>
              </a:rPr>
              <a:t>. </a:t>
            </a:r>
            <a:r>
              <a:rPr lang="en-US" sz="1600" dirty="0" smtClean="0">
                <a:solidFill>
                  <a:srgbClr val="000000"/>
                </a:solidFill>
                <a:latin typeface="Arial" charset="0"/>
              </a:rPr>
              <a:t>PNAS</a:t>
            </a:r>
            <a:endParaRPr lang="en-US" dirty="0">
              <a:solidFill>
                <a:srgbClr val="000000"/>
              </a:solidFill>
              <a:latin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z="3600" dirty="0" smtClean="0"/>
              <a:t>Fire model and projected climates:  all yield at least </a:t>
            </a:r>
            <a:r>
              <a:rPr lang="en-US" sz="3600" i="1" dirty="0" smtClean="0"/>
              <a:t>two</a:t>
            </a:r>
            <a:r>
              <a:rPr lang="en-US" sz="3600" dirty="0" smtClean="0"/>
              <a:t> 1988-like fires in GYE before 2050</a:t>
            </a:r>
            <a:endParaRPr lang="en-US" sz="3600" dirty="0"/>
          </a:p>
        </p:txBody>
      </p:sp>
      <p:pic>
        <p:nvPicPr>
          <p:cNvPr id="4" name="Picture 3" descr="ts"/>
          <p:cNvPicPr/>
          <p:nvPr/>
        </p:nvPicPr>
        <p:blipFill>
          <a:blip r:embed="rId3" cstate="print"/>
          <a:srcRect/>
          <a:stretch>
            <a:fillRect/>
          </a:stretch>
        </p:blipFill>
        <p:spPr bwMode="auto">
          <a:xfrm>
            <a:off x="838200" y="1781175"/>
            <a:ext cx="7696200" cy="4924425"/>
          </a:xfrm>
          <a:prstGeom prst="rect">
            <a:avLst/>
          </a:prstGeom>
          <a:noFill/>
          <a:ln w="28575" algn="ctr">
            <a:solidFill>
              <a:schemeClr val="tx2"/>
            </a:solidFill>
            <a:miter lim="800000"/>
            <a:headEnd/>
            <a:tailEnd/>
          </a:ln>
          <a:effectLst/>
        </p:spPr>
      </p:pic>
      <p:sp>
        <p:nvSpPr>
          <p:cNvPr id="5" name="Oval 4"/>
          <p:cNvSpPr/>
          <p:nvPr/>
        </p:nvSpPr>
        <p:spPr bwMode="auto">
          <a:xfrm>
            <a:off x="5105400" y="35814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6" name="Oval 5"/>
          <p:cNvSpPr/>
          <p:nvPr/>
        </p:nvSpPr>
        <p:spPr bwMode="auto">
          <a:xfrm>
            <a:off x="5486400" y="30480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7" name="Oval 6"/>
          <p:cNvSpPr/>
          <p:nvPr/>
        </p:nvSpPr>
        <p:spPr bwMode="auto">
          <a:xfrm>
            <a:off x="7543800" y="34290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8" name="Oval 7"/>
          <p:cNvSpPr/>
          <p:nvPr/>
        </p:nvSpPr>
        <p:spPr bwMode="auto">
          <a:xfrm>
            <a:off x="2133600" y="33528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9" name="Oval 8"/>
          <p:cNvSpPr/>
          <p:nvPr/>
        </p:nvSpPr>
        <p:spPr bwMode="auto">
          <a:xfrm>
            <a:off x="7239000" y="35814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10" name="Oval 9"/>
          <p:cNvSpPr/>
          <p:nvPr/>
        </p:nvSpPr>
        <p:spPr bwMode="auto">
          <a:xfrm>
            <a:off x="7772400" y="28956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12" name="Oval 11"/>
          <p:cNvSpPr/>
          <p:nvPr/>
        </p:nvSpPr>
        <p:spPr bwMode="auto">
          <a:xfrm>
            <a:off x="4724400" y="35052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13" name="Oval 12"/>
          <p:cNvSpPr/>
          <p:nvPr/>
        </p:nvSpPr>
        <p:spPr bwMode="auto">
          <a:xfrm>
            <a:off x="2286000" y="33528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14" name="Oval 13"/>
          <p:cNvSpPr/>
          <p:nvPr/>
        </p:nvSpPr>
        <p:spPr bwMode="auto">
          <a:xfrm>
            <a:off x="7924800" y="2895600"/>
            <a:ext cx="457200" cy="457200"/>
          </a:xfrm>
          <a:prstGeom prst="ellipse">
            <a:avLst/>
          </a:prstGeom>
          <a:noFill/>
          <a:ln w="28575" cap="flat" cmpd="sng" algn="ctr">
            <a:solidFill>
              <a:schemeClr val="bg1">
                <a:lumMod val="60000"/>
                <a:lumOff val="40000"/>
              </a:schemeClr>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endParaRPr lang="en-US" sz="4800">
              <a:solidFill>
                <a:srgbClr val="663300"/>
              </a:solidFill>
              <a:latin typeface="Comic Sans MS" pitchFamily="66" charset="0"/>
            </a:endParaRPr>
          </a:p>
        </p:txBody>
      </p:sp>
      <p:sp>
        <p:nvSpPr>
          <p:cNvPr id="15" name="Rectangle 14"/>
          <p:cNvSpPr/>
          <p:nvPr/>
        </p:nvSpPr>
        <p:spPr>
          <a:xfrm>
            <a:off x="1735167" y="2743200"/>
            <a:ext cx="3903633" cy="369332"/>
          </a:xfrm>
          <a:prstGeom prst="rect">
            <a:avLst/>
          </a:prstGeom>
        </p:spPr>
        <p:txBody>
          <a:bodyPr wrap="none">
            <a:spAutoFit/>
          </a:bodyPr>
          <a:lstStyle/>
          <a:p>
            <a:pPr algn="ctr" eaLnBrk="1" hangingPunct="1"/>
            <a:r>
              <a:rPr lang="en-US" dirty="0">
                <a:solidFill>
                  <a:srgbClr val="063DE8">
                    <a:lumMod val="60000"/>
                    <a:lumOff val="40000"/>
                  </a:srgbClr>
                </a:solidFill>
                <a:latin typeface="Arial" charset="0"/>
              </a:rPr>
              <a:t>Model </a:t>
            </a:r>
            <a:r>
              <a:rPr lang="en-US" dirty="0" err="1">
                <a:solidFill>
                  <a:srgbClr val="063DE8">
                    <a:lumMod val="60000"/>
                    <a:lumOff val="40000"/>
                  </a:srgbClr>
                </a:solidFill>
                <a:latin typeface="Arial" charset="0"/>
              </a:rPr>
              <a:t>underpredicted</a:t>
            </a:r>
            <a:r>
              <a:rPr lang="en-US" dirty="0">
                <a:solidFill>
                  <a:srgbClr val="063DE8">
                    <a:lumMod val="60000"/>
                    <a:lumOff val="40000"/>
                  </a:srgbClr>
                </a:solidFill>
                <a:latin typeface="Arial" charset="0"/>
              </a:rPr>
              <a:t> 1988 fire area</a:t>
            </a:r>
          </a:p>
        </p:txBody>
      </p:sp>
      <p:cxnSp>
        <p:nvCxnSpPr>
          <p:cNvPr id="17" name="Straight Arrow Connector 16"/>
          <p:cNvCxnSpPr/>
          <p:nvPr/>
        </p:nvCxnSpPr>
        <p:spPr bwMode="auto">
          <a:xfrm rot="5400000">
            <a:off x="1676400" y="3352800"/>
            <a:ext cx="609600" cy="1588"/>
          </a:xfrm>
          <a:prstGeom prst="straightConnector1">
            <a:avLst/>
          </a:prstGeom>
          <a:noFill/>
          <a:ln w="28575" cap="flat" cmpd="sng" algn="ctr">
            <a:solidFill>
              <a:schemeClr val="bg1">
                <a:lumMod val="60000"/>
                <a:lumOff val="40000"/>
              </a:schemeClr>
            </a:solidFill>
            <a:prstDash val="solid"/>
            <a:round/>
            <a:headEnd type="none" w="sm" len="sm"/>
            <a:tailEnd type="arrow"/>
          </a:ln>
          <a:effectLst/>
        </p:spPr>
      </p:cxnSp>
      <p:sp>
        <p:nvSpPr>
          <p:cNvPr id="18" name="TextBox 17"/>
          <p:cNvSpPr txBox="1"/>
          <p:nvPr/>
        </p:nvSpPr>
        <p:spPr>
          <a:xfrm rot="16200000">
            <a:off x="-609437" y="3962239"/>
            <a:ext cx="2656497" cy="523220"/>
          </a:xfrm>
          <a:prstGeom prst="rect">
            <a:avLst/>
          </a:prstGeom>
          <a:solidFill>
            <a:srgbClr val="FFFFFF"/>
          </a:solidFill>
        </p:spPr>
        <p:txBody>
          <a:bodyPr wrap="none" rtlCol="0">
            <a:spAutoFit/>
          </a:bodyPr>
          <a:lstStyle/>
          <a:p>
            <a:pPr algn="ctr" eaLnBrk="1" hangingPunct="1"/>
            <a:r>
              <a:rPr lang="en-US" sz="2800" dirty="0">
                <a:solidFill>
                  <a:srgbClr val="000000"/>
                </a:solidFill>
                <a:latin typeface="Arial" charset="0"/>
              </a:rPr>
              <a:t>Log</a:t>
            </a:r>
            <a:r>
              <a:rPr lang="en-US" sz="2800" baseline="-25000" dirty="0">
                <a:solidFill>
                  <a:srgbClr val="000000"/>
                </a:solidFill>
                <a:latin typeface="Arial" charset="0"/>
              </a:rPr>
              <a:t> 10</a:t>
            </a:r>
            <a:r>
              <a:rPr lang="en-US" sz="2800" dirty="0">
                <a:solidFill>
                  <a:srgbClr val="000000"/>
                </a:solidFill>
                <a:latin typeface="Arial" charset="0"/>
              </a:rPr>
              <a:t> Hectares</a:t>
            </a:r>
          </a:p>
        </p:txBody>
      </p:sp>
      <p:sp>
        <p:nvSpPr>
          <p:cNvPr id="16" name="TextBox 15"/>
          <p:cNvSpPr txBox="1"/>
          <p:nvPr/>
        </p:nvSpPr>
        <p:spPr>
          <a:xfrm>
            <a:off x="6698641" y="6477000"/>
            <a:ext cx="1835759" cy="246221"/>
          </a:xfrm>
          <a:prstGeom prst="rect">
            <a:avLst/>
          </a:prstGeom>
          <a:noFill/>
        </p:spPr>
        <p:txBody>
          <a:bodyPr wrap="none" rtlCol="0">
            <a:spAutoFit/>
          </a:bodyPr>
          <a:lstStyle/>
          <a:p>
            <a:pPr algn="ctr" eaLnBrk="1" hangingPunct="1"/>
            <a:r>
              <a:rPr lang="en-US" sz="1000" dirty="0" smtClean="0">
                <a:solidFill>
                  <a:srgbClr val="000000"/>
                </a:solidFill>
                <a:latin typeface="Arial" charset="0"/>
              </a:rPr>
              <a:t>Westerling et al. 2011</a:t>
            </a:r>
            <a:r>
              <a:rPr lang="en-US" sz="1000" dirty="0">
                <a:solidFill>
                  <a:srgbClr val="000000"/>
                </a:solidFill>
                <a:latin typeface="Arial" charset="0"/>
              </a:rPr>
              <a:t>. </a:t>
            </a:r>
            <a:r>
              <a:rPr lang="en-US" sz="1000" dirty="0" smtClean="0">
                <a:solidFill>
                  <a:srgbClr val="000000"/>
                </a:solidFill>
                <a:latin typeface="Arial" charset="0"/>
              </a:rPr>
              <a:t>PNAS</a:t>
            </a:r>
            <a:endParaRPr lang="en-US" sz="1050" dirty="0">
              <a:solidFill>
                <a:srgbClr val="000000"/>
              </a:solidFill>
              <a:latin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gets worse after 2050!</a:t>
            </a:r>
            <a:endParaRPr lang="en-US" dirty="0"/>
          </a:p>
        </p:txBody>
      </p:sp>
      <p:pic>
        <p:nvPicPr>
          <p:cNvPr id="386051" name="Picture 3" descr="ts"/>
          <p:cNvPicPr>
            <a:picLocks noChangeAspect="1" noChangeArrowheads="1"/>
          </p:cNvPicPr>
          <p:nvPr/>
        </p:nvPicPr>
        <p:blipFill>
          <a:blip r:embed="rId3" cstate="print"/>
          <a:srcRect/>
          <a:stretch>
            <a:fillRect/>
          </a:stretch>
        </p:blipFill>
        <p:spPr bwMode="auto">
          <a:xfrm>
            <a:off x="596262" y="2057400"/>
            <a:ext cx="8090538" cy="4282526"/>
          </a:xfrm>
          <a:prstGeom prst="rect">
            <a:avLst/>
          </a:prstGeom>
          <a:noFill/>
          <a:ln w="28575" algn="ctr">
            <a:solidFill>
              <a:schemeClr val="tx2"/>
            </a:solidFill>
            <a:miter lim="800000"/>
            <a:headEnd/>
            <a:tailEnd/>
          </a:ln>
          <a:effectLst/>
        </p:spPr>
      </p:pic>
      <p:sp>
        <p:nvSpPr>
          <p:cNvPr id="7" name="TextBox 6"/>
          <p:cNvSpPr txBox="1"/>
          <p:nvPr/>
        </p:nvSpPr>
        <p:spPr>
          <a:xfrm>
            <a:off x="1408041" y="6400800"/>
            <a:ext cx="6592959" cy="338554"/>
          </a:xfrm>
          <a:prstGeom prst="rect">
            <a:avLst/>
          </a:prstGeom>
          <a:noFill/>
        </p:spPr>
        <p:txBody>
          <a:bodyPr wrap="none" rtlCol="0">
            <a:spAutoFit/>
          </a:bodyPr>
          <a:lstStyle/>
          <a:p>
            <a:pPr algn="ctr" eaLnBrk="1" hangingPunct="1"/>
            <a:r>
              <a:rPr lang="en-US" sz="1600" dirty="0" err="1">
                <a:solidFill>
                  <a:srgbClr val="000000"/>
                </a:solidFill>
                <a:latin typeface="Arial" charset="0"/>
              </a:rPr>
              <a:t>Smithwick</a:t>
            </a:r>
            <a:r>
              <a:rPr lang="en-US" sz="1600" dirty="0">
                <a:solidFill>
                  <a:srgbClr val="000000"/>
                </a:solidFill>
                <a:latin typeface="Arial" charset="0"/>
              </a:rPr>
              <a:t>, </a:t>
            </a:r>
            <a:r>
              <a:rPr lang="en-US" sz="1600" dirty="0" err="1">
                <a:solidFill>
                  <a:srgbClr val="000000"/>
                </a:solidFill>
                <a:latin typeface="Arial" charset="0"/>
              </a:rPr>
              <a:t>Westerling</a:t>
            </a:r>
            <a:r>
              <a:rPr lang="en-US" sz="1600" dirty="0">
                <a:solidFill>
                  <a:srgbClr val="000000"/>
                </a:solidFill>
                <a:latin typeface="Arial" charset="0"/>
              </a:rPr>
              <a:t>, Turner, Romme, Ryan. 2011. JFSP Final Report</a:t>
            </a:r>
            <a:endParaRPr lang="en-US" dirty="0">
              <a:solidFill>
                <a:srgbClr val="000000"/>
              </a:solidFill>
              <a:latin typeface="Arial" charset="0"/>
            </a:endParaRPr>
          </a:p>
        </p:txBody>
      </p:sp>
      <p:sp>
        <p:nvSpPr>
          <p:cNvPr id="8" name="TextBox 7"/>
          <p:cNvSpPr txBox="1"/>
          <p:nvPr/>
        </p:nvSpPr>
        <p:spPr>
          <a:xfrm rot="16200000">
            <a:off x="-827859" y="4048941"/>
            <a:ext cx="2656497" cy="523220"/>
          </a:xfrm>
          <a:prstGeom prst="rect">
            <a:avLst/>
          </a:prstGeom>
          <a:solidFill>
            <a:srgbClr val="FFFFFF"/>
          </a:solidFill>
        </p:spPr>
        <p:txBody>
          <a:bodyPr wrap="none" rtlCol="0">
            <a:spAutoFit/>
          </a:bodyPr>
          <a:lstStyle/>
          <a:p>
            <a:pPr algn="ctr" eaLnBrk="1" hangingPunct="1"/>
            <a:r>
              <a:rPr lang="en-US" sz="2800" dirty="0">
                <a:solidFill>
                  <a:srgbClr val="000000"/>
                </a:solidFill>
                <a:latin typeface="Arial" charset="0"/>
              </a:rPr>
              <a:t>Log</a:t>
            </a:r>
            <a:r>
              <a:rPr lang="en-US" sz="2800" baseline="-25000" dirty="0">
                <a:solidFill>
                  <a:srgbClr val="000000"/>
                </a:solidFill>
                <a:latin typeface="Arial" charset="0"/>
              </a:rPr>
              <a:t> 10</a:t>
            </a:r>
            <a:r>
              <a:rPr lang="en-US" sz="2800" dirty="0">
                <a:solidFill>
                  <a:srgbClr val="000000"/>
                </a:solidFill>
                <a:latin typeface="Arial" charset="0"/>
              </a:rPr>
              <a:t> Hectares</a:t>
            </a:r>
          </a:p>
        </p:txBody>
      </p:sp>
      <p:sp>
        <p:nvSpPr>
          <p:cNvPr id="6" name="TextBox 5"/>
          <p:cNvSpPr txBox="1"/>
          <p:nvPr/>
        </p:nvSpPr>
        <p:spPr>
          <a:xfrm>
            <a:off x="6391169" y="5562600"/>
            <a:ext cx="2159822" cy="276999"/>
          </a:xfrm>
          <a:prstGeom prst="rect">
            <a:avLst/>
          </a:prstGeom>
          <a:noFill/>
        </p:spPr>
        <p:txBody>
          <a:bodyPr wrap="none" rtlCol="0">
            <a:spAutoFit/>
          </a:bodyPr>
          <a:lstStyle/>
          <a:p>
            <a:pPr algn="ctr" eaLnBrk="1" hangingPunct="1"/>
            <a:r>
              <a:rPr lang="en-US" sz="1200" dirty="0" smtClean="0">
                <a:solidFill>
                  <a:srgbClr val="000000"/>
                </a:solidFill>
                <a:latin typeface="Arial" charset="0"/>
              </a:rPr>
              <a:t>Westerling et al. 2011</a:t>
            </a:r>
            <a:r>
              <a:rPr lang="en-US" sz="1200" dirty="0">
                <a:solidFill>
                  <a:srgbClr val="000000"/>
                </a:solidFill>
                <a:latin typeface="Arial" charset="0"/>
              </a:rPr>
              <a:t>. </a:t>
            </a:r>
            <a:r>
              <a:rPr lang="en-US" sz="1200" dirty="0" smtClean="0">
                <a:solidFill>
                  <a:srgbClr val="000000"/>
                </a:solidFill>
                <a:latin typeface="Arial" charset="0"/>
              </a:rPr>
              <a:t>PNAS</a:t>
            </a:r>
            <a:endParaRPr lang="en-US" sz="1400" dirty="0">
              <a:solidFill>
                <a:srgbClr val="000000"/>
              </a:solidFill>
              <a:latin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r>
              <a:rPr lang="en-US" sz="4000" dirty="0" smtClean="0"/>
              <a:t>What is the difference between subalpine and ponderosa pine?  4-6 °C </a:t>
            </a:r>
            <a:endParaRPr lang="en-US" sz="4000" dirty="0"/>
          </a:p>
        </p:txBody>
      </p:sp>
      <p:pic>
        <p:nvPicPr>
          <p:cNvPr id="387075" name="Picture 3"/>
          <p:cNvPicPr>
            <a:picLocks noChangeAspect="1" noChangeArrowheads="1"/>
          </p:cNvPicPr>
          <p:nvPr/>
        </p:nvPicPr>
        <p:blipFill>
          <a:blip r:embed="rId3" cstate="print"/>
          <a:srcRect/>
          <a:stretch>
            <a:fillRect/>
          </a:stretch>
        </p:blipFill>
        <p:spPr bwMode="auto">
          <a:xfrm>
            <a:off x="1447800" y="1752600"/>
            <a:ext cx="6334125" cy="4552950"/>
          </a:xfrm>
          <a:prstGeom prst="rect">
            <a:avLst/>
          </a:prstGeom>
          <a:noFill/>
          <a:ln w="28575" algn="ctr">
            <a:solidFill>
              <a:schemeClr val="tx2"/>
            </a:solid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Conclusion: Ecosystem change will not be pretty and we are likely to lose a lot of forest C</a:t>
            </a:r>
            <a:endParaRPr lang="en-US" sz="4000" dirty="0"/>
          </a:p>
        </p:txBody>
      </p:sp>
      <p:pic>
        <p:nvPicPr>
          <p:cNvPr id="4" name="Picture 15" descr="12044"/>
          <p:cNvPicPr>
            <a:picLocks noChangeAspect="1" noChangeArrowheads="1"/>
          </p:cNvPicPr>
          <p:nvPr/>
        </p:nvPicPr>
        <p:blipFill>
          <a:blip r:embed="rId3" cstate="print"/>
          <a:srcRect/>
          <a:stretch>
            <a:fillRect/>
          </a:stretch>
        </p:blipFill>
        <p:spPr bwMode="auto">
          <a:xfrm>
            <a:off x="920750" y="2111374"/>
            <a:ext cx="7308850" cy="4670426"/>
          </a:xfrm>
          <a:prstGeom prst="rect">
            <a:avLst/>
          </a:prstGeom>
          <a:noFill/>
        </p:spPr>
      </p:pic>
      <p:sp>
        <p:nvSpPr>
          <p:cNvPr id="5" name="Text Box 16"/>
          <p:cNvSpPr txBox="1">
            <a:spLocks noChangeArrowheads="1"/>
          </p:cNvSpPr>
          <p:nvPr/>
        </p:nvSpPr>
        <p:spPr bwMode="auto">
          <a:xfrm>
            <a:off x="5486400" y="6400800"/>
            <a:ext cx="2819400" cy="307777"/>
          </a:xfrm>
          <a:prstGeom prst="rect">
            <a:avLst/>
          </a:prstGeom>
          <a:noFill/>
          <a:ln w="9525">
            <a:noFill/>
            <a:miter lim="800000"/>
            <a:headEnd/>
            <a:tailEnd/>
          </a:ln>
          <a:effectLst/>
        </p:spPr>
        <p:txBody>
          <a:bodyPr wrap="square">
            <a:spAutoFit/>
          </a:bodyPr>
          <a:lstStyle/>
          <a:p>
            <a:pPr eaLnBrk="1" hangingPunct="1">
              <a:spcBef>
                <a:spcPct val="50000"/>
              </a:spcBef>
            </a:pPr>
            <a:r>
              <a:rPr lang="en-US" sz="1400" dirty="0">
                <a:solidFill>
                  <a:srgbClr val="FFFFFF"/>
                </a:solidFill>
                <a:latin typeface="Arial" charset="0"/>
              </a:rPr>
              <a:t>Photo by National Park Service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4E373956-611D-46D6-8010-76EB654970DC}" type="slidenum">
              <a:rPr lang="en-US"/>
              <a:pPr>
                <a:defRPr/>
              </a:pPr>
              <a:t>7</a:t>
            </a:fld>
            <a:endParaRPr lang="en-US"/>
          </a:p>
        </p:txBody>
      </p:sp>
      <p:pic>
        <p:nvPicPr>
          <p:cNvPr id="25604" name="Picture 3" descr="extremes_2020-2040_ntham_a1b_fd-sm"/>
          <p:cNvPicPr>
            <a:picLocks noChangeAspect="1" noChangeArrowheads="1"/>
          </p:cNvPicPr>
          <p:nvPr/>
        </p:nvPicPr>
        <p:blipFill>
          <a:blip r:embed="rId3" cstate="print"/>
          <a:srcRect/>
          <a:stretch>
            <a:fillRect/>
          </a:stretch>
        </p:blipFill>
        <p:spPr bwMode="auto">
          <a:xfrm>
            <a:off x="369876" y="1676399"/>
            <a:ext cx="3973524" cy="5040489"/>
          </a:xfrm>
          <a:prstGeom prst="rect">
            <a:avLst/>
          </a:prstGeom>
          <a:noFill/>
          <a:ln w="9525">
            <a:noFill/>
            <a:miter lim="800000"/>
            <a:headEnd/>
            <a:tailEnd/>
          </a:ln>
        </p:spPr>
      </p:pic>
      <p:pic>
        <p:nvPicPr>
          <p:cNvPr id="25605" name="Picture 4" descr="extremes_2020-2040_ntham_a1b_gsl-sm"/>
          <p:cNvPicPr>
            <a:picLocks noChangeAspect="1" noChangeArrowheads="1"/>
          </p:cNvPicPr>
          <p:nvPr/>
        </p:nvPicPr>
        <p:blipFill>
          <a:blip r:embed="rId4" cstate="print"/>
          <a:srcRect/>
          <a:stretch>
            <a:fillRect/>
          </a:stretch>
        </p:blipFill>
        <p:spPr bwMode="auto">
          <a:xfrm>
            <a:off x="4936253" y="1676400"/>
            <a:ext cx="3979147" cy="5029200"/>
          </a:xfrm>
          <a:prstGeom prst="rect">
            <a:avLst/>
          </a:prstGeom>
          <a:noFill/>
          <a:ln w="9525">
            <a:noFill/>
            <a:miter lim="800000"/>
            <a:headEnd/>
            <a:tailEnd/>
          </a:ln>
        </p:spPr>
      </p:pic>
      <p:sp>
        <p:nvSpPr>
          <p:cNvPr id="7" name="Rectangle 6"/>
          <p:cNvSpPr txBox="1">
            <a:spLocks noChangeArrowheads="1"/>
          </p:cNvSpPr>
          <p:nvPr/>
        </p:nvSpPr>
        <p:spPr bwMode="auto">
          <a:xfrm>
            <a:off x="9906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Projections for 2030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pPr algn="l"/>
            <a:r>
              <a:rPr lang="en-US" sz="4800" dirty="0" smtClean="0"/>
              <a:t>What can we do?</a:t>
            </a:r>
            <a:endParaRPr lang="en-US" sz="4800" dirty="0"/>
          </a:p>
        </p:txBody>
      </p:sp>
      <p:pic>
        <p:nvPicPr>
          <p:cNvPr id="4" name="Picture 15" descr="12044"/>
          <p:cNvPicPr>
            <a:picLocks noChangeAspect="1" noChangeArrowheads="1"/>
          </p:cNvPicPr>
          <p:nvPr/>
        </p:nvPicPr>
        <p:blipFill>
          <a:blip r:embed="rId3" cstate="print"/>
          <a:srcRect/>
          <a:stretch>
            <a:fillRect/>
          </a:stretch>
        </p:blipFill>
        <p:spPr bwMode="auto">
          <a:xfrm>
            <a:off x="4419600" y="2362200"/>
            <a:ext cx="4531387" cy="2895600"/>
          </a:xfrm>
          <a:prstGeom prst="rect">
            <a:avLst/>
          </a:prstGeom>
          <a:noFill/>
        </p:spPr>
      </p:pic>
      <p:sp>
        <p:nvSpPr>
          <p:cNvPr id="5" name="Text Box 16"/>
          <p:cNvSpPr txBox="1">
            <a:spLocks noChangeArrowheads="1"/>
          </p:cNvSpPr>
          <p:nvPr/>
        </p:nvSpPr>
        <p:spPr bwMode="auto">
          <a:xfrm>
            <a:off x="6096000" y="4800600"/>
            <a:ext cx="2819400" cy="307777"/>
          </a:xfrm>
          <a:prstGeom prst="rect">
            <a:avLst/>
          </a:prstGeom>
          <a:noFill/>
          <a:ln w="9525">
            <a:noFill/>
            <a:miter lim="800000"/>
            <a:headEnd/>
            <a:tailEnd/>
          </a:ln>
          <a:effectLst/>
        </p:spPr>
        <p:txBody>
          <a:bodyPr wrap="square">
            <a:spAutoFit/>
          </a:bodyPr>
          <a:lstStyle/>
          <a:p>
            <a:pPr eaLnBrk="1" hangingPunct="1">
              <a:spcBef>
                <a:spcPct val="50000"/>
              </a:spcBef>
            </a:pPr>
            <a:r>
              <a:rPr lang="en-US" sz="1400" dirty="0">
                <a:solidFill>
                  <a:srgbClr val="FFFFFF"/>
                </a:solidFill>
                <a:latin typeface="Arial" charset="0"/>
              </a:rPr>
              <a:t>Photo by National Park Service</a:t>
            </a:r>
          </a:p>
        </p:txBody>
      </p:sp>
      <p:sp>
        <p:nvSpPr>
          <p:cNvPr id="6" name="Title 1"/>
          <p:cNvSpPr txBox="1">
            <a:spLocks/>
          </p:cNvSpPr>
          <p:nvPr/>
        </p:nvSpPr>
        <p:spPr bwMode="auto">
          <a:xfrm>
            <a:off x="228600" y="1676400"/>
            <a:ext cx="4267200" cy="502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ts val="1200"/>
              </a:spcAft>
              <a:buClrTx/>
              <a:buSzTx/>
              <a:tabLst/>
              <a:defRPr/>
            </a:pPr>
            <a:r>
              <a:rPr kumimoji="0" lang="en-US" sz="2800" b="0" i="0" u="none" strike="noStrike" kern="0" cap="none" spc="0" normalizeH="0" baseline="0" noProof="0" dirty="0" smtClean="0">
                <a:ln>
                  <a:noFill/>
                </a:ln>
                <a:solidFill>
                  <a:srgbClr val="663300"/>
                </a:solidFill>
                <a:effectLst/>
                <a:uLnTx/>
                <a:uFillTx/>
                <a:latin typeface="+mj-lt"/>
                <a:ea typeface="+mj-ea"/>
                <a:cs typeface="+mj-cs"/>
              </a:rPr>
              <a:t>Lower forest density where it was lower in the past</a:t>
            </a:r>
          </a:p>
          <a:p>
            <a:pPr marL="0" marR="0" lvl="0" indent="0" defTabSz="914400" rtl="0" eaLnBrk="0" fontAlgn="base" latinLnBrk="0" hangingPunct="0">
              <a:lnSpc>
                <a:spcPct val="100000"/>
              </a:lnSpc>
              <a:spcBef>
                <a:spcPct val="0"/>
              </a:spcBef>
              <a:spcAft>
                <a:spcPts val="1200"/>
              </a:spcAft>
              <a:buClrTx/>
              <a:buSzTx/>
              <a:tabLst/>
              <a:defRPr/>
            </a:pPr>
            <a:r>
              <a:rPr lang="en-US" sz="2800" kern="0" dirty="0" smtClean="0">
                <a:solidFill>
                  <a:srgbClr val="663300"/>
                </a:solidFill>
                <a:latin typeface="+mj-lt"/>
                <a:ea typeface="+mj-ea"/>
                <a:cs typeface="+mj-cs"/>
              </a:rPr>
              <a:t>Require </a:t>
            </a:r>
            <a:r>
              <a:rPr lang="en-US" sz="2800" kern="0" dirty="0" err="1" smtClean="0">
                <a:solidFill>
                  <a:srgbClr val="663300"/>
                </a:solidFill>
                <a:latin typeface="+mj-lt"/>
                <a:ea typeface="+mj-ea"/>
                <a:cs typeface="+mj-cs"/>
              </a:rPr>
              <a:t>firewise</a:t>
            </a:r>
            <a:r>
              <a:rPr lang="en-US" sz="2800" kern="0" dirty="0" smtClean="0">
                <a:solidFill>
                  <a:srgbClr val="663300"/>
                </a:solidFill>
                <a:latin typeface="+mj-lt"/>
                <a:ea typeface="+mj-ea"/>
                <a:cs typeface="+mj-cs"/>
              </a:rPr>
              <a:t> landscape and building material to reduce costs</a:t>
            </a:r>
          </a:p>
          <a:p>
            <a:pPr marL="0" marR="0" lvl="0" indent="0" defTabSz="914400" rtl="0" eaLnBrk="0" fontAlgn="base" latinLnBrk="0" hangingPunct="0">
              <a:lnSpc>
                <a:spcPct val="100000"/>
              </a:lnSpc>
              <a:spcBef>
                <a:spcPct val="0"/>
              </a:spcBef>
              <a:spcAft>
                <a:spcPts val="1200"/>
              </a:spcAft>
              <a:buClrTx/>
              <a:buSzTx/>
              <a:tabLst/>
              <a:defRPr/>
            </a:pPr>
            <a:r>
              <a:rPr kumimoji="0" lang="en-US" sz="2800" b="0" i="0" u="none" strike="noStrike" kern="0" cap="none" spc="0" normalizeH="0" baseline="0" noProof="0" dirty="0" smtClean="0">
                <a:ln>
                  <a:noFill/>
                </a:ln>
                <a:solidFill>
                  <a:srgbClr val="663300"/>
                </a:solidFill>
                <a:effectLst/>
                <a:uLnTx/>
                <a:uFillTx/>
                <a:latin typeface="+mj-lt"/>
                <a:ea typeface="+mj-ea"/>
                <a:cs typeface="+mj-cs"/>
              </a:rPr>
              <a:t>Require</a:t>
            </a:r>
            <a:r>
              <a:rPr kumimoji="0" lang="en-US" sz="2800" b="0" i="0" u="none" strike="noStrike" kern="0" cap="none" spc="0" normalizeH="0" noProof="0" dirty="0" smtClean="0">
                <a:ln>
                  <a:noFill/>
                </a:ln>
                <a:solidFill>
                  <a:srgbClr val="663300"/>
                </a:solidFill>
                <a:effectLst/>
                <a:uLnTx/>
                <a:uFillTx/>
                <a:latin typeface="+mj-lt"/>
                <a:ea typeface="+mj-ea"/>
                <a:cs typeface="+mj-cs"/>
              </a:rPr>
              <a:t> forest homeowners to pay for fire fighting</a:t>
            </a:r>
          </a:p>
          <a:p>
            <a:pPr marL="0" marR="0" lvl="0" indent="0" defTabSz="914400" rtl="0" eaLnBrk="0" fontAlgn="base" latinLnBrk="0" hangingPunct="0">
              <a:lnSpc>
                <a:spcPct val="100000"/>
              </a:lnSpc>
              <a:spcBef>
                <a:spcPct val="0"/>
              </a:spcBef>
              <a:spcAft>
                <a:spcPts val="1200"/>
              </a:spcAft>
              <a:buClrTx/>
              <a:buSzTx/>
              <a:tabLst/>
              <a:defRPr/>
            </a:pPr>
            <a:r>
              <a:rPr lang="en-US" sz="2800" kern="0" baseline="0" dirty="0" smtClean="0">
                <a:solidFill>
                  <a:srgbClr val="663300"/>
                </a:solidFill>
                <a:latin typeface="+mj-lt"/>
                <a:ea typeface="+mj-ea"/>
                <a:cs typeface="+mj-cs"/>
              </a:rPr>
              <a:t>Lower C emissions</a:t>
            </a:r>
            <a:endParaRPr kumimoji="0" lang="en-US" sz="2800" b="0" i="0" u="none" strike="noStrike" kern="0" cap="none" spc="0" normalizeH="0" baseline="0" noProof="0" dirty="0">
              <a:ln>
                <a:noFill/>
              </a:ln>
              <a:solidFill>
                <a:srgbClr val="663300"/>
              </a:solidFill>
              <a:effectLst/>
              <a:uLnTx/>
              <a:uFillTx/>
              <a:latin typeface="+mj-lt"/>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05C0D013-34D8-4A23-A4BA-5237A56A31A5}" type="slidenum">
              <a:rPr lang="en-US"/>
              <a:pPr>
                <a:defRPr/>
              </a:pPr>
              <a:t>8</a:t>
            </a:fld>
            <a:endParaRPr lang="en-US"/>
          </a:p>
        </p:txBody>
      </p:sp>
      <p:sp>
        <p:nvSpPr>
          <p:cNvPr id="225282" name="Rectangle 2"/>
          <p:cNvSpPr>
            <a:spLocks noGrp="1" noChangeArrowheads="1"/>
          </p:cNvSpPr>
          <p:nvPr>
            <p:ph type="title"/>
          </p:nvPr>
        </p:nvSpPr>
        <p:spPr/>
        <p:txBody>
          <a:bodyPr/>
          <a:lstStyle/>
          <a:p>
            <a:pPr eaLnBrk="1" hangingPunct="1">
              <a:defRPr/>
            </a:pPr>
            <a:r>
              <a:rPr lang="en-US" b="0" dirty="0" smtClean="0"/>
              <a:t>Multi-Model Results for 2030</a:t>
            </a:r>
          </a:p>
        </p:txBody>
      </p:sp>
      <p:pic>
        <p:nvPicPr>
          <p:cNvPr id="26628" name="Picture 3" descr="extremes_2020-2040_ntham_a1b_hwdi-sm"/>
          <p:cNvPicPr>
            <a:picLocks noChangeAspect="1" noChangeArrowheads="1"/>
          </p:cNvPicPr>
          <p:nvPr/>
        </p:nvPicPr>
        <p:blipFill>
          <a:blip r:embed="rId3" cstate="print"/>
          <a:srcRect/>
          <a:stretch>
            <a:fillRect/>
          </a:stretch>
        </p:blipFill>
        <p:spPr bwMode="auto">
          <a:xfrm>
            <a:off x="1020726" y="1676400"/>
            <a:ext cx="3610010" cy="4495800"/>
          </a:xfrm>
          <a:prstGeom prst="rect">
            <a:avLst/>
          </a:prstGeom>
          <a:noFill/>
          <a:ln w="9525">
            <a:noFill/>
            <a:miter lim="800000"/>
            <a:headEnd/>
            <a:tailEnd/>
          </a:ln>
        </p:spPr>
      </p:pic>
      <p:pic>
        <p:nvPicPr>
          <p:cNvPr id="26629" name="Picture 4" descr="extremes_2020-2040_ntham_a1b_tn90-sm"/>
          <p:cNvPicPr>
            <a:picLocks noGrp="1" noChangeAspect="1" noChangeArrowheads="1"/>
          </p:cNvPicPr>
          <p:nvPr>
            <p:ph idx="1"/>
          </p:nvPr>
        </p:nvPicPr>
        <p:blipFill>
          <a:blip r:embed="rId4" cstate="print"/>
          <a:srcRect/>
          <a:stretch>
            <a:fillRect/>
          </a:stretch>
        </p:blipFill>
        <p:spPr>
          <a:xfrm>
            <a:off x="4948320" y="1676400"/>
            <a:ext cx="3509880" cy="44958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AE180540-8742-4E5C-9023-1BA5702945AA}" type="slidenum">
              <a:rPr lang="en-US"/>
              <a:pPr>
                <a:defRPr/>
              </a:pPr>
              <a:t>9</a:t>
            </a:fld>
            <a:endParaRPr lang="en-US"/>
          </a:p>
        </p:txBody>
      </p:sp>
      <p:sp>
        <p:nvSpPr>
          <p:cNvPr id="259074" name="Rectangle 2"/>
          <p:cNvSpPr>
            <a:spLocks noGrp="1" noChangeArrowheads="1"/>
          </p:cNvSpPr>
          <p:nvPr>
            <p:ph type="title"/>
          </p:nvPr>
        </p:nvSpPr>
        <p:spPr>
          <a:xfrm>
            <a:off x="914400" y="1066800"/>
            <a:ext cx="8229600" cy="4876800"/>
          </a:xfrm>
        </p:spPr>
        <p:txBody>
          <a:bodyPr/>
          <a:lstStyle/>
          <a:p>
            <a:pPr eaLnBrk="1" hangingPunct="1">
              <a:defRPr/>
            </a:pPr>
            <a:r>
              <a:rPr lang="en-US" sz="3200" b="0" dirty="0" smtClean="0"/>
              <a:t>Difficulties in Identifying, Attributing, and Projecting Climate Impacts</a:t>
            </a:r>
            <a:br>
              <a:rPr lang="en-US" sz="3200" b="0" dirty="0" smtClean="0"/>
            </a:br>
            <a:r>
              <a:rPr lang="en-US" sz="3200" b="0" dirty="0" smtClean="0"/>
              <a:t/>
            </a:r>
            <a:br>
              <a:rPr lang="en-US" sz="3200" b="0" dirty="0" smtClean="0"/>
            </a:br>
            <a:r>
              <a:rPr lang="en-US" sz="3200" b="0" dirty="0" smtClean="0"/>
              <a:t>Climate models are imperfect</a:t>
            </a:r>
            <a:br>
              <a:rPr lang="en-US" sz="3200" b="0" dirty="0" smtClean="0"/>
            </a:br>
            <a:r>
              <a:rPr lang="en-US" sz="3200" b="0" dirty="0" smtClean="0"/>
              <a:t>Multiple </a:t>
            </a:r>
            <a:r>
              <a:rPr lang="en-US" sz="3200" b="0" dirty="0" smtClean="0"/>
              <a:t>stresses</a:t>
            </a:r>
            <a:br>
              <a:rPr lang="en-US" sz="3200" b="0" dirty="0" smtClean="0"/>
            </a:br>
            <a:r>
              <a:rPr lang="en-US" sz="3200" b="0" dirty="0" smtClean="0"/>
              <a:t>Impacts not easy to link with weather observations</a:t>
            </a:r>
            <a:r>
              <a:rPr lang="en-US" sz="3200" b="0" dirty="0" smtClean="0"/>
              <a:t/>
            </a:r>
            <a:br>
              <a:rPr lang="en-US" sz="3200" b="0" dirty="0" smtClean="0"/>
            </a:br>
            <a:r>
              <a:rPr lang="en-US" sz="3200" b="0" dirty="0" smtClean="0"/>
              <a:t>Inadequate observations</a:t>
            </a:r>
            <a:br>
              <a:rPr lang="en-US" sz="3200" b="0" dirty="0" smtClean="0"/>
            </a:br>
            <a:r>
              <a:rPr lang="en-US" sz="3200" b="0" dirty="0" smtClean="0"/>
              <a:t>Inadequate modeling </a:t>
            </a:r>
            <a:r>
              <a:rPr lang="en-US" sz="2400" b="0" dirty="0" smtClean="0"/>
              <a:t/>
            </a:r>
            <a:br>
              <a:rPr lang="en-US" sz="2400" b="0" dirty="0" smtClean="0"/>
            </a:br>
            <a:r>
              <a:rPr lang="en-US" sz="2400" b="0" dirty="0" smtClean="0"/>
              <a:t/>
            </a:r>
            <a:br>
              <a:rPr lang="en-US" sz="2400" b="0" dirty="0" smtClean="0"/>
            </a:br>
            <a:r>
              <a:rPr lang="en-US" sz="2400" b="0" dirty="0" smtClean="0"/>
              <a:t/>
            </a:r>
            <a:br>
              <a:rPr lang="en-US" sz="2400" b="0" dirty="0" smtClean="0"/>
            </a:br>
            <a:r>
              <a:rPr lang="en-US" sz="3200" b="0" dirty="0" smtClean="0"/>
              <a:t>Precise </a:t>
            </a:r>
            <a:r>
              <a:rPr lang="en-US" sz="3200" b="0" dirty="0" smtClean="0"/>
              <a:t>quantification of climate change impacts mostly not yet possible</a:t>
            </a:r>
            <a:br>
              <a:rPr lang="en-US" sz="3200" b="0" dirty="0" smtClean="0"/>
            </a:br>
            <a:endParaRPr lang="en-US" sz="3200" b="0" dirty="0" smtClean="0"/>
          </a:p>
        </p:txBody>
      </p:sp>
    </p:spTree>
  </p:cSld>
  <p:clrMapOvr>
    <a:masterClrMapping/>
  </p:clrMapOvr>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 Documents">
  <a:themeElements>
    <a:clrScheme name="">
      <a:dk1>
        <a:srgbClr val="919191"/>
      </a:dk1>
      <a:lt1>
        <a:srgbClr val="FCFEB9"/>
      </a:lt1>
      <a:dk2>
        <a:srgbClr val="063DE8"/>
      </a:dk2>
      <a:lt2>
        <a:srgbClr val="000000"/>
      </a:lt2>
      <a:accent1>
        <a:srgbClr val="618FFD"/>
      </a:accent1>
      <a:accent2>
        <a:srgbClr val="FDC0E5"/>
      </a:accent2>
      <a:accent3>
        <a:srgbClr val="AAAFF2"/>
      </a:accent3>
      <a:accent4>
        <a:srgbClr val="D7D99E"/>
      </a:accent4>
      <a:accent5>
        <a:srgbClr val="B7C6FE"/>
      </a:accent5>
      <a:accent6>
        <a:srgbClr val="E5AECF"/>
      </a:accent6>
      <a:hlink>
        <a:srgbClr val="C1CEFF"/>
      </a:hlink>
      <a:folHlink>
        <a:srgbClr val="CECECE"/>
      </a:folHlink>
    </a:clrScheme>
    <a:fontScheme name="My Document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alpha val="33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00FF">
            <a:alpha val="33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y Document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y Document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Document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Document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Document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y Document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y Documents">
  <a:themeElements>
    <a:clrScheme name="">
      <a:dk1>
        <a:srgbClr val="919191"/>
      </a:dk1>
      <a:lt1>
        <a:srgbClr val="FCFEB9"/>
      </a:lt1>
      <a:dk2>
        <a:srgbClr val="063DE8"/>
      </a:dk2>
      <a:lt2>
        <a:srgbClr val="000000"/>
      </a:lt2>
      <a:accent1>
        <a:srgbClr val="618FFD"/>
      </a:accent1>
      <a:accent2>
        <a:srgbClr val="FDC0E5"/>
      </a:accent2>
      <a:accent3>
        <a:srgbClr val="AAAFF2"/>
      </a:accent3>
      <a:accent4>
        <a:srgbClr val="D7D99E"/>
      </a:accent4>
      <a:accent5>
        <a:srgbClr val="B7C6FE"/>
      </a:accent5>
      <a:accent6>
        <a:srgbClr val="E5AECF"/>
      </a:accent6>
      <a:hlink>
        <a:srgbClr val="C1CEFF"/>
      </a:hlink>
      <a:folHlink>
        <a:srgbClr val="CECECE"/>
      </a:folHlink>
    </a:clrScheme>
    <a:fontScheme name="My Document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663300"/>
          </a:solidFill>
          <a:prstDash val="solid"/>
          <a:round/>
          <a:headEnd type="none" w="sm" len="sm"/>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rgbClr val="663300"/>
            </a:solidFill>
            <a:effectLst/>
            <a:latin typeface="Comic Sans MS" pitchFamily="66" charset="0"/>
          </a:defRPr>
        </a:defPPr>
      </a:lstStyle>
    </a:spDef>
    <a:lnDef>
      <a:spPr bwMode="auto">
        <a:xfrm>
          <a:off x="0" y="0"/>
          <a:ext cx="1" cy="1"/>
        </a:xfrm>
        <a:custGeom>
          <a:avLst/>
          <a:gdLst/>
          <a:ahLst/>
          <a:cxnLst/>
          <a:rect l="0" t="0" r="0" b="0"/>
          <a:pathLst/>
        </a:custGeom>
        <a:noFill/>
        <a:ln w="28575" cap="flat" cmpd="sng" algn="ctr">
          <a:solidFill>
            <a:srgbClr val="663300"/>
          </a:solidFill>
          <a:prstDash val="solid"/>
          <a:round/>
          <a:headEnd type="none" w="sm" len="sm"/>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rgbClr val="663300"/>
            </a:solidFill>
            <a:effectLst/>
            <a:latin typeface="Comic Sans MS" pitchFamily="66" charset="0"/>
          </a:defRPr>
        </a:defPPr>
      </a:lstStyle>
    </a:lnDef>
  </a:objectDefaults>
  <a:extraClrSchemeLst>
    <a:extraClrScheme>
      <a:clrScheme name="My Document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y Document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Document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Document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Document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y Document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y Documents">
  <a:themeElements>
    <a:clrScheme name="">
      <a:dk1>
        <a:srgbClr val="919191"/>
      </a:dk1>
      <a:lt1>
        <a:srgbClr val="FCFEB9"/>
      </a:lt1>
      <a:dk2>
        <a:srgbClr val="063DE8"/>
      </a:dk2>
      <a:lt2>
        <a:srgbClr val="000000"/>
      </a:lt2>
      <a:accent1>
        <a:srgbClr val="618FFD"/>
      </a:accent1>
      <a:accent2>
        <a:srgbClr val="FDC0E5"/>
      </a:accent2>
      <a:accent3>
        <a:srgbClr val="AAAFF2"/>
      </a:accent3>
      <a:accent4>
        <a:srgbClr val="D7D99E"/>
      </a:accent4>
      <a:accent5>
        <a:srgbClr val="B7C6FE"/>
      </a:accent5>
      <a:accent6>
        <a:srgbClr val="E5AECF"/>
      </a:accent6>
      <a:hlink>
        <a:srgbClr val="C1CEFF"/>
      </a:hlink>
      <a:folHlink>
        <a:srgbClr val="CECECE"/>
      </a:folHlink>
    </a:clrScheme>
    <a:fontScheme name="My Document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alpha val="33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00FF">
            <a:alpha val="33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y Document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y Document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Document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Document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Document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y Document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19009</TotalTime>
  <Words>3001</Words>
  <Application>Microsoft Office PowerPoint</Application>
  <PresentationFormat>On-screen Show (4:3)</PresentationFormat>
  <Paragraphs>405</Paragraphs>
  <Slides>70</Slides>
  <Notes>70</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75" baseType="lpstr">
      <vt:lpstr>Shimmer</vt:lpstr>
      <vt:lpstr>My Documents</vt:lpstr>
      <vt:lpstr>1_My Documents</vt:lpstr>
      <vt:lpstr>2_My Documents</vt:lpstr>
      <vt:lpstr>Chart</vt:lpstr>
      <vt:lpstr>Climate Impacts Overview – SAP 4.3 - 2008</vt:lpstr>
      <vt:lpstr>Poll Question # 1:  Do you believe that climate change impacts are a serious problem for the United States?  A. Yes B. Not sure C. No</vt:lpstr>
      <vt:lpstr>US Temperature Change, 1901-2006</vt:lpstr>
      <vt:lpstr>US Precipitation Change, 1901-2006</vt:lpstr>
      <vt:lpstr>Climate will continue to change even if mitigation is successful </vt:lpstr>
      <vt:lpstr>Projections for 2030</vt:lpstr>
      <vt:lpstr>Slide 7</vt:lpstr>
      <vt:lpstr>Multi-Model Results for 2030</vt:lpstr>
      <vt:lpstr>Difficulties in Identifying, Attributing, and Projecting Climate Impacts  Climate models are imperfect Multiple stresses Impacts not easy to link with weather observations Inadequate observations Inadequate modeling    Precise quantification of climate change impacts mostly not yet possible </vt:lpstr>
      <vt:lpstr>Poll Question # 2:  Are adaptation and emissions reductions both needed to address climate change?  A. Yes B. Not sure C. No</vt:lpstr>
      <vt:lpstr>SAP 4.3 Conclusions</vt:lpstr>
      <vt:lpstr>Slide 12</vt:lpstr>
      <vt:lpstr>Water Resources</vt:lpstr>
      <vt:lpstr>Water Resources</vt:lpstr>
      <vt:lpstr>Water Resources</vt:lpstr>
      <vt:lpstr>Agriculture Diversity of climate, agriculture, and climate change across the US Responses will not be the same and all sectors of agriculture not be impacted equally</vt:lpstr>
      <vt:lpstr>Agriculture</vt:lpstr>
      <vt:lpstr>Agriculture</vt:lpstr>
      <vt:lpstr>Agriculture</vt:lpstr>
      <vt:lpstr>Agriculture</vt:lpstr>
      <vt:lpstr>Agriculture</vt:lpstr>
      <vt:lpstr>Agriculture:  Irrigation water</vt:lpstr>
      <vt:lpstr>Agriculture: Conclusions</vt:lpstr>
      <vt:lpstr>Slide 24</vt:lpstr>
      <vt:lpstr>Forests</vt:lpstr>
      <vt:lpstr>Forests</vt:lpstr>
      <vt:lpstr>Forests</vt:lpstr>
      <vt:lpstr>Slide 28</vt:lpstr>
      <vt:lpstr>Slide 29</vt:lpstr>
      <vt:lpstr>Slide 30</vt:lpstr>
      <vt:lpstr>Slide 31</vt:lpstr>
      <vt:lpstr>Slide 32</vt:lpstr>
      <vt:lpstr>Biodiversity</vt:lpstr>
      <vt:lpstr>Slide 34</vt:lpstr>
      <vt:lpstr>Effects of Increasing Acidity</vt:lpstr>
      <vt:lpstr>Slide 36</vt:lpstr>
      <vt:lpstr>Biodiversity</vt:lpstr>
      <vt:lpstr>Biodiversity</vt:lpstr>
      <vt:lpstr>Biodiversity</vt:lpstr>
      <vt:lpstr>Poll Question # 3:  Which set of climate impacts seems worst?  A. Water resource impacts B. Agricultural impacts C. Land resource impacts D. Biodiversity impacts</vt:lpstr>
      <vt:lpstr>Slide 41</vt:lpstr>
      <vt:lpstr>Slide 42</vt:lpstr>
      <vt:lpstr>Slide 43</vt:lpstr>
      <vt:lpstr>Slide 44</vt:lpstr>
      <vt:lpstr>Slide 45</vt:lpstr>
      <vt:lpstr>Poll Question #4:  Do you believe that climate change impacts are a serious problem for the United States?  A. Yes B. Not sure C. No</vt:lpstr>
      <vt:lpstr>Sources  The Effects of Climate Change on Agriculture, Land Resources, Water Resources, and Biodiversity in the United States (CCSP Synthesis and Assessment Product 4.3)  IPCC Fourth Assessment Report, Working Group II Report "Impacts, Adaptation and Vulnerability“  Other CCSP SAP reports, including Analyses of the effects of global change on human health and welfare and human systems (CCSP Synthesis and Assessment Product 4.6)       </vt:lpstr>
      <vt:lpstr>Slide 48</vt:lpstr>
      <vt:lpstr>Slide 49</vt:lpstr>
      <vt:lpstr>Slide 50</vt:lpstr>
      <vt:lpstr>Slide 51</vt:lpstr>
      <vt:lpstr>10% is Huge!</vt:lpstr>
      <vt:lpstr>Slide 53</vt:lpstr>
      <vt:lpstr>Slide 54</vt:lpstr>
      <vt:lpstr>Slide 55</vt:lpstr>
      <vt:lpstr>Will the sink continue?</vt:lpstr>
      <vt:lpstr>Slide 57</vt:lpstr>
      <vt:lpstr>Slide 58</vt:lpstr>
      <vt:lpstr>Slide 59</vt:lpstr>
      <vt:lpstr>Slide 60</vt:lpstr>
      <vt:lpstr>Slide 61</vt:lpstr>
      <vt:lpstr>Forest Biology – Bottom Line</vt:lpstr>
      <vt:lpstr>What about the future?</vt:lpstr>
      <vt:lpstr>Fire size is strongly dependent on small increases in Mean Temperature – and temps have been rising</vt:lpstr>
      <vt:lpstr>Temperatures in Northern Rockies are expected to increase 4-6 °C by 2100</vt:lpstr>
      <vt:lpstr>Fire model and projected climates:  all yield at least two 1988-like fires in GYE before 2050</vt:lpstr>
      <vt:lpstr>It gets worse after 2050!</vt:lpstr>
      <vt:lpstr>What is the difference between subalpine and ponderosa pine?  4-6 °C </vt:lpstr>
      <vt:lpstr>Conclusion: Ecosystem change will not be pretty and we are likely to lose a lot of forest C</vt:lpstr>
      <vt:lpstr>What can we do?</vt:lpstr>
    </vt:vector>
  </TitlesOfParts>
  <Company>National Soil Tilth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AGRICULTURE</dc:title>
  <dc:creator>Jerry L Hatfield</dc:creator>
  <cp:lastModifiedBy>Ryan, Michael</cp:lastModifiedBy>
  <cp:revision>110</cp:revision>
  <dcterms:created xsi:type="dcterms:W3CDTF">2008-02-02T21:28:01Z</dcterms:created>
  <dcterms:modified xsi:type="dcterms:W3CDTF">2011-10-27T22:28:44Z</dcterms:modified>
</cp:coreProperties>
</file>