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6" r:id="rId2"/>
  </p:sldMasterIdLst>
  <p:notesMasterIdLst>
    <p:notesMasterId r:id="rId33"/>
  </p:notesMasterIdLst>
  <p:sldIdLst>
    <p:sldId id="256" r:id="rId3"/>
    <p:sldId id="257" r:id="rId4"/>
    <p:sldId id="283" r:id="rId5"/>
    <p:sldId id="264" r:id="rId6"/>
    <p:sldId id="263" r:id="rId7"/>
    <p:sldId id="262" r:id="rId8"/>
    <p:sldId id="258" r:id="rId9"/>
    <p:sldId id="261" r:id="rId10"/>
    <p:sldId id="274" r:id="rId11"/>
    <p:sldId id="265" r:id="rId12"/>
    <p:sldId id="266" r:id="rId13"/>
    <p:sldId id="259" r:id="rId14"/>
    <p:sldId id="267" r:id="rId15"/>
    <p:sldId id="268" r:id="rId16"/>
    <p:sldId id="276" r:id="rId17"/>
    <p:sldId id="275" r:id="rId18"/>
    <p:sldId id="273" r:id="rId19"/>
    <p:sldId id="269" r:id="rId20"/>
    <p:sldId id="282" r:id="rId21"/>
    <p:sldId id="271" r:id="rId22"/>
    <p:sldId id="272" r:id="rId23"/>
    <p:sldId id="284" r:id="rId24"/>
    <p:sldId id="285" r:id="rId25"/>
    <p:sldId id="270" r:id="rId26"/>
    <p:sldId id="277" r:id="rId27"/>
    <p:sldId id="287" r:id="rId28"/>
    <p:sldId id="279" r:id="rId29"/>
    <p:sldId id="280" r:id="rId30"/>
    <p:sldId id="278" r:id="rId31"/>
    <p:sldId id="286" r:id="rId3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F81F8-BD22-4328-B0BC-A5CDB263D79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310538-29B3-431D-A7EB-6A9AAF257CB2}">
      <dgm:prSet phldrT="[Text]"/>
      <dgm:spPr/>
      <dgm:t>
        <a:bodyPr/>
        <a:lstStyle/>
        <a:p>
          <a:r>
            <a:rPr lang="en-GB" dirty="0" smtClean="0"/>
            <a:t>Gender</a:t>
          </a:r>
          <a:endParaRPr lang="en-GB" dirty="0"/>
        </a:p>
      </dgm:t>
    </dgm:pt>
    <dgm:pt modelId="{903CDE2A-0E73-4D8E-B9AF-AC47E7475563}" type="parTrans" cxnId="{B963E45F-4AAA-4E0D-A664-BE35A58AAFC7}">
      <dgm:prSet/>
      <dgm:spPr/>
      <dgm:t>
        <a:bodyPr/>
        <a:lstStyle/>
        <a:p>
          <a:endParaRPr lang="en-GB"/>
        </a:p>
      </dgm:t>
    </dgm:pt>
    <dgm:pt modelId="{09A2534E-169F-4DAA-9AEA-E18FC5BA7729}" type="sibTrans" cxnId="{B963E45F-4AAA-4E0D-A664-BE35A58AAFC7}">
      <dgm:prSet/>
      <dgm:spPr/>
      <dgm:t>
        <a:bodyPr/>
        <a:lstStyle/>
        <a:p>
          <a:endParaRPr lang="en-GB"/>
        </a:p>
      </dgm:t>
    </dgm:pt>
    <dgm:pt modelId="{56DF1327-2582-485E-A580-A2FEFEDF94C1}">
      <dgm:prSet phldrT="[Text]"/>
      <dgm:spPr/>
      <dgm:t>
        <a:bodyPr/>
        <a:lstStyle/>
        <a:p>
          <a:r>
            <a:rPr lang="en-GB" dirty="0" smtClean="0"/>
            <a:t>male</a:t>
          </a:r>
          <a:endParaRPr lang="en-GB" dirty="0"/>
        </a:p>
      </dgm:t>
    </dgm:pt>
    <dgm:pt modelId="{FABFF7BF-792C-4A20-855A-5C3CE1FC59E8}" type="parTrans" cxnId="{BCE341D6-37CD-4A2B-B0E8-61E3FBA0EF3E}">
      <dgm:prSet/>
      <dgm:spPr/>
      <dgm:t>
        <a:bodyPr/>
        <a:lstStyle/>
        <a:p>
          <a:endParaRPr lang="en-GB"/>
        </a:p>
      </dgm:t>
    </dgm:pt>
    <dgm:pt modelId="{75956B90-5CEB-485A-B554-5128EAC6E9DE}" type="sibTrans" cxnId="{BCE341D6-37CD-4A2B-B0E8-61E3FBA0EF3E}">
      <dgm:prSet/>
      <dgm:spPr/>
      <dgm:t>
        <a:bodyPr/>
        <a:lstStyle/>
        <a:p>
          <a:endParaRPr lang="en-GB"/>
        </a:p>
      </dgm:t>
    </dgm:pt>
    <dgm:pt modelId="{FC74D10D-86E6-423A-87A2-77CA0E4EA429}">
      <dgm:prSet phldrT="[Text]"/>
      <dgm:spPr/>
      <dgm:t>
        <a:bodyPr/>
        <a:lstStyle/>
        <a:p>
          <a:r>
            <a:rPr lang="en-GB" dirty="0" smtClean="0"/>
            <a:t>beer</a:t>
          </a:r>
          <a:endParaRPr lang="en-GB" dirty="0"/>
        </a:p>
      </dgm:t>
    </dgm:pt>
    <dgm:pt modelId="{BC066493-A6D5-439E-874E-E8BB3C7DF11C}" type="parTrans" cxnId="{C7C0692C-022C-4335-8858-E456F2815EE2}">
      <dgm:prSet/>
      <dgm:spPr/>
      <dgm:t>
        <a:bodyPr/>
        <a:lstStyle/>
        <a:p>
          <a:endParaRPr lang="en-GB"/>
        </a:p>
      </dgm:t>
    </dgm:pt>
    <dgm:pt modelId="{99931689-2FC7-4067-9200-4FAD7687CA01}" type="sibTrans" cxnId="{C7C0692C-022C-4335-8858-E456F2815EE2}">
      <dgm:prSet/>
      <dgm:spPr/>
      <dgm:t>
        <a:bodyPr/>
        <a:lstStyle/>
        <a:p>
          <a:endParaRPr lang="en-GB"/>
        </a:p>
      </dgm:t>
    </dgm:pt>
    <dgm:pt modelId="{25C528C0-491F-40B1-BCBD-D6522E418AAE}">
      <dgm:prSet phldrT="[Text]"/>
      <dgm:spPr/>
      <dgm:t>
        <a:bodyPr/>
        <a:lstStyle/>
        <a:p>
          <a:r>
            <a:rPr lang="en-GB" dirty="0" smtClean="0"/>
            <a:t>guns</a:t>
          </a:r>
          <a:endParaRPr lang="en-GB" dirty="0"/>
        </a:p>
      </dgm:t>
    </dgm:pt>
    <dgm:pt modelId="{79C780A4-DC7F-4BE0-B37E-C1944B5FC3FE}" type="parTrans" cxnId="{84EA6BEF-40DE-4A34-A62C-24A955EF4600}">
      <dgm:prSet/>
      <dgm:spPr/>
      <dgm:t>
        <a:bodyPr/>
        <a:lstStyle/>
        <a:p>
          <a:endParaRPr lang="en-GB"/>
        </a:p>
      </dgm:t>
    </dgm:pt>
    <dgm:pt modelId="{858BDE96-C85F-44B7-8D08-2D66D0361A91}" type="sibTrans" cxnId="{84EA6BEF-40DE-4A34-A62C-24A955EF4600}">
      <dgm:prSet/>
      <dgm:spPr/>
      <dgm:t>
        <a:bodyPr/>
        <a:lstStyle/>
        <a:p>
          <a:endParaRPr lang="en-GB"/>
        </a:p>
      </dgm:t>
    </dgm:pt>
    <dgm:pt modelId="{3CD48E5F-863F-4C6B-8CC7-B9AF24AEFC08}">
      <dgm:prSet phldrT="[Text]"/>
      <dgm:spPr/>
      <dgm:t>
        <a:bodyPr/>
        <a:lstStyle/>
        <a:p>
          <a:r>
            <a:rPr lang="en-GB" dirty="0" smtClean="0"/>
            <a:t>female</a:t>
          </a:r>
          <a:endParaRPr lang="en-GB" dirty="0"/>
        </a:p>
      </dgm:t>
    </dgm:pt>
    <dgm:pt modelId="{CB84CFC9-3D0E-4BE3-82B9-1ECE5F19B825}" type="parTrans" cxnId="{76A3AA73-3627-4484-8C70-1F2D70075760}">
      <dgm:prSet/>
      <dgm:spPr/>
      <dgm:t>
        <a:bodyPr/>
        <a:lstStyle/>
        <a:p>
          <a:endParaRPr lang="en-GB"/>
        </a:p>
      </dgm:t>
    </dgm:pt>
    <dgm:pt modelId="{EED494B6-C0AA-4933-AD93-56D12FEDFE9E}" type="sibTrans" cxnId="{76A3AA73-3627-4484-8C70-1F2D70075760}">
      <dgm:prSet/>
      <dgm:spPr/>
      <dgm:t>
        <a:bodyPr/>
        <a:lstStyle/>
        <a:p>
          <a:endParaRPr lang="en-GB"/>
        </a:p>
      </dgm:t>
    </dgm:pt>
    <dgm:pt modelId="{ED2A70A0-7FA1-4B1F-B181-7629FA3BBEA2}">
      <dgm:prSet phldrT="[Text]"/>
      <dgm:spPr/>
      <dgm:t>
        <a:bodyPr/>
        <a:lstStyle/>
        <a:p>
          <a:r>
            <a:rPr lang="en-GB" dirty="0" smtClean="0"/>
            <a:t>Fluffy toys</a:t>
          </a:r>
          <a:endParaRPr lang="en-GB" dirty="0"/>
        </a:p>
      </dgm:t>
    </dgm:pt>
    <dgm:pt modelId="{E878B0A5-2C24-4E72-82EB-396C094CA0F0}" type="parTrans" cxnId="{F459ADBE-4964-4AE4-A479-EABAEDA49792}">
      <dgm:prSet/>
      <dgm:spPr/>
      <dgm:t>
        <a:bodyPr/>
        <a:lstStyle/>
        <a:p>
          <a:endParaRPr lang="en-GB"/>
        </a:p>
      </dgm:t>
    </dgm:pt>
    <dgm:pt modelId="{E184F561-D6DF-40C8-9733-3F755F20A721}" type="sibTrans" cxnId="{F459ADBE-4964-4AE4-A479-EABAEDA49792}">
      <dgm:prSet/>
      <dgm:spPr/>
      <dgm:t>
        <a:bodyPr/>
        <a:lstStyle/>
        <a:p>
          <a:endParaRPr lang="en-GB"/>
        </a:p>
      </dgm:t>
    </dgm:pt>
    <dgm:pt modelId="{D9954AB2-9752-4685-9862-5106B5A893D1}">
      <dgm:prSet phldrT="[Text]"/>
      <dgm:spPr/>
      <dgm:t>
        <a:bodyPr/>
        <a:lstStyle/>
        <a:p>
          <a:r>
            <a:rPr lang="en-GB" dirty="0" smtClean="0"/>
            <a:t>1</a:t>
          </a:r>
          <a:endParaRPr lang="en-GB" dirty="0"/>
        </a:p>
      </dgm:t>
    </dgm:pt>
    <dgm:pt modelId="{4E1C8065-0B62-4578-8EDC-AB277E01776D}" type="parTrans" cxnId="{B8E2119E-6628-42A8-B32D-55CE3BAF690E}">
      <dgm:prSet/>
      <dgm:spPr/>
      <dgm:t>
        <a:bodyPr/>
        <a:lstStyle/>
        <a:p>
          <a:endParaRPr lang="en-GB"/>
        </a:p>
      </dgm:t>
    </dgm:pt>
    <dgm:pt modelId="{4BCAD134-B1F8-44FB-B235-5F6673BCD905}" type="sibTrans" cxnId="{B8E2119E-6628-42A8-B32D-55CE3BAF690E}">
      <dgm:prSet/>
      <dgm:spPr/>
      <dgm:t>
        <a:bodyPr/>
        <a:lstStyle/>
        <a:p>
          <a:endParaRPr lang="en-GB"/>
        </a:p>
      </dgm:t>
    </dgm:pt>
    <dgm:pt modelId="{F8A8268B-D07C-40F6-AB11-4E9FDB49E4B1}">
      <dgm:prSet phldrT="[Text]"/>
      <dgm:spPr/>
      <dgm:t>
        <a:bodyPr/>
        <a:lstStyle/>
        <a:p>
          <a:r>
            <a:rPr lang="en-GB" dirty="0" smtClean="0"/>
            <a:t>2</a:t>
          </a:r>
          <a:endParaRPr lang="en-GB" dirty="0"/>
        </a:p>
      </dgm:t>
    </dgm:pt>
    <dgm:pt modelId="{0C461468-6DB3-48EF-9DF3-5A653233DC57}" type="parTrans" cxnId="{0EEFFF8C-EF42-4514-8489-6945C6C5EC94}">
      <dgm:prSet/>
      <dgm:spPr/>
      <dgm:t>
        <a:bodyPr/>
        <a:lstStyle/>
        <a:p>
          <a:endParaRPr lang="en-GB"/>
        </a:p>
      </dgm:t>
    </dgm:pt>
    <dgm:pt modelId="{910C0909-7409-4E8A-962B-894389B6ED24}" type="sibTrans" cxnId="{0EEFFF8C-EF42-4514-8489-6945C6C5EC94}">
      <dgm:prSet/>
      <dgm:spPr/>
      <dgm:t>
        <a:bodyPr/>
        <a:lstStyle/>
        <a:p>
          <a:endParaRPr lang="en-GB"/>
        </a:p>
      </dgm:t>
    </dgm:pt>
    <dgm:pt modelId="{FCAFE4D4-737B-4F03-A4B1-A301FD2D76F2}">
      <dgm:prSet phldrT="[Text]"/>
      <dgm:spPr/>
      <dgm:t>
        <a:bodyPr/>
        <a:lstStyle/>
        <a:p>
          <a:r>
            <a:rPr lang="en-GB" dirty="0" smtClean="0"/>
            <a:t>3</a:t>
          </a:r>
          <a:endParaRPr lang="en-GB" dirty="0"/>
        </a:p>
      </dgm:t>
    </dgm:pt>
    <dgm:pt modelId="{FBE6339E-C9CD-4DC0-9CCA-E3ED9BF24C44}" type="parTrans" cxnId="{D6EBB4C9-94D5-40C2-8AF9-BB8FE18C7C60}">
      <dgm:prSet/>
      <dgm:spPr/>
      <dgm:t>
        <a:bodyPr/>
        <a:lstStyle/>
        <a:p>
          <a:endParaRPr lang="en-GB"/>
        </a:p>
      </dgm:t>
    </dgm:pt>
    <dgm:pt modelId="{E0B311B8-46AA-45F0-AE93-11DFF49D855F}" type="sibTrans" cxnId="{D6EBB4C9-94D5-40C2-8AF9-BB8FE18C7C60}">
      <dgm:prSet/>
      <dgm:spPr/>
      <dgm:t>
        <a:bodyPr/>
        <a:lstStyle/>
        <a:p>
          <a:endParaRPr lang="en-GB"/>
        </a:p>
      </dgm:t>
    </dgm:pt>
    <dgm:pt modelId="{50DACF60-9857-4E1B-9069-1330CF5EC8DC}">
      <dgm:prSet phldrT="[Text]"/>
      <dgm:spPr/>
      <dgm:t>
        <a:bodyPr/>
        <a:lstStyle/>
        <a:p>
          <a:r>
            <a:rPr lang="en-GB" dirty="0" smtClean="0"/>
            <a:t>kittens</a:t>
          </a:r>
          <a:endParaRPr lang="en-GB" dirty="0"/>
        </a:p>
      </dgm:t>
    </dgm:pt>
    <dgm:pt modelId="{C21745C0-7626-44CD-9C59-D24730D5029A}" type="parTrans" cxnId="{70AC3B2D-94DD-43C1-868F-7D88CB98F915}">
      <dgm:prSet/>
      <dgm:spPr/>
      <dgm:t>
        <a:bodyPr/>
        <a:lstStyle/>
        <a:p>
          <a:endParaRPr lang="en-GB"/>
        </a:p>
      </dgm:t>
    </dgm:pt>
    <dgm:pt modelId="{3B0594F7-E54F-4B76-8E97-17302C555516}" type="sibTrans" cxnId="{70AC3B2D-94DD-43C1-868F-7D88CB98F915}">
      <dgm:prSet/>
      <dgm:spPr/>
      <dgm:t>
        <a:bodyPr/>
        <a:lstStyle/>
        <a:p>
          <a:endParaRPr lang="en-GB"/>
        </a:p>
      </dgm:t>
    </dgm:pt>
    <dgm:pt modelId="{2192CAC2-24C8-4B7E-9030-C076D16B4314}" type="pres">
      <dgm:prSet presAssocID="{50FF81F8-BD22-4328-B0BC-A5CDB263D79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C21F0AB-9E51-4C16-9200-0E14B3334D96}" type="pres">
      <dgm:prSet presAssocID="{50FF81F8-BD22-4328-B0BC-A5CDB263D79F}" presName="hierFlow" presStyleCnt="0"/>
      <dgm:spPr/>
    </dgm:pt>
    <dgm:pt modelId="{A2D6E577-ADD7-4F1C-9A9A-AF59716F7ECA}" type="pres">
      <dgm:prSet presAssocID="{50FF81F8-BD22-4328-B0BC-A5CDB263D79F}" presName="firstBuf" presStyleCnt="0"/>
      <dgm:spPr/>
    </dgm:pt>
    <dgm:pt modelId="{323CF6BE-8114-41B0-98AD-F3B4E955E144}" type="pres">
      <dgm:prSet presAssocID="{50FF81F8-BD22-4328-B0BC-A5CDB263D79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CA1B5D5-9946-48FC-A521-AB3B47599049}" type="pres">
      <dgm:prSet presAssocID="{D0310538-29B3-431D-A7EB-6A9AAF257CB2}" presName="Name14" presStyleCnt="0"/>
      <dgm:spPr/>
    </dgm:pt>
    <dgm:pt modelId="{0D6BC857-1A5E-4BE4-9B21-7F101A6A5FEC}" type="pres">
      <dgm:prSet presAssocID="{D0310538-29B3-431D-A7EB-6A9AAF257CB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781DE42-423D-4305-9E25-F7F1AB40885B}" type="pres">
      <dgm:prSet presAssocID="{D0310538-29B3-431D-A7EB-6A9AAF257CB2}" presName="hierChild2" presStyleCnt="0"/>
      <dgm:spPr/>
    </dgm:pt>
    <dgm:pt modelId="{6DF10D26-752F-4B82-AD8A-CF74A05E6A93}" type="pres">
      <dgm:prSet presAssocID="{FABFF7BF-792C-4A20-855A-5C3CE1FC59E8}" presName="Name19" presStyleLbl="parChTrans1D2" presStyleIdx="0" presStyleCnt="2"/>
      <dgm:spPr/>
      <dgm:t>
        <a:bodyPr/>
        <a:lstStyle/>
        <a:p>
          <a:endParaRPr lang="en-GB"/>
        </a:p>
      </dgm:t>
    </dgm:pt>
    <dgm:pt modelId="{1331E91A-5B76-4871-AEA4-ACF071EB4D81}" type="pres">
      <dgm:prSet presAssocID="{56DF1327-2582-485E-A580-A2FEFEDF94C1}" presName="Name21" presStyleCnt="0"/>
      <dgm:spPr/>
    </dgm:pt>
    <dgm:pt modelId="{25DD8D9C-3987-4836-8852-A5460A15E9E5}" type="pres">
      <dgm:prSet presAssocID="{56DF1327-2582-485E-A580-A2FEFEDF94C1}" presName="level2Shape" presStyleLbl="node2" presStyleIdx="0" presStyleCnt="2"/>
      <dgm:spPr/>
      <dgm:t>
        <a:bodyPr/>
        <a:lstStyle/>
        <a:p>
          <a:endParaRPr lang="en-GB"/>
        </a:p>
      </dgm:t>
    </dgm:pt>
    <dgm:pt modelId="{DABF1270-37B7-461F-8542-99E6EAB8EEC6}" type="pres">
      <dgm:prSet presAssocID="{56DF1327-2582-485E-A580-A2FEFEDF94C1}" presName="hierChild3" presStyleCnt="0"/>
      <dgm:spPr/>
    </dgm:pt>
    <dgm:pt modelId="{120F0FD4-801A-4A29-8880-CF8FEFB8593A}" type="pres">
      <dgm:prSet presAssocID="{BC066493-A6D5-439E-874E-E8BB3C7DF11C}" presName="Name19" presStyleLbl="parChTrans1D3" presStyleIdx="0" presStyleCnt="4"/>
      <dgm:spPr/>
      <dgm:t>
        <a:bodyPr/>
        <a:lstStyle/>
        <a:p>
          <a:endParaRPr lang="en-GB"/>
        </a:p>
      </dgm:t>
    </dgm:pt>
    <dgm:pt modelId="{981CE283-D37A-4AA8-8C5C-57868A4BD445}" type="pres">
      <dgm:prSet presAssocID="{FC74D10D-86E6-423A-87A2-77CA0E4EA429}" presName="Name21" presStyleCnt="0"/>
      <dgm:spPr/>
    </dgm:pt>
    <dgm:pt modelId="{7CB8AC43-DEBE-4E3A-A4CE-C09A12B6E207}" type="pres">
      <dgm:prSet presAssocID="{FC74D10D-86E6-423A-87A2-77CA0E4EA429}" presName="level2Shape" presStyleLbl="node3" presStyleIdx="0" presStyleCnt="4"/>
      <dgm:spPr/>
      <dgm:t>
        <a:bodyPr/>
        <a:lstStyle/>
        <a:p>
          <a:endParaRPr lang="en-GB"/>
        </a:p>
      </dgm:t>
    </dgm:pt>
    <dgm:pt modelId="{94E55F88-FD72-440F-A5C0-494434430F7A}" type="pres">
      <dgm:prSet presAssocID="{FC74D10D-86E6-423A-87A2-77CA0E4EA429}" presName="hierChild3" presStyleCnt="0"/>
      <dgm:spPr/>
    </dgm:pt>
    <dgm:pt modelId="{C544A795-1287-4E80-970F-73D99190E26E}" type="pres">
      <dgm:prSet presAssocID="{79C780A4-DC7F-4BE0-B37E-C1944B5FC3FE}" presName="Name19" presStyleLbl="parChTrans1D3" presStyleIdx="1" presStyleCnt="4"/>
      <dgm:spPr/>
      <dgm:t>
        <a:bodyPr/>
        <a:lstStyle/>
        <a:p>
          <a:endParaRPr lang="en-GB"/>
        </a:p>
      </dgm:t>
    </dgm:pt>
    <dgm:pt modelId="{C5CD6311-EC0A-4BC2-A25F-0F2BA05D6228}" type="pres">
      <dgm:prSet presAssocID="{25C528C0-491F-40B1-BCBD-D6522E418AAE}" presName="Name21" presStyleCnt="0"/>
      <dgm:spPr/>
    </dgm:pt>
    <dgm:pt modelId="{E764569F-C6E6-4532-90C7-57E81E107C04}" type="pres">
      <dgm:prSet presAssocID="{25C528C0-491F-40B1-BCBD-D6522E418AAE}" presName="level2Shape" presStyleLbl="node3" presStyleIdx="1" presStyleCnt="4"/>
      <dgm:spPr/>
      <dgm:t>
        <a:bodyPr/>
        <a:lstStyle/>
        <a:p>
          <a:endParaRPr lang="en-GB"/>
        </a:p>
      </dgm:t>
    </dgm:pt>
    <dgm:pt modelId="{567F596F-4BC4-4A4F-ABD1-A40BFFFA8A66}" type="pres">
      <dgm:prSet presAssocID="{25C528C0-491F-40B1-BCBD-D6522E418AAE}" presName="hierChild3" presStyleCnt="0"/>
      <dgm:spPr/>
    </dgm:pt>
    <dgm:pt modelId="{13A1A83F-D984-48B7-9AB2-E78FA20F33E3}" type="pres">
      <dgm:prSet presAssocID="{CB84CFC9-3D0E-4BE3-82B9-1ECE5F19B825}" presName="Name19" presStyleLbl="parChTrans1D2" presStyleIdx="1" presStyleCnt="2"/>
      <dgm:spPr/>
      <dgm:t>
        <a:bodyPr/>
        <a:lstStyle/>
        <a:p>
          <a:endParaRPr lang="en-GB"/>
        </a:p>
      </dgm:t>
    </dgm:pt>
    <dgm:pt modelId="{FB09E171-E86E-4823-B5E3-62159925773D}" type="pres">
      <dgm:prSet presAssocID="{3CD48E5F-863F-4C6B-8CC7-B9AF24AEFC08}" presName="Name21" presStyleCnt="0"/>
      <dgm:spPr/>
    </dgm:pt>
    <dgm:pt modelId="{9CE7672A-C2ED-4A5D-8359-8F691594831F}" type="pres">
      <dgm:prSet presAssocID="{3CD48E5F-863F-4C6B-8CC7-B9AF24AEFC08}" presName="level2Shape" presStyleLbl="node2" presStyleIdx="1" presStyleCnt="2"/>
      <dgm:spPr/>
      <dgm:t>
        <a:bodyPr/>
        <a:lstStyle/>
        <a:p>
          <a:endParaRPr lang="en-GB"/>
        </a:p>
      </dgm:t>
    </dgm:pt>
    <dgm:pt modelId="{4FDAE2AD-25EA-465F-892B-1F22D2EAEF3D}" type="pres">
      <dgm:prSet presAssocID="{3CD48E5F-863F-4C6B-8CC7-B9AF24AEFC08}" presName="hierChild3" presStyleCnt="0"/>
      <dgm:spPr/>
    </dgm:pt>
    <dgm:pt modelId="{BA989980-5D1A-4131-9AAE-846D7C867074}" type="pres">
      <dgm:prSet presAssocID="{E878B0A5-2C24-4E72-82EB-396C094CA0F0}" presName="Name19" presStyleLbl="parChTrans1D3" presStyleIdx="2" presStyleCnt="4"/>
      <dgm:spPr/>
      <dgm:t>
        <a:bodyPr/>
        <a:lstStyle/>
        <a:p>
          <a:endParaRPr lang="en-GB"/>
        </a:p>
      </dgm:t>
    </dgm:pt>
    <dgm:pt modelId="{542DC4D2-7463-42C1-954B-7DE35810B536}" type="pres">
      <dgm:prSet presAssocID="{ED2A70A0-7FA1-4B1F-B181-7629FA3BBEA2}" presName="Name21" presStyleCnt="0"/>
      <dgm:spPr/>
    </dgm:pt>
    <dgm:pt modelId="{DD7ED76C-88C8-440E-8C77-B82287D5E1C0}" type="pres">
      <dgm:prSet presAssocID="{ED2A70A0-7FA1-4B1F-B181-7629FA3BBEA2}" presName="level2Shape" presStyleLbl="node3" presStyleIdx="2" presStyleCnt="4"/>
      <dgm:spPr/>
      <dgm:t>
        <a:bodyPr/>
        <a:lstStyle/>
        <a:p>
          <a:endParaRPr lang="en-GB"/>
        </a:p>
      </dgm:t>
    </dgm:pt>
    <dgm:pt modelId="{B09F4F40-1784-4619-A948-FA0B8504AF8B}" type="pres">
      <dgm:prSet presAssocID="{ED2A70A0-7FA1-4B1F-B181-7629FA3BBEA2}" presName="hierChild3" presStyleCnt="0"/>
      <dgm:spPr/>
    </dgm:pt>
    <dgm:pt modelId="{4E80C6F7-4FFE-4C64-A96A-3CD6DFEEAE84}" type="pres">
      <dgm:prSet presAssocID="{C21745C0-7626-44CD-9C59-D24730D5029A}" presName="Name19" presStyleLbl="parChTrans1D3" presStyleIdx="3" presStyleCnt="4"/>
      <dgm:spPr/>
      <dgm:t>
        <a:bodyPr/>
        <a:lstStyle/>
        <a:p>
          <a:endParaRPr lang="en-GB"/>
        </a:p>
      </dgm:t>
    </dgm:pt>
    <dgm:pt modelId="{3DCD8DBA-2E0E-42C5-B344-4DD2C439CFC8}" type="pres">
      <dgm:prSet presAssocID="{50DACF60-9857-4E1B-9069-1330CF5EC8DC}" presName="Name21" presStyleCnt="0"/>
      <dgm:spPr/>
    </dgm:pt>
    <dgm:pt modelId="{22AF1CE0-F951-4A19-A8A2-F8089B0C3DD9}" type="pres">
      <dgm:prSet presAssocID="{50DACF60-9857-4E1B-9069-1330CF5EC8DC}" presName="level2Shape" presStyleLbl="node3" presStyleIdx="3" presStyleCnt="4"/>
      <dgm:spPr/>
      <dgm:t>
        <a:bodyPr/>
        <a:lstStyle/>
        <a:p>
          <a:endParaRPr lang="en-GB"/>
        </a:p>
      </dgm:t>
    </dgm:pt>
    <dgm:pt modelId="{528C3A95-2F15-485A-BF7F-00DF0EC08796}" type="pres">
      <dgm:prSet presAssocID="{50DACF60-9857-4E1B-9069-1330CF5EC8DC}" presName="hierChild3" presStyleCnt="0"/>
      <dgm:spPr/>
    </dgm:pt>
    <dgm:pt modelId="{4956BA2E-5763-406E-BBDB-6E1802CDB32B}" type="pres">
      <dgm:prSet presAssocID="{50FF81F8-BD22-4328-B0BC-A5CDB263D79F}" presName="bgShapesFlow" presStyleCnt="0"/>
      <dgm:spPr/>
    </dgm:pt>
    <dgm:pt modelId="{38B347DF-52D6-4228-B0A8-E5F5CCD54E7A}" type="pres">
      <dgm:prSet presAssocID="{D9954AB2-9752-4685-9862-5106B5A893D1}" presName="rectComp" presStyleCnt="0"/>
      <dgm:spPr/>
    </dgm:pt>
    <dgm:pt modelId="{AF7F8A58-B925-4888-881B-8B55048EE5F6}" type="pres">
      <dgm:prSet presAssocID="{D9954AB2-9752-4685-9862-5106B5A893D1}" presName="bgRect" presStyleLbl="bgShp" presStyleIdx="0" presStyleCnt="3"/>
      <dgm:spPr/>
      <dgm:t>
        <a:bodyPr/>
        <a:lstStyle/>
        <a:p>
          <a:endParaRPr lang="en-GB"/>
        </a:p>
      </dgm:t>
    </dgm:pt>
    <dgm:pt modelId="{1CDE9E60-FA93-476F-A120-0D6361CD1FB0}" type="pres">
      <dgm:prSet presAssocID="{D9954AB2-9752-4685-9862-5106B5A893D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4F7FAF-8A1A-402E-84FF-B3F9E82D94FA}" type="pres">
      <dgm:prSet presAssocID="{D9954AB2-9752-4685-9862-5106B5A893D1}" presName="spComp" presStyleCnt="0"/>
      <dgm:spPr/>
    </dgm:pt>
    <dgm:pt modelId="{266682F8-F2F0-401A-9EAB-D578486462F7}" type="pres">
      <dgm:prSet presAssocID="{D9954AB2-9752-4685-9862-5106B5A893D1}" presName="vSp" presStyleCnt="0"/>
      <dgm:spPr/>
    </dgm:pt>
    <dgm:pt modelId="{5E33D265-3B62-4E86-B12D-4DFCB3C30CA3}" type="pres">
      <dgm:prSet presAssocID="{F8A8268B-D07C-40F6-AB11-4E9FDB49E4B1}" presName="rectComp" presStyleCnt="0"/>
      <dgm:spPr/>
    </dgm:pt>
    <dgm:pt modelId="{92D23CAE-432A-4BDB-A5BC-9E1CDB844EC8}" type="pres">
      <dgm:prSet presAssocID="{F8A8268B-D07C-40F6-AB11-4E9FDB49E4B1}" presName="bgRect" presStyleLbl="bgShp" presStyleIdx="1" presStyleCnt="3"/>
      <dgm:spPr/>
      <dgm:t>
        <a:bodyPr/>
        <a:lstStyle/>
        <a:p>
          <a:endParaRPr lang="en-GB"/>
        </a:p>
      </dgm:t>
    </dgm:pt>
    <dgm:pt modelId="{9CA7D8F0-8E1C-4139-BF4A-CFF3E84AB768}" type="pres">
      <dgm:prSet presAssocID="{F8A8268B-D07C-40F6-AB11-4E9FDB49E4B1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A23F72-710C-4427-A57B-712977C240F8}" type="pres">
      <dgm:prSet presAssocID="{F8A8268B-D07C-40F6-AB11-4E9FDB49E4B1}" presName="spComp" presStyleCnt="0"/>
      <dgm:spPr/>
    </dgm:pt>
    <dgm:pt modelId="{B5E48700-73BC-4F48-8238-9CD447796553}" type="pres">
      <dgm:prSet presAssocID="{F8A8268B-D07C-40F6-AB11-4E9FDB49E4B1}" presName="vSp" presStyleCnt="0"/>
      <dgm:spPr/>
    </dgm:pt>
    <dgm:pt modelId="{9F46B235-8267-4585-8C7C-030B90635F12}" type="pres">
      <dgm:prSet presAssocID="{FCAFE4D4-737B-4F03-A4B1-A301FD2D76F2}" presName="rectComp" presStyleCnt="0"/>
      <dgm:spPr/>
    </dgm:pt>
    <dgm:pt modelId="{5670FDA9-9603-4796-A882-4E77F2722E66}" type="pres">
      <dgm:prSet presAssocID="{FCAFE4D4-737B-4F03-A4B1-A301FD2D76F2}" presName="bgRect" presStyleLbl="bgShp" presStyleIdx="2" presStyleCnt="3"/>
      <dgm:spPr/>
      <dgm:t>
        <a:bodyPr/>
        <a:lstStyle/>
        <a:p>
          <a:endParaRPr lang="en-GB"/>
        </a:p>
      </dgm:t>
    </dgm:pt>
    <dgm:pt modelId="{BC7595D8-C3BD-4233-AD03-E078B2C5162E}" type="pres">
      <dgm:prSet presAssocID="{FCAFE4D4-737B-4F03-A4B1-A301FD2D76F2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CDFD74-0F3B-4BFC-989D-B40C046B29BF}" type="presOf" srcId="{79C780A4-DC7F-4BE0-B37E-C1944B5FC3FE}" destId="{C544A795-1287-4E80-970F-73D99190E26E}" srcOrd="0" destOrd="0" presId="urn:microsoft.com/office/officeart/2005/8/layout/hierarchy6"/>
    <dgm:cxn modelId="{20CEA763-2DB8-4284-A40F-5368A0B9187C}" type="presOf" srcId="{D0310538-29B3-431D-A7EB-6A9AAF257CB2}" destId="{0D6BC857-1A5E-4BE4-9B21-7F101A6A5FEC}" srcOrd="0" destOrd="0" presId="urn:microsoft.com/office/officeart/2005/8/layout/hierarchy6"/>
    <dgm:cxn modelId="{DB29060A-E032-4054-82F6-0B8D6F347CE3}" type="presOf" srcId="{FC74D10D-86E6-423A-87A2-77CA0E4EA429}" destId="{7CB8AC43-DEBE-4E3A-A4CE-C09A12B6E207}" srcOrd="0" destOrd="0" presId="urn:microsoft.com/office/officeart/2005/8/layout/hierarchy6"/>
    <dgm:cxn modelId="{0AF1CC2E-A9CF-4C1D-9236-E92FD68EDF0F}" type="presOf" srcId="{D9954AB2-9752-4685-9862-5106B5A893D1}" destId="{AF7F8A58-B925-4888-881B-8B55048EE5F6}" srcOrd="0" destOrd="0" presId="urn:microsoft.com/office/officeart/2005/8/layout/hierarchy6"/>
    <dgm:cxn modelId="{D399B9E6-F848-41C4-A655-6D6672A48ED1}" type="presOf" srcId="{BC066493-A6D5-439E-874E-E8BB3C7DF11C}" destId="{120F0FD4-801A-4A29-8880-CF8FEFB8593A}" srcOrd="0" destOrd="0" presId="urn:microsoft.com/office/officeart/2005/8/layout/hierarchy6"/>
    <dgm:cxn modelId="{B8E2119E-6628-42A8-B32D-55CE3BAF690E}" srcId="{50FF81F8-BD22-4328-B0BC-A5CDB263D79F}" destId="{D9954AB2-9752-4685-9862-5106B5A893D1}" srcOrd="1" destOrd="0" parTransId="{4E1C8065-0B62-4578-8EDC-AB277E01776D}" sibTransId="{4BCAD134-B1F8-44FB-B235-5F6673BCD905}"/>
    <dgm:cxn modelId="{6614592C-7825-496F-8AF8-B3458F7B2285}" type="presOf" srcId="{50FF81F8-BD22-4328-B0BC-A5CDB263D79F}" destId="{2192CAC2-24C8-4B7E-9030-C076D16B4314}" srcOrd="0" destOrd="0" presId="urn:microsoft.com/office/officeart/2005/8/layout/hierarchy6"/>
    <dgm:cxn modelId="{76A3AA73-3627-4484-8C70-1F2D70075760}" srcId="{D0310538-29B3-431D-A7EB-6A9AAF257CB2}" destId="{3CD48E5F-863F-4C6B-8CC7-B9AF24AEFC08}" srcOrd="1" destOrd="0" parTransId="{CB84CFC9-3D0E-4BE3-82B9-1ECE5F19B825}" sibTransId="{EED494B6-C0AA-4933-AD93-56D12FEDFE9E}"/>
    <dgm:cxn modelId="{BCE341D6-37CD-4A2B-B0E8-61E3FBA0EF3E}" srcId="{D0310538-29B3-431D-A7EB-6A9AAF257CB2}" destId="{56DF1327-2582-485E-A580-A2FEFEDF94C1}" srcOrd="0" destOrd="0" parTransId="{FABFF7BF-792C-4A20-855A-5C3CE1FC59E8}" sibTransId="{75956B90-5CEB-485A-B554-5128EAC6E9DE}"/>
    <dgm:cxn modelId="{1E8069C4-D811-4457-8A60-62E2616C29BF}" type="presOf" srcId="{FCAFE4D4-737B-4F03-A4B1-A301FD2D76F2}" destId="{5670FDA9-9603-4796-A882-4E77F2722E66}" srcOrd="0" destOrd="0" presId="urn:microsoft.com/office/officeart/2005/8/layout/hierarchy6"/>
    <dgm:cxn modelId="{15C5E3B4-8A2B-4A4C-B899-03AEE414592D}" type="presOf" srcId="{C21745C0-7626-44CD-9C59-D24730D5029A}" destId="{4E80C6F7-4FFE-4C64-A96A-3CD6DFEEAE84}" srcOrd="0" destOrd="0" presId="urn:microsoft.com/office/officeart/2005/8/layout/hierarchy6"/>
    <dgm:cxn modelId="{DD68710D-8F5B-43A9-B89C-E14DE3A6F744}" type="presOf" srcId="{CB84CFC9-3D0E-4BE3-82B9-1ECE5F19B825}" destId="{13A1A83F-D984-48B7-9AB2-E78FA20F33E3}" srcOrd="0" destOrd="0" presId="urn:microsoft.com/office/officeart/2005/8/layout/hierarchy6"/>
    <dgm:cxn modelId="{F459ADBE-4964-4AE4-A479-EABAEDA49792}" srcId="{3CD48E5F-863F-4C6B-8CC7-B9AF24AEFC08}" destId="{ED2A70A0-7FA1-4B1F-B181-7629FA3BBEA2}" srcOrd="0" destOrd="0" parTransId="{E878B0A5-2C24-4E72-82EB-396C094CA0F0}" sibTransId="{E184F561-D6DF-40C8-9733-3F755F20A721}"/>
    <dgm:cxn modelId="{612C5421-AFCF-4E9B-A233-8FA00E27DAE4}" type="presOf" srcId="{F8A8268B-D07C-40F6-AB11-4E9FDB49E4B1}" destId="{9CA7D8F0-8E1C-4139-BF4A-CFF3E84AB768}" srcOrd="1" destOrd="0" presId="urn:microsoft.com/office/officeart/2005/8/layout/hierarchy6"/>
    <dgm:cxn modelId="{E55F2AE6-80E7-46CB-AADF-DC14569E53FF}" type="presOf" srcId="{D9954AB2-9752-4685-9862-5106B5A893D1}" destId="{1CDE9E60-FA93-476F-A120-0D6361CD1FB0}" srcOrd="1" destOrd="0" presId="urn:microsoft.com/office/officeart/2005/8/layout/hierarchy6"/>
    <dgm:cxn modelId="{211ECE3F-8748-4FB3-AAEA-5E5F6580DB21}" type="presOf" srcId="{F8A8268B-D07C-40F6-AB11-4E9FDB49E4B1}" destId="{92D23CAE-432A-4BDB-A5BC-9E1CDB844EC8}" srcOrd="0" destOrd="0" presId="urn:microsoft.com/office/officeart/2005/8/layout/hierarchy6"/>
    <dgm:cxn modelId="{51C866C7-12AC-407E-A5F7-1D026F9F2396}" type="presOf" srcId="{25C528C0-491F-40B1-BCBD-D6522E418AAE}" destId="{E764569F-C6E6-4532-90C7-57E81E107C04}" srcOrd="0" destOrd="0" presId="urn:microsoft.com/office/officeart/2005/8/layout/hierarchy6"/>
    <dgm:cxn modelId="{F0390086-7548-4251-B6A9-9BC760D69CF9}" type="presOf" srcId="{3CD48E5F-863F-4C6B-8CC7-B9AF24AEFC08}" destId="{9CE7672A-C2ED-4A5D-8359-8F691594831F}" srcOrd="0" destOrd="0" presId="urn:microsoft.com/office/officeart/2005/8/layout/hierarchy6"/>
    <dgm:cxn modelId="{38755AB3-6499-45CA-9B9D-698B5413A952}" type="presOf" srcId="{FABFF7BF-792C-4A20-855A-5C3CE1FC59E8}" destId="{6DF10D26-752F-4B82-AD8A-CF74A05E6A93}" srcOrd="0" destOrd="0" presId="urn:microsoft.com/office/officeart/2005/8/layout/hierarchy6"/>
    <dgm:cxn modelId="{B963E45F-4AAA-4E0D-A664-BE35A58AAFC7}" srcId="{50FF81F8-BD22-4328-B0BC-A5CDB263D79F}" destId="{D0310538-29B3-431D-A7EB-6A9AAF257CB2}" srcOrd="0" destOrd="0" parTransId="{903CDE2A-0E73-4D8E-B9AF-AC47E7475563}" sibTransId="{09A2534E-169F-4DAA-9AEA-E18FC5BA7729}"/>
    <dgm:cxn modelId="{84EA6BEF-40DE-4A34-A62C-24A955EF4600}" srcId="{56DF1327-2582-485E-A580-A2FEFEDF94C1}" destId="{25C528C0-491F-40B1-BCBD-D6522E418AAE}" srcOrd="1" destOrd="0" parTransId="{79C780A4-DC7F-4BE0-B37E-C1944B5FC3FE}" sibTransId="{858BDE96-C85F-44B7-8D08-2D66D0361A91}"/>
    <dgm:cxn modelId="{8CDDBD5A-8253-4942-82A5-1D2142453E31}" type="presOf" srcId="{FCAFE4D4-737B-4F03-A4B1-A301FD2D76F2}" destId="{BC7595D8-C3BD-4233-AD03-E078B2C5162E}" srcOrd="1" destOrd="0" presId="urn:microsoft.com/office/officeart/2005/8/layout/hierarchy6"/>
    <dgm:cxn modelId="{DC2FB8D2-7DB1-44F5-9068-5E3761D1D1BD}" type="presOf" srcId="{50DACF60-9857-4E1B-9069-1330CF5EC8DC}" destId="{22AF1CE0-F951-4A19-A8A2-F8089B0C3DD9}" srcOrd="0" destOrd="0" presId="urn:microsoft.com/office/officeart/2005/8/layout/hierarchy6"/>
    <dgm:cxn modelId="{0EEFFF8C-EF42-4514-8489-6945C6C5EC94}" srcId="{50FF81F8-BD22-4328-B0BC-A5CDB263D79F}" destId="{F8A8268B-D07C-40F6-AB11-4E9FDB49E4B1}" srcOrd="2" destOrd="0" parTransId="{0C461468-6DB3-48EF-9DF3-5A653233DC57}" sibTransId="{910C0909-7409-4E8A-962B-894389B6ED24}"/>
    <dgm:cxn modelId="{D6EBB4C9-94D5-40C2-8AF9-BB8FE18C7C60}" srcId="{50FF81F8-BD22-4328-B0BC-A5CDB263D79F}" destId="{FCAFE4D4-737B-4F03-A4B1-A301FD2D76F2}" srcOrd="3" destOrd="0" parTransId="{FBE6339E-C9CD-4DC0-9CCA-E3ED9BF24C44}" sibTransId="{E0B311B8-46AA-45F0-AE93-11DFF49D855F}"/>
    <dgm:cxn modelId="{466C3EDF-BAF8-46AE-9ECC-5E5D383DF502}" type="presOf" srcId="{E878B0A5-2C24-4E72-82EB-396C094CA0F0}" destId="{BA989980-5D1A-4131-9AAE-846D7C867074}" srcOrd="0" destOrd="0" presId="urn:microsoft.com/office/officeart/2005/8/layout/hierarchy6"/>
    <dgm:cxn modelId="{70AC3B2D-94DD-43C1-868F-7D88CB98F915}" srcId="{3CD48E5F-863F-4C6B-8CC7-B9AF24AEFC08}" destId="{50DACF60-9857-4E1B-9069-1330CF5EC8DC}" srcOrd="1" destOrd="0" parTransId="{C21745C0-7626-44CD-9C59-D24730D5029A}" sibTransId="{3B0594F7-E54F-4B76-8E97-17302C555516}"/>
    <dgm:cxn modelId="{C7C0692C-022C-4335-8858-E456F2815EE2}" srcId="{56DF1327-2582-485E-A580-A2FEFEDF94C1}" destId="{FC74D10D-86E6-423A-87A2-77CA0E4EA429}" srcOrd="0" destOrd="0" parTransId="{BC066493-A6D5-439E-874E-E8BB3C7DF11C}" sibTransId="{99931689-2FC7-4067-9200-4FAD7687CA01}"/>
    <dgm:cxn modelId="{0D903121-93D2-44FF-8163-36AFCF4950FB}" type="presOf" srcId="{56DF1327-2582-485E-A580-A2FEFEDF94C1}" destId="{25DD8D9C-3987-4836-8852-A5460A15E9E5}" srcOrd="0" destOrd="0" presId="urn:microsoft.com/office/officeart/2005/8/layout/hierarchy6"/>
    <dgm:cxn modelId="{6A82665E-4EB7-4610-8694-523543DF55CE}" type="presOf" srcId="{ED2A70A0-7FA1-4B1F-B181-7629FA3BBEA2}" destId="{DD7ED76C-88C8-440E-8C77-B82287D5E1C0}" srcOrd="0" destOrd="0" presId="urn:microsoft.com/office/officeart/2005/8/layout/hierarchy6"/>
    <dgm:cxn modelId="{4E4FF9D9-3355-47F8-A8E0-AA7F242714A8}" type="presParOf" srcId="{2192CAC2-24C8-4B7E-9030-C076D16B4314}" destId="{7C21F0AB-9E51-4C16-9200-0E14B3334D96}" srcOrd="0" destOrd="0" presId="urn:microsoft.com/office/officeart/2005/8/layout/hierarchy6"/>
    <dgm:cxn modelId="{60CF5D3D-900B-462B-8B15-4897D6FDC040}" type="presParOf" srcId="{7C21F0AB-9E51-4C16-9200-0E14B3334D96}" destId="{A2D6E577-ADD7-4F1C-9A9A-AF59716F7ECA}" srcOrd="0" destOrd="0" presId="urn:microsoft.com/office/officeart/2005/8/layout/hierarchy6"/>
    <dgm:cxn modelId="{FCC317BE-9253-492F-A35B-7A09E69DAB9E}" type="presParOf" srcId="{7C21F0AB-9E51-4C16-9200-0E14B3334D96}" destId="{323CF6BE-8114-41B0-98AD-F3B4E955E144}" srcOrd="1" destOrd="0" presId="urn:microsoft.com/office/officeart/2005/8/layout/hierarchy6"/>
    <dgm:cxn modelId="{A3208780-7ECC-4FB8-830E-ABF84F79DA08}" type="presParOf" srcId="{323CF6BE-8114-41B0-98AD-F3B4E955E144}" destId="{BCA1B5D5-9946-48FC-A521-AB3B47599049}" srcOrd="0" destOrd="0" presId="urn:microsoft.com/office/officeart/2005/8/layout/hierarchy6"/>
    <dgm:cxn modelId="{1FDA1EE4-C4AC-4AA5-A18C-09541CF04E70}" type="presParOf" srcId="{BCA1B5D5-9946-48FC-A521-AB3B47599049}" destId="{0D6BC857-1A5E-4BE4-9B21-7F101A6A5FEC}" srcOrd="0" destOrd="0" presId="urn:microsoft.com/office/officeart/2005/8/layout/hierarchy6"/>
    <dgm:cxn modelId="{2E1C3665-686E-459E-B7C1-29299541462A}" type="presParOf" srcId="{BCA1B5D5-9946-48FC-A521-AB3B47599049}" destId="{8781DE42-423D-4305-9E25-F7F1AB40885B}" srcOrd="1" destOrd="0" presId="urn:microsoft.com/office/officeart/2005/8/layout/hierarchy6"/>
    <dgm:cxn modelId="{BCB0960B-079A-40FF-A43D-A0AEC37BE6CD}" type="presParOf" srcId="{8781DE42-423D-4305-9E25-F7F1AB40885B}" destId="{6DF10D26-752F-4B82-AD8A-CF74A05E6A93}" srcOrd="0" destOrd="0" presId="urn:microsoft.com/office/officeart/2005/8/layout/hierarchy6"/>
    <dgm:cxn modelId="{C8E6CF22-B570-493B-8CFE-D3870F28A79B}" type="presParOf" srcId="{8781DE42-423D-4305-9E25-F7F1AB40885B}" destId="{1331E91A-5B76-4871-AEA4-ACF071EB4D81}" srcOrd="1" destOrd="0" presId="urn:microsoft.com/office/officeart/2005/8/layout/hierarchy6"/>
    <dgm:cxn modelId="{521554A8-7D91-4CCB-AF58-619F75469CCB}" type="presParOf" srcId="{1331E91A-5B76-4871-AEA4-ACF071EB4D81}" destId="{25DD8D9C-3987-4836-8852-A5460A15E9E5}" srcOrd="0" destOrd="0" presId="urn:microsoft.com/office/officeart/2005/8/layout/hierarchy6"/>
    <dgm:cxn modelId="{9DCD14FD-73F1-42D8-B22B-E44C147B307E}" type="presParOf" srcId="{1331E91A-5B76-4871-AEA4-ACF071EB4D81}" destId="{DABF1270-37B7-461F-8542-99E6EAB8EEC6}" srcOrd="1" destOrd="0" presId="urn:microsoft.com/office/officeart/2005/8/layout/hierarchy6"/>
    <dgm:cxn modelId="{B2C5CEAC-CC18-49A9-B1DB-0FE0983B85B6}" type="presParOf" srcId="{DABF1270-37B7-461F-8542-99E6EAB8EEC6}" destId="{120F0FD4-801A-4A29-8880-CF8FEFB8593A}" srcOrd="0" destOrd="0" presId="urn:microsoft.com/office/officeart/2005/8/layout/hierarchy6"/>
    <dgm:cxn modelId="{C2F90631-24DF-4460-AE68-4C42BC7E4C04}" type="presParOf" srcId="{DABF1270-37B7-461F-8542-99E6EAB8EEC6}" destId="{981CE283-D37A-4AA8-8C5C-57868A4BD445}" srcOrd="1" destOrd="0" presId="urn:microsoft.com/office/officeart/2005/8/layout/hierarchy6"/>
    <dgm:cxn modelId="{8C3933CA-A6DC-42EC-98CF-43865C967235}" type="presParOf" srcId="{981CE283-D37A-4AA8-8C5C-57868A4BD445}" destId="{7CB8AC43-DEBE-4E3A-A4CE-C09A12B6E207}" srcOrd="0" destOrd="0" presId="urn:microsoft.com/office/officeart/2005/8/layout/hierarchy6"/>
    <dgm:cxn modelId="{FFD0441D-EFF7-4531-BB35-7349A0C39861}" type="presParOf" srcId="{981CE283-D37A-4AA8-8C5C-57868A4BD445}" destId="{94E55F88-FD72-440F-A5C0-494434430F7A}" srcOrd="1" destOrd="0" presId="urn:microsoft.com/office/officeart/2005/8/layout/hierarchy6"/>
    <dgm:cxn modelId="{9EC52B37-CB95-4C3D-9F94-B1D7C64E7D73}" type="presParOf" srcId="{DABF1270-37B7-461F-8542-99E6EAB8EEC6}" destId="{C544A795-1287-4E80-970F-73D99190E26E}" srcOrd="2" destOrd="0" presId="urn:microsoft.com/office/officeart/2005/8/layout/hierarchy6"/>
    <dgm:cxn modelId="{2294F1EF-DAC3-4821-BCC8-28872B3A5F5E}" type="presParOf" srcId="{DABF1270-37B7-461F-8542-99E6EAB8EEC6}" destId="{C5CD6311-EC0A-4BC2-A25F-0F2BA05D6228}" srcOrd="3" destOrd="0" presId="urn:microsoft.com/office/officeart/2005/8/layout/hierarchy6"/>
    <dgm:cxn modelId="{3DD3A36B-7322-461B-9DCE-F0C1F3C14481}" type="presParOf" srcId="{C5CD6311-EC0A-4BC2-A25F-0F2BA05D6228}" destId="{E764569F-C6E6-4532-90C7-57E81E107C04}" srcOrd="0" destOrd="0" presId="urn:microsoft.com/office/officeart/2005/8/layout/hierarchy6"/>
    <dgm:cxn modelId="{431375DF-0C9B-4A06-8D8B-AF0A86A154C2}" type="presParOf" srcId="{C5CD6311-EC0A-4BC2-A25F-0F2BA05D6228}" destId="{567F596F-4BC4-4A4F-ABD1-A40BFFFA8A66}" srcOrd="1" destOrd="0" presId="urn:microsoft.com/office/officeart/2005/8/layout/hierarchy6"/>
    <dgm:cxn modelId="{EB239693-5E0F-4B99-A208-87ACAB52A60D}" type="presParOf" srcId="{8781DE42-423D-4305-9E25-F7F1AB40885B}" destId="{13A1A83F-D984-48B7-9AB2-E78FA20F33E3}" srcOrd="2" destOrd="0" presId="urn:microsoft.com/office/officeart/2005/8/layout/hierarchy6"/>
    <dgm:cxn modelId="{4E976046-A0E1-4244-B925-610AC8A73935}" type="presParOf" srcId="{8781DE42-423D-4305-9E25-F7F1AB40885B}" destId="{FB09E171-E86E-4823-B5E3-62159925773D}" srcOrd="3" destOrd="0" presId="urn:microsoft.com/office/officeart/2005/8/layout/hierarchy6"/>
    <dgm:cxn modelId="{CF66DE61-F259-4F7B-8689-283EF2078D54}" type="presParOf" srcId="{FB09E171-E86E-4823-B5E3-62159925773D}" destId="{9CE7672A-C2ED-4A5D-8359-8F691594831F}" srcOrd="0" destOrd="0" presId="urn:microsoft.com/office/officeart/2005/8/layout/hierarchy6"/>
    <dgm:cxn modelId="{32EA8B31-2E8D-4C59-B95F-4C8783996337}" type="presParOf" srcId="{FB09E171-E86E-4823-B5E3-62159925773D}" destId="{4FDAE2AD-25EA-465F-892B-1F22D2EAEF3D}" srcOrd="1" destOrd="0" presId="urn:microsoft.com/office/officeart/2005/8/layout/hierarchy6"/>
    <dgm:cxn modelId="{D3997510-1027-47BE-9701-34690A200762}" type="presParOf" srcId="{4FDAE2AD-25EA-465F-892B-1F22D2EAEF3D}" destId="{BA989980-5D1A-4131-9AAE-846D7C867074}" srcOrd="0" destOrd="0" presId="urn:microsoft.com/office/officeart/2005/8/layout/hierarchy6"/>
    <dgm:cxn modelId="{7171E798-E277-47A4-87F1-AC07A880C65D}" type="presParOf" srcId="{4FDAE2AD-25EA-465F-892B-1F22D2EAEF3D}" destId="{542DC4D2-7463-42C1-954B-7DE35810B536}" srcOrd="1" destOrd="0" presId="urn:microsoft.com/office/officeart/2005/8/layout/hierarchy6"/>
    <dgm:cxn modelId="{A1FE9F61-28AA-4656-8A6E-A66423CC9C35}" type="presParOf" srcId="{542DC4D2-7463-42C1-954B-7DE35810B536}" destId="{DD7ED76C-88C8-440E-8C77-B82287D5E1C0}" srcOrd="0" destOrd="0" presId="urn:microsoft.com/office/officeart/2005/8/layout/hierarchy6"/>
    <dgm:cxn modelId="{89AA45CB-545A-4158-81C1-F9551593D749}" type="presParOf" srcId="{542DC4D2-7463-42C1-954B-7DE35810B536}" destId="{B09F4F40-1784-4619-A948-FA0B8504AF8B}" srcOrd="1" destOrd="0" presId="urn:microsoft.com/office/officeart/2005/8/layout/hierarchy6"/>
    <dgm:cxn modelId="{71F2BBE9-5E2C-4EFC-B428-A04A877F19AC}" type="presParOf" srcId="{4FDAE2AD-25EA-465F-892B-1F22D2EAEF3D}" destId="{4E80C6F7-4FFE-4C64-A96A-3CD6DFEEAE84}" srcOrd="2" destOrd="0" presId="urn:microsoft.com/office/officeart/2005/8/layout/hierarchy6"/>
    <dgm:cxn modelId="{08512162-726B-4A4E-B15E-10C74BCDD157}" type="presParOf" srcId="{4FDAE2AD-25EA-465F-892B-1F22D2EAEF3D}" destId="{3DCD8DBA-2E0E-42C5-B344-4DD2C439CFC8}" srcOrd="3" destOrd="0" presId="urn:microsoft.com/office/officeart/2005/8/layout/hierarchy6"/>
    <dgm:cxn modelId="{1B948676-3641-422F-B863-9DFB211F0805}" type="presParOf" srcId="{3DCD8DBA-2E0E-42C5-B344-4DD2C439CFC8}" destId="{22AF1CE0-F951-4A19-A8A2-F8089B0C3DD9}" srcOrd="0" destOrd="0" presId="urn:microsoft.com/office/officeart/2005/8/layout/hierarchy6"/>
    <dgm:cxn modelId="{D05B96D0-15C1-438B-A855-146EFCABBC0E}" type="presParOf" srcId="{3DCD8DBA-2E0E-42C5-B344-4DD2C439CFC8}" destId="{528C3A95-2F15-485A-BF7F-00DF0EC08796}" srcOrd="1" destOrd="0" presId="urn:microsoft.com/office/officeart/2005/8/layout/hierarchy6"/>
    <dgm:cxn modelId="{4F1F2BB2-9BD5-4622-A249-F8F9E216B73A}" type="presParOf" srcId="{2192CAC2-24C8-4B7E-9030-C076D16B4314}" destId="{4956BA2E-5763-406E-BBDB-6E1802CDB32B}" srcOrd="1" destOrd="0" presId="urn:microsoft.com/office/officeart/2005/8/layout/hierarchy6"/>
    <dgm:cxn modelId="{38A624C8-C356-436A-9638-4360014DB9E1}" type="presParOf" srcId="{4956BA2E-5763-406E-BBDB-6E1802CDB32B}" destId="{38B347DF-52D6-4228-B0A8-E5F5CCD54E7A}" srcOrd="0" destOrd="0" presId="urn:microsoft.com/office/officeart/2005/8/layout/hierarchy6"/>
    <dgm:cxn modelId="{8116333E-3E65-4EF1-B643-B905E526FD27}" type="presParOf" srcId="{38B347DF-52D6-4228-B0A8-E5F5CCD54E7A}" destId="{AF7F8A58-B925-4888-881B-8B55048EE5F6}" srcOrd="0" destOrd="0" presId="urn:microsoft.com/office/officeart/2005/8/layout/hierarchy6"/>
    <dgm:cxn modelId="{B861B5FD-D392-4D63-A8B5-706C2B94C611}" type="presParOf" srcId="{38B347DF-52D6-4228-B0A8-E5F5CCD54E7A}" destId="{1CDE9E60-FA93-476F-A120-0D6361CD1FB0}" srcOrd="1" destOrd="0" presId="urn:microsoft.com/office/officeart/2005/8/layout/hierarchy6"/>
    <dgm:cxn modelId="{6AE0B9D9-4E79-4CDC-9C6D-4FC648F8D33F}" type="presParOf" srcId="{4956BA2E-5763-406E-BBDB-6E1802CDB32B}" destId="{464F7FAF-8A1A-402E-84FF-B3F9E82D94FA}" srcOrd="1" destOrd="0" presId="urn:microsoft.com/office/officeart/2005/8/layout/hierarchy6"/>
    <dgm:cxn modelId="{5B67632E-6D44-47EE-89A9-054A28B8F885}" type="presParOf" srcId="{464F7FAF-8A1A-402E-84FF-B3F9E82D94FA}" destId="{266682F8-F2F0-401A-9EAB-D578486462F7}" srcOrd="0" destOrd="0" presId="urn:microsoft.com/office/officeart/2005/8/layout/hierarchy6"/>
    <dgm:cxn modelId="{079BD900-2FD6-4E12-A9D4-B26D52B767C2}" type="presParOf" srcId="{4956BA2E-5763-406E-BBDB-6E1802CDB32B}" destId="{5E33D265-3B62-4E86-B12D-4DFCB3C30CA3}" srcOrd="2" destOrd="0" presId="urn:microsoft.com/office/officeart/2005/8/layout/hierarchy6"/>
    <dgm:cxn modelId="{1DA1EA30-8080-42A4-8B11-3227EFB0D2BD}" type="presParOf" srcId="{5E33D265-3B62-4E86-B12D-4DFCB3C30CA3}" destId="{92D23CAE-432A-4BDB-A5BC-9E1CDB844EC8}" srcOrd="0" destOrd="0" presId="urn:microsoft.com/office/officeart/2005/8/layout/hierarchy6"/>
    <dgm:cxn modelId="{C4B2133B-DF74-4F91-9FEF-4E1FDF27687D}" type="presParOf" srcId="{5E33D265-3B62-4E86-B12D-4DFCB3C30CA3}" destId="{9CA7D8F0-8E1C-4139-BF4A-CFF3E84AB768}" srcOrd="1" destOrd="0" presId="urn:microsoft.com/office/officeart/2005/8/layout/hierarchy6"/>
    <dgm:cxn modelId="{7738C391-C730-4652-9C7E-0F9D56225AD3}" type="presParOf" srcId="{4956BA2E-5763-406E-BBDB-6E1802CDB32B}" destId="{ACA23F72-710C-4427-A57B-712977C240F8}" srcOrd="3" destOrd="0" presId="urn:microsoft.com/office/officeart/2005/8/layout/hierarchy6"/>
    <dgm:cxn modelId="{EFD1EAB5-9ABE-4351-AD22-C86DF2B8321D}" type="presParOf" srcId="{ACA23F72-710C-4427-A57B-712977C240F8}" destId="{B5E48700-73BC-4F48-8238-9CD447796553}" srcOrd="0" destOrd="0" presId="urn:microsoft.com/office/officeart/2005/8/layout/hierarchy6"/>
    <dgm:cxn modelId="{399296AC-8C98-4B20-B465-1D9B8FCD6C8F}" type="presParOf" srcId="{4956BA2E-5763-406E-BBDB-6E1802CDB32B}" destId="{9F46B235-8267-4585-8C7C-030B90635F12}" srcOrd="4" destOrd="0" presId="urn:microsoft.com/office/officeart/2005/8/layout/hierarchy6"/>
    <dgm:cxn modelId="{BBA9AA81-4757-4D08-A973-3854CEB60943}" type="presParOf" srcId="{9F46B235-8267-4585-8C7C-030B90635F12}" destId="{5670FDA9-9603-4796-A882-4E77F2722E66}" srcOrd="0" destOrd="0" presId="urn:microsoft.com/office/officeart/2005/8/layout/hierarchy6"/>
    <dgm:cxn modelId="{2B32196A-3FBE-4D12-8193-DD31CD6AC2DE}" type="presParOf" srcId="{9F46B235-8267-4585-8C7C-030B90635F12}" destId="{BC7595D8-C3BD-4233-AD03-E078B2C5162E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bg>
      <p:bgPr>
        <a:gradFill>
          <a:gsLst>
            <a:gs pos="0">
              <a:srgbClr val="FFFFFF"/>
            </a:gs>
            <a:gs pos="100000">
              <a:srgbClr val="FFEBD7"/>
            </a:gs>
          </a:gsLst>
          <a:lin ang="540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2539" y="491132"/>
            <a:ext cx="8572500" cy="723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92968" y="1946671"/>
            <a:ext cx="7358062" cy="40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800">
                <a:solidFill>
                  <a:schemeClr val="dk1"/>
                </a:solidFill>
              </a:defRPr>
            </a:lvl1pPr>
            <a:lvl2pPr marL="71120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Font typeface="Arial"/>
              <a:buChar char="•"/>
              <a:defRPr sz="3800"/>
            </a:lvl2pPr>
            <a:lvl3pPr marL="109220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Font typeface="Arial"/>
              <a:buChar char="•"/>
              <a:defRPr sz="3800"/>
            </a:lvl3pPr>
            <a:lvl4pPr marL="147320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Font typeface="Arial"/>
              <a:buChar char="•"/>
              <a:defRPr sz="3800"/>
            </a:lvl4pPr>
            <a:lvl5pPr marL="185420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Font typeface="Arial"/>
              <a:buChar char="•"/>
              <a:defRPr sz="3800"/>
            </a:lvl5pPr>
            <a:lvl6pPr marL="223520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800">
                <a:solidFill>
                  <a:schemeClr val="dk1"/>
                </a:solidFill>
              </a:defRPr>
            </a:lvl6pPr>
            <a:lvl7pPr marL="261620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800">
                <a:solidFill>
                  <a:schemeClr val="dk1"/>
                </a:solidFill>
              </a:defRPr>
            </a:lvl7pPr>
            <a:lvl8pPr marL="299720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800">
                <a:solidFill>
                  <a:schemeClr val="dk1"/>
                </a:solidFill>
              </a:defRPr>
            </a:lvl8pPr>
            <a:lvl9pPr marL="337820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92968" y="178593"/>
            <a:ext cx="7358062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92968" y="1946671"/>
            <a:ext cx="7358062" cy="40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146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11200" marR="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Font typeface="Arial"/>
              <a:buChar char="•"/>
              <a:defRPr sz="38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2pPr>
            <a:lvl3pPr marL="1092200" marR="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Font typeface="Arial"/>
              <a:buChar char="•"/>
              <a:defRPr sz="38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3pPr>
            <a:lvl4pPr marL="1473200" marR="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Font typeface="Arial"/>
              <a:buChar char="•"/>
              <a:defRPr sz="38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4pPr>
            <a:lvl5pPr marL="1854200" marR="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Font typeface="Arial"/>
              <a:buChar char="•"/>
              <a:defRPr sz="38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5pPr>
            <a:lvl6pPr marL="2235200" marR="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16200" marR="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997200" marR="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78200" marR="0" indent="-234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3571868" y="2214554"/>
            <a:ext cx="5154899" cy="1780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3600" dirty="0" smtClean="0">
                <a:latin typeface="Verdana"/>
                <a:ea typeface="Verdana"/>
                <a:cs typeface="Verdana"/>
                <a:sym typeface="Verdana"/>
              </a:rPr>
              <a:t>Step by Step </a:t>
            </a:r>
          </a:p>
          <a:p>
            <a:pPr algn="ctr">
              <a:buNone/>
            </a:pPr>
            <a:r>
              <a:rPr lang="en" sz="3600" dirty="0" smtClean="0">
                <a:latin typeface="Verdana"/>
                <a:ea typeface="Verdana"/>
                <a:cs typeface="Verdana"/>
                <a:sym typeface="Verdana"/>
              </a:rPr>
              <a:t>with </a:t>
            </a:r>
          </a:p>
          <a:p>
            <a:pPr algn="ctr">
              <a:buNone/>
            </a:pPr>
            <a:r>
              <a:rPr lang="en" sz="3600" dirty="0" smtClean="0">
                <a:latin typeface="Verdana"/>
                <a:ea typeface="Verdana"/>
                <a:cs typeface="Verdana"/>
                <a:sym typeface="Verdana"/>
              </a:rPr>
              <a:t>Moodle’s </a:t>
            </a:r>
            <a:r>
              <a:rPr lang="en" sz="5400" dirty="0" smtClean="0">
                <a:latin typeface="Verdana"/>
                <a:ea typeface="Verdana"/>
                <a:cs typeface="Verdana"/>
                <a:sym typeface="Verdana"/>
              </a:rPr>
              <a:t>Lesson</a:t>
            </a:r>
            <a:endParaRPr lang="en" sz="54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7" name="Picture 3" descr="C:\Users\marycooch\AppData\Local\Microsoft\Windows\Temporary Internet Files\Content.IE5\YCHEWRUS\MC90029195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10" y="2714619"/>
            <a:ext cx="3213210" cy="3214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29058" y="5715016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Mary Cooch, </a:t>
            </a:r>
            <a:r>
              <a:rPr lang="en-GB" sz="1800" b="1" dirty="0" err="1" smtClean="0"/>
              <a:t>Moodle</a:t>
            </a:r>
            <a:r>
              <a:rPr lang="en-GB" sz="1800" b="1" dirty="0" smtClean="0"/>
              <a:t> Documentation Fairy</a:t>
            </a:r>
            <a:endParaRPr lang="en-GB" sz="18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Uses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6000" dirty="0" smtClean="0"/>
              <a:t>Personalised Learning</a:t>
            </a:r>
          </a:p>
          <a:p>
            <a:pPr>
              <a:buFont typeface="Arial" pitchFamily="34" charset="0"/>
              <a:buChar char="•"/>
            </a:pPr>
            <a:r>
              <a:rPr lang="en-GB" sz="6000" dirty="0" smtClean="0"/>
              <a:t>Self-directed/paced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286256"/>
            <a:ext cx="87154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Beginner/Intermediate/Advanced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Visual/Auditory/Kinaesthetic</a:t>
            </a:r>
          </a:p>
          <a:p>
            <a:r>
              <a:rPr lang="en-GB" sz="4000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Uses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6000" dirty="0" smtClean="0"/>
              <a:t>Self-assessment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286256"/>
            <a:ext cx="87154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Revision/</a:t>
            </a:r>
            <a:r>
              <a:rPr lang="en-GB" sz="4000" dirty="0" err="1" smtClean="0">
                <a:solidFill>
                  <a:srgbClr val="FF0000"/>
                </a:solidFill>
              </a:rPr>
              <a:t>REvisiting</a:t>
            </a:r>
            <a:r>
              <a:rPr lang="en-GB" sz="4000" dirty="0" smtClean="0">
                <a:solidFill>
                  <a:srgbClr val="FF0000"/>
                </a:solidFill>
              </a:rPr>
              <a:t> with regular questions</a:t>
            </a:r>
          </a:p>
          <a:p>
            <a:endParaRPr lang="en-GB" sz="4000" dirty="0" smtClean="0">
              <a:solidFill>
                <a:srgbClr val="FF0000"/>
              </a:solidFill>
            </a:endParaRPr>
          </a:p>
          <a:p>
            <a:r>
              <a:rPr lang="en-GB" sz="4000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Uses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6000" dirty="0" smtClean="0"/>
              <a:t>Other?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Lesson V Book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4" name="Picture 2" descr="C:\Users\marycooch\AppData\Local\Microsoft\Windows\Temporary Internet Files\Content.IE5\YCHEWRUS\MC90043264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4429156" cy="4429156"/>
          </a:xfrm>
          <a:prstGeom prst="rect">
            <a:avLst/>
          </a:prstGeom>
          <a:noFill/>
        </p:spPr>
      </p:pic>
      <p:pic>
        <p:nvPicPr>
          <p:cNvPr id="5" name="Snagit_PPT8436" descr="PPT84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214686"/>
            <a:ext cx="2857520" cy="274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nagit_PPT3A60" descr="PPT3A6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1" y="1142984"/>
            <a:ext cx="2154373" cy="690505"/>
          </a:xfrm>
          <a:prstGeom prst="rect">
            <a:avLst/>
          </a:prstGeom>
        </p:spPr>
      </p:pic>
      <p:pic>
        <p:nvPicPr>
          <p:cNvPr id="7" name="Snagit_PPT4920" descr="PPT49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2071678"/>
            <a:ext cx="2826464" cy="900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6248" y="3857628"/>
            <a:ext cx="15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?</a:t>
            </a:r>
            <a:endParaRPr lang="en-GB" sz="9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5" name="Snagit_PPT3A60" descr="PPT3A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1" y="1142984"/>
            <a:ext cx="2154373" cy="690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2071678"/>
            <a:ext cx="3571900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TOC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Simpler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No questions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Easy navigation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No grading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Often all you need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1928802"/>
            <a:ext cx="3429024" cy="40318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TOC on or off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Complex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Self marked or manually marked questions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Back and forth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Grading on or off</a:t>
            </a:r>
          </a:p>
          <a:p>
            <a:pPr>
              <a:buFont typeface="Arial" pitchFamily="34" charset="0"/>
              <a:buChar char="•"/>
            </a:pPr>
            <a:endParaRPr lang="en-GB" sz="3200" dirty="0"/>
          </a:p>
        </p:txBody>
      </p:sp>
      <p:pic>
        <p:nvPicPr>
          <p:cNvPr id="8" name="Snagit_PPT4920" descr="PPT49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928670"/>
            <a:ext cx="2826464" cy="900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6072206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tinyurl.com/</a:t>
            </a:r>
            <a:r>
              <a:rPr lang="en-GB" sz="3600" dirty="0" err="1" smtClean="0">
                <a:solidFill>
                  <a:schemeClr val="accent1"/>
                </a:solidFill>
              </a:rPr>
              <a:t>lessonbook</a:t>
            </a:r>
            <a:endParaRPr lang="en-GB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Lesson V Quiz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5" name="Snagit_PPT8436" descr="PPT84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214686"/>
            <a:ext cx="2857520" cy="274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nagit_PPT4920" descr="PPT49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2071678"/>
            <a:ext cx="2826464" cy="900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6248" y="3500438"/>
            <a:ext cx="15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?</a:t>
            </a:r>
            <a:endParaRPr lang="en-GB" sz="9600" dirty="0"/>
          </a:p>
        </p:txBody>
      </p:sp>
      <p:pic>
        <p:nvPicPr>
          <p:cNvPr id="10" name="Snagit_PPT51F7" descr="PPT51F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928670"/>
            <a:ext cx="2401795" cy="714380"/>
          </a:xfrm>
          <a:prstGeom prst="rect">
            <a:avLst/>
          </a:prstGeom>
        </p:spPr>
      </p:pic>
      <p:pic>
        <p:nvPicPr>
          <p:cNvPr id="11" name="Picture 5" descr="http://openclipart.org/image/800px/svg_to_png/20498/CoD_fsfe_Checklist_ic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714488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2143116"/>
            <a:ext cx="4786346" cy="40318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No real TOC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Grading on or off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One page or several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Self or manually marked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More question types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Essay template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For practice - not really content delivery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928802"/>
            <a:ext cx="3429024" cy="40318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TOC on or off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Complex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Self marked or manually marked questions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Back and forth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Grading on or off</a:t>
            </a:r>
          </a:p>
          <a:p>
            <a:pPr>
              <a:buFont typeface="Arial" pitchFamily="34" charset="0"/>
              <a:buChar char="•"/>
            </a:pPr>
            <a:endParaRPr lang="en-GB" sz="3200" dirty="0"/>
          </a:p>
        </p:txBody>
      </p:sp>
      <p:pic>
        <p:nvPicPr>
          <p:cNvPr id="8" name="Snagit_PPT4920" descr="PPT49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928670"/>
            <a:ext cx="2826464" cy="900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6072206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tinyurl.com/</a:t>
            </a:r>
            <a:r>
              <a:rPr lang="en-GB" sz="3600" dirty="0" err="1" smtClean="0">
                <a:solidFill>
                  <a:schemeClr val="accent1"/>
                </a:solidFill>
              </a:rPr>
              <a:t>lessonquiz</a:t>
            </a:r>
            <a:endParaRPr lang="en-GB" sz="3600" dirty="0">
              <a:solidFill>
                <a:schemeClr val="accent1"/>
              </a:solidFill>
            </a:endParaRPr>
          </a:p>
        </p:txBody>
      </p:sp>
      <p:pic>
        <p:nvPicPr>
          <p:cNvPr id="10" name="Snagit_PPT51F7" descr="PPT51F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000108"/>
            <a:ext cx="2882154" cy="85725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Over to you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5" name="Picture 4" descr="skotan_Thumbs_up_smile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214422"/>
            <a:ext cx="5286388" cy="528638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Jumps!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8" name="Snagit_PPT8423" descr="PPT84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1785926"/>
            <a:ext cx="8616522" cy="300039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Jumps!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14" name="Snagit_PPTC39D" descr="PPTC39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357562"/>
            <a:ext cx="5857916" cy="2170161"/>
          </a:xfrm>
          <a:prstGeom prst="rect">
            <a:avLst/>
          </a:prstGeom>
        </p:spPr>
      </p:pic>
      <p:pic>
        <p:nvPicPr>
          <p:cNvPr id="11" name="Snagit_PPT937" descr="PPT93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6827" y="1214422"/>
            <a:ext cx="9150827" cy="292895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3750468" y="6768703"/>
            <a:ext cx="1687711" cy="982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35" name="Shape 35"/>
          <p:cNvSpPr txBox="1"/>
          <p:nvPr/>
        </p:nvSpPr>
        <p:spPr>
          <a:xfrm>
            <a:off x="677939" y="1638687"/>
            <a:ext cx="8153700" cy="4747199"/>
          </a:xfrm>
          <a:prstGeom prst="rect">
            <a:avLst/>
          </a:prstGeom>
          <a:noFill/>
          <a:ln>
            <a:noFill/>
          </a:ln>
        </p:spPr>
        <p:txBody>
          <a:bodyPr lIns="63500" tIns="63500" rIns="63500" bIns="63500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97222"/>
            </a:pPr>
            <a:endParaRPr lang="en"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Lesson is Advanced!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0" name="Picture 2" descr="C:\Users\marycooch\AppData\Local\Microsoft\Windows\Temporary Internet Files\Content.IE5\BDIEEJEI\MP90044833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2905129" cy="4357694"/>
          </a:xfrm>
          <a:prstGeom prst="rect">
            <a:avLst/>
          </a:prstGeom>
          <a:noFill/>
        </p:spPr>
      </p:pic>
      <p:pic>
        <p:nvPicPr>
          <p:cNvPr id="2051" name="Picture 3" descr="C:\Users\marycooch\AppData\Local\Microsoft\Windows\Temporary Internet Files\Content.IE5\D8IIXSHV\MP900448464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85860"/>
            <a:ext cx="2928958" cy="4393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Pages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5" name="Snagit_PPT16B6" descr="PPT16B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785794"/>
            <a:ext cx="4294072" cy="271464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7158" y="4143380"/>
            <a:ext cx="4429156" cy="2447913"/>
            <a:chOff x="357158" y="4143380"/>
            <a:chExt cx="4429156" cy="2447913"/>
          </a:xfrm>
        </p:grpSpPr>
        <p:sp>
          <p:nvSpPr>
            <p:cNvPr id="6" name="TextBox 5"/>
            <p:cNvSpPr txBox="1"/>
            <p:nvPr/>
          </p:nvSpPr>
          <p:spPr>
            <a:xfrm>
              <a:off x="357158" y="4143380"/>
              <a:ext cx="442915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End of branch: </a:t>
              </a:r>
            </a:p>
            <a:p>
              <a:endParaRPr lang="en-GB" dirty="0"/>
            </a:p>
          </p:txBody>
        </p:sp>
        <p:pic>
          <p:nvPicPr>
            <p:cNvPr id="40962" name="Picture 2" descr="http://fringereport.files.wordpress.com/2010/09/end-of-the-lin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0100" y="4929198"/>
              <a:ext cx="2214578" cy="1662095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4714844" y="4143380"/>
            <a:ext cx="4429156" cy="2057585"/>
            <a:chOff x="4714844" y="4143380"/>
            <a:chExt cx="4429156" cy="2057585"/>
          </a:xfrm>
        </p:grpSpPr>
        <p:sp>
          <p:nvSpPr>
            <p:cNvPr id="9" name="TextBox 8"/>
            <p:cNvSpPr txBox="1"/>
            <p:nvPr/>
          </p:nvSpPr>
          <p:spPr>
            <a:xfrm>
              <a:off x="4714844" y="4143380"/>
              <a:ext cx="442915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/>
                <a:t>Cluster/End of </a:t>
              </a:r>
            </a:p>
            <a:p>
              <a:endParaRPr lang="en-GB" dirty="0"/>
            </a:p>
          </p:txBody>
        </p:sp>
        <p:sp>
          <p:nvSpPr>
            <p:cNvPr id="10" name="Left Brace 9"/>
            <p:cNvSpPr/>
            <p:nvPr/>
          </p:nvSpPr>
          <p:spPr>
            <a:xfrm flipH="1">
              <a:off x="7500958" y="5000636"/>
              <a:ext cx="500066" cy="914400"/>
            </a:xfrm>
            <a:prstGeom prst="leftBrac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143504" y="5000636"/>
              <a:ext cx="500066" cy="914400"/>
            </a:xfrm>
            <a:prstGeom prst="leftBrac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5008" y="5000636"/>
              <a:ext cx="6429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 smtClean="0"/>
                <a:t>?</a:t>
              </a:r>
              <a:endParaRPr lang="en-GB" sz="7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86512" y="4929198"/>
              <a:ext cx="6429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 smtClean="0"/>
                <a:t>?</a:t>
              </a:r>
              <a:endParaRPr lang="en-GB" sz="7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29454" y="5000636"/>
              <a:ext cx="6429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 smtClean="0"/>
                <a:t>?</a:t>
              </a:r>
              <a:endParaRPr lang="en-GB" sz="7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57158" y="1357298"/>
            <a:ext cx="3786214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4" name="Snagit_PPTB99A" descr="PPTB99A.png"/>
          <p:cNvPicPr>
            <a:picLocks noChangeAspect="1"/>
          </p:cNvPicPr>
          <p:nvPr/>
        </p:nvPicPr>
        <p:blipFill>
          <a:blip r:embed="rId4"/>
          <a:srcRect r="12297"/>
          <a:stretch>
            <a:fillRect/>
          </a:stretch>
        </p:blipFill>
        <p:spPr>
          <a:xfrm>
            <a:off x="857224" y="1357298"/>
            <a:ext cx="6858048" cy="457203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Content page v multi-choice Question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57158" y="1357298"/>
            <a:ext cx="3786214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28596" y="142873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Content page: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5286380" y="4286256"/>
            <a:ext cx="3500462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Here are some </a:t>
            </a:r>
            <a:r>
              <a:rPr lang="en-GB" sz="3600" dirty="0" err="1" smtClean="0"/>
              <a:t>screencasts</a:t>
            </a:r>
            <a:endParaRPr lang="en-GB" sz="3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00034" y="2143116"/>
            <a:ext cx="2286016" cy="1072364"/>
            <a:chOff x="500034" y="2143116"/>
            <a:chExt cx="2286016" cy="1072364"/>
          </a:xfrm>
        </p:grpSpPr>
        <p:sp>
          <p:nvSpPr>
            <p:cNvPr id="18" name="Rectangle 17"/>
            <p:cNvSpPr/>
            <p:nvPr/>
          </p:nvSpPr>
          <p:spPr>
            <a:xfrm>
              <a:off x="500034" y="2143116"/>
              <a:ext cx="228601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What is your learning style?</a:t>
              </a:r>
              <a:endParaRPr lang="en-GB" sz="24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535885" y="3036091"/>
              <a:ext cx="35719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0034" y="3286124"/>
            <a:ext cx="4786346" cy="1857388"/>
            <a:chOff x="500034" y="3286124"/>
            <a:chExt cx="4786346" cy="1857388"/>
          </a:xfrm>
        </p:grpSpPr>
        <p:sp>
          <p:nvSpPr>
            <p:cNvPr id="19" name="Rectangle 18"/>
            <p:cNvSpPr/>
            <p:nvPr/>
          </p:nvSpPr>
          <p:spPr>
            <a:xfrm>
              <a:off x="500034" y="3286124"/>
              <a:ext cx="2786082" cy="128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(a) I prefer watching </a:t>
              </a:r>
              <a:r>
                <a:rPr lang="en-GB" sz="2400" dirty="0" err="1" smtClean="0"/>
                <a:t>screencasts</a:t>
              </a:r>
              <a:endParaRPr lang="en-GB" sz="2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3428992" y="4143380"/>
              <a:ext cx="1857388" cy="100013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Content page v multi-choice Question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57158" y="1357298"/>
            <a:ext cx="3786214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28596" y="142873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Multi-choice question:</a:t>
            </a:r>
            <a:endParaRPr lang="en-GB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00034" y="2143116"/>
            <a:ext cx="2286016" cy="1072364"/>
            <a:chOff x="500034" y="2143116"/>
            <a:chExt cx="2286016" cy="1072364"/>
          </a:xfrm>
        </p:grpSpPr>
        <p:sp>
          <p:nvSpPr>
            <p:cNvPr id="18" name="Rectangle 17"/>
            <p:cNvSpPr/>
            <p:nvPr/>
          </p:nvSpPr>
          <p:spPr>
            <a:xfrm>
              <a:off x="500034" y="2143116"/>
              <a:ext cx="228601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What is your learning style?</a:t>
              </a:r>
              <a:endParaRPr lang="en-GB" sz="24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535885" y="3036091"/>
              <a:ext cx="35719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00034" y="3000372"/>
            <a:ext cx="4572032" cy="1571636"/>
            <a:chOff x="500034" y="3000372"/>
            <a:chExt cx="4572032" cy="1571636"/>
          </a:xfrm>
        </p:grpSpPr>
        <p:sp>
          <p:nvSpPr>
            <p:cNvPr id="19" name="Rectangle 18"/>
            <p:cNvSpPr/>
            <p:nvPr/>
          </p:nvSpPr>
          <p:spPr>
            <a:xfrm>
              <a:off x="500034" y="3286124"/>
              <a:ext cx="2786082" cy="128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(a) I prefer watching </a:t>
              </a:r>
              <a:r>
                <a:rPr lang="en-GB" sz="2400" dirty="0" err="1" smtClean="0"/>
                <a:t>screencasts</a:t>
              </a:r>
              <a:endParaRPr lang="en-GB" sz="2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428992" y="3000372"/>
              <a:ext cx="1643074" cy="114300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286380" y="4286256"/>
            <a:ext cx="3500462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Here are some </a:t>
            </a:r>
            <a:r>
              <a:rPr lang="en-GB" sz="3600" dirty="0" err="1" smtClean="0"/>
              <a:t>screencasts</a:t>
            </a:r>
            <a:endParaRPr lang="en-GB" sz="3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000628" y="1214422"/>
            <a:ext cx="3643338" cy="3071834"/>
            <a:chOff x="5000628" y="1214422"/>
            <a:chExt cx="3643338" cy="3071834"/>
          </a:xfrm>
        </p:grpSpPr>
        <p:sp>
          <p:nvSpPr>
            <p:cNvPr id="11" name="Rectangle 10"/>
            <p:cNvSpPr/>
            <p:nvPr/>
          </p:nvSpPr>
          <p:spPr>
            <a:xfrm>
              <a:off x="5000628" y="1214422"/>
              <a:ext cx="3643338" cy="2643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/>
                <a:t>You said:</a:t>
              </a:r>
            </a:p>
            <a:p>
              <a:pPr algn="ctr"/>
              <a:r>
                <a:rPr lang="en-GB" sz="2000" i="1" dirty="0" smtClean="0"/>
                <a:t>a) I prefer watching </a:t>
              </a:r>
              <a:r>
                <a:rPr lang="en-GB" sz="2000" i="1" dirty="0" err="1" smtClean="0"/>
                <a:t>screencasts</a:t>
              </a:r>
              <a:endParaRPr lang="en-GB" sz="2000" i="1" dirty="0" smtClean="0"/>
            </a:p>
            <a:p>
              <a:pPr algn="ctr"/>
              <a:endParaRPr lang="en-GB" sz="2000" dirty="0" smtClean="0"/>
            </a:p>
            <a:p>
              <a:pPr algn="ctr"/>
              <a:r>
                <a:rPr lang="en-GB" sz="2000" dirty="0" smtClean="0"/>
                <a:t>Many people prefer videos to reading and this means (etc </a:t>
              </a:r>
              <a:r>
                <a:rPr lang="en-GB" sz="2000" dirty="0" err="1" smtClean="0"/>
                <a:t>etc</a:t>
              </a:r>
              <a:r>
                <a:rPr lang="en-GB" sz="2000" dirty="0" smtClean="0"/>
                <a:t>...)</a:t>
              </a:r>
            </a:p>
            <a:p>
              <a:pPr algn="ctr"/>
              <a:r>
                <a:rPr lang="en-GB" sz="3600" dirty="0" smtClean="0"/>
                <a:t> </a:t>
              </a:r>
              <a:endParaRPr lang="en-GB" sz="36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6036479" y="3821909"/>
              <a:ext cx="714380" cy="21431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Set up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4" name="Snagit_PPT6A9D" descr="PPT6A9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04" y="1943285"/>
            <a:ext cx="8876191" cy="297142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55298" name="Picture 2" descr="http://openclipart.org/image/800px/svg_to_png/20020/youk_k_Beanstal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7" y="1000108"/>
            <a:ext cx="4285387" cy="536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hape 41"/>
          <p:cNvSpPr txBox="1">
            <a:spLocks/>
          </p:cNvSpPr>
          <p:nvPr/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  <a:tabLst/>
              <a:defRPr/>
            </a:pPr>
            <a:r>
              <a:rPr lang="en" sz="36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 to you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142984"/>
            <a:ext cx="6000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/>
              <a:t>Card sort...</a:t>
            </a:r>
            <a:endParaRPr lang="en-GB" sz="8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5" name="Snagit_PPTA07F" descr="PPTA07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00108"/>
            <a:ext cx="8716050" cy="523370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4" name="Snagit_PPT72AC" descr="PPT72A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7" y="981380"/>
            <a:ext cx="8835021" cy="530514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3750468" y="6768703"/>
            <a:ext cx="1687711" cy="982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35" name="Shape 35"/>
          <p:cNvSpPr txBox="1"/>
          <p:nvPr/>
        </p:nvSpPr>
        <p:spPr>
          <a:xfrm>
            <a:off x="677939" y="1638687"/>
            <a:ext cx="8153700" cy="4747199"/>
          </a:xfrm>
          <a:prstGeom prst="rect">
            <a:avLst/>
          </a:prstGeom>
          <a:noFill/>
          <a:ln>
            <a:noFill/>
          </a:ln>
        </p:spPr>
        <p:txBody>
          <a:bodyPr lIns="63500" tIns="63500" rIns="63500" bIns="63500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97222"/>
            </a:pPr>
            <a:endParaRPr lang="en"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Schedule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357298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600" dirty="0" smtClean="0"/>
              <a:t>Introduction to the Lesson module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Experience some lessons!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Explanation of how it works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Breaking down and reconstructing a lesson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Coffee break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Make your own lesson(s)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We all try out and feedback on each other’s lessons</a:t>
            </a:r>
            <a:endParaRPr lang="en-GB" sz="3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60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785794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PLANNING! 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857364"/>
            <a:ext cx="8715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6000" dirty="0" smtClean="0"/>
              <a:t>Paper and pen </a:t>
            </a:r>
            <a:r>
              <a:rPr lang="en-GB" sz="6000" dirty="0" smtClean="0">
                <a:sym typeface="Wingdings" pitchFamily="2" charset="2"/>
              </a:rPr>
              <a:t></a:t>
            </a:r>
            <a:endParaRPr lang="en-GB" sz="6000" dirty="0" smtClean="0"/>
          </a:p>
          <a:p>
            <a:pPr>
              <a:buFont typeface="Arial" pitchFamily="34" charset="0"/>
              <a:buChar char="•"/>
            </a:pPr>
            <a:r>
              <a:rPr lang="en-GB" sz="6000" dirty="0" smtClean="0"/>
              <a:t>Presentation flow charts</a:t>
            </a:r>
          </a:p>
          <a:p>
            <a:pPr>
              <a:buFont typeface="Arial" pitchFamily="34" charset="0"/>
              <a:buChar char="•"/>
            </a:pPr>
            <a:r>
              <a:rPr lang="en-GB" sz="6000" dirty="0" smtClean="0"/>
              <a:t>Online flow charts </a:t>
            </a:r>
            <a:r>
              <a:rPr lang="en-GB" sz="6000" dirty="0" err="1" smtClean="0"/>
              <a:t>eg</a:t>
            </a:r>
            <a:r>
              <a:rPr lang="en-GB" sz="6000" dirty="0" smtClean="0"/>
              <a:t> </a:t>
            </a:r>
            <a:r>
              <a:rPr lang="en-GB" sz="6000" i="1" dirty="0" err="1" smtClean="0"/>
              <a:t>Gliffy</a:t>
            </a:r>
            <a:r>
              <a:rPr lang="en-GB" sz="6000" dirty="0" smtClean="0"/>
              <a:t>, </a:t>
            </a:r>
            <a:r>
              <a:rPr lang="en-GB" sz="6000" i="1" dirty="0" err="1" smtClean="0"/>
              <a:t>Popplet</a:t>
            </a:r>
            <a:endParaRPr lang="en-GB" sz="60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Quiz/Book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74" name="Picture 2" descr="C:\Users\marycooch\AppData\Local\Microsoft\Windows\Temporary Internet Files\Content.IE5\YCHEWRUS\MC90043264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4572032" cy="4572032"/>
          </a:xfrm>
          <a:prstGeom prst="rect">
            <a:avLst/>
          </a:prstGeom>
          <a:noFill/>
        </p:spPr>
      </p:pic>
      <p:pic>
        <p:nvPicPr>
          <p:cNvPr id="3077" name="Picture 5" descr="http://openclipart.org/image/800px/svg_to_png/20498/CoD_fsfe_Checklist_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357430"/>
            <a:ext cx="4000504" cy="4000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8436" descr="PPT84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642918"/>
            <a:ext cx="6143668" cy="591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Branching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3.depositphotos.com/1007173/264/i/950/depositphotos_2644307-Phone-Support.jpg"/>
          <p:cNvPicPr>
            <a:picLocks noChangeAspect="1" noChangeArrowheads="1"/>
          </p:cNvPicPr>
          <p:nvPr/>
        </p:nvPicPr>
        <p:blipFill>
          <a:blip r:embed="rId4"/>
          <a:srcRect l="12000"/>
          <a:stretch>
            <a:fillRect/>
          </a:stretch>
        </p:blipFill>
        <p:spPr bwMode="auto">
          <a:xfrm>
            <a:off x="214282" y="1571612"/>
            <a:ext cx="4191029" cy="3571900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4500562" y="857232"/>
            <a:ext cx="4357718" cy="3357586"/>
          </a:xfrm>
          <a:prstGeom prst="wedgeRoundRectCallout">
            <a:avLst>
              <a:gd name="adj1" fmla="val -102434"/>
              <a:gd name="adj2" fmla="val -504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4876" y="1214422"/>
            <a:ext cx="4214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you want to report a fault, </a:t>
            </a:r>
            <a:r>
              <a:rPr lang="en-GB" sz="2400" i="1" dirty="0" smtClean="0"/>
              <a:t>press 1</a:t>
            </a:r>
          </a:p>
          <a:p>
            <a:r>
              <a:rPr lang="en-GB" sz="2400" dirty="0" smtClean="0"/>
              <a:t>If you want to discuss your bill, </a:t>
            </a:r>
            <a:r>
              <a:rPr lang="en-GB" sz="2400" i="1" dirty="0" smtClean="0"/>
              <a:t>press 2</a:t>
            </a:r>
          </a:p>
          <a:p>
            <a:r>
              <a:rPr lang="en-GB" sz="2400" dirty="0" smtClean="0"/>
              <a:t>If you want to purchase more talk time, </a:t>
            </a:r>
            <a:r>
              <a:rPr lang="en-GB" sz="2400" i="1" dirty="0" smtClean="0"/>
              <a:t>press 3</a:t>
            </a:r>
          </a:p>
          <a:p>
            <a:r>
              <a:rPr lang="en-GB" sz="2400" dirty="0" smtClean="0"/>
              <a:t>To go back to the main menu, </a:t>
            </a:r>
            <a:r>
              <a:rPr lang="en-GB" sz="2400" i="1" dirty="0" smtClean="0"/>
              <a:t>press 4</a:t>
            </a:r>
            <a:endParaRPr lang="en-GB" sz="24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00364" y="1285860"/>
          <a:ext cx="592935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2" name="Picture 2" descr="personality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356"/>
            <a:ext cx="317182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Uses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6000" dirty="0" smtClean="0"/>
              <a:t>DME (decision making exercise)/Role play/Simulation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286256"/>
            <a:ext cx="87154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Health and Safety/Emergency 1st Aid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Customer service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Ethical dilemmas</a:t>
            </a:r>
            <a:r>
              <a:rPr lang="en-GB" sz="4000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 idx="4294967295"/>
          </p:nvPr>
        </p:nvSpPr>
        <p:spPr>
          <a:xfrm>
            <a:off x="381414" y="577232"/>
            <a:ext cx="8572500" cy="72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50800" bIns="45700" anchor="t" anchorCtr="0">
            <a:noAutofit/>
          </a:bodyPr>
          <a:lstStyle/>
          <a:p>
            <a: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Uses</a:t>
            </a:r>
            <a:endParaRPr lang="en" sz="36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6000" dirty="0" smtClean="0"/>
              <a:t>Interactive fiction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286256"/>
            <a:ext cx="871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”Choose your own ending”</a:t>
            </a:r>
            <a:endParaRPr lang="en-GB" sz="4000" dirty="0" smtClean="0"/>
          </a:p>
          <a:p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95BC4"/>
      </a:accent1>
      <a:accent2>
        <a:srgbClr val="333399"/>
      </a:accent2>
      <a:accent3>
        <a:srgbClr val="FFFFFF"/>
      </a:accent3>
      <a:accent4>
        <a:srgbClr val="095BC4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351</Words>
  <PresentationFormat>On-screen Show (4:3)</PresentationFormat>
  <Paragraphs>110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/>
      <vt:lpstr/>
      <vt:lpstr>Slide 1</vt:lpstr>
      <vt:lpstr>Lesson is Advanced!</vt:lpstr>
      <vt:lpstr>Schedule</vt:lpstr>
      <vt:lpstr>Quiz/Book</vt:lpstr>
      <vt:lpstr>Branching</vt:lpstr>
      <vt:lpstr>Slide 6</vt:lpstr>
      <vt:lpstr>Slide 7</vt:lpstr>
      <vt:lpstr>Uses</vt:lpstr>
      <vt:lpstr>Uses</vt:lpstr>
      <vt:lpstr>Uses</vt:lpstr>
      <vt:lpstr>Uses</vt:lpstr>
      <vt:lpstr>Uses</vt:lpstr>
      <vt:lpstr>Lesson V Book</vt:lpstr>
      <vt:lpstr>Slide 14</vt:lpstr>
      <vt:lpstr>Lesson V Quiz</vt:lpstr>
      <vt:lpstr>Slide 16</vt:lpstr>
      <vt:lpstr>Over to you</vt:lpstr>
      <vt:lpstr>Jumps!</vt:lpstr>
      <vt:lpstr>Jumps!</vt:lpstr>
      <vt:lpstr>Pages</vt:lpstr>
      <vt:lpstr>Slide 21</vt:lpstr>
      <vt:lpstr>Content page v multi-choice Question</vt:lpstr>
      <vt:lpstr>Content page v multi-choice Question</vt:lpstr>
      <vt:lpstr>Set up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marycooch</dc:creator>
  <cp:lastModifiedBy>marycooch</cp:lastModifiedBy>
  <cp:revision>31</cp:revision>
  <dcterms:modified xsi:type="dcterms:W3CDTF">2013-07-20T14:19:22Z</dcterms:modified>
</cp:coreProperties>
</file>