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33"/>
  </p:notesMasterIdLst>
  <p:sldIdLst>
    <p:sldId id="256" r:id="rId7"/>
    <p:sldId id="257" r:id="rId8"/>
    <p:sldId id="258" r:id="rId9"/>
    <p:sldId id="263" r:id="rId10"/>
    <p:sldId id="259" r:id="rId11"/>
    <p:sldId id="260" r:id="rId12"/>
    <p:sldId id="261" r:id="rId13"/>
    <p:sldId id="262" r:id="rId14"/>
    <p:sldId id="264" r:id="rId15"/>
    <p:sldId id="265" r:id="rId16"/>
    <p:sldId id="268" r:id="rId17"/>
    <p:sldId id="270" r:id="rId18"/>
    <p:sldId id="267" r:id="rId19"/>
    <p:sldId id="266" r:id="rId20"/>
    <p:sldId id="273" r:id="rId21"/>
    <p:sldId id="278" r:id="rId22"/>
    <p:sldId id="271" r:id="rId23"/>
    <p:sldId id="274" r:id="rId24"/>
    <p:sldId id="275" r:id="rId25"/>
    <p:sldId id="272" r:id="rId26"/>
    <p:sldId id="276" r:id="rId27"/>
    <p:sldId id="279" r:id="rId28"/>
    <p:sldId id="280" r:id="rId29"/>
    <p:sldId id="281" r:id="rId30"/>
    <p:sldId id="277" r:id="rId31"/>
    <p:sldId id="28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00" autoAdjust="0"/>
  </p:normalViewPr>
  <p:slideViewPr>
    <p:cSldViewPr>
      <p:cViewPr varScale="1">
        <p:scale>
          <a:sx n="58" d="100"/>
          <a:sy n="58" d="100"/>
        </p:scale>
        <p:origin x="-6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02E03-4D31-47FA-BD83-E628B8C9AF98}" type="datetimeFigureOut">
              <a:rPr lang="en-US" smtClean="0"/>
              <a:t>6/16/2015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96428-2FE4-4A54-9227-2EBDFAD8D6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04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courtesy of Dr.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Katjia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Hungershoefer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Deutscher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Wetterdienst</a:t>
            </a:r>
            <a:r>
              <a:rPr lang="en-US" baseline="0" dirty="0" smtClean="0"/>
              <a:t>.  Screen capture from DWD display system </a:t>
            </a:r>
            <a:r>
              <a:rPr lang="en-US" baseline="0" dirty="0" err="1" smtClean="0"/>
              <a:t>NinJo</a:t>
            </a:r>
            <a:r>
              <a:rPr lang="en-US" baseline="0" dirty="0" smtClean="0"/>
              <a:t>, their equivalent to NWS’ AWIPS.  Forecasters say they don’t really find much use in the DNB at night because they, “already know where the cities are.”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96428-2FE4-4A54-9227-2EBDFAD8D6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91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contrast,</a:t>
            </a:r>
            <a:r>
              <a:rPr lang="en-US" baseline="0" dirty="0" smtClean="0"/>
              <a:t> Alaska is the “North Korea of the USA.”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96428-2FE4-4A54-9227-2EBDFAD8D6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42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classic “Kiska Sea”</a:t>
            </a:r>
            <a:r>
              <a:rPr lang="en-US" baseline="0" dirty="0" smtClean="0"/>
              <a:t> shot.  Feb 13, 2013, near period of new moon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96428-2FE4-4A54-9227-2EBDFAD8D68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07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DNB 2:41am Dec 30, 2012.  Oil platform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Kulluk</a:t>
            </a:r>
            <a:r>
              <a:rPr lang="en-US" baseline="0" dirty="0" smtClean="0"/>
              <a:t> torn from its tug by storm in Gulf of Alaska; </a:t>
            </a:r>
            <a:r>
              <a:rPr lang="en-US" baseline="0" dirty="0" err="1" smtClean="0"/>
              <a:t>Kulluk</a:t>
            </a:r>
            <a:r>
              <a:rPr lang="en-US" baseline="0" dirty="0" smtClean="0"/>
              <a:t> grounded near </a:t>
            </a:r>
            <a:r>
              <a:rPr lang="en-US" baseline="0" dirty="0" err="1" smtClean="0"/>
              <a:t>Kodia</a:t>
            </a:r>
            <a:r>
              <a:rPr lang="en-US" baseline="0" dirty="0" smtClean="0"/>
              <a:t> Island.  Near time of full moon.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E96428-2FE4-4A54-9227-2EBDFAD8D68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0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Proving Ground / User Readiness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5CEF-5465-4B1F-97FD-59595D49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2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Proving Ground / User Readiness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5CEF-5465-4B1F-97FD-59595D49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Proving Ground / User Readiness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5CEF-5465-4B1F-97FD-59595D49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71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3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070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187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963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37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7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2375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6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Proving Ground / User Readiness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5CEF-5465-4B1F-97FD-59595D49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96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01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0387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815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3940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173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77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8302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38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7782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77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Proving Ground / User Readiness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5CEF-5465-4B1F-97FD-59595D49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119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93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769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773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698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8681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2263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2391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60729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773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08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Proving Ground / User Readiness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5CEF-5465-4B1F-97FD-59595D49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765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2519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5031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307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234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3841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BB069-7438-46DC-A69F-36C106A18F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539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73524-97BF-4E91-A94D-C79942E2B17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3980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18EE6-0609-421E-968E-F47A2833EB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42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6CA38-5A2F-4690-AD07-C09B46A49E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3443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18440-79BE-425E-B5F0-A47D5250752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347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Proving Ground / User Readiness Meeting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5CEF-5465-4B1F-97FD-59595D49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646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9A7F5-0B06-41E9-B852-97D4772D8E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2999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E87D2-91B6-419D-A86B-DA85E2B94C9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7203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D9A57-2A15-40A9-B59A-8CF806CFF0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639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EA904-71C4-4074-A34C-AEF579929E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9268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B1BC8-BC96-48D1-B2A4-EDC9FD4440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918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67AB9-5090-4A4F-BDC8-DD70D53AA74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329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D047-5D29-4946-9FCF-F39447A6E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1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D047-5D29-4946-9FCF-F39447A6E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4767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D047-5D29-4946-9FCF-F39447A6E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010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D047-5D29-4946-9FCF-F39447A6E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020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Proving Ground / User Readiness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5CEF-5465-4B1F-97FD-59595D49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889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D047-5D29-4946-9FCF-F39447A6E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174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D047-5D29-4946-9FCF-F39447A6E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8272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D047-5D29-4946-9FCF-F39447A6E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1989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D047-5D29-4946-9FCF-F39447A6E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258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D047-5D29-4946-9FCF-F39447A6E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26878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D047-5D29-4946-9FCF-F39447A6E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02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D047-5D29-4946-9FCF-F39447A6E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1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Proving Ground / User Readiness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5CEF-5465-4B1F-97FD-59595D49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6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Proving Ground / User Readiness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5CEF-5465-4B1F-97FD-59595D49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12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Proving Ground / User Readiness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5CEF-5465-4B1F-97FD-59595D49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8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6/18/2015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NOAA Satellite Proving Ground / User Readiness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05CEF-5465-4B1F-97FD-59595D498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9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83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2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3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E4ED9D-BF18-4AEE-A8F6-6B89B3C7F9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BD047-5D29-4946-9FCF-F39447A6E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0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Operational Use of the 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Day-Night Band in Alaska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Eric Stevens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University of Alaska Fairbanks (UAF), Geographic Information Network of Alaska (GINA)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Proving Ground / User Readiness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5CEF-5465-4B1F-97FD-59595D498522}" type="slidenum">
              <a:rPr lang="en-US" smtClean="0"/>
              <a:t>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0"/>
            <a:ext cx="1670050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495800"/>
            <a:ext cx="1616075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495800"/>
            <a:ext cx="2938463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17526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13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6439" y="914400"/>
            <a:ext cx="682596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NWS Ice Program uses DNB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838200"/>
            <a:ext cx="7191072" cy="6019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NWS Ice Program uses DNB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62050"/>
          </a:xfrm>
        </p:spPr>
        <p:txBody>
          <a:bodyPr anchor="ctr"/>
          <a:lstStyle/>
          <a:p>
            <a:pPr algn="ctr" eaLnBrk="1" hangingPunct="1"/>
            <a:r>
              <a:rPr lang="en-US" sz="3600" b="0" dirty="0" smtClean="0">
                <a:solidFill>
                  <a:schemeClr val="tx2">
                    <a:lumMod val="50000"/>
                  </a:schemeClr>
                </a:solidFill>
              </a:rPr>
              <a:t>Without DNB, difficult to differentiate low clouds from wind mixing out an inversion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105400" y="3124200"/>
            <a:ext cx="3581400" cy="3001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" name="Picture 4" descr="coldpi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7" y="1676400"/>
            <a:ext cx="4603533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oldairter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38" y="1676400"/>
            <a:ext cx="4518062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-Point Star 6"/>
          <p:cNvSpPr/>
          <p:nvPr/>
        </p:nvSpPr>
        <p:spPr>
          <a:xfrm>
            <a:off x="2286000" y="41910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6934200" y="4191000"/>
            <a:ext cx="152400" cy="1524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D9A57-2A15-40A9-B59A-8CF806CFF02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4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docs.google.com/a/gina.alaska.edu/viewer?attid=0.1&amp;pid=gmail&amp;thid=13bd95381e0622df&amp;url=https%3A%2F%2Fmail.google.com%2Fmail%2F%3Fui%3D2%26ik%3D97990fc1df%26view%3Datt%26th%3D13bd95381e0622df%26attid%3D0.1%26disp%3Dsafe%26realattid%3Df_hb70xwo90%26zw&amp;docid=f7a8523ef91dfa63c286e55e582225c3%7Cb86d278409cf2dccb3eb9a179ce12e2b&amp;a=bi&amp;pagenumber=6&amp;w=13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4" descr="https://docs.google.com/a/gina.alaska.edu/viewer?attid=0.1&amp;pid=gmail&amp;thid=13bd95381e0622df&amp;url=https%3A%2F%2Fmail.google.com%2Fmail%2F%3Fui%3D2%26ik%3D97990fc1df%26view%3Datt%26th%3D13bd95381e0622df%26attid%3D0.1%26disp%3Dsafe%26realattid%3Df_hb70xwo90%26zw&amp;docid=f7a8523ef91dfa63c286e55e582225c3%7Cb86d278409cf2dccb3eb9a179ce12e2b&amp;a=bi&amp;pagenumber=6&amp;w=13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AutoShape 6" descr="https://docs.google.com/a/gina.alaska.edu/viewer?attid=0.1&amp;pid=gmail&amp;thid=13bd95381e0622df&amp;url=https%3A%2F%2Fmail.google.com%2Fmail%2F%3Fui%3D2%26ik%3D97990fc1df%26view%3Datt%26th%3D13bd95381e0622df%26attid%3D0.1%26disp%3Dsafe%26realattid%3Df_hb70xwo90%26zw&amp;docid=f7a8523ef91dfa63c286e55e582225c3%7Cb86d278409cf2dccb3eb9a179ce12e2b&amp;a=bi&amp;pagenumber=6&amp;w=977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8" descr="https://docs.google.com/a/gina.alaska.edu/viewer?attid=0.1&amp;pid=gmail&amp;thid=13bd95381e0622df&amp;url=https%3A%2F%2Fmail.google.com%2Fmail%2F%3Fui%3D2%26ik%3D97990fc1df%26view%3Datt%26th%3D13bd95381e0622df%26attid%3D0.1%26disp%3Dsafe%26realattid%3Df_hb70xwo90%26zw&amp;docid=f7a8523ef91dfa63c286e55e582225c3%7Cb86d278409cf2dccb3eb9a179ce12e2b&amp;a=bi&amp;pagenumber=3&amp;w=977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5925" cy="698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92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5925" cy="698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1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ric\Desktop\Eric's Stuff\Travel and Workshops Old\2013\OCONUS June 2013\ES Presents\npp.13044.1419_DNB inked cropped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28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eric\Desktop\Eric's Stuff\Travel and Workshops Old\2013\NOAA sat conference April 2013\Feeder Shot cropp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1"/>
            <a:ext cx="6781800" cy="681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6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DNB Enhancement Issues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DNB enhancement can fail when the solar terminator crosses the swath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Alaska this happens all night in the summer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Also happens at mid-day in winter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Addressed this issue in 2013.  But now it is back?!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61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D047-5D29-4946-9FCF-F39447A6E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435"/>
            <a:ext cx="8153400" cy="677192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5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BD047-5D29-4946-9FCF-F39447A6E1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41" y="43104"/>
            <a:ext cx="8154159" cy="673869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7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Outline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Alaskan Advantage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Operational Uses of DNB in Alaska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DNB Enhancement Issues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Closing Thoughts for Operational Users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Proving Ground / User Readiness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5CEF-5465-4B1F-97FD-59595D49852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8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eric\Desktop\Eric's Stuff\AWIPS\AWIPS screen captures\20150603\capture20150603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18" y="0"/>
            <a:ext cx="8374882" cy="682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eric\Desktop\Eric's Stuff\AWIPS\AWIPS screen captures\20150603\capture20150603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82000" cy="683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eric\Desktop\Eric's Stuff\AWIPS\AWIPS screen captures\20150604\capture20150604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74"/>
            <a:ext cx="8408828" cy="68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5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eric\Desktop\Eric's Stuff\AWIPS\AWIPS screen captures\20150604\capture20150604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58200" cy="689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9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eric\Desktop\Eric's Stuff\AWIPS\AWIPS screen captures\20150604\capture20150604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4123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1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Closing Thoughts for Operational Users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As with all products, DNB is best used in conjunction with other data sets 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DNB has already proven particularly useful in…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Assessing thickness of clouds 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Discriminating clear and windy areas from cloudy areas over land…these areas can appear similar on IR 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Determining the extent of sea ice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Identifying ships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Communicating via social media; DNB is comparatively easily understood by the general public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We are still learning about the capabilities of the DNB…be open to uses not yet discovered.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If something breaks, </a:t>
            </a:r>
            <a:r>
              <a:rPr lang="en-US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please complain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to your local ITO, SOO, satellite liaison, etc.</a:t>
            </a:r>
          </a:p>
          <a:p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07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5257800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eric@gina.alaska.edu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457200"/>
            <a:ext cx="5650752" cy="496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77535-4420-4763-BD18-DA85F333AF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0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Alaskan Advantage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When forecasting weather, the situation in Alaska is often “different”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“Different” is a polite way of saying, “bad.”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88D radar network has substantial gaps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Upstream areas are very data-sparse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NWP performance can fail to capture subtle, but high-impact, phenomenon like the “black stratus”</a:t>
            </a:r>
          </a:p>
          <a:p>
            <a:pPr lvl="1"/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Etc…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Proving Ground / User Readiness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5CEF-5465-4B1F-97FD-59595D4985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4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Alaskan Advantage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However, with regard to the Day-Night Band, Alaska has two unique advantages: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High number of polar orbiter passes thanks to high latitude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Minimal light pollution thanks to low population</a:t>
            </a:r>
          </a:p>
          <a:p>
            <a:pPr marL="571500" indent="-514350"/>
            <a:r>
              <a:rPr lang="en-US" dirty="0" smtClean="0">
                <a:solidFill>
                  <a:srgbClr val="FF0000"/>
                </a:solidFill>
              </a:rPr>
              <a:t>Advantage 2 can be compromised by aurora.</a:t>
            </a:r>
          </a:p>
          <a:p>
            <a:pPr marL="971550" lvl="1" indent="-514350"/>
            <a:r>
              <a:rPr lang="en-US" dirty="0" smtClean="0">
                <a:solidFill>
                  <a:srgbClr val="FF0000"/>
                </a:solidFill>
              </a:rPr>
              <a:t>Aurora in the DNB is fun to see, but is actually a hindrance to the operational forecaster because it can mask the meteorological signal below</a:t>
            </a:r>
          </a:p>
          <a:p>
            <a:pPr marL="971550" lvl="1" indent="-514350"/>
            <a:r>
              <a:rPr lang="en-US" dirty="0" smtClean="0">
                <a:solidFill>
                  <a:srgbClr val="00B050"/>
                </a:solidFill>
              </a:rPr>
              <a:t>Aurora, unlike cities, change rapidly with time and are not a problem every pass</a:t>
            </a:r>
          </a:p>
          <a:p>
            <a:pPr lvl="1"/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6/18/2015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NOAA Satellite Proving Ground / User Readiness Meeting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5CEF-5465-4B1F-97FD-59595D4985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Proving Ground / User Readiness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5CEF-5465-4B1F-97FD-59595D498522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684"/>
            <a:ext cx="9144000" cy="573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8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Proving Ground / User Readiness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5CEF-5465-4B1F-97FD-59595D49852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2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Proving Ground / User Readiness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5CEF-5465-4B1F-97FD-59595D498522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Proving Ground / User Readiness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5CEF-5465-4B1F-97FD-59595D498522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Operational Uses of DNB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 contrast to RGBs, the DNB has required less training and learning curve for forecasters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Forecasters treat it like visible imagery that works at night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Added advantage that one can qualitatively infer the thickness of clouds by assessing how ground signal penetrates through clouds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DNB best used in conjunction with other data sets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6/18/2015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NOAA Satellite Proving Ground / User Readiness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05CEF-5465-4B1F-97FD-59595D49852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8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1761</TotalTime>
  <Words>791</Words>
  <Application>Microsoft Office PowerPoint</Application>
  <PresentationFormat>On-screen Show (4:3)</PresentationFormat>
  <Paragraphs>132</Paragraphs>
  <Slides>26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Operational Use of the  Day-Night Band in Alaska</vt:lpstr>
      <vt:lpstr>Outline</vt:lpstr>
      <vt:lpstr>The Alaskan Advantage</vt:lpstr>
      <vt:lpstr>The Alaskan Advantage</vt:lpstr>
      <vt:lpstr>PowerPoint Presentation</vt:lpstr>
      <vt:lpstr>PowerPoint Presentation</vt:lpstr>
      <vt:lpstr>PowerPoint Presentation</vt:lpstr>
      <vt:lpstr>PowerPoint Presentation</vt:lpstr>
      <vt:lpstr>Operational Uses of DNB</vt:lpstr>
      <vt:lpstr>NWS Ice Program uses DNB</vt:lpstr>
      <vt:lpstr>NWS Ice Program uses DNB</vt:lpstr>
      <vt:lpstr>Without DNB, difficult to differentiate low clouds from wind mixing out an inversion </vt:lpstr>
      <vt:lpstr>PowerPoint Presentation</vt:lpstr>
      <vt:lpstr>PowerPoint Presentation</vt:lpstr>
      <vt:lpstr>PowerPoint Presentation</vt:lpstr>
      <vt:lpstr>PowerPoint Presentation</vt:lpstr>
      <vt:lpstr>DNB Enhancement Issues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Thoughts for Operational Users</vt:lpstr>
      <vt:lpstr>eric@gina.alaska.edu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Use of the Day-Night Band by NWS Alaska</dc:title>
  <dc:creator>eric</dc:creator>
  <cp:lastModifiedBy>eric</cp:lastModifiedBy>
  <cp:revision>24</cp:revision>
  <dcterms:created xsi:type="dcterms:W3CDTF">2015-06-03T17:02:45Z</dcterms:created>
  <dcterms:modified xsi:type="dcterms:W3CDTF">2015-06-16T21:48:51Z</dcterms:modified>
</cp:coreProperties>
</file>