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handoutMasterIdLst>
    <p:handoutMasterId r:id="rId4"/>
  </p:handoutMasterIdLst>
  <p:sldIdLst>
    <p:sldId id="258" r:id="rId2"/>
  </p:sldIdLst>
  <p:sldSz cx="32918400" cy="42062400"/>
  <p:notesSz cx="51206400" cy="31902400"/>
  <p:defaultTextStyle>
    <a:defPPr>
      <a:defRPr lang="en-US"/>
    </a:defPPr>
    <a:lvl1pPr algn="l" rtl="0" fontAlgn="base">
      <a:spcBef>
        <a:spcPct val="5000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5000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5000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5000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5000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DDDDDD"/>
    <a:srgbClr val="00CC00"/>
    <a:srgbClr val="CC6600"/>
    <a:srgbClr val="FFCC99"/>
    <a:srgbClr val="FFCC66"/>
    <a:srgbClr val="EAEAEA"/>
    <a:srgbClr val="010190"/>
    <a:srgbClr val="CC0B7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2913" autoAdjust="0"/>
    <p:restoredTop sz="90929"/>
  </p:normalViewPr>
  <p:slideViewPr>
    <p:cSldViewPr>
      <p:cViewPr varScale="1">
        <p:scale>
          <a:sx n="38" d="100"/>
          <a:sy n="38" d="100"/>
        </p:scale>
        <p:origin x="-1920" y="-112"/>
      </p:cViewPr>
      <p:guideLst>
        <p:guide orient="horz" pos="3250"/>
        <p:guide orient="horz" pos="25760"/>
        <p:guide orient="horz" pos="14966"/>
        <p:guide orient="horz" pos="20546"/>
        <p:guide orient="horz" pos="18032"/>
        <p:guide orient="horz" pos="9814"/>
        <p:guide orient="horz" pos="4416"/>
        <p:guide orient="horz" pos="12206"/>
        <p:guide pos="401"/>
        <p:guide pos="10337"/>
        <p:guide pos="13269"/>
        <p:guide pos="20026"/>
        <p:guide pos="5647"/>
        <p:guide pos="5215"/>
        <p:guide pos="7128"/>
        <p:guide pos="125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5" d="100"/>
        <a:sy n="25"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handoutMaster" Target="handoutMasters/handoutMaster1.xml"/><Relationship Id="rId5" Type="http://schemas.openxmlformats.org/officeDocument/2006/relationships/printerSettings" Target="printerSettings/printerSettings1.bin"/><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3153688" cy="177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87321" tIns="243658" rIns="487321" bIns="243658" numCol="1" anchor="t" anchorCtr="0" compatLnSpc="1">
            <a:prstTxWarp prst="textNoShape">
              <a:avLst/>
            </a:prstTxWarp>
          </a:bodyPr>
          <a:lstStyle>
            <a:lvl1pPr defTabSz="4865688">
              <a:spcBef>
                <a:spcPct val="0"/>
              </a:spcBef>
              <a:defRPr sz="6700"/>
            </a:lvl1pPr>
          </a:lstStyle>
          <a:p>
            <a:endParaRPr lang="en-US"/>
          </a:p>
        </p:txBody>
      </p:sp>
      <p:sp>
        <p:nvSpPr>
          <p:cNvPr id="4099" name="Rectangle 3"/>
          <p:cNvSpPr>
            <a:spLocks noGrp="1" noChangeArrowheads="1"/>
          </p:cNvSpPr>
          <p:nvPr>
            <p:ph type="dt" sz="quarter" idx="1"/>
          </p:nvPr>
        </p:nvSpPr>
        <p:spPr bwMode="auto">
          <a:xfrm>
            <a:off x="-2147483648" y="0"/>
            <a:ext cx="0" cy="214748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87321" tIns="243658" rIns="487321" bIns="243658" numCol="1" anchor="t" anchorCtr="0" compatLnSpc="1">
            <a:prstTxWarp prst="textNoShape">
              <a:avLst/>
            </a:prstTxWarp>
          </a:bodyPr>
          <a:lstStyle>
            <a:lvl1pPr algn="r" defTabSz="4865688">
              <a:spcBef>
                <a:spcPct val="0"/>
              </a:spcBef>
              <a:defRPr sz="6700"/>
            </a:lvl1pPr>
          </a:lstStyle>
          <a:p>
            <a:endParaRPr lang="en-US"/>
          </a:p>
        </p:txBody>
      </p:sp>
      <p:sp>
        <p:nvSpPr>
          <p:cNvPr id="4100" name="Rectangle 4"/>
          <p:cNvSpPr>
            <a:spLocks noGrp="1" noChangeArrowheads="1"/>
          </p:cNvSpPr>
          <p:nvPr>
            <p:ph type="ftr" sz="quarter" idx="2"/>
          </p:nvPr>
        </p:nvSpPr>
        <p:spPr bwMode="auto">
          <a:xfrm>
            <a:off x="0" y="30132338"/>
            <a:ext cx="23153688" cy="177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87321" tIns="243658" rIns="487321" bIns="243658" numCol="1" anchor="b" anchorCtr="0" compatLnSpc="1">
            <a:prstTxWarp prst="textNoShape">
              <a:avLst/>
            </a:prstTxWarp>
          </a:bodyPr>
          <a:lstStyle>
            <a:lvl1pPr defTabSz="4865688">
              <a:spcBef>
                <a:spcPct val="0"/>
              </a:spcBef>
              <a:defRPr sz="6700"/>
            </a:lvl1pPr>
          </a:lstStyle>
          <a:p>
            <a:endParaRPr lang="en-US"/>
          </a:p>
        </p:txBody>
      </p:sp>
      <p:sp>
        <p:nvSpPr>
          <p:cNvPr id="4101" name="Rectangle 5"/>
          <p:cNvSpPr>
            <a:spLocks noGrp="1" noChangeArrowheads="1"/>
          </p:cNvSpPr>
          <p:nvPr>
            <p:ph type="sldNum" sz="quarter" idx="3"/>
          </p:nvPr>
        </p:nvSpPr>
        <p:spPr bwMode="auto">
          <a:xfrm>
            <a:off x="-2147483648" y="2147483647"/>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87321" tIns="243658" rIns="487321" bIns="243658" numCol="1" anchor="b" anchorCtr="0" compatLnSpc="1">
            <a:prstTxWarp prst="textNoShape">
              <a:avLst/>
            </a:prstTxWarp>
          </a:bodyPr>
          <a:lstStyle>
            <a:lvl1pPr algn="r" defTabSz="4865688">
              <a:spcBef>
                <a:spcPct val="0"/>
              </a:spcBef>
              <a:defRPr sz="6700"/>
            </a:lvl1pPr>
          </a:lstStyle>
          <a:p>
            <a:fld id="{B8C5AE61-9F6D-8944-B8D4-6559793FAC82}" type="slidenum">
              <a:rPr lang="en-US"/>
              <a:pPr/>
              <a:t>‹#›</a:t>
            </a:fld>
            <a:endParaRPr lang="en-US"/>
          </a:p>
        </p:txBody>
      </p:sp>
    </p:spTree>
    <p:extLst>
      <p:ext uri="{BB962C8B-B14F-4D97-AF65-F5344CB8AC3E}">
        <p14:creationId xmlns:p14="http://schemas.microsoft.com/office/powerpoint/2010/main" val="542163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026"/>
          <p:cNvSpPr>
            <a:spLocks noGrp="1" noChangeArrowheads="1"/>
          </p:cNvSpPr>
          <p:nvPr>
            <p:ph type="hdr" sz="quarter"/>
          </p:nvPr>
        </p:nvSpPr>
        <p:spPr bwMode="auto">
          <a:xfrm>
            <a:off x="0" y="0"/>
            <a:ext cx="231648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a:defRPr sz="1200"/>
            </a:lvl1pPr>
          </a:lstStyle>
          <a:p>
            <a:endParaRPr lang="en-US"/>
          </a:p>
        </p:txBody>
      </p:sp>
      <p:sp>
        <p:nvSpPr>
          <p:cNvPr id="15363" name="Rectangle 1027"/>
          <p:cNvSpPr>
            <a:spLocks noGrp="1" noChangeArrowheads="1"/>
          </p:cNvSpPr>
          <p:nvPr>
            <p:ph type="dt" idx="1"/>
          </p:nvPr>
        </p:nvSpPr>
        <p:spPr bwMode="auto">
          <a:xfrm>
            <a:off x="2147483647" y="0"/>
            <a:ext cx="21474836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algn="r">
              <a:defRPr sz="1200"/>
            </a:lvl1pPr>
          </a:lstStyle>
          <a:p>
            <a:endParaRPr lang="en-US"/>
          </a:p>
        </p:txBody>
      </p:sp>
      <p:sp>
        <p:nvSpPr>
          <p:cNvPr id="15364" name="Rectangle 1028"/>
          <p:cNvSpPr>
            <a:spLocks noGrp="1" noRot="1" noChangeAspect="1" noChangeArrowheads="1" noTextEdit="1"/>
          </p:cNvSpPr>
          <p:nvPr>
            <p:ph type="sldImg" idx="2"/>
          </p:nvPr>
        </p:nvSpPr>
        <p:spPr bwMode="auto">
          <a:xfrm>
            <a:off x="22026563" y="2362200"/>
            <a:ext cx="9363075" cy="119634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5365" name="Rectangle 1029"/>
          <p:cNvSpPr>
            <a:spLocks noGrp="1" noChangeArrowheads="1"/>
          </p:cNvSpPr>
          <p:nvPr>
            <p:ph type="body" sz="quarter" idx="3"/>
          </p:nvPr>
        </p:nvSpPr>
        <p:spPr bwMode="auto">
          <a:xfrm>
            <a:off x="7162800" y="15163800"/>
            <a:ext cx="39166800" cy="122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6" name="Rectangle 1030"/>
          <p:cNvSpPr>
            <a:spLocks noGrp="1" noChangeArrowheads="1"/>
          </p:cNvSpPr>
          <p:nvPr>
            <p:ph type="ftr" sz="quarter" idx="4"/>
          </p:nvPr>
        </p:nvSpPr>
        <p:spPr bwMode="auto">
          <a:xfrm>
            <a:off x="0" y="30327600"/>
            <a:ext cx="231648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spAutoFit/>
          </a:bodyPr>
          <a:lstStyle>
            <a:lvl1pPr>
              <a:defRPr sz="1200"/>
            </a:lvl1pPr>
          </a:lstStyle>
          <a:p>
            <a:endParaRPr lang="en-US"/>
          </a:p>
        </p:txBody>
      </p:sp>
      <p:sp>
        <p:nvSpPr>
          <p:cNvPr id="15367" name="Rectangle 1031"/>
          <p:cNvSpPr>
            <a:spLocks noGrp="1" noChangeArrowheads="1"/>
          </p:cNvSpPr>
          <p:nvPr>
            <p:ph type="sldNum" sz="quarter" idx="5"/>
          </p:nvPr>
        </p:nvSpPr>
        <p:spPr bwMode="auto">
          <a:xfrm>
            <a:off x="2147483647" y="-2147483648"/>
            <a:ext cx="21474836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spAutoFit/>
          </a:bodyPr>
          <a:lstStyle>
            <a:lvl1pPr algn="r">
              <a:defRPr sz="1200"/>
            </a:lvl1pPr>
          </a:lstStyle>
          <a:p>
            <a:fld id="{3E5C7B88-08B2-594A-938B-07B0D803C39C}" type="slidenum">
              <a:rPr lang="en-US"/>
              <a:pPr/>
              <a:t>‹#›</a:t>
            </a:fld>
            <a:endParaRPr lang="en-US"/>
          </a:p>
        </p:txBody>
      </p:sp>
    </p:spTree>
    <p:extLst>
      <p:ext uri="{BB962C8B-B14F-4D97-AF65-F5344CB8AC3E}">
        <p14:creationId xmlns:p14="http://schemas.microsoft.com/office/powerpoint/2010/main" val="63422044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677" y="13067420"/>
            <a:ext cx="27981048" cy="9014530"/>
          </a:xfrm>
        </p:spPr>
        <p:txBody>
          <a:bodyPr/>
          <a:lstStyle/>
          <a:p>
            <a:r>
              <a:rPr lang="en-US" smtClean="0"/>
              <a:t>Click to edit Master title style</a:t>
            </a:r>
            <a:endParaRPr lang="en-US"/>
          </a:p>
        </p:txBody>
      </p:sp>
      <p:sp>
        <p:nvSpPr>
          <p:cNvPr id="3" name="Subtitle 2"/>
          <p:cNvSpPr>
            <a:spLocks noGrp="1"/>
          </p:cNvSpPr>
          <p:nvPr>
            <p:ph type="subTitle" idx="1"/>
          </p:nvPr>
        </p:nvSpPr>
        <p:spPr>
          <a:xfrm>
            <a:off x="4937352" y="23834549"/>
            <a:ext cx="23043696" cy="1075090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0CF112-C3FB-434C-B878-68B6C023ACCF}" type="slidenum">
              <a:rPr lang="en-US"/>
              <a:pPr/>
              <a:t>‹#›</a:t>
            </a:fld>
            <a:endParaRPr lang="en-US"/>
          </a:p>
        </p:txBody>
      </p:sp>
    </p:spTree>
    <p:extLst>
      <p:ext uri="{BB962C8B-B14F-4D97-AF65-F5344CB8AC3E}">
        <p14:creationId xmlns:p14="http://schemas.microsoft.com/office/powerpoint/2010/main" val="3523379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512ED-0034-7944-8E78-BE0ECB8DFDDE}" type="slidenum">
              <a:rPr lang="en-US"/>
              <a:pPr/>
              <a:t>‹#›</a:t>
            </a:fld>
            <a:endParaRPr lang="en-US"/>
          </a:p>
        </p:txBody>
      </p:sp>
    </p:spTree>
    <p:extLst>
      <p:ext uri="{BB962C8B-B14F-4D97-AF65-F5344CB8AC3E}">
        <p14:creationId xmlns:p14="http://schemas.microsoft.com/office/powerpoint/2010/main" val="234443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453952" y="3738476"/>
            <a:ext cx="6994752" cy="336503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69697" y="3738476"/>
            <a:ext cx="20886284" cy="336503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CA7DFE5-7578-CB47-86BE-02FEAEFE8B95}" type="slidenum">
              <a:rPr lang="en-US"/>
              <a:pPr/>
              <a:t>‹#›</a:t>
            </a:fld>
            <a:endParaRPr lang="en-US"/>
          </a:p>
        </p:txBody>
      </p:sp>
    </p:spTree>
    <p:extLst>
      <p:ext uri="{BB962C8B-B14F-4D97-AF65-F5344CB8AC3E}">
        <p14:creationId xmlns:p14="http://schemas.microsoft.com/office/powerpoint/2010/main" val="399125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AABAC81-25DE-E146-8D51-20A1E7D0E084}" type="slidenum">
              <a:rPr lang="en-US"/>
              <a:pPr/>
              <a:t>‹#›</a:t>
            </a:fld>
            <a:endParaRPr lang="en-US"/>
          </a:p>
        </p:txBody>
      </p:sp>
    </p:spTree>
    <p:extLst>
      <p:ext uri="{BB962C8B-B14F-4D97-AF65-F5344CB8AC3E}">
        <p14:creationId xmlns:p14="http://schemas.microsoft.com/office/powerpoint/2010/main" val="3959314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5" y="27029397"/>
            <a:ext cx="27981048" cy="8353249"/>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600325" y="17828243"/>
            <a:ext cx="27981048" cy="92011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BB0E0C-0475-0A4C-AC1E-60F06A9F9477}" type="slidenum">
              <a:rPr lang="en-US"/>
              <a:pPr/>
              <a:t>‹#›</a:t>
            </a:fld>
            <a:endParaRPr lang="en-US"/>
          </a:p>
        </p:txBody>
      </p:sp>
    </p:spTree>
    <p:extLst>
      <p:ext uri="{BB962C8B-B14F-4D97-AF65-F5344CB8AC3E}">
        <p14:creationId xmlns:p14="http://schemas.microsoft.com/office/powerpoint/2010/main" val="3528288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69696" y="12150553"/>
            <a:ext cx="13940518" cy="252382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6508186" y="12150553"/>
            <a:ext cx="13940518" cy="252382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7025BB8-7DAF-DC49-B3A1-DACB6E2A6267}" type="slidenum">
              <a:rPr lang="en-US"/>
              <a:pPr/>
              <a:t>‹#›</a:t>
            </a:fld>
            <a:endParaRPr lang="en-US"/>
          </a:p>
        </p:txBody>
      </p:sp>
    </p:spTree>
    <p:extLst>
      <p:ext uri="{BB962C8B-B14F-4D97-AF65-F5344CB8AC3E}">
        <p14:creationId xmlns:p14="http://schemas.microsoft.com/office/powerpoint/2010/main" val="2209261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6125" y="1683631"/>
            <a:ext cx="29626152" cy="7010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46131" y="9416173"/>
            <a:ext cx="14544675" cy="39230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46131" y="13339235"/>
            <a:ext cx="14544675" cy="2423415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6722498" y="9416173"/>
            <a:ext cx="14549778" cy="39230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6722498" y="13339235"/>
            <a:ext cx="14549778" cy="2423415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CDF25AC-AA12-6F4A-A8F8-00041C2BCF08}" type="slidenum">
              <a:rPr lang="en-US"/>
              <a:pPr/>
              <a:t>‹#›</a:t>
            </a:fld>
            <a:endParaRPr lang="en-US"/>
          </a:p>
        </p:txBody>
      </p:sp>
    </p:spTree>
    <p:extLst>
      <p:ext uri="{BB962C8B-B14F-4D97-AF65-F5344CB8AC3E}">
        <p14:creationId xmlns:p14="http://schemas.microsoft.com/office/powerpoint/2010/main" val="1757514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724EE94-BCC1-CE44-BBF7-1600DBFF1AE1}" type="slidenum">
              <a:rPr lang="en-US"/>
              <a:pPr/>
              <a:t>‹#›</a:t>
            </a:fld>
            <a:endParaRPr lang="en-US"/>
          </a:p>
        </p:txBody>
      </p:sp>
    </p:spTree>
    <p:extLst>
      <p:ext uri="{BB962C8B-B14F-4D97-AF65-F5344CB8AC3E}">
        <p14:creationId xmlns:p14="http://schemas.microsoft.com/office/powerpoint/2010/main" val="2110553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E3E2C85-3C6E-4848-954E-57294A544AD9}" type="slidenum">
              <a:rPr lang="en-US"/>
              <a:pPr/>
              <a:t>‹#›</a:t>
            </a:fld>
            <a:endParaRPr lang="en-US"/>
          </a:p>
        </p:txBody>
      </p:sp>
    </p:spTree>
    <p:extLst>
      <p:ext uri="{BB962C8B-B14F-4D97-AF65-F5344CB8AC3E}">
        <p14:creationId xmlns:p14="http://schemas.microsoft.com/office/powerpoint/2010/main" val="947925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6131" y="1675521"/>
            <a:ext cx="10829925" cy="712602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2869976" y="1675521"/>
            <a:ext cx="18402300" cy="3589787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46131" y="8801542"/>
            <a:ext cx="10829925" cy="28771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BDA9396-E891-1F46-A30D-D874550227C2}" type="slidenum">
              <a:rPr lang="en-US"/>
              <a:pPr/>
              <a:t>‹#›</a:t>
            </a:fld>
            <a:endParaRPr lang="en-US"/>
          </a:p>
        </p:txBody>
      </p:sp>
    </p:spTree>
    <p:extLst>
      <p:ext uri="{BB962C8B-B14F-4D97-AF65-F5344CB8AC3E}">
        <p14:creationId xmlns:p14="http://schemas.microsoft.com/office/powerpoint/2010/main" val="2921409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1827" y="29443280"/>
            <a:ext cx="19751448" cy="347680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6451827" y="3758762"/>
            <a:ext cx="19751448" cy="2523622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451827" y="32920078"/>
            <a:ext cx="19751448" cy="493527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F6D7BFF-1748-AE4D-9355-A495F040D018}" type="slidenum">
              <a:rPr lang="en-US"/>
              <a:pPr/>
              <a:t>‹#›</a:t>
            </a:fld>
            <a:endParaRPr lang="en-US"/>
          </a:p>
        </p:txBody>
      </p:sp>
    </p:spTree>
    <p:extLst>
      <p:ext uri="{BB962C8B-B14F-4D97-AF65-F5344CB8AC3E}">
        <p14:creationId xmlns:p14="http://schemas.microsoft.com/office/powerpoint/2010/main" val="40349169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69700" y="3738474"/>
            <a:ext cx="27979007"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1612" tIns="250806" rIns="501612" bIns="25080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469700" y="12150553"/>
            <a:ext cx="27979007" cy="25238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1612" tIns="250806" rIns="501612" bIns="2508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469696" y="38323931"/>
            <a:ext cx="6858000" cy="2803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1612" tIns="250806" rIns="501612" bIns="250806" numCol="1" anchor="t" anchorCtr="0" compatLnSpc="1">
            <a:prstTxWarp prst="textNoShape">
              <a:avLst/>
            </a:prstTxWarp>
          </a:bodyPr>
          <a:lstStyle>
            <a:lvl1pPr defTabSz="5016500">
              <a:spcBef>
                <a:spcPct val="0"/>
              </a:spcBef>
              <a:defRPr sz="7700"/>
            </a:lvl1pPr>
          </a:lstStyle>
          <a:p>
            <a:endParaRPr lang="en-US"/>
          </a:p>
        </p:txBody>
      </p:sp>
      <p:sp>
        <p:nvSpPr>
          <p:cNvPr id="1029" name="Rectangle 5"/>
          <p:cNvSpPr>
            <a:spLocks noGrp="1" noChangeArrowheads="1"/>
          </p:cNvSpPr>
          <p:nvPr>
            <p:ph type="ftr" sz="quarter" idx="3"/>
          </p:nvPr>
        </p:nvSpPr>
        <p:spPr bwMode="auto">
          <a:xfrm>
            <a:off x="11246307" y="38323931"/>
            <a:ext cx="10425793" cy="2803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1612" tIns="250806" rIns="501612" bIns="250806" numCol="1" anchor="t" anchorCtr="0" compatLnSpc="1">
            <a:prstTxWarp prst="textNoShape">
              <a:avLst/>
            </a:prstTxWarp>
          </a:bodyPr>
          <a:lstStyle>
            <a:lvl1pPr algn="ctr" defTabSz="5016500">
              <a:spcBef>
                <a:spcPct val="0"/>
              </a:spcBef>
              <a:defRPr sz="7700"/>
            </a:lvl1pPr>
          </a:lstStyle>
          <a:p>
            <a:endParaRPr lang="en-US"/>
          </a:p>
        </p:txBody>
      </p:sp>
      <p:sp>
        <p:nvSpPr>
          <p:cNvPr id="1030" name="Rectangle 6"/>
          <p:cNvSpPr>
            <a:spLocks noGrp="1" noChangeArrowheads="1"/>
          </p:cNvSpPr>
          <p:nvPr>
            <p:ph type="sldNum" sz="quarter" idx="4"/>
          </p:nvPr>
        </p:nvSpPr>
        <p:spPr bwMode="auto">
          <a:xfrm>
            <a:off x="23590704" y="38323931"/>
            <a:ext cx="6858000" cy="2803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1612" tIns="250806" rIns="501612" bIns="250806" numCol="1" anchor="t" anchorCtr="0" compatLnSpc="1">
            <a:prstTxWarp prst="textNoShape">
              <a:avLst/>
            </a:prstTxWarp>
          </a:bodyPr>
          <a:lstStyle>
            <a:lvl1pPr algn="r" defTabSz="5016500">
              <a:spcBef>
                <a:spcPct val="0"/>
              </a:spcBef>
              <a:defRPr sz="7700"/>
            </a:lvl1pPr>
          </a:lstStyle>
          <a:p>
            <a:fld id="{1DE16C64-CDE1-FC40-A3C0-862BDAD14E4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016500" rtl="0" fontAlgn="base">
        <a:spcBef>
          <a:spcPct val="0"/>
        </a:spcBef>
        <a:spcAft>
          <a:spcPct val="0"/>
        </a:spcAft>
        <a:defRPr sz="1600">
          <a:solidFill>
            <a:schemeClr val="tx2"/>
          </a:solidFill>
          <a:latin typeface="+mj-lt"/>
          <a:ea typeface="+mj-ea"/>
          <a:cs typeface="+mj-cs"/>
        </a:defRPr>
      </a:lvl1pPr>
      <a:lvl2pPr algn="ctr" defTabSz="5016500" rtl="0" fontAlgn="base">
        <a:spcBef>
          <a:spcPct val="0"/>
        </a:spcBef>
        <a:spcAft>
          <a:spcPct val="0"/>
        </a:spcAft>
        <a:defRPr sz="1600">
          <a:solidFill>
            <a:schemeClr val="tx2"/>
          </a:solidFill>
          <a:latin typeface="Times New Roman" charset="0"/>
          <a:ea typeface="ＭＳ Ｐゴシック" charset="0"/>
        </a:defRPr>
      </a:lvl2pPr>
      <a:lvl3pPr algn="ctr" defTabSz="5016500" rtl="0" fontAlgn="base">
        <a:spcBef>
          <a:spcPct val="0"/>
        </a:spcBef>
        <a:spcAft>
          <a:spcPct val="0"/>
        </a:spcAft>
        <a:defRPr sz="1600">
          <a:solidFill>
            <a:schemeClr val="tx2"/>
          </a:solidFill>
          <a:latin typeface="Times New Roman" charset="0"/>
          <a:ea typeface="ＭＳ Ｐゴシック" charset="0"/>
        </a:defRPr>
      </a:lvl3pPr>
      <a:lvl4pPr algn="ctr" defTabSz="5016500" rtl="0" fontAlgn="base">
        <a:spcBef>
          <a:spcPct val="0"/>
        </a:spcBef>
        <a:spcAft>
          <a:spcPct val="0"/>
        </a:spcAft>
        <a:defRPr sz="1600">
          <a:solidFill>
            <a:schemeClr val="tx2"/>
          </a:solidFill>
          <a:latin typeface="Times New Roman" charset="0"/>
          <a:ea typeface="ＭＳ Ｐゴシック" charset="0"/>
        </a:defRPr>
      </a:lvl4pPr>
      <a:lvl5pPr algn="ctr" defTabSz="5016500" rtl="0" fontAlgn="base">
        <a:spcBef>
          <a:spcPct val="0"/>
        </a:spcBef>
        <a:spcAft>
          <a:spcPct val="0"/>
        </a:spcAft>
        <a:defRPr sz="1600">
          <a:solidFill>
            <a:schemeClr val="tx2"/>
          </a:solidFill>
          <a:latin typeface="Times New Roman" charset="0"/>
          <a:ea typeface="ＭＳ Ｐゴシック" charset="0"/>
        </a:defRPr>
      </a:lvl5pPr>
      <a:lvl6pPr marL="457200" algn="ctr" defTabSz="5016500" rtl="0" fontAlgn="base">
        <a:spcBef>
          <a:spcPct val="0"/>
        </a:spcBef>
        <a:spcAft>
          <a:spcPct val="0"/>
        </a:spcAft>
        <a:defRPr sz="1600">
          <a:solidFill>
            <a:schemeClr val="tx2"/>
          </a:solidFill>
          <a:latin typeface="Times New Roman" charset="0"/>
          <a:ea typeface="ＭＳ Ｐゴシック" charset="0"/>
        </a:defRPr>
      </a:lvl6pPr>
      <a:lvl7pPr marL="914400" algn="ctr" defTabSz="5016500" rtl="0" fontAlgn="base">
        <a:spcBef>
          <a:spcPct val="0"/>
        </a:spcBef>
        <a:spcAft>
          <a:spcPct val="0"/>
        </a:spcAft>
        <a:defRPr sz="1600">
          <a:solidFill>
            <a:schemeClr val="tx2"/>
          </a:solidFill>
          <a:latin typeface="Times New Roman" charset="0"/>
          <a:ea typeface="ＭＳ Ｐゴシック" charset="0"/>
        </a:defRPr>
      </a:lvl7pPr>
      <a:lvl8pPr marL="1371600" algn="ctr" defTabSz="5016500" rtl="0" fontAlgn="base">
        <a:spcBef>
          <a:spcPct val="0"/>
        </a:spcBef>
        <a:spcAft>
          <a:spcPct val="0"/>
        </a:spcAft>
        <a:defRPr sz="1600">
          <a:solidFill>
            <a:schemeClr val="tx2"/>
          </a:solidFill>
          <a:latin typeface="Times New Roman" charset="0"/>
          <a:ea typeface="ＭＳ Ｐゴシック" charset="0"/>
        </a:defRPr>
      </a:lvl8pPr>
      <a:lvl9pPr marL="1828800" algn="ctr" defTabSz="5016500" rtl="0" fontAlgn="base">
        <a:spcBef>
          <a:spcPct val="0"/>
        </a:spcBef>
        <a:spcAft>
          <a:spcPct val="0"/>
        </a:spcAft>
        <a:defRPr sz="1600">
          <a:solidFill>
            <a:schemeClr val="tx2"/>
          </a:solidFill>
          <a:latin typeface="Times New Roman" charset="0"/>
          <a:ea typeface="ＭＳ Ｐゴシック" charset="0"/>
        </a:defRPr>
      </a:lvl9pPr>
    </p:titleStyle>
    <p:bodyStyle>
      <a:lvl1pPr marL="1881188" indent="-1881188" algn="l" defTabSz="5016500" rtl="0" fontAlgn="base">
        <a:spcBef>
          <a:spcPct val="20000"/>
        </a:spcBef>
        <a:spcAft>
          <a:spcPct val="0"/>
        </a:spcAft>
        <a:buChar char="•"/>
        <a:defRPr sz="17600">
          <a:solidFill>
            <a:schemeClr val="tx1"/>
          </a:solidFill>
          <a:latin typeface="+mn-lt"/>
          <a:ea typeface="+mn-ea"/>
          <a:cs typeface="+mn-cs"/>
        </a:defRPr>
      </a:lvl1pPr>
      <a:lvl2pPr marL="4075113" indent="-1566863" algn="l" defTabSz="5016500" rtl="0" fontAlgn="base">
        <a:spcBef>
          <a:spcPct val="20000"/>
        </a:spcBef>
        <a:spcAft>
          <a:spcPct val="0"/>
        </a:spcAft>
        <a:buChar char="–"/>
        <a:defRPr sz="15400">
          <a:solidFill>
            <a:schemeClr val="tx1"/>
          </a:solidFill>
          <a:latin typeface="+mn-lt"/>
          <a:ea typeface="+mn-ea"/>
        </a:defRPr>
      </a:lvl2pPr>
      <a:lvl3pPr marL="6270625" indent="-1254125" algn="l" defTabSz="5016500" rtl="0" fontAlgn="base">
        <a:spcBef>
          <a:spcPct val="20000"/>
        </a:spcBef>
        <a:spcAft>
          <a:spcPct val="0"/>
        </a:spcAft>
        <a:buChar char="•"/>
        <a:defRPr sz="13200">
          <a:solidFill>
            <a:schemeClr val="tx1"/>
          </a:solidFill>
          <a:latin typeface="+mn-lt"/>
          <a:ea typeface="+mn-ea"/>
        </a:defRPr>
      </a:lvl3pPr>
      <a:lvl4pPr marL="8778875" indent="-1254125" algn="l" defTabSz="5016500" rtl="0" fontAlgn="base">
        <a:spcBef>
          <a:spcPct val="20000"/>
        </a:spcBef>
        <a:spcAft>
          <a:spcPct val="0"/>
        </a:spcAft>
        <a:buChar char="–"/>
        <a:defRPr sz="11000">
          <a:solidFill>
            <a:schemeClr val="tx1"/>
          </a:solidFill>
          <a:latin typeface="+mn-lt"/>
          <a:ea typeface="+mn-ea"/>
        </a:defRPr>
      </a:lvl4pPr>
      <a:lvl5pPr marL="11285538" indent="-1252538" algn="l" defTabSz="5016500" rtl="0" fontAlgn="base">
        <a:spcBef>
          <a:spcPct val="20000"/>
        </a:spcBef>
        <a:spcAft>
          <a:spcPct val="0"/>
        </a:spcAft>
        <a:buChar char="»"/>
        <a:defRPr sz="11000">
          <a:solidFill>
            <a:schemeClr val="tx1"/>
          </a:solidFill>
          <a:latin typeface="+mn-lt"/>
          <a:ea typeface="+mn-ea"/>
        </a:defRPr>
      </a:lvl5pPr>
      <a:lvl6pPr marL="11742738" indent="-1252538" algn="l" defTabSz="5016500" rtl="0" fontAlgn="base">
        <a:spcBef>
          <a:spcPct val="20000"/>
        </a:spcBef>
        <a:spcAft>
          <a:spcPct val="0"/>
        </a:spcAft>
        <a:buChar char="»"/>
        <a:defRPr sz="11000">
          <a:solidFill>
            <a:schemeClr val="tx1"/>
          </a:solidFill>
          <a:latin typeface="+mn-lt"/>
          <a:ea typeface="+mn-ea"/>
        </a:defRPr>
      </a:lvl6pPr>
      <a:lvl7pPr marL="12199938" indent="-1252538" algn="l" defTabSz="5016500" rtl="0" fontAlgn="base">
        <a:spcBef>
          <a:spcPct val="20000"/>
        </a:spcBef>
        <a:spcAft>
          <a:spcPct val="0"/>
        </a:spcAft>
        <a:buChar char="»"/>
        <a:defRPr sz="11000">
          <a:solidFill>
            <a:schemeClr val="tx1"/>
          </a:solidFill>
          <a:latin typeface="+mn-lt"/>
          <a:ea typeface="+mn-ea"/>
        </a:defRPr>
      </a:lvl7pPr>
      <a:lvl8pPr marL="12657138" indent="-1252538" algn="l" defTabSz="5016500" rtl="0" fontAlgn="base">
        <a:spcBef>
          <a:spcPct val="20000"/>
        </a:spcBef>
        <a:spcAft>
          <a:spcPct val="0"/>
        </a:spcAft>
        <a:buChar char="»"/>
        <a:defRPr sz="11000">
          <a:solidFill>
            <a:schemeClr val="tx1"/>
          </a:solidFill>
          <a:latin typeface="+mn-lt"/>
          <a:ea typeface="+mn-ea"/>
        </a:defRPr>
      </a:lvl8pPr>
      <a:lvl9pPr marL="13114338" indent="-1252538" algn="l" defTabSz="5016500" rtl="0" fontAlgn="base">
        <a:spcBef>
          <a:spcPct val="20000"/>
        </a:spcBef>
        <a:spcAft>
          <a:spcPct val="0"/>
        </a:spcAft>
        <a:buChar char="»"/>
        <a:defRPr sz="11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1.tiff"/><Relationship Id="rId3" Type="http://schemas.openxmlformats.org/officeDocument/2006/relationships/image" Target="../media/image2.tiff"/><Relationship Id="rId4" Type="http://schemas.openxmlformats.org/officeDocument/2006/relationships/image" Target="../media/image3.png"/><Relationship Id="rId5" Type="http://schemas.openxmlformats.org/officeDocument/2006/relationships/image" Target="../media/image4.tiff"/><Relationship Id="rId6" Type="http://schemas.openxmlformats.org/officeDocument/2006/relationships/image" Target="../media/image5.tiff"/><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hyperlink" Target="mailto:wimmers@ssec.wisc.edu" TargetMode="External"/><Relationship Id="rId10"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 name="Picture 702" descr="slide83_cloudHeightLeoGeo-1 (dragged).tiff"/>
          <p:cNvPicPr>
            <a:picLocks noChangeAspect="1"/>
          </p:cNvPicPr>
          <p:nvPr/>
        </p:nvPicPr>
        <p:blipFill rotWithShape="1">
          <a:blip r:embed="rId2">
            <a:extLst>
              <a:ext uri="{28A0092B-C50C-407E-A947-70E740481C1C}">
                <a14:useLocalDpi xmlns:a14="http://schemas.microsoft.com/office/drawing/2010/main" val="0"/>
              </a:ext>
            </a:extLst>
          </a:blip>
          <a:srcRect r="7048"/>
          <a:stretch/>
        </p:blipFill>
        <p:spPr>
          <a:xfrm>
            <a:off x="16226800" y="35280600"/>
            <a:ext cx="5947400" cy="4268134"/>
          </a:xfrm>
          <a:prstGeom prst="rect">
            <a:avLst/>
          </a:prstGeom>
        </p:spPr>
      </p:pic>
      <p:pic>
        <p:nvPicPr>
          <p:cNvPr id="704" name="Picture 703" descr="slide26_morphComposite-1 (dragged).tiff"/>
          <p:cNvPicPr>
            <a:picLocks noChangeAspect="1"/>
          </p:cNvPicPr>
          <p:nvPr/>
        </p:nvPicPr>
        <p:blipFill rotWithShape="1">
          <a:blip r:embed="rId3">
            <a:extLst>
              <a:ext uri="{28A0092B-C50C-407E-A947-70E740481C1C}">
                <a14:useLocalDpi xmlns:a14="http://schemas.microsoft.com/office/drawing/2010/main" val="0"/>
              </a:ext>
            </a:extLst>
          </a:blip>
          <a:srcRect r="5544"/>
          <a:stretch/>
        </p:blipFill>
        <p:spPr>
          <a:xfrm>
            <a:off x="11049000" y="35356800"/>
            <a:ext cx="5845522" cy="4128195"/>
          </a:xfrm>
          <a:prstGeom prst="rect">
            <a:avLst/>
          </a:prstGeom>
        </p:spPr>
      </p:pic>
      <p:sp>
        <p:nvSpPr>
          <p:cNvPr id="705" name="Text Box 3"/>
          <p:cNvSpPr txBox="1">
            <a:spLocks noChangeArrowheads="1"/>
          </p:cNvSpPr>
          <p:nvPr/>
        </p:nvSpPr>
        <p:spPr bwMode="auto">
          <a:xfrm>
            <a:off x="530224" y="5715000"/>
            <a:ext cx="9243229"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447800" indent="-457200">
              <a:spcBef>
                <a:spcPct val="0"/>
              </a:spcBef>
              <a:defRPr sz="2400">
                <a:solidFill>
                  <a:schemeClr val="tx1"/>
                </a:solidFill>
                <a:latin typeface="Times New Roman" charset="0"/>
                <a:ea typeface="ＭＳ Ｐゴシック" charset="0"/>
              </a:defRPr>
            </a:lvl3pPr>
            <a:lvl4pPr marL="2019300" indent="-457200">
              <a:spcBef>
                <a:spcPct val="0"/>
              </a:spcBef>
              <a:defRPr sz="2400">
                <a:solidFill>
                  <a:schemeClr val="tx1"/>
                </a:solidFill>
                <a:latin typeface="Times New Roman" charset="0"/>
                <a:ea typeface="ＭＳ Ｐゴシック" charset="0"/>
              </a:defRPr>
            </a:lvl4pPr>
            <a:lvl5pPr marL="2590800" indent="-457200">
              <a:spcBef>
                <a:spcPct val="0"/>
              </a:spcBef>
              <a:defRPr sz="2400">
                <a:solidFill>
                  <a:schemeClr val="tx1"/>
                </a:solidFill>
                <a:latin typeface="Times New Roman" charset="0"/>
                <a:ea typeface="ＭＳ Ｐゴシック" charset="0"/>
              </a:defRPr>
            </a:lvl5pPr>
            <a:lvl6pPr marL="3048000" indent="-457200" fontAlgn="base">
              <a:spcBef>
                <a:spcPct val="0"/>
              </a:spcBef>
              <a:spcAft>
                <a:spcPct val="0"/>
              </a:spcAft>
              <a:defRPr sz="2400">
                <a:solidFill>
                  <a:schemeClr val="tx1"/>
                </a:solidFill>
                <a:latin typeface="Times New Roman" charset="0"/>
                <a:ea typeface="ＭＳ Ｐゴシック" charset="0"/>
              </a:defRPr>
            </a:lvl6pPr>
            <a:lvl7pPr marL="3505200" indent="-457200" fontAlgn="base">
              <a:spcBef>
                <a:spcPct val="0"/>
              </a:spcBef>
              <a:spcAft>
                <a:spcPct val="0"/>
              </a:spcAft>
              <a:defRPr sz="2400">
                <a:solidFill>
                  <a:schemeClr val="tx1"/>
                </a:solidFill>
                <a:latin typeface="Times New Roman" charset="0"/>
                <a:ea typeface="ＭＳ Ｐゴシック" charset="0"/>
              </a:defRPr>
            </a:lvl7pPr>
            <a:lvl8pPr marL="3962400" indent="-457200" fontAlgn="base">
              <a:spcBef>
                <a:spcPct val="0"/>
              </a:spcBef>
              <a:spcAft>
                <a:spcPct val="0"/>
              </a:spcAft>
              <a:defRPr sz="2400">
                <a:solidFill>
                  <a:schemeClr val="tx1"/>
                </a:solidFill>
                <a:latin typeface="Times New Roman" charset="0"/>
                <a:ea typeface="ＭＳ Ｐゴシック" charset="0"/>
              </a:defRPr>
            </a:lvl8pPr>
            <a:lvl9pPr marL="44196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4800" b="1" dirty="0">
                <a:latin typeface="Arial"/>
                <a:cs typeface="Arial"/>
              </a:rPr>
              <a:t>1. Objective</a:t>
            </a:r>
          </a:p>
          <a:p>
            <a:pPr>
              <a:spcBef>
                <a:spcPct val="50000"/>
              </a:spcBef>
            </a:pPr>
            <a:r>
              <a:rPr lang="en-US" dirty="0">
                <a:latin typeface="Arial"/>
                <a:cs typeface="Arial"/>
              </a:rPr>
              <a:t>To </a:t>
            </a:r>
            <a:r>
              <a:rPr lang="en-US" dirty="0" smtClean="0">
                <a:latin typeface="Arial"/>
                <a:cs typeface="Arial"/>
              </a:rPr>
              <a:t>produce a morphological compositing algorithm that creates 30-minute resolution, multi-platform, blended cloud properties imagery for the Alaska region.</a:t>
            </a:r>
            <a:endParaRPr lang="en-US" dirty="0">
              <a:latin typeface="Arial"/>
              <a:cs typeface="Arial"/>
            </a:endParaRPr>
          </a:p>
        </p:txBody>
      </p:sp>
      <p:sp>
        <p:nvSpPr>
          <p:cNvPr id="706" name="Text Box 4"/>
          <p:cNvSpPr txBox="1">
            <a:spLocks noChangeArrowheads="1"/>
          </p:cNvSpPr>
          <p:nvPr/>
        </p:nvSpPr>
        <p:spPr bwMode="auto">
          <a:xfrm>
            <a:off x="530225" y="8297357"/>
            <a:ext cx="9299575" cy="8817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spcBef>
                <a:spcPct val="0"/>
              </a:spcBef>
              <a:defRPr sz="2400">
                <a:solidFill>
                  <a:schemeClr val="tx1"/>
                </a:solidFill>
                <a:latin typeface="Times New Roman" charset="0"/>
                <a:ea typeface="ＭＳ Ｐゴシック" charset="0"/>
              </a:defRPr>
            </a:lvl1pPr>
            <a:lvl2pPr marL="971550" indent="-457200">
              <a:spcBef>
                <a:spcPct val="0"/>
              </a:spcBef>
              <a:defRPr sz="2400">
                <a:solidFill>
                  <a:schemeClr val="tx1"/>
                </a:solidFill>
                <a:latin typeface="Times New Roman" charset="0"/>
                <a:ea typeface="ＭＳ Ｐゴシック" charset="0"/>
              </a:defRPr>
            </a:lvl2pPr>
            <a:lvl3pPr marL="1543050" indent="-457200">
              <a:spcBef>
                <a:spcPct val="0"/>
              </a:spcBef>
              <a:defRPr sz="2400">
                <a:solidFill>
                  <a:schemeClr val="tx1"/>
                </a:solidFill>
                <a:latin typeface="Times New Roman" charset="0"/>
                <a:ea typeface="ＭＳ Ｐゴシック" charset="0"/>
              </a:defRPr>
            </a:lvl3pPr>
            <a:lvl4pPr marL="2114550" indent="-457200">
              <a:spcBef>
                <a:spcPct val="0"/>
              </a:spcBef>
              <a:defRPr sz="2400">
                <a:solidFill>
                  <a:schemeClr val="tx1"/>
                </a:solidFill>
                <a:latin typeface="Times New Roman" charset="0"/>
                <a:ea typeface="ＭＳ Ｐゴシック" charset="0"/>
              </a:defRPr>
            </a:lvl4pPr>
            <a:lvl5pPr marL="2686050" indent="-457200">
              <a:spcBef>
                <a:spcPct val="0"/>
              </a:spcBef>
              <a:defRPr sz="2400">
                <a:solidFill>
                  <a:schemeClr val="tx1"/>
                </a:solidFill>
                <a:latin typeface="Times New Roman" charset="0"/>
                <a:ea typeface="ＭＳ Ｐゴシック" charset="0"/>
              </a:defRPr>
            </a:lvl5pPr>
            <a:lvl6pPr marL="3143250" indent="-457200" fontAlgn="base">
              <a:spcBef>
                <a:spcPct val="0"/>
              </a:spcBef>
              <a:spcAft>
                <a:spcPct val="0"/>
              </a:spcAft>
              <a:defRPr sz="2400">
                <a:solidFill>
                  <a:schemeClr val="tx1"/>
                </a:solidFill>
                <a:latin typeface="Times New Roman" charset="0"/>
                <a:ea typeface="ＭＳ Ｐゴシック" charset="0"/>
              </a:defRPr>
            </a:lvl6pPr>
            <a:lvl7pPr marL="3600450" indent="-457200" fontAlgn="base">
              <a:spcBef>
                <a:spcPct val="0"/>
              </a:spcBef>
              <a:spcAft>
                <a:spcPct val="0"/>
              </a:spcAft>
              <a:defRPr sz="2400">
                <a:solidFill>
                  <a:schemeClr val="tx1"/>
                </a:solidFill>
                <a:latin typeface="Times New Roman" charset="0"/>
                <a:ea typeface="ＭＳ Ｐゴシック" charset="0"/>
              </a:defRPr>
            </a:lvl7pPr>
            <a:lvl8pPr marL="4057650" indent="-457200" fontAlgn="base">
              <a:spcBef>
                <a:spcPct val="0"/>
              </a:spcBef>
              <a:spcAft>
                <a:spcPct val="0"/>
              </a:spcAft>
              <a:defRPr sz="2400">
                <a:solidFill>
                  <a:schemeClr val="tx1"/>
                </a:solidFill>
                <a:latin typeface="Times New Roman" charset="0"/>
                <a:ea typeface="ＭＳ Ｐゴシック" charset="0"/>
              </a:defRPr>
            </a:lvl8pPr>
            <a:lvl9pPr marL="451485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4800" b="1" dirty="0">
                <a:latin typeface="Arial"/>
                <a:cs typeface="Arial"/>
              </a:rPr>
              <a:t>2. Introduction</a:t>
            </a:r>
          </a:p>
          <a:p>
            <a:pPr>
              <a:spcBef>
                <a:spcPct val="50000"/>
              </a:spcBef>
            </a:pPr>
            <a:endParaRPr lang="en-US" sz="1000" b="1" dirty="0">
              <a:latin typeface="Arial"/>
              <a:cs typeface="Arial"/>
            </a:endParaRPr>
          </a:p>
          <a:p>
            <a:r>
              <a:rPr lang="en-US" dirty="0" smtClean="0">
                <a:latin typeface="Arial"/>
                <a:cs typeface="Arial"/>
              </a:rPr>
              <a:t>This describes a new capability to </a:t>
            </a:r>
            <a:r>
              <a:rPr lang="en-US" dirty="0">
                <a:latin typeface="Arial"/>
                <a:cs typeface="Arial"/>
              </a:rPr>
              <a:t>process multi-platform cloud products from polar orbiters (NOAA and Metops AVHRR, </a:t>
            </a:r>
            <a:r>
              <a:rPr lang="en-US" dirty="0" smtClean="0">
                <a:latin typeface="Arial"/>
                <a:cs typeface="Arial"/>
              </a:rPr>
              <a:t>and later </a:t>
            </a:r>
            <a:r>
              <a:rPr lang="en-US" dirty="0" err="1" smtClean="0">
                <a:latin typeface="Arial"/>
                <a:cs typeface="Arial"/>
              </a:rPr>
              <a:t>Suomi</a:t>
            </a:r>
            <a:r>
              <a:rPr lang="en-US" dirty="0" smtClean="0">
                <a:latin typeface="Arial"/>
                <a:cs typeface="Arial"/>
              </a:rPr>
              <a:t>-NPP </a:t>
            </a:r>
            <a:r>
              <a:rPr lang="en-US" dirty="0">
                <a:latin typeface="Arial"/>
                <a:cs typeface="Arial"/>
              </a:rPr>
              <a:t>VIIRS) together into a seamless, time-continuous derived product using image “morphing” algorithms. The polar domain (poleward of 60° latitude) is an ideal environment for applying these algorithms, because of the more frequent sampling from polar orbiters and the lack of geostationary alternatives. For the same reasons, forecast centers in Alaska have a particularly high stake in the development of derived product image sequences from polar orbiters that are designed for optimal visualization with frequent and regular temporal presentation (comparable to geostationary imagery). These algorithms are extended from projects at CIMSS that have already proven successful with polar-orbiter microwave imagery in the tropics, such as MIMIC-TC and MIMIC-TPW. </a:t>
            </a:r>
            <a:endParaRPr lang="en-US" dirty="0" smtClean="0">
              <a:latin typeface="Arial"/>
              <a:cs typeface="Arial"/>
            </a:endParaRPr>
          </a:p>
          <a:p>
            <a:endParaRPr lang="en-US" dirty="0">
              <a:latin typeface="Arial"/>
              <a:cs typeface="Arial"/>
            </a:endParaRPr>
          </a:p>
          <a:p>
            <a:r>
              <a:rPr lang="en-US" dirty="0" smtClean="0">
                <a:latin typeface="Arial"/>
                <a:cs typeface="Arial"/>
              </a:rPr>
              <a:t>Cloud property composite products generated in this project include </a:t>
            </a:r>
            <a:r>
              <a:rPr lang="en-US" b="1" dirty="0" smtClean="0">
                <a:latin typeface="Arial"/>
                <a:cs typeface="Arial"/>
              </a:rPr>
              <a:t>Cloud Mask, Cloud Phase, Cloud Top Height, Cloud Water Path, and 11um Brightness Temperatu</a:t>
            </a:r>
            <a:r>
              <a:rPr lang="en-US" dirty="0" smtClean="0">
                <a:latin typeface="Arial"/>
                <a:cs typeface="Arial"/>
              </a:rPr>
              <a:t>re.</a:t>
            </a:r>
          </a:p>
          <a:p>
            <a:endParaRPr lang="en-US" dirty="0">
              <a:latin typeface="Arial"/>
              <a:cs typeface="Arial"/>
            </a:endParaRPr>
          </a:p>
          <a:p>
            <a:endParaRPr lang="en-US" dirty="0" smtClean="0">
              <a:latin typeface="Arial"/>
              <a:cs typeface="Arial"/>
            </a:endParaRPr>
          </a:p>
        </p:txBody>
      </p:sp>
      <p:pic>
        <p:nvPicPr>
          <p:cNvPr id="707" name="Picture 8" descr="cimss-logo-b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0"/>
            <a:ext cx="4343400" cy="3048000"/>
          </a:xfrm>
          <a:prstGeom prst="rect">
            <a:avLst/>
          </a:prstGeom>
          <a:noFill/>
          <a:extLst>
            <a:ext uri="{909E8E84-426E-40dd-AFC4-6F175D3DCCD1}">
              <a14:hiddenFill xmlns:a14="http://schemas.microsoft.com/office/drawing/2010/main">
                <a:solidFill>
                  <a:srgbClr val="FFFFFF"/>
                </a:solidFill>
              </a14:hiddenFill>
            </a:ext>
          </a:extLst>
        </p:spPr>
      </p:pic>
      <p:sp>
        <p:nvSpPr>
          <p:cNvPr id="708" name="Text Box 10"/>
          <p:cNvSpPr txBox="1">
            <a:spLocks noChangeArrowheads="1"/>
          </p:cNvSpPr>
          <p:nvPr/>
        </p:nvSpPr>
        <p:spPr bwMode="auto">
          <a:xfrm>
            <a:off x="530224" y="16952260"/>
            <a:ext cx="1008843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spcBef>
                <a:spcPct val="0"/>
              </a:spcBef>
              <a:defRPr sz="2400">
                <a:solidFill>
                  <a:schemeClr val="tx1"/>
                </a:solidFill>
                <a:latin typeface="Times New Roman" charset="0"/>
                <a:ea typeface="ＭＳ Ｐゴシック" charset="0"/>
              </a:defRPr>
            </a:lvl1pPr>
            <a:lvl2pPr marL="971550" indent="-457200">
              <a:spcBef>
                <a:spcPct val="0"/>
              </a:spcBef>
              <a:defRPr sz="2400">
                <a:solidFill>
                  <a:schemeClr val="tx1"/>
                </a:solidFill>
                <a:latin typeface="Times New Roman" charset="0"/>
                <a:ea typeface="ＭＳ Ｐゴシック" charset="0"/>
              </a:defRPr>
            </a:lvl2pPr>
            <a:lvl3pPr marL="1543050" indent="-457200">
              <a:spcBef>
                <a:spcPct val="0"/>
              </a:spcBef>
              <a:defRPr sz="2400">
                <a:solidFill>
                  <a:schemeClr val="tx1"/>
                </a:solidFill>
                <a:latin typeface="Times New Roman" charset="0"/>
                <a:ea typeface="ＭＳ Ｐゴシック" charset="0"/>
              </a:defRPr>
            </a:lvl3pPr>
            <a:lvl4pPr marL="2114550" indent="-457200">
              <a:spcBef>
                <a:spcPct val="0"/>
              </a:spcBef>
              <a:defRPr sz="2400">
                <a:solidFill>
                  <a:schemeClr val="tx1"/>
                </a:solidFill>
                <a:latin typeface="Times New Roman" charset="0"/>
                <a:ea typeface="ＭＳ Ｐゴシック" charset="0"/>
              </a:defRPr>
            </a:lvl4pPr>
            <a:lvl5pPr marL="2686050" indent="-457200">
              <a:spcBef>
                <a:spcPct val="0"/>
              </a:spcBef>
              <a:defRPr sz="2400">
                <a:solidFill>
                  <a:schemeClr val="tx1"/>
                </a:solidFill>
                <a:latin typeface="Times New Roman" charset="0"/>
                <a:ea typeface="ＭＳ Ｐゴシック" charset="0"/>
              </a:defRPr>
            </a:lvl5pPr>
            <a:lvl6pPr marL="3143250" indent="-457200" fontAlgn="base">
              <a:spcBef>
                <a:spcPct val="0"/>
              </a:spcBef>
              <a:spcAft>
                <a:spcPct val="0"/>
              </a:spcAft>
              <a:defRPr sz="2400">
                <a:solidFill>
                  <a:schemeClr val="tx1"/>
                </a:solidFill>
                <a:latin typeface="Times New Roman" charset="0"/>
                <a:ea typeface="ＭＳ Ｐゴシック" charset="0"/>
              </a:defRPr>
            </a:lvl6pPr>
            <a:lvl7pPr marL="3600450" indent="-457200" fontAlgn="base">
              <a:spcBef>
                <a:spcPct val="0"/>
              </a:spcBef>
              <a:spcAft>
                <a:spcPct val="0"/>
              </a:spcAft>
              <a:defRPr sz="2400">
                <a:solidFill>
                  <a:schemeClr val="tx1"/>
                </a:solidFill>
                <a:latin typeface="Times New Roman" charset="0"/>
                <a:ea typeface="ＭＳ Ｐゴシック" charset="0"/>
              </a:defRPr>
            </a:lvl7pPr>
            <a:lvl8pPr marL="4057650" indent="-457200" fontAlgn="base">
              <a:spcBef>
                <a:spcPct val="0"/>
              </a:spcBef>
              <a:spcAft>
                <a:spcPct val="0"/>
              </a:spcAft>
              <a:defRPr sz="2400">
                <a:solidFill>
                  <a:schemeClr val="tx1"/>
                </a:solidFill>
                <a:latin typeface="Times New Roman" charset="0"/>
                <a:ea typeface="ＭＳ Ｐゴシック" charset="0"/>
              </a:defRPr>
            </a:lvl8pPr>
            <a:lvl9pPr marL="451485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4800" b="1" dirty="0">
                <a:latin typeface="Arial" charset="0"/>
              </a:rPr>
              <a:t>3. </a:t>
            </a:r>
            <a:r>
              <a:rPr lang="en-US" sz="4800" b="1" dirty="0" smtClean="0">
                <a:latin typeface="Arial" charset="0"/>
              </a:rPr>
              <a:t>Legacy algorithm: the MIMIC-TPW product</a:t>
            </a:r>
            <a:endParaRPr lang="en-US" dirty="0">
              <a:latin typeface="Arial" charset="0"/>
            </a:endParaRPr>
          </a:p>
        </p:txBody>
      </p:sp>
      <p:sp>
        <p:nvSpPr>
          <p:cNvPr id="709" name="Text Box 16"/>
          <p:cNvSpPr txBox="1">
            <a:spLocks noChangeArrowheads="1"/>
          </p:cNvSpPr>
          <p:nvPr/>
        </p:nvSpPr>
        <p:spPr bwMode="auto">
          <a:xfrm>
            <a:off x="530224" y="18715972"/>
            <a:ext cx="9524964" cy="4598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spcBef>
                <a:spcPct val="0"/>
              </a:spcBef>
              <a:defRPr sz="2400">
                <a:solidFill>
                  <a:schemeClr val="tx1"/>
                </a:solidFill>
                <a:latin typeface="Times New Roman" charset="0"/>
                <a:ea typeface="ＭＳ Ｐゴシック" charset="0"/>
              </a:defRPr>
            </a:lvl1pPr>
            <a:lvl2pPr marL="971550" indent="-457200">
              <a:spcBef>
                <a:spcPct val="0"/>
              </a:spcBef>
              <a:defRPr sz="2400">
                <a:solidFill>
                  <a:schemeClr val="tx1"/>
                </a:solidFill>
                <a:latin typeface="Times New Roman" charset="0"/>
                <a:ea typeface="ＭＳ Ｐゴシック" charset="0"/>
              </a:defRPr>
            </a:lvl2pPr>
            <a:lvl3pPr marL="1543050" indent="-457200">
              <a:spcBef>
                <a:spcPct val="0"/>
              </a:spcBef>
              <a:defRPr sz="2400">
                <a:solidFill>
                  <a:schemeClr val="tx1"/>
                </a:solidFill>
                <a:latin typeface="Times New Roman" charset="0"/>
                <a:ea typeface="ＭＳ Ｐゴシック" charset="0"/>
              </a:defRPr>
            </a:lvl3pPr>
            <a:lvl4pPr marL="2114550" indent="-457200">
              <a:spcBef>
                <a:spcPct val="0"/>
              </a:spcBef>
              <a:defRPr sz="2400">
                <a:solidFill>
                  <a:schemeClr val="tx1"/>
                </a:solidFill>
                <a:latin typeface="Times New Roman" charset="0"/>
                <a:ea typeface="ＭＳ Ｐゴシック" charset="0"/>
              </a:defRPr>
            </a:lvl4pPr>
            <a:lvl5pPr marL="2686050" indent="-457200">
              <a:spcBef>
                <a:spcPct val="0"/>
              </a:spcBef>
              <a:defRPr sz="2400">
                <a:solidFill>
                  <a:schemeClr val="tx1"/>
                </a:solidFill>
                <a:latin typeface="Times New Roman" charset="0"/>
                <a:ea typeface="ＭＳ Ｐゴシック" charset="0"/>
              </a:defRPr>
            </a:lvl5pPr>
            <a:lvl6pPr marL="3143250" indent="-457200" fontAlgn="base">
              <a:spcBef>
                <a:spcPct val="0"/>
              </a:spcBef>
              <a:spcAft>
                <a:spcPct val="0"/>
              </a:spcAft>
              <a:defRPr sz="2400">
                <a:solidFill>
                  <a:schemeClr val="tx1"/>
                </a:solidFill>
                <a:latin typeface="Times New Roman" charset="0"/>
                <a:ea typeface="ＭＳ Ｐゴシック" charset="0"/>
              </a:defRPr>
            </a:lvl6pPr>
            <a:lvl7pPr marL="3600450" indent="-457200" fontAlgn="base">
              <a:spcBef>
                <a:spcPct val="0"/>
              </a:spcBef>
              <a:spcAft>
                <a:spcPct val="0"/>
              </a:spcAft>
              <a:defRPr sz="2400">
                <a:solidFill>
                  <a:schemeClr val="tx1"/>
                </a:solidFill>
                <a:latin typeface="Times New Roman" charset="0"/>
                <a:ea typeface="ＭＳ Ｐゴシック" charset="0"/>
              </a:defRPr>
            </a:lvl7pPr>
            <a:lvl8pPr marL="4057650" indent="-457200" fontAlgn="base">
              <a:spcBef>
                <a:spcPct val="0"/>
              </a:spcBef>
              <a:spcAft>
                <a:spcPct val="0"/>
              </a:spcAft>
              <a:defRPr sz="2400">
                <a:solidFill>
                  <a:schemeClr val="tx1"/>
                </a:solidFill>
                <a:latin typeface="Times New Roman" charset="0"/>
                <a:ea typeface="ＭＳ Ｐゴシック" charset="0"/>
              </a:defRPr>
            </a:lvl8pPr>
            <a:lvl9pPr marL="4514850" indent="-457200" fontAlgn="base">
              <a:spcBef>
                <a:spcPct val="0"/>
              </a:spcBef>
              <a:spcAft>
                <a:spcPct val="0"/>
              </a:spcAft>
              <a:defRPr sz="2400">
                <a:solidFill>
                  <a:schemeClr val="tx1"/>
                </a:solidFill>
                <a:latin typeface="Times New Roman" charset="0"/>
                <a:ea typeface="ＭＳ Ｐゴシック" charset="0"/>
              </a:defRPr>
            </a:lvl9pPr>
          </a:lstStyle>
          <a:p>
            <a:pPr>
              <a:lnSpc>
                <a:spcPct val="140000"/>
              </a:lnSpc>
              <a:buFont typeface="Times" charset="0"/>
              <a:buChar char="•"/>
            </a:pPr>
            <a:r>
              <a:rPr lang="en-US" dirty="0" smtClean="0">
                <a:latin typeface="Arial" charset="0"/>
              </a:rPr>
              <a:t> ‘MIMIC’: Morphed Integrated Microwave Imagery at CIMSS, TPW: Total </a:t>
            </a:r>
            <a:r>
              <a:rPr lang="en-US" dirty="0" err="1" smtClean="0">
                <a:latin typeface="Arial" charset="0"/>
              </a:rPr>
              <a:t>Precipitable</a:t>
            </a:r>
            <a:r>
              <a:rPr lang="en-US" dirty="0" smtClean="0">
                <a:latin typeface="Arial" charset="0"/>
              </a:rPr>
              <a:t> Water</a:t>
            </a:r>
          </a:p>
          <a:p>
            <a:pPr>
              <a:lnSpc>
                <a:spcPct val="140000"/>
              </a:lnSpc>
              <a:buFont typeface="Times" charset="0"/>
              <a:buChar char="•"/>
            </a:pPr>
            <a:r>
              <a:rPr lang="en-US" dirty="0">
                <a:latin typeface="Arial" charset="0"/>
              </a:rPr>
              <a:t> </a:t>
            </a:r>
            <a:r>
              <a:rPr lang="en-US" dirty="0" smtClean="0">
                <a:latin typeface="Arial" charset="0"/>
              </a:rPr>
              <a:t>Multi-satellite TPW retrievals </a:t>
            </a:r>
            <a:r>
              <a:rPr lang="en-US" dirty="0" err="1" smtClean="0">
                <a:latin typeface="Arial" charset="0"/>
              </a:rPr>
              <a:t>advected</a:t>
            </a:r>
            <a:r>
              <a:rPr lang="en-US" dirty="0" smtClean="0">
                <a:latin typeface="Arial" charset="0"/>
              </a:rPr>
              <a:t> with model winds to make hourly images</a:t>
            </a:r>
          </a:p>
          <a:p>
            <a:pPr>
              <a:lnSpc>
                <a:spcPct val="140000"/>
              </a:lnSpc>
              <a:buFont typeface="Times" charset="0"/>
              <a:buChar char="•"/>
            </a:pPr>
            <a:r>
              <a:rPr lang="en-US" dirty="0" smtClean="0">
                <a:latin typeface="Arial" charset="0"/>
              </a:rPr>
              <a:t> Emphasis on fidelity to original data, resolution, timeliness, seamless blending</a:t>
            </a:r>
          </a:p>
          <a:p>
            <a:pPr>
              <a:lnSpc>
                <a:spcPct val="140000"/>
              </a:lnSpc>
              <a:buFont typeface="Times" charset="0"/>
              <a:buChar char="•"/>
            </a:pPr>
            <a:r>
              <a:rPr lang="en-US" dirty="0">
                <a:latin typeface="Arial" charset="0"/>
              </a:rPr>
              <a:t> </a:t>
            </a:r>
            <a:r>
              <a:rPr lang="en-US" dirty="0" smtClean="0">
                <a:latin typeface="Arial" charset="0"/>
              </a:rPr>
              <a:t>Run in experimental real-time mode at CIMSS where it is used heavily by tropical and coastal forecasters.</a:t>
            </a:r>
            <a:endParaRPr lang="en-US" dirty="0">
              <a:latin typeface="Arial" charset="0"/>
            </a:endParaRPr>
          </a:p>
          <a:p>
            <a:pPr>
              <a:buFont typeface="Times" charset="0"/>
              <a:buChar char="•"/>
            </a:pPr>
            <a:endParaRPr lang="en-US" dirty="0">
              <a:latin typeface="Arial" charset="0"/>
            </a:endParaRPr>
          </a:p>
        </p:txBody>
      </p:sp>
      <p:pic>
        <p:nvPicPr>
          <p:cNvPr id="710" name="Picture 709" descr="02_weightProcess.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213" y="23309238"/>
            <a:ext cx="10255587" cy="7482568"/>
          </a:xfrm>
          <a:prstGeom prst="rect">
            <a:avLst/>
          </a:prstGeom>
        </p:spPr>
      </p:pic>
      <p:pic>
        <p:nvPicPr>
          <p:cNvPr id="711" name="Picture 710" descr="03_demoTPWblendedComposite.tiff"/>
          <p:cNvPicPr>
            <a:picLocks noChangeAspect="1"/>
          </p:cNvPicPr>
          <p:nvPr/>
        </p:nvPicPr>
        <p:blipFill rotWithShape="1">
          <a:blip r:embed="rId6">
            <a:extLst>
              <a:ext uri="{28A0092B-C50C-407E-A947-70E740481C1C}">
                <a14:useLocalDpi xmlns:a14="http://schemas.microsoft.com/office/drawing/2010/main" val="0"/>
              </a:ext>
            </a:extLst>
          </a:blip>
          <a:srcRect l="8135" r="4913"/>
          <a:stretch/>
        </p:blipFill>
        <p:spPr>
          <a:xfrm>
            <a:off x="228600" y="32305754"/>
            <a:ext cx="9906000" cy="3666257"/>
          </a:xfrm>
          <a:prstGeom prst="rect">
            <a:avLst/>
          </a:prstGeom>
        </p:spPr>
      </p:pic>
      <p:sp>
        <p:nvSpPr>
          <p:cNvPr id="712" name="Down Arrow 711"/>
          <p:cNvSpPr/>
          <p:nvPr/>
        </p:nvSpPr>
        <p:spPr bwMode="auto">
          <a:xfrm>
            <a:off x="2825418" y="31081638"/>
            <a:ext cx="4622805" cy="990600"/>
          </a:xfrm>
          <a:prstGeom prst="downArrow">
            <a:avLst/>
          </a:prstGeom>
          <a:solidFill>
            <a:srgbClr val="FFCC66">
              <a:alpha val="45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0" b="1" i="0" u="none" strike="noStrike" cap="none" normalizeH="0" baseline="0">
              <a:ln>
                <a:noFill/>
              </a:ln>
              <a:solidFill>
                <a:srgbClr val="FF0101"/>
              </a:solidFill>
              <a:effectLst/>
              <a:latin typeface="Times New Roman" charset="0"/>
              <a:ea typeface="ＭＳ Ｐゴシック" charset="0"/>
            </a:endParaRPr>
          </a:p>
        </p:txBody>
      </p:sp>
      <p:sp>
        <p:nvSpPr>
          <p:cNvPr id="713" name="Rectangle 712"/>
          <p:cNvSpPr/>
          <p:nvPr/>
        </p:nvSpPr>
        <p:spPr>
          <a:xfrm>
            <a:off x="609600" y="914400"/>
            <a:ext cx="629499" cy="461665"/>
          </a:xfrm>
          <a:prstGeom prst="rect">
            <a:avLst/>
          </a:prstGeom>
        </p:spPr>
        <p:txBody>
          <a:bodyPr wrap="none">
            <a:spAutoFit/>
          </a:bodyPr>
          <a:lstStyle/>
          <a:p>
            <a:r>
              <a:rPr lang="en-US" dirty="0" smtClean="0"/>
              <a:t>P. 5</a:t>
            </a:r>
            <a:endParaRPr lang="en-US" dirty="0"/>
          </a:p>
        </p:txBody>
      </p:sp>
      <p:pic>
        <p:nvPicPr>
          <p:cNvPr id="714" name="Picture 7" descr="UW_logo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17535" y="752817"/>
            <a:ext cx="36576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715" name="Picture 714" descr="star_lo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688800" y="829017"/>
            <a:ext cx="3266735" cy="3285783"/>
          </a:xfrm>
          <a:prstGeom prst="rect">
            <a:avLst/>
          </a:prstGeom>
        </p:spPr>
      </p:pic>
      <p:sp>
        <p:nvSpPr>
          <p:cNvPr id="716" name="Text Box 2"/>
          <p:cNvSpPr txBox="1">
            <a:spLocks noChangeArrowheads="1"/>
          </p:cNvSpPr>
          <p:nvPr/>
        </p:nvSpPr>
        <p:spPr bwMode="auto">
          <a:xfrm>
            <a:off x="6092825" y="557213"/>
            <a:ext cx="17910175"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6000" b="1" dirty="0" smtClean="0">
                <a:solidFill>
                  <a:srgbClr val="000090"/>
                </a:solidFill>
                <a:latin typeface="Helvetica" charset="0"/>
              </a:rPr>
              <a:t>Introducing the Polar Morphological Composite for Alaska</a:t>
            </a:r>
            <a:endParaRPr lang="en-US" b="1" dirty="0">
              <a:solidFill>
                <a:srgbClr val="000090"/>
              </a:solidFill>
              <a:latin typeface="Arial" charset="0"/>
              <a:cs typeface="Times New Roman" charset="0"/>
            </a:endParaRPr>
          </a:p>
          <a:p>
            <a:pPr algn="ctr">
              <a:spcBef>
                <a:spcPct val="0"/>
              </a:spcBef>
            </a:pPr>
            <a:endParaRPr lang="en-US" sz="1600" b="1" dirty="0">
              <a:latin typeface="Arial" charset="0"/>
              <a:cs typeface="Times New Roman" charset="0"/>
            </a:endParaRPr>
          </a:p>
          <a:p>
            <a:pPr algn="ctr">
              <a:spcBef>
                <a:spcPct val="0"/>
              </a:spcBef>
            </a:pPr>
            <a:r>
              <a:rPr lang="en-US" sz="3600" dirty="0">
                <a:latin typeface="Arial" charset="0"/>
                <a:cs typeface="Times New Roman" charset="0"/>
              </a:rPr>
              <a:t>Anthony Wimmers (</a:t>
            </a:r>
            <a:r>
              <a:rPr lang="en-US" sz="3600" i="1" dirty="0">
                <a:solidFill>
                  <a:schemeClr val="accent6">
                    <a:lumMod val="50000"/>
                  </a:schemeClr>
                </a:solidFill>
                <a:latin typeface="Arial" charset="0"/>
                <a:cs typeface="Times New Roman" charset="0"/>
                <a:hlinkClick r:id="rId9"/>
              </a:rPr>
              <a:t>wimmers@ssec.wisc.edu</a:t>
            </a:r>
            <a:r>
              <a:rPr lang="en-US" sz="3600" dirty="0">
                <a:latin typeface="Arial" charset="0"/>
                <a:cs typeface="Times New Roman" charset="0"/>
              </a:rPr>
              <a:t>), </a:t>
            </a:r>
            <a:r>
              <a:rPr lang="en-US" sz="3600" dirty="0" smtClean="0">
                <a:latin typeface="Arial" charset="0"/>
                <a:cs typeface="Times New Roman" charset="0"/>
              </a:rPr>
              <a:t>Cooperative </a:t>
            </a:r>
            <a:r>
              <a:rPr lang="en-US" sz="3600" dirty="0">
                <a:latin typeface="Arial" charset="0"/>
                <a:cs typeface="Times New Roman" charset="0"/>
              </a:rPr>
              <a:t>Institute for Meteorological Satellite Studies (CIMSS), University of </a:t>
            </a:r>
            <a:r>
              <a:rPr lang="en-US" sz="3600" dirty="0" smtClean="0">
                <a:latin typeface="Arial" charset="0"/>
                <a:cs typeface="Times New Roman" charset="0"/>
              </a:rPr>
              <a:t>Wisconsin</a:t>
            </a:r>
          </a:p>
          <a:p>
            <a:pPr algn="ctr">
              <a:spcBef>
                <a:spcPct val="0"/>
              </a:spcBef>
            </a:pPr>
            <a:r>
              <a:rPr lang="en-US" sz="3600" dirty="0">
                <a:latin typeface="Arial" charset="0"/>
                <a:cs typeface="Times New Roman" charset="0"/>
              </a:rPr>
              <a:t>Andrew </a:t>
            </a:r>
            <a:r>
              <a:rPr lang="en-US" sz="3600" dirty="0" smtClean="0">
                <a:latin typeface="Arial" charset="0"/>
                <a:cs typeface="Times New Roman" charset="0"/>
              </a:rPr>
              <a:t>Heidinger, NOAA Center for Satellite Applications and Research (STAR)</a:t>
            </a:r>
            <a:endParaRPr lang="en-US" sz="3600" dirty="0">
              <a:latin typeface="Arial" charset="0"/>
              <a:cs typeface="Times New Roman" charset="0"/>
            </a:endParaRPr>
          </a:p>
        </p:txBody>
      </p:sp>
      <p:sp>
        <p:nvSpPr>
          <p:cNvPr id="717" name="Text Box 5"/>
          <p:cNvSpPr txBox="1">
            <a:spLocks noChangeArrowheads="1"/>
          </p:cNvSpPr>
          <p:nvPr/>
        </p:nvSpPr>
        <p:spPr bwMode="auto">
          <a:xfrm>
            <a:off x="23469600" y="40081200"/>
            <a:ext cx="8991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spcBef>
                <a:spcPct val="0"/>
              </a:spcBef>
              <a:defRPr sz="2400">
                <a:solidFill>
                  <a:schemeClr val="tx1"/>
                </a:solidFill>
                <a:latin typeface="Times New Roman" charset="0"/>
                <a:ea typeface="ＭＳ Ｐゴシック" charset="0"/>
              </a:defRPr>
            </a:lvl1pPr>
            <a:lvl2pPr marL="971550" indent="-457200">
              <a:spcBef>
                <a:spcPct val="0"/>
              </a:spcBef>
              <a:defRPr sz="2400">
                <a:solidFill>
                  <a:schemeClr val="tx1"/>
                </a:solidFill>
                <a:latin typeface="Times New Roman" charset="0"/>
                <a:ea typeface="ＭＳ Ｐゴシック" charset="0"/>
              </a:defRPr>
            </a:lvl2pPr>
            <a:lvl3pPr marL="1543050" indent="-457200">
              <a:spcBef>
                <a:spcPct val="0"/>
              </a:spcBef>
              <a:defRPr sz="2400">
                <a:solidFill>
                  <a:schemeClr val="tx1"/>
                </a:solidFill>
                <a:latin typeface="Times New Roman" charset="0"/>
                <a:ea typeface="ＭＳ Ｐゴシック" charset="0"/>
              </a:defRPr>
            </a:lvl3pPr>
            <a:lvl4pPr marL="2114550" indent="-457200">
              <a:spcBef>
                <a:spcPct val="0"/>
              </a:spcBef>
              <a:defRPr sz="2400">
                <a:solidFill>
                  <a:schemeClr val="tx1"/>
                </a:solidFill>
                <a:latin typeface="Times New Roman" charset="0"/>
                <a:ea typeface="ＭＳ Ｐゴシック" charset="0"/>
              </a:defRPr>
            </a:lvl4pPr>
            <a:lvl5pPr marL="2686050" indent="-457200">
              <a:spcBef>
                <a:spcPct val="0"/>
              </a:spcBef>
              <a:defRPr sz="2400">
                <a:solidFill>
                  <a:schemeClr val="tx1"/>
                </a:solidFill>
                <a:latin typeface="Times New Roman" charset="0"/>
                <a:ea typeface="ＭＳ Ｐゴシック" charset="0"/>
              </a:defRPr>
            </a:lvl5pPr>
            <a:lvl6pPr marL="3143250" indent="-457200" fontAlgn="base">
              <a:spcBef>
                <a:spcPct val="0"/>
              </a:spcBef>
              <a:spcAft>
                <a:spcPct val="0"/>
              </a:spcAft>
              <a:defRPr sz="2400">
                <a:solidFill>
                  <a:schemeClr val="tx1"/>
                </a:solidFill>
                <a:latin typeface="Times New Roman" charset="0"/>
                <a:ea typeface="ＭＳ Ｐゴシック" charset="0"/>
              </a:defRPr>
            </a:lvl6pPr>
            <a:lvl7pPr marL="3600450" indent="-457200" fontAlgn="base">
              <a:spcBef>
                <a:spcPct val="0"/>
              </a:spcBef>
              <a:spcAft>
                <a:spcPct val="0"/>
              </a:spcAft>
              <a:defRPr sz="2400">
                <a:solidFill>
                  <a:schemeClr val="tx1"/>
                </a:solidFill>
                <a:latin typeface="Times New Roman" charset="0"/>
                <a:ea typeface="ＭＳ Ｐゴシック" charset="0"/>
              </a:defRPr>
            </a:lvl7pPr>
            <a:lvl8pPr marL="4057650" indent="-457200" fontAlgn="base">
              <a:spcBef>
                <a:spcPct val="0"/>
              </a:spcBef>
              <a:spcAft>
                <a:spcPct val="0"/>
              </a:spcAft>
              <a:defRPr sz="2400">
                <a:solidFill>
                  <a:schemeClr val="tx1"/>
                </a:solidFill>
                <a:latin typeface="Times New Roman" charset="0"/>
                <a:ea typeface="ＭＳ Ｐゴシック" charset="0"/>
              </a:defRPr>
            </a:lvl8pPr>
            <a:lvl9pPr marL="451485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4800" b="1" dirty="0">
                <a:latin typeface="Arial" charset="0"/>
              </a:rPr>
              <a:t>Acknowledgements</a:t>
            </a:r>
          </a:p>
          <a:p>
            <a:pPr>
              <a:spcBef>
                <a:spcPct val="50000"/>
              </a:spcBef>
            </a:pPr>
            <a:r>
              <a:rPr lang="en-US" dirty="0">
                <a:latin typeface="Arial" charset="0"/>
              </a:rPr>
              <a:t>This research </a:t>
            </a:r>
            <a:r>
              <a:rPr lang="en-US" dirty="0" smtClean="0">
                <a:latin typeface="Arial" charset="0"/>
              </a:rPr>
              <a:t>is supported by the NOAA/NESDIS PSDI program.</a:t>
            </a:r>
            <a:endParaRPr lang="en-US" sz="2800" dirty="0">
              <a:latin typeface="Arial" charset="0"/>
            </a:endParaRPr>
          </a:p>
        </p:txBody>
      </p:sp>
      <p:sp>
        <p:nvSpPr>
          <p:cNvPr id="718" name="Text Box 10"/>
          <p:cNvSpPr txBox="1">
            <a:spLocks noChangeArrowheads="1"/>
          </p:cNvSpPr>
          <p:nvPr/>
        </p:nvSpPr>
        <p:spPr bwMode="auto">
          <a:xfrm>
            <a:off x="11887200" y="5669340"/>
            <a:ext cx="9220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spcBef>
                <a:spcPct val="0"/>
              </a:spcBef>
              <a:defRPr sz="2400">
                <a:solidFill>
                  <a:schemeClr val="tx1"/>
                </a:solidFill>
                <a:latin typeface="Times New Roman" charset="0"/>
                <a:ea typeface="ＭＳ Ｐゴシック" charset="0"/>
              </a:defRPr>
            </a:lvl1pPr>
            <a:lvl2pPr marL="971550" indent="-457200">
              <a:spcBef>
                <a:spcPct val="0"/>
              </a:spcBef>
              <a:defRPr sz="2400">
                <a:solidFill>
                  <a:schemeClr val="tx1"/>
                </a:solidFill>
                <a:latin typeface="Times New Roman" charset="0"/>
                <a:ea typeface="ＭＳ Ｐゴシック" charset="0"/>
              </a:defRPr>
            </a:lvl2pPr>
            <a:lvl3pPr marL="1543050" indent="-457200">
              <a:spcBef>
                <a:spcPct val="0"/>
              </a:spcBef>
              <a:defRPr sz="2400">
                <a:solidFill>
                  <a:schemeClr val="tx1"/>
                </a:solidFill>
                <a:latin typeface="Times New Roman" charset="0"/>
                <a:ea typeface="ＭＳ Ｐゴシック" charset="0"/>
              </a:defRPr>
            </a:lvl3pPr>
            <a:lvl4pPr marL="2114550" indent="-457200">
              <a:spcBef>
                <a:spcPct val="0"/>
              </a:spcBef>
              <a:defRPr sz="2400">
                <a:solidFill>
                  <a:schemeClr val="tx1"/>
                </a:solidFill>
                <a:latin typeface="Times New Roman" charset="0"/>
                <a:ea typeface="ＭＳ Ｐゴシック" charset="0"/>
              </a:defRPr>
            </a:lvl4pPr>
            <a:lvl5pPr marL="2686050" indent="-457200">
              <a:spcBef>
                <a:spcPct val="0"/>
              </a:spcBef>
              <a:defRPr sz="2400">
                <a:solidFill>
                  <a:schemeClr val="tx1"/>
                </a:solidFill>
                <a:latin typeface="Times New Roman" charset="0"/>
                <a:ea typeface="ＭＳ Ｐゴシック" charset="0"/>
              </a:defRPr>
            </a:lvl5pPr>
            <a:lvl6pPr marL="3143250" indent="-457200" fontAlgn="base">
              <a:spcBef>
                <a:spcPct val="0"/>
              </a:spcBef>
              <a:spcAft>
                <a:spcPct val="0"/>
              </a:spcAft>
              <a:defRPr sz="2400">
                <a:solidFill>
                  <a:schemeClr val="tx1"/>
                </a:solidFill>
                <a:latin typeface="Times New Roman" charset="0"/>
                <a:ea typeface="ＭＳ Ｐゴシック" charset="0"/>
              </a:defRPr>
            </a:lvl6pPr>
            <a:lvl7pPr marL="3600450" indent="-457200" fontAlgn="base">
              <a:spcBef>
                <a:spcPct val="0"/>
              </a:spcBef>
              <a:spcAft>
                <a:spcPct val="0"/>
              </a:spcAft>
              <a:defRPr sz="2400">
                <a:solidFill>
                  <a:schemeClr val="tx1"/>
                </a:solidFill>
                <a:latin typeface="Times New Roman" charset="0"/>
                <a:ea typeface="ＭＳ Ｐゴシック" charset="0"/>
              </a:defRPr>
            </a:lvl7pPr>
            <a:lvl8pPr marL="4057650" indent="-457200" fontAlgn="base">
              <a:spcBef>
                <a:spcPct val="0"/>
              </a:spcBef>
              <a:spcAft>
                <a:spcPct val="0"/>
              </a:spcAft>
              <a:defRPr sz="2400">
                <a:solidFill>
                  <a:schemeClr val="tx1"/>
                </a:solidFill>
                <a:latin typeface="Times New Roman" charset="0"/>
                <a:ea typeface="ＭＳ Ｐゴシック" charset="0"/>
              </a:defRPr>
            </a:lvl8pPr>
            <a:lvl9pPr marL="451485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4800" b="1" dirty="0" smtClean="0">
                <a:latin typeface="Arial" charset="0"/>
              </a:rPr>
              <a:t>4. Method of Morphological Compositing</a:t>
            </a:r>
            <a:endParaRPr lang="en-US" dirty="0">
              <a:latin typeface="Arial" charset="0"/>
            </a:endParaRPr>
          </a:p>
        </p:txBody>
      </p:sp>
      <p:sp>
        <p:nvSpPr>
          <p:cNvPr id="719" name="Slide Number Placeholder 5"/>
          <p:cNvSpPr txBox="1">
            <a:spLocks noGrp="1"/>
          </p:cNvSpPr>
          <p:nvPr/>
        </p:nvSpPr>
        <p:spPr bwMode="auto">
          <a:xfrm>
            <a:off x="18897600" y="12254805"/>
            <a:ext cx="1905000" cy="457200"/>
          </a:xfrm>
          <a:prstGeom prst="rect">
            <a:avLst/>
          </a:prstGeom>
          <a:noFill/>
          <a:ln w="9525">
            <a:noFill/>
            <a:miter lim="800000"/>
            <a:headEnd/>
            <a:tailEnd/>
          </a:ln>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defRPr/>
            </a:pPr>
            <a:fld id="{31675FDA-A2F8-4FEC-B2AE-F29EA6A8CF30}" type="slidenum">
              <a:rPr lang="en-US" sz="1400" smtClean="0">
                <a:solidFill>
                  <a:srgbClr val="F8F8F8"/>
                </a:solidFill>
                <a:effectLst>
                  <a:outerShdw blurRad="38100" dist="38100" dir="2700000" algn="tl">
                    <a:srgbClr val="000000"/>
                  </a:outerShdw>
                </a:effectLst>
              </a:rPr>
              <a:pPr algn="r">
                <a:defRPr/>
              </a:pPr>
              <a:t>1</a:t>
            </a:fld>
            <a:endParaRPr lang="en-US" sz="1400" dirty="0" smtClean="0">
              <a:solidFill>
                <a:srgbClr val="F8F8F8"/>
              </a:solidFill>
              <a:effectLst>
                <a:outerShdw blurRad="38100" dist="38100" dir="2700000" algn="tl">
                  <a:srgbClr val="000000"/>
                </a:outerShdw>
              </a:effectLst>
            </a:endParaRPr>
          </a:p>
        </p:txBody>
      </p:sp>
      <p:sp>
        <p:nvSpPr>
          <p:cNvPr id="720" name="Rectangle 3"/>
          <p:cNvSpPr txBox="1">
            <a:spLocks noChangeArrowheads="1"/>
          </p:cNvSpPr>
          <p:nvPr/>
        </p:nvSpPr>
        <p:spPr bwMode="auto">
          <a:xfrm>
            <a:off x="11571662" y="7149405"/>
            <a:ext cx="1022153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1612" tIns="250806" rIns="501612" bIns="250806" numCol="1" anchor="t" anchorCtr="0" compatLnSpc="1">
            <a:prstTxWarp prst="textNoShape">
              <a:avLst/>
            </a:prstTxWarp>
          </a:bodyPr>
          <a:lstStyle>
            <a:lvl1pPr marL="1881188" indent="-1881188" algn="l" defTabSz="5016500" rtl="0" fontAlgn="base">
              <a:spcBef>
                <a:spcPct val="20000"/>
              </a:spcBef>
              <a:spcAft>
                <a:spcPct val="0"/>
              </a:spcAft>
              <a:buChar char="•"/>
              <a:defRPr sz="17600">
                <a:solidFill>
                  <a:schemeClr val="tx1"/>
                </a:solidFill>
                <a:latin typeface="+mn-lt"/>
                <a:ea typeface="+mn-ea"/>
                <a:cs typeface="+mn-cs"/>
              </a:defRPr>
            </a:lvl1pPr>
            <a:lvl2pPr marL="4075113" indent="-1566863" algn="l" defTabSz="5016500" rtl="0" fontAlgn="base">
              <a:spcBef>
                <a:spcPct val="20000"/>
              </a:spcBef>
              <a:spcAft>
                <a:spcPct val="0"/>
              </a:spcAft>
              <a:buChar char="–"/>
              <a:defRPr sz="15400">
                <a:solidFill>
                  <a:schemeClr val="tx1"/>
                </a:solidFill>
                <a:latin typeface="+mn-lt"/>
                <a:ea typeface="+mn-ea"/>
              </a:defRPr>
            </a:lvl2pPr>
            <a:lvl3pPr marL="6270625" indent="-1254125" algn="l" defTabSz="5016500" rtl="0" fontAlgn="base">
              <a:spcBef>
                <a:spcPct val="20000"/>
              </a:spcBef>
              <a:spcAft>
                <a:spcPct val="0"/>
              </a:spcAft>
              <a:buChar char="•"/>
              <a:defRPr sz="13200">
                <a:solidFill>
                  <a:schemeClr val="tx1"/>
                </a:solidFill>
                <a:latin typeface="+mn-lt"/>
                <a:ea typeface="+mn-ea"/>
              </a:defRPr>
            </a:lvl3pPr>
            <a:lvl4pPr marL="8778875" indent="-1254125" algn="l" defTabSz="5016500" rtl="0" fontAlgn="base">
              <a:spcBef>
                <a:spcPct val="20000"/>
              </a:spcBef>
              <a:spcAft>
                <a:spcPct val="0"/>
              </a:spcAft>
              <a:buChar char="–"/>
              <a:defRPr sz="11000">
                <a:solidFill>
                  <a:schemeClr val="tx1"/>
                </a:solidFill>
                <a:latin typeface="+mn-lt"/>
                <a:ea typeface="+mn-ea"/>
              </a:defRPr>
            </a:lvl4pPr>
            <a:lvl5pPr marL="11285538" indent="-1252538" algn="l" defTabSz="5016500" rtl="0" fontAlgn="base">
              <a:spcBef>
                <a:spcPct val="20000"/>
              </a:spcBef>
              <a:spcAft>
                <a:spcPct val="0"/>
              </a:spcAft>
              <a:buChar char="»"/>
              <a:defRPr sz="11000">
                <a:solidFill>
                  <a:schemeClr val="tx1"/>
                </a:solidFill>
                <a:latin typeface="+mn-lt"/>
                <a:ea typeface="+mn-ea"/>
              </a:defRPr>
            </a:lvl5pPr>
            <a:lvl6pPr marL="11742738" indent="-1252538" algn="l" defTabSz="5016500" rtl="0" fontAlgn="base">
              <a:spcBef>
                <a:spcPct val="20000"/>
              </a:spcBef>
              <a:spcAft>
                <a:spcPct val="0"/>
              </a:spcAft>
              <a:buChar char="»"/>
              <a:defRPr sz="11000">
                <a:solidFill>
                  <a:schemeClr val="tx1"/>
                </a:solidFill>
                <a:latin typeface="+mn-lt"/>
                <a:ea typeface="+mn-ea"/>
              </a:defRPr>
            </a:lvl6pPr>
            <a:lvl7pPr marL="12199938" indent="-1252538" algn="l" defTabSz="5016500" rtl="0" fontAlgn="base">
              <a:spcBef>
                <a:spcPct val="20000"/>
              </a:spcBef>
              <a:spcAft>
                <a:spcPct val="0"/>
              </a:spcAft>
              <a:buChar char="»"/>
              <a:defRPr sz="11000">
                <a:solidFill>
                  <a:schemeClr val="tx1"/>
                </a:solidFill>
                <a:latin typeface="+mn-lt"/>
                <a:ea typeface="+mn-ea"/>
              </a:defRPr>
            </a:lvl7pPr>
            <a:lvl8pPr marL="12657138" indent="-1252538" algn="l" defTabSz="5016500" rtl="0" fontAlgn="base">
              <a:spcBef>
                <a:spcPct val="20000"/>
              </a:spcBef>
              <a:spcAft>
                <a:spcPct val="0"/>
              </a:spcAft>
              <a:buChar char="»"/>
              <a:defRPr sz="11000">
                <a:solidFill>
                  <a:schemeClr val="tx1"/>
                </a:solidFill>
                <a:latin typeface="+mn-lt"/>
                <a:ea typeface="+mn-ea"/>
              </a:defRPr>
            </a:lvl8pPr>
            <a:lvl9pPr marL="13114338" indent="-1252538" algn="l" defTabSz="5016500" rtl="0" fontAlgn="base">
              <a:spcBef>
                <a:spcPct val="20000"/>
              </a:spcBef>
              <a:spcAft>
                <a:spcPct val="0"/>
              </a:spcAft>
              <a:buChar char="»"/>
              <a:defRPr sz="11000">
                <a:solidFill>
                  <a:schemeClr val="tx1"/>
                </a:solidFill>
                <a:latin typeface="+mn-lt"/>
                <a:ea typeface="+mn-ea"/>
              </a:defRPr>
            </a:lvl9pPr>
          </a:lstStyle>
          <a:p>
            <a:pPr marL="0" indent="0">
              <a:spcBef>
                <a:spcPts val="600"/>
              </a:spcBef>
              <a:buNone/>
              <a:defRPr/>
            </a:pPr>
            <a:r>
              <a:rPr lang="en-US" sz="2800" b="1" dirty="0" smtClean="0">
                <a:solidFill>
                  <a:schemeClr val="accent6">
                    <a:lumMod val="50000"/>
                  </a:schemeClr>
                </a:solidFill>
                <a:latin typeface="Arial"/>
                <a:cs typeface="Arial"/>
              </a:rPr>
              <a:t>a)  </a:t>
            </a:r>
            <a:r>
              <a:rPr lang="en-US" sz="2800" dirty="0" smtClean="0">
                <a:solidFill>
                  <a:schemeClr val="accent6">
                    <a:lumMod val="50000"/>
                  </a:schemeClr>
                </a:solidFill>
                <a:latin typeface="Arial"/>
                <a:cs typeface="Arial"/>
              </a:rPr>
              <a:t>Match new polar scan to previous, </a:t>
            </a:r>
            <a:r>
              <a:rPr lang="en-US" sz="2800" dirty="0" smtClean="0">
                <a:solidFill>
                  <a:schemeClr val="accent6">
                    <a:lumMod val="50000"/>
                  </a:schemeClr>
                </a:solidFill>
                <a:latin typeface="Arial"/>
                <a:cs typeface="Arial"/>
              </a:rPr>
              <a:t>overlapping scans.</a:t>
            </a:r>
            <a:endParaRPr lang="en-US" sz="2800" dirty="0" smtClean="0">
              <a:solidFill>
                <a:schemeClr val="accent6">
                  <a:lumMod val="50000"/>
                </a:schemeClr>
              </a:solidFill>
              <a:latin typeface="Arial"/>
              <a:cs typeface="Arial"/>
            </a:endParaRPr>
          </a:p>
        </p:txBody>
      </p:sp>
      <p:pic>
        <p:nvPicPr>
          <p:cNvPr id="721" name="Picture 720" descr="grid207.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449800" y="8875573"/>
            <a:ext cx="2590800" cy="1943100"/>
          </a:xfrm>
          <a:prstGeom prst="rect">
            <a:avLst/>
          </a:prstGeom>
        </p:spPr>
      </p:pic>
      <p:sp>
        <p:nvSpPr>
          <p:cNvPr id="722" name="Parallelogram 721"/>
          <p:cNvSpPr/>
          <p:nvPr/>
        </p:nvSpPr>
        <p:spPr>
          <a:xfrm>
            <a:off x="18288000" y="8875573"/>
            <a:ext cx="1350034" cy="1905000"/>
          </a:xfrm>
          <a:prstGeom prst="parallelogram">
            <a:avLst>
              <a:gd name="adj" fmla="val 31664"/>
            </a:avLst>
          </a:prstGeom>
          <a:solidFill>
            <a:schemeClr val="accent1">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23" name="Picture 722" descr="grid207.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039600" y="7987605"/>
            <a:ext cx="2590800" cy="1943100"/>
          </a:xfrm>
          <a:prstGeom prst="rect">
            <a:avLst/>
          </a:prstGeom>
        </p:spPr>
      </p:pic>
      <p:sp>
        <p:nvSpPr>
          <p:cNvPr id="724" name="TextBox 723"/>
          <p:cNvSpPr txBox="1"/>
          <p:nvPr/>
        </p:nvSpPr>
        <p:spPr>
          <a:xfrm>
            <a:off x="20040600" y="10475773"/>
            <a:ext cx="582211" cy="369332"/>
          </a:xfrm>
          <a:prstGeom prst="rect">
            <a:avLst/>
          </a:prstGeom>
          <a:noFill/>
        </p:spPr>
        <p:txBody>
          <a:bodyPr wrap="none" rtlCol="0">
            <a:spAutoFit/>
          </a:bodyPr>
          <a:lstStyle/>
          <a:p>
            <a:r>
              <a:rPr lang="en-US" dirty="0" smtClean="0"/>
              <a:t>t</a:t>
            </a:r>
            <a:r>
              <a:rPr lang="en-US" baseline="-25000" dirty="0" smtClean="0"/>
              <a:t>NEW</a:t>
            </a:r>
            <a:endParaRPr lang="en-US" baseline="-25000" dirty="0"/>
          </a:p>
        </p:txBody>
      </p:sp>
      <p:sp>
        <p:nvSpPr>
          <p:cNvPr id="725" name="Parallelogram 724"/>
          <p:cNvSpPr/>
          <p:nvPr/>
        </p:nvSpPr>
        <p:spPr>
          <a:xfrm flipH="1">
            <a:off x="12420600" y="7987605"/>
            <a:ext cx="1295400" cy="1905000"/>
          </a:xfrm>
          <a:prstGeom prst="parallelogram">
            <a:avLst>
              <a:gd name="adj" fmla="val 31664"/>
            </a:avLst>
          </a:prstGeom>
          <a:solidFill>
            <a:srgbClr val="008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6" name="Parallelogram 725"/>
          <p:cNvSpPr/>
          <p:nvPr/>
        </p:nvSpPr>
        <p:spPr>
          <a:xfrm>
            <a:off x="12887659" y="7987605"/>
            <a:ext cx="1361741" cy="1905000"/>
          </a:xfrm>
          <a:prstGeom prst="parallelogram">
            <a:avLst>
              <a:gd name="adj" fmla="val 31664"/>
            </a:avLst>
          </a:prstGeom>
          <a:solidFill>
            <a:schemeClr val="accent1">
              <a:alpha val="20000"/>
            </a:schemeClr>
          </a:solid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27" name="Picture 726" descr="grid207.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39800" y="10083105"/>
            <a:ext cx="2590800" cy="1943100"/>
          </a:xfrm>
          <a:prstGeom prst="rect">
            <a:avLst/>
          </a:prstGeom>
        </p:spPr>
      </p:pic>
      <p:sp>
        <p:nvSpPr>
          <p:cNvPr id="728" name="Parallelogram 727"/>
          <p:cNvSpPr/>
          <p:nvPr/>
        </p:nvSpPr>
        <p:spPr>
          <a:xfrm flipH="1">
            <a:off x="14782800" y="10083105"/>
            <a:ext cx="1371600" cy="1905000"/>
          </a:xfrm>
          <a:prstGeom prst="parallelogram">
            <a:avLst>
              <a:gd name="adj" fmla="val 31664"/>
            </a:avLst>
          </a:prstGeom>
          <a:solidFill>
            <a:schemeClr val="accent6">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9" name="Parallelogram 728"/>
          <p:cNvSpPr/>
          <p:nvPr/>
        </p:nvSpPr>
        <p:spPr>
          <a:xfrm>
            <a:off x="14477999" y="10083105"/>
            <a:ext cx="1447801" cy="1905000"/>
          </a:xfrm>
          <a:prstGeom prst="parallelogram">
            <a:avLst>
              <a:gd name="adj" fmla="val 31664"/>
            </a:avLst>
          </a:prstGeom>
          <a:solidFill>
            <a:schemeClr val="accent1">
              <a:alpha val="20000"/>
            </a:schemeClr>
          </a:solid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30" name="Straight Arrow Connector 729"/>
          <p:cNvCxnSpPr/>
          <p:nvPr/>
        </p:nvCxnSpPr>
        <p:spPr>
          <a:xfrm>
            <a:off x="12268200" y="12369105"/>
            <a:ext cx="80010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731" name="Straight Arrow Connector 730"/>
          <p:cNvCxnSpPr/>
          <p:nvPr/>
        </p:nvCxnSpPr>
        <p:spPr>
          <a:xfrm>
            <a:off x="13335000" y="9860116"/>
            <a:ext cx="0" cy="2362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32" name="Straight Arrow Connector 731"/>
          <p:cNvCxnSpPr/>
          <p:nvPr/>
        </p:nvCxnSpPr>
        <p:spPr>
          <a:xfrm>
            <a:off x="14935200" y="12064305"/>
            <a:ext cx="0" cy="304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33" name="Straight Arrow Connector 732"/>
          <p:cNvCxnSpPr/>
          <p:nvPr/>
        </p:nvCxnSpPr>
        <p:spPr>
          <a:xfrm>
            <a:off x="19050000" y="10921305"/>
            <a:ext cx="0" cy="1447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34" name="Straight Connector 733"/>
          <p:cNvCxnSpPr/>
          <p:nvPr/>
        </p:nvCxnSpPr>
        <p:spPr>
          <a:xfrm>
            <a:off x="12877800" y="12141992"/>
            <a:ext cx="0" cy="171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735" name="Straight Connector 734"/>
          <p:cNvCxnSpPr/>
          <p:nvPr/>
        </p:nvCxnSpPr>
        <p:spPr>
          <a:xfrm>
            <a:off x="14020800" y="12292905"/>
            <a:ext cx="0" cy="171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736" name="Straight Connector 735"/>
          <p:cNvCxnSpPr/>
          <p:nvPr/>
        </p:nvCxnSpPr>
        <p:spPr>
          <a:xfrm>
            <a:off x="15087600" y="12292905"/>
            <a:ext cx="0" cy="171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737" name="Straight Connector 736"/>
          <p:cNvCxnSpPr/>
          <p:nvPr/>
        </p:nvCxnSpPr>
        <p:spPr>
          <a:xfrm>
            <a:off x="16154400" y="12292905"/>
            <a:ext cx="0" cy="171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738" name="Straight Connector 737"/>
          <p:cNvCxnSpPr/>
          <p:nvPr/>
        </p:nvCxnSpPr>
        <p:spPr>
          <a:xfrm>
            <a:off x="17297400" y="12297029"/>
            <a:ext cx="0" cy="171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739" name="Straight Connector 738"/>
          <p:cNvCxnSpPr/>
          <p:nvPr/>
        </p:nvCxnSpPr>
        <p:spPr>
          <a:xfrm>
            <a:off x="18364200" y="12297029"/>
            <a:ext cx="0" cy="171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740" name="Straight Connector 739"/>
          <p:cNvCxnSpPr/>
          <p:nvPr/>
        </p:nvCxnSpPr>
        <p:spPr>
          <a:xfrm>
            <a:off x="19354800" y="12292905"/>
            <a:ext cx="0" cy="171750"/>
          </a:xfrm>
          <a:prstGeom prst="line">
            <a:avLst/>
          </a:prstGeom>
        </p:spPr>
        <p:style>
          <a:lnRef idx="2">
            <a:schemeClr val="accent1"/>
          </a:lnRef>
          <a:fillRef idx="0">
            <a:schemeClr val="accent1"/>
          </a:fillRef>
          <a:effectRef idx="1">
            <a:schemeClr val="accent1"/>
          </a:effectRef>
          <a:fontRef idx="minor">
            <a:schemeClr val="tx1"/>
          </a:fontRef>
        </p:style>
      </p:cxnSp>
      <p:sp>
        <p:nvSpPr>
          <p:cNvPr id="741" name="TextBox 740"/>
          <p:cNvSpPr txBox="1"/>
          <p:nvPr/>
        </p:nvSpPr>
        <p:spPr>
          <a:xfrm>
            <a:off x="14554200" y="9435405"/>
            <a:ext cx="665492" cy="369332"/>
          </a:xfrm>
          <a:prstGeom prst="rect">
            <a:avLst/>
          </a:prstGeom>
          <a:noFill/>
        </p:spPr>
        <p:txBody>
          <a:bodyPr wrap="none" rtlCol="0">
            <a:spAutoFit/>
          </a:bodyPr>
          <a:lstStyle/>
          <a:p>
            <a:r>
              <a:rPr lang="en-US" dirty="0" smtClean="0"/>
              <a:t>t</a:t>
            </a:r>
            <a:r>
              <a:rPr lang="en-US" baseline="-25000" dirty="0" smtClean="0"/>
              <a:t>PREV1</a:t>
            </a:r>
            <a:endParaRPr lang="en-US" baseline="-25000" dirty="0"/>
          </a:p>
        </p:txBody>
      </p:sp>
      <p:sp>
        <p:nvSpPr>
          <p:cNvPr id="742" name="TextBox 741"/>
          <p:cNvSpPr txBox="1"/>
          <p:nvPr/>
        </p:nvSpPr>
        <p:spPr>
          <a:xfrm>
            <a:off x="16154400" y="11759505"/>
            <a:ext cx="665492" cy="369332"/>
          </a:xfrm>
          <a:prstGeom prst="rect">
            <a:avLst/>
          </a:prstGeom>
          <a:noFill/>
        </p:spPr>
        <p:txBody>
          <a:bodyPr wrap="none" rtlCol="0">
            <a:spAutoFit/>
          </a:bodyPr>
          <a:lstStyle/>
          <a:p>
            <a:r>
              <a:rPr lang="en-US" dirty="0" smtClean="0"/>
              <a:t>t</a:t>
            </a:r>
            <a:r>
              <a:rPr lang="en-US" baseline="-25000" dirty="0" smtClean="0"/>
              <a:t>PREV2</a:t>
            </a:r>
            <a:endParaRPr lang="en-US" baseline="-25000" dirty="0"/>
          </a:p>
        </p:txBody>
      </p:sp>
      <p:sp>
        <p:nvSpPr>
          <p:cNvPr id="743" name="TextBox 742"/>
          <p:cNvSpPr txBox="1"/>
          <p:nvPr/>
        </p:nvSpPr>
        <p:spPr>
          <a:xfrm>
            <a:off x="12694068" y="12260037"/>
            <a:ext cx="275475" cy="279797"/>
          </a:xfrm>
          <a:prstGeom prst="rect">
            <a:avLst/>
          </a:prstGeom>
          <a:noFill/>
        </p:spPr>
        <p:txBody>
          <a:bodyPr wrap="none" rtlCol="0">
            <a:spAutoFit/>
          </a:bodyPr>
          <a:lstStyle/>
          <a:p>
            <a:r>
              <a:rPr lang="en-US" sz="1400" b="1" dirty="0" smtClean="0">
                <a:solidFill>
                  <a:schemeClr val="accent1"/>
                </a:solidFill>
              </a:rPr>
              <a:t>12</a:t>
            </a:r>
            <a:endParaRPr lang="en-US" sz="1400" b="1" dirty="0">
              <a:solidFill>
                <a:schemeClr val="accent1"/>
              </a:solidFill>
            </a:endParaRPr>
          </a:p>
        </p:txBody>
      </p:sp>
      <p:sp>
        <p:nvSpPr>
          <p:cNvPr id="744" name="TextBox 743"/>
          <p:cNvSpPr txBox="1"/>
          <p:nvPr/>
        </p:nvSpPr>
        <p:spPr>
          <a:xfrm>
            <a:off x="13829463" y="12394108"/>
            <a:ext cx="366657" cy="307777"/>
          </a:xfrm>
          <a:prstGeom prst="rect">
            <a:avLst/>
          </a:prstGeom>
          <a:noFill/>
        </p:spPr>
        <p:txBody>
          <a:bodyPr wrap="none" rtlCol="0">
            <a:spAutoFit/>
          </a:bodyPr>
          <a:lstStyle/>
          <a:p>
            <a:r>
              <a:rPr lang="en-US" sz="1400" b="1" dirty="0" smtClean="0">
                <a:solidFill>
                  <a:schemeClr val="accent1"/>
                </a:solidFill>
              </a:rPr>
              <a:t>13</a:t>
            </a:r>
            <a:endParaRPr lang="en-US" sz="1400" b="1" dirty="0">
              <a:solidFill>
                <a:schemeClr val="accent1"/>
              </a:solidFill>
            </a:endParaRPr>
          </a:p>
        </p:txBody>
      </p:sp>
      <p:sp>
        <p:nvSpPr>
          <p:cNvPr id="745" name="TextBox 744"/>
          <p:cNvSpPr txBox="1"/>
          <p:nvPr/>
        </p:nvSpPr>
        <p:spPr>
          <a:xfrm>
            <a:off x="14905095" y="12394700"/>
            <a:ext cx="366657" cy="307777"/>
          </a:xfrm>
          <a:prstGeom prst="rect">
            <a:avLst/>
          </a:prstGeom>
          <a:noFill/>
        </p:spPr>
        <p:txBody>
          <a:bodyPr wrap="none" rtlCol="0">
            <a:spAutoFit/>
          </a:bodyPr>
          <a:lstStyle/>
          <a:p>
            <a:r>
              <a:rPr lang="en-US" sz="1400" b="1" dirty="0" smtClean="0">
                <a:solidFill>
                  <a:schemeClr val="accent1"/>
                </a:solidFill>
              </a:rPr>
              <a:t>14</a:t>
            </a:r>
            <a:endParaRPr lang="en-US" sz="1400" b="1" dirty="0">
              <a:solidFill>
                <a:schemeClr val="accent1"/>
              </a:solidFill>
            </a:endParaRPr>
          </a:p>
        </p:txBody>
      </p:sp>
      <p:sp>
        <p:nvSpPr>
          <p:cNvPr id="746" name="TextBox 745"/>
          <p:cNvSpPr txBox="1"/>
          <p:nvPr/>
        </p:nvSpPr>
        <p:spPr>
          <a:xfrm>
            <a:off x="15978186" y="12398971"/>
            <a:ext cx="366657" cy="307777"/>
          </a:xfrm>
          <a:prstGeom prst="rect">
            <a:avLst/>
          </a:prstGeom>
          <a:noFill/>
        </p:spPr>
        <p:txBody>
          <a:bodyPr wrap="none" rtlCol="0">
            <a:spAutoFit/>
          </a:bodyPr>
          <a:lstStyle/>
          <a:p>
            <a:r>
              <a:rPr lang="en-US" sz="1400" b="1" dirty="0" smtClean="0">
                <a:solidFill>
                  <a:schemeClr val="accent1"/>
                </a:solidFill>
              </a:rPr>
              <a:t>15</a:t>
            </a:r>
            <a:endParaRPr lang="en-US" sz="1400" b="1" dirty="0">
              <a:solidFill>
                <a:schemeClr val="accent1"/>
              </a:solidFill>
            </a:endParaRPr>
          </a:p>
        </p:txBody>
      </p:sp>
      <p:sp>
        <p:nvSpPr>
          <p:cNvPr id="747" name="TextBox 746"/>
          <p:cNvSpPr txBox="1"/>
          <p:nvPr/>
        </p:nvSpPr>
        <p:spPr>
          <a:xfrm>
            <a:off x="17129124" y="12394700"/>
            <a:ext cx="366657" cy="307777"/>
          </a:xfrm>
          <a:prstGeom prst="rect">
            <a:avLst/>
          </a:prstGeom>
          <a:noFill/>
        </p:spPr>
        <p:txBody>
          <a:bodyPr wrap="none" rtlCol="0">
            <a:spAutoFit/>
          </a:bodyPr>
          <a:lstStyle/>
          <a:p>
            <a:r>
              <a:rPr lang="en-US" sz="1400" b="1" dirty="0" smtClean="0">
                <a:solidFill>
                  <a:schemeClr val="accent1"/>
                </a:solidFill>
              </a:rPr>
              <a:t>16</a:t>
            </a:r>
            <a:endParaRPr lang="en-US" sz="1400" b="1" dirty="0">
              <a:solidFill>
                <a:schemeClr val="accent1"/>
              </a:solidFill>
            </a:endParaRPr>
          </a:p>
        </p:txBody>
      </p:sp>
      <p:sp>
        <p:nvSpPr>
          <p:cNvPr id="748" name="TextBox 747"/>
          <p:cNvSpPr txBox="1"/>
          <p:nvPr/>
        </p:nvSpPr>
        <p:spPr>
          <a:xfrm>
            <a:off x="18175290" y="12392919"/>
            <a:ext cx="366657" cy="307777"/>
          </a:xfrm>
          <a:prstGeom prst="rect">
            <a:avLst/>
          </a:prstGeom>
          <a:noFill/>
        </p:spPr>
        <p:txBody>
          <a:bodyPr wrap="none" rtlCol="0">
            <a:spAutoFit/>
          </a:bodyPr>
          <a:lstStyle/>
          <a:p>
            <a:r>
              <a:rPr lang="en-US" sz="1400" b="1" dirty="0" smtClean="0">
                <a:solidFill>
                  <a:schemeClr val="accent1"/>
                </a:solidFill>
              </a:rPr>
              <a:t>17</a:t>
            </a:r>
            <a:endParaRPr lang="en-US" sz="1400" b="1" dirty="0">
              <a:solidFill>
                <a:schemeClr val="accent1"/>
              </a:solidFill>
            </a:endParaRPr>
          </a:p>
        </p:txBody>
      </p:sp>
      <p:sp>
        <p:nvSpPr>
          <p:cNvPr id="749" name="TextBox 748"/>
          <p:cNvSpPr txBox="1"/>
          <p:nvPr/>
        </p:nvSpPr>
        <p:spPr>
          <a:xfrm>
            <a:off x="19178586" y="12392919"/>
            <a:ext cx="493069" cy="307777"/>
          </a:xfrm>
          <a:prstGeom prst="rect">
            <a:avLst/>
          </a:prstGeom>
          <a:noFill/>
        </p:spPr>
        <p:txBody>
          <a:bodyPr wrap="none" rtlCol="0">
            <a:spAutoFit/>
          </a:bodyPr>
          <a:lstStyle/>
          <a:p>
            <a:r>
              <a:rPr lang="en-US" sz="1400" b="1" dirty="0" smtClean="0">
                <a:solidFill>
                  <a:schemeClr val="accent1"/>
                </a:solidFill>
              </a:rPr>
              <a:t>18 Z</a:t>
            </a:r>
            <a:endParaRPr lang="en-US" sz="1400" b="1" dirty="0">
              <a:solidFill>
                <a:schemeClr val="accent1"/>
              </a:solidFill>
            </a:endParaRPr>
          </a:p>
        </p:txBody>
      </p:sp>
      <p:sp>
        <p:nvSpPr>
          <p:cNvPr id="750" name="TextBox 749"/>
          <p:cNvSpPr txBox="1"/>
          <p:nvPr/>
        </p:nvSpPr>
        <p:spPr>
          <a:xfrm>
            <a:off x="12993690" y="12333145"/>
            <a:ext cx="705567" cy="307777"/>
          </a:xfrm>
          <a:prstGeom prst="rect">
            <a:avLst/>
          </a:prstGeom>
          <a:noFill/>
        </p:spPr>
        <p:txBody>
          <a:bodyPr wrap="none" rtlCol="0">
            <a:spAutoFit/>
          </a:bodyPr>
          <a:lstStyle/>
          <a:p>
            <a:r>
              <a:rPr lang="en-US" sz="1400" dirty="0" smtClean="0"/>
              <a:t>(12:20)</a:t>
            </a:r>
            <a:endParaRPr lang="en-US" sz="1400" dirty="0"/>
          </a:p>
        </p:txBody>
      </p:sp>
      <p:sp>
        <p:nvSpPr>
          <p:cNvPr id="751" name="TextBox 750"/>
          <p:cNvSpPr txBox="1"/>
          <p:nvPr/>
        </p:nvSpPr>
        <p:spPr>
          <a:xfrm>
            <a:off x="14401800" y="12326438"/>
            <a:ext cx="705567" cy="307777"/>
          </a:xfrm>
          <a:prstGeom prst="rect">
            <a:avLst/>
          </a:prstGeom>
          <a:noFill/>
        </p:spPr>
        <p:txBody>
          <a:bodyPr wrap="none" rtlCol="0">
            <a:spAutoFit/>
          </a:bodyPr>
          <a:lstStyle/>
          <a:p>
            <a:r>
              <a:rPr lang="en-US" sz="1400" dirty="0" smtClean="0"/>
              <a:t>(13:50)</a:t>
            </a:r>
            <a:endParaRPr lang="en-US" sz="1400" dirty="0"/>
          </a:p>
        </p:txBody>
      </p:sp>
      <p:sp>
        <p:nvSpPr>
          <p:cNvPr id="752" name="TextBox 751"/>
          <p:cNvSpPr txBox="1"/>
          <p:nvPr/>
        </p:nvSpPr>
        <p:spPr>
          <a:xfrm>
            <a:off x="18669000" y="12324657"/>
            <a:ext cx="705567" cy="307777"/>
          </a:xfrm>
          <a:prstGeom prst="rect">
            <a:avLst/>
          </a:prstGeom>
          <a:noFill/>
        </p:spPr>
        <p:txBody>
          <a:bodyPr wrap="none" rtlCol="0">
            <a:spAutoFit/>
          </a:bodyPr>
          <a:lstStyle/>
          <a:p>
            <a:r>
              <a:rPr lang="en-US" sz="1400" dirty="0" smtClean="0"/>
              <a:t>(17:</a:t>
            </a:r>
            <a:r>
              <a:rPr lang="en-US" sz="1400" dirty="0"/>
              <a:t>4</a:t>
            </a:r>
            <a:r>
              <a:rPr lang="en-US" sz="1400" dirty="0" smtClean="0"/>
              <a:t>0)</a:t>
            </a:r>
            <a:endParaRPr lang="en-US" sz="1400" dirty="0"/>
          </a:p>
        </p:txBody>
      </p:sp>
      <p:sp>
        <p:nvSpPr>
          <p:cNvPr id="753" name="Rectangle 3"/>
          <p:cNvSpPr txBox="1">
            <a:spLocks noChangeArrowheads="1"/>
          </p:cNvSpPr>
          <p:nvPr/>
        </p:nvSpPr>
        <p:spPr bwMode="auto">
          <a:xfrm>
            <a:off x="11506200" y="13397805"/>
            <a:ext cx="10591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1612" tIns="250806" rIns="501612" bIns="250806" numCol="1" anchor="t" anchorCtr="0" compatLnSpc="1">
            <a:prstTxWarp prst="textNoShape">
              <a:avLst/>
            </a:prstTxWarp>
          </a:bodyPr>
          <a:lstStyle>
            <a:lvl1pPr marL="1881188" indent="-1881188" algn="l" defTabSz="5016500" rtl="0" fontAlgn="base">
              <a:spcBef>
                <a:spcPct val="20000"/>
              </a:spcBef>
              <a:spcAft>
                <a:spcPct val="0"/>
              </a:spcAft>
              <a:buChar char="•"/>
              <a:defRPr sz="17600">
                <a:solidFill>
                  <a:schemeClr val="tx1"/>
                </a:solidFill>
                <a:latin typeface="+mn-lt"/>
                <a:ea typeface="+mn-ea"/>
                <a:cs typeface="+mn-cs"/>
              </a:defRPr>
            </a:lvl1pPr>
            <a:lvl2pPr marL="4075113" indent="-1566863" algn="l" defTabSz="5016500" rtl="0" fontAlgn="base">
              <a:spcBef>
                <a:spcPct val="20000"/>
              </a:spcBef>
              <a:spcAft>
                <a:spcPct val="0"/>
              </a:spcAft>
              <a:buChar char="–"/>
              <a:defRPr sz="15400">
                <a:solidFill>
                  <a:schemeClr val="tx1"/>
                </a:solidFill>
                <a:latin typeface="+mn-lt"/>
                <a:ea typeface="+mn-ea"/>
              </a:defRPr>
            </a:lvl2pPr>
            <a:lvl3pPr marL="6270625" indent="-1254125" algn="l" defTabSz="5016500" rtl="0" fontAlgn="base">
              <a:spcBef>
                <a:spcPct val="20000"/>
              </a:spcBef>
              <a:spcAft>
                <a:spcPct val="0"/>
              </a:spcAft>
              <a:buChar char="•"/>
              <a:defRPr sz="13200">
                <a:solidFill>
                  <a:schemeClr val="tx1"/>
                </a:solidFill>
                <a:latin typeface="+mn-lt"/>
                <a:ea typeface="+mn-ea"/>
              </a:defRPr>
            </a:lvl3pPr>
            <a:lvl4pPr marL="8778875" indent="-1254125" algn="l" defTabSz="5016500" rtl="0" fontAlgn="base">
              <a:spcBef>
                <a:spcPct val="20000"/>
              </a:spcBef>
              <a:spcAft>
                <a:spcPct val="0"/>
              </a:spcAft>
              <a:buChar char="–"/>
              <a:defRPr sz="11000">
                <a:solidFill>
                  <a:schemeClr val="tx1"/>
                </a:solidFill>
                <a:latin typeface="+mn-lt"/>
                <a:ea typeface="+mn-ea"/>
              </a:defRPr>
            </a:lvl4pPr>
            <a:lvl5pPr marL="11285538" indent="-1252538" algn="l" defTabSz="5016500" rtl="0" fontAlgn="base">
              <a:spcBef>
                <a:spcPct val="20000"/>
              </a:spcBef>
              <a:spcAft>
                <a:spcPct val="0"/>
              </a:spcAft>
              <a:buChar char="»"/>
              <a:defRPr sz="11000">
                <a:solidFill>
                  <a:schemeClr val="tx1"/>
                </a:solidFill>
                <a:latin typeface="+mn-lt"/>
                <a:ea typeface="+mn-ea"/>
              </a:defRPr>
            </a:lvl5pPr>
            <a:lvl6pPr marL="11742738" indent="-1252538" algn="l" defTabSz="5016500" rtl="0" fontAlgn="base">
              <a:spcBef>
                <a:spcPct val="20000"/>
              </a:spcBef>
              <a:spcAft>
                <a:spcPct val="0"/>
              </a:spcAft>
              <a:buChar char="»"/>
              <a:defRPr sz="11000">
                <a:solidFill>
                  <a:schemeClr val="tx1"/>
                </a:solidFill>
                <a:latin typeface="+mn-lt"/>
                <a:ea typeface="+mn-ea"/>
              </a:defRPr>
            </a:lvl6pPr>
            <a:lvl7pPr marL="12199938" indent="-1252538" algn="l" defTabSz="5016500" rtl="0" fontAlgn="base">
              <a:spcBef>
                <a:spcPct val="20000"/>
              </a:spcBef>
              <a:spcAft>
                <a:spcPct val="0"/>
              </a:spcAft>
              <a:buChar char="»"/>
              <a:defRPr sz="11000">
                <a:solidFill>
                  <a:schemeClr val="tx1"/>
                </a:solidFill>
                <a:latin typeface="+mn-lt"/>
                <a:ea typeface="+mn-ea"/>
              </a:defRPr>
            </a:lvl7pPr>
            <a:lvl8pPr marL="12657138" indent="-1252538" algn="l" defTabSz="5016500" rtl="0" fontAlgn="base">
              <a:spcBef>
                <a:spcPct val="20000"/>
              </a:spcBef>
              <a:spcAft>
                <a:spcPct val="0"/>
              </a:spcAft>
              <a:buChar char="»"/>
              <a:defRPr sz="11000">
                <a:solidFill>
                  <a:schemeClr val="tx1"/>
                </a:solidFill>
                <a:latin typeface="+mn-lt"/>
                <a:ea typeface="+mn-ea"/>
              </a:defRPr>
            </a:lvl8pPr>
            <a:lvl9pPr marL="13114338" indent="-1252538" algn="l" defTabSz="5016500" rtl="0" fontAlgn="base">
              <a:spcBef>
                <a:spcPct val="20000"/>
              </a:spcBef>
              <a:spcAft>
                <a:spcPct val="0"/>
              </a:spcAft>
              <a:buChar char="»"/>
              <a:defRPr sz="11000">
                <a:solidFill>
                  <a:schemeClr val="tx1"/>
                </a:solidFill>
                <a:latin typeface="+mn-lt"/>
                <a:ea typeface="+mn-ea"/>
              </a:defRPr>
            </a:lvl9pPr>
          </a:lstStyle>
          <a:p>
            <a:pPr marL="0" indent="0">
              <a:spcBef>
                <a:spcPts val="600"/>
              </a:spcBef>
              <a:buNone/>
              <a:defRPr/>
            </a:pPr>
            <a:r>
              <a:rPr lang="en-US" sz="2800" b="1" dirty="0" smtClean="0">
                <a:solidFill>
                  <a:schemeClr val="accent6">
                    <a:lumMod val="50000"/>
                  </a:schemeClr>
                </a:solidFill>
                <a:latin typeface="Arial"/>
                <a:cs typeface="Arial"/>
              </a:rPr>
              <a:t>b) </a:t>
            </a:r>
            <a:r>
              <a:rPr lang="en-US" sz="2800" dirty="0" smtClean="0">
                <a:solidFill>
                  <a:schemeClr val="accent6">
                    <a:lumMod val="50000"/>
                  </a:schemeClr>
                </a:solidFill>
                <a:latin typeface="Arial"/>
                <a:cs typeface="Arial"/>
              </a:rPr>
              <a:t>Identify overlaps between new scan and previous scans</a:t>
            </a:r>
          </a:p>
        </p:txBody>
      </p:sp>
      <p:pic>
        <p:nvPicPr>
          <p:cNvPr id="754" name="Picture 753" descr="grid207.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325141" y="14781073"/>
            <a:ext cx="2590800" cy="1943100"/>
          </a:xfrm>
          <a:prstGeom prst="rect">
            <a:avLst/>
          </a:prstGeom>
        </p:spPr>
      </p:pic>
      <p:sp>
        <p:nvSpPr>
          <p:cNvPr id="755" name="Parallelogram 754"/>
          <p:cNvSpPr/>
          <p:nvPr/>
        </p:nvSpPr>
        <p:spPr>
          <a:xfrm flipH="1">
            <a:off x="13706141" y="14781073"/>
            <a:ext cx="1295400" cy="1905000"/>
          </a:xfrm>
          <a:prstGeom prst="parallelogram">
            <a:avLst>
              <a:gd name="adj" fmla="val 31664"/>
            </a:avLst>
          </a:prstGeom>
          <a:solidFill>
            <a:srgbClr val="008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6" name="Parallelogram 755"/>
          <p:cNvSpPr/>
          <p:nvPr/>
        </p:nvSpPr>
        <p:spPr>
          <a:xfrm>
            <a:off x="14173200" y="14781073"/>
            <a:ext cx="1361741" cy="1905000"/>
          </a:xfrm>
          <a:prstGeom prst="parallelogram">
            <a:avLst>
              <a:gd name="adj" fmla="val 31664"/>
            </a:avLst>
          </a:prstGeom>
          <a:solidFill>
            <a:schemeClr val="accent1">
              <a:alpha val="20000"/>
            </a:schemeClr>
          </a:solid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57" name="Picture 756" descr="grid207.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068800" y="14781073"/>
            <a:ext cx="2590800" cy="1943100"/>
          </a:xfrm>
          <a:prstGeom prst="rect">
            <a:avLst/>
          </a:prstGeom>
        </p:spPr>
      </p:pic>
      <p:sp>
        <p:nvSpPr>
          <p:cNvPr id="758" name="Parallelogram 757"/>
          <p:cNvSpPr/>
          <p:nvPr/>
        </p:nvSpPr>
        <p:spPr>
          <a:xfrm flipH="1">
            <a:off x="18211800" y="14781073"/>
            <a:ext cx="1371600" cy="1905000"/>
          </a:xfrm>
          <a:prstGeom prst="parallelogram">
            <a:avLst>
              <a:gd name="adj" fmla="val 31664"/>
            </a:avLst>
          </a:prstGeom>
          <a:solidFill>
            <a:schemeClr val="accent6">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9" name="Parallelogram 758"/>
          <p:cNvSpPr/>
          <p:nvPr/>
        </p:nvSpPr>
        <p:spPr>
          <a:xfrm>
            <a:off x="17906999" y="14781073"/>
            <a:ext cx="1447801" cy="1905000"/>
          </a:xfrm>
          <a:prstGeom prst="parallelogram">
            <a:avLst>
              <a:gd name="adj" fmla="val 31664"/>
            </a:avLst>
          </a:prstGeom>
          <a:solidFill>
            <a:schemeClr val="accent1">
              <a:alpha val="20000"/>
            </a:schemeClr>
          </a:solid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0" name="Isosceles Triangle 759"/>
          <p:cNvSpPr/>
          <p:nvPr/>
        </p:nvSpPr>
        <p:spPr>
          <a:xfrm>
            <a:off x="14173200" y="14781073"/>
            <a:ext cx="838200" cy="1905000"/>
          </a:xfrm>
          <a:prstGeom prst="triangle">
            <a:avLst>
              <a:gd name="adj" fmla="val 51420"/>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1" name="Hexagon 3"/>
          <p:cNvSpPr/>
          <p:nvPr/>
        </p:nvSpPr>
        <p:spPr>
          <a:xfrm>
            <a:off x="18307050" y="14781073"/>
            <a:ext cx="958850" cy="1912937"/>
          </a:xfrm>
          <a:custGeom>
            <a:avLst/>
            <a:gdLst>
              <a:gd name="connsiteX0" fmla="*/ 0 w 990600"/>
              <a:gd name="connsiteY0" fmla="*/ 952500 h 1905000"/>
              <a:gd name="connsiteX1" fmla="*/ 247650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925512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895350"/>
              <a:gd name="connsiteY0" fmla="*/ 317500 h 1905000"/>
              <a:gd name="connsiteX1" fmla="*/ 41275 w 895350"/>
              <a:gd name="connsiteY1" fmla="*/ 0 h 1905000"/>
              <a:gd name="connsiteX2" fmla="*/ 830262 w 895350"/>
              <a:gd name="connsiteY2" fmla="*/ 0 h 1905000"/>
              <a:gd name="connsiteX3" fmla="*/ 895350 w 895350"/>
              <a:gd name="connsiteY3" fmla="*/ 952500 h 1905000"/>
              <a:gd name="connsiteX4" fmla="*/ 647700 w 895350"/>
              <a:gd name="connsiteY4" fmla="*/ 1905000 h 1905000"/>
              <a:gd name="connsiteX5" fmla="*/ 152400 w 895350"/>
              <a:gd name="connsiteY5" fmla="*/ 1905000 h 1905000"/>
              <a:gd name="connsiteX6" fmla="*/ 0 w 895350"/>
              <a:gd name="connsiteY6" fmla="*/ 317500 h 1905000"/>
              <a:gd name="connsiteX0" fmla="*/ 0 w 958850"/>
              <a:gd name="connsiteY0" fmla="*/ 317500 h 1905000"/>
              <a:gd name="connsiteX1" fmla="*/ 41275 w 958850"/>
              <a:gd name="connsiteY1" fmla="*/ 0 h 1905000"/>
              <a:gd name="connsiteX2" fmla="*/ 830262 w 958850"/>
              <a:gd name="connsiteY2" fmla="*/ 0 h 1905000"/>
              <a:gd name="connsiteX3" fmla="*/ 958850 w 958850"/>
              <a:gd name="connsiteY3" fmla="*/ 412750 h 1905000"/>
              <a:gd name="connsiteX4" fmla="*/ 647700 w 958850"/>
              <a:gd name="connsiteY4" fmla="*/ 1905000 h 1905000"/>
              <a:gd name="connsiteX5" fmla="*/ 152400 w 958850"/>
              <a:gd name="connsiteY5" fmla="*/ 1905000 h 1905000"/>
              <a:gd name="connsiteX6" fmla="*/ 0 w 958850"/>
              <a:gd name="connsiteY6" fmla="*/ 317500 h 1905000"/>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47700 w 958850"/>
              <a:gd name="connsiteY4" fmla="*/ 1905000 h 1912937"/>
              <a:gd name="connsiteX5" fmla="*/ 334963 w 958850"/>
              <a:gd name="connsiteY5" fmla="*/ 1912937 h 1912937"/>
              <a:gd name="connsiteX6" fmla="*/ 0 w 958850"/>
              <a:gd name="connsiteY6" fmla="*/ 317500 h 1912937"/>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08013 w 958850"/>
              <a:gd name="connsiteY4" fmla="*/ 1912937 h 1912937"/>
              <a:gd name="connsiteX5" fmla="*/ 334963 w 958850"/>
              <a:gd name="connsiteY5" fmla="*/ 1912937 h 1912937"/>
              <a:gd name="connsiteX6" fmla="*/ 0 w 958850"/>
              <a:gd name="connsiteY6" fmla="*/ 317500 h 19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850" h="1912937">
                <a:moveTo>
                  <a:pt x="0" y="317500"/>
                </a:moveTo>
                <a:lnTo>
                  <a:pt x="41275" y="0"/>
                </a:lnTo>
                <a:lnTo>
                  <a:pt x="830262" y="0"/>
                </a:lnTo>
                <a:lnTo>
                  <a:pt x="958850" y="412750"/>
                </a:lnTo>
                <a:lnTo>
                  <a:pt x="608013" y="1912937"/>
                </a:lnTo>
                <a:lnTo>
                  <a:pt x="334963" y="1912937"/>
                </a:lnTo>
                <a:lnTo>
                  <a:pt x="0" y="317500"/>
                </a:lnTo>
                <a:close/>
              </a:path>
            </a:pathLst>
          </a:cu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2" name="TextBox 761"/>
          <p:cNvSpPr txBox="1"/>
          <p:nvPr/>
        </p:nvSpPr>
        <p:spPr>
          <a:xfrm>
            <a:off x="13030200" y="16838473"/>
            <a:ext cx="2659702" cy="369332"/>
          </a:xfrm>
          <a:prstGeom prst="rect">
            <a:avLst/>
          </a:prstGeom>
          <a:noFill/>
        </p:spPr>
        <p:txBody>
          <a:bodyPr wrap="none" rtlCol="0">
            <a:spAutoFit/>
          </a:bodyPr>
          <a:lstStyle/>
          <a:p>
            <a:r>
              <a:rPr lang="en-US" dirty="0"/>
              <a:t>Overlap from </a:t>
            </a:r>
            <a:r>
              <a:rPr lang="en-US" dirty="0" smtClean="0"/>
              <a:t>t</a:t>
            </a:r>
            <a:r>
              <a:rPr lang="en-US" baseline="-25000" dirty="0" smtClean="0"/>
              <a:t>PREV1</a:t>
            </a:r>
            <a:r>
              <a:rPr lang="en-US" dirty="0" smtClean="0"/>
              <a:t> to t</a:t>
            </a:r>
            <a:r>
              <a:rPr lang="en-US" baseline="-25000" dirty="0" smtClean="0"/>
              <a:t>NEW</a:t>
            </a:r>
            <a:endParaRPr lang="en-US" baseline="-25000" dirty="0"/>
          </a:p>
        </p:txBody>
      </p:sp>
      <p:sp>
        <p:nvSpPr>
          <p:cNvPr id="763" name="TextBox 762"/>
          <p:cNvSpPr txBox="1"/>
          <p:nvPr/>
        </p:nvSpPr>
        <p:spPr>
          <a:xfrm>
            <a:off x="17228498" y="16838473"/>
            <a:ext cx="2659702" cy="369332"/>
          </a:xfrm>
          <a:prstGeom prst="rect">
            <a:avLst/>
          </a:prstGeom>
          <a:noFill/>
        </p:spPr>
        <p:txBody>
          <a:bodyPr wrap="none" rtlCol="0">
            <a:spAutoFit/>
          </a:bodyPr>
          <a:lstStyle/>
          <a:p>
            <a:r>
              <a:rPr lang="en-US" dirty="0"/>
              <a:t>Overlap from </a:t>
            </a:r>
            <a:r>
              <a:rPr lang="en-US" dirty="0" smtClean="0"/>
              <a:t>t</a:t>
            </a:r>
            <a:r>
              <a:rPr lang="en-US" baseline="-25000" dirty="0" smtClean="0"/>
              <a:t>PREV2</a:t>
            </a:r>
            <a:r>
              <a:rPr lang="en-US" dirty="0" smtClean="0"/>
              <a:t> to t</a:t>
            </a:r>
            <a:r>
              <a:rPr lang="en-US" baseline="-25000" dirty="0" smtClean="0"/>
              <a:t>NEW</a:t>
            </a:r>
            <a:endParaRPr lang="en-US" baseline="-25000" dirty="0"/>
          </a:p>
        </p:txBody>
      </p:sp>
      <p:sp>
        <p:nvSpPr>
          <p:cNvPr id="764" name="Rectangle 3"/>
          <p:cNvSpPr txBox="1">
            <a:spLocks noChangeArrowheads="1"/>
          </p:cNvSpPr>
          <p:nvPr/>
        </p:nvSpPr>
        <p:spPr bwMode="auto">
          <a:xfrm>
            <a:off x="11430000" y="17969805"/>
            <a:ext cx="1050486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1612" tIns="250806" rIns="501612" bIns="250806" numCol="1" anchor="t" anchorCtr="0" compatLnSpc="1">
            <a:prstTxWarp prst="textNoShape">
              <a:avLst/>
            </a:prstTxWarp>
            <a:noAutofit/>
          </a:bodyPr>
          <a:lstStyle>
            <a:lvl1pPr marL="1881188" indent="-1881188" algn="l" defTabSz="5016500" rtl="0" fontAlgn="base">
              <a:spcBef>
                <a:spcPct val="20000"/>
              </a:spcBef>
              <a:spcAft>
                <a:spcPct val="0"/>
              </a:spcAft>
              <a:buChar char="•"/>
              <a:defRPr sz="17600">
                <a:solidFill>
                  <a:schemeClr val="tx1"/>
                </a:solidFill>
                <a:latin typeface="+mn-lt"/>
                <a:ea typeface="+mn-ea"/>
                <a:cs typeface="+mn-cs"/>
              </a:defRPr>
            </a:lvl1pPr>
            <a:lvl2pPr marL="4075113" indent="-1566863" algn="l" defTabSz="5016500" rtl="0" fontAlgn="base">
              <a:spcBef>
                <a:spcPct val="20000"/>
              </a:spcBef>
              <a:spcAft>
                <a:spcPct val="0"/>
              </a:spcAft>
              <a:buChar char="–"/>
              <a:defRPr sz="15400">
                <a:solidFill>
                  <a:schemeClr val="tx1"/>
                </a:solidFill>
                <a:latin typeface="+mn-lt"/>
                <a:ea typeface="+mn-ea"/>
              </a:defRPr>
            </a:lvl2pPr>
            <a:lvl3pPr marL="6270625" indent="-1254125" algn="l" defTabSz="5016500" rtl="0" fontAlgn="base">
              <a:spcBef>
                <a:spcPct val="20000"/>
              </a:spcBef>
              <a:spcAft>
                <a:spcPct val="0"/>
              </a:spcAft>
              <a:buChar char="•"/>
              <a:defRPr sz="13200">
                <a:solidFill>
                  <a:schemeClr val="tx1"/>
                </a:solidFill>
                <a:latin typeface="+mn-lt"/>
                <a:ea typeface="+mn-ea"/>
              </a:defRPr>
            </a:lvl3pPr>
            <a:lvl4pPr marL="8778875" indent="-1254125" algn="l" defTabSz="5016500" rtl="0" fontAlgn="base">
              <a:spcBef>
                <a:spcPct val="20000"/>
              </a:spcBef>
              <a:spcAft>
                <a:spcPct val="0"/>
              </a:spcAft>
              <a:buChar char="–"/>
              <a:defRPr sz="11000">
                <a:solidFill>
                  <a:schemeClr val="tx1"/>
                </a:solidFill>
                <a:latin typeface="+mn-lt"/>
                <a:ea typeface="+mn-ea"/>
              </a:defRPr>
            </a:lvl4pPr>
            <a:lvl5pPr marL="11285538" indent="-1252538" algn="l" defTabSz="5016500" rtl="0" fontAlgn="base">
              <a:spcBef>
                <a:spcPct val="20000"/>
              </a:spcBef>
              <a:spcAft>
                <a:spcPct val="0"/>
              </a:spcAft>
              <a:buChar char="»"/>
              <a:defRPr sz="11000">
                <a:solidFill>
                  <a:schemeClr val="tx1"/>
                </a:solidFill>
                <a:latin typeface="+mn-lt"/>
                <a:ea typeface="+mn-ea"/>
              </a:defRPr>
            </a:lvl5pPr>
            <a:lvl6pPr marL="11742738" indent="-1252538" algn="l" defTabSz="5016500" rtl="0" fontAlgn="base">
              <a:spcBef>
                <a:spcPct val="20000"/>
              </a:spcBef>
              <a:spcAft>
                <a:spcPct val="0"/>
              </a:spcAft>
              <a:buChar char="»"/>
              <a:defRPr sz="11000">
                <a:solidFill>
                  <a:schemeClr val="tx1"/>
                </a:solidFill>
                <a:latin typeface="+mn-lt"/>
                <a:ea typeface="+mn-ea"/>
              </a:defRPr>
            </a:lvl6pPr>
            <a:lvl7pPr marL="12199938" indent="-1252538" algn="l" defTabSz="5016500" rtl="0" fontAlgn="base">
              <a:spcBef>
                <a:spcPct val="20000"/>
              </a:spcBef>
              <a:spcAft>
                <a:spcPct val="0"/>
              </a:spcAft>
              <a:buChar char="»"/>
              <a:defRPr sz="11000">
                <a:solidFill>
                  <a:schemeClr val="tx1"/>
                </a:solidFill>
                <a:latin typeface="+mn-lt"/>
                <a:ea typeface="+mn-ea"/>
              </a:defRPr>
            </a:lvl7pPr>
            <a:lvl8pPr marL="12657138" indent="-1252538" algn="l" defTabSz="5016500" rtl="0" fontAlgn="base">
              <a:spcBef>
                <a:spcPct val="20000"/>
              </a:spcBef>
              <a:spcAft>
                <a:spcPct val="0"/>
              </a:spcAft>
              <a:buChar char="»"/>
              <a:defRPr sz="11000">
                <a:solidFill>
                  <a:schemeClr val="tx1"/>
                </a:solidFill>
                <a:latin typeface="+mn-lt"/>
                <a:ea typeface="+mn-ea"/>
              </a:defRPr>
            </a:lvl8pPr>
            <a:lvl9pPr marL="13114338" indent="-1252538" algn="l" defTabSz="5016500" rtl="0" fontAlgn="base">
              <a:spcBef>
                <a:spcPct val="20000"/>
              </a:spcBef>
              <a:spcAft>
                <a:spcPct val="0"/>
              </a:spcAft>
              <a:buChar char="»"/>
              <a:defRPr sz="11000">
                <a:solidFill>
                  <a:schemeClr val="tx1"/>
                </a:solidFill>
                <a:latin typeface="+mn-lt"/>
                <a:ea typeface="+mn-ea"/>
              </a:defRPr>
            </a:lvl9pPr>
          </a:lstStyle>
          <a:p>
            <a:pPr marL="0" indent="0">
              <a:spcBef>
                <a:spcPts val="600"/>
              </a:spcBef>
              <a:buNone/>
              <a:defRPr/>
            </a:pPr>
            <a:r>
              <a:rPr lang="en-US" sz="2800" b="1" dirty="0" smtClean="0">
                <a:solidFill>
                  <a:schemeClr val="accent6">
                    <a:lumMod val="50000"/>
                  </a:schemeClr>
                </a:solidFill>
                <a:latin typeface="Arial"/>
                <a:cs typeface="Arial"/>
              </a:rPr>
              <a:t>c) </a:t>
            </a:r>
            <a:r>
              <a:rPr lang="en-US" sz="2800" dirty="0">
                <a:solidFill>
                  <a:schemeClr val="accent6">
                    <a:lumMod val="50000"/>
                  </a:schemeClr>
                </a:solidFill>
                <a:latin typeface="Arial"/>
                <a:cs typeface="Arial"/>
              </a:rPr>
              <a:t>Compute optical flow field separately for </a:t>
            </a:r>
            <a:r>
              <a:rPr lang="en-US" sz="2800" dirty="0" smtClean="0">
                <a:solidFill>
                  <a:schemeClr val="accent6">
                    <a:lumMod val="50000"/>
                  </a:schemeClr>
                </a:solidFill>
                <a:latin typeface="Arial"/>
                <a:cs typeface="Arial"/>
              </a:rPr>
              <a:t>each overlapping </a:t>
            </a:r>
            <a:r>
              <a:rPr lang="en-US" sz="2800" dirty="0">
                <a:solidFill>
                  <a:schemeClr val="accent6">
                    <a:lumMod val="50000"/>
                  </a:schemeClr>
                </a:solidFill>
                <a:latin typeface="Arial"/>
                <a:cs typeface="Arial"/>
              </a:rPr>
              <a:t>zone</a:t>
            </a:r>
          </a:p>
        </p:txBody>
      </p:sp>
      <p:pic>
        <p:nvPicPr>
          <p:cNvPr id="765" name="Picture 764" descr="ldof_obj2_equation.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54000" y="19417915"/>
            <a:ext cx="7373468" cy="1193800"/>
          </a:xfrm>
          <a:prstGeom prst="rect">
            <a:avLst/>
          </a:prstGeom>
        </p:spPr>
      </p:pic>
      <p:cxnSp>
        <p:nvCxnSpPr>
          <p:cNvPr id="766" name="Straight Arrow Connector 765"/>
          <p:cNvCxnSpPr/>
          <p:nvPr/>
        </p:nvCxnSpPr>
        <p:spPr>
          <a:xfrm flipV="1">
            <a:off x="13106400" y="20002115"/>
            <a:ext cx="7620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67" name="TextBox 766"/>
          <p:cNvSpPr txBox="1"/>
          <p:nvPr/>
        </p:nvSpPr>
        <p:spPr>
          <a:xfrm>
            <a:off x="12115800" y="20850495"/>
            <a:ext cx="3689611" cy="738664"/>
          </a:xfrm>
          <a:prstGeom prst="rect">
            <a:avLst/>
          </a:prstGeom>
          <a:noFill/>
        </p:spPr>
        <p:txBody>
          <a:bodyPr wrap="square" rtlCol="0">
            <a:spAutoFit/>
          </a:bodyPr>
          <a:lstStyle/>
          <a:p>
            <a:r>
              <a:rPr lang="en-US" sz="1400" u="sng" dirty="0" smtClean="0">
                <a:latin typeface="Arial"/>
                <a:cs typeface="Arial"/>
              </a:rPr>
              <a:t>“Color term” (brightness temp term)</a:t>
            </a:r>
            <a:r>
              <a:rPr lang="en-US" sz="1400" dirty="0" smtClean="0">
                <a:latin typeface="Arial"/>
                <a:cs typeface="Arial"/>
              </a:rPr>
              <a:t>: Penalty for mismatch between </a:t>
            </a:r>
            <a:r>
              <a:rPr lang="en-US" sz="1400" i="1" dirty="0" smtClean="0">
                <a:latin typeface="Arial"/>
                <a:cs typeface="Arial"/>
              </a:rPr>
              <a:t>I</a:t>
            </a:r>
            <a:r>
              <a:rPr lang="en-US" sz="1400" i="1" baseline="-25000" dirty="0" smtClean="0">
                <a:latin typeface="Arial"/>
                <a:cs typeface="Arial"/>
              </a:rPr>
              <a:t>1</a:t>
            </a:r>
            <a:r>
              <a:rPr lang="en-US" sz="1400" i="1" dirty="0" smtClean="0">
                <a:latin typeface="Arial"/>
                <a:cs typeface="Arial"/>
              </a:rPr>
              <a:t> </a:t>
            </a:r>
            <a:r>
              <a:rPr lang="en-US" sz="1400" dirty="0" smtClean="0">
                <a:latin typeface="Arial"/>
                <a:cs typeface="Arial"/>
              </a:rPr>
              <a:t>and</a:t>
            </a:r>
            <a:r>
              <a:rPr lang="en-US" sz="1400" i="1" dirty="0" smtClean="0">
                <a:latin typeface="Arial"/>
                <a:cs typeface="Arial"/>
              </a:rPr>
              <a:t> </a:t>
            </a:r>
            <a:r>
              <a:rPr lang="en-US" sz="1400" dirty="0" smtClean="0">
                <a:latin typeface="Arial"/>
                <a:cs typeface="Arial"/>
              </a:rPr>
              <a:t>nudged </a:t>
            </a:r>
            <a:r>
              <a:rPr lang="en-US" sz="1400" i="1" dirty="0" smtClean="0">
                <a:latin typeface="Arial"/>
                <a:cs typeface="Arial"/>
              </a:rPr>
              <a:t>I</a:t>
            </a:r>
            <a:r>
              <a:rPr lang="en-US" sz="1400" i="1" baseline="-25000" dirty="0" smtClean="0">
                <a:latin typeface="Arial"/>
                <a:cs typeface="Arial"/>
              </a:rPr>
              <a:t>2</a:t>
            </a:r>
            <a:r>
              <a:rPr lang="en-US" sz="1400" dirty="0" smtClean="0">
                <a:latin typeface="Arial"/>
                <a:cs typeface="Arial"/>
              </a:rPr>
              <a:t> brightness values.</a:t>
            </a:r>
            <a:endParaRPr lang="en-US" sz="1400" dirty="0">
              <a:latin typeface="Arial"/>
              <a:cs typeface="Arial"/>
            </a:endParaRPr>
          </a:p>
        </p:txBody>
      </p:sp>
      <p:sp>
        <p:nvSpPr>
          <p:cNvPr id="768" name="TextBox 767"/>
          <p:cNvSpPr txBox="1"/>
          <p:nvPr/>
        </p:nvSpPr>
        <p:spPr>
          <a:xfrm>
            <a:off x="17068800" y="20764115"/>
            <a:ext cx="3689611" cy="738664"/>
          </a:xfrm>
          <a:prstGeom prst="rect">
            <a:avLst/>
          </a:prstGeom>
          <a:noFill/>
        </p:spPr>
        <p:txBody>
          <a:bodyPr wrap="square" rtlCol="0">
            <a:spAutoFit/>
          </a:bodyPr>
          <a:lstStyle/>
          <a:p>
            <a:r>
              <a:rPr lang="en-US" sz="1400" u="sng" dirty="0" smtClean="0">
                <a:latin typeface="Arial"/>
                <a:cs typeface="Arial"/>
              </a:rPr>
              <a:t>“Gradient term”</a:t>
            </a:r>
            <a:r>
              <a:rPr lang="en-US" sz="1400" dirty="0" smtClean="0">
                <a:latin typeface="Arial"/>
                <a:cs typeface="Arial"/>
              </a:rPr>
              <a:t>: Penalty for mismatch between </a:t>
            </a:r>
            <a:r>
              <a:rPr lang="en-US" sz="1400" i="1" dirty="0" smtClean="0">
                <a:latin typeface="Arial"/>
                <a:cs typeface="Arial"/>
              </a:rPr>
              <a:t>I</a:t>
            </a:r>
            <a:r>
              <a:rPr lang="en-US" sz="1400" i="1" baseline="-25000" dirty="0" smtClean="0">
                <a:latin typeface="Arial"/>
                <a:cs typeface="Arial"/>
              </a:rPr>
              <a:t>1</a:t>
            </a:r>
            <a:r>
              <a:rPr lang="en-US" sz="1400" i="1" dirty="0" smtClean="0">
                <a:latin typeface="Arial"/>
                <a:cs typeface="Arial"/>
              </a:rPr>
              <a:t> </a:t>
            </a:r>
            <a:r>
              <a:rPr lang="en-US" sz="1400" dirty="0" smtClean="0">
                <a:latin typeface="Arial"/>
                <a:cs typeface="Arial"/>
              </a:rPr>
              <a:t>gradients and nudged </a:t>
            </a:r>
            <a:r>
              <a:rPr lang="en-US" sz="1400" i="1" dirty="0" smtClean="0">
                <a:latin typeface="Arial"/>
                <a:cs typeface="Arial"/>
              </a:rPr>
              <a:t>I</a:t>
            </a:r>
            <a:r>
              <a:rPr lang="en-US" sz="1400" i="1" baseline="-25000" dirty="0" smtClean="0">
                <a:latin typeface="Arial"/>
                <a:cs typeface="Arial"/>
              </a:rPr>
              <a:t>2</a:t>
            </a:r>
            <a:r>
              <a:rPr lang="en-US" sz="1400" dirty="0" smtClean="0">
                <a:latin typeface="Arial"/>
                <a:cs typeface="Arial"/>
              </a:rPr>
              <a:t> gradients.</a:t>
            </a:r>
            <a:endParaRPr lang="en-US" sz="1400" dirty="0">
              <a:latin typeface="Arial"/>
              <a:cs typeface="Arial"/>
            </a:endParaRPr>
          </a:p>
        </p:txBody>
      </p:sp>
      <p:pic>
        <p:nvPicPr>
          <p:cNvPr id="769" name="Picture 768" descr="ldof_obj2_equation.png"/>
          <p:cNvPicPr>
            <a:picLocks noChangeAspect="1"/>
          </p:cNvPicPr>
          <p:nvPr/>
        </p:nvPicPr>
        <p:blipFill rotWithShape="1">
          <a:blip r:embed="rId11" cstate="print">
            <a:extLst>
              <a:ext uri="{28A0092B-C50C-407E-A947-70E740481C1C}">
                <a14:useLocalDpi xmlns:a14="http://schemas.microsoft.com/office/drawing/2010/main" val="0"/>
              </a:ext>
            </a:extLst>
          </a:blip>
          <a:srcRect l="89440" b="50225"/>
          <a:stretch/>
        </p:blipFill>
        <p:spPr>
          <a:xfrm>
            <a:off x="18947464" y="19417605"/>
            <a:ext cx="778642" cy="594205"/>
          </a:xfrm>
          <a:prstGeom prst="rect">
            <a:avLst/>
          </a:prstGeom>
        </p:spPr>
      </p:pic>
      <p:sp>
        <p:nvSpPr>
          <p:cNvPr id="770" name="Rectangle 769"/>
          <p:cNvSpPr/>
          <p:nvPr/>
        </p:nvSpPr>
        <p:spPr>
          <a:xfrm>
            <a:off x="19659600" y="19468715"/>
            <a:ext cx="6096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71" name="Straight Arrow Connector 770"/>
          <p:cNvCxnSpPr/>
          <p:nvPr/>
        </p:nvCxnSpPr>
        <p:spPr>
          <a:xfrm flipH="1">
            <a:off x="19659600" y="19773515"/>
            <a:ext cx="990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72" name="Straight Connector 771"/>
          <p:cNvCxnSpPr/>
          <p:nvPr/>
        </p:nvCxnSpPr>
        <p:spPr>
          <a:xfrm>
            <a:off x="20650200" y="19773515"/>
            <a:ext cx="0" cy="1295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3" name="Straight Connector 772"/>
          <p:cNvCxnSpPr/>
          <p:nvPr/>
        </p:nvCxnSpPr>
        <p:spPr>
          <a:xfrm>
            <a:off x="20269200" y="21068915"/>
            <a:ext cx="381000" cy="0"/>
          </a:xfrm>
          <a:prstGeom prst="line">
            <a:avLst/>
          </a:prstGeom>
        </p:spPr>
        <p:style>
          <a:lnRef idx="2">
            <a:schemeClr val="accent1"/>
          </a:lnRef>
          <a:fillRef idx="0">
            <a:schemeClr val="accent1"/>
          </a:fillRef>
          <a:effectRef idx="1">
            <a:schemeClr val="accent1"/>
          </a:effectRef>
          <a:fontRef idx="minor">
            <a:schemeClr val="tx1"/>
          </a:fontRef>
        </p:style>
      </p:cxnSp>
      <p:sp>
        <p:nvSpPr>
          <p:cNvPr id="774" name="TextBox 773"/>
          <p:cNvSpPr txBox="1"/>
          <p:nvPr/>
        </p:nvSpPr>
        <p:spPr>
          <a:xfrm>
            <a:off x="12115800" y="22069695"/>
            <a:ext cx="3689611" cy="523220"/>
          </a:xfrm>
          <a:prstGeom prst="rect">
            <a:avLst/>
          </a:prstGeom>
          <a:noFill/>
        </p:spPr>
        <p:txBody>
          <a:bodyPr wrap="square" rtlCol="0">
            <a:spAutoFit/>
          </a:bodyPr>
          <a:lstStyle/>
          <a:p>
            <a:r>
              <a:rPr lang="en-US" sz="1400" u="sng" dirty="0" smtClean="0">
                <a:latin typeface="Arial"/>
                <a:cs typeface="Arial"/>
              </a:rPr>
              <a:t>“Smoothness term”</a:t>
            </a:r>
            <a:r>
              <a:rPr lang="en-US" sz="1400" dirty="0" smtClean="0">
                <a:latin typeface="Arial"/>
                <a:cs typeface="Arial"/>
              </a:rPr>
              <a:t>: Penalty for discontinuity in the flow field solution.</a:t>
            </a:r>
            <a:endParaRPr lang="en-US" sz="1400" dirty="0">
              <a:latin typeface="Arial"/>
              <a:cs typeface="Arial"/>
            </a:endParaRPr>
          </a:p>
        </p:txBody>
      </p:sp>
      <p:cxnSp>
        <p:nvCxnSpPr>
          <p:cNvPr id="775" name="Straight Connector 774"/>
          <p:cNvCxnSpPr/>
          <p:nvPr/>
        </p:nvCxnSpPr>
        <p:spPr>
          <a:xfrm>
            <a:off x="15849600" y="22440515"/>
            <a:ext cx="609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6" name="Straight Arrow Connector 775"/>
          <p:cNvCxnSpPr/>
          <p:nvPr/>
        </p:nvCxnSpPr>
        <p:spPr>
          <a:xfrm flipH="1" flipV="1">
            <a:off x="15925800" y="20535515"/>
            <a:ext cx="5334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77" name="Straight Connector 776"/>
          <p:cNvCxnSpPr/>
          <p:nvPr/>
        </p:nvCxnSpPr>
        <p:spPr>
          <a:xfrm>
            <a:off x="16459200" y="21068915"/>
            <a:ext cx="0" cy="1371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8" name="Straight Connector 777"/>
          <p:cNvCxnSpPr/>
          <p:nvPr/>
        </p:nvCxnSpPr>
        <p:spPr>
          <a:xfrm flipH="1">
            <a:off x="16535400" y="22440515"/>
            <a:ext cx="609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9" name="Straight Arrow Connector 778"/>
          <p:cNvCxnSpPr/>
          <p:nvPr/>
        </p:nvCxnSpPr>
        <p:spPr>
          <a:xfrm flipV="1">
            <a:off x="16535400" y="20535515"/>
            <a:ext cx="5334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0" name="Straight Connector 779"/>
          <p:cNvCxnSpPr/>
          <p:nvPr/>
        </p:nvCxnSpPr>
        <p:spPr>
          <a:xfrm>
            <a:off x="16535400" y="21068915"/>
            <a:ext cx="0" cy="1371600"/>
          </a:xfrm>
          <a:prstGeom prst="line">
            <a:avLst/>
          </a:prstGeom>
        </p:spPr>
        <p:style>
          <a:lnRef idx="2">
            <a:schemeClr val="accent1"/>
          </a:lnRef>
          <a:fillRef idx="0">
            <a:schemeClr val="accent1"/>
          </a:fillRef>
          <a:effectRef idx="1">
            <a:schemeClr val="accent1"/>
          </a:effectRef>
          <a:fontRef idx="minor">
            <a:schemeClr val="tx1"/>
          </a:fontRef>
        </p:style>
      </p:cxnSp>
      <p:sp>
        <p:nvSpPr>
          <p:cNvPr id="781" name="TextBox 780"/>
          <p:cNvSpPr txBox="1"/>
          <p:nvPr/>
        </p:nvSpPr>
        <p:spPr>
          <a:xfrm>
            <a:off x="17221200" y="21983315"/>
            <a:ext cx="3689611" cy="954107"/>
          </a:xfrm>
          <a:prstGeom prst="rect">
            <a:avLst/>
          </a:prstGeom>
          <a:noFill/>
        </p:spPr>
        <p:txBody>
          <a:bodyPr wrap="square" rtlCol="0">
            <a:spAutoFit/>
          </a:bodyPr>
          <a:lstStyle/>
          <a:p>
            <a:r>
              <a:rPr lang="en-US" sz="1400" u="sng" dirty="0" smtClean="0">
                <a:latin typeface="Arial"/>
                <a:cs typeface="Arial"/>
              </a:rPr>
              <a:t>“Descriptor term”</a:t>
            </a:r>
            <a:r>
              <a:rPr lang="en-US" sz="1400" dirty="0" smtClean="0">
                <a:latin typeface="Arial"/>
                <a:cs typeface="Arial"/>
              </a:rPr>
              <a:t>: Penalty for difference between flow field and displacement between matching “descriptors” (think anchor points… next slide)</a:t>
            </a:r>
            <a:endParaRPr lang="en-US" sz="1400" dirty="0">
              <a:latin typeface="Arial"/>
              <a:cs typeface="Arial"/>
            </a:endParaRPr>
          </a:p>
        </p:txBody>
      </p:sp>
      <p:sp>
        <p:nvSpPr>
          <p:cNvPr id="782" name="TextBox 781"/>
          <p:cNvSpPr txBox="1"/>
          <p:nvPr/>
        </p:nvSpPr>
        <p:spPr>
          <a:xfrm>
            <a:off x="14276877" y="16064805"/>
            <a:ext cx="582123" cy="369332"/>
          </a:xfrm>
          <a:prstGeom prst="rect">
            <a:avLst/>
          </a:prstGeom>
          <a:noFill/>
        </p:spPr>
        <p:txBody>
          <a:bodyPr wrap="none" rtlCol="0">
            <a:spAutoFit/>
          </a:bodyPr>
          <a:lstStyle/>
          <a:p>
            <a:r>
              <a:rPr lang="en-US" i="1" dirty="0" smtClean="0">
                <a:latin typeface="Cambria Math"/>
                <a:cs typeface="Cambria Math"/>
              </a:rPr>
              <a:t>“</a:t>
            </a:r>
            <a:r>
              <a:rPr lang="en-US" i="1" dirty="0" err="1" smtClean="0">
                <a:latin typeface="Cambria Math"/>
                <a:cs typeface="Cambria Math"/>
              </a:rPr>
              <a:t>Ω</a:t>
            </a:r>
            <a:r>
              <a:rPr lang="en-US" i="1" dirty="0" smtClean="0">
                <a:latin typeface="Cambria Math"/>
                <a:cs typeface="Cambria Math"/>
              </a:rPr>
              <a:t>”</a:t>
            </a:r>
            <a:endParaRPr lang="en-US" i="1" dirty="0">
              <a:latin typeface="Cambria Math"/>
              <a:cs typeface="Cambria Math"/>
            </a:endParaRPr>
          </a:p>
        </p:txBody>
      </p:sp>
      <p:sp>
        <p:nvSpPr>
          <p:cNvPr id="783" name="TextBox 782"/>
          <p:cNvSpPr txBox="1"/>
          <p:nvPr/>
        </p:nvSpPr>
        <p:spPr>
          <a:xfrm>
            <a:off x="18467877" y="15226605"/>
            <a:ext cx="582123" cy="369332"/>
          </a:xfrm>
          <a:prstGeom prst="rect">
            <a:avLst/>
          </a:prstGeom>
          <a:noFill/>
        </p:spPr>
        <p:txBody>
          <a:bodyPr wrap="none" rtlCol="0">
            <a:spAutoFit/>
          </a:bodyPr>
          <a:lstStyle/>
          <a:p>
            <a:r>
              <a:rPr lang="en-US" i="1" dirty="0" smtClean="0">
                <a:latin typeface="Cambria Math"/>
                <a:cs typeface="Cambria Math"/>
              </a:rPr>
              <a:t>“</a:t>
            </a:r>
            <a:r>
              <a:rPr lang="en-US" i="1" dirty="0" err="1" smtClean="0">
                <a:latin typeface="Cambria Math"/>
                <a:cs typeface="Cambria Math"/>
              </a:rPr>
              <a:t>Ω</a:t>
            </a:r>
            <a:r>
              <a:rPr lang="en-US" i="1" dirty="0" smtClean="0">
                <a:latin typeface="Cambria Math"/>
                <a:cs typeface="Cambria Math"/>
              </a:rPr>
              <a:t>”</a:t>
            </a:r>
            <a:endParaRPr lang="en-US" i="1" dirty="0">
              <a:latin typeface="Cambria Math"/>
              <a:cs typeface="Cambria Math"/>
            </a:endParaRPr>
          </a:p>
        </p:txBody>
      </p:sp>
      <p:sp>
        <p:nvSpPr>
          <p:cNvPr id="784" name="Rectangle 783"/>
          <p:cNvSpPr/>
          <p:nvPr/>
        </p:nvSpPr>
        <p:spPr bwMode="auto">
          <a:xfrm>
            <a:off x="11963400" y="19341405"/>
            <a:ext cx="8991600" cy="373380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0" b="1" i="0" u="none" strike="noStrike" cap="none" normalizeH="0" baseline="0">
              <a:ln>
                <a:noFill/>
              </a:ln>
              <a:solidFill>
                <a:srgbClr val="FF0101"/>
              </a:solidFill>
              <a:effectLst/>
              <a:latin typeface="Times New Roman" charset="0"/>
              <a:ea typeface="ＭＳ Ｐゴシック" charset="0"/>
            </a:endParaRPr>
          </a:p>
        </p:txBody>
      </p:sp>
      <p:sp>
        <p:nvSpPr>
          <p:cNvPr id="785" name="TextBox 784"/>
          <p:cNvSpPr txBox="1"/>
          <p:nvPr/>
        </p:nvSpPr>
        <p:spPr>
          <a:xfrm>
            <a:off x="13411200" y="14236005"/>
            <a:ext cx="1189264" cy="369332"/>
          </a:xfrm>
          <a:prstGeom prst="rect">
            <a:avLst/>
          </a:prstGeom>
          <a:noFill/>
        </p:spPr>
        <p:txBody>
          <a:bodyPr wrap="none" rtlCol="0">
            <a:spAutoFit/>
          </a:bodyPr>
          <a:lstStyle/>
          <a:p>
            <a:r>
              <a:rPr lang="en-US" i="1" dirty="0" smtClean="0">
                <a:latin typeface="Times New Roman"/>
                <a:cs typeface="Times New Roman"/>
              </a:rPr>
              <a:t>I</a:t>
            </a:r>
            <a:r>
              <a:rPr lang="en-US" i="1" baseline="-25000" dirty="0" smtClean="0">
                <a:latin typeface="Times New Roman"/>
                <a:cs typeface="Times New Roman"/>
              </a:rPr>
              <a:t>1 </a:t>
            </a:r>
            <a:r>
              <a:rPr lang="en-US" i="1" dirty="0" smtClean="0">
                <a:latin typeface="Times New Roman"/>
                <a:cs typeface="Times New Roman"/>
              </a:rPr>
              <a:t>at t</a:t>
            </a:r>
            <a:r>
              <a:rPr lang="en-US" i="1" baseline="-25000" dirty="0" smtClean="0">
                <a:latin typeface="Times New Roman"/>
                <a:cs typeface="Times New Roman"/>
              </a:rPr>
              <a:t>PREV1</a:t>
            </a:r>
            <a:endParaRPr lang="en-US" i="1" baseline="-25000" dirty="0">
              <a:latin typeface="Times New Roman"/>
              <a:cs typeface="Times New Roman"/>
            </a:endParaRPr>
          </a:p>
        </p:txBody>
      </p:sp>
      <p:sp>
        <p:nvSpPr>
          <p:cNvPr id="786" name="TextBox 785"/>
          <p:cNvSpPr txBox="1"/>
          <p:nvPr/>
        </p:nvSpPr>
        <p:spPr>
          <a:xfrm>
            <a:off x="14853872" y="14236005"/>
            <a:ext cx="1071928" cy="369332"/>
          </a:xfrm>
          <a:prstGeom prst="rect">
            <a:avLst/>
          </a:prstGeom>
          <a:noFill/>
        </p:spPr>
        <p:txBody>
          <a:bodyPr wrap="none" rtlCol="0">
            <a:spAutoFit/>
          </a:bodyPr>
          <a:lstStyle/>
          <a:p>
            <a:r>
              <a:rPr lang="en-US" i="1" dirty="0" smtClean="0">
                <a:latin typeface="Times New Roman"/>
                <a:cs typeface="Times New Roman"/>
              </a:rPr>
              <a:t>I</a:t>
            </a:r>
            <a:r>
              <a:rPr lang="en-US" i="1" baseline="-25000" dirty="0" smtClean="0">
                <a:latin typeface="Times New Roman"/>
                <a:cs typeface="Times New Roman"/>
              </a:rPr>
              <a:t>2 </a:t>
            </a:r>
            <a:r>
              <a:rPr lang="en-US" i="1" dirty="0">
                <a:latin typeface="Times New Roman"/>
                <a:cs typeface="Times New Roman"/>
              </a:rPr>
              <a:t>at </a:t>
            </a:r>
            <a:r>
              <a:rPr lang="en-US" i="1" dirty="0" smtClean="0">
                <a:latin typeface="Times New Roman"/>
                <a:cs typeface="Times New Roman"/>
              </a:rPr>
              <a:t>t</a:t>
            </a:r>
            <a:r>
              <a:rPr lang="en-US" i="1" baseline="-25000" dirty="0" smtClean="0">
                <a:latin typeface="Times New Roman"/>
                <a:cs typeface="Times New Roman"/>
              </a:rPr>
              <a:t>NEW</a:t>
            </a:r>
            <a:endParaRPr lang="en-US" i="1" baseline="-25000" dirty="0">
              <a:latin typeface="Times New Roman"/>
              <a:cs typeface="Times New Roman"/>
            </a:endParaRPr>
          </a:p>
        </p:txBody>
      </p:sp>
      <p:sp>
        <p:nvSpPr>
          <p:cNvPr id="787" name="TextBox 786"/>
          <p:cNvSpPr txBox="1"/>
          <p:nvPr/>
        </p:nvSpPr>
        <p:spPr>
          <a:xfrm>
            <a:off x="17449800" y="14243438"/>
            <a:ext cx="1189264" cy="369332"/>
          </a:xfrm>
          <a:prstGeom prst="rect">
            <a:avLst/>
          </a:prstGeom>
          <a:noFill/>
        </p:spPr>
        <p:txBody>
          <a:bodyPr wrap="none" rtlCol="0">
            <a:spAutoFit/>
          </a:bodyPr>
          <a:lstStyle/>
          <a:p>
            <a:r>
              <a:rPr lang="en-US" i="1" dirty="0" smtClean="0">
                <a:latin typeface="Times New Roman"/>
                <a:cs typeface="Times New Roman"/>
              </a:rPr>
              <a:t>I</a:t>
            </a:r>
            <a:r>
              <a:rPr lang="en-US" i="1" baseline="-25000" dirty="0" smtClean="0">
                <a:latin typeface="Times New Roman"/>
                <a:cs typeface="Times New Roman"/>
              </a:rPr>
              <a:t>1 </a:t>
            </a:r>
            <a:r>
              <a:rPr lang="en-US" i="1" dirty="0" smtClean="0">
                <a:latin typeface="Times New Roman"/>
                <a:cs typeface="Times New Roman"/>
              </a:rPr>
              <a:t>at t</a:t>
            </a:r>
            <a:r>
              <a:rPr lang="en-US" i="1" baseline="-25000" dirty="0" smtClean="0">
                <a:latin typeface="Times New Roman"/>
                <a:cs typeface="Times New Roman"/>
              </a:rPr>
              <a:t>PREV2</a:t>
            </a:r>
            <a:endParaRPr lang="en-US" i="1" baseline="-25000" dirty="0">
              <a:latin typeface="Times New Roman"/>
              <a:cs typeface="Times New Roman"/>
            </a:endParaRPr>
          </a:p>
        </p:txBody>
      </p:sp>
      <p:sp>
        <p:nvSpPr>
          <p:cNvPr id="788" name="TextBox 787"/>
          <p:cNvSpPr txBox="1"/>
          <p:nvPr/>
        </p:nvSpPr>
        <p:spPr>
          <a:xfrm>
            <a:off x="18892472" y="14243438"/>
            <a:ext cx="1071928" cy="369332"/>
          </a:xfrm>
          <a:prstGeom prst="rect">
            <a:avLst/>
          </a:prstGeom>
          <a:noFill/>
        </p:spPr>
        <p:txBody>
          <a:bodyPr wrap="none" rtlCol="0">
            <a:spAutoFit/>
          </a:bodyPr>
          <a:lstStyle/>
          <a:p>
            <a:r>
              <a:rPr lang="en-US" i="1" dirty="0" smtClean="0">
                <a:latin typeface="Times New Roman"/>
                <a:cs typeface="Times New Roman"/>
              </a:rPr>
              <a:t>I</a:t>
            </a:r>
            <a:r>
              <a:rPr lang="en-US" i="1" baseline="-25000" dirty="0" smtClean="0">
                <a:latin typeface="Times New Roman"/>
                <a:cs typeface="Times New Roman"/>
              </a:rPr>
              <a:t>2 </a:t>
            </a:r>
            <a:r>
              <a:rPr lang="en-US" i="1" dirty="0">
                <a:latin typeface="Times New Roman"/>
                <a:cs typeface="Times New Roman"/>
              </a:rPr>
              <a:t>at </a:t>
            </a:r>
            <a:r>
              <a:rPr lang="en-US" i="1" dirty="0" smtClean="0">
                <a:latin typeface="Times New Roman"/>
                <a:cs typeface="Times New Roman"/>
              </a:rPr>
              <a:t>t</a:t>
            </a:r>
            <a:r>
              <a:rPr lang="en-US" i="1" baseline="-25000" dirty="0" smtClean="0">
                <a:latin typeface="Times New Roman"/>
                <a:cs typeface="Times New Roman"/>
              </a:rPr>
              <a:t>NEW</a:t>
            </a:r>
            <a:endParaRPr lang="en-US" i="1" baseline="-25000" dirty="0">
              <a:latin typeface="Times New Roman"/>
              <a:cs typeface="Times New Roman"/>
            </a:endParaRPr>
          </a:p>
        </p:txBody>
      </p:sp>
      <p:pic>
        <p:nvPicPr>
          <p:cNvPr id="789" name="Picture 788" descr="grid207.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090931" y="25652968"/>
            <a:ext cx="2590800" cy="1943100"/>
          </a:xfrm>
          <a:prstGeom prst="rect">
            <a:avLst/>
          </a:prstGeom>
        </p:spPr>
      </p:pic>
      <p:sp>
        <p:nvSpPr>
          <p:cNvPr id="790" name="Parallelogram 789"/>
          <p:cNvSpPr/>
          <p:nvPr/>
        </p:nvSpPr>
        <p:spPr>
          <a:xfrm flipH="1">
            <a:off x="13471931" y="25652968"/>
            <a:ext cx="1295400" cy="1905000"/>
          </a:xfrm>
          <a:prstGeom prst="parallelogram">
            <a:avLst>
              <a:gd name="adj" fmla="val 31664"/>
            </a:avLst>
          </a:prstGeom>
          <a:solidFill>
            <a:srgbClr val="008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1" name="Parallelogram 790"/>
          <p:cNvSpPr/>
          <p:nvPr/>
        </p:nvSpPr>
        <p:spPr>
          <a:xfrm>
            <a:off x="13938990" y="25652968"/>
            <a:ext cx="1361741" cy="1905000"/>
          </a:xfrm>
          <a:prstGeom prst="parallelogram">
            <a:avLst>
              <a:gd name="adj" fmla="val 31664"/>
            </a:avLst>
          </a:prstGeom>
          <a:solidFill>
            <a:schemeClr val="accent1">
              <a:alpha val="20000"/>
            </a:schemeClr>
          </a:solid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92" name="Picture 791" descr="grid207.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834590" y="25652968"/>
            <a:ext cx="2590800" cy="1943100"/>
          </a:xfrm>
          <a:prstGeom prst="rect">
            <a:avLst/>
          </a:prstGeom>
        </p:spPr>
      </p:pic>
      <p:sp>
        <p:nvSpPr>
          <p:cNvPr id="793" name="Parallelogram 792"/>
          <p:cNvSpPr/>
          <p:nvPr/>
        </p:nvSpPr>
        <p:spPr>
          <a:xfrm flipH="1">
            <a:off x="17977590" y="25652968"/>
            <a:ext cx="1371600" cy="1905000"/>
          </a:xfrm>
          <a:prstGeom prst="parallelogram">
            <a:avLst>
              <a:gd name="adj" fmla="val 31664"/>
            </a:avLst>
          </a:prstGeom>
          <a:solidFill>
            <a:schemeClr val="accent6">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4" name="Parallelogram 793"/>
          <p:cNvSpPr/>
          <p:nvPr/>
        </p:nvSpPr>
        <p:spPr>
          <a:xfrm>
            <a:off x="17672789" y="25652968"/>
            <a:ext cx="1447801" cy="1905000"/>
          </a:xfrm>
          <a:prstGeom prst="parallelogram">
            <a:avLst>
              <a:gd name="adj" fmla="val 31664"/>
            </a:avLst>
          </a:prstGeom>
          <a:solidFill>
            <a:schemeClr val="accent1">
              <a:alpha val="20000"/>
            </a:schemeClr>
          </a:solid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5" name="Isosceles Triangle 794"/>
          <p:cNvSpPr/>
          <p:nvPr/>
        </p:nvSpPr>
        <p:spPr>
          <a:xfrm>
            <a:off x="13938990" y="25652968"/>
            <a:ext cx="838200" cy="1905000"/>
          </a:xfrm>
          <a:prstGeom prst="triangle">
            <a:avLst>
              <a:gd name="adj" fmla="val 51420"/>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6" name="Hexagon 3"/>
          <p:cNvSpPr/>
          <p:nvPr/>
        </p:nvSpPr>
        <p:spPr>
          <a:xfrm>
            <a:off x="18072840" y="25652968"/>
            <a:ext cx="958850" cy="1912937"/>
          </a:xfrm>
          <a:custGeom>
            <a:avLst/>
            <a:gdLst>
              <a:gd name="connsiteX0" fmla="*/ 0 w 990600"/>
              <a:gd name="connsiteY0" fmla="*/ 952500 h 1905000"/>
              <a:gd name="connsiteX1" fmla="*/ 247650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925512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895350"/>
              <a:gd name="connsiteY0" fmla="*/ 317500 h 1905000"/>
              <a:gd name="connsiteX1" fmla="*/ 41275 w 895350"/>
              <a:gd name="connsiteY1" fmla="*/ 0 h 1905000"/>
              <a:gd name="connsiteX2" fmla="*/ 830262 w 895350"/>
              <a:gd name="connsiteY2" fmla="*/ 0 h 1905000"/>
              <a:gd name="connsiteX3" fmla="*/ 895350 w 895350"/>
              <a:gd name="connsiteY3" fmla="*/ 952500 h 1905000"/>
              <a:gd name="connsiteX4" fmla="*/ 647700 w 895350"/>
              <a:gd name="connsiteY4" fmla="*/ 1905000 h 1905000"/>
              <a:gd name="connsiteX5" fmla="*/ 152400 w 895350"/>
              <a:gd name="connsiteY5" fmla="*/ 1905000 h 1905000"/>
              <a:gd name="connsiteX6" fmla="*/ 0 w 895350"/>
              <a:gd name="connsiteY6" fmla="*/ 317500 h 1905000"/>
              <a:gd name="connsiteX0" fmla="*/ 0 w 958850"/>
              <a:gd name="connsiteY0" fmla="*/ 317500 h 1905000"/>
              <a:gd name="connsiteX1" fmla="*/ 41275 w 958850"/>
              <a:gd name="connsiteY1" fmla="*/ 0 h 1905000"/>
              <a:gd name="connsiteX2" fmla="*/ 830262 w 958850"/>
              <a:gd name="connsiteY2" fmla="*/ 0 h 1905000"/>
              <a:gd name="connsiteX3" fmla="*/ 958850 w 958850"/>
              <a:gd name="connsiteY3" fmla="*/ 412750 h 1905000"/>
              <a:gd name="connsiteX4" fmla="*/ 647700 w 958850"/>
              <a:gd name="connsiteY4" fmla="*/ 1905000 h 1905000"/>
              <a:gd name="connsiteX5" fmla="*/ 152400 w 958850"/>
              <a:gd name="connsiteY5" fmla="*/ 1905000 h 1905000"/>
              <a:gd name="connsiteX6" fmla="*/ 0 w 958850"/>
              <a:gd name="connsiteY6" fmla="*/ 317500 h 1905000"/>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47700 w 958850"/>
              <a:gd name="connsiteY4" fmla="*/ 1905000 h 1912937"/>
              <a:gd name="connsiteX5" fmla="*/ 334963 w 958850"/>
              <a:gd name="connsiteY5" fmla="*/ 1912937 h 1912937"/>
              <a:gd name="connsiteX6" fmla="*/ 0 w 958850"/>
              <a:gd name="connsiteY6" fmla="*/ 317500 h 1912937"/>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08013 w 958850"/>
              <a:gd name="connsiteY4" fmla="*/ 1912937 h 1912937"/>
              <a:gd name="connsiteX5" fmla="*/ 334963 w 958850"/>
              <a:gd name="connsiteY5" fmla="*/ 1912937 h 1912937"/>
              <a:gd name="connsiteX6" fmla="*/ 0 w 958850"/>
              <a:gd name="connsiteY6" fmla="*/ 317500 h 19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850" h="1912937">
                <a:moveTo>
                  <a:pt x="0" y="317500"/>
                </a:moveTo>
                <a:lnTo>
                  <a:pt x="41275" y="0"/>
                </a:lnTo>
                <a:lnTo>
                  <a:pt x="830262" y="0"/>
                </a:lnTo>
                <a:lnTo>
                  <a:pt x="958850" y="412750"/>
                </a:lnTo>
                <a:lnTo>
                  <a:pt x="608013" y="1912937"/>
                </a:lnTo>
                <a:lnTo>
                  <a:pt x="334963" y="1912937"/>
                </a:lnTo>
                <a:lnTo>
                  <a:pt x="0" y="317500"/>
                </a:lnTo>
                <a:close/>
              </a:path>
            </a:pathLst>
          </a:cu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7" name="TextBox 796"/>
          <p:cNvSpPr txBox="1"/>
          <p:nvPr/>
        </p:nvSpPr>
        <p:spPr>
          <a:xfrm>
            <a:off x="13176990" y="25127001"/>
            <a:ext cx="1189264" cy="369332"/>
          </a:xfrm>
          <a:prstGeom prst="rect">
            <a:avLst/>
          </a:prstGeom>
          <a:noFill/>
        </p:spPr>
        <p:txBody>
          <a:bodyPr wrap="none" rtlCol="0">
            <a:spAutoFit/>
          </a:bodyPr>
          <a:lstStyle/>
          <a:p>
            <a:r>
              <a:rPr lang="en-US" i="1" dirty="0" smtClean="0">
                <a:latin typeface="Times New Roman"/>
                <a:cs typeface="Times New Roman"/>
              </a:rPr>
              <a:t>I</a:t>
            </a:r>
            <a:r>
              <a:rPr lang="en-US" i="1" baseline="-25000" dirty="0" smtClean="0">
                <a:latin typeface="Times New Roman"/>
                <a:cs typeface="Times New Roman"/>
              </a:rPr>
              <a:t>1 </a:t>
            </a:r>
            <a:r>
              <a:rPr lang="en-US" i="1" dirty="0" smtClean="0">
                <a:latin typeface="Times New Roman"/>
                <a:cs typeface="Times New Roman"/>
              </a:rPr>
              <a:t>at t</a:t>
            </a:r>
            <a:r>
              <a:rPr lang="en-US" i="1" baseline="-25000" dirty="0" smtClean="0">
                <a:latin typeface="Times New Roman"/>
                <a:cs typeface="Times New Roman"/>
              </a:rPr>
              <a:t>PREV1</a:t>
            </a:r>
            <a:endParaRPr lang="en-US" i="1" baseline="-25000" dirty="0">
              <a:latin typeface="Times New Roman"/>
              <a:cs typeface="Times New Roman"/>
            </a:endParaRPr>
          </a:p>
        </p:txBody>
      </p:sp>
      <p:sp>
        <p:nvSpPr>
          <p:cNvPr id="798" name="TextBox 797"/>
          <p:cNvSpPr txBox="1"/>
          <p:nvPr/>
        </p:nvSpPr>
        <p:spPr>
          <a:xfrm>
            <a:off x="14619662" y="25127001"/>
            <a:ext cx="1071928" cy="369332"/>
          </a:xfrm>
          <a:prstGeom prst="rect">
            <a:avLst/>
          </a:prstGeom>
          <a:noFill/>
        </p:spPr>
        <p:txBody>
          <a:bodyPr wrap="none" rtlCol="0">
            <a:spAutoFit/>
          </a:bodyPr>
          <a:lstStyle/>
          <a:p>
            <a:r>
              <a:rPr lang="en-US" i="1" dirty="0" smtClean="0">
                <a:latin typeface="Times New Roman"/>
                <a:cs typeface="Times New Roman"/>
              </a:rPr>
              <a:t>I</a:t>
            </a:r>
            <a:r>
              <a:rPr lang="en-US" i="1" baseline="-25000" dirty="0" smtClean="0">
                <a:latin typeface="Times New Roman"/>
                <a:cs typeface="Times New Roman"/>
              </a:rPr>
              <a:t>2 </a:t>
            </a:r>
            <a:r>
              <a:rPr lang="en-US" i="1" dirty="0">
                <a:latin typeface="Times New Roman"/>
                <a:cs typeface="Times New Roman"/>
              </a:rPr>
              <a:t>at </a:t>
            </a:r>
            <a:r>
              <a:rPr lang="en-US" i="1" dirty="0" smtClean="0">
                <a:latin typeface="Times New Roman"/>
                <a:cs typeface="Times New Roman"/>
              </a:rPr>
              <a:t>t</a:t>
            </a:r>
            <a:r>
              <a:rPr lang="en-US" i="1" baseline="-25000" dirty="0" smtClean="0">
                <a:latin typeface="Times New Roman"/>
                <a:cs typeface="Times New Roman"/>
              </a:rPr>
              <a:t>NEW</a:t>
            </a:r>
            <a:endParaRPr lang="en-US" i="1" baseline="-25000" dirty="0">
              <a:latin typeface="Times New Roman"/>
              <a:cs typeface="Times New Roman"/>
            </a:endParaRPr>
          </a:p>
        </p:txBody>
      </p:sp>
      <p:pic>
        <p:nvPicPr>
          <p:cNvPr id="799" name="Picture 798" descr="grid207.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253190" y="28281868"/>
            <a:ext cx="609600" cy="457200"/>
          </a:xfrm>
          <a:prstGeom prst="rect">
            <a:avLst/>
          </a:prstGeom>
          <a:ln>
            <a:solidFill>
              <a:srgbClr val="FF0000"/>
            </a:solidFill>
          </a:ln>
        </p:spPr>
      </p:pic>
      <p:sp>
        <p:nvSpPr>
          <p:cNvPr id="800" name="Isosceles Triangle 799"/>
          <p:cNvSpPr/>
          <p:nvPr/>
        </p:nvSpPr>
        <p:spPr>
          <a:xfrm>
            <a:off x="13452733" y="28279165"/>
            <a:ext cx="197224" cy="448235"/>
          </a:xfrm>
          <a:prstGeom prst="triangle">
            <a:avLst>
              <a:gd name="adj" fmla="val 51420"/>
            </a:avLst>
          </a:prstGeom>
          <a:solidFill>
            <a:srgbClr val="68908B">
              <a:alpha val="50000"/>
            </a:srgbClr>
          </a:solid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01" name="Picture 800" descr="grid207.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938990" y="28281868"/>
            <a:ext cx="609600" cy="457200"/>
          </a:xfrm>
          <a:prstGeom prst="rect">
            <a:avLst/>
          </a:prstGeom>
          <a:ln>
            <a:solidFill>
              <a:srgbClr val="FF0000"/>
            </a:solidFill>
          </a:ln>
        </p:spPr>
      </p:pic>
      <p:sp>
        <p:nvSpPr>
          <p:cNvPr id="802" name="Isosceles Triangle 801"/>
          <p:cNvSpPr/>
          <p:nvPr/>
        </p:nvSpPr>
        <p:spPr>
          <a:xfrm>
            <a:off x="14138533" y="28281868"/>
            <a:ext cx="197224" cy="448235"/>
          </a:xfrm>
          <a:prstGeom prst="triangle">
            <a:avLst>
              <a:gd name="adj" fmla="val 51420"/>
            </a:avLst>
          </a:prstGeom>
          <a:solidFill>
            <a:srgbClr val="68908B">
              <a:alpha val="50000"/>
            </a:srgbClr>
          </a:solid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03" name="Picture 802" descr="grid207.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853390" y="28281868"/>
            <a:ext cx="609600" cy="457200"/>
          </a:xfrm>
          <a:prstGeom prst="rect">
            <a:avLst/>
          </a:prstGeom>
          <a:ln>
            <a:solidFill>
              <a:srgbClr val="FF0000"/>
            </a:solidFill>
          </a:ln>
        </p:spPr>
      </p:pic>
      <p:sp>
        <p:nvSpPr>
          <p:cNvPr id="804" name="Isosceles Triangle 803"/>
          <p:cNvSpPr/>
          <p:nvPr/>
        </p:nvSpPr>
        <p:spPr>
          <a:xfrm>
            <a:off x="15052933" y="28281868"/>
            <a:ext cx="197224" cy="448235"/>
          </a:xfrm>
          <a:prstGeom prst="triangle">
            <a:avLst>
              <a:gd name="adj" fmla="val 51420"/>
            </a:avLst>
          </a:prstGeom>
          <a:solidFill>
            <a:srgbClr val="68908B">
              <a:alpha val="50000"/>
            </a:srgbClr>
          </a:solid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5" name="TextBox 804"/>
          <p:cNvSpPr txBox="1"/>
          <p:nvPr/>
        </p:nvSpPr>
        <p:spPr>
          <a:xfrm>
            <a:off x="14458950" y="28281868"/>
            <a:ext cx="344039" cy="369332"/>
          </a:xfrm>
          <a:prstGeom prst="rect">
            <a:avLst/>
          </a:prstGeom>
          <a:noFill/>
        </p:spPr>
        <p:txBody>
          <a:bodyPr wrap="none" rtlCol="0">
            <a:spAutoFit/>
          </a:bodyPr>
          <a:lstStyle/>
          <a:p>
            <a:r>
              <a:rPr lang="en-US" dirty="0" smtClean="0"/>
              <a:t>…</a:t>
            </a:r>
            <a:endParaRPr lang="en-US" dirty="0"/>
          </a:p>
        </p:txBody>
      </p:sp>
      <p:grpSp>
        <p:nvGrpSpPr>
          <p:cNvPr id="806" name="Group 805"/>
          <p:cNvGrpSpPr/>
          <p:nvPr/>
        </p:nvGrpSpPr>
        <p:grpSpPr>
          <a:xfrm>
            <a:off x="16986990" y="28281868"/>
            <a:ext cx="609600" cy="457200"/>
            <a:chOff x="3657600" y="3429000"/>
            <a:chExt cx="2590800" cy="1943100"/>
          </a:xfrm>
        </p:grpSpPr>
        <p:pic>
          <p:nvPicPr>
            <p:cNvPr id="807" name="Picture 806" descr="grid207.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57600" y="3429000"/>
              <a:ext cx="2590800" cy="1943100"/>
            </a:xfrm>
            <a:prstGeom prst="rect">
              <a:avLst/>
            </a:prstGeom>
            <a:ln w="3175">
              <a:solidFill>
                <a:srgbClr val="800000"/>
              </a:solidFill>
            </a:ln>
          </p:spPr>
        </p:pic>
        <p:sp>
          <p:nvSpPr>
            <p:cNvPr id="808" name="Hexagon 3"/>
            <p:cNvSpPr/>
            <p:nvPr/>
          </p:nvSpPr>
          <p:spPr>
            <a:xfrm>
              <a:off x="4895850" y="3429000"/>
              <a:ext cx="958850" cy="1912937"/>
            </a:xfrm>
            <a:custGeom>
              <a:avLst/>
              <a:gdLst>
                <a:gd name="connsiteX0" fmla="*/ 0 w 990600"/>
                <a:gd name="connsiteY0" fmla="*/ 952500 h 1905000"/>
                <a:gd name="connsiteX1" fmla="*/ 247650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925512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895350"/>
                <a:gd name="connsiteY0" fmla="*/ 317500 h 1905000"/>
                <a:gd name="connsiteX1" fmla="*/ 41275 w 895350"/>
                <a:gd name="connsiteY1" fmla="*/ 0 h 1905000"/>
                <a:gd name="connsiteX2" fmla="*/ 830262 w 895350"/>
                <a:gd name="connsiteY2" fmla="*/ 0 h 1905000"/>
                <a:gd name="connsiteX3" fmla="*/ 895350 w 895350"/>
                <a:gd name="connsiteY3" fmla="*/ 952500 h 1905000"/>
                <a:gd name="connsiteX4" fmla="*/ 647700 w 895350"/>
                <a:gd name="connsiteY4" fmla="*/ 1905000 h 1905000"/>
                <a:gd name="connsiteX5" fmla="*/ 152400 w 895350"/>
                <a:gd name="connsiteY5" fmla="*/ 1905000 h 1905000"/>
                <a:gd name="connsiteX6" fmla="*/ 0 w 895350"/>
                <a:gd name="connsiteY6" fmla="*/ 317500 h 1905000"/>
                <a:gd name="connsiteX0" fmla="*/ 0 w 958850"/>
                <a:gd name="connsiteY0" fmla="*/ 317500 h 1905000"/>
                <a:gd name="connsiteX1" fmla="*/ 41275 w 958850"/>
                <a:gd name="connsiteY1" fmla="*/ 0 h 1905000"/>
                <a:gd name="connsiteX2" fmla="*/ 830262 w 958850"/>
                <a:gd name="connsiteY2" fmla="*/ 0 h 1905000"/>
                <a:gd name="connsiteX3" fmla="*/ 958850 w 958850"/>
                <a:gd name="connsiteY3" fmla="*/ 412750 h 1905000"/>
                <a:gd name="connsiteX4" fmla="*/ 647700 w 958850"/>
                <a:gd name="connsiteY4" fmla="*/ 1905000 h 1905000"/>
                <a:gd name="connsiteX5" fmla="*/ 152400 w 958850"/>
                <a:gd name="connsiteY5" fmla="*/ 1905000 h 1905000"/>
                <a:gd name="connsiteX6" fmla="*/ 0 w 958850"/>
                <a:gd name="connsiteY6" fmla="*/ 317500 h 1905000"/>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47700 w 958850"/>
                <a:gd name="connsiteY4" fmla="*/ 1905000 h 1912937"/>
                <a:gd name="connsiteX5" fmla="*/ 334963 w 958850"/>
                <a:gd name="connsiteY5" fmla="*/ 1912937 h 1912937"/>
                <a:gd name="connsiteX6" fmla="*/ 0 w 958850"/>
                <a:gd name="connsiteY6" fmla="*/ 317500 h 1912937"/>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08013 w 958850"/>
                <a:gd name="connsiteY4" fmla="*/ 1912937 h 1912937"/>
                <a:gd name="connsiteX5" fmla="*/ 334963 w 958850"/>
                <a:gd name="connsiteY5" fmla="*/ 1912937 h 1912937"/>
                <a:gd name="connsiteX6" fmla="*/ 0 w 958850"/>
                <a:gd name="connsiteY6" fmla="*/ 317500 h 19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850" h="1912937">
                  <a:moveTo>
                    <a:pt x="0" y="317500"/>
                  </a:moveTo>
                  <a:lnTo>
                    <a:pt x="41275" y="0"/>
                  </a:lnTo>
                  <a:lnTo>
                    <a:pt x="830262" y="0"/>
                  </a:lnTo>
                  <a:lnTo>
                    <a:pt x="958850" y="412750"/>
                  </a:lnTo>
                  <a:lnTo>
                    <a:pt x="608013" y="1912937"/>
                  </a:lnTo>
                  <a:lnTo>
                    <a:pt x="334963" y="1912937"/>
                  </a:lnTo>
                  <a:lnTo>
                    <a:pt x="0" y="317500"/>
                  </a:lnTo>
                  <a:close/>
                </a:path>
              </a:pathLst>
            </a:custGeom>
            <a:solidFill>
              <a:srgbClr val="5F3555">
                <a:alpha val="50000"/>
              </a:srgbClr>
            </a:solidFill>
            <a:ln w="3175">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09" name="Group 808"/>
          <p:cNvGrpSpPr/>
          <p:nvPr/>
        </p:nvGrpSpPr>
        <p:grpSpPr>
          <a:xfrm>
            <a:off x="17672790" y="28281868"/>
            <a:ext cx="609600" cy="457200"/>
            <a:chOff x="3657600" y="3429000"/>
            <a:chExt cx="2590800" cy="1943100"/>
          </a:xfrm>
        </p:grpSpPr>
        <p:pic>
          <p:nvPicPr>
            <p:cNvPr id="810" name="Picture 809" descr="grid207.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57600" y="3429000"/>
              <a:ext cx="2590800" cy="1943100"/>
            </a:xfrm>
            <a:prstGeom prst="rect">
              <a:avLst/>
            </a:prstGeom>
            <a:ln w="3175">
              <a:solidFill>
                <a:srgbClr val="800000"/>
              </a:solidFill>
            </a:ln>
          </p:spPr>
        </p:pic>
        <p:sp>
          <p:nvSpPr>
            <p:cNvPr id="811" name="Hexagon 3"/>
            <p:cNvSpPr/>
            <p:nvPr/>
          </p:nvSpPr>
          <p:spPr>
            <a:xfrm>
              <a:off x="4895850" y="3429000"/>
              <a:ext cx="958850" cy="1912937"/>
            </a:xfrm>
            <a:custGeom>
              <a:avLst/>
              <a:gdLst>
                <a:gd name="connsiteX0" fmla="*/ 0 w 990600"/>
                <a:gd name="connsiteY0" fmla="*/ 952500 h 1905000"/>
                <a:gd name="connsiteX1" fmla="*/ 247650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925512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895350"/>
                <a:gd name="connsiteY0" fmla="*/ 317500 h 1905000"/>
                <a:gd name="connsiteX1" fmla="*/ 41275 w 895350"/>
                <a:gd name="connsiteY1" fmla="*/ 0 h 1905000"/>
                <a:gd name="connsiteX2" fmla="*/ 830262 w 895350"/>
                <a:gd name="connsiteY2" fmla="*/ 0 h 1905000"/>
                <a:gd name="connsiteX3" fmla="*/ 895350 w 895350"/>
                <a:gd name="connsiteY3" fmla="*/ 952500 h 1905000"/>
                <a:gd name="connsiteX4" fmla="*/ 647700 w 895350"/>
                <a:gd name="connsiteY4" fmla="*/ 1905000 h 1905000"/>
                <a:gd name="connsiteX5" fmla="*/ 152400 w 895350"/>
                <a:gd name="connsiteY5" fmla="*/ 1905000 h 1905000"/>
                <a:gd name="connsiteX6" fmla="*/ 0 w 895350"/>
                <a:gd name="connsiteY6" fmla="*/ 317500 h 1905000"/>
                <a:gd name="connsiteX0" fmla="*/ 0 w 958850"/>
                <a:gd name="connsiteY0" fmla="*/ 317500 h 1905000"/>
                <a:gd name="connsiteX1" fmla="*/ 41275 w 958850"/>
                <a:gd name="connsiteY1" fmla="*/ 0 h 1905000"/>
                <a:gd name="connsiteX2" fmla="*/ 830262 w 958850"/>
                <a:gd name="connsiteY2" fmla="*/ 0 h 1905000"/>
                <a:gd name="connsiteX3" fmla="*/ 958850 w 958850"/>
                <a:gd name="connsiteY3" fmla="*/ 412750 h 1905000"/>
                <a:gd name="connsiteX4" fmla="*/ 647700 w 958850"/>
                <a:gd name="connsiteY4" fmla="*/ 1905000 h 1905000"/>
                <a:gd name="connsiteX5" fmla="*/ 152400 w 958850"/>
                <a:gd name="connsiteY5" fmla="*/ 1905000 h 1905000"/>
                <a:gd name="connsiteX6" fmla="*/ 0 w 958850"/>
                <a:gd name="connsiteY6" fmla="*/ 317500 h 1905000"/>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47700 w 958850"/>
                <a:gd name="connsiteY4" fmla="*/ 1905000 h 1912937"/>
                <a:gd name="connsiteX5" fmla="*/ 334963 w 958850"/>
                <a:gd name="connsiteY5" fmla="*/ 1912937 h 1912937"/>
                <a:gd name="connsiteX6" fmla="*/ 0 w 958850"/>
                <a:gd name="connsiteY6" fmla="*/ 317500 h 1912937"/>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08013 w 958850"/>
                <a:gd name="connsiteY4" fmla="*/ 1912937 h 1912937"/>
                <a:gd name="connsiteX5" fmla="*/ 334963 w 958850"/>
                <a:gd name="connsiteY5" fmla="*/ 1912937 h 1912937"/>
                <a:gd name="connsiteX6" fmla="*/ 0 w 958850"/>
                <a:gd name="connsiteY6" fmla="*/ 317500 h 19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850" h="1912937">
                  <a:moveTo>
                    <a:pt x="0" y="317500"/>
                  </a:moveTo>
                  <a:lnTo>
                    <a:pt x="41275" y="0"/>
                  </a:lnTo>
                  <a:lnTo>
                    <a:pt x="830262" y="0"/>
                  </a:lnTo>
                  <a:lnTo>
                    <a:pt x="958850" y="412750"/>
                  </a:lnTo>
                  <a:lnTo>
                    <a:pt x="608013" y="1912937"/>
                  </a:lnTo>
                  <a:lnTo>
                    <a:pt x="334963" y="1912937"/>
                  </a:lnTo>
                  <a:lnTo>
                    <a:pt x="0" y="317500"/>
                  </a:lnTo>
                  <a:close/>
                </a:path>
              </a:pathLst>
            </a:custGeom>
            <a:solidFill>
              <a:srgbClr val="5F3555">
                <a:alpha val="50000"/>
              </a:srgbClr>
            </a:solidFill>
            <a:ln w="3175">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12" name="Group 811"/>
          <p:cNvGrpSpPr/>
          <p:nvPr/>
        </p:nvGrpSpPr>
        <p:grpSpPr>
          <a:xfrm>
            <a:off x="18587190" y="28281868"/>
            <a:ext cx="609600" cy="457200"/>
            <a:chOff x="3657600" y="3429000"/>
            <a:chExt cx="2590800" cy="1943100"/>
          </a:xfrm>
        </p:grpSpPr>
        <p:pic>
          <p:nvPicPr>
            <p:cNvPr id="813" name="Picture 812" descr="grid207.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57600" y="3429000"/>
              <a:ext cx="2590800" cy="1943100"/>
            </a:xfrm>
            <a:prstGeom prst="rect">
              <a:avLst/>
            </a:prstGeom>
            <a:ln w="3175">
              <a:solidFill>
                <a:srgbClr val="800000"/>
              </a:solidFill>
            </a:ln>
          </p:spPr>
        </p:pic>
        <p:sp>
          <p:nvSpPr>
            <p:cNvPr id="814" name="Hexagon 3"/>
            <p:cNvSpPr/>
            <p:nvPr/>
          </p:nvSpPr>
          <p:spPr>
            <a:xfrm>
              <a:off x="4895850" y="3429000"/>
              <a:ext cx="958850" cy="1912937"/>
            </a:xfrm>
            <a:custGeom>
              <a:avLst/>
              <a:gdLst>
                <a:gd name="connsiteX0" fmla="*/ 0 w 990600"/>
                <a:gd name="connsiteY0" fmla="*/ 952500 h 1905000"/>
                <a:gd name="connsiteX1" fmla="*/ 247650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925512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895350"/>
                <a:gd name="connsiteY0" fmla="*/ 317500 h 1905000"/>
                <a:gd name="connsiteX1" fmla="*/ 41275 w 895350"/>
                <a:gd name="connsiteY1" fmla="*/ 0 h 1905000"/>
                <a:gd name="connsiteX2" fmla="*/ 830262 w 895350"/>
                <a:gd name="connsiteY2" fmla="*/ 0 h 1905000"/>
                <a:gd name="connsiteX3" fmla="*/ 895350 w 895350"/>
                <a:gd name="connsiteY3" fmla="*/ 952500 h 1905000"/>
                <a:gd name="connsiteX4" fmla="*/ 647700 w 895350"/>
                <a:gd name="connsiteY4" fmla="*/ 1905000 h 1905000"/>
                <a:gd name="connsiteX5" fmla="*/ 152400 w 895350"/>
                <a:gd name="connsiteY5" fmla="*/ 1905000 h 1905000"/>
                <a:gd name="connsiteX6" fmla="*/ 0 w 895350"/>
                <a:gd name="connsiteY6" fmla="*/ 317500 h 1905000"/>
                <a:gd name="connsiteX0" fmla="*/ 0 w 958850"/>
                <a:gd name="connsiteY0" fmla="*/ 317500 h 1905000"/>
                <a:gd name="connsiteX1" fmla="*/ 41275 w 958850"/>
                <a:gd name="connsiteY1" fmla="*/ 0 h 1905000"/>
                <a:gd name="connsiteX2" fmla="*/ 830262 w 958850"/>
                <a:gd name="connsiteY2" fmla="*/ 0 h 1905000"/>
                <a:gd name="connsiteX3" fmla="*/ 958850 w 958850"/>
                <a:gd name="connsiteY3" fmla="*/ 412750 h 1905000"/>
                <a:gd name="connsiteX4" fmla="*/ 647700 w 958850"/>
                <a:gd name="connsiteY4" fmla="*/ 1905000 h 1905000"/>
                <a:gd name="connsiteX5" fmla="*/ 152400 w 958850"/>
                <a:gd name="connsiteY5" fmla="*/ 1905000 h 1905000"/>
                <a:gd name="connsiteX6" fmla="*/ 0 w 958850"/>
                <a:gd name="connsiteY6" fmla="*/ 317500 h 1905000"/>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47700 w 958850"/>
                <a:gd name="connsiteY4" fmla="*/ 1905000 h 1912937"/>
                <a:gd name="connsiteX5" fmla="*/ 334963 w 958850"/>
                <a:gd name="connsiteY5" fmla="*/ 1912937 h 1912937"/>
                <a:gd name="connsiteX6" fmla="*/ 0 w 958850"/>
                <a:gd name="connsiteY6" fmla="*/ 317500 h 1912937"/>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08013 w 958850"/>
                <a:gd name="connsiteY4" fmla="*/ 1912937 h 1912937"/>
                <a:gd name="connsiteX5" fmla="*/ 334963 w 958850"/>
                <a:gd name="connsiteY5" fmla="*/ 1912937 h 1912937"/>
                <a:gd name="connsiteX6" fmla="*/ 0 w 958850"/>
                <a:gd name="connsiteY6" fmla="*/ 317500 h 19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850" h="1912937">
                  <a:moveTo>
                    <a:pt x="0" y="317500"/>
                  </a:moveTo>
                  <a:lnTo>
                    <a:pt x="41275" y="0"/>
                  </a:lnTo>
                  <a:lnTo>
                    <a:pt x="830262" y="0"/>
                  </a:lnTo>
                  <a:lnTo>
                    <a:pt x="958850" y="412750"/>
                  </a:lnTo>
                  <a:lnTo>
                    <a:pt x="608013" y="1912937"/>
                  </a:lnTo>
                  <a:lnTo>
                    <a:pt x="334963" y="1912937"/>
                  </a:lnTo>
                  <a:lnTo>
                    <a:pt x="0" y="317500"/>
                  </a:lnTo>
                  <a:close/>
                </a:path>
              </a:pathLst>
            </a:custGeom>
            <a:solidFill>
              <a:srgbClr val="5F3555">
                <a:alpha val="50000"/>
              </a:srgbClr>
            </a:solidFill>
            <a:ln w="3175">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15" name="TextBox 814"/>
          <p:cNvSpPr txBox="1"/>
          <p:nvPr/>
        </p:nvSpPr>
        <p:spPr>
          <a:xfrm>
            <a:off x="18199840" y="28293536"/>
            <a:ext cx="344039" cy="369332"/>
          </a:xfrm>
          <a:prstGeom prst="rect">
            <a:avLst/>
          </a:prstGeom>
          <a:noFill/>
        </p:spPr>
        <p:txBody>
          <a:bodyPr wrap="none" rtlCol="0">
            <a:spAutoFit/>
          </a:bodyPr>
          <a:lstStyle/>
          <a:p>
            <a:r>
              <a:rPr lang="en-US" dirty="0" smtClean="0"/>
              <a:t>…</a:t>
            </a:r>
            <a:endParaRPr lang="en-US" dirty="0"/>
          </a:p>
        </p:txBody>
      </p:sp>
      <p:sp>
        <p:nvSpPr>
          <p:cNvPr id="816" name="TextBox 815"/>
          <p:cNvSpPr txBox="1"/>
          <p:nvPr/>
        </p:nvSpPr>
        <p:spPr>
          <a:xfrm>
            <a:off x="17215590" y="25134434"/>
            <a:ext cx="1189264" cy="369332"/>
          </a:xfrm>
          <a:prstGeom prst="rect">
            <a:avLst/>
          </a:prstGeom>
          <a:noFill/>
        </p:spPr>
        <p:txBody>
          <a:bodyPr wrap="none" rtlCol="0">
            <a:spAutoFit/>
          </a:bodyPr>
          <a:lstStyle/>
          <a:p>
            <a:r>
              <a:rPr lang="en-US" i="1" dirty="0" smtClean="0">
                <a:latin typeface="Times New Roman"/>
                <a:cs typeface="Times New Roman"/>
              </a:rPr>
              <a:t>I</a:t>
            </a:r>
            <a:r>
              <a:rPr lang="en-US" i="1" baseline="-25000" dirty="0" smtClean="0">
                <a:latin typeface="Times New Roman"/>
                <a:cs typeface="Times New Roman"/>
              </a:rPr>
              <a:t>1 </a:t>
            </a:r>
            <a:r>
              <a:rPr lang="en-US" i="1" dirty="0" smtClean="0">
                <a:latin typeface="Times New Roman"/>
                <a:cs typeface="Times New Roman"/>
              </a:rPr>
              <a:t>at t</a:t>
            </a:r>
            <a:r>
              <a:rPr lang="en-US" i="1" baseline="-25000" dirty="0" smtClean="0">
                <a:latin typeface="Times New Roman"/>
                <a:cs typeface="Times New Roman"/>
              </a:rPr>
              <a:t>PREV2</a:t>
            </a:r>
            <a:endParaRPr lang="en-US" i="1" baseline="-25000" dirty="0">
              <a:latin typeface="Times New Roman"/>
              <a:cs typeface="Times New Roman"/>
            </a:endParaRPr>
          </a:p>
        </p:txBody>
      </p:sp>
      <p:sp>
        <p:nvSpPr>
          <p:cNvPr id="817" name="TextBox 816"/>
          <p:cNvSpPr txBox="1"/>
          <p:nvPr/>
        </p:nvSpPr>
        <p:spPr>
          <a:xfrm>
            <a:off x="18658262" y="25134434"/>
            <a:ext cx="1071928" cy="369332"/>
          </a:xfrm>
          <a:prstGeom prst="rect">
            <a:avLst/>
          </a:prstGeom>
          <a:noFill/>
        </p:spPr>
        <p:txBody>
          <a:bodyPr wrap="none" rtlCol="0">
            <a:spAutoFit/>
          </a:bodyPr>
          <a:lstStyle/>
          <a:p>
            <a:r>
              <a:rPr lang="en-US" i="1" dirty="0" smtClean="0">
                <a:latin typeface="Times New Roman"/>
                <a:cs typeface="Times New Roman"/>
              </a:rPr>
              <a:t>I</a:t>
            </a:r>
            <a:r>
              <a:rPr lang="en-US" i="1" baseline="-25000" dirty="0" smtClean="0">
                <a:latin typeface="Times New Roman"/>
                <a:cs typeface="Times New Roman"/>
              </a:rPr>
              <a:t>2 </a:t>
            </a:r>
            <a:r>
              <a:rPr lang="en-US" i="1" dirty="0">
                <a:latin typeface="Times New Roman"/>
                <a:cs typeface="Times New Roman"/>
              </a:rPr>
              <a:t>at </a:t>
            </a:r>
            <a:r>
              <a:rPr lang="en-US" i="1" dirty="0" smtClean="0">
                <a:latin typeface="Times New Roman"/>
                <a:cs typeface="Times New Roman"/>
              </a:rPr>
              <a:t>t</a:t>
            </a:r>
            <a:r>
              <a:rPr lang="en-US" i="1" baseline="-25000" dirty="0" smtClean="0">
                <a:latin typeface="Times New Roman"/>
                <a:cs typeface="Times New Roman"/>
              </a:rPr>
              <a:t>NEW</a:t>
            </a:r>
            <a:endParaRPr lang="en-US" i="1" baseline="-25000" dirty="0">
              <a:latin typeface="Times New Roman"/>
              <a:cs typeface="Times New Roman"/>
            </a:endParaRPr>
          </a:p>
        </p:txBody>
      </p:sp>
      <p:cxnSp>
        <p:nvCxnSpPr>
          <p:cNvPr id="818" name="Straight Arrow Connector 817"/>
          <p:cNvCxnSpPr/>
          <p:nvPr/>
        </p:nvCxnSpPr>
        <p:spPr>
          <a:xfrm>
            <a:off x="12872190" y="28891468"/>
            <a:ext cx="2971800"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819" name="Straight Arrow Connector 818"/>
          <p:cNvCxnSpPr/>
          <p:nvPr/>
        </p:nvCxnSpPr>
        <p:spPr>
          <a:xfrm>
            <a:off x="16682190" y="28891468"/>
            <a:ext cx="2971800"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820" name="Straight Connector 819"/>
          <p:cNvCxnSpPr/>
          <p:nvPr/>
        </p:nvCxnSpPr>
        <p:spPr>
          <a:xfrm>
            <a:off x="13100790" y="28784250"/>
            <a:ext cx="0" cy="171750"/>
          </a:xfrm>
          <a:prstGeom prst="line">
            <a:avLst/>
          </a:prstGeom>
          <a:ln>
            <a:solidFill>
              <a:srgbClr val="C04F4D"/>
            </a:solidFill>
          </a:ln>
        </p:spPr>
        <p:style>
          <a:lnRef idx="2">
            <a:schemeClr val="accent1"/>
          </a:lnRef>
          <a:fillRef idx="0">
            <a:schemeClr val="accent1"/>
          </a:fillRef>
          <a:effectRef idx="1">
            <a:schemeClr val="accent1"/>
          </a:effectRef>
          <a:fontRef idx="minor">
            <a:schemeClr val="tx1"/>
          </a:fontRef>
        </p:style>
      </p:cxnSp>
      <p:cxnSp>
        <p:nvCxnSpPr>
          <p:cNvPr id="821" name="Straight Connector 820"/>
          <p:cNvCxnSpPr/>
          <p:nvPr/>
        </p:nvCxnSpPr>
        <p:spPr>
          <a:xfrm>
            <a:off x="15615390" y="28815268"/>
            <a:ext cx="0" cy="171750"/>
          </a:xfrm>
          <a:prstGeom prst="line">
            <a:avLst/>
          </a:prstGeom>
          <a:ln>
            <a:solidFill>
              <a:srgbClr val="C04F4D"/>
            </a:solidFill>
          </a:ln>
        </p:spPr>
        <p:style>
          <a:lnRef idx="2">
            <a:schemeClr val="accent1"/>
          </a:lnRef>
          <a:fillRef idx="0">
            <a:schemeClr val="accent1"/>
          </a:fillRef>
          <a:effectRef idx="1">
            <a:schemeClr val="accent1"/>
          </a:effectRef>
          <a:fontRef idx="minor">
            <a:schemeClr val="tx1"/>
          </a:fontRef>
        </p:style>
      </p:cxnSp>
      <p:sp>
        <p:nvSpPr>
          <p:cNvPr id="822" name="TextBox 821"/>
          <p:cNvSpPr txBox="1"/>
          <p:nvPr/>
        </p:nvSpPr>
        <p:spPr>
          <a:xfrm>
            <a:off x="12795990" y="28820879"/>
            <a:ext cx="665492" cy="369332"/>
          </a:xfrm>
          <a:prstGeom prst="rect">
            <a:avLst/>
          </a:prstGeom>
          <a:noFill/>
        </p:spPr>
        <p:txBody>
          <a:bodyPr wrap="none" rtlCol="0">
            <a:spAutoFit/>
          </a:bodyPr>
          <a:lstStyle/>
          <a:p>
            <a:r>
              <a:rPr lang="en-US" dirty="0" smtClean="0"/>
              <a:t>t</a:t>
            </a:r>
            <a:r>
              <a:rPr lang="en-US" baseline="-25000" dirty="0" smtClean="0"/>
              <a:t>PREV1</a:t>
            </a:r>
            <a:endParaRPr lang="en-US" baseline="-25000" dirty="0"/>
          </a:p>
        </p:txBody>
      </p:sp>
      <p:sp>
        <p:nvSpPr>
          <p:cNvPr id="823" name="TextBox 822"/>
          <p:cNvSpPr txBox="1"/>
          <p:nvPr/>
        </p:nvSpPr>
        <p:spPr>
          <a:xfrm>
            <a:off x="16605990" y="28967668"/>
            <a:ext cx="665492" cy="369332"/>
          </a:xfrm>
          <a:prstGeom prst="rect">
            <a:avLst/>
          </a:prstGeom>
          <a:noFill/>
        </p:spPr>
        <p:txBody>
          <a:bodyPr wrap="none" rtlCol="0">
            <a:spAutoFit/>
          </a:bodyPr>
          <a:lstStyle/>
          <a:p>
            <a:r>
              <a:rPr lang="en-US" dirty="0" smtClean="0"/>
              <a:t>t</a:t>
            </a:r>
            <a:r>
              <a:rPr lang="en-US" baseline="-25000" dirty="0" smtClean="0"/>
              <a:t>PREV2</a:t>
            </a:r>
            <a:endParaRPr lang="en-US" baseline="-25000" dirty="0"/>
          </a:p>
        </p:txBody>
      </p:sp>
      <p:sp>
        <p:nvSpPr>
          <p:cNvPr id="824" name="TextBox 823"/>
          <p:cNvSpPr txBox="1"/>
          <p:nvPr/>
        </p:nvSpPr>
        <p:spPr>
          <a:xfrm>
            <a:off x="18968190" y="28967668"/>
            <a:ext cx="582211" cy="369332"/>
          </a:xfrm>
          <a:prstGeom prst="rect">
            <a:avLst/>
          </a:prstGeom>
          <a:noFill/>
        </p:spPr>
        <p:txBody>
          <a:bodyPr wrap="none" rtlCol="0">
            <a:spAutoFit/>
          </a:bodyPr>
          <a:lstStyle/>
          <a:p>
            <a:r>
              <a:rPr lang="en-US" dirty="0" smtClean="0"/>
              <a:t>t</a:t>
            </a:r>
            <a:r>
              <a:rPr lang="en-US" baseline="-25000" dirty="0" smtClean="0"/>
              <a:t>NEW</a:t>
            </a:r>
            <a:endParaRPr lang="en-US" baseline="-25000" dirty="0"/>
          </a:p>
        </p:txBody>
      </p:sp>
      <p:sp>
        <p:nvSpPr>
          <p:cNvPr id="825" name="TextBox 824"/>
          <p:cNvSpPr txBox="1"/>
          <p:nvPr/>
        </p:nvSpPr>
        <p:spPr>
          <a:xfrm>
            <a:off x="15310590" y="28967668"/>
            <a:ext cx="582211" cy="369332"/>
          </a:xfrm>
          <a:prstGeom prst="rect">
            <a:avLst/>
          </a:prstGeom>
          <a:noFill/>
        </p:spPr>
        <p:txBody>
          <a:bodyPr wrap="none" rtlCol="0">
            <a:spAutoFit/>
          </a:bodyPr>
          <a:lstStyle/>
          <a:p>
            <a:r>
              <a:rPr lang="en-US" dirty="0" smtClean="0"/>
              <a:t>t</a:t>
            </a:r>
            <a:r>
              <a:rPr lang="en-US" baseline="-25000" dirty="0" smtClean="0"/>
              <a:t>NEW</a:t>
            </a:r>
            <a:endParaRPr lang="en-US" baseline="-25000" dirty="0"/>
          </a:p>
        </p:txBody>
      </p:sp>
      <p:cxnSp>
        <p:nvCxnSpPr>
          <p:cNvPr id="826" name="Straight Connector 825"/>
          <p:cNvCxnSpPr/>
          <p:nvPr/>
        </p:nvCxnSpPr>
        <p:spPr>
          <a:xfrm>
            <a:off x="16834590" y="28815268"/>
            <a:ext cx="0" cy="171750"/>
          </a:xfrm>
          <a:prstGeom prst="line">
            <a:avLst/>
          </a:prstGeom>
          <a:ln>
            <a:solidFill>
              <a:srgbClr val="C04F4D"/>
            </a:solidFill>
          </a:ln>
        </p:spPr>
        <p:style>
          <a:lnRef idx="2">
            <a:schemeClr val="accent1"/>
          </a:lnRef>
          <a:fillRef idx="0">
            <a:schemeClr val="accent1"/>
          </a:fillRef>
          <a:effectRef idx="1">
            <a:schemeClr val="accent1"/>
          </a:effectRef>
          <a:fontRef idx="minor">
            <a:schemeClr val="tx1"/>
          </a:fontRef>
        </p:style>
      </p:cxnSp>
      <p:cxnSp>
        <p:nvCxnSpPr>
          <p:cNvPr id="827" name="Straight Connector 826"/>
          <p:cNvCxnSpPr/>
          <p:nvPr/>
        </p:nvCxnSpPr>
        <p:spPr>
          <a:xfrm>
            <a:off x="19349190" y="28815268"/>
            <a:ext cx="0" cy="171750"/>
          </a:xfrm>
          <a:prstGeom prst="line">
            <a:avLst/>
          </a:prstGeom>
          <a:ln>
            <a:solidFill>
              <a:srgbClr val="C04F4D"/>
            </a:solidFill>
          </a:ln>
        </p:spPr>
        <p:style>
          <a:lnRef idx="2">
            <a:schemeClr val="accent1"/>
          </a:lnRef>
          <a:fillRef idx="0">
            <a:schemeClr val="accent1"/>
          </a:fillRef>
          <a:effectRef idx="1">
            <a:schemeClr val="accent1"/>
          </a:effectRef>
          <a:fontRef idx="minor">
            <a:schemeClr val="tx1"/>
          </a:fontRef>
        </p:style>
      </p:cxnSp>
      <p:sp>
        <p:nvSpPr>
          <p:cNvPr id="828" name="Down Arrow 827"/>
          <p:cNvSpPr/>
          <p:nvPr/>
        </p:nvSpPr>
        <p:spPr>
          <a:xfrm>
            <a:off x="13634190" y="27748468"/>
            <a:ext cx="1447800" cy="381000"/>
          </a:xfrm>
          <a:prstGeom prst="down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9" name="Down Arrow 828"/>
          <p:cNvSpPr/>
          <p:nvPr/>
        </p:nvSpPr>
        <p:spPr>
          <a:xfrm>
            <a:off x="17520390" y="27748468"/>
            <a:ext cx="1447800" cy="381000"/>
          </a:xfrm>
          <a:prstGeom prst="down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0" name="Rectangle 3"/>
          <p:cNvSpPr txBox="1">
            <a:spLocks noChangeArrowheads="1"/>
          </p:cNvSpPr>
          <p:nvPr/>
        </p:nvSpPr>
        <p:spPr bwMode="auto">
          <a:xfrm>
            <a:off x="11419262" y="23761005"/>
            <a:ext cx="10439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1612" tIns="250806" rIns="501612" bIns="250806" numCol="1" anchor="t" anchorCtr="0" compatLnSpc="1">
            <a:prstTxWarp prst="textNoShape">
              <a:avLst/>
            </a:prstTxWarp>
            <a:noAutofit/>
          </a:bodyPr>
          <a:lstStyle>
            <a:lvl1pPr marL="1881188" indent="-1881188" algn="l" defTabSz="5016500" rtl="0" fontAlgn="base">
              <a:spcBef>
                <a:spcPct val="20000"/>
              </a:spcBef>
              <a:spcAft>
                <a:spcPct val="0"/>
              </a:spcAft>
              <a:buChar char="•"/>
              <a:defRPr sz="17600">
                <a:solidFill>
                  <a:schemeClr val="tx1"/>
                </a:solidFill>
                <a:latin typeface="+mn-lt"/>
                <a:ea typeface="+mn-ea"/>
                <a:cs typeface="+mn-cs"/>
              </a:defRPr>
            </a:lvl1pPr>
            <a:lvl2pPr marL="4075113" indent="-1566863" algn="l" defTabSz="5016500" rtl="0" fontAlgn="base">
              <a:spcBef>
                <a:spcPct val="20000"/>
              </a:spcBef>
              <a:spcAft>
                <a:spcPct val="0"/>
              </a:spcAft>
              <a:buChar char="–"/>
              <a:defRPr sz="15400">
                <a:solidFill>
                  <a:schemeClr val="tx1"/>
                </a:solidFill>
                <a:latin typeface="+mn-lt"/>
                <a:ea typeface="+mn-ea"/>
              </a:defRPr>
            </a:lvl2pPr>
            <a:lvl3pPr marL="6270625" indent="-1254125" algn="l" defTabSz="5016500" rtl="0" fontAlgn="base">
              <a:spcBef>
                <a:spcPct val="20000"/>
              </a:spcBef>
              <a:spcAft>
                <a:spcPct val="0"/>
              </a:spcAft>
              <a:buChar char="•"/>
              <a:defRPr sz="13200">
                <a:solidFill>
                  <a:schemeClr val="tx1"/>
                </a:solidFill>
                <a:latin typeface="+mn-lt"/>
                <a:ea typeface="+mn-ea"/>
              </a:defRPr>
            </a:lvl3pPr>
            <a:lvl4pPr marL="8778875" indent="-1254125" algn="l" defTabSz="5016500" rtl="0" fontAlgn="base">
              <a:spcBef>
                <a:spcPct val="20000"/>
              </a:spcBef>
              <a:spcAft>
                <a:spcPct val="0"/>
              </a:spcAft>
              <a:buChar char="–"/>
              <a:defRPr sz="11000">
                <a:solidFill>
                  <a:schemeClr val="tx1"/>
                </a:solidFill>
                <a:latin typeface="+mn-lt"/>
                <a:ea typeface="+mn-ea"/>
              </a:defRPr>
            </a:lvl4pPr>
            <a:lvl5pPr marL="11285538" indent="-1252538" algn="l" defTabSz="5016500" rtl="0" fontAlgn="base">
              <a:spcBef>
                <a:spcPct val="20000"/>
              </a:spcBef>
              <a:spcAft>
                <a:spcPct val="0"/>
              </a:spcAft>
              <a:buChar char="»"/>
              <a:defRPr sz="11000">
                <a:solidFill>
                  <a:schemeClr val="tx1"/>
                </a:solidFill>
                <a:latin typeface="+mn-lt"/>
                <a:ea typeface="+mn-ea"/>
              </a:defRPr>
            </a:lvl5pPr>
            <a:lvl6pPr marL="11742738" indent="-1252538" algn="l" defTabSz="5016500" rtl="0" fontAlgn="base">
              <a:spcBef>
                <a:spcPct val="20000"/>
              </a:spcBef>
              <a:spcAft>
                <a:spcPct val="0"/>
              </a:spcAft>
              <a:buChar char="»"/>
              <a:defRPr sz="11000">
                <a:solidFill>
                  <a:schemeClr val="tx1"/>
                </a:solidFill>
                <a:latin typeface="+mn-lt"/>
                <a:ea typeface="+mn-ea"/>
              </a:defRPr>
            </a:lvl6pPr>
            <a:lvl7pPr marL="12199938" indent="-1252538" algn="l" defTabSz="5016500" rtl="0" fontAlgn="base">
              <a:spcBef>
                <a:spcPct val="20000"/>
              </a:spcBef>
              <a:spcAft>
                <a:spcPct val="0"/>
              </a:spcAft>
              <a:buChar char="»"/>
              <a:defRPr sz="11000">
                <a:solidFill>
                  <a:schemeClr val="tx1"/>
                </a:solidFill>
                <a:latin typeface="+mn-lt"/>
                <a:ea typeface="+mn-ea"/>
              </a:defRPr>
            </a:lvl7pPr>
            <a:lvl8pPr marL="12657138" indent="-1252538" algn="l" defTabSz="5016500" rtl="0" fontAlgn="base">
              <a:spcBef>
                <a:spcPct val="20000"/>
              </a:spcBef>
              <a:spcAft>
                <a:spcPct val="0"/>
              </a:spcAft>
              <a:buChar char="»"/>
              <a:defRPr sz="11000">
                <a:solidFill>
                  <a:schemeClr val="tx1"/>
                </a:solidFill>
                <a:latin typeface="+mn-lt"/>
                <a:ea typeface="+mn-ea"/>
              </a:defRPr>
            </a:lvl8pPr>
            <a:lvl9pPr marL="13114338" indent="-1252538" algn="l" defTabSz="5016500" rtl="0" fontAlgn="base">
              <a:spcBef>
                <a:spcPct val="20000"/>
              </a:spcBef>
              <a:spcAft>
                <a:spcPct val="0"/>
              </a:spcAft>
              <a:buChar char="»"/>
              <a:defRPr sz="11000">
                <a:solidFill>
                  <a:schemeClr val="tx1"/>
                </a:solidFill>
                <a:latin typeface="+mn-lt"/>
                <a:ea typeface="+mn-ea"/>
              </a:defRPr>
            </a:lvl9pPr>
          </a:lstStyle>
          <a:p>
            <a:pPr marL="0" indent="0">
              <a:spcBef>
                <a:spcPts val="600"/>
              </a:spcBef>
              <a:buNone/>
              <a:defRPr/>
            </a:pPr>
            <a:r>
              <a:rPr lang="en-US" sz="2800" b="1" dirty="0" smtClean="0">
                <a:solidFill>
                  <a:schemeClr val="accent6">
                    <a:lumMod val="50000"/>
                  </a:schemeClr>
                </a:solidFill>
                <a:latin typeface="Arial"/>
                <a:cs typeface="Arial"/>
              </a:rPr>
              <a:t>d)</a:t>
            </a:r>
            <a:r>
              <a:rPr lang="en-US" sz="2800" dirty="0" smtClean="0">
                <a:solidFill>
                  <a:schemeClr val="accent6">
                    <a:lumMod val="50000"/>
                  </a:schemeClr>
                </a:solidFill>
                <a:latin typeface="Arial"/>
                <a:cs typeface="Arial"/>
              </a:rPr>
              <a:t> Use flow field to produce intermediate “synthetic” image components at high temporal resolution</a:t>
            </a:r>
            <a:endParaRPr lang="en-US" sz="2800" dirty="0">
              <a:solidFill>
                <a:schemeClr val="accent6">
                  <a:lumMod val="50000"/>
                </a:schemeClr>
              </a:solidFill>
              <a:latin typeface="Arial"/>
              <a:cs typeface="Arial"/>
            </a:endParaRPr>
          </a:p>
        </p:txBody>
      </p:sp>
      <p:sp>
        <p:nvSpPr>
          <p:cNvPr id="831" name="Rectangle 3"/>
          <p:cNvSpPr txBox="1">
            <a:spLocks noChangeArrowheads="1"/>
          </p:cNvSpPr>
          <p:nvPr/>
        </p:nvSpPr>
        <p:spPr bwMode="auto">
          <a:xfrm>
            <a:off x="11419262" y="29943623"/>
            <a:ext cx="10439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1612" tIns="250806" rIns="501612" bIns="250806" numCol="1" anchor="t" anchorCtr="0" compatLnSpc="1">
            <a:prstTxWarp prst="textNoShape">
              <a:avLst/>
            </a:prstTxWarp>
            <a:noAutofit/>
          </a:bodyPr>
          <a:lstStyle>
            <a:lvl1pPr marL="1881188" indent="-1881188" algn="l" defTabSz="5016500" rtl="0" fontAlgn="base">
              <a:spcBef>
                <a:spcPct val="20000"/>
              </a:spcBef>
              <a:spcAft>
                <a:spcPct val="0"/>
              </a:spcAft>
              <a:buChar char="•"/>
              <a:defRPr sz="17600">
                <a:solidFill>
                  <a:schemeClr val="tx1"/>
                </a:solidFill>
                <a:latin typeface="+mn-lt"/>
                <a:ea typeface="+mn-ea"/>
                <a:cs typeface="+mn-cs"/>
              </a:defRPr>
            </a:lvl1pPr>
            <a:lvl2pPr marL="4075113" indent="-1566863" algn="l" defTabSz="5016500" rtl="0" fontAlgn="base">
              <a:spcBef>
                <a:spcPct val="20000"/>
              </a:spcBef>
              <a:spcAft>
                <a:spcPct val="0"/>
              </a:spcAft>
              <a:buChar char="–"/>
              <a:defRPr sz="15400">
                <a:solidFill>
                  <a:schemeClr val="tx1"/>
                </a:solidFill>
                <a:latin typeface="+mn-lt"/>
                <a:ea typeface="+mn-ea"/>
              </a:defRPr>
            </a:lvl2pPr>
            <a:lvl3pPr marL="6270625" indent="-1254125" algn="l" defTabSz="5016500" rtl="0" fontAlgn="base">
              <a:spcBef>
                <a:spcPct val="20000"/>
              </a:spcBef>
              <a:spcAft>
                <a:spcPct val="0"/>
              </a:spcAft>
              <a:buChar char="•"/>
              <a:defRPr sz="13200">
                <a:solidFill>
                  <a:schemeClr val="tx1"/>
                </a:solidFill>
                <a:latin typeface="+mn-lt"/>
                <a:ea typeface="+mn-ea"/>
              </a:defRPr>
            </a:lvl3pPr>
            <a:lvl4pPr marL="8778875" indent="-1254125" algn="l" defTabSz="5016500" rtl="0" fontAlgn="base">
              <a:spcBef>
                <a:spcPct val="20000"/>
              </a:spcBef>
              <a:spcAft>
                <a:spcPct val="0"/>
              </a:spcAft>
              <a:buChar char="–"/>
              <a:defRPr sz="11000">
                <a:solidFill>
                  <a:schemeClr val="tx1"/>
                </a:solidFill>
                <a:latin typeface="+mn-lt"/>
                <a:ea typeface="+mn-ea"/>
              </a:defRPr>
            </a:lvl4pPr>
            <a:lvl5pPr marL="11285538" indent="-1252538" algn="l" defTabSz="5016500" rtl="0" fontAlgn="base">
              <a:spcBef>
                <a:spcPct val="20000"/>
              </a:spcBef>
              <a:spcAft>
                <a:spcPct val="0"/>
              </a:spcAft>
              <a:buChar char="»"/>
              <a:defRPr sz="11000">
                <a:solidFill>
                  <a:schemeClr val="tx1"/>
                </a:solidFill>
                <a:latin typeface="+mn-lt"/>
                <a:ea typeface="+mn-ea"/>
              </a:defRPr>
            </a:lvl5pPr>
            <a:lvl6pPr marL="11742738" indent="-1252538" algn="l" defTabSz="5016500" rtl="0" fontAlgn="base">
              <a:spcBef>
                <a:spcPct val="20000"/>
              </a:spcBef>
              <a:spcAft>
                <a:spcPct val="0"/>
              </a:spcAft>
              <a:buChar char="»"/>
              <a:defRPr sz="11000">
                <a:solidFill>
                  <a:schemeClr val="tx1"/>
                </a:solidFill>
                <a:latin typeface="+mn-lt"/>
                <a:ea typeface="+mn-ea"/>
              </a:defRPr>
            </a:lvl6pPr>
            <a:lvl7pPr marL="12199938" indent="-1252538" algn="l" defTabSz="5016500" rtl="0" fontAlgn="base">
              <a:spcBef>
                <a:spcPct val="20000"/>
              </a:spcBef>
              <a:spcAft>
                <a:spcPct val="0"/>
              </a:spcAft>
              <a:buChar char="»"/>
              <a:defRPr sz="11000">
                <a:solidFill>
                  <a:schemeClr val="tx1"/>
                </a:solidFill>
                <a:latin typeface="+mn-lt"/>
                <a:ea typeface="+mn-ea"/>
              </a:defRPr>
            </a:lvl7pPr>
            <a:lvl8pPr marL="12657138" indent="-1252538" algn="l" defTabSz="5016500" rtl="0" fontAlgn="base">
              <a:spcBef>
                <a:spcPct val="20000"/>
              </a:spcBef>
              <a:spcAft>
                <a:spcPct val="0"/>
              </a:spcAft>
              <a:buChar char="»"/>
              <a:defRPr sz="11000">
                <a:solidFill>
                  <a:schemeClr val="tx1"/>
                </a:solidFill>
                <a:latin typeface="+mn-lt"/>
                <a:ea typeface="+mn-ea"/>
              </a:defRPr>
            </a:lvl8pPr>
            <a:lvl9pPr marL="13114338" indent="-1252538" algn="l" defTabSz="5016500" rtl="0" fontAlgn="base">
              <a:spcBef>
                <a:spcPct val="20000"/>
              </a:spcBef>
              <a:spcAft>
                <a:spcPct val="0"/>
              </a:spcAft>
              <a:buChar char="»"/>
              <a:defRPr sz="11000">
                <a:solidFill>
                  <a:schemeClr val="tx1"/>
                </a:solidFill>
                <a:latin typeface="+mn-lt"/>
                <a:ea typeface="+mn-ea"/>
              </a:defRPr>
            </a:lvl9pPr>
          </a:lstStyle>
          <a:p>
            <a:pPr marL="0" indent="0">
              <a:spcBef>
                <a:spcPts val="600"/>
              </a:spcBef>
              <a:buNone/>
              <a:defRPr/>
            </a:pPr>
            <a:r>
              <a:rPr lang="en-US" sz="2800" b="1" dirty="0">
                <a:solidFill>
                  <a:schemeClr val="accent6">
                    <a:lumMod val="50000"/>
                  </a:schemeClr>
                </a:solidFill>
                <a:latin typeface="Arial"/>
                <a:cs typeface="Arial"/>
              </a:rPr>
              <a:t>e</a:t>
            </a:r>
            <a:r>
              <a:rPr lang="en-US" sz="2800" b="1" dirty="0" smtClean="0">
                <a:solidFill>
                  <a:schemeClr val="accent6">
                    <a:lumMod val="50000"/>
                  </a:schemeClr>
                </a:solidFill>
                <a:latin typeface="Arial"/>
                <a:cs typeface="Arial"/>
              </a:rPr>
              <a:t>) </a:t>
            </a:r>
            <a:r>
              <a:rPr lang="en-US" sz="2800" dirty="0" smtClean="0">
                <a:solidFill>
                  <a:schemeClr val="accent6">
                    <a:lumMod val="50000"/>
                  </a:schemeClr>
                </a:solidFill>
                <a:latin typeface="Arial"/>
                <a:cs typeface="Arial"/>
              </a:rPr>
              <a:t>Assemble synthetic image components into a single composite, which has spatial and temporal continuity. Allow for compositing with geostationary imagery if desired.</a:t>
            </a:r>
            <a:endParaRPr lang="en-US" sz="2800" dirty="0">
              <a:solidFill>
                <a:schemeClr val="accent6">
                  <a:lumMod val="50000"/>
                </a:schemeClr>
              </a:solidFill>
              <a:latin typeface="Arial"/>
              <a:cs typeface="Arial"/>
            </a:endParaRPr>
          </a:p>
        </p:txBody>
      </p:sp>
      <p:pic>
        <p:nvPicPr>
          <p:cNvPr id="832" name="Picture 831" descr="grid207.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391062" y="32077223"/>
            <a:ext cx="609600" cy="457200"/>
          </a:xfrm>
          <a:prstGeom prst="rect">
            <a:avLst/>
          </a:prstGeom>
          <a:ln>
            <a:solidFill>
              <a:srgbClr val="FF0000"/>
            </a:solidFill>
          </a:ln>
        </p:spPr>
      </p:pic>
      <p:sp>
        <p:nvSpPr>
          <p:cNvPr id="833" name="Isosceles Triangle 832"/>
          <p:cNvSpPr/>
          <p:nvPr/>
        </p:nvSpPr>
        <p:spPr>
          <a:xfrm>
            <a:off x="14590605" y="32077223"/>
            <a:ext cx="197224" cy="448235"/>
          </a:xfrm>
          <a:prstGeom prst="triangle">
            <a:avLst>
              <a:gd name="adj" fmla="val 51420"/>
            </a:avLst>
          </a:prstGeom>
          <a:solidFill>
            <a:srgbClr val="68908B">
              <a:alpha val="50000"/>
            </a:srgbClr>
          </a:solid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34" name="Group 833"/>
          <p:cNvGrpSpPr/>
          <p:nvPr/>
        </p:nvGrpSpPr>
        <p:grpSpPr>
          <a:xfrm>
            <a:off x="16981862" y="32077223"/>
            <a:ext cx="609600" cy="457200"/>
            <a:chOff x="3657600" y="3429000"/>
            <a:chExt cx="2590800" cy="1943100"/>
          </a:xfrm>
        </p:grpSpPr>
        <p:pic>
          <p:nvPicPr>
            <p:cNvPr id="835" name="Picture 834" descr="grid207.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57600" y="3429000"/>
              <a:ext cx="2590800" cy="1943100"/>
            </a:xfrm>
            <a:prstGeom prst="rect">
              <a:avLst/>
            </a:prstGeom>
            <a:ln w="3175">
              <a:solidFill>
                <a:srgbClr val="800000"/>
              </a:solidFill>
            </a:ln>
          </p:spPr>
        </p:pic>
        <p:sp>
          <p:nvSpPr>
            <p:cNvPr id="836" name="Hexagon 3"/>
            <p:cNvSpPr/>
            <p:nvPr/>
          </p:nvSpPr>
          <p:spPr>
            <a:xfrm>
              <a:off x="4895850" y="3429000"/>
              <a:ext cx="958850" cy="1912937"/>
            </a:xfrm>
            <a:custGeom>
              <a:avLst/>
              <a:gdLst>
                <a:gd name="connsiteX0" fmla="*/ 0 w 990600"/>
                <a:gd name="connsiteY0" fmla="*/ 952500 h 1905000"/>
                <a:gd name="connsiteX1" fmla="*/ 247650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925512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895350"/>
                <a:gd name="connsiteY0" fmla="*/ 317500 h 1905000"/>
                <a:gd name="connsiteX1" fmla="*/ 41275 w 895350"/>
                <a:gd name="connsiteY1" fmla="*/ 0 h 1905000"/>
                <a:gd name="connsiteX2" fmla="*/ 830262 w 895350"/>
                <a:gd name="connsiteY2" fmla="*/ 0 h 1905000"/>
                <a:gd name="connsiteX3" fmla="*/ 895350 w 895350"/>
                <a:gd name="connsiteY3" fmla="*/ 952500 h 1905000"/>
                <a:gd name="connsiteX4" fmla="*/ 647700 w 895350"/>
                <a:gd name="connsiteY4" fmla="*/ 1905000 h 1905000"/>
                <a:gd name="connsiteX5" fmla="*/ 152400 w 895350"/>
                <a:gd name="connsiteY5" fmla="*/ 1905000 h 1905000"/>
                <a:gd name="connsiteX6" fmla="*/ 0 w 895350"/>
                <a:gd name="connsiteY6" fmla="*/ 317500 h 1905000"/>
                <a:gd name="connsiteX0" fmla="*/ 0 w 958850"/>
                <a:gd name="connsiteY0" fmla="*/ 317500 h 1905000"/>
                <a:gd name="connsiteX1" fmla="*/ 41275 w 958850"/>
                <a:gd name="connsiteY1" fmla="*/ 0 h 1905000"/>
                <a:gd name="connsiteX2" fmla="*/ 830262 w 958850"/>
                <a:gd name="connsiteY2" fmla="*/ 0 h 1905000"/>
                <a:gd name="connsiteX3" fmla="*/ 958850 w 958850"/>
                <a:gd name="connsiteY3" fmla="*/ 412750 h 1905000"/>
                <a:gd name="connsiteX4" fmla="*/ 647700 w 958850"/>
                <a:gd name="connsiteY4" fmla="*/ 1905000 h 1905000"/>
                <a:gd name="connsiteX5" fmla="*/ 152400 w 958850"/>
                <a:gd name="connsiteY5" fmla="*/ 1905000 h 1905000"/>
                <a:gd name="connsiteX6" fmla="*/ 0 w 958850"/>
                <a:gd name="connsiteY6" fmla="*/ 317500 h 1905000"/>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47700 w 958850"/>
                <a:gd name="connsiteY4" fmla="*/ 1905000 h 1912937"/>
                <a:gd name="connsiteX5" fmla="*/ 334963 w 958850"/>
                <a:gd name="connsiteY5" fmla="*/ 1912937 h 1912937"/>
                <a:gd name="connsiteX6" fmla="*/ 0 w 958850"/>
                <a:gd name="connsiteY6" fmla="*/ 317500 h 1912937"/>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08013 w 958850"/>
                <a:gd name="connsiteY4" fmla="*/ 1912937 h 1912937"/>
                <a:gd name="connsiteX5" fmla="*/ 334963 w 958850"/>
                <a:gd name="connsiteY5" fmla="*/ 1912937 h 1912937"/>
                <a:gd name="connsiteX6" fmla="*/ 0 w 958850"/>
                <a:gd name="connsiteY6" fmla="*/ 317500 h 19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850" h="1912937">
                  <a:moveTo>
                    <a:pt x="0" y="317500"/>
                  </a:moveTo>
                  <a:lnTo>
                    <a:pt x="41275" y="0"/>
                  </a:lnTo>
                  <a:lnTo>
                    <a:pt x="830262" y="0"/>
                  </a:lnTo>
                  <a:lnTo>
                    <a:pt x="958850" y="412750"/>
                  </a:lnTo>
                  <a:lnTo>
                    <a:pt x="608013" y="1912937"/>
                  </a:lnTo>
                  <a:lnTo>
                    <a:pt x="334963" y="1912937"/>
                  </a:lnTo>
                  <a:lnTo>
                    <a:pt x="0" y="317500"/>
                  </a:lnTo>
                  <a:close/>
                </a:path>
              </a:pathLst>
            </a:custGeom>
            <a:solidFill>
              <a:srgbClr val="5F3555">
                <a:alpha val="50000"/>
              </a:srgbClr>
            </a:solidFill>
            <a:ln w="3175">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37" name="TextBox 836"/>
          <p:cNvSpPr txBox="1"/>
          <p:nvPr/>
        </p:nvSpPr>
        <p:spPr>
          <a:xfrm>
            <a:off x="15452906" y="33448823"/>
            <a:ext cx="1300356" cy="307777"/>
          </a:xfrm>
          <a:prstGeom prst="rect">
            <a:avLst/>
          </a:prstGeom>
          <a:noFill/>
        </p:spPr>
        <p:txBody>
          <a:bodyPr wrap="none" rtlCol="0">
            <a:spAutoFit/>
          </a:bodyPr>
          <a:lstStyle/>
          <a:p>
            <a:r>
              <a:rPr lang="en-US" sz="1400" b="1" dirty="0" smtClean="0">
                <a:solidFill>
                  <a:schemeClr val="accent1"/>
                </a:solidFill>
              </a:rPr>
              <a:t>15Z composite</a:t>
            </a:r>
            <a:endParaRPr lang="en-US" sz="1400" b="1" dirty="0">
              <a:solidFill>
                <a:schemeClr val="accent1"/>
              </a:solidFill>
            </a:endParaRPr>
          </a:p>
        </p:txBody>
      </p:sp>
      <p:pic>
        <p:nvPicPr>
          <p:cNvPr id="838" name="Picture 837" descr="grid207.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42533" y="32687245"/>
            <a:ext cx="1016000" cy="762000"/>
          </a:xfrm>
          <a:prstGeom prst="rect">
            <a:avLst/>
          </a:prstGeom>
          <a:ln w="3175">
            <a:solidFill>
              <a:srgbClr val="800000"/>
            </a:solidFill>
          </a:ln>
        </p:spPr>
      </p:pic>
      <p:sp>
        <p:nvSpPr>
          <p:cNvPr id="839" name="Hexagon 3"/>
          <p:cNvSpPr/>
          <p:nvPr/>
        </p:nvSpPr>
        <p:spPr>
          <a:xfrm>
            <a:off x="16028121" y="32687245"/>
            <a:ext cx="376020" cy="750172"/>
          </a:xfrm>
          <a:custGeom>
            <a:avLst/>
            <a:gdLst>
              <a:gd name="connsiteX0" fmla="*/ 0 w 990600"/>
              <a:gd name="connsiteY0" fmla="*/ 952500 h 1905000"/>
              <a:gd name="connsiteX1" fmla="*/ 247650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925512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895350"/>
              <a:gd name="connsiteY0" fmla="*/ 317500 h 1905000"/>
              <a:gd name="connsiteX1" fmla="*/ 41275 w 895350"/>
              <a:gd name="connsiteY1" fmla="*/ 0 h 1905000"/>
              <a:gd name="connsiteX2" fmla="*/ 830262 w 895350"/>
              <a:gd name="connsiteY2" fmla="*/ 0 h 1905000"/>
              <a:gd name="connsiteX3" fmla="*/ 895350 w 895350"/>
              <a:gd name="connsiteY3" fmla="*/ 952500 h 1905000"/>
              <a:gd name="connsiteX4" fmla="*/ 647700 w 895350"/>
              <a:gd name="connsiteY4" fmla="*/ 1905000 h 1905000"/>
              <a:gd name="connsiteX5" fmla="*/ 152400 w 895350"/>
              <a:gd name="connsiteY5" fmla="*/ 1905000 h 1905000"/>
              <a:gd name="connsiteX6" fmla="*/ 0 w 895350"/>
              <a:gd name="connsiteY6" fmla="*/ 317500 h 1905000"/>
              <a:gd name="connsiteX0" fmla="*/ 0 w 958850"/>
              <a:gd name="connsiteY0" fmla="*/ 317500 h 1905000"/>
              <a:gd name="connsiteX1" fmla="*/ 41275 w 958850"/>
              <a:gd name="connsiteY1" fmla="*/ 0 h 1905000"/>
              <a:gd name="connsiteX2" fmla="*/ 830262 w 958850"/>
              <a:gd name="connsiteY2" fmla="*/ 0 h 1905000"/>
              <a:gd name="connsiteX3" fmla="*/ 958850 w 958850"/>
              <a:gd name="connsiteY3" fmla="*/ 412750 h 1905000"/>
              <a:gd name="connsiteX4" fmla="*/ 647700 w 958850"/>
              <a:gd name="connsiteY4" fmla="*/ 1905000 h 1905000"/>
              <a:gd name="connsiteX5" fmla="*/ 152400 w 958850"/>
              <a:gd name="connsiteY5" fmla="*/ 1905000 h 1905000"/>
              <a:gd name="connsiteX6" fmla="*/ 0 w 958850"/>
              <a:gd name="connsiteY6" fmla="*/ 317500 h 1905000"/>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47700 w 958850"/>
              <a:gd name="connsiteY4" fmla="*/ 1905000 h 1912937"/>
              <a:gd name="connsiteX5" fmla="*/ 334963 w 958850"/>
              <a:gd name="connsiteY5" fmla="*/ 1912937 h 1912937"/>
              <a:gd name="connsiteX6" fmla="*/ 0 w 958850"/>
              <a:gd name="connsiteY6" fmla="*/ 317500 h 1912937"/>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08013 w 958850"/>
              <a:gd name="connsiteY4" fmla="*/ 1912937 h 1912937"/>
              <a:gd name="connsiteX5" fmla="*/ 334963 w 958850"/>
              <a:gd name="connsiteY5" fmla="*/ 1912937 h 1912937"/>
              <a:gd name="connsiteX6" fmla="*/ 0 w 958850"/>
              <a:gd name="connsiteY6" fmla="*/ 317500 h 19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850" h="1912937">
                <a:moveTo>
                  <a:pt x="0" y="317500"/>
                </a:moveTo>
                <a:lnTo>
                  <a:pt x="41275" y="0"/>
                </a:lnTo>
                <a:lnTo>
                  <a:pt x="830262" y="0"/>
                </a:lnTo>
                <a:lnTo>
                  <a:pt x="958850" y="412750"/>
                </a:lnTo>
                <a:lnTo>
                  <a:pt x="608013" y="1912937"/>
                </a:lnTo>
                <a:lnTo>
                  <a:pt x="334963" y="1912937"/>
                </a:lnTo>
                <a:lnTo>
                  <a:pt x="0" y="317500"/>
                </a:lnTo>
                <a:close/>
              </a:path>
            </a:pathLst>
          </a:custGeom>
          <a:solidFill>
            <a:srgbClr val="5F3555">
              <a:alpha val="50000"/>
            </a:srgb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0" name="Isosceles Triangle 839"/>
          <p:cNvSpPr/>
          <p:nvPr/>
        </p:nvSpPr>
        <p:spPr>
          <a:xfrm>
            <a:off x="15881198" y="32763445"/>
            <a:ext cx="295179" cy="670858"/>
          </a:xfrm>
          <a:prstGeom prst="triangle">
            <a:avLst>
              <a:gd name="adj" fmla="val 51420"/>
            </a:avLst>
          </a:prstGeom>
          <a:solidFill>
            <a:srgbClr val="68908B">
              <a:alpha val="50000"/>
            </a:srgbClr>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1" name="Down Arrow 840"/>
          <p:cNvSpPr/>
          <p:nvPr/>
        </p:nvSpPr>
        <p:spPr>
          <a:xfrm>
            <a:off x="15872733" y="32153845"/>
            <a:ext cx="228600" cy="457200"/>
          </a:xfrm>
          <a:prstGeom prst="downArrow">
            <a:avLst/>
          </a:prstGeom>
          <a:solidFill>
            <a:srgbClr val="6890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2" name="TextBox 841"/>
          <p:cNvSpPr txBox="1"/>
          <p:nvPr/>
        </p:nvSpPr>
        <p:spPr>
          <a:xfrm>
            <a:off x="15110733" y="32839645"/>
            <a:ext cx="344039" cy="369332"/>
          </a:xfrm>
          <a:prstGeom prst="rect">
            <a:avLst/>
          </a:prstGeom>
          <a:noFill/>
        </p:spPr>
        <p:txBody>
          <a:bodyPr wrap="none" rtlCol="0">
            <a:spAutoFit/>
          </a:bodyPr>
          <a:lstStyle/>
          <a:p>
            <a:r>
              <a:rPr lang="en-US" dirty="0" smtClean="0"/>
              <a:t>…</a:t>
            </a:r>
            <a:endParaRPr lang="en-US" dirty="0"/>
          </a:p>
        </p:txBody>
      </p:sp>
      <p:sp>
        <p:nvSpPr>
          <p:cNvPr id="843" name="TextBox 842"/>
          <p:cNvSpPr txBox="1"/>
          <p:nvPr/>
        </p:nvSpPr>
        <p:spPr>
          <a:xfrm>
            <a:off x="16634733" y="32839645"/>
            <a:ext cx="344039" cy="369332"/>
          </a:xfrm>
          <a:prstGeom prst="rect">
            <a:avLst/>
          </a:prstGeom>
          <a:noFill/>
        </p:spPr>
        <p:txBody>
          <a:bodyPr wrap="none" rtlCol="0">
            <a:spAutoFit/>
          </a:bodyPr>
          <a:lstStyle/>
          <a:p>
            <a:r>
              <a:rPr lang="en-US" dirty="0" smtClean="0"/>
              <a:t>…</a:t>
            </a:r>
            <a:endParaRPr lang="en-US" dirty="0"/>
          </a:p>
        </p:txBody>
      </p:sp>
      <p:sp>
        <p:nvSpPr>
          <p:cNvPr id="844" name="Isosceles Triangle 843"/>
          <p:cNvSpPr/>
          <p:nvPr/>
        </p:nvSpPr>
        <p:spPr>
          <a:xfrm rot="10800000">
            <a:off x="15677997" y="32687245"/>
            <a:ext cx="393703" cy="762000"/>
          </a:xfrm>
          <a:prstGeom prst="triangle">
            <a:avLst>
              <a:gd name="adj" fmla="val 51420"/>
            </a:avLst>
          </a:prstGeom>
          <a:solidFill>
            <a:schemeClr val="accent6">
              <a:alpha val="50000"/>
            </a:schemeClr>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5" name="Hexagon 3"/>
          <p:cNvSpPr/>
          <p:nvPr/>
        </p:nvSpPr>
        <p:spPr>
          <a:xfrm>
            <a:off x="16269541" y="32979357"/>
            <a:ext cx="278902" cy="458072"/>
          </a:xfrm>
          <a:custGeom>
            <a:avLst/>
            <a:gdLst>
              <a:gd name="connsiteX0" fmla="*/ 0 w 990600"/>
              <a:gd name="connsiteY0" fmla="*/ 952500 h 1905000"/>
              <a:gd name="connsiteX1" fmla="*/ 247650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925512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895350"/>
              <a:gd name="connsiteY0" fmla="*/ 317500 h 1905000"/>
              <a:gd name="connsiteX1" fmla="*/ 41275 w 895350"/>
              <a:gd name="connsiteY1" fmla="*/ 0 h 1905000"/>
              <a:gd name="connsiteX2" fmla="*/ 830262 w 895350"/>
              <a:gd name="connsiteY2" fmla="*/ 0 h 1905000"/>
              <a:gd name="connsiteX3" fmla="*/ 895350 w 895350"/>
              <a:gd name="connsiteY3" fmla="*/ 952500 h 1905000"/>
              <a:gd name="connsiteX4" fmla="*/ 647700 w 895350"/>
              <a:gd name="connsiteY4" fmla="*/ 1905000 h 1905000"/>
              <a:gd name="connsiteX5" fmla="*/ 152400 w 895350"/>
              <a:gd name="connsiteY5" fmla="*/ 1905000 h 1905000"/>
              <a:gd name="connsiteX6" fmla="*/ 0 w 895350"/>
              <a:gd name="connsiteY6" fmla="*/ 317500 h 1905000"/>
              <a:gd name="connsiteX0" fmla="*/ 0 w 958850"/>
              <a:gd name="connsiteY0" fmla="*/ 317500 h 1905000"/>
              <a:gd name="connsiteX1" fmla="*/ 41275 w 958850"/>
              <a:gd name="connsiteY1" fmla="*/ 0 h 1905000"/>
              <a:gd name="connsiteX2" fmla="*/ 830262 w 958850"/>
              <a:gd name="connsiteY2" fmla="*/ 0 h 1905000"/>
              <a:gd name="connsiteX3" fmla="*/ 958850 w 958850"/>
              <a:gd name="connsiteY3" fmla="*/ 412750 h 1905000"/>
              <a:gd name="connsiteX4" fmla="*/ 647700 w 958850"/>
              <a:gd name="connsiteY4" fmla="*/ 1905000 h 1905000"/>
              <a:gd name="connsiteX5" fmla="*/ 152400 w 958850"/>
              <a:gd name="connsiteY5" fmla="*/ 1905000 h 1905000"/>
              <a:gd name="connsiteX6" fmla="*/ 0 w 958850"/>
              <a:gd name="connsiteY6" fmla="*/ 317500 h 1905000"/>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47700 w 958850"/>
              <a:gd name="connsiteY4" fmla="*/ 1905000 h 1912937"/>
              <a:gd name="connsiteX5" fmla="*/ 334963 w 958850"/>
              <a:gd name="connsiteY5" fmla="*/ 1912937 h 1912937"/>
              <a:gd name="connsiteX6" fmla="*/ 0 w 958850"/>
              <a:gd name="connsiteY6" fmla="*/ 317500 h 1912937"/>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08013 w 958850"/>
              <a:gd name="connsiteY4" fmla="*/ 1912937 h 1912937"/>
              <a:gd name="connsiteX5" fmla="*/ 334963 w 958850"/>
              <a:gd name="connsiteY5" fmla="*/ 1912937 h 1912937"/>
              <a:gd name="connsiteX6" fmla="*/ 0 w 958850"/>
              <a:gd name="connsiteY6" fmla="*/ 317500 h 1912937"/>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08013 w 958850"/>
              <a:gd name="connsiteY4" fmla="*/ 1912937 h 1912937"/>
              <a:gd name="connsiteX5" fmla="*/ 86677 w 958850"/>
              <a:gd name="connsiteY5" fmla="*/ 1902143 h 1912937"/>
              <a:gd name="connsiteX6" fmla="*/ 0 w 958850"/>
              <a:gd name="connsiteY6" fmla="*/ 317500 h 1912937"/>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769939 w 958850"/>
              <a:gd name="connsiteY4" fmla="*/ 1912937 h 1912937"/>
              <a:gd name="connsiteX5" fmla="*/ 86677 w 958850"/>
              <a:gd name="connsiteY5" fmla="*/ 1902143 h 1912937"/>
              <a:gd name="connsiteX6" fmla="*/ 0 w 958850"/>
              <a:gd name="connsiteY6" fmla="*/ 317500 h 1912937"/>
              <a:gd name="connsiteX0" fmla="*/ 0 w 830261"/>
              <a:gd name="connsiteY0" fmla="*/ 317500 h 1912937"/>
              <a:gd name="connsiteX1" fmla="*/ 41275 w 830261"/>
              <a:gd name="connsiteY1" fmla="*/ 0 h 1912937"/>
              <a:gd name="connsiteX2" fmla="*/ 830262 w 830261"/>
              <a:gd name="connsiteY2" fmla="*/ 0 h 1912937"/>
              <a:gd name="connsiteX3" fmla="*/ 769939 w 830261"/>
              <a:gd name="connsiteY3" fmla="*/ 1912937 h 1912937"/>
              <a:gd name="connsiteX4" fmla="*/ 86677 w 830261"/>
              <a:gd name="connsiteY4" fmla="*/ 1902143 h 1912937"/>
              <a:gd name="connsiteX5" fmla="*/ 0 w 830261"/>
              <a:gd name="connsiteY5" fmla="*/ 317500 h 1912937"/>
              <a:gd name="connsiteX0" fmla="*/ 0 w 797876"/>
              <a:gd name="connsiteY0" fmla="*/ 317500 h 1912937"/>
              <a:gd name="connsiteX1" fmla="*/ 41275 w 797876"/>
              <a:gd name="connsiteY1" fmla="*/ 0 h 1912937"/>
              <a:gd name="connsiteX2" fmla="*/ 797876 w 797876"/>
              <a:gd name="connsiteY2" fmla="*/ 960752 h 1912937"/>
              <a:gd name="connsiteX3" fmla="*/ 769939 w 797876"/>
              <a:gd name="connsiteY3" fmla="*/ 1912937 h 1912937"/>
              <a:gd name="connsiteX4" fmla="*/ 86677 w 797876"/>
              <a:gd name="connsiteY4" fmla="*/ 1902143 h 1912937"/>
              <a:gd name="connsiteX5" fmla="*/ 0 w 797876"/>
              <a:gd name="connsiteY5" fmla="*/ 317500 h 1912937"/>
              <a:gd name="connsiteX0" fmla="*/ 0 w 797876"/>
              <a:gd name="connsiteY0" fmla="*/ 0 h 1595437"/>
              <a:gd name="connsiteX1" fmla="*/ 354330 w 797876"/>
              <a:gd name="connsiteY1" fmla="*/ 427354 h 1595437"/>
              <a:gd name="connsiteX2" fmla="*/ 797876 w 797876"/>
              <a:gd name="connsiteY2" fmla="*/ 643252 h 1595437"/>
              <a:gd name="connsiteX3" fmla="*/ 769939 w 797876"/>
              <a:gd name="connsiteY3" fmla="*/ 1595437 h 1595437"/>
              <a:gd name="connsiteX4" fmla="*/ 86677 w 797876"/>
              <a:gd name="connsiteY4" fmla="*/ 1584643 h 1595437"/>
              <a:gd name="connsiteX5" fmla="*/ 0 w 797876"/>
              <a:gd name="connsiteY5" fmla="*/ 0 h 1595437"/>
              <a:gd name="connsiteX0" fmla="*/ 0 w 711199"/>
              <a:gd name="connsiteY0" fmla="*/ 1157289 h 1168083"/>
              <a:gd name="connsiteX1" fmla="*/ 267653 w 711199"/>
              <a:gd name="connsiteY1" fmla="*/ 0 h 1168083"/>
              <a:gd name="connsiteX2" fmla="*/ 711199 w 711199"/>
              <a:gd name="connsiteY2" fmla="*/ 215898 h 1168083"/>
              <a:gd name="connsiteX3" fmla="*/ 683262 w 711199"/>
              <a:gd name="connsiteY3" fmla="*/ 1168083 h 1168083"/>
              <a:gd name="connsiteX4" fmla="*/ 0 w 711199"/>
              <a:gd name="connsiteY4" fmla="*/ 1157289 h 1168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199" h="1168083">
                <a:moveTo>
                  <a:pt x="0" y="1157289"/>
                </a:moveTo>
                <a:lnTo>
                  <a:pt x="267653" y="0"/>
                </a:lnTo>
                <a:lnTo>
                  <a:pt x="711199" y="215898"/>
                </a:lnTo>
                <a:lnTo>
                  <a:pt x="683262" y="1168083"/>
                </a:lnTo>
                <a:lnTo>
                  <a:pt x="0" y="1157289"/>
                </a:lnTo>
                <a:close/>
              </a:path>
            </a:pathLst>
          </a:custGeom>
          <a:solidFill>
            <a:schemeClr val="tx2">
              <a:lumMod val="60000"/>
              <a:lumOff val="40000"/>
              <a:alpha val="5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6" name="Hexagon 3"/>
          <p:cNvSpPr/>
          <p:nvPr/>
        </p:nvSpPr>
        <p:spPr>
          <a:xfrm flipV="1">
            <a:off x="16329933" y="32687245"/>
            <a:ext cx="228600" cy="169334"/>
          </a:xfrm>
          <a:custGeom>
            <a:avLst/>
            <a:gdLst>
              <a:gd name="connsiteX0" fmla="*/ 0 w 990600"/>
              <a:gd name="connsiteY0" fmla="*/ 952500 h 1905000"/>
              <a:gd name="connsiteX1" fmla="*/ 247650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925512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895350"/>
              <a:gd name="connsiteY0" fmla="*/ 317500 h 1905000"/>
              <a:gd name="connsiteX1" fmla="*/ 41275 w 895350"/>
              <a:gd name="connsiteY1" fmla="*/ 0 h 1905000"/>
              <a:gd name="connsiteX2" fmla="*/ 830262 w 895350"/>
              <a:gd name="connsiteY2" fmla="*/ 0 h 1905000"/>
              <a:gd name="connsiteX3" fmla="*/ 895350 w 895350"/>
              <a:gd name="connsiteY3" fmla="*/ 952500 h 1905000"/>
              <a:gd name="connsiteX4" fmla="*/ 647700 w 895350"/>
              <a:gd name="connsiteY4" fmla="*/ 1905000 h 1905000"/>
              <a:gd name="connsiteX5" fmla="*/ 152400 w 895350"/>
              <a:gd name="connsiteY5" fmla="*/ 1905000 h 1905000"/>
              <a:gd name="connsiteX6" fmla="*/ 0 w 895350"/>
              <a:gd name="connsiteY6" fmla="*/ 317500 h 1905000"/>
              <a:gd name="connsiteX0" fmla="*/ 0 w 958850"/>
              <a:gd name="connsiteY0" fmla="*/ 317500 h 1905000"/>
              <a:gd name="connsiteX1" fmla="*/ 41275 w 958850"/>
              <a:gd name="connsiteY1" fmla="*/ 0 h 1905000"/>
              <a:gd name="connsiteX2" fmla="*/ 830262 w 958850"/>
              <a:gd name="connsiteY2" fmla="*/ 0 h 1905000"/>
              <a:gd name="connsiteX3" fmla="*/ 958850 w 958850"/>
              <a:gd name="connsiteY3" fmla="*/ 412750 h 1905000"/>
              <a:gd name="connsiteX4" fmla="*/ 647700 w 958850"/>
              <a:gd name="connsiteY4" fmla="*/ 1905000 h 1905000"/>
              <a:gd name="connsiteX5" fmla="*/ 152400 w 958850"/>
              <a:gd name="connsiteY5" fmla="*/ 1905000 h 1905000"/>
              <a:gd name="connsiteX6" fmla="*/ 0 w 958850"/>
              <a:gd name="connsiteY6" fmla="*/ 317500 h 1905000"/>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47700 w 958850"/>
              <a:gd name="connsiteY4" fmla="*/ 1905000 h 1912937"/>
              <a:gd name="connsiteX5" fmla="*/ 334963 w 958850"/>
              <a:gd name="connsiteY5" fmla="*/ 1912937 h 1912937"/>
              <a:gd name="connsiteX6" fmla="*/ 0 w 958850"/>
              <a:gd name="connsiteY6" fmla="*/ 317500 h 1912937"/>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08013 w 958850"/>
              <a:gd name="connsiteY4" fmla="*/ 1912937 h 1912937"/>
              <a:gd name="connsiteX5" fmla="*/ 334963 w 958850"/>
              <a:gd name="connsiteY5" fmla="*/ 1912937 h 1912937"/>
              <a:gd name="connsiteX6" fmla="*/ 0 w 958850"/>
              <a:gd name="connsiteY6" fmla="*/ 317500 h 1912937"/>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08013 w 958850"/>
              <a:gd name="connsiteY4" fmla="*/ 1912937 h 1912937"/>
              <a:gd name="connsiteX5" fmla="*/ 86677 w 958850"/>
              <a:gd name="connsiteY5" fmla="*/ 1902143 h 1912937"/>
              <a:gd name="connsiteX6" fmla="*/ 0 w 958850"/>
              <a:gd name="connsiteY6" fmla="*/ 317500 h 1912937"/>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769939 w 958850"/>
              <a:gd name="connsiteY4" fmla="*/ 1912937 h 1912937"/>
              <a:gd name="connsiteX5" fmla="*/ 86677 w 958850"/>
              <a:gd name="connsiteY5" fmla="*/ 1902143 h 1912937"/>
              <a:gd name="connsiteX6" fmla="*/ 0 w 958850"/>
              <a:gd name="connsiteY6" fmla="*/ 317500 h 1912937"/>
              <a:gd name="connsiteX0" fmla="*/ 0 w 830261"/>
              <a:gd name="connsiteY0" fmla="*/ 317500 h 1912937"/>
              <a:gd name="connsiteX1" fmla="*/ 41275 w 830261"/>
              <a:gd name="connsiteY1" fmla="*/ 0 h 1912937"/>
              <a:gd name="connsiteX2" fmla="*/ 830262 w 830261"/>
              <a:gd name="connsiteY2" fmla="*/ 0 h 1912937"/>
              <a:gd name="connsiteX3" fmla="*/ 769939 w 830261"/>
              <a:gd name="connsiteY3" fmla="*/ 1912937 h 1912937"/>
              <a:gd name="connsiteX4" fmla="*/ 86677 w 830261"/>
              <a:gd name="connsiteY4" fmla="*/ 1902143 h 1912937"/>
              <a:gd name="connsiteX5" fmla="*/ 0 w 830261"/>
              <a:gd name="connsiteY5" fmla="*/ 317500 h 1912937"/>
              <a:gd name="connsiteX0" fmla="*/ 0 w 797876"/>
              <a:gd name="connsiteY0" fmla="*/ 317500 h 1912937"/>
              <a:gd name="connsiteX1" fmla="*/ 41275 w 797876"/>
              <a:gd name="connsiteY1" fmla="*/ 0 h 1912937"/>
              <a:gd name="connsiteX2" fmla="*/ 797876 w 797876"/>
              <a:gd name="connsiteY2" fmla="*/ 960752 h 1912937"/>
              <a:gd name="connsiteX3" fmla="*/ 769939 w 797876"/>
              <a:gd name="connsiteY3" fmla="*/ 1912937 h 1912937"/>
              <a:gd name="connsiteX4" fmla="*/ 86677 w 797876"/>
              <a:gd name="connsiteY4" fmla="*/ 1902143 h 1912937"/>
              <a:gd name="connsiteX5" fmla="*/ 0 w 797876"/>
              <a:gd name="connsiteY5" fmla="*/ 317500 h 1912937"/>
              <a:gd name="connsiteX0" fmla="*/ 0 w 797876"/>
              <a:gd name="connsiteY0" fmla="*/ 0 h 1595437"/>
              <a:gd name="connsiteX1" fmla="*/ 354330 w 797876"/>
              <a:gd name="connsiteY1" fmla="*/ 427354 h 1595437"/>
              <a:gd name="connsiteX2" fmla="*/ 797876 w 797876"/>
              <a:gd name="connsiteY2" fmla="*/ 643252 h 1595437"/>
              <a:gd name="connsiteX3" fmla="*/ 769939 w 797876"/>
              <a:gd name="connsiteY3" fmla="*/ 1595437 h 1595437"/>
              <a:gd name="connsiteX4" fmla="*/ 86677 w 797876"/>
              <a:gd name="connsiteY4" fmla="*/ 1584643 h 1595437"/>
              <a:gd name="connsiteX5" fmla="*/ 0 w 797876"/>
              <a:gd name="connsiteY5" fmla="*/ 0 h 1595437"/>
              <a:gd name="connsiteX0" fmla="*/ 0 w 711199"/>
              <a:gd name="connsiteY0" fmla="*/ 1157289 h 1168083"/>
              <a:gd name="connsiteX1" fmla="*/ 267653 w 711199"/>
              <a:gd name="connsiteY1" fmla="*/ 0 h 1168083"/>
              <a:gd name="connsiteX2" fmla="*/ 711199 w 711199"/>
              <a:gd name="connsiteY2" fmla="*/ 215898 h 1168083"/>
              <a:gd name="connsiteX3" fmla="*/ 683262 w 711199"/>
              <a:gd name="connsiteY3" fmla="*/ 1168083 h 1168083"/>
              <a:gd name="connsiteX4" fmla="*/ 0 w 711199"/>
              <a:gd name="connsiteY4" fmla="*/ 1157289 h 1168083"/>
              <a:gd name="connsiteX0" fmla="*/ 0 w 711199"/>
              <a:gd name="connsiteY0" fmla="*/ 941393 h 952187"/>
              <a:gd name="connsiteX1" fmla="*/ 267652 w 711199"/>
              <a:gd name="connsiteY1" fmla="*/ 86937 h 952187"/>
              <a:gd name="connsiteX2" fmla="*/ 711199 w 711199"/>
              <a:gd name="connsiteY2" fmla="*/ 2 h 952187"/>
              <a:gd name="connsiteX3" fmla="*/ 683262 w 711199"/>
              <a:gd name="connsiteY3" fmla="*/ 952187 h 952187"/>
              <a:gd name="connsiteX4" fmla="*/ 0 w 711199"/>
              <a:gd name="connsiteY4" fmla="*/ 941393 h 952187"/>
              <a:gd name="connsiteX0" fmla="*/ 0 w 711199"/>
              <a:gd name="connsiteY0" fmla="*/ 854456 h 865250"/>
              <a:gd name="connsiteX1" fmla="*/ 267652 w 711199"/>
              <a:gd name="connsiteY1" fmla="*/ 0 h 865250"/>
              <a:gd name="connsiteX2" fmla="*/ 711199 w 711199"/>
              <a:gd name="connsiteY2" fmla="*/ 86114 h 865250"/>
              <a:gd name="connsiteX3" fmla="*/ 683262 w 711199"/>
              <a:gd name="connsiteY3" fmla="*/ 865250 h 865250"/>
              <a:gd name="connsiteX4" fmla="*/ 0 w 711199"/>
              <a:gd name="connsiteY4" fmla="*/ 854456 h 86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199" h="865250">
                <a:moveTo>
                  <a:pt x="0" y="854456"/>
                </a:moveTo>
                <a:lnTo>
                  <a:pt x="267652" y="0"/>
                </a:lnTo>
                <a:lnTo>
                  <a:pt x="711199" y="86114"/>
                </a:lnTo>
                <a:lnTo>
                  <a:pt x="683262" y="865250"/>
                </a:lnTo>
                <a:lnTo>
                  <a:pt x="0" y="854456"/>
                </a:lnTo>
                <a:close/>
              </a:path>
            </a:pathLst>
          </a:custGeom>
          <a:solidFill>
            <a:srgbClr val="FF0000">
              <a:alpha val="50000"/>
            </a:srgb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7" name="Hexagon 3"/>
          <p:cNvSpPr/>
          <p:nvPr/>
        </p:nvSpPr>
        <p:spPr>
          <a:xfrm flipH="1">
            <a:off x="15542534" y="32978474"/>
            <a:ext cx="334431" cy="458072"/>
          </a:xfrm>
          <a:custGeom>
            <a:avLst/>
            <a:gdLst>
              <a:gd name="connsiteX0" fmla="*/ 0 w 990600"/>
              <a:gd name="connsiteY0" fmla="*/ 952500 h 1905000"/>
              <a:gd name="connsiteX1" fmla="*/ 247650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925512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895350"/>
              <a:gd name="connsiteY0" fmla="*/ 317500 h 1905000"/>
              <a:gd name="connsiteX1" fmla="*/ 41275 w 895350"/>
              <a:gd name="connsiteY1" fmla="*/ 0 h 1905000"/>
              <a:gd name="connsiteX2" fmla="*/ 830262 w 895350"/>
              <a:gd name="connsiteY2" fmla="*/ 0 h 1905000"/>
              <a:gd name="connsiteX3" fmla="*/ 895350 w 895350"/>
              <a:gd name="connsiteY3" fmla="*/ 952500 h 1905000"/>
              <a:gd name="connsiteX4" fmla="*/ 647700 w 895350"/>
              <a:gd name="connsiteY4" fmla="*/ 1905000 h 1905000"/>
              <a:gd name="connsiteX5" fmla="*/ 152400 w 895350"/>
              <a:gd name="connsiteY5" fmla="*/ 1905000 h 1905000"/>
              <a:gd name="connsiteX6" fmla="*/ 0 w 895350"/>
              <a:gd name="connsiteY6" fmla="*/ 317500 h 1905000"/>
              <a:gd name="connsiteX0" fmla="*/ 0 w 958850"/>
              <a:gd name="connsiteY0" fmla="*/ 317500 h 1905000"/>
              <a:gd name="connsiteX1" fmla="*/ 41275 w 958850"/>
              <a:gd name="connsiteY1" fmla="*/ 0 h 1905000"/>
              <a:gd name="connsiteX2" fmla="*/ 830262 w 958850"/>
              <a:gd name="connsiteY2" fmla="*/ 0 h 1905000"/>
              <a:gd name="connsiteX3" fmla="*/ 958850 w 958850"/>
              <a:gd name="connsiteY3" fmla="*/ 412750 h 1905000"/>
              <a:gd name="connsiteX4" fmla="*/ 647700 w 958850"/>
              <a:gd name="connsiteY4" fmla="*/ 1905000 h 1905000"/>
              <a:gd name="connsiteX5" fmla="*/ 152400 w 958850"/>
              <a:gd name="connsiteY5" fmla="*/ 1905000 h 1905000"/>
              <a:gd name="connsiteX6" fmla="*/ 0 w 958850"/>
              <a:gd name="connsiteY6" fmla="*/ 317500 h 1905000"/>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47700 w 958850"/>
              <a:gd name="connsiteY4" fmla="*/ 1905000 h 1912937"/>
              <a:gd name="connsiteX5" fmla="*/ 334963 w 958850"/>
              <a:gd name="connsiteY5" fmla="*/ 1912937 h 1912937"/>
              <a:gd name="connsiteX6" fmla="*/ 0 w 958850"/>
              <a:gd name="connsiteY6" fmla="*/ 317500 h 1912937"/>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08013 w 958850"/>
              <a:gd name="connsiteY4" fmla="*/ 1912937 h 1912937"/>
              <a:gd name="connsiteX5" fmla="*/ 334963 w 958850"/>
              <a:gd name="connsiteY5" fmla="*/ 1912937 h 1912937"/>
              <a:gd name="connsiteX6" fmla="*/ 0 w 958850"/>
              <a:gd name="connsiteY6" fmla="*/ 317500 h 1912937"/>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08013 w 958850"/>
              <a:gd name="connsiteY4" fmla="*/ 1912937 h 1912937"/>
              <a:gd name="connsiteX5" fmla="*/ 86677 w 958850"/>
              <a:gd name="connsiteY5" fmla="*/ 1902143 h 1912937"/>
              <a:gd name="connsiteX6" fmla="*/ 0 w 958850"/>
              <a:gd name="connsiteY6" fmla="*/ 317500 h 1912937"/>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769939 w 958850"/>
              <a:gd name="connsiteY4" fmla="*/ 1912937 h 1912937"/>
              <a:gd name="connsiteX5" fmla="*/ 86677 w 958850"/>
              <a:gd name="connsiteY5" fmla="*/ 1902143 h 1912937"/>
              <a:gd name="connsiteX6" fmla="*/ 0 w 958850"/>
              <a:gd name="connsiteY6" fmla="*/ 317500 h 1912937"/>
              <a:gd name="connsiteX0" fmla="*/ 0 w 830261"/>
              <a:gd name="connsiteY0" fmla="*/ 317500 h 1912937"/>
              <a:gd name="connsiteX1" fmla="*/ 41275 w 830261"/>
              <a:gd name="connsiteY1" fmla="*/ 0 h 1912937"/>
              <a:gd name="connsiteX2" fmla="*/ 830262 w 830261"/>
              <a:gd name="connsiteY2" fmla="*/ 0 h 1912937"/>
              <a:gd name="connsiteX3" fmla="*/ 769939 w 830261"/>
              <a:gd name="connsiteY3" fmla="*/ 1912937 h 1912937"/>
              <a:gd name="connsiteX4" fmla="*/ 86677 w 830261"/>
              <a:gd name="connsiteY4" fmla="*/ 1902143 h 1912937"/>
              <a:gd name="connsiteX5" fmla="*/ 0 w 830261"/>
              <a:gd name="connsiteY5" fmla="*/ 317500 h 1912937"/>
              <a:gd name="connsiteX0" fmla="*/ 0 w 797876"/>
              <a:gd name="connsiteY0" fmla="*/ 317500 h 1912937"/>
              <a:gd name="connsiteX1" fmla="*/ 41275 w 797876"/>
              <a:gd name="connsiteY1" fmla="*/ 0 h 1912937"/>
              <a:gd name="connsiteX2" fmla="*/ 797876 w 797876"/>
              <a:gd name="connsiteY2" fmla="*/ 960752 h 1912937"/>
              <a:gd name="connsiteX3" fmla="*/ 769939 w 797876"/>
              <a:gd name="connsiteY3" fmla="*/ 1912937 h 1912937"/>
              <a:gd name="connsiteX4" fmla="*/ 86677 w 797876"/>
              <a:gd name="connsiteY4" fmla="*/ 1902143 h 1912937"/>
              <a:gd name="connsiteX5" fmla="*/ 0 w 797876"/>
              <a:gd name="connsiteY5" fmla="*/ 317500 h 1912937"/>
              <a:gd name="connsiteX0" fmla="*/ 0 w 797876"/>
              <a:gd name="connsiteY0" fmla="*/ 0 h 1595437"/>
              <a:gd name="connsiteX1" fmla="*/ 354330 w 797876"/>
              <a:gd name="connsiteY1" fmla="*/ 427354 h 1595437"/>
              <a:gd name="connsiteX2" fmla="*/ 797876 w 797876"/>
              <a:gd name="connsiteY2" fmla="*/ 643252 h 1595437"/>
              <a:gd name="connsiteX3" fmla="*/ 769939 w 797876"/>
              <a:gd name="connsiteY3" fmla="*/ 1595437 h 1595437"/>
              <a:gd name="connsiteX4" fmla="*/ 86677 w 797876"/>
              <a:gd name="connsiteY4" fmla="*/ 1584643 h 1595437"/>
              <a:gd name="connsiteX5" fmla="*/ 0 w 797876"/>
              <a:gd name="connsiteY5" fmla="*/ 0 h 1595437"/>
              <a:gd name="connsiteX0" fmla="*/ 0 w 711199"/>
              <a:gd name="connsiteY0" fmla="*/ 1157289 h 1168083"/>
              <a:gd name="connsiteX1" fmla="*/ 267653 w 711199"/>
              <a:gd name="connsiteY1" fmla="*/ 0 h 1168083"/>
              <a:gd name="connsiteX2" fmla="*/ 711199 w 711199"/>
              <a:gd name="connsiteY2" fmla="*/ 215898 h 1168083"/>
              <a:gd name="connsiteX3" fmla="*/ 683262 w 711199"/>
              <a:gd name="connsiteY3" fmla="*/ 1168083 h 1168083"/>
              <a:gd name="connsiteX4" fmla="*/ 0 w 711199"/>
              <a:gd name="connsiteY4" fmla="*/ 1157289 h 1168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199" h="1168083">
                <a:moveTo>
                  <a:pt x="0" y="1157289"/>
                </a:moveTo>
                <a:lnTo>
                  <a:pt x="267653" y="0"/>
                </a:lnTo>
                <a:lnTo>
                  <a:pt x="711199" y="215898"/>
                </a:lnTo>
                <a:lnTo>
                  <a:pt x="683262" y="1168083"/>
                </a:lnTo>
                <a:lnTo>
                  <a:pt x="0" y="1157289"/>
                </a:lnTo>
                <a:close/>
              </a:path>
            </a:pathLst>
          </a:custGeom>
          <a:solidFill>
            <a:srgbClr val="000090">
              <a:alpha val="50000"/>
            </a:srgb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8" name="Hexagon 3"/>
          <p:cNvSpPr/>
          <p:nvPr/>
        </p:nvSpPr>
        <p:spPr>
          <a:xfrm flipH="1">
            <a:off x="15534062" y="32686823"/>
            <a:ext cx="228599" cy="381422"/>
          </a:xfrm>
          <a:custGeom>
            <a:avLst/>
            <a:gdLst>
              <a:gd name="connsiteX0" fmla="*/ 0 w 990600"/>
              <a:gd name="connsiteY0" fmla="*/ 952500 h 1905000"/>
              <a:gd name="connsiteX1" fmla="*/ 247650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925512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895350"/>
              <a:gd name="connsiteY0" fmla="*/ 317500 h 1905000"/>
              <a:gd name="connsiteX1" fmla="*/ 41275 w 895350"/>
              <a:gd name="connsiteY1" fmla="*/ 0 h 1905000"/>
              <a:gd name="connsiteX2" fmla="*/ 830262 w 895350"/>
              <a:gd name="connsiteY2" fmla="*/ 0 h 1905000"/>
              <a:gd name="connsiteX3" fmla="*/ 895350 w 895350"/>
              <a:gd name="connsiteY3" fmla="*/ 952500 h 1905000"/>
              <a:gd name="connsiteX4" fmla="*/ 647700 w 895350"/>
              <a:gd name="connsiteY4" fmla="*/ 1905000 h 1905000"/>
              <a:gd name="connsiteX5" fmla="*/ 152400 w 895350"/>
              <a:gd name="connsiteY5" fmla="*/ 1905000 h 1905000"/>
              <a:gd name="connsiteX6" fmla="*/ 0 w 895350"/>
              <a:gd name="connsiteY6" fmla="*/ 317500 h 1905000"/>
              <a:gd name="connsiteX0" fmla="*/ 0 w 958850"/>
              <a:gd name="connsiteY0" fmla="*/ 317500 h 1905000"/>
              <a:gd name="connsiteX1" fmla="*/ 41275 w 958850"/>
              <a:gd name="connsiteY1" fmla="*/ 0 h 1905000"/>
              <a:gd name="connsiteX2" fmla="*/ 830262 w 958850"/>
              <a:gd name="connsiteY2" fmla="*/ 0 h 1905000"/>
              <a:gd name="connsiteX3" fmla="*/ 958850 w 958850"/>
              <a:gd name="connsiteY3" fmla="*/ 412750 h 1905000"/>
              <a:gd name="connsiteX4" fmla="*/ 647700 w 958850"/>
              <a:gd name="connsiteY4" fmla="*/ 1905000 h 1905000"/>
              <a:gd name="connsiteX5" fmla="*/ 152400 w 958850"/>
              <a:gd name="connsiteY5" fmla="*/ 1905000 h 1905000"/>
              <a:gd name="connsiteX6" fmla="*/ 0 w 958850"/>
              <a:gd name="connsiteY6" fmla="*/ 317500 h 1905000"/>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47700 w 958850"/>
              <a:gd name="connsiteY4" fmla="*/ 1905000 h 1912937"/>
              <a:gd name="connsiteX5" fmla="*/ 334963 w 958850"/>
              <a:gd name="connsiteY5" fmla="*/ 1912937 h 1912937"/>
              <a:gd name="connsiteX6" fmla="*/ 0 w 958850"/>
              <a:gd name="connsiteY6" fmla="*/ 317500 h 1912937"/>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08013 w 958850"/>
              <a:gd name="connsiteY4" fmla="*/ 1912937 h 1912937"/>
              <a:gd name="connsiteX5" fmla="*/ 334963 w 958850"/>
              <a:gd name="connsiteY5" fmla="*/ 1912937 h 1912937"/>
              <a:gd name="connsiteX6" fmla="*/ 0 w 958850"/>
              <a:gd name="connsiteY6" fmla="*/ 317500 h 1912937"/>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08013 w 958850"/>
              <a:gd name="connsiteY4" fmla="*/ 1912937 h 1912937"/>
              <a:gd name="connsiteX5" fmla="*/ 86677 w 958850"/>
              <a:gd name="connsiteY5" fmla="*/ 1902143 h 1912937"/>
              <a:gd name="connsiteX6" fmla="*/ 0 w 958850"/>
              <a:gd name="connsiteY6" fmla="*/ 317500 h 1912937"/>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769939 w 958850"/>
              <a:gd name="connsiteY4" fmla="*/ 1912937 h 1912937"/>
              <a:gd name="connsiteX5" fmla="*/ 86677 w 958850"/>
              <a:gd name="connsiteY5" fmla="*/ 1902143 h 1912937"/>
              <a:gd name="connsiteX6" fmla="*/ 0 w 958850"/>
              <a:gd name="connsiteY6" fmla="*/ 317500 h 1912937"/>
              <a:gd name="connsiteX0" fmla="*/ 0 w 830261"/>
              <a:gd name="connsiteY0" fmla="*/ 317500 h 1912937"/>
              <a:gd name="connsiteX1" fmla="*/ 41275 w 830261"/>
              <a:gd name="connsiteY1" fmla="*/ 0 h 1912937"/>
              <a:gd name="connsiteX2" fmla="*/ 830262 w 830261"/>
              <a:gd name="connsiteY2" fmla="*/ 0 h 1912937"/>
              <a:gd name="connsiteX3" fmla="*/ 769939 w 830261"/>
              <a:gd name="connsiteY3" fmla="*/ 1912937 h 1912937"/>
              <a:gd name="connsiteX4" fmla="*/ 86677 w 830261"/>
              <a:gd name="connsiteY4" fmla="*/ 1902143 h 1912937"/>
              <a:gd name="connsiteX5" fmla="*/ 0 w 830261"/>
              <a:gd name="connsiteY5" fmla="*/ 317500 h 1912937"/>
              <a:gd name="connsiteX0" fmla="*/ 0 w 797876"/>
              <a:gd name="connsiteY0" fmla="*/ 317500 h 1912937"/>
              <a:gd name="connsiteX1" fmla="*/ 41275 w 797876"/>
              <a:gd name="connsiteY1" fmla="*/ 0 h 1912937"/>
              <a:gd name="connsiteX2" fmla="*/ 797876 w 797876"/>
              <a:gd name="connsiteY2" fmla="*/ 960752 h 1912937"/>
              <a:gd name="connsiteX3" fmla="*/ 769939 w 797876"/>
              <a:gd name="connsiteY3" fmla="*/ 1912937 h 1912937"/>
              <a:gd name="connsiteX4" fmla="*/ 86677 w 797876"/>
              <a:gd name="connsiteY4" fmla="*/ 1902143 h 1912937"/>
              <a:gd name="connsiteX5" fmla="*/ 0 w 797876"/>
              <a:gd name="connsiteY5" fmla="*/ 317500 h 1912937"/>
              <a:gd name="connsiteX0" fmla="*/ 0 w 797876"/>
              <a:gd name="connsiteY0" fmla="*/ 0 h 1595437"/>
              <a:gd name="connsiteX1" fmla="*/ 354330 w 797876"/>
              <a:gd name="connsiteY1" fmla="*/ 427354 h 1595437"/>
              <a:gd name="connsiteX2" fmla="*/ 797876 w 797876"/>
              <a:gd name="connsiteY2" fmla="*/ 643252 h 1595437"/>
              <a:gd name="connsiteX3" fmla="*/ 769939 w 797876"/>
              <a:gd name="connsiteY3" fmla="*/ 1595437 h 1595437"/>
              <a:gd name="connsiteX4" fmla="*/ 86677 w 797876"/>
              <a:gd name="connsiteY4" fmla="*/ 1584643 h 1595437"/>
              <a:gd name="connsiteX5" fmla="*/ 0 w 797876"/>
              <a:gd name="connsiteY5" fmla="*/ 0 h 1595437"/>
              <a:gd name="connsiteX0" fmla="*/ 0 w 711199"/>
              <a:gd name="connsiteY0" fmla="*/ 1157289 h 1168083"/>
              <a:gd name="connsiteX1" fmla="*/ 267653 w 711199"/>
              <a:gd name="connsiteY1" fmla="*/ 0 h 1168083"/>
              <a:gd name="connsiteX2" fmla="*/ 711199 w 711199"/>
              <a:gd name="connsiteY2" fmla="*/ 215898 h 1168083"/>
              <a:gd name="connsiteX3" fmla="*/ 683262 w 711199"/>
              <a:gd name="connsiteY3" fmla="*/ 1168083 h 1168083"/>
              <a:gd name="connsiteX4" fmla="*/ 0 w 711199"/>
              <a:gd name="connsiteY4" fmla="*/ 1157289 h 1168083"/>
              <a:gd name="connsiteX0" fmla="*/ 0 w 711199"/>
              <a:gd name="connsiteY0" fmla="*/ 1157289 h 1494250"/>
              <a:gd name="connsiteX1" fmla="*/ 267653 w 711199"/>
              <a:gd name="connsiteY1" fmla="*/ 0 h 1494250"/>
              <a:gd name="connsiteX2" fmla="*/ 711199 w 711199"/>
              <a:gd name="connsiteY2" fmla="*/ 215898 h 1494250"/>
              <a:gd name="connsiteX3" fmla="*/ 696431 w 711199"/>
              <a:gd name="connsiteY3" fmla="*/ 1494250 h 1494250"/>
              <a:gd name="connsiteX4" fmla="*/ 0 w 711199"/>
              <a:gd name="connsiteY4" fmla="*/ 1157289 h 1494250"/>
              <a:gd name="connsiteX0" fmla="*/ 0 w 711199"/>
              <a:gd name="connsiteY0" fmla="*/ 1158837 h 1495798"/>
              <a:gd name="connsiteX1" fmla="*/ 267653 w 711199"/>
              <a:gd name="connsiteY1" fmla="*/ 1548 h 1495798"/>
              <a:gd name="connsiteX2" fmla="*/ 711199 w 711199"/>
              <a:gd name="connsiteY2" fmla="*/ 0 h 1495798"/>
              <a:gd name="connsiteX3" fmla="*/ 696431 w 711199"/>
              <a:gd name="connsiteY3" fmla="*/ 1495798 h 1495798"/>
              <a:gd name="connsiteX4" fmla="*/ 0 w 711199"/>
              <a:gd name="connsiteY4" fmla="*/ 1158837 h 149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199" h="1495798">
                <a:moveTo>
                  <a:pt x="0" y="1158837"/>
                </a:moveTo>
                <a:lnTo>
                  <a:pt x="267653" y="1548"/>
                </a:lnTo>
                <a:lnTo>
                  <a:pt x="711199" y="0"/>
                </a:lnTo>
                <a:lnTo>
                  <a:pt x="696431" y="1495798"/>
                </a:lnTo>
                <a:lnTo>
                  <a:pt x="0" y="1158837"/>
                </a:lnTo>
                <a:close/>
              </a:path>
            </a:pathLst>
          </a:custGeom>
          <a:solidFill>
            <a:schemeClr val="bg2">
              <a:lumMod val="50000"/>
              <a:alpha val="5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9" name="Hexagon 3"/>
          <p:cNvSpPr/>
          <p:nvPr/>
        </p:nvSpPr>
        <p:spPr>
          <a:xfrm>
            <a:off x="16363801" y="32839644"/>
            <a:ext cx="190502" cy="224789"/>
          </a:xfrm>
          <a:custGeom>
            <a:avLst/>
            <a:gdLst>
              <a:gd name="connsiteX0" fmla="*/ 0 w 990600"/>
              <a:gd name="connsiteY0" fmla="*/ 952500 h 1905000"/>
              <a:gd name="connsiteX1" fmla="*/ 247650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742950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990600"/>
              <a:gd name="connsiteY0" fmla="*/ 952500 h 1905000"/>
              <a:gd name="connsiteX1" fmla="*/ 136525 w 990600"/>
              <a:gd name="connsiteY1" fmla="*/ 0 h 1905000"/>
              <a:gd name="connsiteX2" fmla="*/ 925512 w 990600"/>
              <a:gd name="connsiteY2" fmla="*/ 0 h 1905000"/>
              <a:gd name="connsiteX3" fmla="*/ 990600 w 990600"/>
              <a:gd name="connsiteY3" fmla="*/ 952500 h 1905000"/>
              <a:gd name="connsiteX4" fmla="*/ 742950 w 990600"/>
              <a:gd name="connsiteY4" fmla="*/ 1905000 h 1905000"/>
              <a:gd name="connsiteX5" fmla="*/ 247650 w 990600"/>
              <a:gd name="connsiteY5" fmla="*/ 1905000 h 1905000"/>
              <a:gd name="connsiteX6" fmla="*/ 0 w 990600"/>
              <a:gd name="connsiteY6" fmla="*/ 952500 h 1905000"/>
              <a:gd name="connsiteX0" fmla="*/ 0 w 895350"/>
              <a:gd name="connsiteY0" fmla="*/ 317500 h 1905000"/>
              <a:gd name="connsiteX1" fmla="*/ 41275 w 895350"/>
              <a:gd name="connsiteY1" fmla="*/ 0 h 1905000"/>
              <a:gd name="connsiteX2" fmla="*/ 830262 w 895350"/>
              <a:gd name="connsiteY2" fmla="*/ 0 h 1905000"/>
              <a:gd name="connsiteX3" fmla="*/ 895350 w 895350"/>
              <a:gd name="connsiteY3" fmla="*/ 952500 h 1905000"/>
              <a:gd name="connsiteX4" fmla="*/ 647700 w 895350"/>
              <a:gd name="connsiteY4" fmla="*/ 1905000 h 1905000"/>
              <a:gd name="connsiteX5" fmla="*/ 152400 w 895350"/>
              <a:gd name="connsiteY5" fmla="*/ 1905000 h 1905000"/>
              <a:gd name="connsiteX6" fmla="*/ 0 w 895350"/>
              <a:gd name="connsiteY6" fmla="*/ 317500 h 1905000"/>
              <a:gd name="connsiteX0" fmla="*/ 0 w 958850"/>
              <a:gd name="connsiteY0" fmla="*/ 317500 h 1905000"/>
              <a:gd name="connsiteX1" fmla="*/ 41275 w 958850"/>
              <a:gd name="connsiteY1" fmla="*/ 0 h 1905000"/>
              <a:gd name="connsiteX2" fmla="*/ 830262 w 958850"/>
              <a:gd name="connsiteY2" fmla="*/ 0 h 1905000"/>
              <a:gd name="connsiteX3" fmla="*/ 958850 w 958850"/>
              <a:gd name="connsiteY3" fmla="*/ 412750 h 1905000"/>
              <a:gd name="connsiteX4" fmla="*/ 647700 w 958850"/>
              <a:gd name="connsiteY4" fmla="*/ 1905000 h 1905000"/>
              <a:gd name="connsiteX5" fmla="*/ 152400 w 958850"/>
              <a:gd name="connsiteY5" fmla="*/ 1905000 h 1905000"/>
              <a:gd name="connsiteX6" fmla="*/ 0 w 958850"/>
              <a:gd name="connsiteY6" fmla="*/ 317500 h 1905000"/>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47700 w 958850"/>
              <a:gd name="connsiteY4" fmla="*/ 1905000 h 1912937"/>
              <a:gd name="connsiteX5" fmla="*/ 334963 w 958850"/>
              <a:gd name="connsiteY5" fmla="*/ 1912937 h 1912937"/>
              <a:gd name="connsiteX6" fmla="*/ 0 w 958850"/>
              <a:gd name="connsiteY6" fmla="*/ 317500 h 1912937"/>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08013 w 958850"/>
              <a:gd name="connsiteY4" fmla="*/ 1912937 h 1912937"/>
              <a:gd name="connsiteX5" fmla="*/ 334963 w 958850"/>
              <a:gd name="connsiteY5" fmla="*/ 1912937 h 1912937"/>
              <a:gd name="connsiteX6" fmla="*/ 0 w 958850"/>
              <a:gd name="connsiteY6" fmla="*/ 317500 h 1912937"/>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608013 w 958850"/>
              <a:gd name="connsiteY4" fmla="*/ 1912937 h 1912937"/>
              <a:gd name="connsiteX5" fmla="*/ 86677 w 958850"/>
              <a:gd name="connsiteY5" fmla="*/ 1902143 h 1912937"/>
              <a:gd name="connsiteX6" fmla="*/ 0 w 958850"/>
              <a:gd name="connsiteY6" fmla="*/ 317500 h 1912937"/>
              <a:gd name="connsiteX0" fmla="*/ 0 w 958850"/>
              <a:gd name="connsiteY0" fmla="*/ 317500 h 1912937"/>
              <a:gd name="connsiteX1" fmla="*/ 41275 w 958850"/>
              <a:gd name="connsiteY1" fmla="*/ 0 h 1912937"/>
              <a:gd name="connsiteX2" fmla="*/ 830262 w 958850"/>
              <a:gd name="connsiteY2" fmla="*/ 0 h 1912937"/>
              <a:gd name="connsiteX3" fmla="*/ 958850 w 958850"/>
              <a:gd name="connsiteY3" fmla="*/ 412750 h 1912937"/>
              <a:gd name="connsiteX4" fmla="*/ 769939 w 958850"/>
              <a:gd name="connsiteY4" fmla="*/ 1912937 h 1912937"/>
              <a:gd name="connsiteX5" fmla="*/ 86677 w 958850"/>
              <a:gd name="connsiteY5" fmla="*/ 1902143 h 1912937"/>
              <a:gd name="connsiteX6" fmla="*/ 0 w 958850"/>
              <a:gd name="connsiteY6" fmla="*/ 317500 h 1912937"/>
              <a:gd name="connsiteX0" fmla="*/ 0 w 830261"/>
              <a:gd name="connsiteY0" fmla="*/ 317500 h 1912937"/>
              <a:gd name="connsiteX1" fmla="*/ 41275 w 830261"/>
              <a:gd name="connsiteY1" fmla="*/ 0 h 1912937"/>
              <a:gd name="connsiteX2" fmla="*/ 830262 w 830261"/>
              <a:gd name="connsiteY2" fmla="*/ 0 h 1912937"/>
              <a:gd name="connsiteX3" fmla="*/ 769939 w 830261"/>
              <a:gd name="connsiteY3" fmla="*/ 1912937 h 1912937"/>
              <a:gd name="connsiteX4" fmla="*/ 86677 w 830261"/>
              <a:gd name="connsiteY4" fmla="*/ 1902143 h 1912937"/>
              <a:gd name="connsiteX5" fmla="*/ 0 w 830261"/>
              <a:gd name="connsiteY5" fmla="*/ 317500 h 1912937"/>
              <a:gd name="connsiteX0" fmla="*/ 0 w 797876"/>
              <a:gd name="connsiteY0" fmla="*/ 317500 h 1912937"/>
              <a:gd name="connsiteX1" fmla="*/ 41275 w 797876"/>
              <a:gd name="connsiteY1" fmla="*/ 0 h 1912937"/>
              <a:gd name="connsiteX2" fmla="*/ 797876 w 797876"/>
              <a:gd name="connsiteY2" fmla="*/ 960752 h 1912937"/>
              <a:gd name="connsiteX3" fmla="*/ 769939 w 797876"/>
              <a:gd name="connsiteY3" fmla="*/ 1912937 h 1912937"/>
              <a:gd name="connsiteX4" fmla="*/ 86677 w 797876"/>
              <a:gd name="connsiteY4" fmla="*/ 1902143 h 1912937"/>
              <a:gd name="connsiteX5" fmla="*/ 0 w 797876"/>
              <a:gd name="connsiteY5" fmla="*/ 317500 h 1912937"/>
              <a:gd name="connsiteX0" fmla="*/ 0 w 797876"/>
              <a:gd name="connsiteY0" fmla="*/ 0 h 1595437"/>
              <a:gd name="connsiteX1" fmla="*/ 354330 w 797876"/>
              <a:gd name="connsiteY1" fmla="*/ 427354 h 1595437"/>
              <a:gd name="connsiteX2" fmla="*/ 797876 w 797876"/>
              <a:gd name="connsiteY2" fmla="*/ 643252 h 1595437"/>
              <a:gd name="connsiteX3" fmla="*/ 769939 w 797876"/>
              <a:gd name="connsiteY3" fmla="*/ 1595437 h 1595437"/>
              <a:gd name="connsiteX4" fmla="*/ 86677 w 797876"/>
              <a:gd name="connsiteY4" fmla="*/ 1584643 h 1595437"/>
              <a:gd name="connsiteX5" fmla="*/ 0 w 797876"/>
              <a:gd name="connsiteY5" fmla="*/ 0 h 1595437"/>
              <a:gd name="connsiteX0" fmla="*/ 0 w 711199"/>
              <a:gd name="connsiteY0" fmla="*/ 1157289 h 1168083"/>
              <a:gd name="connsiteX1" fmla="*/ 267653 w 711199"/>
              <a:gd name="connsiteY1" fmla="*/ 0 h 1168083"/>
              <a:gd name="connsiteX2" fmla="*/ 711199 w 711199"/>
              <a:gd name="connsiteY2" fmla="*/ 215898 h 1168083"/>
              <a:gd name="connsiteX3" fmla="*/ 683262 w 711199"/>
              <a:gd name="connsiteY3" fmla="*/ 1168083 h 1168083"/>
              <a:gd name="connsiteX4" fmla="*/ 0 w 711199"/>
              <a:gd name="connsiteY4" fmla="*/ 1157289 h 1168083"/>
              <a:gd name="connsiteX0" fmla="*/ 0 w 711199"/>
              <a:gd name="connsiteY0" fmla="*/ 1157289 h 1494250"/>
              <a:gd name="connsiteX1" fmla="*/ 267653 w 711199"/>
              <a:gd name="connsiteY1" fmla="*/ 0 h 1494250"/>
              <a:gd name="connsiteX2" fmla="*/ 711199 w 711199"/>
              <a:gd name="connsiteY2" fmla="*/ 215898 h 1494250"/>
              <a:gd name="connsiteX3" fmla="*/ 696431 w 711199"/>
              <a:gd name="connsiteY3" fmla="*/ 1494250 h 1494250"/>
              <a:gd name="connsiteX4" fmla="*/ 0 w 711199"/>
              <a:gd name="connsiteY4" fmla="*/ 1157289 h 1494250"/>
              <a:gd name="connsiteX0" fmla="*/ 0 w 711199"/>
              <a:gd name="connsiteY0" fmla="*/ 1158837 h 1495798"/>
              <a:gd name="connsiteX1" fmla="*/ 267653 w 711199"/>
              <a:gd name="connsiteY1" fmla="*/ 1548 h 1495798"/>
              <a:gd name="connsiteX2" fmla="*/ 711199 w 711199"/>
              <a:gd name="connsiteY2" fmla="*/ 0 h 1495798"/>
              <a:gd name="connsiteX3" fmla="*/ 696431 w 711199"/>
              <a:gd name="connsiteY3" fmla="*/ 1495798 h 1495798"/>
              <a:gd name="connsiteX4" fmla="*/ 0 w 711199"/>
              <a:gd name="connsiteY4" fmla="*/ 1158837 h 1495798"/>
              <a:gd name="connsiteX0" fmla="*/ 0 w 603848"/>
              <a:gd name="connsiteY0" fmla="*/ 933476 h 1495798"/>
              <a:gd name="connsiteX1" fmla="*/ 160302 w 603848"/>
              <a:gd name="connsiteY1" fmla="*/ 1548 h 1495798"/>
              <a:gd name="connsiteX2" fmla="*/ 603848 w 603848"/>
              <a:gd name="connsiteY2" fmla="*/ 0 h 1495798"/>
              <a:gd name="connsiteX3" fmla="*/ 589080 w 603848"/>
              <a:gd name="connsiteY3" fmla="*/ 1495798 h 1495798"/>
              <a:gd name="connsiteX4" fmla="*/ 0 w 603848"/>
              <a:gd name="connsiteY4" fmla="*/ 933476 h 149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848" h="1495798">
                <a:moveTo>
                  <a:pt x="0" y="933476"/>
                </a:moveTo>
                <a:lnTo>
                  <a:pt x="160302" y="1548"/>
                </a:lnTo>
                <a:lnTo>
                  <a:pt x="603848" y="0"/>
                </a:lnTo>
                <a:lnTo>
                  <a:pt x="589080" y="1495798"/>
                </a:lnTo>
                <a:lnTo>
                  <a:pt x="0" y="933476"/>
                </a:lnTo>
                <a:close/>
              </a:path>
            </a:pathLst>
          </a:custGeom>
          <a:solidFill>
            <a:srgbClr val="FFFF00">
              <a:alpha val="50000"/>
            </a:srgb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0" name="Down Arrow 849"/>
          <p:cNvSpPr/>
          <p:nvPr/>
        </p:nvSpPr>
        <p:spPr>
          <a:xfrm rot="19014643">
            <a:off x="15159871" y="32322672"/>
            <a:ext cx="228600" cy="457200"/>
          </a:xfrm>
          <a:prstGeom prst="downArrow">
            <a:avLst/>
          </a:prstGeom>
          <a:solidFill>
            <a:srgbClr val="B0AC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1" name="Down Arrow 850"/>
          <p:cNvSpPr/>
          <p:nvPr/>
        </p:nvSpPr>
        <p:spPr>
          <a:xfrm rot="14019270">
            <a:off x="15172101" y="33219589"/>
            <a:ext cx="228600" cy="457200"/>
          </a:xfrm>
          <a:prstGeom prst="downArrow">
            <a:avLst/>
          </a:prstGeom>
          <a:solidFill>
            <a:srgbClr val="6058A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2" name="Down Arrow 851"/>
          <p:cNvSpPr/>
          <p:nvPr/>
        </p:nvSpPr>
        <p:spPr>
          <a:xfrm rot="20519394">
            <a:off x="15556813" y="32205906"/>
            <a:ext cx="228600" cy="457200"/>
          </a:xfrm>
          <a:prstGeom prst="downArrow">
            <a:avLst/>
          </a:prstGeom>
          <a:solidFill>
            <a:srgbClr val="E7B2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3" name="Down Arrow 852"/>
          <p:cNvSpPr/>
          <p:nvPr/>
        </p:nvSpPr>
        <p:spPr>
          <a:xfrm rot="1964962">
            <a:off x="16529236" y="32204549"/>
            <a:ext cx="228600" cy="457200"/>
          </a:xfrm>
          <a:prstGeom prst="downArrow">
            <a:avLst/>
          </a:prstGeom>
          <a:solidFill>
            <a:srgbClr val="EB5A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4" name="Down Arrow 853"/>
          <p:cNvSpPr/>
          <p:nvPr/>
        </p:nvSpPr>
        <p:spPr>
          <a:xfrm rot="3692473">
            <a:off x="16699675" y="32591867"/>
            <a:ext cx="228600" cy="457200"/>
          </a:xfrm>
          <a:prstGeom prst="downArrow">
            <a:avLst/>
          </a:prstGeom>
          <a:solidFill>
            <a:srgbClr val="EBE96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5" name="Down Arrow 854"/>
          <p:cNvSpPr/>
          <p:nvPr/>
        </p:nvSpPr>
        <p:spPr>
          <a:xfrm rot="7340396">
            <a:off x="16698518" y="33287103"/>
            <a:ext cx="228600" cy="457200"/>
          </a:xfrm>
          <a:prstGeom prst="downArrow">
            <a:avLst/>
          </a:prstGeom>
          <a:solidFill>
            <a:srgbClr val="8EADD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6" name="Text Box 10"/>
          <p:cNvSpPr txBox="1">
            <a:spLocks noChangeArrowheads="1"/>
          </p:cNvSpPr>
          <p:nvPr/>
        </p:nvSpPr>
        <p:spPr bwMode="auto">
          <a:xfrm>
            <a:off x="11734800" y="34518600"/>
            <a:ext cx="78486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spcBef>
                <a:spcPct val="0"/>
              </a:spcBef>
              <a:defRPr sz="2400">
                <a:solidFill>
                  <a:schemeClr val="tx1"/>
                </a:solidFill>
                <a:latin typeface="Times New Roman" charset="0"/>
                <a:ea typeface="ＭＳ Ｐゴシック" charset="0"/>
              </a:defRPr>
            </a:lvl1pPr>
            <a:lvl2pPr marL="971550" indent="-457200">
              <a:spcBef>
                <a:spcPct val="0"/>
              </a:spcBef>
              <a:defRPr sz="2400">
                <a:solidFill>
                  <a:schemeClr val="tx1"/>
                </a:solidFill>
                <a:latin typeface="Times New Roman" charset="0"/>
                <a:ea typeface="ＭＳ Ｐゴシック" charset="0"/>
              </a:defRPr>
            </a:lvl2pPr>
            <a:lvl3pPr marL="1543050" indent="-457200">
              <a:spcBef>
                <a:spcPct val="0"/>
              </a:spcBef>
              <a:defRPr sz="2400">
                <a:solidFill>
                  <a:schemeClr val="tx1"/>
                </a:solidFill>
                <a:latin typeface="Times New Roman" charset="0"/>
                <a:ea typeface="ＭＳ Ｐゴシック" charset="0"/>
              </a:defRPr>
            </a:lvl3pPr>
            <a:lvl4pPr marL="2114550" indent="-457200">
              <a:spcBef>
                <a:spcPct val="0"/>
              </a:spcBef>
              <a:defRPr sz="2400">
                <a:solidFill>
                  <a:schemeClr val="tx1"/>
                </a:solidFill>
                <a:latin typeface="Times New Roman" charset="0"/>
                <a:ea typeface="ＭＳ Ｐゴシック" charset="0"/>
              </a:defRPr>
            </a:lvl4pPr>
            <a:lvl5pPr marL="2686050" indent="-457200">
              <a:spcBef>
                <a:spcPct val="0"/>
              </a:spcBef>
              <a:defRPr sz="2400">
                <a:solidFill>
                  <a:schemeClr val="tx1"/>
                </a:solidFill>
                <a:latin typeface="Times New Roman" charset="0"/>
                <a:ea typeface="ＭＳ Ｐゴシック" charset="0"/>
              </a:defRPr>
            </a:lvl5pPr>
            <a:lvl6pPr marL="3143250" indent="-457200" fontAlgn="base">
              <a:spcBef>
                <a:spcPct val="0"/>
              </a:spcBef>
              <a:spcAft>
                <a:spcPct val="0"/>
              </a:spcAft>
              <a:defRPr sz="2400">
                <a:solidFill>
                  <a:schemeClr val="tx1"/>
                </a:solidFill>
                <a:latin typeface="Times New Roman" charset="0"/>
                <a:ea typeface="ＭＳ Ｐゴシック" charset="0"/>
              </a:defRPr>
            </a:lvl6pPr>
            <a:lvl7pPr marL="3600450" indent="-457200" fontAlgn="base">
              <a:spcBef>
                <a:spcPct val="0"/>
              </a:spcBef>
              <a:spcAft>
                <a:spcPct val="0"/>
              </a:spcAft>
              <a:defRPr sz="2400">
                <a:solidFill>
                  <a:schemeClr val="tx1"/>
                </a:solidFill>
                <a:latin typeface="Times New Roman" charset="0"/>
                <a:ea typeface="ＭＳ Ｐゴシック" charset="0"/>
              </a:defRPr>
            </a:lvl7pPr>
            <a:lvl8pPr marL="4057650" indent="-457200" fontAlgn="base">
              <a:spcBef>
                <a:spcPct val="0"/>
              </a:spcBef>
              <a:spcAft>
                <a:spcPct val="0"/>
              </a:spcAft>
              <a:defRPr sz="2400">
                <a:solidFill>
                  <a:schemeClr val="tx1"/>
                </a:solidFill>
                <a:latin typeface="Times New Roman" charset="0"/>
                <a:ea typeface="ＭＳ Ｐゴシック" charset="0"/>
              </a:defRPr>
            </a:lvl8pPr>
            <a:lvl9pPr marL="451485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4800" b="1" dirty="0" smtClean="0">
                <a:latin typeface="Arial" charset="0"/>
              </a:rPr>
              <a:t>5. Examples</a:t>
            </a:r>
            <a:endParaRPr lang="en-US" dirty="0">
              <a:latin typeface="Arial" charset="0"/>
            </a:endParaRPr>
          </a:p>
        </p:txBody>
      </p:sp>
      <p:sp>
        <p:nvSpPr>
          <p:cNvPr id="857" name="TextBox 856"/>
          <p:cNvSpPr txBox="1"/>
          <p:nvPr/>
        </p:nvSpPr>
        <p:spPr>
          <a:xfrm>
            <a:off x="11742112" y="40627995"/>
            <a:ext cx="9670088" cy="954107"/>
          </a:xfrm>
          <a:prstGeom prst="rect">
            <a:avLst/>
          </a:prstGeom>
          <a:noFill/>
        </p:spPr>
        <p:txBody>
          <a:bodyPr wrap="square" rtlCol="0">
            <a:spAutoFit/>
          </a:bodyPr>
          <a:lstStyle/>
          <a:p>
            <a:r>
              <a:rPr lang="en-US" sz="2800" i="1" dirty="0" smtClean="0">
                <a:latin typeface="Arial"/>
                <a:cs typeface="Arial"/>
              </a:rPr>
              <a:t>* Also view the accompanying image animations to see the temporal </a:t>
            </a:r>
            <a:r>
              <a:rPr lang="en-US" sz="2800" i="1" dirty="0" smtClean="0">
                <a:latin typeface="Arial"/>
                <a:cs typeface="Arial"/>
              </a:rPr>
              <a:t>continuity.</a:t>
            </a:r>
            <a:endParaRPr lang="en-US" sz="2800" i="1" dirty="0">
              <a:latin typeface="Arial"/>
              <a:cs typeface="Arial"/>
            </a:endParaRPr>
          </a:p>
        </p:txBody>
      </p:sp>
      <p:sp>
        <p:nvSpPr>
          <p:cNvPr id="858" name="TextBox 857"/>
          <p:cNvSpPr txBox="1"/>
          <p:nvPr/>
        </p:nvSpPr>
        <p:spPr>
          <a:xfrm>
            <a:off x="11818312" y="39332595"/>
            <a:ext cx="5029200" cy="1077218"/>
          </a:xfrm>
          <a:prstGeom prst="rect">
            <a:avLst/>
          </a:prstGeom>
          <a:noFill/>
        </p:spPr>
        <p:txBody>
          <a:bodyPr wrap="square" rtlCol="0">
            <a:spAutoFit/>
          </a:bodyPr>
          <a:lstStyle/>
          <a:p>
            <a:r>
              <a:rPr lang="en-US" sz="3200" b="1" dirty="0" smtClean="0">
                <a:latin typeface="Arial"/>
                <a:cs typeface="Arial"/>
              </a:rPr>
              <a:t>AVHRR/GOES 11um Brightness Temp</a:t>
            </a:r>
            <a:endParaRPr lang="en-US" sz="3200" b="1" dirty="0">
              <a:latin typeface="Arial"/>
              <a:cs typeface="Arial"/>
            </a:endParaRPr>
          </a:p>
        </p:txBody>
      </p:sp>
      <p:sp>
        <p:nvSpPr>
          <p:cNvPr id="859" name="TextBox 858"/>
          <p:cNvSpPr txBox="1"/>
          <p:nvPr/>
        </p:nvSpPr>
        <p:spPr>
          <a:xfrm>
            <a:off x="17228512" y="39332595"/>
            <a:ext cx="3807235" cy="1077218"/>
          </a:xfrm>
          <a:prstGeom prst="rect">
            <a:avLst/>
          </a:prstGeom>
          <a:noFill/>
        </p:spPr>
        <p:txBody>
          <a:bodyPr wrap="square" rtlCol="0">
            <a:spAutoFit/>
          </a:bodyPr>
          <a:lstStyle/>
          <a:p>
            <a:r>
              <a:rPr lang="en-US" sz="3200" b="1" dirty="0" smtClean="0">
                <a:latin typeface="Arial"/>
                <a:cs typeface="Arial"/>
              </a:rPr>
              <a:t>CLAVR-x/GSIP Cloud Height</a:t>
            </a:r>
            <a:endParaRPr lang="en-US" sz="3200" b="1" dirty="0">
              <a:latin typeface="Arial"/>
              <a:cs typeface="Arial"/>
            </a:endParaRPr>
          </a:p>
        </p:txBody>
      </p:sp>
      <p:sp>
        <p:nvSpPr>
          <p:cNvPr id="860" name="Text Box 10"/>
          <p:cNvSpPr txBox="1">
            <a:spLocks noChangeArrowheads="1"/>
          </p:cNvSpPr>
          <p:nvPr/>
        </p:nvSpPr>
        <p:spPr bwMode="auto">
          <a:xfrm>
            <a:off x="23088600" y="5715000"/>
            <a:ext cx="80010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spcBef>
                <a:spcPct val="0"/>
              </a:spcBef>
              <a:defRPr sz="2400">
                <a:solidFill>
                  <a:schemeClr val="tx1"/>
                </a:solidFill>
                <a:latin typeface="Times New Roman" charset="0"/>
                <a:ea typeface="ＭＳ Ｐゴシック" charset="0"/>
              </a:defRPr>
            </a:lvl1pPr>
            <a:lvl2pPr marL="971550" indent="-457200">
              <a:spcBef>
                <a:spcPct val="0"/>
              </a:spcBef>
              <a:defRPr sz="2400">
                <a:solidFill>
                  <a:schemeClr val="tx1"/>
                </a:solidFill>
                <a:latin typeface="Times New Roman" charset="0"/>
                <a:ea typeface="ＭＳ Ｐゴシック" charset="0"/>
              </a:defRPr>
            </a:lvl2pPr>
            <a:lvl3pPr marL="1543050" indent="-457200">
              <a:spcBef>
                <a:spcPct val="0"/>
              </a:spcBef>
              <a:defRPr sz="2400">
                <a:solidFill>
                  <a:schemeClr val="tx1"/>
                </a:solidFill>
                <a:latin typeface="Times New Roman" charset="0"/>
                <a:ea typeface="ＭＳ Ｐゴシック" charset="0"/>
              </a:defRPr>
            </a:lvl3pPr>
            <a:lvl4pPr marL="2114550" indent="-457200">
              <a:spcBef>
                <a:spcPct val="0"/>
              </a:spcBef>
              <a:defRPr sz="2400">
                <a:solidFill>
                  <a:schemeClr val="tx1"/>
                </a:solidFill>
                <a:latin typeface="Times New Roman" charset="0"/>
                <a:ea typeface="ＭＳ Ｐゴシック" charset="0"/>
              </a:defRPr>
            </a:lvl4pPr>
            <a:lvl5pPr marL="2686050" indent="-457200">
              <a:spcBef>
                <a:spcPct val="0"/>
              </a:spcBef>
              <a:defRPr sz="2400">
                <a:solidFill>
                  <a:schemeClr val="tx1"/>
                </a:solidFill>
                <a:latin typeface="Times New Roman" charset="0"/>
                <a:ea typeface="ＭＳ Ｐゴシック" charset="0"/>
              </a:defRPr>
            </a:lvl5pPr>
            <a:lvl6pPr marL="3143250" indent="-457200" fontAlgn="base">
              <a:spcBef>
                <a:spcPct val="0"/>
              </a:spcBef>
              <a:spcAft>
                <a:spcPct val="0"/>
              </a:spcAft>
              <a:defRPr sz="2400">
                <a:solidFill>
                  <a:schemeClr val="tx1"/>
                </a:solidFill>
                <a:latin typeface="Times New Roman" charset="0"/>
                <a:ea typeface="ＭＳ Ｐゴシック" charset="0"/>
              </a:defRPr>
            </a:lvl6pPr>
            <a:lvl7pPr marL="3600450" indent="-457200" fontAlgn="base">
              <a:spcBef>
                <a:spcPct val="0"/>
              </a:spcBef>
              <a:spcAft>
                <a:spcPct val="0"/>
              </a:spcAft>
              <a:defRPr sz="2400">
                <a:solidFill>
                  <a:schemeClr val="tx1"/>
                </a:solidFill>
                <a:latin typeface="Times New Roman" charset="0"/>
                <a:ea typeface="ＭＳ Ｐゴシック" charset="0"/>
              </a:defRPr>
            </a:lvl7pPr>
            <a:lvl8pPr marL="4057650" indent="-457200" fontAlgn="base">
              <a:spcBef>
                <a:spcPct val="0"/>
              </a:spcBef>
              <a:spcAft>
                <a:spcPct val="0"/>
              </a:spcAft>
              <a:defRPr sz="2400">
                <a:solidFill>
                  <a:schemeClr val="tx1"/>
                </a:solidFill>
                <a:latin typeface="Times New Roman" charset="0"/>
                <a:ea typeface="ＭＳ Ｐゴシック" charset="0"/>
              </a:defRPr>
            </a:lvl8pPr>
            <a:lvl9pPr marL="451485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4800" b="1" dirty="0">
                <a:latin typeface="Arial" charset="0"/>
              </a:rPr>
              <a:t>6</a:t>
            </a:r>
            <a:r>
              <a:rPr lang="en-US" sz="4800" b="1" dirty="0" smtClean="0">
                <a:latin typeface="Arial" charset="0"/>
              </a:rPr>
              <a:t>. Validation</a:t>
            </a:r>
            <a:endParaRPr lang="en-US" dirty="0">
              <a:latin typeface="Arial" charset="0"/>
            </a:endParaRPr>
          </a:p>
        </p:txBody>
      </p:sp>
      <p:pic>
        <p:nvPicPr>
          <p:cNvPr id="861" name="Picture 860" descr="grid207.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529375" y="9714765"/>
            <a:ext cx="2590800" cy="1943100"/>
          </a:xfrm>
          <a:prstGeom prst="rect">
            <a:avLst/>
          </a:prstGeom>
        </p:spPr>
      </p:pic>
      <p:cxnSp>
        <p:nvCxnSpPr>
          <p:cNvPr id="862" name="Straight Arrow Connector 861"/>
          <p:cNvCxnSpPr/>
          <p:nvPr/>
        </p:nvCxnSpPr>
        <p:spPr>
          <a:xfrm>
            <a:off x="25967775" y="10857765"/>
            <a:ext cx="1447800" cy="0"/>
          </a:xfrm>
          <a:prstGeom prst="straightConnector1">
            <a:avLst/>
          </a:prstGeom>
          <a:ln w="12700">
            <a:headEnd type="arrow"/>
            <a:tailEnd type="arrow"/>
          </a:ln>
        </p:spPr>
        <p:style>
          <a:lnRef idx="2">
            <a:schemeClr val="accent1"/>
          </a:lnRef>
          <a:fillRef idx="0">
            <a:schemeClr val="accent1"/>
          </a:fillRef>
          <a:effectRef idx="1">
            <a:schemeClr val="accent1"/>
          </a:effectRef>
          <a:fontRef idx="minor">
            <a:schemeClr val="tx1"/>
          </a:fontRef>
        </p:style>
      </p:cxnSp>
      <p:pic>
        <p:nvPicPr>
          <p:cNvPr id="863" name="Picture 862" descr="grid207.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701575" y="9752865"/>
            <a:ext cx="2590800" cy="1943100"/>
          </a:xfrm>
          <a:prstGeom prst="rect">
            <a:avLst/>
          </a:prstGeom>
        </p:spPr>
      </p:pic>
      <p:sp>
        <p:nvSpPr>
          <p:cNvPr id="864" name="Parallelogram 863"/>
          <p:cNvSpPr/>
          <p:nvPr/>
        </p:nvSpPr>
        <p:spPr>
          <a:xfrm>
            <a:off x="30311175" y="9752865"/>
            <a:ext cx="1578634" cy="1905000"/>
          </a:xfrm>
          <a:prstGeom prst="parallelogram">
            <a:avLst>
              <a:gd name="adj" fmla="val 31664"/>
            </a:avLst>
          </a:prstGeom>
          <a:solidFill>
            <a:schemeClr val="accent1">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5" name="Parallelogram 864"/>
          <p:cNvSpPr/>
          <p:nvPr/>
        </p:nvSpPr>
        <p:spPr>
          <a:xfrm flipH="1">
            <a:off x="23681775" y="9714765"/>
            <a:ext cx="1981200" cy="1905000"/>
          </a:xfrm>
          <a:prstGeom prst="parallelogram">
            <a:avLst>
              <a:gd name="adj" fmla="val 31664"/>
            </a:avLst>
          </a:prstGeom>
          <a:solidFill>
            <a:srgbClr val="008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66" name="Picture 865" descr="grid207.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577375" y="11581665"/>
            <a:ext cx="2590800" cy="1943100"/>
          </a:xfrm>
          <a:prstGeom prst="rect">
            <a:avLst/>
          </a:prstGeom>
        </p:spPr>
      </p:pic>
      <p:sp>
        <p:nvSpPr>
          <p:cNvPr id="867" name="Parallelogram 866"/>
          <p:cNvSpPr/>
          <p:nvPr/>
        </p:nvSpPr>
        <p:spPr>
          <a:xfrm flipH="1">
            <a:off x="27415575" y="11581665"/>
            <a:ext cx="1905000" cy="1905000"/>
          </a:xfrm>
          <a:prstGeom prst="parallelogram">
            <a:avLst>
              <a:gd name="adj" fmla="val 31664"/>
            </a:avLst>
          </a:prstGeom>
          <a:solidFill>
            <a:schemeClr val="accent6">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68" name="Picture 867" descr="grid207.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577375" y="8571765"/>
            <a:ext cx="2590800" cy="1943100"/>
          </a:xfrm>
          <a:prstGeom prst="rect">
            <a:avLst/>
          </a:prstGeom>
        </p:spPr>
      </p:pic>
      <p:sp>
        <p:nvSpPr>
          <p:cNvPr id="869" name="Parallelogram 868"/>
          <p:cNvSpPr/>
          <p:nvPr/>
        </p:nvSpPr>
        <p:spPr>
          <a:xfrm flipH="1">
            <a:off x="26958375" y="8571765"/>
            <a:ext cx="1828800" cy="1905000"/>
          </a:xfrm>
          <a:prstGeom prst="parallelogram">
            <a:avLst>
              <a:gd name="adj" fmla="val 31664"/>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0" name="Parallelogram 869"/>
          <p:cNvSpPr/>
          <p:nvPr/>
        </p:nvSpPr>
        <p:spPr>
          <a:xfrm>
            <a:off x="27186976" y="8571765"/>
            <a:ext cx="1600200" cy="1905000"/>
          </a:xfrm>
          <a:prstGeom prst="parallelogram">
            <a:avLst>
              <a:gd name="adj" fmla="val 31664"/>
            </a:avLst>
          </a:prstGeom>
          <a:solidFill>
            <a:schemeClr val="accent1">
              <a:alpha val="25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1" name="Isosceles Triangle 2"/>
          <p:cNvSpPr/>
          <p:nvPr/>
        </p:nvSpPr>
        <p:spPr>
          <a:xfrm>
            <a:off x="27210909" y="11589581"/>
            <a:ext cx="1257658" cy="1907452"/>
          </a:xfrm>
          <a:custGeom>
            <a:avLst/>
            <a:gdLst>
              <a:gd name="connsiteX0" fmla="*/ 0 w 826020"/>
              <a:gd name="connsiteY0" fmla="*/ 1895794 h 1895794"/>
              <a:gd name="connsiteX1" fmla="*/ 413010 w 826020"/>
              <a:gd name="connsiteY1" fmla="*/ 0 h 1895794"/>
              <a:gd name="connsiteX2" fmla="*/ 826020 w 826020"/>
              <a:gd name="connsiteY2" fmla="*/ 1895794 h 1895794"/>
              <a:gd name="connsiteX3" fmla="*/ 0 w 826020"/>
              <a:gd name="connsiteY3" fmla="*/ 1895794 h 1895794"/>
              <a:gd name="connsiteX0" fmla="*/ 0 w 1052992"/>
              <a:gd name="connsiteY0" fmla="*/ 1895794 h 1895794"/>
              <a:gd name="connsiteX1" fmla="*/ 413010 w 1052992"/>
              <a:gd name="connsiteY1" fmla="*/ 0 h 1895794"/>
              <a:gd name="connsiteX2" fmla="*/ 1052992 w 1052992"/>
              <a:gd name="connsiteY2" fmla="*/ 925511 h 1895794"/>
              <a:gd name="connsiteX3" fmla="*/ 826020 w 1052992"/>
              <a:gd name="connsiteY3" fmla="*/ 1895794 h 1895794"/>
              <a:gd name="connsiteX4" fmla="*/ 0 w 1052992"/>
              <a:gd name="connsiteY4" fmla="*/ 1895794 h 1895794"/>
              <a:gd name="connsiteX0" fmla="*/ 75461 w 1128453"/>
              <a:gd name="connsiteY0" fmla="*/ 1895794 h 1895794"/>
              <a:gd name="connsiteX1" fmla="*/ 18984 w 1128453"/>
              <a:gd name="connsiteY1" fmla="*/ 20357 h 1895794"/>
              <a:gd name="connsiteX2" fmla="*/ 488471 w 1128453"/>
              <a:gd name="connsiteY2" fmla="*/ 0 h 1895794"/>
              <a:gd name="connsiteX3" fmla="*/ 1128453 w 1128453"/>
              <a:gd name="connsiteY3" fmla="*/ 925511 h 1895794"/>
              <a:gd name="connsiteX4" fmla="*/ 901481 w 1128453"/>
              <a:gd name="connsiteY4" fmla="*/ 1895794 h 1895794"/>
              <a:gd name="connsiteX5" fmla="*/ 75461 w 1128453"/>
              <a:gd name="connsiteY5" fmla="*/ 1895794 h 1895794"/>
              <a:gd name="connsiteX0" fmla="*/ 290420 w 1343412"/>
              <a:gd name="connsiteY0" fmla="*/ 1895794 h 1895794"/>
              <a:gd name="connsiteX1" fmla="*/ 371 w 1343412"/>
              <a:gd name="connsiteY1" fmla="*/ 1451084 h 1895794"/>
              <a:gd name="connsiteX2" fmla="*/ 233943 w 1343412"/>
              <a:gd name="connsiteY2" fmla="*/ 20357 h 1895794"/>
              <a:gd name="connsiteX3" fmla="*/ 703430 w 1343412"/>
              <a:gd name="connsiteY3" fmla="*/ 0 h 1895794"/>
              <a:gd name="connsiteX4" fmla="*/ 1343412 w 1343412"/>
              <a:gd name="connsiteY4" fmla="*/ 925511 h 1895794"/>
              <a:gd name="connsiteX5" fmla="*/ 1116440 w 1343412"/>
              <a:gd name="connsiteY5" fmla="*/ 1895794 h 1895794"/>
              <a:gd name="connsiteX6" fmla="*/ 290420 w 1343412"/>
              <a:gd name="connsiteY6" fmla="*/ 1895794 h 1895794"/>
              <a:gd name="connsiteX0" fmla="*/ 290049 w 1343041"/>
              <a:gd name="connsiteY0" fmla="*/ 1895794 h 1895794"/>
              <a:gd name="connsiteX1" fmla="*/ 0 w 1343041"/>
              <a:gd name="connsiteY1" fmla="*/ 1451084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895794 h 2069715"/>
              <a:gd name="connsiteX1" fmla="*/ 0 w 1343041"/>
              <a:gd name="connsiteY1" fmla="*/ 1451084 h 2069715"/>
              <a:gd name="connsiteX2" fmla="*/ 233572 w 1343041"/>
              <a:gd name="connsiteY2" fmla="*/ 20357 h 2069715"/>
              <a:gd name="connsiteX3" fmla="*/ 703059 w 1343041"/>
              <a:gd name="connsiteY3" fmla="*/ 0 h 2069715"/>
              <a:gd name="connsiteX4" fmla="*/ 1343041 w 1343041"/>
              <a:gd name="connsiteY4" fmla="*/ 925511 h 2069715"/>
              <a:gd name="connsiteX5" fmla="*/ 1116069 w 1343041"/>
              <a:gd name="connsiteY5" fmla="*/ 1895794 h 2069715"/>
              <a:gd name="connsiteX6" fmla="*/ 290049 w 1343041"/>
              <a:gd name="connsiteY6" fmla="*/ 1895794 h 2069715"/>
              <a:gd name="connsiteX0" fmla="*/ 290049 w 1343041"/>
              <a:gd name="connsiteY0" fmla="*/ 1895794 h 1895794"/>
              <a:gd name="connsiteX1" fmla="*/ 0 w 1343041"/>
              <a:gd name="connsiteY1" fmla="*/ 1451084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895794 h 1895794"/>
              <a:gd name="connsiteX1" fmla="*/ 0 w 1343041"/>
              <a:gd name="connsiteY1" fmla="*/ 1451084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895794 h 1895794"/>
              <a:gd name="connsiteX1" fmla="*/ 0 w 1343041"/>
              <a:gd name="connsiteY1" fmla="*/ 1451084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895794 h 1895794"/>
              <a:gd name="connsiteX1" fmla="*/ 0 w 1343041"/>
              <a:gd name="connsiteY1" fmla="*/ 1451084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895794 h 1895794"/>
              <a:gd name="connsiteX1" fmla="*/ 0 w 1343041"/>
              <a:gd name="connsiteY1" fmla="*/ 1451084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895794 h 1895794"/>
              <a:gd name="connsiteX1" fmla="*/ 0 w 1343041"/>
              <a:gd name="connsiteY1" fmla="*/ 1376381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895794 h 1895794"/>
              <a:gd name="connsiteX1" fmla="*/ 0 w 1343041"/>
              <a:gd name="connsiteY1" fmla="*/ 1376381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908317 h 1908317"/>
              <a:gd name="connsiteX1" fmla="*/ 0 w 1343041"/>
              <a:gd name="connsiteY1" fmla="*/ 1388904 h 1908317"/>
              <a:gd name="connsiteX2" fmla="*/ 265590 w 1343041"/>
              <a:gd name="connsiteY2" fmla="*/ 865 h 1908317"/>
              <a:gd name="connsiteX3" fmla="*/ 703059 w 1343041"/>
              <a:gd name="connsiteY3" fmla="*/ 12523 h 1908317"/>
              <a:gd name="connsiteX4" fmla="*/ 1343041 w 1343041"/>
              <a:gd name="connsiteY4" fmla="*/ 938034 h 1908317"/>
              <a:gd name="connsiteX5" fmla="*/ 1116069 w 1343041"/>
              <a:gd name="connsiteY5" fmla="*/ 1908317 h 1908317"/>
              <a:gd name="connsiteX6" fmla="*/ 290049 w 1343041"/>
              <a:gd name="connsiteY6" fmla="*/ 1908317 h 1908317"/>
              <a:gd name="connsiteX0" fmla="*/ 290049 w 1343041"/>
              <a:gd name="connsiteY0" fmla="*/ 1907452 h 1907452"/>
              <a:gd name="connsiteX1" fmla="*/ 0 w 1343041"/>
              <a:gd name="connsiteY1" fmla="*/ 1388039 h 1907452"/>
              <a:gd name="connsiteX2" fmla="*/ 265590 w 1343041"/>
              <a:gd name="connsiteY2" fmla="*/ 0 h 1907452"/>
              <a:gd name="connsiteX3" fmla="*/ 703059 w 1343041"/>
              <a:gd name="connsiteY3" fmla="*/ 11658 h 1907452"/>
              <a:gd name="connsiteX4" fmla="*/ 1343041 w 1343041"/>
              <a:gd name="connsiteY4" fmla="*/ 937169 h 1907452"/>
              <a:gd name="connsiteX5" fmla="*/ 1116069 w 1343041"/>
              <a:gd name="connsiteY5" fmla="*/ 1907452 h 1907452"/>
              <a:gd name="connsiteX6" fmla="*/ 290049 w 1343041"/>
              <a:gd name="connsiteY6" fmla="*/ 1907452 h 1907452"/>
              <a:gd name="connsiteX0" fmla="*/ 290049 w 1343041"/>
              <a:gd name="connsiteY0" fmla="*/ 1907452 h 1907452"/>
              <a:gd name="connsiteX1" fmla="*/ 0 w 1343041"/>
              <a:gd name="connsiteY1" fmla="*/ 1388039 h 1907452"/>
              <a:gd name="connsiteX2" fmla="*/ 265590 w 1343041"/>
              <a:gd name="connsiteY2" fmla="*/ 0 h 1907452"/>
              <a:gd name="connsiteX3" fmla="*/ 703059 w 1343041"/>
              <a:gd name="connsiteY3" fmla="*/ 11658 h 1907452"/>
              <a:gd name="connsiteX4" fmla="*/ 1343041 w 1343041"/>
              <a:gd name="connsiteY4" fmla="*/ 937169 h 1907452"/>
              <a:gd name="connsiteX5" fmla="*/ 1116069 w 1343041"/>
              <a:gd name="connsiteY5" fmla="*/ 1907452 h 1907452"/>
              <a:gd name="connsiteX6" fmla="*/ 290049 w 1343041"/>
              <a:gd name="connsiteY6" fmla="*/ 1907452 h 1907452"/>
              <a:gd name="connsiteX0" fmla="*/ 290049 w 1343041"/>
              <a:gd name="connsiteY0" fmla="*/ 1907452 h 1907452"/>
              <a:gd name="connsiteX1" fmla="*/ 0 w 1343041"/>
              <a:gd name="connsiteY1" fmla="*/ 1388039 h 1907452"/>
              <a:gd name="connsiteX2" fmla="*/ 265590 w 1343041"/>
              <a:gd name="connsiteY2" fmla="*/ 0 h 1907452"/>
              <a:gd name="connsiteX3" fmla="*/ 927190 w 1343041"/>
              <a:gd name="connsiteY3" fmla="*/ 11658 h 1907452"/>
              <a:gd name="connsiteX4" fmla="*/ 1343041 w 1343041"/>
              <a:gd name="connsiteY4" fmla="*/ 937169 h 1907452"/>
              <a:gd name="connsiteX5" fmla="*/ 1116069 w 1343041"/>
              <a:gd name="connsiteY5" fmla="*/ 1907452 h 1907452"/>
              <a:gd name="connsiteX6" fmla="*/ 290049 w 1343041"/>
              <a:gd name="connsiteY6" fmla="*/ 1907452 h 1907452"/>
              <a:gd name="connsiteX0" fmla="*/ 290049 w 1343041"/>
              <a:gd name="connsiteY0" fmla="*/ 1907452 h 1907452"/>
              <a:gd name="connsiteX1" fmla="*/ 0 w 1343041"/>
              <a:gd name="connsiteY1" fmla="*/ 1388039 h 1907452"/>
              <a:gd name="connsiteX2" fmla="*/ 265590 w 1343041"/>
              <a:gd name="connsiteY2" fmla="*/ 0 h 1907452"/>
              <a:gd name="connsiteX3" fmla="*/ 927190 w 1343041"/>
              <a:gd name="connsiteY3" fmla="*/ 11658 h 1907452"/>
              <a:gd name="connsiteX4" fmla="*/ 1343041 w 1343041"/>
              <a:gd name="connsiteY4" fmla="*/ 937169 h 1907452"/>
              <a:gd name="connsiteX5" fmla="*/ 1116069 w 1343041"/>
              <a:gd name="connsiteY5" fmla="*/ 1907452 h 1907452"/>
              <a:gd name="connsiteX6" fmla="*/ 290049 w 1343041"/>
              <a:gd name="connsiteY6" fmla="*/ 1907452 h 1907452"/>
              <a:gd name="connsiteX0" fmla="*/ 290049 w 1343041"/>
              <a:gd name="connsiteY0" fmla="*/ 1907452 h 1907452"/>
              <a:gd name="connsiteX1" fmla="*/ 0 w 1343041"/>
              <a:gd name="connsiteY1" fmla="*/ 1388039 h 1907452"/>
              <a:gd name="connsiteX2" fmla="*/ 265590 w 1343041"/>
              <a:gd name="connsiteY2" fmla="*/ 0 h 1907452"/>
              <a:gd name="connsiteX3" fmla="*/ 927190 w 1343041"/>
              <a:gd name="connsiteY3" fmla="*/ 11658 h 1907452"/>
              <a:gd name="connsiteX4" fmla="*/ 1343041 w 1343041"/>
              <a:gd name="connsiteY4" fmla="*/ 937169 h 1907452"/>
              <a:gd name="connsiteX5" fmla="*/ 1116069 w 1343041"/>
              <a:gd name="connsiteY5" fmla="*/ 1907452 h 1907452"/>
              <a:gd name="connsiteX6" fmla="*/ 290049 w 1343041"/>
              <a:gd name="connsiteY6" fmla="*/ 1907452 h 1907452"/>
              <a:gd name="connsiteX0" fmla="*/ 290049 w 1343041"/>
              <a:gd name="connsiteY0" fmla="*/ 1907452 h 1907452"/>
              <a:gd name="connsiteX1" fmla="*/ 0 w 1343041"/>
              <a:gd name="connsiteY1" fmla="*/ 1388039 h 1907452"/>
              <a:gd name="connsiteX2" fmla="*/ 265590 w 1343041"/>
              <a:gd name="connsiteY2" fmla="*/ 0 h 1907452"/>
              <a:gd name="connsiteX3" fmla="*/ 927190 w 1343041"/>
              <a:gd name="connsiteY3" fmla="*/ 11658 h 1907452"/>
              <a:gd name="connsiteX4" fmla="*/ 1343041 w 1343041"/>
              <a:gd name="connsiteY4" fmla="*/ 937169 h 1907452"/>
              <a:gd name="connsiteX5" fmla="*/ 1116069 w 1343041"/>
              <a:gd name="connsiteY5" fmla="*/ 1907452 h 1907452"/>
              <a:gd name="connsiteX6" fmla="*/ 290049 w 1343041"/>
              <a:gd name="connsiteY6" fmla="*/ 1907452 h 1907452"/>
              <a:gd name="connsiteX0" fmla="*/ 290049 w 1343041"/>
              <a:gd name="connsiteY0" fmla="*/ 1907452 h 1907452"/>
              <a:gd name="connsiteX1" fmla="*/ 0 w 1343041"/>
              <a:gd name="connsiteY1" fmla="*/ 1388039 h 1907452"/>
              <a:gd name="connsiteX2" fmla="*/ 265590 w 1343041"/>
              <a:gd name="connsiteY2" fmla="*/ 0 h 1907452"/>
              <a:gd name="connsiteX3" fmla="*/ 927190 w 1343041"/>
              <a:gd name="connsiteY3" fmla="*/ 11658 h 1907452"/>
              <a:gd name="connsiteX4" fmla="*/ 1343041 w 1343041"/>
              <a:gd name="connsiteY4" fmla="*/ 937169 h 1907452"/>
              <a:gd name="connsiteX5" fmla="*/ 1116069 w 1343041"/>
              <a:gd name="connsiteY5" fmla="*/ 1907452 h 1907452"/>
              <a:gd name="connsiteX6" fmla="*/ 290049 w 1343041"/>
              <a:gd name="connsiteY6" fmla="*/ 1907452 h 1907452"/>
              <a:gd name="connsiteX0" fmla="*/ 290049 w 1343041"/>
              <a:gd name="connsiteY0" fmla="*/ 1896780 h 1896780"/>
              <a:gd name="connsiteX1" fmla="*/ 0 w 1343041"/>
              <a:gd name="connsiteY1" fmla="*/ 1377367 h 1896780"/>
              <a:gd name="connsiteX2" fmla="*/ 393664 w 1343041"/>
              <a:gd name="connsiteY2" fmla="*/ 0 h 1896780"/>
              <a:gd name="connsiteX3" fmla="*/ 927190 w 1343041"/>
              <a:gd name="connsiteY3" fmla="*/ 986 h 1896780"/>
              <a:gd name="connsiteX4" fmla="*/ 1343041 w 1343041"/>
              <a:gd name="connsiteY4" fmla="*/ 926497 h 1896780"/>
              <a:gd name="connsiteX5" fmla="*/ 1116069 w 1343041"/>
              <a:gd name="connsiteY5" fmla="*/ 1896780 h 1896780"/>
              <a:gd name="connsiteX6" fmla="*/ 290049 w 1343041"/>
              <a:gd name="connsiteY6" fmla="*/ 1896780 h 1896780"/>
              <a:gd name="connsiteX0" fmla="*/ 290049 w 1343041"/>
              <a:gd name="connsiteY0" fmla="*/ 1896780 h 1896780"/>
              <a:gd name="connsiteX1" fmla="*/ 0 w 1343041"/>
              <a:gd name="connsiteY1" fmla="*/ 1377367 h 1896780"/>
              <a:gd name="connsiteX2" fmla="*/ 393664 w 1343041"/>
              <a:gd name="connsiteY2" fmla="*/ 0 h 1896780"/>
              <a:gd name="connsiteX3" fmla="*/ 927190 w 1343041"/>
              <a:gd name="connsiteY3" fmla="*/ 986 h 1896780"/>
              <a:gd name="connsiteX4" fmla="*/ 1343041 w 1343041"/>
              <a:gd name="connsiteY4" fmla="*/ 926497 h 1896780"/>
              <a:gd name="connsiteX5" fmla="*/ 1116069 w 1343041"/>
              <a:gd name="connsiteY5" fmla="*/ 1896780 h 1896780"/>
              <a:gd name="connsiteX6" fmla="*/ 290049 w 1343041"/>
              <a:gd name="connsiteY6" fmla="*/ 1896780 h 1896780"/>
              <a:gd name="connsiteX0" fmla="*/ 290049 w 1343041"/>
              <a:gd name="connsiteY0" fmla="*/ 1896780 h 1896780"/>
              <a:gd name="connsiteX1" fmla="*/ 0 w 1343041"/>
              <a:gd name="connsiteY1" fmla="*/ 1377367 h 1896780"/>
              <a:gd name="connsiteX2" fmla="*/ 393664 w 1343041"/>
              <a:gd name="connsiteY2" fmla="*/ 0 h 1896780"/>
              <a:gd name="connsiteX3" fmla="*/ 927190 w 1343041"/>
              <a:gd name="connsiteY3" fmla="*/ 986 h 1896780"/>
              <a:gd name="connsiteX4" fmla="*/ 1343041 w 1343041"/>
              <a:gd name="connsiteY4" fmla="*/ 926497 h 1896780"/>
              <a:gd name="connsiteX5" fmla="*/ 1116069 w 1343041"/>
              <a:gd name="connsiteY5" fmla="*/ 1896780 h 1896780"/>
              <a:gd name="connsiteX6" fmla="*/ 290049 w 1343041"/>
              <a:gd name="connsiteY6" fmla="*/ 1896780 h 1896780"/>
              <a:gd name="connsiteX0" fmla="*/ 290049 w 1343041"/>
              <a:gd name="connsiteY0" fmla="*/ 1896780 h 1896780"/>
              <a:gd name="connsiteX1" fmla="*/ 0 w 1343041"/>
              <a:gd name="connsiteY1" fmla="*/ 1377367 h 1896780"/>
              <a:gd name="connsiteX2" fmla="*/ 393664 w 1343041"/>
              <a:gd name="connsiteY2" fmla="*/ 0 h 1896780"/>
              <a:gd name="connsiteX3" fmla="*/ 927190 w 1343041"/>
              <a:gd name="connsiteY3" fmla="*/ 986 h 1896780"/>
              <a:gd name="connsiteX4" fmla="*/ 1343041 w 1343041"/>
              <a:gd name="connsiteY4" fmla="*/ 926497 h 1896780"/>
              <a:gd name="connsiteX5" fmla="*/ 1116069 w 1343041"/>
              <a:gd name="connsiteY5" fmla="*/ 1896780 h 1896780"/>
              <a:gd name="connsiteX6" fmla="*/ 290049 w 1343041"/>
              <a:gd name="connsiteY6" fmla="*/ 1896780 h 1896780"/>
              <a:gd name="connsiteX0" fmla="*/ 439470 w 1343041"/>
              <a:gd name="connsiteY0" fmla="*/ 1907452 h 1907452"/>
              <a:gd name="connsiteX1" fmla="*/ 0 w 1343041"/>
              <a:gd name="connsiteY1" fmla="*/ 1377367 h 1907452"/>
              <a:gd name="connsiteX2" fmla="*/ 393664 w 1343041"/>
              <a:gd name="connsiteY2" fmla="*/ 0 h 1907452"/>
              <a:gd name="connsiteX3" fmla="*/ 927190 w 1343041"/>
              <a:gd name="connsiteY3" fmla="*/ 986 h 1907452"/>
              <a:gd name="connsiteX4" fmla="*/ 1343041 w 1343041"/>
              <a:gd name="connsiteY4" fmla="*/ 926497 h 1907452"/>
              <a:gd name="connsiteX5" fmla="*/ 1116069 w 1343041"/>
              <a:gd name="connsiteY5" fmla="*/ 1896780 h 1907452"/>
              <a:gd name="connsiteX6" fmla="*/ 439470 w 1343041"/>
              <a:gd name="connsiteY6" fmla="*/ 1907452 h 1907452"/>
              <a:gd name="connsiteX0" fmla="*/ 354087 w 1257658"/>
              <a:gd name="connsiteY0" fmla="*/ 1907452 h 1907452"/>
              <a:gd name="connsiteX1" fmla="*/ 0 w 1257658"/>
              <a:gd name="connsiteY1" fmla="*/ 1388039 h 1907452"/>
              <a:gd name="connsiteX2" fmla="*/ 308281 w 1257658"/>
              <a:gd name="connsiteY2" fmla="*/ 0 h 1907452"/>
              <a:gd name="connsiteX3" fmla="*/ 841807 w 1257658"/>
              <a:gd name="connsiteY3" fmla="*/ 986 h 1907452"/>
              <a:gd name="connsiteX4" fmla="*/ 1257658 w 1257658"/>
              <a:gd name="connsiteY4" fmla="*/ 926497 h 1907452"/>
              <a:gd name="connsiteX5" fmla="*/ 1030686 w 1257658"/>
              <a:gd name="connsiteY5" fmla="*/ 1896780 h 1907452"/>
              <a:gd name="connsiteX6" fmla="*/ 354087 w 1257658"/>
              <a:gd name="connsiteY6" fmla="*/ 1907452 h 1907452"/>
              <a:gd name="connsiteX0" fmla="*/ 354087 w 1257658"/>
              <a:gd name="connsiteY0" fmla="*/ 1907452 h 1907452"/>
              <a:gd name="connsiteX1" fmla="*/ 0 w 1257658"/>
              <a:gd name="connsiteY1" fmla="*/ 1388039 h 1907452"/>
              <a:gd name="connsiteX2" fmla="*/ 308281 w 1257658"/>
              <a:gd name="connsiteY2" fmla="*/ 0 h 1907452"/>
              <a:gd name="connsiteX3" fmla="*/ 841807 w 1257658"/>
              <a:gd name="connsiteY3" fmla="*/ 986 h 1907452"/>
              <a:gd name="connsiteX4" fmla="*/ 1257658 w 1257658"/>
              <a:gd name="connsiteY4" fmla="*/ 926497 h 1907452"/>
              <a:gd name="connsiteX5" fmla="*/ 1030686 w 1257658"/>
              <a:gd name="connsiteY5" fmla="*/ 1896780 h 1907452"/>
              <a:gd name="connsiteX6" fmla="*/ 354087 w 1257658"/>
              <a:gd name="connsiteY6" fmla="*/ 1907452 h 1907452"/>
              <a:gd name="connsiteX0" fmla="*/ 354087 w 1257658"/>
              <a:gd name="connsiteY0" fmla="*/ 1907452 h 1907452"/>
              <a:gd name="connsiteX1" fmla="*/ 0 w 1257658"/>
              <a:gd name="connsiteY1" fmla="*/ 1388039 h 1907452"/>
              <a:gd name="connsiteX2" fmla="*/ 308281 w 1257658"/>
              <a:gd name="connsiteY2" fmla="*/ 0 h 1907452"/>
              <a:gd name="connsiteX3" fmla="*/ 841807 w 1257658"/>
              <a:gd name="connsiteY3" fmla="*/ 986 h 1907452"/>
              <a:gd name="connsiteX4" fmla="*/ 1257658 w 1257658"/>
              <a:gd name="connsiteY4" fmla="*/ 926497 h 1907452"/>
              <a:gd name="connsiteX5" fmla="*/ 1030686 w 1257658"/>
              <a:gd name="connsiteY5" fmla="*/ 1896780 h 1907452"/>
              <a:gd name="connsiteX6" fmla="*/ 354087 w 1257658"/>
              <a:gd name="connsiteY6" fmla="*/ 1907452 h 190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7658" h="1907452">
                <a:moveTo>
                  <a:pt x="354087" y="1907452"/>
                </a:moveTo>
                <a:cubicBezTo>
                  <a:pt x="214304" y="1828467"/>
                  <a:pt x="285422" y="1841916"/>
                  <a:pt x="0" y="1388039"/>
                </a:cubicBezTo>
                <a:cubicBezTo>
                  <a:pt x="229803" y="388191"/>
                  <a:pt x="77240" y="770573"/>
                  <a:pt x="308281" y="0"/>
                </a:cubicBezTo>
                <a:lnTo>
                  <a:pt x="841807" y="986"/>
                </a:lnTo>
                <a:cubicBezTo>
                  <a:pt x="1133283" y="688809"/>
                  <a:pt x="944837" y="206658"/>
                  <a:pt x="1257658" y="926497"/>
                </a:cubicBezTo>
                <a:cubicBezTo>
                  <a:pt x="1149983" y="1410002"/>
                  <a:pt x="1106343" y="1573352"/>
                  <a:pt x="1030686" y="1896780"/>
                </a:cubicBezTo>
                <a:lnTo>
                  <a:pt x="354087" y="1907452"/>
                </a:lnTo>
                <a:close/>
              </a:path>
            </a:pathLst>
          </a:custGeom>
          <a:solidFill>
            <a:schemeClr val="accent1">
              <a:alpha val="61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72" name="Straight Arrow Connector 871"/>
          <p:cNvCxnSpPr/>
          <p:nvPr/>
        </p:nvCxnSpPr>
        <p:spPr>
          <a:xfrm>
            <a:off x="25967775" y="11010165"/>
            <a:ext cx="38862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873" name="Straight Connector 872"/>
          <p:cNvCxnSpPr/>
          <p:nvPr/>
        </p:nvCxnSpPr>
        <p:spPr>
          <a:xfrm>
            <a:off x="26272575" y="10929841"/>
            <a:ext cx="0" cy="171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874" name="Straight Connector 873"/>
          <p:cNvCxnSpPr/>
          <p:nvPr/>
        </p:nvCxnSpPr>
        <p:spPr>
          <a:xfrm>
            <a:off x="27415575" y="10933965"/>
            <a:ext cx="0" cy="171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875" name="Straight Connector 874"/>
          <p:cNvCxnSpPr/>
          <p:nvPr/>
        </p:nvCxnSpPr>
        <p:spPr>
          <a:xfrm>
            <a:off x="28482375" y="10933965"/>
            <a:ext cx="0" cy="171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876" name="Straight Connector 875"/>
          <p:cNvCxnSpPr/>
          <p:nvPr/>
        </p:nvCxnSpPr>
        <p:spPr>
          <a:xfrm>
            <a:off x="29549175" y="10933965"/>
            <a:ext cx="0" cy="171750"/>
          </a:xfrm>
          <a:prstGeom prst="line">
            <a:avLst/>
          </a:prstGeom>
        </p:spPr>
        <p:style>
          <a:lnRef idx="2">
            <a:schemeClr val="accent1"/>
          </a:lnRef>
          <a:fillRef idx="0">
            <a:schemeClr val="accent1"/>
          </a:fillRef>
          <a:effectRef idx="1">
            <a:schemeClr val="accent1"/>
          </a:effectRef>
          <a:fontRef idx="minor">
            <a:schemeClr val="tx1"/>
          </a:fontRef>
        </p:style>
      </p:cxnSp>
      <p:sp>
        <p:nvSpPr>
          <p:cNvPr id="877" name="TextBox 876"/>
          <p:cNvSpPr txBox="1"/>
          <p:nvPr/>
        </p:nvSpPr>
        <p:spPr>
          <a:xfrm>
            <a:off x="26088843" y="11047886"/>
            <a:ext cx="598178" cy="307777"/>
          </a:xfrm>
          <a:prstGeom prst="rect">
            <a:avLst/>
          </a:prstGeom>
          <a:noFill/>
        </p:spPr>
        <p:txBody>
          <a:bodyPr wrap="none" rtlCol="0">
            <a:spAutoFit/>
          </a:bodyPr>
          <a:lstStyle/>
          <a:p>
            <a:r>
              <a:rPr lang="en-US" sz="1400" b="1" dirty="0" smtClean="0">
                <a:solidFill>
                  <a:schemeClr val="bg2">
                    <a:lumMod val="50000"/>
                  </a:schemeClr>
                </a:solidFill>
              </a:rPr>
              <a:t>12:00</a:t>
            </a:r>
            <a:endParaRPr lang="en-US" sz="1400" b="1" dirty="0">
              <a:solidFill>
                <a:schemeClr val="bg2">
                  <a:lumMod val="50000"/>
                </a:schemeClr>
              </a:solidFill>
            </a:endParaRPr>
          </a:p>
        </p:txBody>
      </p:sp>
      <p:sp>
        <p:nvSpPr>
          <p:cNvPr id="878" name="TextBox 877"/>
          <p:cNvSpPr txBox="1"/>
          <p:nvPr/>
        </p:nvSpPr>
        <p:spPr>
          <a:xfrm>
            <a:off x="28299870" y="11035760"/>
            <a:ext cx="366657" cy="307777"/>
          </a:xfrm>
          <a:prstGeom prst="rect">
            <a:avLst/>
          </a:prstGeom>
          <a:noFill/>
        </p:spPr>
        <p:txBody>
          <a:bodyPr wrap="none" rtlCol="0">
            <a:spAutoFit/>
          </a:bodyPr>
          <a:lstStyle/>
          <a:p>
            <a:r>
              <a:rPr lang="en-US" sz="1400" b="1" dirty="0" smtClean="0">
                <a:solidFill>
                  <a:schemeClr val="bg2">
                    <a:lumMod val="50000"/>
                  </a:schemeClr>
                </a:solidFill>
              </a:rPr>
              <a:t>14</a:t>
            </a:r>
            <a:endParaRPr lang="en-US" sz="1400" b="1" dirty="0">
              <a:solidFill>
                <a:schemeClr val="bg2">
                  <a:lumMod val="50000"/>
                </a:schemeClr>
              </a:solidFill>
            </a:endParaRPr>
          </a:p>
        </p:txBody>
      </p:sp>
      <p:sp>
        <p:nvSpPr>
          <p:cNvPr id="879" name="TextBox 878"/>
          <p:cNvSpPr txBox="1"/>
          <p:nvPr/>
        </p:nvSpPr>
        <p:spPr>
          <a:xfrm>
            <a:off x="29372961" y="11040031"/>
            <a:ext cx="366657" cy="307777"/>
          </a:xfrm>
          <a:prstGeom prst="rect">
            <a:avLst/>
          </a:prstGeom>
          <a:noFill/>
        </p:spPr>
        <p:txBody>
          <a:bodyPr wrap="none" rtlCol="0">
            <a:spAutoFit/>
          </a:bodyPr>
          <a:lstStyle/>
          <a:p>
            <a:r>
              <a:rPr lang="en-US" sz="1400" b="1" dirty="0" smtClean="0">
                <a:solidFill>
                  <a:schemeClr val="bg2">
                    <a:lumMod val="50000"/>
                  </a:schemeClr>
                </a:solidFill>
              </a:rPr>
              <a:t>15</a:t>
            </a:r>
            <a:endParaRPr lang="en-US" sz="1400" b="1" dirty="0">
              <a:solidFill>
                <a:schemeClr val="bg2">
                  <a:lumMod val="50000"/>
                </a:schemeClr>
              </a:solidFill>
            </a:endParaRPr>
          </a:p>
        </p:txBody>
      </p:sp>
      <p:cxnSp>
        <p:nvCxnSpPr>
          <p:cNvPr id="880" name="Straight Arrow Connector 879"/>
          <p:cNvCxnSpPr/>
          <p:nvPr/>
        </p:nvCxnSpPr>
        <p:spPr>
          <a:xfrm flipH="1">
            <a:off x="26272575" y="10552965"/>
            <a:ext cx="10668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81" name="Straight Arrow Connector 880"/>
          <p:cNvCxnSpPr/>
          <p:nvPr/>
        </p:nvCxnSpPr>
        <p:spPr>
          <a:xfrm>
            <a:off x="28482375" y="10552965"/>
            <a:ext cx="10668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82" name="Straight Arrow Connector 881"/>
          <p:cNvCxnSpPr/>
          <p:nvPr/>
        </p:nvCxnSpPr>
        <p:spPr>
          <a:xfrm flipH="1">
            <a:off x="27415575" y="10552965"/>
            <a:ext cx="3810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83" name="Straight Arrow Connector 882"/>
          <p:cNvCxnSpPr/>
          <p:nvPr/>
        </p:nvCxnSpPr>
        <p:spPr>
          <a:xfrm>
            <a:off x="28101375" y="10552965"/>
            <a:ext cx="3810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84" name="TextBox 883"/>
          <p:cNvSpPr txBox="1"/>
          <p:nvPr/>
        </p:nvSpPr>
        <p:spPr>
          <a:xfrm>
            <a:off x="24231600" y="9469456"/>
            <a:ext cx="423989" cy="307777"/>
          </a:xfrm>
          <a:prstGeom prst="rect">
            <a:avLst/>
          </a:prstGeom>
          <a:noFill/>
        </p:spPr>
        <p:txBody>
          <a:bodyPr wrap="none" rtlCol="0">
            <a:spAutoFit/>
          </a:bodyPr>
          <a:lstStyle/>
          <a:p>
            <a:r>
              <a:rPr lang="en-US" sz="1400" dirty="0" smtClean="0">
                <a:latin typeface="Arial"/>
                <a:cs typeface="Arial"/>
              </a:rPr>
              <a:t>“A”</a:t>
            </a:r>
            <a:endParaRPr lang="en-US" sz="1400" dirty="0">
              <a:latin typeface="Arial"/>
              <a:cs typeface="Arial"/>
            </a:endParaRPr>
          </a:p>
        </p:txBody>
      </p:sp>
      <p:sp>
        <p:nvSpPr>
          <p:cNvPr id="885" name="TextBox 884"/>
          <p:cNvSpPr txBox="1"/>
          <p:nvPr/>
        </p:nvSpPr>
        <p:spPr>
          <a:xfrm>
            <a:off x="30887042" y="9469456"/>
            <a:ext cx="433895" cy="307777"/>
          </a:xfrm>
          <a:prstGeom prst="rect">
            <a:avLst/>
          </a:prstGeom>
          <a:noFill/>
        </p:spPr>
        <p:txBody>
          <a:bodyPr wrap="none" rtlCol="0">
            <a:spAutoFit/>
          </a:bodyPr>
          <a:lstStyle/>
          <a:p>
            <a:r>
              <a:rPr lang="en-US" sz="1400" dirty="0" smtClean="0">
                <a:latin typeface="Arial"/>
                <a:cs typeface="Arial"/>
              </a:rPr>
              <a:t>“C”</a:t>
            </a:r>
            <a:endParaRPr lang="en-US" sz="1400" dirty="0">
              <a:latin typeface="Arial"/>
              <a:cs typeface="Arial"/>
            </a:endParaRPr>
          </a:p>
        </p:txBody>
      </p:sp>
      <p:sp>
        <p:nvSpPr>
          <p:cNvPr id="886" name="TextBox 885"/>
          <p:cNvSpPr txBox="1"/>
          <p:nvPr/>
        </p:nvSpPr>
        <p:spPr>
          <a:xfrm>
            <a:off x="28879800" y="8583433"/>
            <a:ext cx="2159566" cy="307777"/>
          </a:xfrm>
          <a:prstGeom prst="rect">
            <a:avLst/>
          </a:prstGeom>
          <a:noFill/>
        </p:spPr>
        <p:txBody>
          <a:bodyPr wrap="none" rtlCol="0">
            <a:spAutoFit/>
          </a:bodyPr>
          <a:lstStyle/>
          <a:p>
            <a:r>
              <a:rPr lang="en-US" sz="1400" dirty="0" smtClean="0">
                <a:latin typeface="Arial"/>
                <a:cs typeface="Arial"/>
              </a:rPr>
              <a:t>A-to-C synthetic imagery</a:t>
            </a:r>
            <a:endParaRPr lang="en-US" sz="1400" dirty="0">
              <a:latin typeface="Arial"/>
              <a:cs typeface="Arial"/>
            </a:endParaRPr>
          </a:p>
        </p:txBody>
      </p:sp>
      <p:sp>
        <p:nvSpPr>
          <p:cNvPr id="887" name="TextBox 886"/>
          <p:cNvSpPr txBox="1"/>
          <p:nvPr/>
        </p:nvSpPr>
        <p:spPr>
          <a:xfrm>
            <a:off x="27508200" y="11326633"/>
            <a:ext cx="423989" cy="307777"/>
          </a:xfrm>
          <a:prstGeom prst="rect">
            <a:avLst/>
          </a:prstGeom>
          <a:noFill/>
        </p:spPr>
        <p:txBody>
          <a:bodyPr wrap="none" rtlCol="0">
            <a:spAutoFit/>
          </a:bodyPr>
          <a:lstStyle/>
          <a:p>
            <a:r>
              <a:rPr lang="en-US" sz="1400" dirty="0" smtClean="0">
                <a:latin typeface="Arial"/>
                <a:cs typeface="Arial"/>
              </a:rPr>
              <a:t>“B”</a:t>
            </a:r>
            <a:endParaRPr lang="en-US" sz="1400" dirty="0">
              <a:latin typeface="Arial"/>
              <a:cs typeface="Arial"/>
            </a:endParaRPr>
          </a:p>
        </p:txBody>
      </p:sp>
      <p:sp>
        <p:nvSpPr>
          <p:cNvPr id="888" name="Isosceles Triangle 2"/>
          <p:cNvSpPr/>
          <p:nvPr/>
        </p:nvSpPr>
        <p:spPr>
          <a:xfrm>
            <a:off x="27473876" y="11595969"/>
            <a:ext cx="992103" cy="1896603"/>
          </a:xfrm>
          <a:custGeom>
            <a:avLst/>
            <a:gdLst>
              <a:gd name="connsiteX0" fmla="*/ 0 w 826020"/>
              <a:gd name="connsiteY0" fmla="*/ 1895794 h 1895794"/>
              <a:gd name="connsiteX1" fmla="*/ 413010 w 826020"/>
              <a:gd name="connsiteY1" fmla="*/ 0 h 1895794"/>
              <a:gd name="connsiteX2" fmla="*/ 826020 w 826020"/>
              <a:gd name="connsiteY2" fmla="*/ 1895794 h 1895794"/>
              <a:gd name="connsiteX3" fmla="*/ 0 w 826020"/>
              <a:gd name="connsiteY3" fmla="*/ 1895794 h 1895794"/>
              <a:gd name="connsiteX0" fmla="*/ 0 w 1052992"/>
              <a:gd name="connsiteY0" fmla="*/ 1895794 h 1895794"/>
              <a:gd name="connsiteX1" fmla="*/ 413010 w 1052992"/>
              <a:gd name="connsiteY1" fmla="*/ 0 h 1895794"/>
              <a:gd name="connsiteX2" fmla="*/ 1052992 w 1052992"/>
              <a:gd name="connsiteY2" fmla="*/ 925511 h 1895794"/>
              <a:gd name="connsiteX3" fmla="*/ 826020 w 1052992"/>
              <a:gd name="connsiteY3" fmla="*/ 1895794 h 1895794"/>
              <a:gd name="connsiteX4" fmla="*/ 0 w 1052992"/>
              <a:gd name="connsiteY4" fmla="*/ 1895794 h 1895794"/>
              <a:gd name="connsiteX0" fmla="*/ 75461 w 1128453"/>
              <a:gd name="connsiteY0" fmla="*/ 1895794 h 1895794"/>
              <a:gd name="connsiteX1" fmla="*/ 18984 w 1128453"/>
              <a:gd name="connsiteY1" fmla="*/ 20357 h 1895794"/>
              <a:gd name="connsiteX2" fmla="*/ 488471 w 1128453"/>
              <a:gd name="connsiteY2" fmla="*/ 0 h 1895794"/>
              <a:gd name="connsiteX3" fmla="*/ 1128453 w 1128453"/>
              <a:gd name="connsiteY3" fmla="*/ 925511 h 1895794"/>
              <a:gd name="connsiteX4" fmla="*/ 901481 w 1128453"/>
              <a:gd name="connsiteY4" fmla="*/ 1895794 h 1895794"/>
              <a:gd name="connsiteX5" fmla="*/ 75461 w 1128453"/>
              <a:gd name="connsiteY5" fmla="*/ 1895794 h 1895794"/>
              <a:gd name="connsiteX0" fmla="*/ 290420 w 1343412"/>
              <a:gd name="connsiteY0" fmla="*/ 1895794 h 1895794"/>
              <a:gd name="connsiteX1" fmla="*/ 371 w 1343412"/>
              <a:gd name="connsiteY1" fmla="*/ 1451084 h 1895794"/>
              <a:gd name="connsiteX2" fmla="*/ 233943 w 1343412"/>
              <a:gd name="connsiteY2" fmla="*/ 20357 h 1895794"/>
              <a:gd name="connsiteX3" fmla="*/ 703430 w 1343412"/>
              <a:gd name="connsiteY3" fmla="*/ 0 h 1895794"/>
              <a:gd name="connsiteX4" fmla="*/ 1343412 w 1343412"/>
              <a:gd name="connsiteY4" fmla="*/ 925511 h 1895794"/>
              <a:gd name="connsiteX5" fmla="*/ 1116440 w 1343412"/>
              <a:gd name="connsiteY5" fmla="*/ 1895794 h 1895794"/>
              <a:gd name="connsiteX6" fmla="*/ 290420 w 1343412"/>
              <a:gd name="connsiteY6" fmla="*/ 1895794 h 1895794"/>
              <a:gd name="connsiteX0" fmla="*/ 290049 w 1343041"/>
              <a:gd name="connsiteY0" fmla="*/ 1895794 h 1895794"/>
              <a:gd name="connsiteX1" fmla="*/ 0 w 1343041"/>
              <a:gd name="connsiteY1" fmla="*/ 1451084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895794 h 2069715"/>
              <a:gd name="connsiteX1" fmla="*/ 0 w 1343041"/>
              <a:gd name="connsiteY1" fmla="*/ 1451084 h 2069715"/>
              <a:gd name="connsiteX2" fmla="*/ 233572 w 1343041"/>
              <a:gd name="connsiteY2" fmla="*/ 20357 h 2069715"/>
              <a:gd name="connsiteX3" fmla="*/ 703059 w 1343041"/>
              <a:gd name="connsiteY3" fmla="*/ 0 h 2069715"/>
              <a:gd name="connsiteX4" fmla="*/ 1343041 w 1343041"/>
              <a:gd name="connsiteY4" fmla="*/ 925511 h 2069715"/>
              <a:gd name="connsiteX5" fmla="*/ 1116069 w 1343041"/>
              <a:gd name="connsiteY5" fmla="*/ 1895794 h 2069715"/>
              <a:gd name="connsiteX6" fmla="*/ 290049 w 1343041"/>
              <a:gd name="connsiteY6" fmla="*/ 1895794 h 2069715"/>
              <a:gd name="connsiteX0" fmla="*/ 290049 w 1343041"/>
              <a:gd name="connsiteY0" fmla="*/ 1895794 h 1895794"/>
              <a:gd name="connsiteX1" fmla="*/ 0 w 1343041"/>
              <a:gd name="connsiteY1" fmla="*/ 1451084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895794 h 1895794"/>
              <a:gd name="connsiteX1" fmla="*/ 0 w 1343041"/>
              <a:gd name="connsiteY1" fmla="*/ 1451084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895794 h 1895794"/>
              <a:gd name="connsiteX1" fmla="*/ 0 w 1343041"/>
              <a:gd name="connsiteY1" fmla="*/ 1451084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895794 h 1895794"/>
              <a:gd name="connsiteX1" fmla="*/ 0 w 1343041"/>
              <a:gd name="connsiteY1" fmla="*/ 1451084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895794 h 1895794"/>
              <a:gd name="connsiteX1" fmla="*/ 0 w 1343041"/>
              <a:gd name="connsiteY1" fmla="*/ 1451084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895794 h 1895794"/>
              <a:gd name="connsiteX1" fmla="*/ 0 w 1343041"/>
              <a:gd name="connsiteY1" fmla="*/ 1376381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895794 h 1895794"/>
              <a:gd name="connsiteX1" fmla="*/ 0 w 1343041"/>
              <a:gd name="connsiteY1" fmla="*/ 1376381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908317 h 1908317"/>
              <a:gd name="connsiteX1" fmla="*/ 0 w 1343041"/>
              <a:gd name="connsiteY1" fmla="*/ 1388904 h 1908317"/>
              <a:gd name="connsiteX2" fmla="*/ 265590 w 1343041"/>
              <a:gd name="connsiteY2" fmla="*/ 865 h 1908317"/>
              <a:gd name="connsiteX3" fmla="*/ 703059 w 1343041"/>
              <a:gd name="connsiteY3" fmla="*/ 12523 h 1908317"/>
              <a:gd name="connsiteX4" fmla="*/ 1343041 w 1343041"/>
              <a:gd name="connsiteY4" fmla="*/ 938034 h 1908317"/>
              <a:gd name="connsiteX5" fmla="*/ 1116069 w 1343041"/>
              <a:gd name="connsiteY5" fmla="*/ 1908317 h 1908317"/>
              <a:gd name="connsiteX6" fmla="*/ 290049 w 1343041"/>
              <a:gd name="connsiteY6" fmla="*/ 1908317 h 1908317"/>
              <a:gd name="connsiteX0" fmla="*/ 290049 w 1343041"/>
              <a:gd name="connsiteY0" fmla="*/ 1907452 h 1907452"/>
              <a:gd name="connsiteX1" fmla="*/ 0 w 1343041"/>
              <a:gd name="connsiteY1" fmla="*/ 1388039 h 1907452"/>
              <a:gd name="connsiteX2" fmla="*/ 265590 w 1343041"/>
              <a:gd name="connsiteY2" fmla="*/ 0 h 1907452"/>
              <a:gd name="connsiteX3" fmla="*/ 703059 w 1343041"/>
              <a:gd name="connsiteY3" fmla="*/ 11658 h 1907452"/>
              <a:gd name="connsiteX4" fmla="*/ 1343041 w 1343041"/>
              <a:gd name="connsiteY4" fmla="*/ 937169 h 1907452"/>
              <a:gd name="connsiteX5" fmla="*/ 1116069 w 1343041"/>
              <a:gd name="connsiteY5" fmla="*/ 1907452 h 1907452"/>
              <a:gd name="connsiteX6" fmla="*/ 290049 w 1343041"/>
              <a:gd name="connsiteY6" fmla="*/ 1907452 h 1907452"/>
              <a:gd name="connsiteX0" fmla="*/ 290049 w 1343041"/>
              <a:gd name="connsiteY0" fmla="*/ 1907452 h 1907452"/>
              <a:gd name="connsiteX1" fmla="*/ 0 w 1343041"/>
              <a:gd name="connsiteY1" fmla="*/ 1388039 h 1907452"/>
              <a:gd name="connsiteX2" fmla="*/ 265590 w 1343041"/>
              <a:gd name="connsiteY2" fmla="*/ 0 h 1907452"/>
              <a:gd name="connsiteX3" fmla="*/ 703059 w 1343041"/>
              <a:gd name="connsiteY3" fmla="*/ 11658 h 1907452"/>
              <a:gd name="connsiteX4" fmla="*/ 1343041 w 1343041"/>
              <a:gd name="connsiteY4" fmla="*/ 937169 h 1907452"/>
              <a:gd name="connsiteX5" fmla="*/ 1116069 w 1343041"/>
              <a:gd name="connsiteY5" fmla="*/ 1907452 h 1907452"/>
              <a:gd name="connsiteX6" fmla="*/ 290049 w 1343041"/>
              <a:gd name="connsiteY6" fmla="*/ 1907452 h 1907452"/>
              <a:gd name="connsiteX0" fmla="*/ 290049 w 1343041"/>
              <a:gd name="connsiteY0" fmla="*/ 1907452 h 1907452"/>
              <a:gd name="connsiteX1" fmla="*/ 0 w 1343041"/>
              <a:gd name="connsiteY1" fmla="*/ 1388039 h 1907452"/>
              <a:gd name="connsiteX2" fmla="*/ 265590 w 1343041"/>
              <a:gd name="connsiteY2" fmla="*/ 0 h 1907452"/>
              <a:gd name="connsiteX3" fmla="*/ 927190 w 1343041"/>
              <a:gd name="connsiteY3" fmla="*/ 11658 h 1907452"/>
              <a:gd name="connsiteX4" fmla="*/ 1343041 w 1343041"/>
              <a:gd name="connsiteY4" fmla="*/ 937169 h 1907452"/>
              <a:gd name="connsiteX5" fmla="*/ 1116069 w 1343041"/>
              <a:gd name="connsiteY5" fmla="*/ 1907452 h 1907452"/>
              <a:gd name="connsiteX6" fmla="*/ 290049 w 1343041"/>
              <a:gd name="connsiteY6" fmla="*/ 1907452 h 1907452"/>
              <a:gd name="connsiteX0" fmla="*/ 290049 w 1343041"/>
              <a:gd name="connsiteY0" fmla="*/ 1907452 h 1907452"/>
              <a:gd name="connsiteX1" fmla="*/ 0 w 1343041"/>
              <a:gd name="connsiteY1" fmla="*/ 1388039 h 1907452"/>
              <a:gd name="connsiteX2" fmla="*/ 265590 w 1343041"/>
              <a:gd name="connsiteY2" fmla="*/ 0 h 1907452"/>
              <a:gd name="connsiteX3" fmla="*/ 927190 w 1343041"/>
              <a:gd name="connsiteY3" fmla="*/ 11658 h 1907452"/>
              <a:gd name="connsiteX4" fmla="*/ 1343041 w 1343041"/>
              <a:gd name="connsiteY4" fmla="*/ 937169 h 1907452"/>
              <a:gd name="connsiteX5" fmla="*/ 1116069 w 1343041"/>
              <a:gd name="connsiteY5" fmla="*/ 1907452 h 1907452"/>
              <a:gd name="connsiteX6" fmla="*/ 290049 w 1343041"/>
              <a:gd name="connsiteY6" fmla="*/ 1907452 h 1907452"/>
              <a:gd name="connsiteX0" fmla="*/ 290049 w 1343041"/>
              <a:gd name="connsiteY0" fmla="*/ 1907452 h 1907452"/>
              <a:gd name="connsiteX1" fmla="*/ 0 w 1343041"/>
              <a:gd name="connsiteY1" fmla="*/ 1388039 h 1907452"/>
              <a:gd name="connsiteX2" fmla="*/ 265590 w 1343041"/>
              <a:gd name="connsiteY2" fmla="*/ 0 h 1907452"/>
              <a:gd name="connsiteX3" fmla="*/ 927190 w 1343041"/>
              <a:gd name="connsiteY3" fmla="*/ 11658 h 1907452"/>
              <a:gd name="connsiteX4" fmla="*/ 1343041 w 1343041"/>
              <a:gd name="connsiteY4" fmla="*/ 937169 h 1907452"/>
              <a:gd name="connsiteX5" fmla="*/ 1116069 w 1343041"/>
              <a:gd name="connsiteY5" fmla="*/ 1907452 h 1907452"/>
              <a:gd name="connsiteX6" fmla="*/ 290049 w 1343041"/>
              <a:gd name="connsiteY6" fmla="*/ 1907452 h 1907452"/>
              <a:gd name="connsiteX0" fmla="*/ 290049 w 1343041"/>
              <a:gd name="connsiteY0" fmla="*/ 1907452 h 1907452"/>
              <a:gd name="connsiteX1" fmla="*/ 0 w 1343041"/>
              <a:gd name="connsiteY1" fmla="*/ 1388039 h 1907452"/>
              <a:gd name="connsiteX2" fmla="*/ 265590 w 1343041"/>
              <a:gd name="connsiteY2" fmla="*/ 0 h 1907452"/>
              <a:gd name="connsiteX3" fmla="*/ 927190 w 1343041"/>
              <a:gd name="connsiteY3" fmla="*/ 11658 h 1907452"/>
              <a:gd name="connsiteX4" fmla="*/ 1343041 w 1343041"/>
              <a:gd name="connsiteY4" fmla="*/ 937169 h 1907452"/>
              <a:gd name="connsiteX5" fmla="*/ 1116069 w 1343041"/>
              <a:gd name="connsiteY5" fmla="*/ 1907452 h 1907452"/>
              <a:gd name="connsiteX6" fmla="*/ 290049 w 1343041"/>
              <a:gd name="connsiteY6" fmla="*/ 1907452 h 1907452"/>
              <a:gd name="connsiteX0" fmla="*/ 290049 w 1343041"/>
              <a:gd name="connsiteY0" fmla="*/ 1907452 h 1907452"/>
              <a:gd name="connsiteX1" fmla="*/ 0 w 1343041"/>
              <a:gd name="connsiteY1" fmla="*/ 1388039 h 1907452"/>
              <a:gd name="connsiteX2" fmla="*/ 265590 w 1343041"/>
              <a:gd name="connsiteY2" fmla="*/ 0 h 1907452"/>
              <a:gd name="connsiteX3" fmla="*/ 927190 w 1343041"/>
              <a:gd name="connsiteY3" fmla="*/ 11658 h 1907452"/>
              <a:gd name="connsiteX4" fmla="*/ 1343041 w 1343041"/>
              <a:gd name="connsiteY4" fmla="*/ 937169 h 1907452"/>
              <a:gd name="connsiteX5" fmla="*/ 1116069 w 1343041"/>
              <a:gd name="connsiteY5" fmla="*/ 1907452 h 1907452"/>
              <a:gd name="connsiteX6" fmla="*/ 290049 w 1343041"/>
              <a:gd name="connsiteY6" fmla="*/ 1907452 h 1907452"/>
              <a:gd name="connsiteX0" fmla="*/ 290049 w 1343041"/>
              <a:gd name="connsiteY0" fmla="*/ 1896780 h 1896780"/>
              <a:gd name="connsiteX1" fmla="*/ 0 w 1343041"/>
              <a:gd name="connsiteY1" fmla="*/ 1377367 h 1896780"/>
              <a:gd name="connsiteX2" fmla="*/ 393664 w 1343041"/>
              <a:gd name="connsiteY2" fmla="*/ 0 h 1896780"/>
              <a:gd name="connsiteX3" fmla="*/ 927190 w 1343041"/>
              <a:gd name="connsiteY3" fmla="*/ 986 h 1896780"/>
              <a:gd name="connsiteX4" fmla="*/ 1343041 w 1343041"/>
              <a:gd name="connsiteY4" fmla="*/ 926497 h 1896780"/>
              <a:gd name="connsiteX5" fmla="*/ 1116069 w 1343041"/>
              <a:gd name="connsiteY5" fmla="*/ 1896780 h 1896780"/>
              <a:gd name="connsiteX6" fmla="*/ 290049 w 1343041"/>
              <a:gd name="connsiteY6" fmla="*/ 1896780 h 1896780"/>
              <a:gd name="connsiteX0" fmla="*/ 290049 w 1343041"/>
              <a:gd name="connsiteY0" fmla="*/ 1896780 h 1896780"/>
              <a:gd name="connsiteX1" fmla="*/ 0 w 1343041"/>
              <a:gd name="connsiteY1" fmla="*/ 1377367 h 1896780"/>
              <a:gd name="connsiteX2" fmla="*/ 393664 w 1343041"/>
              <a:gd name="connsiteY2" fmla="*/ 0 h 1896780"/>
              <a:gd name="connsiteX3" fmla="*/ 927190 w 1343041"/>
              <a:gd name="connsiteY3" fmla="*/ 986 h 1896780"/>
              <a:gd name="connsiteX4" fmla="*/ 1343041 w 1343041"/>
              <a:gd name="connsiteY4" fmla="*/ 926497 h 1896780"/>
              <a:gd name="connsiteX5" fmla="*/ 1116069 w 1343041"/>
              <a:gd name="connsiteY5" fmla="*/ 1896780 h 1896780"/>
              <a:gd name="connsiteX6" fmla="*/ 290049 w 1343041"/>
              <a:gd name="connsiteY6" fmla="*/ 1896780 h 1896780"/>
              <a:gd name="connsiteX0" fmla="*/ 290049 w 1343041"/>
              <a:gd name="connsiteY0" fmla="*/ 1896780 h 1896780"/>
              <a:gd name="connsiteX1" fmla="*/ 0 w 1343041"/>
              <a:gd name="connsiteY1" fmla="*/ 1377367 h 1896780"/>
              <a:gd name="connsiteX2" fmla="*/ 393664 w 1343041"/>
              <a:gd name="connsiteY2" fmla="*/ 0 h 1896780"/>
              <a:gd name="connsiteX3" fmla="*/ 927190 w 1343041"/>
              <a:gd name="connsiteY3" fmla="*/ 986 h 1896780"/>
              <a:gd name="connsiteX4" fmla="*/ 1343041 w 1343041"/>
              <a:gd name="connsiteY4" fmla="*/ 926497 h 1896780"/>
              <a:gd name="connsiteX5" fmla="*/ 1116069 w 1343041"/>
              <a:gd name="connsiteY5" fmla="*/ 1896780 h 1896780"/>
              <a:gd name="connsiteX6" fmla="*/ 290049 w 1343041"/>
              <a:gd name="connsiteY6" fmla="*/ 1896780 h 1896780"/>
              <a:gd name="connsiteX0" fmla="*/ 290049 w 1343041"/>
              <a:gd name="connsiteY0" fmla="*/ 1896780 h 1896780"/>
              <a:gd name="connsiteX1" fmla="*/ 0 w 1343041"/>
              <a:gd name="connsiteY1" fmla="*/ 1377367 h 1896780"/>
              <a:gd name="connsiteX2" fmla="*/ 393664 w 1343041"/>
              <a:gd name="connsiteY2" fmla="*/ 0 h 1896780"/>
              <a:gd name="connsiteX3" fmla="*/ 927190 w 1343041"/>
              <a:gd name="connsiteY3" fmla="*/ 986 h 1896780"/>
              <a:gd name="connsiteX4" fmla="*/ 1343041 w 1343041"/>
              <a:gd name="connsiteY4" fmla="*/ 926497 h 1896780"/>
              <a:gd name="connsiteX5" fmla="*/ 1116069 w 1343041"/>
              <a:gd name="connsiteY5" fmla="*/ 1896780 h 1896780"/>
              <a:gd name="connsiteX6" fmla="*/ 290049 w 1343041"/>
              <a:gd name="connsiteY6" fmla="*/ 1896780 h 1896780"/>
              <a:gd name="connsiteX0" fmla="*/ 439470 w 1343041"/>
              <a:gd name="connsiteY0" fmla="*/ 1907452 h 1907452"/>
              <a:gd name="connsiteX1" fmla="*/ 0 w 1343041"/>
              <a:gd name="connsiteY1" fmla="*/ 1377367 h 1907452"/>
              <a:gd name="connsiteX2" fmla="*/ 393664 w 1343041"/>
              <a:gd name="connsiteY2" fmla="*/ 0 h 1907452"/>
              <a:gd name="connsiteX3" fmla="*/ 927190 w 1343041"/>
              <a:gd name="connsiteY3" fmla="*/ 986 h 1907452"/>
              <a:gd name="connsiteX4" fmla="*/ 1343041 w 1343041"/>
              <a:gd name="connsiteY4" fmla="*/ 926497 h 1907452"/>
              <a:gd name="connsiteX5" fmla="*/ 1116069 w 1343041"/>
              <a:gd name="connsiteY5" fmla="*/ 1896780 h 1907452"/>
              <a:gd name="connsiteX6" fmla="*/ 439470 w 1343041"/>
              <a:gd name="connsiteY6" fmla="*/ 1907452 h 1907452"/>
              <a:gd name="connsiteX0" fmla="*/ 354087 w 1257658"/>
              <a:gd name="connsiteY0" fmla="*/ 1907452 h 1907452"/>
              <a:gd name="connsiteX1" fmla="*/ 0 w 1257658"/>
              <a:gd name="connsiteY1" fmla="*/ 1388039 h 1907452"/>
              <a:gd name="connsiteX2" fmla="*/ 308281 w 1257658"/>
              <a:gd name="connsiteY2" fmla="*/ 0 h 1907452"/>
              <a:gd name="connsiteX3" fmla="*/ 841807 w 1257658"/>
              <a:gd name="connsiteY3" fmla="*/ 986 h 1907452"/>
              <a:gd name="connsiteX4" fmla="*/ 1257658 w 1257658"/>
              <a:gd name="connsiteY4" fmla="*/ 926497 h 1907452"/>
              <a:gd name="connsiteX5" fmla="*/ 1030686 w 1257658"/>
              <a:gd name="connsiteY5" fmla="*/ 1896780 h 1907452"/>
              <a:gd name="connsiteX6" fmla="*/ 354087 w 1257658"/>
              <a:gd name="connsiteY6" fmla="*/ 1907452 h 1907452"/>
              <a:gd name="connsiteX0" fmla="*/ 354087 w 1257658"/>
              <a:gd name="connsiteY0" fmla="*/ 1907452 h 1907452"/>
              <a:gd name="connsiteX1" fmla="*/ 0 w 1257658"/>
              <a:gd name="connsiteY1" fmla="*/ 1388039 h 1907452"/>
              <a:gd name="connsiteX2" fmla="*/ 308281 w 1257658"/>
              <a:gd name="connsiteY2" fmla="*/ 0 h 1907452"/>
              <a:gd name="connsiteX3" fmla="*/ 841807 w 1257658"/>
              <a:gd name="connsiteY3" fmla="*/ 986 h 1907452"/>
              <a:gd name="connsiteX4" fmla="*/ 1257658 w 1257658"/>
              <a:gd name="connsiteY4" fmla="*/ 926497 h 1907452"/>
              <a:gd name="connsiteX5" fmla="*/ 1030686 w 1257658"/>
              <a:gd name="connsiteY5" fmla="*/ 1896780 h 1907452"/>
              <a:gd name="connsiteX6" fmla="*/ 354087 w 1257658"/>
              <a:gd name="connsiteY6" fmla="*/ 1907452 h 1907452"/>
              <a:gd name="connsiteX0" fmla="*/ 354087 w 1257658"/>
              <a:gd name="connsiteY0" fmla="*/ 1907452 h 1907452"/>
              <a:gd name="connsiteX1" fmla="*/ 0 w 1257658"/>
              <a:gd name="connsiteY1" fmla="*/ 1388039 h 1907452"/>
              <a:gd name="connsiteX2" fmla="*/ 308281 w 1257658"/>
              <a:gd name="connsiteY2" fmla="*/ 0 h 1907452"/>
              <a:gd name="connsiteX3" fmla="*/ 841807 w 1257658"/>
              <a:gd name="connsiteY3" fmla="*/ 986 h 1907452"/>
              <a:gd name="connsiteX4" fmla="*/ 1257658 w 1257658"/>
              <a:gd name="connsiteY4" fmla="*/ 926497 h 1907452"/>
              <a:gd name="connsiteX5" fmla="*/ 1030686 w 1257658"/>
              <a:gd name="connsiteY5" fmla="*/ 1896780 h 1907452"/>
              <a:gd name="connsiteX6" fmla="*/ 354087 w 1257658"/>
              <a:gd name="connsiteY6" fmla="*/ 1907452 h 1907452"/>
              <a:gd name="connsiteX0" fmla="*/ 99825 w 1003396"/>
              <a:gd name="connsiteY0" fmla="*/ 1907452 h 1907452"/>
              <a:gd name="connsiteX1" fmla="*/ 54019 w 1003396"/>
              <a:gd name="connsiteY1" fmla="*/ 0 h 1907452"/>
              <a:gd name="connsiteX2" fmla="*/ 587545 w 1003396"/>
              <a:gd name="connsiteY2" fmla="*/ 986 h 1907452"/>
              <a:gd name="connsiteX3" fmla="*/ 1003396 w 1003396"/>
              <a:gd name="connsiteY3" fmla="*/ 926497 h 1907452"/>
              <a:gd name="connsiteX4" fmla="*/ 776424 w 1003396"/>
              <a:gd name="connsiteY4" fmla="*/ 1896780 h 1907452"/>
              <a:gd name="connsiteX5" fmla="*/ 99825 w 1003396"/>
              <a:gd name="connsiteY5" fmla="*/ 1907452 h 1907452"/>
              <a:gd name="connsiteX0" fmla="*/ 545683 w 958301"/>
              <a:gd name="connsiteY0" fmla="*/ 1875436 h 1896780"/>
              <a:gd name="connsiteX1" fmla="*/ 8924 w 958301"/>
              <a:gd name="connsiteY1" fmla="*/ 0 h 1896780"/>
              <a:gd name="connsiteX2" fmla="*/ 542450 w 958301"/>
              <a:gd name="connsiteY2" fmla="*/ 986 h 1896780"/>
              <a:gd name="connsiteX3" fmla="*/ 958301 w 958301"/>
              <a:gd name="connsiteY3" fmla="*/ 926497 h 1896780"/>
              <a:gd name="connsiteX4" fmla="*/ 731329 w 958301"/>
              <a:gd name="connsiteY4" fmla="*/ 1896780 h 1896780"/>
              <a:gd name="connsiteX5" fmla="*/ 545683 w 958301"/>
              <a:gd name="connsiteY5" fmla="*/ 1875436 h 1896780"/>
              <a:gd name="connsiteX0" fmla="*/ 609886 w 1022504"/>
              <a:gd name="connsiteY0" fmla="*/ 1907510 h 1928854"/>
              <a:gd name="connsiteX1" fmla="*/ 62419 w 1022504"/>
              <a:gd name="connsiteY1" fmla="*/ 184169 h 1928854"/>
              <a:gd name="connsiteX2" fmla="*/ 73127 w 1022504"/>
              <a:gd name="connsiteY2" fmla="*/ 32074 h 1928854"/>
              <a:gd name="connsiteX3" fmla="*/ 606653 w 1022504"/>
              <a:gd name="connsiteY3" fmla="*/ 33060 h 1928854"/>
              <a:gd name="connsiteX4" fmla="*/ 1022504 w 1022504"/>
              <a:gd name="connsiteY4" fmla="*/ 958571 h 1928854"/>
              <a:gd name="connsiteX5" fmla="*/ 795532 w 1022504"/>
              <a:gd name="connsiteY5" fmla="*/ 1928854 h 1928854"/>
              <a:gd name="connsiteX6" fmla="*/ 609886 w 1022504"/>
              <a:gd name="connsiteY6" fmla="*/ 1907510 h 1928854"/>
              <a:gd name="connsiteX0" fmla="*/ 629252 w 1041870"/>
              <a:gd name="connsiteY0" fmla="*/ 1901871 h 1923215"/>
              <a:gd name="connsiteX1" fmla="*/ 49767 w 1041870"/>
              <a:gd name="connsiteY1" fmla="*/ 189202 h 1923215"/>
              <a:gd name="connsiteX2" fmla="*/ 92493 w 1041870"/>
              <a:gd name="connsiteY2" fmla="*/ 26435 h 1923215"/>
              <a:gd name="connsiteX3" fmla="*/ 626019 w 1041870"/>
              <a:gd name="connsiteY3" fmla="*/ 27421 h 1923215"/>
              <a:gd name="connsiteX4" fmla="*/ 1041870 w 1041870"/>
              <a:gd name="connsiteY4" fmla="*/ 952932 h 1923215"/>
              <a:gd name="connsiteX5" fmla="*/ 814898 w 1041870"/>
              <a:gd name="connsiteY5" fmla="*/ 1923215 h 1923215"/>
              <a:gd name="connsiteX6" fmla="*/ 629252 w 1041870"/>
              <a:gd name="connsiteY6" fmla="*/ 1901871 h 1923215"/>
              <a:gd name="connsiteX0" fmla="*/ 579959 w 992577"/>
              <a:gd name="connsiteY0" fmla="*/ 1875436 h 1896780"/>
              <a:gd name="connsiteX1" fmla="*/ 474 w 992577"/>
              <a:gd name="connsiteY1" fmla="*/ 162767 h 1896780"/>
              <a:gd name="connsiteX2" fmla="*/ 43200 w 992577"/>
              <a:gd name="connsiteY2" fmla="*/ 0 h 1896780"/>
              <a:gd name="connsiteX3" fmla="*/ 576726 w 992577"/>
              <a:gd name="connsiteY3" fmla="*/ 986 h 1896780"/>
              <a:gd name="connsiteX4" fmla="*/ 992577 w 992577"/>
              <a:gd name="connsiteY4" fmla="*/ 926497 h 1896780"/>
              <a:gd name="connsiteX5" fmla="*/ 765605 w 992577"/>
              <a:gd name="connsiteY5" fmla="*/ 1896780 h 1896780"/>
              <a:gd name="connsiteX6" fmla="*/ 579959 w 992577"/>
              <a:gd name="connsiteY6" fmla="*/ 1875436 h 1896780"/>
              <a:gd name="connsiteX0" fmla="*/ 620873 w 1033491"/>
              <a:gd name="connsiteY0" fmla="*/ 1875436 h 1896780"/>
              <a:gd name="connsiteX1" fmla="*/ 41388 w 1033491"/>
              <a:gd name="connsiteY1" fmla="*/ 162767 h 1896780"/>
              <a:gd name="connsiteX2" fmla="*/ 50820 w 1033491"/>
              <a:gd name="connsiteY2" fmla="*/ 74595 h 1896780"/>
              <a:gd name="connsiteX3" fmla="*/ 84114 w 1033491"/>
              <a:gd name="connsiteY3" fmla="*/ 0 h 1896780"/>
              <a:gd name="connsiteX4" fmla="*/ 617640 w 1033491"/>
              <a:gd name="connsiteY4" fmla="*/ 986 h 1896780"/>
              <a:gd name="connsiteX5" fmla="*/ 1033491 w 1033491"/>
              <a:gd name="connsiteY5" fmla="*/ 926497 h 1896780"/>
              <a:gd name="connsiteX6" fmla="*/ 806519 w 1033491"/>
              <a:gd name="connsiteY6" fmla="*/ 1896780 h 1896780"/>
              <a:gd name="connsiteX7" fmla="*/ 620873 w 1033491"/>
              <a:gd name="connsiteY7" fmla="*/ 1875436 h 1896780"/>
              <a:gd name="connsiteX0" fmla="*/ 630754 w 1043372"/>
              <a:gd name="connsiteY0" fmla="*/ 1901219 h 1922563"/>
              <a:gd name="connsiteX1" fmla="*/ 51269 w 1043372"/>
              <a:gd name="connsiteY1" fmla="*/ 188550 h 1922563"/>
              <a:gd name="connsiteX2" fmla="*/ 93995 w 1043372"/>
              <a:gd name="connsiteY2" fmla="*/ 25783 h 1922563"/>
              <a:gd name="connsiteX3" fmla="*/ 627521 w 1043372"/>
              <a:gd name="connsiteY3" fmla="*/ 26769 h 1922563"/>
              <a:gd name="connsiteX4" fmla="*/ 1043372 w 1043372"/>
              <a:gd name="connsiteY4" fmla="*/ 952280 h 1922563"/>
              <a:gd name="connsiteX5" fmla="*/ 816400 w 1043372"/>
              <a:gd name="connsiteY5" fmla="*/ 1922563 h 1922563"/>
              <a:gd name="connsiteX6" fmla="*/ 630754 w 1043372"/>
              <a:gd name="connsiteY6" fmla="*/ 1901219 h 1922563"/>
              <a:gd name="connsiteX0" fmla="*/ 586148 w 998766"/>
              <a:gd name="connsiteY0" fmla="*/ 1875436 h 1896780"/>
              <a:gd name="connsiteX1" fmla="*/ 6663 w 998766"/>
              <a:gd name="connsiteY1" fmla="*/ 162767 h 1896780"/>
              <a:gd name="connsiteX2" fmla="*/ 49389 w 998766"/>
              <a:gd name="connsiteY2" fmla="*/ 0 h 1896780"/>
              <a:gd name="connsiteX3" fmla="*/ 582915 w 998766"/>
              <a:gd name="connsiteY3" fmla="*/ 986 h 1896780"/>
              <a:gd name="connsiteX4" fmla="*/ 998766 w 998766"/>
              <a:gd name="connsiteY4" fmla="*/ 926497 h 1896780"/>
              <a:gd name="connsiteX5" fmla="*/ 771794 w 998766"/>
              <a:gd name="connsiteY5" fmla="*/ 1896780 h 1896780"/>
              <a:gd name="connsiteX6" fmla="*/ 586148 w 998766"/>
              <a:gd name="connsiteY6" fmla="*/ 1875436 h 1896780"/>
              <a:gd name="connsiteX0" fmla="*/ 579485 w 992103"/>
              <a:gd name="connsiteY0" fmla="*/ 1875436 h 1896780"/>
              <a:gd name="connsiteX1" fmla="*/ 0 w 992103"/>
              <a:gd name="connsiteY1" fmla="*/ 162767 h 1896780"/>
              <a:gd name="connsiteX2" fmla="*/ 42726 w 992103"/>
              <a:gd name="connsiteY2" fmla="*/ 0 h 1896780"/>
              <a:gd name="connsiteX3" fmla="*/ 576252 w 992103"/>
              <a:gd name="connsiteY3" fmla="*/ 986 h 1896780"/>
              <a:gd name="connsiteX4" fmla="*/ 992103 w 992103"/>
              <a:gd name="connsiteY4" fmla="*/ 926497 h 1896780"/>
              <a:gd name="connsiteX5" fmla="*/ 765131 w 992103"/>
              <a:gd name="connsiteY5" fmla="*/ 1896780 h 1896780"/>
              <a:gd name="connsiteX6" fmla="*/ 579485 w 992103"/>
              <a:gd name="connsiteY6" fmla="*/ 1875436 h 1896780"/>
              <a:gd name="connsiteX0" fmla="*/ 579485 w 992103"/>
              <a:gd name="connsiteY0" fmla="*/ 1875436 h 1892547"/>
              <a:gd name="connsiteX1" fmla="*/ 0 w 992103"/>
              <a:gd name="connsiteY1" fmla="*/ 162767 h 1892547"/>
              <a:gd name="connsiteX2" fmla="*/ 42726 w 992103"/>
              <a:gd name="connsiteY2" fmla="*/ 0 h 1892547"/>
              <a:gd name="connsiteX3" fmla="*/ 576252 w 992103"/>
              <a:gd name="connsiteY3" fmla="*/ 986 h 1892547"/>
              <a:gd name="connsiteX4" fmla="*/ 992103 w 992103"/>
              <a:gd name="connsiteY4" fmla="*/ 926497 h 1892547"/>
              <a:gd name="connsiteX5" fmla="*/ 765131 w 992103"/>
              <a:gd name="connsiteY5" fmla="*/ 1892547 h 1892547"/>
              <a:gd name="connsiteX6" fmla="*/ 579485 w 992103"/>
              <a:gd name="connsiteY6" fmla="*/ 1875436 h 1892547"/>
              <a:gd name="connsiteX0" fmla="*/ 579485 w 992103"/>
              <a:gd name="connsiteY0" fmla="*/ 1896603 h 1896603"/>
              <a:gd name="connsiteX1" fmla="*/ 0 w 992103"/>
              <a:gd name="connsiteY1" fmla="*/ 162767 h 1896603"/>
              <a:gd name="connsiteX2" fmla="*/ 42726 w 992103"/>
              <a:gd name="connsiteY2" fmla="*/ 0 h 1896603"/>
              <a:gd name="connsiteX3" fmla="*/ 576252 w 992103"/>
              <a:gd name="connsiteY3" fmla="*/ 986 h 1896603"/>
              <a:gd name="connsiteX4" fmla="*/ 992103 w 992103"/>
              <a:gd name="connsiteY4" fmla="*/ 926497 h 1896603"/>
              <a:gd name="connsiteX5" fmla="*/ 765131 w 992103"/>
              <a:gd name="connsiteY5" fmla="*/ 1892547 h 1896603"/>
              <a:gd name="connsiteX6" fmla="*/ 579485 w 992103"/>
              <a:gd name="connsiteY6" fmla="*/ 1896603 h 189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103" h="1896603">
                <a:moveTo>
                  <a:pt x="579485" y="1896603"/>
                </a:moveTo>
                <a:cubicBezTo>
                  <a:pt x="457300" y="1605822"/>
                  <a:pt x="89460" y="475340"/>
                  <a:pt x="0" y="162767"/>
                </a:cubicBezTo>
                <a:cubicBezTo>
                  <a:pt x="24840" y="57628"/>
                  <a:pt x="10184" y="115863"/>
                  <a:pt x="42726" y="0"/>
                </a:cubicBezTo>
                <a:lnTo>
                  <a:pt x="576252" y="986"/>
                </a:lnTo>
                <a:cubicBezTo>
                  <a:pt x="867728" y="688809"/>
                  <a:pt x="679282" y="206658"/>
                  <a:pt x="992103" y="926497"/>
                </a:cubicBezTo>
                <a:cubicBezTo>
                  <a:pt x="884428" y="1410002"/>
                  <a:pt x="840788" y="1569119"/>
                  <a:pt x="765131" y="1892547"/>
                </a:cubicBezTo>
                <a:lnTo>
                  <a:pt x="579485" y="1896603"/>
                </a:lnTo>
                <a:close/>
              </a:path>
            </a:pathLst>
          </a:cu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89" name="Straight Arrow Connector 888"/>
          <p:cNvCxnSpPr/>
          <p:nvPr/>
        </p:nvCxnSpPr>
        <p:spPr>
          <a:xfrm flipV="1">
            <a:off x="27467352" y="11029215"/>
            <a:ext cx="0" cy="533400"/>
          </a:xfrm>
          <a:prstGeom prst="straightConnector1">
            <a:avLst/>
          </a:prstGeom>
          <a:ln w="57150">
            <a:solidFill>
              <a:schemeClr val="accent6">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90" name="TextBox 889"/>
          <p:cNvSpPr txBox="1"/>
          <p:nvPr/>
        </p:nvSpPr>
        <p:spPr>
          <a:xfrm>
            <a:off x="27224238" y="11035168"/>
            <a:ext cx="366657" cy="307777"/>
          </a:xfrm>
          <a:prstGeom prst="rect">
            <a:avLst/>
          </a:prstGeom>
          <a:noFill/>
        </p:spPr>
        <p:txBody>
          <a:bodyPr wrap="none" rtlCol="0">
            <a:spAutoFit/>
          </a:bodyPr>
          <a:lstStyle/>
          <a:p>
            <a:r>
              <a:rPr lang="en-US" sz="1400" b="1" dirty="0" smtClean="0">
                <a:solidFill>
                  <a:schemeClr val="bg2">
                    <a:lumMod val="50000"/>
                  </a:schemeClr>
                </a:solidFill>
              </a:rPr>
              <a:t>13</a:t>
            </a:r>
            <a:endParaRPr lang="en-US" sz="1400" b="1" dirty="0">
              <a:solidFill>
                <a:schemeClr val="bg2">
                  <a:lumMod val="50000"/>
                </a:schemeClr>
              </a:solidFill>
            </a:endParaRPr>
          </a:p>
        </p:txBody>
      </p:sp>
      <p:sp>
        <p:nvSpPr>
          <p:cNvPr id="891" name="TextBox 890"/>
          <p:cNvSpPr txBox="1"/>
          <p:nvPr/>
        </p:nvSpPr>
        <p:spPr>
          <a:xfrm>
            <a:off x="28474455" y="13182600"/>
            <a:ext cx="633945" cy="307777"/>
          </a:xfrm>
          <a:prstGeom prst="rect">
            <a:avLst/>
          </a:prstGeom>
          <a:noFill/>
        </p:spPr>
        <p:txBody>
          <a:bodyPr wrap="none" rtlCol="0">
            <a:spAutoFit/>
          </a:bodyPr>
          <a:lstStyle/>
          <a:p>
            <a:r>
              <a:rPr lang="en-US" sz="1400" dirty="0" smtClean="0">
                <a:latin typeface="Arial"/>
                <a:cs typeface="Arial"/>
              </a:rPr>
              <a:t>13:04</a:t>
            </a:r>
            <a:endParaRPr lang="en-US" sz="1400" dirty="0">
              <a:latin typeface="Arial"/>
              <a:cs typeface="Arial"/>
            </a:endParaRPr>
          </a:p>
        </p:txBody>
      </p:sp>
      <p:sp>
        <p:nvSpPr>
          <p:cNvPr id="892" name="TextBox 891"/>
          <p:cNvSpPr txBox="1"/>
          <p:nvPr/>
        </p:nvSpPr>
        <p:spPr>
          <a:xfrm>
            <a:off x="24969255" y="11320283"/>
            <a:ext cx="620620" cy="307777"/>
          </a:xfrm>
          <a:prstGeom prst="rect">
            <a:avLst/>
          </a:prstGeom>
          <a:noFill/>
        </p:spPr>
        <p:txBody>
          <a:bodyPr wrap="none" rtlCol="0">
            <a:spAutoFit/>
          </a:bodyPr>
          <a:lstStyle/>
          <a:p>
            <a:r>
              <a:rPr lang="en-US" sz="1400" dirty="0" smtClean="0">
                <a:latin typeface="Arial"/>
                <a:cs typeface="Arial"/>
              </a:rPr>
              <a:t>11:50</a:t>
            </a:r>
            <a:endParaRPr lang="en-US" sz="1400" dirty="0">
              <a:latin typeface="Arial"/>
              <a:cs typeface="Arial"/>
            </a:endParaRPr>
          </a:p>
        </p:txBody>
      </p:sp>
      <p:sp>
        <p:nvSpPr>
          <p:cNvPr id="893" name="TextBox 892"/>
          <p:cNvSpPr txBox="1"/>
          <p:nvPr/>
        </p:nvSpPr>
        <p:spPr>
          <a:xfrm>
            <a:off x="30836655" y="11399856"/>
            <a:ext cx="633945" cy="307777"/>
          </a:xfrm>
          <a:prstGeom prst="rect">
            <a:avLst/>
          </a:prstGeom>
          <a:noFill/>
        </p:spPr>
        <p:txBody>
          <a:bodyPr wrap="none" rtlCol="0">
            <a:spAutoFit/>
          </a:bodyPr>
          <a:lstStyle/>
          <a:p>
            <a:r>
              <a:rPr lang="en-US" sz="1400" dirty="0" smtClean="0">
                <a:latin typeface="Arial"/>
                <a:cs typeface="Arial"/>
              </a:rPr>
              <a:t>15:23</a:t>
            </a:r>
            <a:endParaRPr lang="en-US" sz="1400" dirty="0">
              <a:latin typeface="Arial"/>
              <a:cs typeface="Arial"/>
            </a:endParaRPr>
          </a:p>
        </p:txBody>
      </p:sp>
      <p:sp>
        <p:nvSpPr>
          <p:cNvPr id="894" name="TextBox 893"/>
          <p:cNvSpPr txBox="1"/>
          <p:nvPr/>
        </p:nvSpPr>
        <p:spPr>
          <a:xfrm>
            <a:off x="23241000" y="6781801"/>
            <a:ext cx="9296400" cy="1569660"/>
          </a:xfrm>
          <a:prstGeom prst="rect">
            <a:avLst/>
          </a:prstGeom>
          <a:noFill/>
        </p:spPr>
        <p:txBody>
          <a:bodyPr wrap="square" rtlCol="0">
            <a:spAutoFit/>
          </a:bodyPr>
          <a:lstStyle/>
          <a:p>
            <a:pPr marL="285750" indent="-285750">
              <a:buFont typeface="Arial"/>
              <a:buChar char="•"/>
            </a:pPr>
            <a:r>
              <a:rPr lang="en-US" b="1" u="sng" dirty="0" smtClean="0">
                <a:latin typeface="Arial"/>
                <a:cs typeface="Arial"/>
              </a:rPr>
              <a:t>Error of morphological compositing</a:t>
            </a:r>
            <a:r>
              <a:rPr lang="en-US" dirty="0" smtClean="0">
                <a:latin typeface="Arial"/>
                <a:cs typeface="Arial"/>
              </a:rPr>
              <a:t>: Validate the retrievals in the overlap between the synthetic imagery (“A-to-C”) and the truth (“B”). Compare to error of default compositing (difference between “A” and “B”).</a:t>
            </a:r>
            <a:endParaRPr lang="en-US" dirty="0">
              <a:latin typeface="Arial"/>
              <a:cs typeface="Arial"/>
            </a:endParaRPr>
          </a:p>
        </p:txBody>
      </p:sp>
      <p:sp>
        <p:nvSpPr>
          <p:cNvPr id="895" name="Isosceles Triangle 2"/>
          <p:cNvSpPr/>
          <p:nvPr/>
        </p:nvSpPr>
        <p:spPr>
          <a:xfrm>
            <a:off x="27339375" y="8571765"/>
            <a:ext cx="1257658" cy="1896780"/>
          </a:xfrm>
          <a:custGeom>
            <a:avLst/>
            <a:gdLst>
              <a:gd name="connsiteX0" fmla="*/ 0 w 826020"/>
              <a:gd name="connsiteY0" fmla="*/ 1895794 h 1895794"/>
              <a:gd name="connsiteX1" fmla="*/ 413010 w 826020"/>
              <a:gd name="connsiteY1" fmla="*/ 0 h 1895794"/>
              <a:gd name="connsiteX2" fmla="*/ 826020 w 826020"/>
              <a:gd name="connsiteY2" fmla="*/ 1895794 h 1895794"/>
              <a:gd name="connsiteX3" fmla="*/ 0 w 826020"/>
              <a:gd name="connsiteY3" fmla="*/ 1895794 h 1895794"/>
              <a:gd name="connsiteX0" fmla="*/ 0 w 1052992"/>
              <a:gd name="connsiteY0" fmla="*/ 1895794 h 1895794"/>
              <a:gd name="connsiteX1" fmla="*/ 413010 w 1052992"/>
              <a:gd name="connsiteY1" fmla="*/ 0 h 1895794"/>
              <a:gd name="connsiteX2" fmla="*/ 1052992 w 1052992"/>
              <a:gd name="connsiteY2" fmla="*/ 925511 h 1895794"/>
              <a:gd name="connsiteX3" fmla="*/ 826020 w 1052992"/>
              <a:gd name="connsiteY3" fmla="*/ 1895794 h 1895794"/>
              <a:gd name="connsiteX4" fmla="*/ 0 w 1052992"/>
              <a:gd name="connsiteY4" fmla="*/ 1895794 h 1895794"/>
              <a:gd name="connsiteX0" fmla="*/ 75461 w 1128453"/>
              <a:gd name="connsiteY0" fmla="*/ 1895794 h 1895794"/>
              <a:gd name="connsiteX1" fmla="*/ 18984 w 1128453"/>
              <a:gd name="connsiteY1" fmla="*/ 20357 h 1895794"/>
              <a:gd name="connsiteX2" fmla="*/ 488471 w 1128453"/>
              <a:gd name="connsiteY2" fmla="*/ 0 h 1895794"/>
              <a:gd name="connsiteX3" fmla="*/ 1128453 w 1128453"/>
              <a:gd name="connsiteY3" fmla="*/ 925511 h 1895794"/>
              <a:gd name="connsiteX4" fmla="*/ 901481 w 1128453"/>
              <a:gd name="connsiteY4" fmla="*/ 1895794 h 1895794"/>
              <a:gd name="connsiteX5" fmla="*/ 75461 w 1128453"/>
              <a:gd name="connsiteY5" fmla="*/ 1895794 h 1895794"/>
              <a:gd name="connsiteX0" fmla="*/ 290420 w 1343412"/>
              <a:gd name="connsiteY0" fmla="*/ 1895794 h 1895794"/>
              <a:gd name="connsiteX1" fmla="*/ 371 w 1343412"/>
              <a:gd name="connsiteY1" fmla="*/ 1451084 h 1895794"/>
              <a:gd name="connsiteX2" fmla="*/ 233943 w 1343412"/>
              <a:gd name="connsiteY2" fmla="*/ 20357 h 1895794"/>
              <a:gd name="connsiteX3" fmla="*/ 703430 w 1343412"/>
              <a:gd name="connsiteY3" fmla="*/ 0 h 1895794"/>
              <a:gd name="connsiteX4" fmla="*/ 1343412 w 1343412"/>
              <a:gd name="connsiteY4" fmla="*/ 925511 h 1895794"/>
              <a:gd name="connsiteX5" fmla="*/ 1116440 w 1343412"/>
              <a:gd name="connsiteY5" fmla="*/ 1895794 h 1895794"/>
              <a:gd name="connsiteX6" fmla="*/ 290420 w 1343412"/>
              <a:gd name="connsiteY6" fmla="*/ 1895794 h 1895794"/>
              <a:gd name="connsiteX0" fmla="*/ 290049 w 1343041"/>
              <a:gd name="connsiteY0" fmla="*/ 1895794 h 1895794"/>
              <a:gd name="connsiteX1" fmla="*/ 0 w 1343041"/>
              <a:gd name="connsiteY1" fmla="*/ 1451084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895794 h 2069715"/>
              <a:gd name="connsiteX1" fmla="*/ 0 w 1343041"/>
              <a:gd name="connsiteY1" fmla="*/ 1451084 h 2069715"/>
              <a:gd name="connsiteX2" fmla="*/ 233572 w 1343041"/>
              <a:gd name="connsiteY2" fmla="*/ 20357 h 2069715"/>
              <a:gd name="connsiteX3" fmla="*/ 703059 w 1343041"/>
              <a:gd name="connsiteY3" fmla="*/ 0 h 2069715"/>
              <a:gd name="connsiteX4" fmla="*/ 1343041 w 1343041"/>
              <a:gd name="connsiteY4" fmla="*/ 925511 h 2069715"/>
              <a:gd name="connsiteX5" fmla="*/ 1116069 w 1343041"/>
              <a:gd name="connsiteY5" fmla="*/ 1895794 h 2069715"/>
              <a:gd name="connsiteX6" fmla="*/ 290049 w 1343041"/>
              <a:gd name="connsiteY6" fmla="*/ 1895794 h 2069715"/>
              <a:gd name="connsiteX0" fmla="*/ 290049 w 1343041"/>
              <a:gd name="connsiteY0" fmla="*/ 1895794 h 1895794"/>
              <a:gd name="connsiteX1" fmla="*/ 0 w 1343041"/>
              <a:gd name="connsiteY1" fmla="*/ 1451084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895794 h 1895794"/>
              <a:gd name="connsiteX1" fmla="*/ 0 w 1343041"/>
              <a:gd name="connsiteY1" fmla="*/ 1451084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895794 h 1895794"/>
              <a:gd name="connsiteX1" fmla="*/ 0 w 1343041"/>
              <a:gd name="connsiteY1" fmla="*/ 1451084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895794 h 1895794"/>
              <a:gd name="connsiteX1" fmla="*/ 0 w 1343041"/>
              <a:gd name="connsiteY1" fmla="*/ 1451084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895794 h 1895794"/>
              <a:gd name="connsiteX1" fmla="*/ 0 w 1343041"/>
              <a:gd name="connsiteY1" fmla="*/ 1451084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895794 h 1895794"/>
              <a:gd name="connsiteX1" fmla="*/ 0 w 1343041"/>
              <a:gd name="connsiteY1" fmla="*/ 1376381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895794 h 1895794"/>
              <a:gd name="connsiteX1" fmla="*/ 0 w 1343041"/>
              <a:gd name="connsiteY1" fmla="*/ 1376381 h 1895794"/>
              <a:gd name="connsiteX2" fmla="*/ 233572 w 1343041"/>
              <a:gd name="connsiteY2" fmla="*/ 20357 h 1895794"/>
              <a:gd name="connsiteX3" fmla="*/ 703059 w 1343041"/>
              <a:gd name="connsiteY3" fmla="*/ 0 h 1895794"/>
              <a:gd name="connsiteX4" fmla="*/ 1343041 w 1343041"/>
              <a:gd name="connsiteY4" fmla="*/ 925511 h 1895794"/>
              <a:gd name="connsiteX5" fmla="*/ 1116069 w 1343041"/>
              <a:gd name="connsiteY5" fmla="*/ 1895794 h 1895794"/>
              <a:gd name="connsiteX6" fmla="*/ 290049 w 1343041"/>
              <a:gd name="connsiteY6" fmla="*/ 1895794 h 1895794"/>
              <a:gd name="connsiteX0" fmla="*/ 290049 w 1343041"/>
              <a:gd name="connsiteY0" fmla="*/ 1908317 h 1908317"/>
              <a:gd name="connsiteX1" fmla="*/ 0 w 1343041"/>
              <a:gd name="connsiteY1" fmla="*/ 1388904 h 1908317"/>
              <a:gd name="connsiteX2" fmla="*/ 265590 w 1343041"/>
              <a:gd name="connsiteY2" fmla="*/ 865 h 1908317"/>
              <a:gd name="connsiteX3" fmla="*/ 703059 w 1343041"/>
              <a:gd name="connsiteY3" fmla="*/ 12523 h 1908317"/>
              <a:gd name="connsiteX4" fmla="*/ 1343041 w 1343041"/>
              <a:gd name="connsiteY4" fmla="*/ 938034 h 1908317"/>
              <a:gd name="connsiteX5" fmla="*/ 1116069 w 1343041"/>
              <a:gd name="connsiteY5" fmla="*/ 1908317 h 1908317"/>
              <a:gd name="connsiteX6" fmla="*/ 290049 w 1343041"/>
              <a:gd name="connsiteY6" fmla="*/ 1908317 h 1908317"/>
              <a:gd name="connsiteX0" fmla="*/ 290049 w 1343041"/>
              <a:gd name="connsiteY0" fmla="*/ 1907452 h 1907452"/>
              <a:gd name="connsiteX1" fmla="*/ 0 w 1343041"/>
              <a:gd name="connsiteY1" fmla="*/ 1388039 h 1907452"/>
              <a:gd name="connsiteX2" fmla="*/ 265590 w 1343041"/>
              <a:gd name="connsiteY2" fmla="*/ 0 h 1907452"/>
              <a:gd name="connsiteX3" fmla="*/ 703059 w 1343041"/>
              <a:gd name="connsiteY3" fmla="*/ 11658 h 1907452"/>
              <a:gd name="connsiteX4" fmla="*/ 1343041 w 1343041"/>
              <a:gd name="connsiteY4" fmla="*/ 937169 h 1907452"/>
              <a:gd name="connsiteX5" fmla="*/ 1116069 w 1343041"/>
              <a:gd name="connsiteY5" fmla="*/ 1907452 h 1907452"/>
              <a:gd name="connsiteX6" fmla="*/ 290049 w 1343041"/>
              <a:gd name="connsiteY6" fmla="*/ 1907452 h 1907452"/>
              <a:gd name="connsiteX0" fmla="*/ 290049 w 1343041"/>
              <a:gd name="connsiteY0" fmla="*/ 1907452 h 1907452"/>
              <a:gd name="connsiteX1" fmla="*/ 0 w 1343041"/>
              <a:gd name="connsiteY1" fmla="*/ 1388039 h 1907452"/>
              <a:gd name="connsiteX2" fmla="*/ 265590 w 1343041"/>
              <a:gd name="connsiteY2" fmla="*/ 0 h 1907452"/>
              <a:gd name="connsiteX3" fmla="*/ 703059 w 1343041"/>
              <a:gd name="connsiteY3" fmla="*/ 11658 h 1907452"/>
              <a:gd name="connsiteX4" fmla="*/ 1343041 w 1343041"/>
              <a:gd name="connsiteY4" fmla="*/ 937169 h 1907452"/>
              <a:gd name="connsiteX5" fmla="*/ 1116069 w 1343041"/>
              <a:gd name="connsiteY5" fmla="*/ 1907452 h 1907452"/>
              <a:gd name="connsiteX6" fmla="*/ 290049 w 1343041"/>
              <a:gd name="connsiteY6" fmla="*/ 1907452 h 1907452"/>
              <a:gd name="connsiteX0" fmla="*/ 290049 w 1343041"/>
              <a:gd name="connsiteY0" fmla="*/ 1907452 h 1907452"/>
              <a:gd name="connsiteX1" fmla="*/ 0 w 1343041"/>
              <a:gd name="connsiteY1" fmla="*/ 1388039 h 1907452"/>
              <a:gd name="connsiteX2" fmla="*/ 265590 w 1343041"/>
              <a:gd name="connsiteY2" fmla="*/ 0 h 1907452"/>
              <a:gd name="connsiteX3" fmla="*/ 927190 w 1343041"/>
              <a:gd name="connsiteY3" fmla="*/ 11658 h 1907452"/>
              <a:gd name="connsiteX4" fmla="*/ 1343041 w 1343041"/>
              <a:gd name="connsiteY4" fmla="*/ 937169 h 1907452"/>
              <a:gd name="connsiteX5" fmla="*/ 1116069 w 1343041"/>
              <a:gd name="connsiteY5" fmla="*/ 1907452 h 1907452"/>
              <a:gd name="connsiteX6" fmla="*/ 290049 w 1343041"/>
              <a:gd name="connsiteY6" fmla="*/ 1907452 h 1907452"/>
              <a:gd name="connsiteX0" fmla="*/ 290049 w 1343041"/>
              <a:gd name="connsiteY0" fmla="*/ 1907452 h 1907452"/>
              <a:gd name="connsiteX1" fmla="*/ 0 w 1343041"/>
              <a:gd name="connsiteY1" fmla="*/ 1388039 h 1907452"/>
              <a:gd name="connsiteX2" fmla="*/ 265590 w 1343041"/>
              <a:gd name="connsiteY2" fmla="*/ 0 h 1907452"/>
              <a:gd name="connsiteX3" fmla="*/ 927190 w 1343041"/>
              <a:gd name="connsiteY3" fmla="*/ 11658 h 1907452"/>
              <a:gd name="connsiteX4" fmla="*/ 1343041 w 1343041"/>
              <a:gd name="connsiteY4" fmla="*/ 937169 h 1907452"/>
              <a:gd name="connsiteX5" fmla="*/ 1116069 w 1343041"/>
              <a:gd name="connsiteY5" fmla="*/ 1907452 h 1907452"/>
              <a:gd name="connsiteX6" fmla="*/ 290049 w 1343041"/>
              <a:gd name="connsiteY6" fmla="*/ 1907452 h 1907452"/>
              <a:gd name="connsiteX0" fmla="*/ 290049 w 1343041"/>
              <a:gd name="connsiteY0" fmla="*/ 1907452 h 1907452"/>
              <a:gd name="connsiteX1" fmla="*/ 0 w 1343041"/>
              <a:gd name="connsiteY1" fmla="*/ 1388039 h 1907452"/>
              <a:gd name="connsiteX2" fmla="*/ 265590 w 1343041"/>
              <a:gd name="connsiteY2" fmla="*/ 0 h 1907452"/>
              <a:gd name="connsiteX3" fmla="*/ 927190 w 1343041"/>
              <a:gd name="connsiteY3" fmla="*/ 11658 h 1907452"/>
              <a:gd name="connsiteX4" fmla="*/ 1343041 w 1343041"/>
              <a:gd name="connsiteY4" fmla="*/ 937169 h 1907452"/>
              <a:gd name="connsiteX5" fmla="*/ 1116069 w 1343041"/>
              <a:gd name="connsiteY5" fmla="*/ 1907452 h 1907452"/>
              <a:gd name="connsiteX6" fmla="*/ 290049 w 1343041"/>
              <a:gd name="connsiteY6" fmla="*/ 1907452 h 1907452"/>
              <a:gd name="connsiteX0" fmla="*/ 290049 w 1343041"/>
              <a:gd name="connsiteY0" fmla="*/ 1907452 h 1907452"/>
              <a:gd name="connsiteX1" fmla="*/ 0 w 1343041"/>
              <a:gd name="connsiteY1" fmla="*/ 1388039 h 1907452"/>
              <a:gd name="connsiteX2" fmla="*/ 265590 w 1343041"/>
              <a:gd name="connsiteY2" fmla="*/ 0 h 1907452"/>
              <a:gd name="connsiteX3" fmla="*/ 927190 w 1343041"/>
              <a:gd name="connsiteY3" fmla="*/ 11658 h 1907452"/>
              <a:gd name="connsiteX4" fmla="*/ 1343041 w 1343041"/>
              <a:gd name="connsiteY4" fmla="*/ 937169 h 1907452"/>
              <a:gd name="connsiteX5" fmla="*/ 1116069 w 1343041"/>
              <a:gd name="connsiteY5" fmla="*/ 1907452 h 1907452"/>
              <a:gd name="connsiteX6" fmla="*/ 290049 w 1343041"/>
              <a:gd name="connsiteY6" fmla="*/ 1907452 h 1907452"/>
              <a:gd name="connsiteX0" fmla="*/ 290049 w 1343041"/>
              <a:gd name="connsiteY0" fmla="*/ 1907452 h 1907452"/>
              <a:gd name="connsiteX1" fmla="*/ 0 w 1343041"/>
              <a:gd name="connsiteY1" fmla="*/ 1388039 h 1907452"/>
              <a:gd name="connsiteX2" fmla="*/ 265590 w 1343041"/>
              <a:gd name="connsiteY2" fmla="*/ 0 h 1907452"/>
              <a:gd name="connsiteX3" fmla="*/ 927190 w 1343041"/>
              <a:gd name="connsiteY3" fmla="*/ 11658 h 1907452"/>
              <a:gd name="connsiteX4" fmla="*/ 1343041 w 1343041"/>
              <a:gd name="connsiteY4" fmla="*/ 937169 h 1907452"/>
              <a:gd name="connsiteX5" fmla="*/ 1116069 w 1343041"/>
              <a:gd name="connsiteY5" fmla="*/ 1907452 h 1907452"/>
              <a:gd name="connsiteX6" fmla="*/ 290049 w 1343041"/>
              <a:gd name="connsiteY6" fmla="*/ 1907452 h 1907452"/>
              <a:gd name="connsiteX0" fmla="*/ 290049 w 1343041"/>
              <a:gd name="connsiteY0" fmla="*/ 1896780 h 1896780"/>
              <a:gd name="connsiteX1" fmla="*/ 0 w 1343041"/>
              <a:gd name="connsiteY1" fmla="*/ 1377367 h 1896780"/>
              <a:gd name="connsiteX2" fmla="*/ 393664 w 1343041"/>
              <a:gd name="connsiteY2" fmla="*/ 0 h 1896780"/>
              <a:gd name="connsiteX3" fmla="*/ 927190 w 1343041"/>
              <a:gd name="connsiteY3" fmla="*/ 986 h 1896780"/>
              <a:gd name="connsiteX4" fmla="*/ 1343041 w 1343041"/>
              <a:gd name="connsiteY4" fmla="*/ 926497 h 1896780"/>
              <a:gd name="connsiteX5" fmla="*/ 1116069 w 1343041"/>
              <a:gd name="connsiteY5" fmla="*/ 1896780 h 1896780"/>
              <a:gd name="connsiteX6" fmla="*/ 290049 w 1343041"/>
              <a:gd name="connsiteY6" fmla="*/ 1896780 h 1896780"/>
              <a:gd name="connsiteX0" fmla="*/ 290049 w 1343041"/>
              <a:gd name="connsiteY0" fmla="*/ 1896780 h 1896780"/>
              <a:gd name="connsiteX1" fmla="*/ 0 w 1343041"/>
              <a:gd name="connsiteY1" fmla="*/ 1377367 h 1896780"/>
              <a:gd name="connsiteX2" fmla="*/ 393664 w 1343041"/>
              <a:gd name="connsiteY2" fmla="*/ 0 h 1896780"/>
              <a:gd name="connsiteX3" fmla="*/ 927190 w 1343041"/>
              <a:gd name="connsiteY3" fmla="*/ 986 h 1896780"/>
              <a:gd name="connsiteX4" fmla="*/ 1343041 w 1343041"/>
              <a:gd name="connsiteY4" fmla="*/ 926497 h 1896780"/>
              <a:gd name="connsiteX5" fmla="*/ 1116069 w 1343041"/>
              <a:gd name="connsiteY5" fmla="*/ 1896780 h 1896780"/>
              <a:gd name="connsiteX6" fmla="*/ 290049 w 1343041"/>
              <a:gd name="connsiteY6" fmla="*/ 1896780 h 1896780"/>
              <a:gd name="connsiteX0" fmla="*/ 290049 w 1343041"/>
              <a:gd name="connsiteY0" fmla="*/ 1896780 h 1896780"/>
              <a:gd name="connsiteX1" fmla="*/ 0 w 1343041"/>
              <a:gd name="connsiteY1" fmla="*/ 1377367 h 1896780"/>
              <a:gd name="connsiteX2" fmla="*/ 393664 w 1343041"/>
              <a:gd name="connsiteY2" fmla="*/ 0 h 1896780"/>
              <a:gd name="connsiteX3" fmla="*/ 927190 w 1343041"/>
              <a:gd name="connsiteY3" fmla="*/ 986 h 1896780"/>
              <a:gd name="connsiteX4" fmla="*/ 1343041 w 1343041"/>
              <a:gd name="connsiteY4" fmla="*/ 926497 h 1896780"/>
              <a:gd name="connsiteX5" fmla="*/ 1116069 w 1343041"/>
              <a:gd name="connsiteY5" fmla="*/ 1896780 h 1896780"/>
              <a:gd name="connsiteX6" fmla="*/ 290049 w 1343041"/>
              <a:gd name="connsiteY6" fmla="*/ 1896780 h 1896780"/>
              <a:gd name="connsiteX0" fmla="*/ 290049 w 1343041"/>
              <a:gd name="connsiteY0" fmla="*/ 1896780 h 1896780"/>
              <a:gd name="connsiteX1" fmla="*/ 0 w 1343041"/>
              <a:gd name="connsiteY1" fmla="*/ 1377367 h 1896780"/>
              <a:gd name="connsiteX2" fmla="*/ 393664 w 1343041"/>
              <a:gd name="connsiteY2" fmla="*/ 0 h 1896780"/>
              <a:gd name="connsiteX3" fmla="*/ 927190 w 1343041"/>
              <a:gd name="connsiteY3" fmla="*/ 986 h 1896780"/>
              <a:gd name="connsiteX4" fmla="*/ 1343041 w 1343041"/>
              <a:gd name="connsiteY4" fmla="*/ 926497 h 1896780"/>
              <a:gd name="connsiteX5" fmla="*/ 1116069 w 1343041"/>
              <a:gd name="connsiteY5" fmla="*/ 1896780 h 1896780"/>
              <a:gd name="connsiteX6" fmla="*/ 290049 w 1343041"/>
              <a:gd name="connsiteY6" fmla="*/ 1896780 h 1896780"/>
              <a:gd name="connsiteX0" fmla="*/ 439470 w 1343041"/>
              <a:gd name="connsiteY0" fmla="*/ 1907452 h 1907452"/>
              <a:gd name="connsiteX1" fmla="*/ 0 w 1343041"/>
              <a:gd name="connsiteY1" fmla="*/ 1377367 h 1907452"/>
              <a:gd name="connsiteX2" fmla="*/ 393664 w 1343041"/>
              <a:gd name="connsiteY2" fmla="*/ 0 h 1907452"/>
              <a:gd name="connsiteX3" fmla="*/ 927190 w 1343041"/>
              <a:gd name="connsiteY3" fmla="*/ 986 h 1907452"/>
              <a:gd name="connsiteX4" fmla="*/ 1343041 w 1343041"/>
              <a:gd name="connsiteY4" fmla="*/ 926497 h 1907452"/>
              <a:gd name="connsiteX5" fmla="*/ 1116069 w 1343041"/>
              <a:gd name="connsiteY5" fmla="*/ 1896780 h 1907452"/>
              <a:gd name="connsiteX6" fmla="*/ 439470 w 1343041"/>
              <a:gd name="connsiteY6" fmla="*/ 1907452 h 1907452"/>
              <a:gd name="connsiteX0" fmla="*/ 354087 w 1257658"/>
              <a:gd name="connsiteY0" fmla="*/ 1907452 h 1907452"/>
              <a:gd name="connsiteX1" fmla="*/ 0 w 1257658"/>
              <a:gd name="connsiteY1" fmla="*/ 1388039 h 1907452"/>
              <a:gd name="connsiteX2" fmla="*/ 308281 w 1257658"/>
              <a:gd name="connsiteY2" fmla="*/ 0 h 1907452"/>
              <a:gd name="connsiteX3" fmla="*/ 841807 w 1257658"/>
              <a:gd name="connsiteY3" fmla="*/ 986 h 1907452"/>
              <a:gd name="connsiteX4" fmla="*/ 1257658 w 1257658"/>
              <a:gd name="connsiteY4" fmla="*/ 926497 h 1907452"/>
              <a:gd name="connsiteX5" fmla="*/ 1030686 w 1257658"/>
              <a:gd name="connsiteY5" fmla="*/ 1896780 h 1907452"/>
              <a:gd name="connsiteX6" fmla="*/ 354087 w 1257658"/>
              <a:gd name="connsiteY6" fmla="*/ 1907452 h 1907452"/>
              <a:gd name="connsiteX0" fmla="*/ 354087 w 1257658"/>
              <a:gd name="connsiteY0" fmla="*/ 1907452 h 1907452"/>
              <a:gd name="connsiteX1" fmla="*/ 0 w 1257658"/>
              <a:gd name="connsiteY1" fmla="*/ 1388039 h 1907452"/>
              <a:gd name="connsiteX2" fmla="*/ 308281 w 1257658"/>
              <a:gd name="connsiteY2" fmla="*/ 0 h 1907452"/>
              <a:gd name="connsiteX3" fmla="*/ 841807 w 1257658"/>
              <a:gd name="connsiteY3" fmla="*/ 986 h 1907452"/>
              <a:gd name="connsiteX4" fmla="*/ 1257658 w 1257658"/>
              <a:gd name="connsiteY4" fmla="*/ 926497 h 1907452"/>
              <a:gd name="connsiteX5" fmla="*/ 1030686 w 1257658"/>
              <a:gd name="connsiteY5" fmla="*/ 1896780 h 1907452"/>
              <a:gd name="connsiteX6" fmla="*/ 354087 w 1257658"/>
              <a:gd name="connsiteY6" fmla="*/ 1907452 h 1907452"/>
              <a:gd name="connsiteX0" fmla="*/ 354087 w 1257658"/>
              <a:gd name="connsiteY0" fmla="*/ 1907452 h 1907452"/>
              <a:gd name="connsiteX1" fmla="*/ 0 w 1257658"/>
              <a:gd name="connsiteY1" fmla="*/ 1388039 h 1907452"/>
              <a:gd name="connsiteX2" fmla="*/ 308281 w 1257658"/>
              <a:gd name="connsiteY2" fmla="*/ 0 h 1907452"/>
              <a:gd name="connsiteX3" fmla="*/ 841807 w 1257658"/>
              <a:gd name="connsiteY3" fmla="*/ 986 h 1907452"/>
              <a:gd name="connsiteX4" fmla="*/ 1257658 w 1257658"/>
              <a:gd name="connsiteY4" fmla="*/ 926497 h 1907452"/>
              <a:gd name="connsiteX5" fmla="*/ 1030686 w 1257658"/>
              <a:gd name="connsiteY5" fmla="*/ 1896780 h 1907452"/>
              <a:gd name="connsiteX6" fmla="*/ 354087 w 1257658"/>
              <a:gd name="connsiteY6" fmla="*/ 1907452 h 1907452"/>
              <a:gd name="connsiteX0" fmla="*/ 354087 w 1257658"/>
              <a:gd name="connsiteY0" fmla="*/ 1907452 h 1907452"/>
              <a:gd name="connsiteX1" fmla="*/ 0 w 1257658"/>
              <a:gd name="connsiteY1" fmla="*/ 1388039 h 1907452"/>
              <a:gd name="connsiteX2" fmla="*/ 308281 w 1257658"/>
              <a:gd name="connsiteY2" fmla="*/ 0 h 1907452"/>
              <a:gd name="connsiteX3" fmla="*/ 841807 w 1257658"/>
              <a:gd name="connsiteY3" fmla="*/ 986 h 1907452"/>
              <a:gd name="connsiteX4" fmla="*/ 1257658 w 1257658"/>
              <a:gd name="connsiteY4" fmla="*/ 926497 h 1907452"/>
              <a:gd name="connsiteX5" fmla="*/ 1030686 w 1257658"/>
              <a:gd name="connsiteY5" fmla="*/ 1896780 h 1907452"/>
              <a:gd name="connsiteX6" fmla="*/ 354087 w 1257658"/>
              <a:gd name="connsiteY6" fmla="*/ 1907452 h 1907452"/>
              <a:gd name="connsiteX0" fmla="*/ 237881 w 1257658"/>
              <a:gd name="connsiteY0" fmla="*/ 1890852 h 1896780"/>
              <a:gd name="connsiteX1" fmla="*/ 0 w 1257658"/>
              <a:gd name="connsiteY1" fmla="*/ 1388039 h 1896780"/>
              <a:gd name="connsiteX2" fmla="*/ 308281 w 1257658"/>
              <a:gd name="connsiteY2" fmla="*/ 0 h 1896780"/>
              <a:gd name="connsiteX3" fmla="*/ 841807 w 1257658"/>
              <a:gd name="connsiteY3" fmla="*/ 986 h 1896780"/>
              <a:gd name="connsiteX4" fmla="*/ 1257658 w 1257658"/>
              <a:gd name="connsiteY4" fmla="*/ 926497 h 1896780"/>
              <a:gd name="connsiteX5" fmla="*/ 1030686 w 1257658"/>
              <a:gd name="connsiteY5" fmla="*/ 1896780 h 1896780"/>
              <a:gd name="connsiteX6" fmla="*/ 237881 w 1257658"/>
              <a:gd name="connsiteY6" fmla="*/ 1890852 h 1896780"/>
              <a:gd name="connsiteX0" fmla="*/ 237881 w 1257658"/>
              <a:gd name="connsiteY0" fmla="*/ 1890852 h 1896780"/>
              <a:gd name="connsiteX1" fmla="*/ 0 w 1257658"/>
              <a:gd name="connsiteY1" fmla="*/ 1388039 h 1896780"/>
              <a:gd name="connsiteX2" fmla="*/ 308281 w 1257658"/>
              <a:gd name="connsiteY2" fmla="*/ 0 h 1896780"/>
              <a:gd name="connsiteX3" fmla="*/ 841807 w 1257658"/>
              <a:gd name="connsiteY3" fmla="*/ 986 h 1896780"/>
              <a:gd name="connsiteX4" fmla="*/ 1257658 w 1257658"/>
              <a:gd name="connsiteY4" fmla="*/ 926497 h 1896780"/>
              <a:gd name="connsiteX5" fmla="*/ 1030686 w 1257658"/>
              <a:gd name="connsiteY5" fmla="*/ 1896780 h 1896780"/>
              <a:gd name="connsiteX6" fmla="*/ 237881 w 1257658"/>
              <a:gd name="connsiteY6" fmla="*/ 1890852 h 1896780"/>
              <a:gd name="connsiteX0" fmla="*/ 237881 w 1257658"/>
              <a:gd name="connsiteY0" fmla="*/ 1890852 h 1896780"/>
              <a:gd name="connsiteX1" fmla="*/ 0 w 1257658"/>
              <a:gd name="connsiteY1" fmla="*/ 1388039 h 1896780"/>
              <a:gd name="connsiteX2" fmla="*/ 308281 w 1257658"/>
              <a:gd name="connsiteY2" fmla="*/ 0 h 1896780"/>
              <a:gd name="connsiteX3" fmla="*/ 841807 w 1257658"/>
              <a:gd name="connsiteY3" fmla="*/ 986 h 1896780"/>
              <a:gd name="connsiteX4" fmla="*/ 1257658 w 1257658"/>
              <a:gd name="connsiteY4" fmla="*/ 926497 h 1896780"/>
              <a:gd name="connsiteX5" fmla="*/ 1030686 w 1257658"/>
              <a:gd name="connsiteY5" fmla="*/ 1896780 h 1896780"/>
              <a:gd name="connsiteX6" fmla="*/ 237881 w 1257658"/>
              <a:gd name="connsiteY6" fmla="*/ 1890852 h 189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7658" h="1896780">
                <a:moveTo>
                  <a:pt x="237881" y="1890852"/>
                </a:moveTo>
                <a:cubicBezTo>
                  <a:pt x="106398" y="1596062"/>
                  <a:pt x="177516" y="1750614"/>
                  <a:pt x="0" y="1388039"/>
                </a:cubicBezTo>
                <a:cubicBezTo>
                  <a:pt x="229803" y="388191"/>
                  <a:pt x="77240" y="770573"/>
                  <a:pt x="308281" y="0"/>
                </a:cubicBezTo>
                <a:lnTo>
                  <a:pt x="841807" y="986"/>
                </a:lnTo>
                <a:cubicBezTo>
                  <a:pt x="1133283" y="688809"/>
                  <a:pt x="944837" y="206658"/>
                  <a:pt x="1257658" y="926497"/>
                </a:cubicBezTo>
                <a:cubicBezTo>
                  <a:pt x="1149983" y="1410002"/>
                  <a:pt x="1106343" y="1573352"/>
                  <a:pt x="1030686" y="1896780"/>
                </a:cubicBezTo>
                <a:lnTo>
                  <a:pt x="237881" y="1890852"/>
                </a:lnTo>
                <a:close/>
              </a:path>
            </a:pathLst>
          </a:custGeom>
          <a:noFill/>
          <a:ln w="539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6" name="Straight Arrow Connector 895"/>
          <p:cNvCxnSpPr/>
          <p:nvPr/>
        </p:nvCxnSpPr>
        <p:spPr>
          <a:xfrm flipH="1">
            <a:off x="28177575" y="12305565"/>
            <a:ext cx="16002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97" name="TextBox 896"/>
          <p:cNvSpPr txBox="1"/>
          <p:nvPr/>
        </p:nvSpPr>
        <p:spPr>
          <a:xfrm>
            <a:off x="29853975" y="12076965"/>
            <a:ext cx="2590799" cy="1492716"/>
          </a:xfrm>
          <a:prstGeom prst="rect">
            <a:avLst/>
          </a:prstGeom>
          <a:noFill/>
        </p:spPr>
        <p:txBody>
          <a:bodyPr wrap="square" rtlCol="0">
            <a:spAutoFit/>
          </a:bodyPr>
          <a:lstStyle/>
          <a:p>
            <a:r>
              <a:rPr lang="en-US" sz="1400" dirty="0" smtClean="0">
                <a:latin typeface="Arial"/>
                <a:cs typeface="Arial"/>
              </a:rPr>
              <a:t>Error(3hr, 33min) = </a:t>
            </a:r>
          </a:p>
          <a:p>
            <a:r>
              <a:rPr lang="en-US" sz="1400" dirty="0" smtClean="0">
                <a:latin typeface="Arial"/>
                <a:cs typeface="Arial"/>
              </a:rPr>
              <a:t>   Tb(A-to-C) – Tb(B)</a:t>
            </a:r>
          </a:p>
          <a:p>
            <a:r>
              <a:rPr lang="en-US" sz="1400" dirty="0" smtClean="0">
                <a:solidFill>
                  <a:schemeClr val="tx2">
                    <a:lumMod val="60000"/>
                    <a:lumOff val="40000"/>
                  </a:schemeClr>
                </a:solidFill>
                <a:latin typeface="Arial"/>
                <a:cs typeface="Arial"/>
              </a:rPr>
              <a:t>“Error as a function of time separation”   </a:t>
            </a:r>
          </a:p>
          <a:p>
            <a:r>
              <a:rPr lang="en-US" sz="1400" dirty="0" smtClean="0">
                <a:solidFill>
                  <a:schemeClr val="tx2">
                    <a:lumMod val="60000"/>
                    <a:lumOff val="40000"/>
                  </a:schemeClr>
                </a:solidFill>
                <a:latin typeface="Arial"/>
                <a:cs typeface="Arial"/>
              </a:rPr>
              <a:t>(1000s of points / </a:t>
            </a:r>
            <a:r>
              <a:rPr lang="en-US" sz="1400" dirty="0" err="1" smtClean="0">
                <a:solidFill>
                  <a:schemeClr val="tx2">
                    <a:lumMod val="60000"/>
                    <a:lumOff val="40000"/>
                  </a:schemeClr>
                </a:solidFill>
                <a:latin typeface="Arial"/>
                <a:cs typeface="Arial"/>
              </a:rPr>
              <a:t>img</a:t>
            </a:r>
            <a:r>
              <a:rPr lang="en-US" sz="1400" dirty="0" smtClean="0">
                <a:solidFill>
                  <a:schemeClr val="tx2">
                    <a:lumMod val="60000"/>
                    <a:lumOff val="40000"/>
                  </a:schemeClr>
                </a:solidFill>
                <a:latin typeface="Arial"/>
                <a:cs typeface="Arial"/>
              </a:rPr>
              <a:t>) </a:t>
            </a:r>
            <a:endParaRPr lang="en-US" sz="1400" dirty="0">
              <a:solidFill>
                <a:schemeClr val="tx2">
                  <a:lumMod val="60000"/>
                  <a:lumOff val="40000"/>
                </a:schemeClr>
              </a:solidFill>
              <a:latin typeface="Arial"/>
              <a:cs typeface="Arial"/>
            </a:endParaRPr>
          </a:p>
        </p:txBody>
      </p:sp>
      <p:sp>
        <p:nvSpPr>
          <p:cNvPr id="898" name="Rectangle 897"/>
          <p:cNvSpPr/>
          <p:nvPr/>
        </p:nvSpPr>
        <p:spPr>
          <a:xfrm>
            <a:off x="26729775" y="10781565"/>
            <a:ext cx="578723" cy="261610"/>
          </a:xfrm>
          <a:prstGeom prst="rect">
            <a:avLst/>
          </a:prstGeom>
        </p:spPr>
        <p:txBody>
          <a:bodyPr wrap="none">
            <a:spAutoFit/>
          </a:bodyPr>
          <a:lstStyle/>
          <a:p>
            <a:r>
              <a:rPr lang="en-US" sz="1100" dirty="0" smtClean="0">
                <a:solidFill>
                  <a:schemeClr val="tx2">
                    <a:lumMod val="60000"/>
                    <a:lumOff val="40000"/>
                  </a:schemeClr>
                </a:solidFill>
              </a:rPr>
              <a:t>70 min</a:t>
            </a:r>
            <a:endParaRPr lang="en-US" sz="1100" dirty="0"/>
          </a:p>
        </p:txBody>
      </p:sp>
      <p:sp>
        <p:nvSpPr>
          <p:cNvPr id="899" name="Rectangle 898"/>
          <p:cNvSpPr/>
          <p:nvPr/>
        </p:nvSpPr>
        <p:spPr bwMode="auto">
          <a:xfrm>
            <a:off x="23317200" y="8431033"/>
            <a:ext cx="9067800" cy="533400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0" b="1" i="0" u="none" strike="noStrike" cap="none" normalizeH="0" baseline="0">
              <a:ln>
                <a:noFill/>
              </a:ln>
              <a:solidFill>
                <a:srgbClr val="FF0101"/>
              </a:solidFill>
              <a:effectLst/>
              <a:latin typeface="Times New Roman" charset="0"/>
              <a:ea typeface="ＭＳ Ｐゴシック" charset="0"/>
            </a:endParaRPr>
          </a:p>
        </p:txBody>
      </p:sp>
      <p:sp>
        <p:nvSpPr>
          <p:cNvPr id="900" name="Rectangle 6"/>
          <p:cNvSpPr txBox="1">
            <a:spLocks noChangeArrowheads="1"/>
          </p:cNvSpPr>
          <p:nvPr/>
        </p:nvSpPr>
        <p:spPr bwMode="auto">
          <a:xfrm>
            <a:off x="23317200" y="14249400"/>
            <a:ext cx="6858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1612" tIns="250806" rIns="501612" bIns="250806" numCol="1" anchor="t" anchorCtr="0" compatLnSpc="1">
            <a:prstTxWarp prst="textNoShape">
              <a:avLst/>
            </a:prstTxWarp>
            <a:normAutofit/>
          </a:bodyPr>
          <a:lstStyle>
            <a:lvl1pPr marL="1881188" indent="-1881188" algn="l" defTabSz="5016500" rtl="0" fontAlgn="base">
              <a:spcBef>
                <a:spcPct val="20000"/>
              </a:spcBef>
              <a:spcAft>
                <a:spcPct val="0"/>
              </a:spcAft>
              <a:buChar char="•"/>
              <a:defRPr sz="17600">
                <a:solidFill>
                  <a:schemeClr val="tx1"/>
                </a:solidFill>
                <a:latin typeface="+mn-lt"/>
                <a:ea typeface="+mn-ea"/>
                <a:cs typeface="+mn-cs"/>
              </a:defRPr>
            </a:lvl1pPr>
            <a:lvl2pPr marL="4075113" indent="-1566863" algn="l" defTabSz="5016500" rtl="0" fontAlgn="base">
              <a:spcBef>
                <a:spcPct val="20000"/>
              </a:spcBef>
              <a:spcAft>
                <a:spcPct val="0"/>
              </a:spcAft>
              <a:buChar char="–"/>
              <a:defRPr sz="15400">
                <a:solidFill>
                  <a:schemeClr val="tx1"/>
                </a:solidFill>
                <a:latin typeface="+mn-lt"/>
                <a:ea typeface="+mn-ea"/>
              </a:defRPr>
            </a:lvl2pPr>
            <a:lvl3pPr marL="6270625" indent="-1254125" algn="l" defTabSz="5016500" rtl="0" fontAlgn="base">
              <a:spcBef>
                <a:spcPct val="20000"/>
              </a:spcBef>
              <a:spcAft>
                <a:spcPct val="0"/>
              </a:spcAft>
              <a:buChar char="•"/>
              <a:defRPr sz="13200">
                <a:solidFill>
                  <a:schemeClr val="tx1"/>
                </a:solidFill>
                <a:latin typeface="+mn-lt"/>
                <a:ea typeface="+mn-ea"/>
              </a:defRPr>
            </a:lvl3pPr>
            <a:lvl4pPr marL="8778875" indent="-1254125" algn="l" defTabSz="5016500" rtl="0" fontAlgn="base">
              <a:spcBef>
                <a:spcPct val="20000"/>
              </a:spcBef>
              <a:spcAft>
                <a:spcPct val="0"/>
              </a:spcAft>
              <a:buChar char="–"/>
              <a:defRPr sz="11000">
                <a:solidFill>
                  <a:schemeClr val="tx1"/>
                </a:solidFill>
                <a:latin typeface="+mn-lt"/>
                <a:ea typeface="+mn-ea"/>
              </a:defRPr>
            </a:lvl4pPr>
            <a:lvl5pPr marL="11285538" indent="-1252538" algn="l" defTabSz="5016500" rtl="0" fontAlgn="base">
              <a:spcBef>
                <a:spcPct val="20000"/>
              </a:spcBef>
              <a:spcAft>
                <a:spcPct val="0"/>
              </a:spcAft>
              <a:buChar char="»"/>
              <a:defRPr sz="11000">
                <a:solidFill>
                  <a:schemeClr val="tx1"/>
                </a:solidFill>
                <a:latin typeface="+mn-lt"/>
                <a:ea typeface="+mn-ea"/>
              </a:defRPr>
            </a:lvl5pPr>
            <a:lvl6pPr marL="11742738" indent="-1252538" algn="l" defTabSz="5016500" rtl="0" fontAlgn="base">
              <a:spcBef>
                <a:spcPct val="20000"/>
              </a:spcBef>
              <a:spcAft>
                <a:spcPct val="0"/>
              </a:spcAft>
              <a:buChar char="»"/>
              <a:defRPr sz="11000">
                <a:solidFill>
                  <a:schemeClr val="tx1"/>
                </a:solidFill>
                <a:latin typeface="+mn-lt"/>
                <a:ea typeface="+mn-ea"/>
              </a:defRPr>
            </a:lvl6pPr>
            <a:lvl7pPr marL="12199938" indent="-1252538" algn="l" defTabSz="5016500" rtl="0" fontAlgn="base">
              <a:spcBef>
                <a:spcPct val="20000"/>
              </a:spcBef>
              <a:spcAft>
                <a:spcPct val="0"/>
              </a:spcAft>
              <a:buChar char="»"/>
              <a:defRPr sz="11000">
                <a:solidFill>
                  <a:schemeClr val="tx1"/>
                </a:solidFill>
                <a:latin typeface="+mn-lt"/>
                <a:ea typeface="+mn-ea"/>
              </a:defRPr>
            </a:lvl7pPr>
            <a:lvl8pPr marL="12657138" indent="-1252538" algn="l" defTabSz="5016500" rtl="0" fontAlgn="base">
              <a:spcBef>
                <a:spcPct val="20000"/>
              </a:spcBef>
              <a:spcAft>
                <a:spcPct val="0"/>
              </a:spcAft>
              <a:buChar char="»"/>
              <a:defRPr sz="11000">
                <a:solidFill>
                  <a:schemeClr val="tx1"/>
                </a:solidFill>
                <a:latin typeface="+mn-lt"/>
                <a:ea typeface="+mn-ea"/>
              </a:defRPr>
            </a:lvl8pPr>
            <a:lvl9pPr marL="13114338" indent="-1252538" algn="l" defTabSz="5016500" rtl="0" fontAlgn="base">
              <a:spcBef>
                <a:spcPct val="20000"/>
              </a:spcBef>
              <a:spcAft>
                <a:spcPct val="0"/>
              </a:spcAft>
              <a:buChar char="»"/>
              <a:defRPr sz="11000">
                <a:solidFill>
                  <a:schemeClr val="tx1"/>
                </a:solidFill>
                <a:latin typeface="+mn-lt"/>
                <a:ea typeface="+mn-ea"/>
              </a:defRPr>
            </a:lvl9pPr>
          </a:lstStyle>
          <a:p>
            <a:pPr marL="0" indent="0">
              <a:spcBef>
                <a:spcPts val="600"/>
              </a:spcBef>
              <a:buNone/>
              <a:defRPr/>
            </a:pPr>
            <a:r>
              <a:rPr lang="en-US" sz="2400" b="1" dirty="0" smtClean="0">
                <a:solidFill>
                  <a:srgbClr val="1F497D"/>
                </a:solidFill>
                <a:latin typeface="Arial"/>
                <a:cs typeface="Arial"/>
              </a:rPr>
              <a:t>May 22-23 2013 Case study (~2 million data points per RMSE calculation)</a:t>
            </a:r>
            <a:endParaRPr lang="en-US" sz="2400" b="1" dirty="0">
              <a:latin typeface="Arial"/>
              <a:cs typeface="Arial"/>
            </a:endParaRPr>
          </a:p>
        </p:txBody>
      </p:sp>
      <p:pic>
        <p:nvPicPr>
          <p:cNvPr id="901" name="Picture 900" descr="validFigInterp01.png"/>
          <p:cNvPicPr>
            <a:picLocks noChangeAspect="1"/>
          </p:cNvPicPr>
          <p:nvPr/>
        </p:nvPicPr>
        <p:blipFill rotWithShape="1">
          <a:blip r:embed="rId12">
            <a:extLst>
              <a:ext uri="{28A0092B-C50C-407E-A947-70E740481C1C}">
                <a14:useLocalDpi xmlns:a14="http://schemas.microsoft.com/office/drawing/2010/main" val="0"/>
              </a:ext>
            </a:extLst>
          </a:blip>
          <a:srcRect l="1740" t="3833" r="50270" b="48596"/>
          <a:stretch/>
        </p:blipFill>
        <p:spPr>
          <a:xfrm>
            <a:off x="23850600" y="15316200"/>
            <a:ext cx="5636646" cy="3729383"/>
          </a:xfrm>
          <a:prstGeom prst="rect">
            <a:avLst/>
          </a:prstGeom>
        </p:spPr>
      </p:pic>
      <p:cxnSp>
        <p:nvCxnSpPr>
          <p:cNvPr id="902" name="Straight Connector 901"/>
          <p:cNvCxnSpPr/>
          <p:nvPr/>
        </p:nvCxnSpPr>
        <p:spPr>
          <a:xfrm>
            <a:off x="24841200" y="17569071"/>
            <a:ext cx="3810000" cy="0"/>
          </a:xfrm>
          <a:prstGeom prst="line">
            <a:avLst/>
          </a:prstGeom>
          <a:ln w="28575" cmpd="sng">
            <a:solidFill>
              <a:schemeClr val="tx1"/>
            </a:solidFill>
          </a:ln>
        </p:spPr>
        <p:style>
          <a:lnRef idx="1">
            <a:schemeClr val="dk1"/>
          </a:lnRef>
          <a:fillRef idx="0">
            <a:schemeClr val="dk1"/>
          </a:fillRef>
          <a:effectRef idx="0">
            <a:schemeClr val="dk1"/>
          </a:effectRef>
          <a:fontRef idx="minor">
            <a:schemeClr val="tx1"/>
          </a:fontRef>
        </p:style>
      </p:cxnSp>
      <p:cxnSp>
        <p:nvCxnSpPr>
          <p:cNvPr id="903" name="Straight Connector 902"/>
          <p:cNvCxnSpPr/>
          <p:nvPr/>
        </p:nvCxnSpPr>
        <p:spPr>
          <a:xfrm>
            <a:off x="25178028" y="16992600"/>
            <a:ext cx="0" cy="576471"/>
          </a:xfrm>
          <a:prstGeom prst="line">
            <a:avLst/>
          </a:prstGeom>
          <a:ln w="12700" cmpd="sng">
            <a:solidFill>
              <a:schemeClr val="accent3">
                <a:lumMod val="50000"/>
              </a:schemeClr>
            </a:solidFill>
            <a:headEnd type="arrow"/>
            <a:tailEnd type="arrow"/>
          </a:ln>
        </p:spPr>
        <p:style>
          <a:lnRef idx="1">
            <a:schemeClr val="dk1"/>
          </a:lnRef>
          <a:fillRef idx="0">
            <a:schemeClr val="dk1"/>
          </a:fillRef>
          <a:effectRef idx="0">
            <a:schemeClr val="dk1"/>
          </a:effectRef>
          <a:fontRef idx="minor">
            <a:schemeClr val="tx1"/>
          </a:fontRef>
        </p:style>
      </p:cxnSp>
      <p:cxnSp>
        <p:nvCxnSpPr>
          <p:cNvPr id="904" name="Straight Connector 903"/>
          <p:cNvCxnSpPr/>
          <p:nvPr/>
        </p:nvCxnSpPr>
        <p:spPr>
          <a:xfrm>
            <a:off x="27584400" y="15968871"/>
            <a:ext cx="0" cy="1633329"/>
          </a:xfrm>
          <a:prstGeom prst="line">
            <a:avLst/>
          </a:prstGeom>
          <a:ln w="12700" cmpd="sng">
            <a:solidFill>
              <a:schemeClr val="accent3">
                <a:lumMod val="50000"/>
              </a:schemeClr>
            </a:solidFill>
            <a:headEnd type="arrow"/>
            <a:tailEnd type="arrow"/>
          </a:ln>
        </p:spPr>
        <p:style>
          <a:lnRef idx="1">
            <a:schemeClr val="dk1"/>
          </a:lnRef>
          <a:fillRef idx="0">
            <a:schemeClr val="dk1"/>
          </a:fillRef>
          <a:effectRef idx="0">
            <a:schemeClr val="dk1"/>
          </a:effectRef>
          <a:fontRef idx="minor">
            <a:schemeClr val="tx1"/>
          </a:fontRef>
        </p:style>
      </p:cxnSp>
      <p:cxnSp>
        <p:nvCxnSpPr>
          <p:cNvPr id="905" name="Straight Connector 904"/>
          <p:cNvCxnSpPr/>
          <p:nvPr/>
        </p:nvCxnSpPr>
        <p:spPr>
          <a:xfrm>
            <a:off x="25266372" y="16927443"/>
            <a:ext cx="0" cy="347871"/>
          </a:xfrm>
          <a:prstGeom prst="line">
            <a:avLst/>
          </a:prstGeom>
          <a:ln w="12700" cmpd="sng">
            <a:solidFill>
              <a:srgbClr val="FF8000"/>
            </a:solidFill>
            <a:headEnd type="arrow"/>
            <a:tailEnd type="arrow"/>
          </a:ln>
        </p:spPr>
        <p:style>
          <a:lnRef idx="1">
            <a:schemeClr val="dk1"/>
          </a:lnRef>
          <a:fillRef idx="0">
            <a:schemeClr val="dk1"/>
          </a:fillRef>
          <a:effectRef idx="0">
            <a:schemeClr val="dk1"/>
          </a:effectRef>
          <a:fontRef idx="minor">
            <a:schemeClr val="tx1"/>
          </a:fontRef>
        </p:style>
      </p:cxnSp>
      <p:cxnSp>
        <p:nvCxnSpPr>
          <p:cNvPr id="906" name="Straight Connector 905"/>
          <p:cNvCxnSpPr/>
          <p:nvPr/>
        </p:nvCxnSpPr>
        <p:spPr>
          <a:xfrm>
            <a:off x="27660600" y="15925800"/>
            <a:ext cx="0" cy="457200"/>
          </a:xfrm>
          <a:prstGeom prst="line">
            <a:avLst/>
          </a:prstGeom>
          <a:ln w="12700" cmpd="sng">
            <a:solidFill>
              <a:srgbClr val="FF8000"/>
            </a:solidFill>
            <a:headEnd type="arrow"/>
            <a:tailEnd type="arrow"/>
          </a:ln>
        </p:spPr>
        <p:style>
          <a:lnRef idx="1">
            <a:schemeClr val="dk1"/>
          </a:lnRef>
          <a:fillRef idx="0">
            <a:schemeClr val="dk1"/>
          </a:fillRef>
          <a:effectRef idx="0">
            <a:schemeClr val="dk1"/>
          </a:effectRef>
          <a:fontRef idx="minor">
            <a:schemeClr val="tx1"/>
          </a:fontRef>
        </p:style>
      </p:cxnSp>
      <p:sp>
        <p:nvSpPr>
          <p:cNvPr id="907" name="TextBox 906"/>
          <p:cNvSpPr txBox="1"/>
          <p:nvPr/>
        </p:nvSpPr>
        <p:spPr>
          <a:xfrm>
            <a:off x="25211438" y="17210415"/>
            <a:ext cx="1721545" cy="338554"/>
          </a:xfrm>
          <a:prstGeom prst="rect">
            <a:avLst/>
          </a:prstGeom>
          <a:noFill/>
        </p:spPr>
        <p:txBody>
          <a:bodyPr wrap="none" rtlCol="0">
            <a:spAutoFit/>
          </a:bodyPr>
          <a:lstStyle/>
          <a:p>
            <a:r>
              <a:rPr lang="en-US" sz="1600" dirty="0" smtClean="0"/>
              <a:t>60% improvement</a:t>
            </a:r>
            <a:endParaRPr lang="en-US" sz="1600" dirty="0"/>
          </a:p>
        </p:txBody>
      </p:sp>
      <p:sp>
        <p:nvSpPr>
          <p:cNvPr id="908" name="TextBox 907"/>
          <p:cNvSpPr txBox="1"/>
          <p:nvPr/>
        </p:nvSpPr>
        <p:spPr>
          <a:xfrm>
            <a:off x="27573357" y="16360914"/>
            <a:ext cx="539330" cy="338554"/>
          </a:xfrm>
          <a:prstGeom prst="rect">
            <a:avLst/>
          </a:prstGeom>
          <a:noFill/>
        </p:spPr>
        <p:txBody>
          <a:bodyPr wrap="none" rtlCol="0">
            <a:spAutoFit/>
          </a:bodyPr>
          <a:lstStyle/>
          <a:p>
            <a:r>
              <a:rPr lang="en-US" sz="1600" dirty="0" smtClean="0"/>
              <a:t>25%</a:t>
            </a:r>
            <a:endParaRPr lang="en-US" sz="1600" dirty="0"/>
          </a:p>
        </p:txBody>
      </p:sp>
      <p:sp>
        <p:nvSpPr>
          <p:cNvPr id="909" name="Rectangle 908"/>
          <p:cNvSpPr/>
          <p:nvPr/>
        </p:nvSpPr>
        <p:spPr>
          <a:xfrm>
            <a:off x="25603199" y="15526572"/>
            <a:ext cx="3634989" cy="2819400"/>
          </a:xfrm>
          <a:prstGeom prst="rect">
            <a:avLst/>
          </a:prstGeom>
          <a:solidFill>
            <a:schemeClr val="accent1">
              <a:alpha val="2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0" name="TextBox 909"/>
          <p:cNvSpPr txBox="1"/>
          <p:nvPr/>
        </p:nvSpPr>
        <p:spPr>
          <a:xfrm>
            <a:off x="24520108" y="17645390"/>
            <a:ext cx="1159292" cy="261610"/>
          </a:xfrm>
          <a:prstGeom prst="rect">
            <a:avLst/>
          </a:prstGeom>
          <a:noFill/>
        </p:spPr>
        <p:txBody>
          <a:bodyPr wrap="none" rtlCol="0">
            <a:spAutoFit/>
          </a:bodyPr>
          <a:lstStyle/>
          <a:p>
            <a:r>
              <a:rPr lang="en-US" sz="1100" dirty="0" smtClean="0"/>
              <a:t>[50% of imagery]</a:t>
            </a:r>
            <a:endParaRPr lang="en-US" sz="1100" dirty="0"/>
          </a:p>
        </p:txBody>
      </p:sp>
      <p:sp>
        <p:nvSpPr>
          <p:cNvPr id="911" name="TextBox 910"/>
          <p:cNvSpPr txBox="1"/>
          <p:nvPr/>
        </p:nvSpPr>
        <p:spPr>
          <a:xfrm>
            <a:off x="23469600" y="19278600"/>
            <a:ext cx="6172200" cy="1938992"/>
          </a:xfrm>
          <a:prstGeom prst="rect">
            <a:avLst/>
          </a:prstGeom>
          <a:noFill/>
        </p:spPr>
        <p:txBody>
          <a:bodyPr wrap="square" rtlCol="0">
            <a:spAutoFit/>
          </a:bodyPr>
          <a:lstStyle/>
          <a:p>
            <a:pPr marL="285750" indent="-285750">
              <a:buFont typeface="Arial"/>
              <a:buChar char="•"/>
            </a:pPr>
            <a:r>
              <a:rPr lang="en-US" dirty="0" smtClean="0">
                <a:latin typeface="Arial"/>
                <a:cs typeface="Arial"/>
              </a:rPr>
              <a:t>Most of </a:t>
            </a:r>
            <a:r>
              <a:rPr lang="en-US" dirty="0" smtClean="0">
                <a:latin typeface="Arial"/>
                <a:cs typeface="Arial"/>
              </a:rPr>
              <a:t>the product </a:t>
            </a:r>
            <a:r>
              <a:rPr lang="en-US" dirty="0" smtClean="0">
                <a:latin typeface="Arial"/>
                <a:cs typeface="Arial"/>
              </a:rPr>
              <a:t>imagery shows a &gt;50% improvement over traditional methods of compositing. Effectively </a:t>
            </a:r>
            <a:r>
              <a:rPr lang="en-US" u="sng" dirty="0" smtClean="0">
                <a:latin typeface="Arial"/>
                <a:cs typeface="Arial"/>
              </a:rPr>
              <a:t>all</a:t>
            </a:r>
            <a:r>
              <a:rPr lang="en-US" dirty="0" smtClean="0">
                <a:latin typeface="Arial"/>
                <a:cs typeface="Arial"/>
              </a:rPr>
              <a:t> of the data shows a &gt;25% improvement over traditional methods.</a:t>
            </a:r>
            <a:endParaRPr lang="en-US" dirty="0">
              <a:latin typeface="Arial"/>
              <a:cs typeface="Arial"/>
            </a:endParaRPr>
          </a:p>
        </p:txBody>
      </p:sp>
      <p:pic>
        <p:nvPicPr>
          <p:cNvPr id="912" name="Picture 911" descr="validFigExtrap03.png"/>
          <p:cNvPicPr>
            <a:picLocks noChangeAspect="1"/>
          </p:cNvPicPr>
          <p:nvPr/>
        </p:nvPicPr>
        <p:blipFill rotWithShape="1">
          <a:blip r:embed="rId13">
            <a:extLst>
              <a:ext uri="{28A0092B-C50C-407E-A947-70E740481C1C}">
                <a14:useLocalDpi xmlns:a14="http://schemas.microsoft.com/office/drawing/2010/main" val="0"/>
              </a:ext>
            </a:extLst>
          </a:blip>
          <a:srcRect l="2638" t="3555" r="50096" b="48223"/>
          <a:stretch/>
        </p:blipFill>
        <p:spPr>
          <a:xfrm>
            <a:off x="23774400" y="22567896"/>
            <a:ext cx="5482970" cy="3733800"/>
          </a:xfrm>
          <a:prstGeom prst="rect">
            <a:avLst/>
          </a:prstGeom>
        </p:spPr>
      </p:pic>
      <p:cxnSp>
        <p:nvCxnSpPr>
          <p:cNvPr id="913" name="Straight Connector 912"/>
          <p:cNvCxnSpPr/>
          <p:nvPr/>
        </p:nvCxnSpPr>
        <p:spPr>
          <a:xfrm>
            <a:off x="24688800" y="25082496"/>
            <a:ext cx="3810000" cy="0"/>
          </a:xfrm>
          <a:prstGeom prst="line">
            <a:avLst/>
          </a:prstGeom>
          <a:ln w="28575" cmpd="sng">
            <a:solidFill>
              <a:schemeClr val="tx1"/>
            </a:solidFill>
          </a:ln>
        </p:spPr>
        <p:style>
          <a:lnRef idx="1">
            <a:schemeClr val="dk1"/>
          </a:lnRef>
          <a:fillRef idx="0">
            <a:schemeClr val="dk1"/>
          </a:fillRef>
          <a:effectRef idx="0">
            <a:schemeClr val="dk1"/>
          </a:effectRef>
          <a:fontRef idx="minor">
            <a:schemeClr val="tx1"/>
          </a:fontRef>
        </p:style>
      </p:cxnSp>
      <p:cxnSp>
        <p:nvCxnSpPr>
          <p:cNvPr id="914" name="Straight Connector 913"/>
          <p:cNvCxnSpPr/>
          <p:nvPr/>
        </p:nvCxnSpPr>
        <p:spPr>
          <a:xfrm>
            <a:off x="25450800" y="24320496"/>
            <a:ext cx="0" cy="762000"/>
          </a:xfrm>
          <a:prstGeom prst="line">
            <a:avLst/>
          </a:prstGeom>
          <a:ln w="12700" cmpd="sng">
            <a:solidFill>
              <a:schemeClr val="accent3">
                <a:lumMod val="50000"/>
              </a:schemeClr>
            </a:solidFill>
            <a:headEnd type="arrow"/>
            <a:tailEnd type="arrow"/>
          </a:ln>
        </p:spPr>
        <p:style>
          <a:lnRef idx="1">
            <a:schemeClr val="dk1"/>
          </a:lnRef>
          <a:fillRef idx="0">
            <a:schemeClr val="dk1"/>
          </a:fillRef>
          <a:effectRef idx="0">
            <a:schemeClr val="dk1"/>
          </a:effectRef>
          <a:fontRef idx="minor">
            <a:schemeClr val="tx1"/>
          </a:fontRef>
        </p:style>
      </p:cxnSp>
      <p:cxnSp>
        <p:nvCxnSpPr>
          <p:cNvPr id="915" name="Straight Connector 914"/>
          <p:cNvCxnSpPr/>
          <p:nvPr/>
        </p:nvCxnSpPr>
        <p:spPr>
          <a:xfrm>
            <a:off x="27432000" y="23406096"/>
            <a:ext cx="0" cy="1709529"/>
          </a:xfrm>
          <a:prstGeom prst="line">
            <a:avLst/>
          </a:prstGeom>
          <a:ln w="12700" cmpd="sng">
            <a:solidFill>
              <a:schemeClr val="accent3">
                <a:lumMod val="50000"/>
              </a:schemeClr>
            </a:solidFill>
            <a:headEnd type="arrow"/>
            <a:tailEnd type="arrow"/>
          </a:ln>
        </p:spPr>
        <p:style>
          <a:lnRef idx="1">
            <a:schemeClr val="dk1"/>
          </a:lnRef>
          <a:fillRef idx="0">
            <a:schemeClr val="dk1"/>
          </a:fillRef>
          <a:effectRef idx="0">
            <a:schemeClr val="dk1"/>
          </a:effectRef>
          <a:fontRef idx="minor">
            <a:schemeClr val="tx1"/>
          </a:fontRef>
        </p:style>
      </p:cxnSp>
      <p:cxnSp>
        <p:nvCxnSpPr>
          <p:cNvPr id="916" name="Straight Connector 915"/>
          <p:cNvCxnSpPr/>
          <p:nvPr/>
        </p:nvCxnSpPr>
        <p:spPr>
          <a:xfrm>
            <a:off x="25603200" y="24168096"/>
            <a:ext cx="0" cy="304800"/>
          </a:xfrm>
          <a:prstGeom prst="line">
            <a:avLst/>
          </a:prstGeom>
          <a:ln w="12700" cmpd="sng">
            <a:solidFill>
              <a:srgbClr val="FF8000"/>
            </a:solidFill>
            <a:headEnd type="arrow"/>
            <a:tailEnd type="arrow"/>
          </a:ln>
        </p:spPr>
        <p:style>
          <a:lnRef idx="1">
            <a:schemeClr val="dk1"/>
          </a:lnRef>
          <a:fillRef idx="0">
            <a:schemeClr val="dk1"/>
          </a:fillRef>
          <a:effectRef idx="0">
            <a:schemeClr val="dk1"/>
          </a:effectRef>
          <a:fontRef idx="minor">
            <a:schemeClr val="tx1"/>
          </a:fontRef>
        </p:style>
      </p:cxnSp>
      <p:cxnSp>
        <p:nvCxnSpPr>
          <p:cNvPr id="917" name="Straight Connector 916"/>
          <p:cNvCxnSpPr/>
          <p:nvPr/>
        </p:nvCxnSpPr>
        <p:spPr>
          <a:xfrm>
            <a:off x="27508200" y="23374068"/>
            <a:ext cx="0" cy="184428"/>
          </a:xfrm>
          <a:prstGeom prst="line">
            <a:avLst/>
          </a:prstGeom>
          <a:ln w="12700" cmpd="sng">
            <a:solidFill>
              <a:srgbClr val="FF8000"/>
            </a:solidFill>
            <a:headEnd type="arrow"/>
            <a:tailEnd type="arrow"/>
          </a:ln>
        </p:spPr>
        <p:style>
          <a:lnRef idx="1">
            <a:schemeClr val="dk1"/>
          </a:lnRef>
          <a:fillRef idx="0">
            <a:schemeClr val="dk1"/>
          </a:fillRef>
          <a:effectRef idx="0">
            <a:schemeClr val="dk1"/>
          </a:effectRef>
          <a:fontRef idx="minor">
            <a:schemeClr val="tx1"/>
          </a:fontRef>
        </p:style>
      </p:cxnSp>
      <p:sp>
        <p:nvSpPr>
          <p:cNvPr id="918" name="TextBox 917"/>
          <p:cNvSpPr txBox="1"/>
          <p:nvPr/>
        </p:nvSpPr>
        <p:spPr>
          <a:xfrm>
            <a:off x="25527000" y="24472896"/>
            <a:ext cx="1721545" cy="338554"/>
          </a:xfrm>
          <a:prstGeom prst="rect">
            <a:avLst/>
          </a:prstGeom>
          <a:noFill/>
        </p:spPr>
        <p:txBody>
          <a:bodyPr wrap="none" rtlCol="0">
            <a:spAutoFit/>
          </a:bodyPr>
          <a:lstStyle/>
          <a:p>
            <a:r>
              <a:rPr lang="en-US" sz="1600" dirty="0"/>
              <a:t>3</a:t>
            </a:r>
            <a:r>
              <a:rPr lang="en-US" sz="1600" dirty="0" smtClean="0"/>
              <a:t>0% improvement</a:t>
            </a:r>
            <a:endParaRPr lang="en-US" sz="1600" dirty="0"/>
          </a:p>
        </p:txBody>
      </p:sp>
      <p:sp>
        <p:nvSpPr>
          <p:cNvPr id="919" name="TextBox 918"/>
          <p:cNvSpPr txBox="1"/>
          <p:nvPr/>
        </p:nvSpPr>
        <p:spPr>
          <a:xfrm>
            <a:off x="27432000" y="23558496"/>
            <a:ext cx="539330" cy="338554"/>
          </a:xfrm>
          <a:prstGeom prst="rect">
            <a:avLst/>
          </a:prstGeom>
          <a:noFill/>
        </p:spPr>
        <p:txBody>
          <a:bodyPr wrap="none" rtlCol="0">
            <a:spAutoFit/>
          </a:bodyPr>
          <a:lstStyle/>
          <a:p>
            <a:r>
              <a:rPr lang="en-US" sz="1600" dirty="0" smtClean="0"/>
              <a:t>10%</a:t>
            </a:r>
            <a:endParaRPr lang="en-US" sz="1600" dirty="0"/>
          </a:p>
        </p:txBody>
      </p:sp>
      <p:pic>
        <p:nvPicPr>
          <p:cNvPr id="920" name="Picture 919" descr="legendMaterial.png"/>
          <p:cNvPicPr>
            <a:picLocks noChangeAspect="1"/>
          </p:cNvPicPr>
          <p:nvPr/>
        </p:nvPicPr>
        <p:blipFill rotWithShape="1">
          <a:blip r:embed="rId14">
            <a:extLst>
              <a:ext uri="{28A0092B-C50C-407E-A947-70E740481C1C}">
                <a14:useLocalDpi xmlns:a14="http://schemas.microsoft.com/office/drawing/2010/main" val="0"/>
              </a:ext>
            </a:extLst>
          </a:blip>
          <a:srcRect l="24070" t="33636" r="53107" b="58221"/>
          <a:stretch/>
        </p:blipFill>
        <p:spPr>
          <a:xfrm>
            <a:off x="24361914" y="22829625"/>
            <a:ext cx="2698304" cy="642632"/>
          </a:xfrm>
          <a:prstGeom prst="rect">
            <a:avLst/>
          </a:prstGeom>
        </p:spPr>
      </p:pic>
      <p:sp>
        <p:nvSpPr>
          <p:cNvPr id="921" name="TextBox 920"/>
          <p:cNvSpPr txBox="1"/>
          <p:nvPr/>
        </p:nvSpPr>
        <p:spPr>
          <a:xfrm>
            <a:off x="23469600" y="26536472"/>
            <a:ext cx="6096000" cy="1569660"/>
          </a:xfrm>
          <a:prstGeom prst="rect">
            <a:avLst/>
          </a:prstGeom>
          <a:noFill/>
        </p:spPr>
        <p:txBody>
          <a:bodyPr wrap="square" rtlCol="0">
            <a:spAutoFit/>
          </a:bodyPr>
          <a:lstStyle/>
          <a:p>
            <a:pPr marL="285750" indent="-285750">
              <a:buFont typeface="Arial"/>
              <a:buChar char="•"/>
            </a:pPr>
            <a:r>
              <a:rPr lang="en-US" dirty="0" smtClean="0">
                <a:latin typeface="Arial"/>
                <a:cs typeface="Arial"/>
              </a:rPr>
              <a:t>“Pushing” data forward, without weighted averaging of Tb </a:t>
            </a:r>
            <a:r>
              <a:rPr lang="en-US" dirty="0" smtClean="0">
                <a:latin typeface="Arial"/>
                <a:cs typeface="Arial"/>
              </a:rPr>
              <a:t>between an </a:t>
            </a:r>
            <a:r>
              <a:rPr lang="en-US" dirty="0" smtClean="0">
                <a:latin typeface="Arial"/>
                <a:cs typeface="Arial"/>
              </a:rPr>
              <a:t>initial and final image, works out to be half as effective.</a:t>
            </a:r>
            <a:endParaRPr lang="en-US" dirty="0">
              <a:latin typeface="Arial"/>
              <a:cs typeface="Arial"/>
            </a:endParaRPr>
          </a:p>
        </p:txBody>
      </p:sp>
      <p:sp>
        <p:nvSpPr>
          <p:cNvPr id="922" name="Rectangle 6"/>
          <p:cNvSpPr txBox="1">
            <a:spLocks noChangeArrowheads="1"/>
          </p:cNvSpPr>
          <p:nvPr/>
        </p:nvSpPr>
        <p:spPr bwMode="auto">
          <a:xfrm>
            <a:off x="23317200" y="21488400"/>
            <a:ext cx="7086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1612" tIns="250806" rIns="501612" bIns="250806" numCol="1" anchor="t" anchorCtr="0" compatLnSpc="1">
            <a:prstTxWarp prst="textNoShape">
              <a:avLst/>
            </a:prstTxWarp>
            <a:normAutofit/>
          </a:bodyPr>
          <a:lstStyle>
            <a:lvl1pPr marL="1881188" indent="-1881188" algn="l" defTabSz="5016500" rtl="0" fontAlgn="base">
              <a:spcBef>
                <a:spcPct val="20000"/>
              </a:spcBef>
              <a:spcAft>
                <a:spcPct val="0"/>
              </a:spcAft>
              <a:buChar char="•"/>
              <a:defRPr sz="17600">
                <a:solidFill>
                  <a:schemeClr val="tx1"/>
                </a:solidFill>
                <a:latin typeface="+mn-lt"/>
                <a:ea typeface="+mn-ea"/>
                <a:cs typeface="+mn-cs"/>
              </a:defRPr>
            </a:lvl1pPr>
            <a:lvl2pPr marL="4075113" indent="-1566863" algn="l" defTabSz="5016500" rtl="0" fontAlgn="base">
              <a:spcBef>
                <a:spcPct val="20000"/>
              </a:spcBef>
              <a:spcAft>
                <a:spcPct val="0"/>
              </a:spcAft>
              <a:buChar char="–"/>
              <a:defRPr sz="15400">
                <a:solidFill>
                  <a:schemeClr val="tx1"/>
                </a:solidFill>
                <a:latin typeface="+mn-lt"/>
                <a:ea typeface="+mn-ea"/>
              </a:defRPr>
            </a:lvl2pPr>
            <a:lvl3pPr marL="6270625" indent="-1254125" algn="l" defTabSz="5016500" rtl="0" fontAlgn="base">
              <a:spcBef>
                <a:spcPct val="20000"/>
              </a:spcBef>
              <a:spcAft>
                <a:spcPct val="0"/>
              </a:spcAft>
              <a:buChar char="•"/>
              <a:defRPr sz="13200">
                <a:solidFill>
                  <a:schemeClr val="tx1"/>
                </a:solidFill>
                <a:latin typeface="+mn-lt"/>
                <a:ea typeface="+mn-ea"/>
              </a:defRPr>
            </a:lvl3pPr>
            <a:lvl4pPr marL="8778875" indent="-1254125" algn="l" defTabSz="5016500" rtl="0" fontAlgn="base">
              <a:spcBef>
                <a:spcPct val="20000"/>
              </a:spcBef>
              <a:spcAft>
                <a:spcPct val="0"/>
              </a:spcAft>
              <a:buChar char="–"/>
              <a:defRPr sz="11000">
                <a:solidFill>
                  <a:schemeClr val="tx1"/>
                </a:solidFill>
                <a:latin typeface="+mn-lt"/>
                <a:ea typeface="+mn-ea"/>
              </a:defRPr>
            </a:lvl4pPr>
            <a:lvl5pPr marL="11285538" indent="-1252538" algn="l" defTabSz="5016500" rtl="0" fontAlgn="base">
              <a:spcBef>
                <a:spcPct val="20000"/>
              </a:spcBef>
              <a:spcAft>
                <a:spcPct val="0"/>
              </a:spcAft>
              <a:buChar char="»"/>
              <a:defRPr sz="11000">
                <a:solidFill>
                  <a:schemeClr val="tx1"/>
                </a:solidFill>
                <a:latin typeface="+mn-lt"/>
                <a:ea typeface="+mn-ea"/>
              </a:defRPr>
            </a:lvl5pPr>
            <a:lvl6pPr marL="11742738" indent="-1252538" algn="l" defTabSz="5016500" rtl="0" fontAlgn="base">
              <a:spcBef>
                <a:spcPct val="20000"/>
              </a:spcBef>
              <a:spcAft>
                <a:spcPct val="0"/>
              </a:spcAft>
              <a:buChar char="»"/>
              <a:defRPr sz="11000">
                <a:solidFill>
                  <a:schemeClr val="tx1"/>
                </a:solidFill>
                <a:latin typeface="+mn-lt"/>
                <a:ea typeface="+mn-ea"/>
              </a:defRPr>
            </a:lvl6pPr>
            <a:lvl7pPr marL="12199938" indent="-1252538" algn="l" defTabSz="5016500" rtl="0" fontAlgn="base">
              <a:spcBef>
                <a:spcPct val="20000"/>
              </a:spcBef>
              <a:spcAft>
                <a:spcPct val="0"/>
              </a:spcAft>
              <a:buChar char="»"/>
              <a:defRPr sz="11000">
                <a:solidFill>
                  <a:schemeClr val="tx1"/>
                </a:solidFill>
                <a:latin typeface="+mn-lt"/>
                <a:ea typeface="+mn-ea"/>
              </a:defRPr>
            </a:lvl7pPr>
            <a:lvl8pPr marL="12657138" indent="-1252538" algn="l" defTabSz="5016500" rtl="0" fontAlgn="base">
              <a:spcBef>
                <a:spcPct val="20000"/>
              </a:spcBef>
              <a:spcAft>
                <a:spcPct val="0"/>
              </a:spcAft>
              <a:buChar char="»"/>
              <a:defRPr sz="11000">
                <a:solidFill>
                  <a:schemeClr val="tx1"/>
                </a:solidFill>
                <a:latin typeface="+mn-lt"/>
                <a:ea typeface="+mn-ea"/>
              </a:defRPr>
            </a:lvl8pPr>
            <a:lvl9pPr marL="13114338" indent="-1252538" algn="l" defTabSz="5016500" rtl="0" fontAlgn="base">
              <a:spcBef>
                <a:spcPct val="20000"/>
              </a:spcBef>
              <a:spcAft>
                <a:spcPct val="0"/>
              </a:spcAft>
              <a:buChar char="»"/>
              <a:defRPr sz="11000">
                <a:solidFill>
                  <a:schemeClr val="tx1"/>
                </a:solidFill>
                <a:latin typeface="+mn-lt"/>
                <a:ea typeface="+mn-ea"/>
              </a:defRPr>
            </a:lvl9pPr>
          </a:lstStyle>
          <a:p>
            <a:pPr marL="0" indent="0">
              <a:spcBef>
                <a:spcPts val="600"/>
              </a:spcBef>
              <a:buNone/>
              <a:defRPr/>
            </a:pPr>
            <a:r>
              <a:rPr lang="en-US" sz="2400" b="1" dirty="0" smtClean="0">
                <a:solidFill>
                  <a:srgbClr val="1F497D"/>
                </a:solidFill>
                <a:latin typeface="Arial"/>
                <a:cs typeface="Arial"/>
              </a:rPr>
              <a:t>Same dataset, testing the </a:t>
            </a:r>
            <a:r>
              <a:rPr lang="en-US" sz="2400" b="1" u="sng" dirty="0" smtClean="0">
                <a:solidFill>
                  <a:srgbClr val="1F497D"/>
                </a:solidFill>
                <a:latin typeface="Arial"/>
                <a:cs typeface="Arial"/>
              </a:rPr>
              <a:t>extrapolation forward in time</a:t>
            </a:r>
            <a:r>
              <a:rPr lang="en-US" sz="2400" b="1" dirty="0" smtClean="0">
                <a:solidFill>
                  <a:srgbClr val="1F497D"/>
                </a:solidFill>
                <a:latin typeface="Arial"/>
                <a:cs typeface="Arial"/>
              </a:rPr>
              <a:t>:</a:t>
            </a:r>
            <a:endParaRPr lang="en-US" sz="2400" b="1" dirty="0">
              <a:latin typeface="Arial"/>
              <a:cs typeface="Arial"/>
            </a:endParaRPr>
          </a:p>
        </p:txBody>
      </p:sp>
      <p:sp>
        <p:nvSpPr>
          <p:cNvPr id="923" name="Text Box 5"/>
          <p:cNvSpPr txBox="1">
            <a:spLocks noChangeArrowheads="1"/>
          </p:cNvSpPr>
          <p:nvPr/>
        </p:nvSpPr>
        <p:spPr bwMode="auto">
          <a:xfrm>
            <a:off x="23241000" y="29413200"/>
            <a:ext cx="80010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spcBef>
                <a:spcPct val="0"/>
              </a:spcBef>
              <a:defRPr sz="2400">
                <a:solidFill>
                  <a:schemeClr val="tx1"/>
                </a:solidFill>
                <a:latin typeface="Times New Roman" charset="0"/>
                <a:ea typeface="ＭＳ Ｐゴシック" charset="0"/>
              </a:defRPr>
            </a:lvl1pPr>
            <a:lvl2pPr marL="971550" indent="-457200">
              <a:spcBef>
                <a:spcPct val="0"/>
              </a:spcBef>
              <a:defRPr sz="2400">
                <a:solidFill>
                  <a:schemeClr val="tx1"/>
                </a:solidFill>
                <a:latin typeface="Times New Roman" charset="0"/>
                <a:ea typeface="ＭＳ Ｐゴシック" charset="0"/>
              </a:defRPr>
            </a:lvl2pPr>
            <a:lvl3pPr marL="1543050" indent="-457200">
              <a:spcBef>
                <a:spcPct val="0"/>
              </a:spcBef>
              <a:defRPr sz="2400">
                <a:solidFill>
                  <a:schemeClr val="tx1"/>
                </a:solidFill>
                <a:latin typeface="Times New Roman" charset="0"/>
                <a:ea typeface="ＭＳ Ｐゴシック" charset="0"/>
              </a:defRPr>
            </a:lvl3pPr>
            <a:lvl4pPr marL="2114550" indent="-457200">
              <a:spcBef>
                <a:spcPct val="0"/>
              </a:spcBef>
              <a:defRPr sz="2400">
                <a:solidFill>
                  <a:schemeClr val="tx1"/>
                </a:solidFill>
                <a:latin typeface="Times New Roman" charset="0"/>
                <a:ea typeface="ＭＳ Ｐゴシック" charset="0"/>
              </a:defRPr>
            </a:lvl4pPr>
            <a:lvl5pPr marL="2686050" indent="-457200">
              <a:spcBef>
                <a:spcPct val="0"/>
              </a:spcBef>
              <a:defRPr sz="2400">
                <a:solidFill>
                  <a:schemeClr val="tx1"/>
                </a:solidFill>
                <a:latin typeface="Times New Roman" charset="0"/>
                <a:ea typeface="ＭＳ Ｐゴシック" charset="0"/>
              </a:defRPr>
            </a:lvl5pPr>
            <a:lvl6pPr marL="3143250" indent="-457200" fontAlgn="base">
              <a:spcBef>
                <a:spcPct val="0"/>
              </a:spcBef>
              <a:spcAft>
                <a:spcPct val="0"/>
              </a:spcAft>
              <a:defRPr sz="2400">
                <a:solidFill>
                  <a:schemeClr val="tx1"/>
                </a:solidFill>
                <a:latin typeface="Times New Roman" charset="0"/>
                <a:ea typeface="ＭＳ Ｐゴシック" charset="0"/>
              </a:defRPr>
            </a:lvl6pPr>
            <a:lvl7pPr marL="3600450" indent="-457200" fontAlgn="base">
              <a:spcBef>
                <a:spcPct val="0"/>
              </a:spcBef>
              <a:spcAft>
                <a:spcPct val="0"/>
              </a:spcAft>
              <a:defRPr sz="2400">
                <a:solidFill>
                  <a:schemeClr val="tx1"/>
                </a:solidFill>
                <a:latin typeface="Times New Roman" charset="0"/>
                <a:ea typeface="ＭＳ Ｐゴシック" charset="0"/>
              </a:defRPr>
            </a:lvl7pPr>
            <a:lvl8pPr marL="4057650" indent="-457200" fontAlgn="base">
              <a:spcBef>
                <a:spcPct val="0"/>
              </a:spcBef>
              <a:spcAft>
                <a:spcPct val="0"/>
              </a:spcAft>
              <a:defRPr sz="2400">
                <a:solidFill>
                  <a:schemeClr val="tx1"/>
                </a:solidFill>
                <a:latin typeface="Times New Roman" charset="0"/>
                <a:ea typeface="ＭＳ Ｐゴシック" charset="0"/>
              </a:defRPr>
            </a:lvl8pPr>
            <a:lvl9pPr marL="451485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4800" b="1" dirty="0" smtClean="0">
                <a:latin typeface="Arial" charset="0"/>
              </a:rPr>
              <a:t>7. Project Status</a:t>
            </a:r>
            <a:endParaRPr lang="en-US" sz="4800" b="1" dirty="0">
              <a:latin typeface="Arial" charset="0"/>
            </a:endParaRPr>
          </a:p>
          <a:p>
            <a:pPr marL="342900" indent="-342900">
              <a:spcBef>
                <a:spcPct val="50000"/>
              </a:spcBef>
              <a:buFont typeface="Arial"/>
              <a:buChar char="•"/>
            </a:pPr>
            <a:r>
              <a:rPr lang="en-US" dirty="0" smtClean="0">
                <a:latin typeface="Arial" charset="0"/>
              </a:rPr>
              <a:t>As of January 2015, the algorithm has been recoded for operations (from Matlab).</a:t>
            </a:r>
          </a:p>
          <a:p>
            <a:pPr marL="342900" indent="-342900">
              <a:spcBef>
                <a:spcPct val="50000"/>
              </a:spcBef>
              <a:buFont typeface="Arial"/>
              <a:buChar char="•"/>
            </a:pPr>
            <a:r>
              <a:rPr lang="en-US" dirty="0" smtClean="0">
                <a:latin typeface="Arial" charset="0"/>
              </a:rPr>
              <a:t>In Spring 2015, we will begin production of real-time products for the Alaska forecasting offices. This includes </a:t>
            </a:r>
            <a:r>
              <a:rPr lang="en-US" u="sng" dirty="0" smtClean="0">
                <a:latin typeface="Arial" charset="0"/>
              </a:rPr>
              <a:t>web-based products </a:t>
            </a:r>
            <a:r>
              <a:rPr lang="en-US" u="sng" dirty="0" smtClean="0">
                <a:latin typeface="Arial" charset="0"/>
              </a:rPr>
              <a:t>(similar to MIMIC</a:t>
            </a:r>
            <a:r>
              <a:rPr lang="en-US" u="sng" dirty="0" smtClean="0">
                <a:latin typeface="Arial" charset="0"/>
              </a:rPr>
              <a:t>-TPW) and AWIPS delivery</a:t>
            </a:r>
            <a:r>
              <a:rPr lang="en-US" dirty="0" smtClean="0">
                <a:latin typeface="Arial" charset="0"/>
              </a:rPr>
              <a:t>.</a:t>
            </a:r>
          </a:p>
          <a:p>
            <a:pPr marL="342900" indent="-342900">
              <a:spcBef>
                <a:spcPct val="50000"/>
              </a:spcBef>
              <a:buFont typeface="Arial"/>
              <a:buChar char="•"/>
            </a:pPr>
            <a:r>
              <a:rPr lang="en-US" dirty="0" smtClean="0">
                <a:latin typeface="Arial" charset="0"/>
              </a:rPr>
              <a:t>Also in early 2015, we will explore the incorporation of </a:t>
            </a:r>
            <a:r>
              <a:rPr lang="en-US" dirty="0" err="1" smtClean="0">
                <a:latin typeface="Arial" charset="0"/>
              </a:rPr>
              <a:t>Suomi</a:t>
            </a:r>
            <a:r>
              <a:rPr lang="en-US" dirty="0" smtClean="0">
                <a:latin typeface="Arial" charset="0"/>
              </a:rPr>
              <a:t>-NPP VIIRS cloud products. </a:t>
            </a:r>
            <a:endParaRPr lang="en-US" sz="2800" dirty="0">
              <a:latin typeface="Arial" charset="0"/>
            </a:endParaRPr>
          </a:p>
        </p:txBody>
      </p:sp>
    </p:spTree>
  </p:cSld>
  <p:clrMapOvr>
    <a:masterClrMapping/>
  </p:clrMapOvr>
</p:sld>
</file>

<file path=ppt/theme/theme1.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00" b="1" i="0" u="none" strike="noStrike" cap="none" normalizeH="0" baseline="0">
            <a:ln>
              <a:noFill/>
            </a:ln>
            <a:solidFill>
              <a:srgbClr val="FF010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00" b="1" i="0" u="none" strike="noStrike" cap="none" normalizeH="0" baseline="0">
            <a:ln>
              <a:noFill/>
            </a:ln>
            <a:solidFill>
              <a:srgbClr val="FF010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13548</TotalTime>
  <Words>916</Words>
  <Application>Microsoft Macintosh PowerPoint</Application>
  <PresentationFormat>Custom</PresentationFormat>
  <Paragraphs>99</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Default Design</vt:lpstr>
      <vt:lpstr>PowerPoint Presentation</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wimmers</dc:creator>
  <cp:lastModifiedBy>Tony Wimmers</cp:lastModifiedBy>
  <cp:revision>334</cp:revision>
  <cp:lastPrinted>2015-02-17T00:27:12Z</cp:lastPrinted>
  <dcterms:created xsi:type="dcterms:W3CDTF">2002-11-27T16:22:55Z</dcterms:created>
  <dcterms:modified xsi:type="dcterms:W3CDTF">2015-02-17T21:33:23Z</dcterms:modified>
</cp:coreProperties>
</file>