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  <p:sldMasterId id="2147483678" r:id="rId2"/>
    <p:sldMasterId id="2147483718" r:id="rId3"/>
    <p:sldMasterId id="2147483719" r:id="rId4"/>
  </p:sldMasterIdLst>
  <p:notesMasterIdLst>
    <p:notesMasterId r:id="rId9"/>
  </p:notesMasterIdLst>
  <p:handoutMasterIdLst>
    <p:handoutMasterId r:id="rId10"/>
  </p:handoutMasterIdLst>
  <p:sldIdLst>
    <p:sldId id="364" r:id="rId5"/>
    <p:sldId id="359" r:id="rId6"/>
    <p:sldId id="365" r:id="rId7"/>
    <p:sldId id="368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nla Henry" initials="" lastIdx="53" clrIdx="0"/>
  <p:cmAuthor id="1" name="alissa.thomas" initials="" lastIdx="13" clrIdx="1"/>
  <p:cmAuthor id="2" name="Ronla Henry" initials="RH" lastIdx="5" clrIdx="2"/>
  <p:cmAuthor id="3" name="Brian Gockel" initials="BG" lastIdx="4" clrIdx="3"/>
  <p:cmAuthor id="4" name="Mike Johnson" initials="MJ" lastIdx="2" clrIdx="4"/>
  <p:cmAuthor id="5" name="Steve Schotz" initials="SS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8000"/>
    <a:srgbClr val="FFFF00"/>
    <a:srgbClr val="66CCFF"/>
    <a:srgbClr val="F39203"/>
    <a:srgbClr val="33CC33"/>
    <a:srgbClr val="6ED22D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739" autoAdjust="0"/>
    <p:restoredTop sz="86421" autoAdjust="0"/>
  </p:normalViewPr>
  <p:slideViewPr>
    <p:cSldViewPr snapToGrid="0">
      <p:cViewPr>
        <p:scale>
          <a:sx n="90" d="100"/>
          <a:sy n="90" d="100"/>
        </p:scale>
        <p:origin x="-588" y="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1105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-316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5335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3038476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</a:bodyPr>
          <a:lstStyle>
            <a:lvl1pPr algn="l" defTabSz="929310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4"/>
            <a:ext cx="3038476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</a:bodyPr>
          <a:lstStyle>
            <a:lvl1pPr algn="r" defTabSz="929310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416428"/>
            <a:ext cx="5607051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9"/>
            <a:ext cx="3038476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2" tIns="46441" rIns="92882" bIns="46441" numCol="1" anchor="b" anchorCtr="0" compatLnSpc="1">
            <a:prstTxWarp prst="textNoShape">
              <a:avLst/>
            </a:prstTxWarp>
          </a:bodyPr>
          <a:lstStyle>
            <a:lvl1pPr algn="l" defTabSz="929310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9"/>
            <a:ext cx="3038476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2" tIns="46441" rIns="92882" bIns="46441" numCol="1" anchor="b" anchorCtr="0" compatLnSpc="1">
            <a:prstTxWarp prst="textNoShape">
              <a:avLst/>
            </a:prstTxWarp>
          </a:bodyPr>
          <a:lstStyle>
            <a:lvl1pPr algn="r" defTabSz="929310">
              <a:defRPr sz="1200" b="0">
                <a:cs typeface="+mn-cs"/>
              </a:defRPr>
            </a:lvl1pPr>
          </a:lstStyle>
          <a:p>
            <a:pPr>
              <a:defRPr/>
            </a:pPr>
            <a:fld id="{92BBF84B-FAD2-4185-91D1-A9614C91EB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37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33543-8E8A-4CA4-8FC6-0701A9D6B3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CB259-2AF4-432C-896F-CC0980D35E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984DB-76A4-4E9E-9EAA-393CE9D4E2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78B27-9CEA-4142-977E-7A9F810F4B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15311-5FD0-4FE3-810B-9743438E5C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571C4-0A28-4CEC-8570-817F84EC64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09709-36B7-4E80-9E1F-2F7967F35D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3ADBD-554F-4DA0-AF45-8E5C4BE0BD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4A84A-9E02-4752-88C3-E37513DA6C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0F3DF-C19C-456A-827E-982AC21F1F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F2B80-39A6-4934-B947-89B4774A8F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43732-D2EE-4486-BF5D-15BD084CA3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4F8E3-7FDB-4D1A-A6F1-1E12AE86A8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C6122-330D-48C4-A940-DD21F78719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2CF11-861B-4D14-8A42-F7FF5B6D2E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70099-3B6B-437E-9D83-2FA562C8EB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6979C-A09C-4F86-9A52-84AAC7282C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D0FA6-5420-4BFC-91DD-9196F26EB2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6297D-FC38-4529-AF7E-2FF677F62D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730D6-6201-4D85-A0ED-FAF3557372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0E253-5ED1-4CD0-AA03-3189AF5A1A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4DCB2-59EC-4719-87D9-94FCFDCDF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DDB8E-51A4-4117-956D-3179EA55AF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21AF0-7968-4F9E-999C-8348472988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6AE7D-AA63-4656-B94F-A89D7E0E1F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A707F-5DE0-4808-B8A9-C11D44E1C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2C671-5975-4C43-80B1-2335FF2B1B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E7C4E-598F-44B2-B5BC-992770FF62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01DF2-1DC7-47A1-9D7D-7831EE94DD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D84D6-A18D-40F6-B43C-C8C1F0D255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07F35-7214-4984-99A3-5EAFEF7C87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1EEAA-BA74-48B4-A330-BF7570E22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DC292-D610-48C7-8B5D-B7F18FBC93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E907C-B21C-458C-863E-6EA6322CC4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9A36B-6F4E-4610-8907-82A8FE36DF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CFBB3-28D1-4AB6-905F-2D36A3911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28AD2-B79D-420E-93EE-1096A948DF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886D-A85B-4CBC-850B-1646A911E7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F9E73-E45F-433A-9A5F-F4C0B917BF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DE489-ABD7-4CFB-BE6B-4A6AA6896C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527D9-3D0C-4DF0-AF40-49A822021A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49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49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A5791-B780-40D5-938C-254780C63D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D2E22-BC4C-4B10-852B-946CC66EE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AAEF5-72E2-4B16-88AF-819856FFF0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5890E-8EA1-4388-9ED2-5E80D5E53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197C-188F-45E6-9C4E-0FA8BF8380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B948B-FAE3-40C2-9D14-62CA68B5B7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53200"/>
            <a:ext cx="2209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930F5-8BAA-499E-8A78-79E9175B3B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7" name="Picture 8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76201"/>
            <a:ext cx="490539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9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52400" y="646113"/>
            <a:ext cx="53340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10"/>
          <p:cNvSpPr txBox="1">
            <a:spLocks noChangeArrowheads="1"/>
          </p:cNvSpPr>
          <p:nvPr userDrawn="1"/>
        </p:nvSpPr>
        <p:spPr bwMode="auto">
          <a:xfrm>
            <a:off x="1066800" y="295276"/>
            <a:ext cx="6781800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sz="2800" b="0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 userDrawn="1"/>
        </p:nvSpPr>
        <p:spPr bwMode="auto">
          <a:xfrm>
            <a:off x="0" y="1111251"/>
            <a:ext cx="4495800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KEY ACTIVITIES</a:t>
            </a:r>
          </a:p>
        </p:txBody>
      </p:sp>
      <p:sp>
        <p:nvSpPr>
          <p:cNvPr id="2055" name="Text Box 12"/>
          <p:cNvSpPr txBox="1">
            <a:spLocks noChangeArrowheads="1"/>
          </p:cNvSpPr>
          <p:nvPr userDrawn="1"/>
        </p:nvSpPr>
        <p:spPr bwMode="auto">
          <a:xfrm>
            <a:off x="0" y="4114800"/>
            <a:ext cx="4495800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KEY ISSUES</a:t>
            </a:r>
          </a:p>
        </p:txBody>
      </p:sp>
      <p:sp>
        <p:nvSpPr>
          <p:cNvPr id="2056" name="Text Box 13"/>
          <p:cNvSpPr txBox="1">
            <a:spLocks noChangeArrowheads="1"/>
          </p:cNvSpPr>
          <p:nvPr userDrawn="1"/>
        </p:nvSpPr>
        <p:spPr bwMode="auto">
          <a:xfrm>
            <a:off x="4572000" y="4114800"/>
            <a:ext cx="4572000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BUDGET EXECUTION</a:t>
            </a:r>
          </a:p>
        </p:txBody>
      </p:sp>
      <p:sp>
        <p:nvSpPr>
          <p:cNvPr id="2057" name="Text Box 14"/>
          <p:cNvSpPr txBox="1">
            <a:spLocks noChangeArrowheads="1"/>
          </p:cNvSpPr>
          <p:nvPr userDrawn="1"/>
        </p:nvSpPr>
        <p:spPr bwMode="auto">
          <a:xfrm>
            <a:off x="4645026" y="1066800"/>
            <a:ext cx="4498975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CRITICAL MILESTONES</a:t>
            </a:r>
          </a:p>
        </p:txBody>
      </p:sp>
      <p:sp>
        <p:nvSpPr>
          <p:cNvPr id="2058" name="Line 15"/>
          <p:cNvSpPr>
            <a:spLocks noChangeShapeType="1"/>
          </p:cNvSpPr>
          <p:nvPr userDrawn="1"/>
        </p:nvSpPr>
        <p:spPr bwMode="auto">
          <a:xfrm>
            <a:off x="4572000" y="9906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059" name="Line 16"/>
          <p:cNvSpPr>
            <a:spLocks noChangeShapeType="1"/>
          </p:cNvSpPr>
          <p:nvPr userDrawn="1"/>
        </p:nvSpPr>
        <p:spPr bwMode="auto">
          <a:xfrm>
            <a:off x="0" y="4038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060" name="Text Box 17"/>
          <p:cNvSpPr txBox="1">
            <a:spLocks noChangeArrowheads="1"/>
          </p:cNvSpPr>
          <p:nvPr userDrawn="1"/>
        </p:nvSpPr>
        <p:spPr bwMode="auto">
          <a:xfrm>
            <a:off x="228600" y="1371601"/>
            <a:ext cx="4038600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sz="1000" b="0" dirty="0" smtClean="0">
              <a:solidFill>
                <a:srgbClr val="000000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23" r:id="rId9"/>
    <p:sldLayoutId id="2147483722" r:id="rId10"/>
    <p:sldLayoutId id="2147483721" r:id="rId11"/>
    <p:sldLayoutId id="214748372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53200"/>
            <a:ext cx="2209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04F6DB-59CE-4DCF-828F-C24B6025FC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4339" name="Picture 8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76201"/>
            <a:ext cx="490539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9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52400" y="646113"/>
            <a:ext cx="53340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10"/>
          <p:cNvSpPr txBox="1">
            <a:spLocks noChangeArrowheads="1"/>
          </p:cNvSpPr>
          <p:nvPr userDrawn="1"/>
        </p:nvSpPr>
        <p:spPr bwMode="auto">
          <a:xfrm>
            <a:off x="1066800" y="295276"/>
            <a:ext cx="6781800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sz="2800" b="0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 userDrawn="1"/>
        </p:nvSpPr>
        <p:spPr bwMode="auto">
          <a:xfrm>
            <a:off x="0" y="1111251"/>
            <a:ext cx="4495800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KEY ACTIVITIES</a:t>
            </a:r>
          </a:p>
        </p:txBody>
      </p:sp>
      <p:sp>
        <p:nvSpPr>
          <p:cNvPr id="2055" name="Text Box 12"/>
          <p:cNvSpPr txBox="1">
            <a:spLocks noChangeArrowheads="1"/>
          </p:cNvSpPr>
          <p:nvPr userDrawn="1"/>
        </p:nvSpPr>
        <p:spPr bwMode="auto">
          <a:xfrm>
            <a:off x="0" y="4114800"/>
            <a:ext cx="4495800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KEY ISSUES</a:t>
            </a:r>
          </a:p>
        </p:txBody>
      </p:sp>
      <p:sp>
        <p:nvSpPr>
          <p:cNvPr id="2056" name="Text Box 13"/>
          <p:cNvSpPr txBox="1">
            <a:spLocks noChangeArrowheads="1"/>
          </p:cNvSpPr>
          <p:nvPr userDrawn="1"/>
        </p:nvSpPr>
        <p:spPr bwMode="auto">
          <a:xfrm>
            <a:off x="4572000" y="4114800"/>
            <a:ext cx="4572000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BUDGET EXECUTION</a:t>
            </a:r>
          </a:p>
        </p:txBody>
      </p:sp>
      <p:sp>
        <p:nvSpPr>
          <p:cNvPr id="2057" name="Text Box 14"/>
          <p:cNvSpPr txBox="1">
            <a:spLocks noChangeArrowheads="1"/>
          </p:cNvSpPr>
          <p:nvPr userDrawn="1"/>
        </p:nvSpPr>
        <p:spPr bwMode="auto">
          <a:xfrm>
            <a:off x="4645026" y="1066800"/>
            <a:ext cx="4498975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CRITICAL MILESTONES</a:t>
            </a:r>
          </a:p>
        </p:txBody>
      </p:sp>
      <p:sp>
        <p:nvSpPr>
          <p:cNvPr id="2058" name="Line 15"/>
          <p:cNvSpPr>
            <a:spLocks noChangeShapeType="1"/>
          </p:cNvSpPr>
          <p:nvPr userDrawn="1"/>
        </p:nvSpPr>
        <p:spPr bwMode="auto">
          <a:xfrm>
            <a:off x="4572000" y="9906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059" name="Line 16"/>
          <p:cNvSpPr>
            <a:spLocks noChangeShapeType="1"/>
          </p:cNvSpPr>
          <p:nvPr userDrawn="1"/>
        </p:nvSpPr>
        <p:spPr bwMode="auto">
          <a:xfrm>
            <a:off x="0" y="4038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060" name="Text Box 17"/>
          <p:cNvSpPr txBox="1">
            <a:spLocks noChangeArrowheads="1"/>
          </p:cNvSpPr>
          <p:nvPr userDrawn="1"/>
        </p:nvSpPr>
        <p:spPr bwMode="auto">
          <a:xfrm>
            <a:off x="228600" y="1371601"/>
            <a:ext cx="4038600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sz="1000" b="0" dirty="0" smtClean="0">
              <a:solidFill>
                <a:srgbClr val="000000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2" r:id="rId2"/>
    <p:sldLayoutId id="2147483741" r:id="rId3"/>
    <p:sldLayoutId id="2147483740" r:id="rId4"/>
    <p:sldLayoutId id="2147483739" r:id="rId5"/>
    <p:sldLayoutId id="2147483738" r:id="rId6"/>
    <p:sldLayoutId id="2147483737" r:id="rId7"/>
    <p:sldLayoutId id="2147483736" r:id="rId8"/>
    <p:sldLayoutId id="2147483735" r:id="rId9"/>
    <p:sldLayoutId id="2147483734" r:id="rId10"/>
    <p:sldLayoutId id="2147483733" r:id="rId11"/>
    <p:sldLayoutId id="214748373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53200"/>
            <a:ext cx="2209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2A1A30-A778-4BE5-AFD0-D039F47E73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7651" name="Picture 8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76201"/>
            <a:ext cx="490539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9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52400" y="646113"/>
            <a:ext cx="53340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10"/>
          <p:cNvSpPr txBox="1">
            <a:spLocks noChangeArrowheads="1"/>
          </p:cNvSpPr>
          <p:nvPr userDrawn="1"/>
        </p:nvSpPr>
        <p:spPr bwMode="auto">
          <a:xfrm>
            <a:off x="1066800" y="295276"/>
            <a:ext cx="6781800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sz="2800" b="0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 userDrawn="1"/>
        </p:nvSpPr>
        <p:spPr bwMode="auto">
          <a:xfrm>
            <a:off x="0" y="1111251"/>
            <a:ext cx="4495800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KEY ACTIVITIES</a:t>
            </a:r>
          </a:p>
        </p:txBody>
      </p:sp>
      <p:sp>
        <p:nvSpPr>
          <p:cNvPr id="2055" name="Text Box 12"/>
          <p:cNvSpPr txBox="1">
            <a:spLocks noChangeArrowheads="1"/>
          </p:cNvSpPr>
          <p:nvPr userDrawn="1"/>
        </p:nvSpPr>
        <p:spPr bwMode="auto">
          <a:xfrm>
            <a:off x="0" y="4114800"/>
            <a:ext cx="4495800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KEY ISSUES</a:t>
            </a:r>
          </a:p>
        </p:txBody>
      </p:sp>
      <p:sp>
        <p:nvSpPr>
          <p:cNvPr id="2056" name="Text Box 13"/>
          <p:cNvSpPr txBox="1">
            <a:spLocks noChangeArrowheads="1"/>
          </p:cNvSpPr>
          <p:nvPr userDrawn="1"/>
        </p:nvSpPr>
        <p:spPr bwMode="auto">
          <a:xfrm>
            <a:off x="4572000" y="4114800"/>
            <a:ext cx="4572000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BUDGET EXECUTION</a:t>
            </a:r>
          </a:p>
        </p:txBody>
      </p:sp>
      <p:sp>
        <p:nvSpPr>
          <p:cNvPr id="2057" name="Text Box 14"/>
          <p:cNvSpPr txBox="1">
            <a:spLocks noChangeArrowheads="1"/>
          </p:cNvSpPr>
          <p:nvPr userDrawn="1"/>
        </p:nvSpPr>
        <p:spPr bwMode="auto">
          <a:xfrm>
            <a:off x="4645026" y="1066800"/>
            <a:ext cx="4498975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CRITICAL MILESTONES</a:t>
            </a:r>
          </a:p>
        </p:txBody>
      </p:sp>
      <p:sp>
        <p:nvSpPr>
          <p:cNvPr id="2058" name="Line 15"/>
          <p:cNvSpPr>
            <a:spLocks noChangeShapeType="1"/>
          </p:cNvSpPr>
          <p:nvPr userDrawn="1"/>
        </p:nvSpPr>
        <p:spPr bwMode="auto">
          <a:xfrm>
            <a:off x="4572000" y="9906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059" name="Line 16"/>
          <p:cNvSpPr>
            <a:spLocks noChangeShapeType="1"/>
          </p:cNvSpPr>
          <p:nvPr userDrawn="1"/>
        </p:nvSpPr>
        <p:spPr bwMode="auto">
          <a:xfrm>
            <a:off x="0" y="4038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060" name="Text Box 17"/>
          <p:cNvSpPr txBox="1">
            <a:spLocks noChangeArrowheads="1"/>
          </p:cNvSpPr>
          <p:nvPr userDrawn="1"/>
        </p:nvSpPr>
        <p:spPr bwMode="auto">
          <a:xfrm>
            <a:off x="228600" y="1371601"/>
            <a:ext cx="4038600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sz="1000" b="0" dirty="0" smtClean="0">
              <a:solidFill>
                <a:srgbClr val="000000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4" r:id="rId2"/>
    <p:sldLayoutId id="2147483753" r:id="rId3"/>
    <p:sldLayoutId id="2147483752" r:id="rId4"/>
    <p:sldLayoutId id="2147483751" r:id="rId5"/>
    <p:sldLayoutId id="2147483750" r:id="rId6"/>
    <p:sldLayoutId id="2147483749" r:id="rId7"/>
    <p:sldLayoutId id="2147483748" r:id="rId8"/>
    <p:sldLayoutId id="2147483747" r:id="rId9"/>
    <p:sldLayoutId id="2147483746" r:id="rId10"/>
    <p:sldLayoutId id="2147483745" r:id="rId11"/>
    <p:sldLayoutId id="214748374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219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0700" y="6492876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0EF4A1BB-CD7C-4613-AAEE-E2B2A5E9FE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92197" name="Line 5"/>
          <p:cNvSpPr>
            <a:spLocks noChangeShapeType="1"/>
          </p:cNvSpPr>
          <p:nvPr/>
        </p:nvSpPr>
        <p:spPr bwMode="auto">
          <a:xfrm>
            <a:off x="228600" y="906463"/>
            <a:ext cx="8763000" cy="0"/>
          </a:xfrm>
          <a:prstGeom prst="line">
            <a:avLst/>
          </a:prstGeom>
          <a:noFill/>
          <a:ln w="76200" cmpd="tri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40966" name="Group 6"/>
          <p:cNvGrpSpPr>
            <a:grpSpLocks noChangeAspect="1"/>
          </p:cNvGrpSpPr>
          <p:nvPr/>
        </p:nvGrpSpPr>
        <p:grpSpPr bwMode="auto">
          <a:xfrm>
            <a:off x="215901" y="50800"/>
            <a:ext cx="788988" cy="788988"/>
            <a:chOff x="4752" y="1968"/>
            <a:chExt cx="695" cy="695"/>
          </a:xfrm>
        </p:grpSpPr>
        <p:sp>
          <p:nvSpPr>
            <p:cNvPr id="392199" name="AutoShape 7"/>
            <p:cNvSpPr>
              <a:spLocks noChangeAspect="1" noChangeArrowheads="1" noTextEdit="1"/>
            </p:cNvSpPr>
            <p:nvPr/>
          </p:nvSpPr>
          <p:spPr bwMode="auto">
            <a:xfrm>
              <a:off x="4752" y="1968"/>
              <a:ext cx="695" cy="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41542" name="Group 8"/>
            <p:cNvGrpSpPr>
              <a:grpSpLocks/>
            </p:cNvGrpSpPr>
            <p:nvPr/>
          </p:nvGrpSpPr>
          <p:grpSpPr bwMode="auto">
            <a:xfrm>
              <a:off x="4753" y="1969"/>
              <a:ext cx="693" cy="693"/>
              <a:chOff x="4753" y="1969"/>
              <a:chExt cx="693" cy="693"/>
            </a:xfrm>
          </p:grpSpPr>
          <p:sp>
            <p:nvSpPr>
              <p:cNvPr id="392201" name="Freeform 9"/>
              <p:cNvSpPr>
                <a:spLocks/>
              </p:cNvSpPr>
              <p:nvPr/>
            </p:nvSpPr>
            <p:spPr bwMode="auto">
              <a:xfrm>
                <a:off x="4753" y="1969"/>
                <a:ext cx="691" cy="691"/>
              </a:xfrm>
              <a:custGeom>
                <a:avLst/>
                <a:gdLst/>
                <a:ahLst/>
                <a:cxnLst>
                  <a:cxn ang="0">
                    <a:pos x="1067" y="2081"/>
                  </a:cxn>
                  <a:cxn ang="0">
                    <a:pos x="1146" y="2075"/>
                  </a:cxn>
                  <a:cxn ang="0">
                    <a:pos x="1225" y="2065"/>
                  </a:cxn>
                  <a:cxn ang="0">
                    <a:pos x="1350" y="2034"/>
                  </a:cxn>
                  <a:cxn ang="0">
                    <a:pos x="1492" y="1979"/>
                  </a:cxn>
                  <a:cxn ang="0">
                    <a:pos x="1622" y="1904"/>
                  </a:cxn>
                  <a:cxn ang="0">
                    <a:pos x="1740" y="1810"/>
                  </a:cxn>
                  <a:cxn ang="0">
                    <a:pos x="1843" y="1703"/>
                  </a:cxn>
                  <a:cxn ang="0">
                    <a:pos x="1930" y="1580"/>
                  </a:cxn>
                  <a:cxn ang="0">
                    <a:pos x="1999" y="1445"/>
                  </a:cxn>
                  <a:cxn ang="0">
                    <a:pos x="2048" y="1301"/>
                  </a:cxn>
                  <a:cxn ang="0">
                    <a:pos x="2069" y="1199"/>
                  </a:cxn>
                  <a:cxn ang="0">
                    <a:pos x="2078" y="1120"/>
                  </a:cxn>
                  <a:cxn ang="0">
                    <a:pos x="2081" y="1040"/>
                  </a:cxn>
                  <a:cxn ang="0">
                    <a:pos x="2080" y="987"/>
                  </a:cxn>
                  <a:cxn ang="0">
                    <a:pos x="2072" y="907"/>
                  </a:cxn>
                  <a:cxn ang="0">
                    <a:pos x="2060" y="830"/>
                  </a:cxn>
                  <a:cxn ang="0">
                    <a:pos x="2018" y="682"/>
                  </a:cxn>
                  <a:cxn ang="0">
                    <a:pos x="1955" y="545"/>
                  </a:cxn>
                  <a:cxn ang="0">
                    <a:pos x="1874" y="417"/>
                  </a:cxn>
                  <a:cxn ang="0">
                    <a:pos x="1776" y="304"/>
                  </a:cxn>
                  <a:cxn ang="0">
                    <a:pos x="1663" y="207"/>
                  </a:cxn>
                  <a:cxn ang="0">
                    <a:pos x="1536" y="125"/>
                  </a:cxn>
                  <a:cxn ang="0">
                    <a:pos x="1399" y="63"/>
                  </a:cxn>
                  <a:cxn ang="0">
                    <a:pos x="1250" y="21"/>
                  </a:cxn>
                  <a:cxn ang="0">
                    <a:pos x="1173" y="9"/>
                  </a:cxn>
                  <a:cxn ang="0">
                    <a:pos x="1094" y="1"/>
                  </a:cxn>
                  <a:cxn ang="0">
                    <a:pos x="1041" y="0"/>
                  </a:cxn>
                  <a:cxn ang="0">
                    <a:pos x="961" y="3"/>
                  </a:cxn>
                  <a:cxn ang="0">
                    <a:pos x="882" y="12"/>
                  </a:cxn>
                  <a:cxn ang="0">
                    <a:pos x="780" y="33"/>
                  </a:cxn>
                  <a:cxn ang="0">
                    <a:pos x="636" y="82"/>
                  </a:cxn>
                  <a:cxn ang="0">
                    <a:pos x="501" y="150"/>
                  </a:cxn>
                  <a:cxn ang="0">
                    <a:pos x="378" y="237"/>
                  </a:cxn>
                  <a:cxn ang="0">
                    <a:pos x="270" y="340"/>
                  </a:cxn>
                  <a:cxn ang="0">
                    <a:pos x="177" y="459"/>
                  </a:cxn>
                  <a:cxn ang="0">
                    <a:pos x="102" y="589"/>
                  </a:cxn>
                  <a:cxn ang="0">
                    <a:pos x="47" y="731"/>
                  </a:cxn>
                  <a:cxn ang="0">
                    <a:pos x="16" y="856"/>
                  </a:cxn>
                  <a:cxn ang="0">
                    <a:pos x="6" y="933"/>
                  </a:cxn>
                  <a:cxn ang="0">
                    <a:pos x="0" y="1014"/>
                  </a:cxn>
                  <a:cxn ang="0">
                    <a:pos x="0" y="1067"/>
                  </a:cxn>
                  <a:cxn ang="0">
                    <a:pos x="6" y="1146"/>
                  </a:cxn>
                  <a:cxn ang="0">
                    <a:pos x="16" y="1225"/>
                  </a:cxn>
                  <a:cxn ang="0">
                    <a:pos x="47" y="1350"/>
                  </a:cxn>
                  <a:cxn ang="0">
                    <a:pos x="102" y="1492"/>
                  </a:cxn>
                  <a:cxn ang="0">
                    <a:pos x="177" y="1622"/>
                  </a:cxn>
                  <a:cxn ang="0">
                    <a:pos x="270" y="1740"/>
                  </a:cxn>
                  <a:cxn ang="0">
                    <a:pos x="378" y="1843"/>
                  </a:cxn>
                  <a:cxn ang="0">
                    <a:pos x="501" y="1931"/>
                  </a:cxn>
                  <a:cxn ang="0">
                    <a:pos x="636" y="1999"/>
                  </a:cxn>
                  <a:cxn ang="0">
                    <a:pos x="780" y="2048"/>
                  </a:cxn>
                  <a:cxn ang="0">
                    <a:pos x="882" y="2069"/>
                  </a:cxn>
                  <a:cxn ang="0">
                    <a:pos x="961" y="2078"/>
                  </a:cxn>
                  <a:cxn ang="0">
                    <a:pos x="1041" y="2081"/>
                  </a:cxn>
                </a:cxnLst>
                <a:rect l="0" t="0" r="r" b="b"/>
                <a:pathLst>
                  <a:path w="2081" h="2081">
                    <a:moveTo>
                      <a:pt x="1041" y="2081"/>
                    </a:moveTo>
                    <a:lnTo>
                      <a:pt x="1041" y="2081"/>
                    </a:lnTo>
                    <a:lnTo>
                      <a:pt x="1067" y="2081"/>
                    </a:lnTo>
                    <a:lnTo>
                      <a:pt x="1094" y="2080"/>
                    </a:lnTo>
                    <a:lnTo>
                      <a:pt x="1120" y="2078"/>
                    </a:lnTo>
                    <a:lnTo>
                      <a:pt x="1146" y="2075"/>
                    </a:lnTo>
                    <a:lnTo>
                      <a:pt x="1173" y="2073"/>
                    </a:lnTo>
                    <a:lnTo>
                      <a:pt x="1199" y="2069"/>
                    </a:lnTo>
                    <a:lnTo>
                      <a:pt x="1225" y="2065"/>
                    </a:lnTo>
                    <a:lnTo>
                      <a:pt x="1250" y="2060"/>
                    </a:lnTo>
                    <a:lnTo>
                      <a:pt x="1301" y="2048"/>
                    </a:lnTo>
                    <a:lnTo>
                      <a:pt x="1350" y="2034"/>
                    </a:lnTo>
                    <a:lnTo>
                      <a:pt x="1399" y="2018"/>
                    </a:lnTo>
                    <a:lnTo>
                      <a:pt x="1445" y="1999"/>
                    </a:lnTo>
                    <a:lnTo>
                      <a:pt x="1492" y="1979"/>
                    </a:lnTo>
                    <a:lnTo>
                      <a:pt x="1536" y="1956"/>
                    </a:lnTo>
                    <a:lnTo>
                      <a:pt x="1580" y="1931"/>
                    </a:lnTo>
                    <a:lnTo>
                      <a:pt x="1622" y="1904"/>
                    </a:lnTo>
                    <a:lnTo>
                      <a:pt x="1663" y="1874"/>
                    </a:lnTo>
                    <a:lnTo>
                      <a:pt x="1702" y="1843"/>
                    </a:lnTo>
                    <a:lnTo>
                      <a:pt x="1740" y="1810"/>
                    </a:lnTo>
                    <a:lnTo>
                      <a:pt x="1776" y="1777"/>
                    </a:lnTo>
                    <a:lnTo>
                      <a:pt x="1810" y="1740"/>
                    </a:lnTo>
                    <a:lnTo>
                      <a:pt x="1843" y="1703"/>
                    </a:lnTo>
                    <a:lnTo>
                      <a:pt x="1874" y="1663"/>
                    </a:lnTo>
                    <a:lnTo>
                      <a:pt x="1903" y="1622"/>
                    </a:lnTo>
                    <a:lnTo>
                      <a:pt x="1930" y="1580"/>
                    </a:lnTo>
                    <a:lnTo>
                      <a:pt x="1955" y="1536"/>
                    </a:lnTo>
                    <a:lnTo>
                      <a:pt x="1979" y="1492"/>
                    </a:lnTo>
                    <a:lnTo>
                      <a:pt x="1999" y="1445"/>
                    </a:lnTo>
                    <a:lnTo>
                      <a:pt x="2018" y="1399"/>
                    </a:lnTo>
                    <a:lnTo>
                      <a:pt x="2034" y="1350"/>
                    </a:lnTo>
                    <a:lnTo>
                      <a:pt x="2048" y="1301"/>
                    </a:lnTo>
                    <a:lnTo>
                      <a:pt x="2060" y="1250"/>
                    </a:lnTo>
                    <a:lnTo>
                      <a:pt x="2065" y="1225"/>
                    </a:lnTo>
                    <a:lnTo>
                      <a:pt x="2069" y="1199"/>
                    </a:lnTo>
                    <a:lnTo>
                      <a:pt x="2072" y="1173"/>
                    </a:lnTo>
                    <a:lnTo>
                      <a:pt x="2075" y="1146"/>
                    </a:lnTo>
                    <a:lnTo>
                      <a:pt x="2078" y="1120"/>
                    </a:lnTo>
                    <a:lnTo>
                      <a:pt x="2080" y="1094"/>
                    </a:lnTo>
                    <a:lnTo>
                      <a:pt x="2081" y="1067"/>
                    </a:lnTo>
                    <a:lnTo>
                      <a:pt x="2081" y="1040"/>
                    </a:lnTo>
                    <a:lnTo>
                      <a:pt x="2081" y="1040"/>
                    </a:lnTo>
                    <a:lnTo>
                      <a:pt x="2081" y="1014"/>
                    </a:lnTo>
                    <a:lnTo>
                      <a:pt x="2080" y="987"/>
                    </a:lnTo>
                    <a:lnTo>
                      <a:pt x="2078" y="961"/>
                    </a:lnTo>
                    <a:lnTo>
                      <a:pt x="2075" y="933"/>
                    </a:lnTo>
                    <a:lnTo>
                      <a:pt x="2072" y="907"/>
                    </a:lnTo>
                    <a:lnTo>
                      <a:pt x="2069" y="881"/>
                    </a:lnTo>
                    <a:lnTo>
                      <a:pt x="2065" y="856"/>
                    </a:lnTo>
                    <a:lnTo>
                      <a:pt x="2060" y="830"/>
                    </a:lnTo>
                    <a:lnTo>
                      <a:pt x="2048" y="780"/>
                    </a:lnTo>
                    <a:lnTo>
                      <a:pt x="2034" y="731"/>
                    </a:lnTo>
                    <a:lnTo>
                      <a:pt x="2018" y="682"/>
                    </a:lnTo>
                    <a:lnTo>
                      <a:pt x="1999" y="636"/>
                    </a:lnTo>
                    <a:lnTo>
                      <a:pt x="1979" y="589"/>
                    </a:lnTo>
                    <a:lnTo>
                      <a:pt x="1955" y="545"/>
                    </a:lnTo>
                    <a:lnTo>
                      <a:pt x="1930" y="501"/>
                    </a:lnTo>
                    <a:lnTo>
                      <a:pt x="1903" y="459"/>
                    </a:lnTo>
                    <a:lnTo>
                      <a:pt x="1874" y="417"/>
                    </a:lnTo>
                    <a:lnTo>
                      <a:pt x="1843" y="378"/>
                    </a:lnTo>
                    <a:lnTo>
                      <a:pt x="1810" y="340"/>
                    </a:lnTo>
                    <a:lnTo>
                      <a:pt x="1776" y="304"/>
                    </a:lnTo>
                    <a:lnTo>
                      <a:pt x="1740" y="271"/>
                    </a:lnTo>
                    <a:lnTo>
                      <a:pt x="1702" y="237"/>
                    </a:lnTo>
                    <a:lnTo>
                      <a:pt x="1663" y="207"/>
                    </a:lnTo>
                    <a:lnTo>
                      <a:pt x="1622" y="177"/>
                    </a:lnTo>
                    <a:lnTo>
                      <a:pt x="1580" y="150"/>
                    </a:lnTo>
                    <a:lnTo>
                      <a:pt x="1536" y="125"/>
                    </a:lnTo>
                    <a:lnTo>
                      <a:pt x="1492" y="102"/>
                    </a:lnTo>
                    <a:lnTo>
                      <a:pt x="1445" y="82"/>
                    </a:lnTo>
                    <a:lnTo>
                      <a:pt x="1399" y="63"/>
                    </a:lnTo>
                    <a:lnTo>
                      <a:pt x="1350" y="47"/>
                    </a:lnTo>
                    <a:lnTo>
                      <a:pt x="1301" y="33"/>
                    </a:lnTo>
                    <a:lnTo>
                      <a:pt x="1250" y="21"/>
                    </a:lnTo>
                    <a:lnTo>
                      <a:pt x="1225" y="16"/>
                    </a:lnTo>
                    <a:lnTo>
                      <a:pt x="1199" y="12"/>
                    </a:lnTo>
                    <a:lnTo>
                      <a:pt x="1173" y="9"/>
                    </a:lnTo>
                    <a:lnTo>
                      <a:pt x="1146" y="6"/>
                    </a:lnTo>
                    <a:lnTo>
                      <a:pt x="1120" y="3"/>
                    </a:lnTo>
                    <a:lnTo>
                      <a:pt x="1094" y="1"/>
                    </a:lnTo>
                    <a:lnTo>
                      <a:pt x="1067" y="0"/>
                    </a:lnTo>
                    <a:lnTo>
                      <a:pt x="1041" y="0"/>
                    </a:lnTo>
                    <a:lnTo>
                      <a:pt x="1041" y="0"/>
                    </a:lnTo>
                    <a:lnTo>
                      <a:pt x="1014" y="0"/>
                    </a:lnTo>
                    <a:lnTo>
                      <a:pt x="987" y="1"/>
                    </a:lnTo>
                    <a:lnTo>
                      <a:pt x="961" y="3"/>
                    </a:lnTo>
                    <a:lnTo>
                      <a:pt x="935" y="6"/>
                    </a:lnTo>
                    <a:lnTo>
                      <a:pt x="907" y="9"/>
                    </a:lnTo>
                    <a:lnTo>
                      <a:pt x="882" y="12"/>
                    </a:lnTo>
                    <a:lnTo>
                      <a:pt x="856" y="16"/>
                    </a:lnTo>
                    <a:lnTo>
                      <a:pt x="830" y="21"/>
                    </a:lnTo>
                    <a:lnTo>
                      <a:pt x="780" y="33"/>
                    </a:lnTo>
                    <a:lnTo>
                      <a:pt x="731" y="47"/>
                    </a:lnTo>
                    <a:lnTo>
                      <a:pt x="682" y="63"/>
                    </a:lnTo>
                    <a:lnTo>
                      <a:pt x="636" y="82"/>
                    </a:lnTo>
                    <a:lnTo>
                      <a:pt x="589" y="102"/>
                    </a:lnTo>
                    <a:lnTo>
                      <a:pt x="545" y="125"/>
                    </a:lnTo>
                    <a:lnTo>
                      <a:pt x="501" y="150"/>
                    </a:lnTo>
                    <a:lnTo>
                      <a:pt x="459" y="177"/>
                    </a:lnTo>
                    <a:lnTo>
                      <a:pt x="417" y="207"/>
                    </a:lnTo>
                    <a:lnTo>
                      <a:pt x="378" y="237"/>
                    </a:lnTo>
                    <a:lnTo>
                      <a:pt x="340" y="271"/>
                    </a:lnTo>
                    <a:lnTo>
                      <a:pt x="304" y="304"/>
                    </a:lnTo>
                    <a:lnTo>
                      <a:pt x="270" y="340"/>
                    </a:lnTo>
                    <a:lnTo>
                      <a:pt x="237" y="378"/>
                    </a:lnTo>
                    <a:lnTo>
                      <a:pt x="207" y="417"/>
                    </a:lnTo>
                    <a:lnTo>
                      <a:pt x="177" y="459"/>
                    </a:lnTo>
                    <a:lnTo>
                      <a:pt x="150" y="501"/>
                    </a:lnTo>
                    <a:lnTo>
                      <a:pt x="125" y="545"/>
                    </a:lnTo>
                    <a:lnTo>
                      <a:pt x="102" y="589"/>
                    </a:lnTo>
                    <a:lnTo>
                      <a:pt x="82" y="636"/>
                    </a:lnTo>
                    <a:lnTo>
                      <a:pt x="63" y="682"/>
                    </a:lnTo>
                    <a:lnTo>
                      <a:pt x="47" y="731"/>
                    </a:lnTo>
                    <a:lnTo>
                      <a:pt x="33" y="780"/>
                    </a:lnTo>
                    <a:lnTo>
                      <a:pt x="21" y="830"/>
                    </a:lnTo>
                    <a:lnTo>
                      <a:pt x="16" y="856"/>
                    </a:lnTo>
                    <a:lnTo>
                      <a:pt x="12" y="881"/>
                    </a:lnTo>
                    <a:lnTo>
                      <a:pt x="8" y="907"/>
                    </a:lnTo>
                    <a:lnTo>
                      <a:pt x="6" y="933"/>
                    </a:lnTo>
                    <a:lnTo>
                      <a:pt x="2" y="961"/>
                    </a:lnTo>
                    <a:lnTo>
                      <a:pt x="1" y="987"/>
                    </a:lnTo>
                    <a:lnTo>
                      <a:pt x="0" y="1014"/>
                    </a:lnTo>
                    <a:lnTo>
                      <a:pt x="0" y="1040"/>
                    </a:lnTo>
                    <a:lnTo>
                      <a:pt x="0" y="1040"/>
                    </a:lnTo>
                    <a:lnTo>
                      <a:pt x="0" y="1067"/>
                    </a:lnTo>
                    <a:lnTo>
                      <a:pt x="1" y="1094"/>
                    </a:lnTo>
                    <a:lnTo>
                      <a:pt x="2" y="1120"/>
                    </a:lnTo>
                    <a:lnTo>
                      <a:pt x="6" y="1146"/>
                    </a:lnTo>
                    <a:lnTo>
                      <a:pt x="8" y="1173"/>
                    </a:lnTo>
                    <a:lnTo>
                      <a:pt x="12" y="1199"/>
                    </a:lnTo>
                    <a:lnTo>
                      <a:pt x="16" y="1225"/>
                    </a:lnTo>
                    <a:lnTo>
                      <a:pt x="21" y="1250"/>
                    </a:lnTo>
                    <a:lnTo>
                      <a:pt x="33" y="1301"/>
                    </a:lnTo>
                    <a:lnTo>
                      <a:pt x="47" y="1350"/>
                    </a:lnTo>
                    <a:lnTo>
                      <a:pt x="63" y="1399"/>
                    </a:lnTo>
                    <a:lnTo>
                      <a:pt x="82" y="1445"/>
                    </a:lnTo>
                    <a:lnTo>
                      <a:pt x="102" y="1492"/>
                    </a:lnTo>
                    <a:lnTo>
                      <a:pt x="125" y="1536"/>
                    </a:lnTo>
                    <a:lnTo>
                      <a:pt x="150" y="1580"/>
                    </a:lnTo>
                    <a:lnTo>
                      <a:pt x="177" y="1622"/>
                    </a:lnTo>
                    <a:lnTo>
                      <a:pt x="207" y="1663"/>
                    </a:lnTo>
                    <a:lnTo>
                      <a:pt x="237" y="1703"/>
                    </a:lnTo>
                    <a:lnTo>
                      <a:pt x="270" y="1740"/>
                    </a:lnTo>
                    <a:lnTo>
                      <a:pt x="304" y="1777"/>
                    </a:lnTo>
                    <a:lnTo>
                      <a:pt x="340" y="1810"/>
                    </a:lnTo>
                    <a:lnTo>
                      <a:pt x="378" y="1843"/>
                    </a:lnTo>
                    <a:lnTo>
                      <a:pt x="417" y="1874"/>
                    </a:lnTo>
                    <a:lnTo>
                      <a:pt x="459" y="1904"/>
                    </a:lnTo>
                    <a:lnTo>
                      <a:pt x="501" y="1931"/>
                    </a:lnTo>
                    <a:lnTo>
                      <a:pt x="545" y="1956"/>
                    </a:lnTo>
                    <a:lnTo>
                      <a:pt x="589" y="1979"/>
                    </a:lnTo>
                    <a:lnTo>
                      <a:pt x="636" y="1999"/>
                    </a:lnTo>
                    <a:lnTo>
                      <a:pt x="682" y="2018"/>
                    </a:lnTo>
                    <a:lnTo>
                      <a:pt x="731" y="2034"/>
                    </a:lnTo>
                    <a:lnTo>
                      <a:pt x="780" y="2048"/>
                    </a:lnTo>
                    <a:lnTo>
                      <a:pt x="830" y="2060"/>
                    </a:lnTo>
                    <a:lnTo>
                      <a:pt x="856" y="2065"/>
                    </a:lnTo>
                    <a:lnTo>
                      <a:pt x="882" y="2069"/>
                    </a:lnTo>
                    <a:lnTo>
                      <a:pt x="907" y="2073"/>
                    </a:lnTo>
                    <a:lnTo>
                      <a:pt x="935" y="2075"/>
                    </a:lnTo>
                    <a:lnTo>
                      <a:pt x="961" y="2078"/>
                    </a:lnTo>
                    <a:lnTo>
                      <a:pt x="987" y="2080"/>
                    </a:lnTo>
                    <a:lnTo>
                      <a:pt x="1014" y="2081"/>
                    </a:lnTo>
                    <a:lnTo>
                      <a:pt x="1041" y="2081"/>
                    </a:lnTo>
                    <a:lnTo>
                      <a:pt x="1041" y="2081"/>
                    </a:lnTo>
                    <a:lnTo>
                      <a:pt x="1041" y="2081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02" name="Freeform 10"/>
              <p:cNvSpPr>
                <a:spLocks/>
              </p:cNvSpPr>
              <p:nvPr/>
            </p:nvSpPr>
            <p:spPr bwMode="auto">
              <a:xfrm>
                <a:off x="4839" y="2052"/>
                <a:ext cx="527" cy="526"/>
              </a:xfrm>
              <a:custGeom>
                <a:avLst/>
                <a:gdLst/>
                <a:ahLst/>
                <a:cxnLst>
                  <a:cxn ang="0">
                    <a:pos x="831" y="1581"/>
                  </a:cxn>
                  <a:cxn ang="0">
                    <a:pos x="949" y="1565"/>
                  </a:cxn>
                  <a:cxn ang="0">
                    <a:pos x="1062" y="1533"/>
                  </a:cxn>
                  <a:cxn ang="0">
                    <a:pos x="1167" y="1486"/>
                  </a:cxn>
                  <a:cxn ang="0">
                    <a:pos x="1263" y="1424"/>
                  </a:cxn>
                  <a:cxn ang="0">
                    <a:pos x="1349" y="1349"/>
                  </a:cxn>
                  <a:cxn ang="0">
                    <a:pos x="1424" y="1263"/>
                  </a:cxn>
                  <a:cxn ang="0">
                    <a:pos x="1485" y="1168"/>
                  </a:cxn>
                  <a:cxn ang="0">
                    <a:pos x="1533" y="1062"/>
                  </a:cxn>
                  <a:cxn ang="0">
                    <a:pos x="1564" y="949"/>
                  </a:cxn>
                  <a:cxn ang="0">
                    <a:pos x="1580" y="831"/>
                  </a:cxn>
                  <a:cxn ang="0">
                    <a:pos x="1580" y="749"/>
                  </a:cxn>
                  <a:cxn ang="0">
                    <a:pos x="1564" y="631"/>
                  </a:cxn>
                  <a:cxn ang="0">
                    <a:pos x="1533" y="519"/>
                  </a:cxn>
                  <a:cxn ang="0">
                    <a:pos x="1485" y="414"/>
                  </a:cxn>
                  <a:cxn ang="0">
                    <a:pos x="1424" y="317"/>
                  </a:cxn>
                  <a:cxn ang="0">
                    <a:pos x="1349" y="231"/>
                  </a:cxn>
                  <a:cxn ang="0">
                    <a:pos x="1263" y="156"/>
                  </a:cxn>
                  <a:cxn ang="0">
                    <a:pos x="1167" y="95"/>
                  </a:cxn>
                  <a:cxn ang="0">
                    <a:pos x="1062" y="48"/>
                  </a:cxn>
                  <a:cxn ang="0">
                    <a:pos x="949" y="15"/>
                  </a:cxn>
                  <a:cxn ang="0">
                    <a:pos x="831" y="1"/>
                  </a:cxn>
                  <a:cxn ang="0">
                    <a:pos x="749" y="1"/>
                  </a:cxn>
                  <a:cxn ang="0">
                    <a:pos x="631" y="15"/>
                  </a:cxn>
                  <a:cxn ang="0">
                    <a:pos x="518" y="48"/>
                  </a:cxn>
                  <a:cxn ang="0">
                    <a:pos x="414" y="95"/>
                  </a:cxn>
                  <a:cxn ang="0">
                    <a:pos x="317" y="156"/>
                  </a:cxn>
                  <a:cxn ang="0">
                    <a:pos x="231" y="231"/>
                  </a:cxn>
                  <a:cxn ang="0">
                    <a:pos x="156" y="317"/>
                  </a:cxn>
                  <a:cxn ang="0">
                    <a:pos x="95" y="414"/>
                  </a:cxn>
                  <a:cxn ang="0">
                    <a:pos x="48" y="519"/>
                  </a:cxn>
                  <a:cxn ang="0">
                    <a:pos x="15" y="631"/>
                  </a:cxn>
                  <a:cxn ang="0">
                    <a:pos x="1" y="749"/>
                  </a:cxn>
                  <a:cxn ang="0">
                    <a:pos x="1" y="831"/>
                  </a:cxn>
                  <a:cxn ang="0">
                    <a:pos x="15" y="949"/>
                  </a:cxn>
                  <a:cxn ang="0">
                    <a:pos x="48" y="1062"/>
                  </a:cxn>
                  <a:cxn ang="0">
                    <a:pos x="95" y="1168"/>
                  </a:cxn>
                  <a:cxn ang="0">
                    <a:pos x="156" y="1263"/>
                  </a:cxn>
                  <a:cxn ang="0">
                    <a:pos x="231" y="1349"/>
                  </a:cxn>
                  <a:cxn ang="0">
                    <a:pos x="317" y="1424"/>
                  </a:cxn>
                  <a:cxn ang="0">
                    <a:pos x="414" y="1486"/>
                  </a:cxn>
                  <a:cxn ang="0">
                    <a:pos x="518" y="1533"/>
                  </a:cxn>
                  <a:cxn ang="0">
                    <a:pos x="631" y="1565"/>
                  </a:cxn>
                  <a:cxn ang="0">
                    <a:pos x="749" y="1581"/>
                  </a:cxn>
                  <a:cxn ang="0">
                    <a:pos x="790" y="1582"/>
                  </a:cxn>
                </a:cxnLst>
                <a:rect l="0" t="0" r="r" b="b"/>
                <a:pathLst>
                  <a:path w="1581" h="1582">
                    <a:moveTo>
                      <a:pt x="790" y="1582"/>
                    </a:moveTo>
                    <a:lnTo>
                      <a:pt x="790" y="1582"/>
                    </a:lnTo>
                    <a:lnTo>
                      <a:pt x="831" y="1581"/>
                    </a:lnTo>
                    <a:lnTo>
                      <a:pt x="871" y="1577"/>
                    </a:lnTo>
                    <a:lnTo>
                      <a:pt x="910" y="1572"/>
                    </a:lnTo>
                    <a:lnTo>
                      <a:pt x="949" y="1565"/>
                    </a:lnTo>
                    <a:lnTo>
                      <a:pt x="987" y="1557"/>
                    </a:lnTo>
                    <a:lnTo>
                      <a:pt x="1025" y="1546"/>
                    </a:lnTo>
                    <a:lnTo>
                      <a:pt x="1062" y="1533"/>
                    </a:lnTo>
                    <a:lnTo>
                      <a:pt x="1098" y="1519"/>
                    </a:lnTo>
                    <a:lnTo>
                      <a:pt x="1133" y="1504"/>
                    </a:lnTo>
                    <a:lnTo>
                      <a:pt x="1167" y="1486"/>
                    </a:lnTo>
                    <a:lnTo>
                      <a:pt x="1200" y="1467"/>
                    </a:lnTo>
                    <a:lnTo>
                      <a:pt x="1232" y="1446"/>
                    </a:lnTo>
                    <a:lnTo>
                      <a:pt x="1263" y="1424"/>
                    </a:lnTo>
                    <a:lnTo>
                      <a:pt x="1293" y="1400"/>
                    </a:lnTo>
                    <a:lnTo>
                      <a:pt x="1322" y="1375"/>
                    </a:lnTo>
                    <a:lnTo>
                      <a:pt x="1349" y="1349"/>
                    </a:lnTo>
                    <a:lnTo>
                      <a:pt x="1375" y="1322"/>
                    </a:lnTo>
                    <a:lnTo>
                      <a:pt x="1400" y="1294"/>
                    </a:lnTo>
                    <a:lnTo>
                      <a:pt x="1424" y="1263"/>
                    </a:lnTo>
                    <a:lnTo>
                      <a:pt x="1446" y="1233"/>
                    </a:lnTo>
                    <a:lnTo>
                      <a:pt x="1467" y="1200"/>
                    </a:lnTo>
                    <a:lnTo>
                      <a:pt x="1485" y="1168"/>
                    </a:lnTo>
                    <a:lnTo>
                      <a:pt x="1502" y="1133"/>
                    </a:lnTo>
                    <a:lnTo>
                      <a:pt x="1519" y="1098"/>
                    </a:lnTo>
                    <a:lnTo>
                      <a:pt x="1533" y="1062"/>
                    </a:lnTo>
                    <a:lnTo>
                      <a:pt x="1546" y="1025"/>
                    </a:lnTo>
                    <a:lnTo>
                      <a:pt x="1556" y="989"/>
                    </a:lnTo>
                    <a:lnTo>
                      <a:pt x="1564" y="949"/>
                    </a:lnTo>
                    <a:lnTo>
                      <a:pt x="1572" y="911"/>
                    </a:lnTo>
                    <a:lnTo>
                      <a:pt x="1576" y="871"/>
                    </a:lnTo>
                    <a:lnTo>
                      <a:pt x="1580" y="831"/>
                    </a:lnTo>
                    <a:lnTo>
                      <a:pt x="1581" y="791"/>
                    </a:lnTo>
                    <a:lnTo>
                      <a:pt x="1581" y="791"/>
                    </a:lnTo>
                    <a:lnTo>
                      <a:pt x="1580" y="749"/>
                    </a:lnTo>
                    <a:lnTo>
                      <a:pt x="1576" y="709"/>
                    </a:lnTo>
                    <a:lnTo>
                      <a:pt x="1572" y="670"/>
                    </a:lnTo>
                    <a:lnTo>
                      <a:pt x="1564" y="631"/>
                    </a:lnTo>
                    <a:lnTo>
                      <a:pt x="1556" y="593"/>
                    </a:lnTo>
                    <a:lnTo>
                      <a:pt x="1546" y="555"/>
                    </a:lnTo>
                    <a:lnTo>
                      <a:pt x="1533" y="519"/>
                    </a:lnTo>
                    <a:lnTo>
                      <a:pt x="1519" y="482"/>
                    </a:lnTo>
                    <a:lnTo>
                      <a:pt x="1502" y="447"/>
                    </a:lnTo>
                    <a:lnTo>
                      <a:pt x="1485" y="414"/>
                    </a:lnTo>
                    <a:lnTo>
                      <a:pt x="1467" y="380"/>
                    </a:lnTo>
                    <a:lnTo>
                      <a:pt x="1446" y="349"/>
                    </a:lnTo>
                    <a:lnTo>
                      <a:pt x="1424" y="317"/>
                    </a:lnTo>
                    <a:lnTo>
                      <a:pt x="1400" y="288"/>
                    </a:lnTo>
                    <a:lnTo>
                      <a:pt x="1375" y="258"/>
                    </a:lnTo>
                    <a:lnTo>
                      <a:pt x="1349" y="231"/>
                    </a:lnTo>
                    <a:lnTo>
                      <a:pt x="1322" y="205"/>
                    </a:lnTo>
                    <a:lnTo>
                      <a:pt x="1293" y="180"/>
                    </a:lnTo>
                    <a:lnTo>
                      <a:pt x="1263" y="156"/>
                    </a:lnTo>
                    <a:lnTo>
                      <a:pt x="1232" y="135"/>
                    </a:lnTo>
                    <a:lnTo>
                      <a:pt x="1200" y="114"/>
                    </a:lnTo>
                    <a:lnTo>
                      <a:pt x="1167" y="95"/>
                    </a:lnTo>
                    <a:lnTo>
                      <a:pt x="1133" y="77"/>
                    </a:lnTo>
                    <a:lnTo>
                      <a:pt x="1098" y="62"/>
                    </a:lnTo>
                    <a:lnTo>
                      <a:pt x="1062" y="48"/>
                    </a:lnTo>
                    <a:lnTo>
                      <a:pt x="1025" y="35"/>
                    </a:lnTo>
                    <a:lnTo>
                      <a:pt x="987" y="25"/>
                    </a:lnTo>
                    <a:lnTo>
                      <a:pt x="949" y="15"/>
                    </a:lnTo>
                    <a:lnTo>
                      <a:pt x="910" y="9"/>
                    </a:lnTo>
                    <a:lnTo>
                      <a:pt x="871" y="3"/>
                    </a:lnTo>
                    <a:lnTo>
                      <a:pt x="831" y="1"/>
                    </a:lnTo>
                    <a:lnTo>
                      <a:pt x="790" y="0"/>
                    </a:lnTo>
                    <a:lnTo>
                      <a:pt x="790" y="0"/>
                    </a:lnTo>
                    <a:lnTo>
                      <a:pt x="749" y="1"/>
                    </a:lnTo>
                    <a:lnTo>
                      <a:pt x="709" y="3"/>
                    </a:lnTo>
                    <a:lnTo>
                      <a:pt x="670" y="9"/>
                    </a:lnTo>
                    <a:lnTo>
                      <a:pt x="631" y="15"/>
                    </a:lnTo>
                    <a:lnTo>
                      <a:pt x="593" y="25"/>
                    </a:lnTo>
                    <a:lnTo>
                      <a:pt x="555" y="35"/>
                    </a:lnTo>
                    <a:lnTo>
                      <a:pt x="518" y="48"/>
                    </a:lnTo>
                    <a:lnTo>
                      <a:pt x="482" y="62"/>
                    </a:lnTo>
                    <a:lnTo>
                      <a:pt x="447" y="77"/>
                    </a:lnTo>
                    <a:lnTo>
                      <a:pt x="414" y="95"/>
                    </a:lnTo>
                    <a:lnTo>
                      <a:pt x="380" y="114"/>
                    </a:lnTo>
                    <a:lnTo>
                      <a:pt x="349" y="135"/>
                    </a:lnTo>
                    <a:lnTo>
                      <a:pt x="317" y="156"/>
                    </a:lnTo>
                    <a:lnTo>
                      <a:pt x="288" y="180"/>
                    </a:lnTo>
                    <a:lnTo>
                      <a:pt x="258" y="205"/>
                    </a:lnTo>
                    <a:lnTo>
                      <a:pt x="231" y="231"/>
                    </a:lnTo>
                    <a:lnTo>
                      <a:pt x="205" y="258"/>
                    </a:lnTo>
                    <a:lnTo>
                      <a:pt x="180" y="288"/>
                    </a:lnTo>
                    <a:lnTo>
                      <a:pt x="156" y="317"/>
                    </a:lnTo>
                    <a:lnTo>
                      <a:pt x="134" y="349"/>
                    </a:lnTo>
                    <a:lnTo>
                      <a:pt x="114" y="380"/>
                    </a:lnTo>
                    <a:lnTo>
                      <a:pt x="95" y="414"/>
                    </a:lnTo>
                    <a:lnTo>
                      <a:pt x="77" y="447"/>
                    </a:lnTo>
                    <a:lnTo>
                      <a:pt x="62" y="482"/>
                    </a:lnTo>
                    <a:lnTo>
                      <a:pt x="48" y="519"/>
                    </a:lnTo>
                    <a:lnTo>
                      <a:pt x="35" y="555"/>
                    </a:lnTo>
                    <a:lnTo>
                      <a:pt x="25" y="593"/>
                    </a:lnTo>
                    <a:lnTo>
                      <a:pt x="15" y="631"/>
                    </a:lnTo>
                    <a:lnTo>
                      <a:pt x="8" y="670"/>
                    </a:lnTo>
                    <a:lnTo>
                      <a:pt x="3" y="709"/>
                    </a:lnTo>
                    <a:lnTo>
                      <a:pt x="1" y="749"/>
                    </a:lnTo>
                    <a:lnTo>
                      <a:pt x="0" y="791"/>
                    </a:lnTo>
                    <a:lnTo>
                      <a:pt x="0" y="791"/>
                    </a:lnTo>
                    <a:lnTo>
                      <a:pt x="1" y="831"/>
                    </a:lnTo>
                    <a:lnTo>
                      <a:pt x="3" y="871"/>
                    </a:lnTo>
                    <a:lnTo>
                      <a:pt x="8" y="911"/>
                    </a:lnTo>
                    <a:lnTo>
                      <a:pt x="15" y="949"/>
                    </a:lnTo>
                    <a:lnTo>
                      <a:pt x="25" y="989"/>
                    </a:lnTo>
                    <a:lnTo>
                      <a:pt x="35" y="1025"/>
                    </a:lnTo>
                    <a:lnTo>
                      <a:pt x="48" y="1062"/>
                    </a:lnTo>
                    <a:lnTo>
                      <a:pt x="62" y="1098"/>
                    </a:lnTo>
                    <a:lnTo>
                      <a:pt x="77" y="1133"/>
                    </a:lnTo>
                    <a:lnTo>
                      <a:pt x="95" y="1168"/>
                    </a:lnTo>
                    <a:lnTo>
                      <a:pt x="114" y="1200"/>
                    </a:lnTo>
                    <a:lnTo>
                      <a:pt x="134" y="1233"/>
                    </a:lnTo>
                    <a:lnTo>
                      <a:pt x="156" y="1263"/>
                    </a:lnTo>
                    <a:lnTo>
                      <a:pt x="180" y="1294"/>
                    </a:lnTo>
                    <a:lnTo>
                      <a:pt x="205" y="1322"/>
                    </a:lnTo>
                    <a:lnTo>
                      <a:pt x="231" y="1349"/>
                    </a:lnTo>
                    <a:lnTo>
                      <a:pt x="258" y="1375"/>
                    </a:lnTo>
                    <a:lnTo>
                      <a:pt x="288" y="1400"/>
                    </a:lnTo>
                    <a:lnTo>
                      <a:pt x="317" y="1424"/>
                    </a:lnTo>
                    <a:lnTo>
                      <a:pt x="349" y="1446"/>
                    </a:lnTo>
                    <a:lnTo>
                      <a:pt x="380" y="1467"/>
                    </a:lnTo>
                    <a:lnTo>
                      <a:pt x="414" y="1486"/>
                    </a:lnTo>
                    <a:lnTo>
                      <a:pt x="447" y="1504"/>
                    </a:lnTo>
                    <a:lnTo>
                      <a:pt x="482" y="1519"/>
                    </a:lnTo>
                    <a:lnTo>
                      <a:pt x="518" y="1533"/>
                    </a:lnTo>
                    <a:lnTo>
                      <a:pt x="555" y="1546"/>
                    </a:lnTo>
                    <a:lnTo>
                      <a:pt x="593" y="1557"/>
                    </a:lnTo>
                    <a:lnTo>
                      <a:pt x="631" y="1565"/>
                    </a:lnTo>
                    <a:lnTo>
                      <a:pt x="670" y="1572"/>
                    </a:lnTo>
                    <a:lnTo>
                      <a:pt x="709" y="1577"/>
                    </a:lnTo>
                    <a:lnTo>
                      <a:pt x="749" y="1581"/>
                    </a:lnTo>
                    <a:lnTo>
                      <a:pt x="790" y="1582"/>
                    </a:lnTo>
                    <a:lnTo>
                      <a:pt x="790" y="1582"/>
                    </a:lnTo>
                    <a:lnTo>
                      <a:pt x="790" y="1582"/>
                    </a:lnTo>
                    <a:close/>
                  </a:path>
                </a:pathLst>
              </a:custGeom>
              <a:solidFill>
                <a:srgbClr val="FFF2C4"/>
              </a:solidFill>
              <a:ln w="3175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03" name="Freeform 11"/>
              <p:cNvSpPr>
                <a:spLocks/>
              </p:cNvSpPr>
              <p:nvPr/>
            </p:nvSpPr>
            <p:spPr bwMode="auto">
              <a:xfrm>
                <a:off x="4966" y="2390"/>
                <a:ext cx="264" cy="161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791" y="0"/>
                  </a:cxn>
                  <a:cxn ang="0">
                    <a:pos x="791" y="225"/>
                  </a:cxn>
                  <a:cxn ang="0">
                    <a:pos x="791" y="225"/>
                  </a:cxn>
                  <a:cxn ang="0">
                    <a:pos x="791" y="225"/>
                  </a:cxn>
                  <a:cxn ang="0">
                    <a:pos x="790" y="235"/>
                  </a:cxn>
                  <a:cxn ang="0">
                    <a:pos x="788" y="247"/>
                  </a:cxn>
                  <a:cxn ang="0">
                    <a:pos x="785" y="262"/>
                  </a:cxn>
                  <a:cxn ang="0">
                    <a:pos x="778" y="277"/>
                  </a:cxn>
                  <a:cxn ang="0">
                    <a:pos x="774" y="285"/>
                  </a:cxn>
                  <a:cxn ang="0">
                    <a:pos x="769" y="293"/>
                  </a:cxn>
                  <a:cxn ang="0">
                    <a:pos x="763" y="302"/>
                  </a:cxn>
                  <a:cxn ang="0">
                    <a:pos x="756" y="309"/>
                  </a:cxn>
                  <a:cxn ang="0">
                    <a:pos x="749" y="317"/>
                  </a:cxn>
                  <a:cxn ang="0">
                    <a:pos x="739" y="323"/>
                  </a:cxn>
                  <a:cxn ang="0">
                    <a:pos x="739" y="323"/>
                  </a:cxn>
                  <a:cxn ang="0">
                    <a:pos x="727" y="331"/>
                  </a:cxn>
                  <a:cxn ang="0">
                    <a:pos x="710" y="341"/>
                  </a:cxn>
                  <a:cxn ang="0">
                    <a:pos x="664" y="364"/>
                  </a:cxn>
                  <a:cxn ang="0">
                    <a:pos x="608" y="391"/>
                  </a:cxn>
                  <a:cxn ang="0">
                    <a:pos x="548" y="418"/>
                  </a:cxn>
                  <a:cxn ang="0">
                    <a:pos x="442" y="466"/>
                  </a:cxn>
                  <a:cxn ang="0">
                    <a:pos x="396" y="486"/>
                  </a:cxn>
                  <a:cxn ang="0">
                    <a:pos x="396" y="486"/>
                  </a:cxn>
                  <a:cxn ang="0">
                    <a:pos x="59" y="327"/>
                  </a:cxn>
                  <a:cxn ang="0">
                    <a:pos x="59" y="327"/>
                  </a:cxn>
                  <a:cxn ang="0">
                    <a:pos x="59" y="327"/>
                  </a:cxn>
                  <a:cxn ang="0">
                    <a:pos x="56" y="326"/>
                  </a:cxn>
                  <a:cxn ang="0">
                    <a:pos x="49" y="322"/>
                  </a:cxn>
                  <a:cxn ang="0">
                    <a:pos x="40" y="317"/>
                  </a:cxn>
                  <a:cxn ang="0">
                    <a:pos x="35" y="313"/>
                  </a:cxn>
                  <a:cxn ang="0">
                    <a:pos x="30" y="307"/>
                  </a:cxn>
                  <a:cxn ang="0">
                    <a:pos x="24" y="302"/>
                  </a:cxn>
                  <a:cxn ang="0">
                    <a:pos x="19" y="294"/>
                  </a:cxn>
                  <a:cxn ang="0">
                    <a:pos x="14" y="285"/>
                  </a:cxn>
                  <a:cxn ang="0">
                    <a:pos x="9" y="276"/>
                  </a:cxn>
                  <a:cxn ang="0">
                    <a:pos x="6" y="264"/>
                  </a:cxn>
                  <a:cxn ang="0">
                    <a:pos x="2" y="251"/>
                  </a:cxn>
                  <a:cxn ang="0">
                    <a:pos x="1" y="237"/>
                  </a:cxn>
                  <a:cxn ang="0">
                    <a:pos x="0" y="220"/>
                  </a:cxn>
                  <a:cxn ang="0">
                    <a:pos x="0" y="220"/>
                  </a:cxn>
                  <a:cxn ang="0">
                    <a:pos x="1" y="76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791" h="486">
                    <a:moveTo>
                      <a:pt x="2" y="0"/>
                    </a:moveTo>
                    <a:lnTo>
                      <a:pt x="791" y="0"/>
                    </a:lnTo>
                    <a:lnTo>
                      <a:pt x="791" y="225"/>
                    </a:lnTo>
                    <a:lnTo>
                      <a:pt x="791" y="225"/>
                    </a:lnTo>
                    <a:lnTo>
                      <a:pt x="791" y="225"/>
                    </a:lnTo>
                    <a:lnTo>
                      <a:pt x="790" y="235"/>
                    </a:lnTo>
                    <a:lnTo>
                      <a:pt x="788" y="247"/>
                    </a:lnTo>
                    <a:lnTo>
                      <a:pt x="785" y="262"/>
                    </a:lnTo>
                    <a:lnTo>
                      <a:pt x="778" y="277"/>
                    </a:lnTo>
                    <a:lnTo>
                      <a:pt x="774" y="285"/>
                    </a:lnTo>
                    <a:lnTo>
                      <a:pt x="769" y="293"/>
                    </a:lnTo>
                    <a:lnTo>
                      <a:pt x="763" y="302"/>
                    </a:lnTo>
                    <a:lnTo>
                      <a:pt x="756" y="309"/>
                    </a:lnTo>
                    <a:lnTo>
                      <a:pt x="749" y="317"/>
                    </a:lnTo>
                    <a:lnTo>
                      <a:pt x="739" y="323"/>
                    </a:lnTo>
                    <a:lnTo>
                      <a:pt x="739" y="323"/>
                    </a:lnTo>
                    <a:lnTo>
                      <a:pt x="727" y="331"/>
                    </a:lnTo>
                    <a:lnTo>
                      <a:pt x="710" y="341"/>
                    </a:lnTo>
                    <a:lnTo>
                      <a:pt x="664" y="364"/>
                    </a:lnTo>
                    <a:lnTo>
                      <a:pt x="608" y="391"/>
                    </a:lnTo>
                    <a:lnTo>
                      <a:pt x="548" y="418"/>
                    </a:lnTo>
                    <a:lnTo>
                      <a:pt x="442" y="466"/>
                    </a:lnTo>
                    <a:lnTo>
                      <a:pt x="396" y="486"/>
                    </a:lnTo>
                    <a:lnTo>
                      <a:pt x="396" y="486"/>
                    </a:lnTo>
                    <a:lnTo>
                      <a:pt x="59" y="327"/>
                    </a:lnTo>
                    <a:lnTo>
                      <a:pt x="59" y="327"/>
                    </a:lnTo>
                    <a:lnTo>
                      <a:pt x="59" y="327"/>
                    </a:lnTo>
                    <a:lnTo>
                      <a:pt x="56" y="326"/>
                    </a:lnTo>
                    <a:lnTo>
                      <a:pt x="49" y="322"/>
                    </a:lnTo>
                    <a:lnTo>
                      <a:pt x="40" y="317"/>
                    </a:lnTo>
                    <a:lnTo>
                      <a:pt x="35" y="313"/>
                    </a:lnTo>
                    <a:lnTo>
                      <a:pt x="30" y="307"/>
                    </a:lnTo>
                    <a:lnTo>
                      <a:pt x="24" y="302"/>
                    </a:lnTo>
                    <a:lnTo>
                      <a:pt x="19" y="294"/>
                    </a:lnTo>
                    <a:lnTo>
                      <a:pt x="14" y="285"/>
                    </a:lnTo>
                    <a:lnTo>
                      <a:pt x="9" y="276"/>
                    </a:lnTo>
                    <a:lnTo>
                      <a:pt x="6" y="264"/>
                    </a:lnTo>
                    <a:lnTo>
                      <a:pt x="2" y="251"/>
                    </a:lnTo>
                    <a:lnTo>
                      <a:pt x="1" y="237"/>
                    </a:lnTo>
                    <a:lnTo>
                      <a:pt x="0" y="220"/>
                    </a:lnTo>
                    <a:lnTo>
                      <a:pt x="0" y="220"/>
                    </a:lnTo>
                    <a:lnTo>
                      <a:pt x="1" y="76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D12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04" name="Freeform 12"/>
              <p:cNvSpPr>
                <a:spLocks/>
              </p:cNvSpPr>
              <p:nvPr/>
            </p:nvSpPr>
            <p:spPr bwMode="auto">
              <a:xfrm>
                <a:off x="5008" y="2084"/>
                <a:ext cx="185" cy="152"/>
              </a:xfrm>
              <a:custGeom>
                <a:avLst/>
                <a:gdLst/>
                <a:ahLst/>
                <a:cxnLst>
                  <a:cxn ang="0">
                    <a:pos x="220" y="219"/>
                  </a:cxn>
                  <a:cxn ang="0">
                    <a:pos x="196" y="201"/>
                  </a:cxn>
                  <a:cxn ang="0">
                    <a:pos x="202" y="152"/>
                  </a:cxn>
                  <a:cxn ang="0">
                    <a:pos x="8" y="2"/>
                  </a:cxn>
                  <a:cxn ang="0">
                    <a:pos x="14" y="53"/>
                  </a:cxn>
                  <a:cxn ang="0">
                    <a:pos x="23" y="102"/>
                  </a:cxn>
                  <a:cxn ang="0">
                    <a:pos x="56" y="156"/>
                  </a:cxn>
                  <a:cxn ang="0">
                    <a:pos x="77" y="199"/>
                  </a:cxn>
                  <a:cxn ang="0">
                    <a:pos x="112" y="244"/>
                  </a:cxn>
                  <a:cxn ang="0">
                    <a:pos x="127" y="270"/>
                  </a:cxn>
                  <a:cxn ang="0">
                    <a:pos x="150" y="303"/>
                  </a:cxn>
                  <a:cxn ang="0">
                    <a:pos x="151" y="306"/>
                  </a:cxn>
                  <a:cxn ang="0">
                    <a:pos x="156" y="313"/>
                  </a:cxn>
                  <a:cxn ang="0">
                    <a:pos x="171" y="324"/>
                  </a:cxn>
                  <a:cxn ang="0">
                    <a:pos x="198" y="345"/>
                  </a:cxn>
                  <a:cxn ang="0">
                    <a:pos x="207" y="369"/>
                  </a:cxn>
                  <a:cxn ang="0">
                    <a:pos x="200" y="376"/>
                  </a:cxn>
                  <a:cxn ang="0">
                    <a:pos x="197" y="383"/>
                  </a:cxn>
                  <a:cxn ang="0">
                    <a:pos x="190" y="396"/>
                  </a:cxn>
                  <a:cxn ang="0">
                    <a:pos x="229" y="396"/>
                  </a:cxn>
                  <a:cxn ang="0">
                    <a:pos x="213" y="425"/>
                  </a:cxn>
                  <a:cxn ang="0">
                    <a:pos x="241" y="427"/>
                  </a:cxn>
                  <a:cxn ang="0">
                    <a:pos x="240" y="434"/>
                  </a:cxn>
                  <a:cxn ang="0">
                    <a:pos x="246" y="445"/>
                  </a:cxn>
                  <a:cxn ang="0">
                    <a:pos x="259" y="440"/>
                  </a:cxn>
                  <a:cxn ang="0">
                    <a:pos x="278" y="453"/>
                  </a:cxn>
                  <a:cxn ang="0">
                    <a:pos x="301" y="442"/>
                  </a:cxn>
                  <a:cxn ang="0">
                    <a:pos x="320" y="448"/>
                  </a:cxn>
                  <a:cxn ang="0">
                    <a:pos x="323" y="432"/>
                  </a:cxn>
                  <a:cxn ang="0">
                    <a:pos x="344" y="433"/>
                  </a:cxn>
                  <a:cxn ang="0">
                    <a:pos x="331" y="367"/>
                  </a:cxn>
                  <a:cxn ang="0">
                    <a:pos x="374" y="338"/>
                  </a:cxn>
                  <a:cxn ang="0">
                    <a:pos x="411" y="308"/>
                  </a:cxn>
                  <a:cxn ang="0">
                    <a:pos x="444" y="255"/>
                  </a:cxn>
                  <a:cxn ang="0">
                    <a:pos x="451" y="219"/>
                  </a:cxn>
                  <a:cxn ang="0">
                    <a:pos x="483" y="180"/>
                  </a:cxn>
                  <a:cxn ang="0">
                    <a:pos x="513" y="139"/>
                  </a:cxn>
                  <a:cxn ang="0">
                    <a:pos x="537" y="86"/>
                  </a:cxn>
                  <a:cxn ang="0">
                    <a:pos x="554" y="21"/>
                  </a:cxn>
                  <a:cxn ang="0">
                    <a:pos x="372" y="115"/>
                  </a:cxn>
                  <a:cxn ang="0">
                    <a:pos x="350" y="161"/>
                  </a:cxn>
                  <a:cxn ang="0">
                    <a:pos x="366" y="211"/>
                  </a:cxn>
                  <a:cxn ang="0">
                    <a:pos x="341" y="229"/>
                  </a:cxn>
                  <a:cxn ang="0">
                    <a:pos x="316" y="220"/>
                  </a:cxn>
                  <a:cxn ang="0">
                    <a:pos x="294" y="212"/>
                  </a:cxn>
                  <a:cxn ang="0">
                    <a:pos x="264" y="220"/>
                  </a:cxn>
                  <a:cxn ang="0">
                    <a:pos x="240" y="207"/>
                  </a:cxn>
                </a:cxnLst>
                <a:rect l="0" t="0" r="r" b="b"/>
                <a:pathLst>
                  <a:path w="554" h="455">
                    <a:moveTo>
                      <a:pt x="239" y="209"/>
                    </a:moveTo>
                    <a:lnTo>
                      <a:pt x="228" y="218"/>
                    </a:lnTo>
                    <a:lnTo>
                      <a:pt x="220" y="219"/>
                    </a:lnTo>
                    <a:lnTo>
                      <a:pt x="210" y="217"/>
                    </a:lnTo>
                    <a:lnTo>
                      <a:pt x="201" y="209"/>
                    </a:lnTo>
                    <a:lnTo>
                      <a:pt x="196" y="201"/>
                    </a:lnTo>
                    <a:lnTo>
                      <a:pt x="194" y="187"/>
                    </a:lnTo>
                    <a:lnTo>
                      <a:pt x="201" y="167"/>
                    </a:lnTo>
                    <a:lnTo>
                      <a:pt x="202" y="152"/>
                    </a:lnTo>
                    <a:lnTo>
                      <a:pt x="196" y="128"/>
                    </a:lnTo>
                    <a:lnTo>
                      <a:pt x="51" y="32"/>
                    </a:lnTo>
                    <a:lnTo>
                      <a:pt x="8" y="2"/>
                    </a:lnTo>
                    <a:lnTo>
                      <a:pt x="5" y="19"/>
                    </a:lnTo>
                    <a:lnTo>
                      <a:pt x="0" y="31"/>
                    </a:lnTo>
                    <a:lnTo>
                      <a:pt x="14" y="53"/>
                    </a:lnTo>
                    <a:lnTo>
                      <a:pt x="12" y="62"/>
                    </a:lnTo>
                    <a:lnTo>
                      <a:pt x="21" y="86"/>
                    </a:lnTo>
                    <a:lnTo>
                      <a:pt x="23" y="102"/>
                    </a:lnTo>
                    <a:lnTo>
                      <a:pt x="42" y="124"/>
                    </a:lnTo>
                    <a:lnTo>
                      <a:pt x="43" y="137"/>
                    </a:lnTo>
                    <a:lnTo>
                      <a:pt x="56" y="156"/>
                    </a:lnTo>
                    <a:lnTo>
                      <a:pt x="60" y="173"/>
                    </a:lnTo>
                    <a:lnTo>
                      <a:pt x="77" y="187"/>
                    </a:lnTo>
                    <a:lnTo>
                      <a:pt x="77" y="199"/>
                    </a:lnTo>
                    <a:lnTo>
                      <a:pt x="90" y="214"/>
                    </a:lnTo>
                    <a:lnTo>
                      <a:pt x="99" y="229"/>
                    </a:lnTo>
                    <a:lnTo>
                      <a:pt x="112" y="244"/>
                    </a:lnTo>
                    <a:lnTo>
                      <a:pt x="120" y="251"/>
                    </a:lnTo>
                    <a:lnTo>
                      <a:pt x="121" y="259"/>
                    </a:lnTo>
                    <a:lnTo>
                      <a:pt x="127" y="270"/>
                    </a:lnTo>
                    <a:lnTo>
                      <a:pt x="136" y="276"/>
                    </a:lnTo>
                    <a:lnTo>
                      <a:pt x="137" y="287"/>
                    </a:lnTo>
                    <a:lnTo>
                      <a:pt x="150" y="303"/>
                    </a:lnTo>
                    <a:lnTo>
                      <a:pt x="150" y="303"/>
                    </a:lnTo>
                    <a:lnTo>
                      <a:pt x="150" y="303"/>
                    </a:lnTo>
                    <a:lnTo>
                      <a:pt x="151" y="306"/>
                    </a:lnTo>
                    <a:lnTo>
                      <a:pt x="152" y="309"/>
                    </a:lnTo>
                    <a:lnTo>
                      <a:pt x="156" y="313"/>
                    </a:lnTo>
                    <a:lnTo>
                      <a:pt x="156" y="313"/>
                    </a:lnTo>
                    <a:lnTo>
                      <a:pt x="164" y="319"/>
                    </a:lnTo>
                    <a:lnTo>
                      <a:pt x="171" y="324"/>
                    </a:lnTo>
                    <a:lnTo>
                      <a:pt x="171" y="324"/>
                    </a:lnTo>
                    <a:lnTo>
                      <a:pt x="180" y="333"/>
                    </a:lnTo>
                    <a:lnTo>
                      <a:pt x="194" y="341"/>
                    </a:lnTo>
                    <a:lnTo>
                      <a:pt x="198" y="345"/>
                    </a:lnTo>
                    <a:lnTo>
                      <a:pt x="216" y="347"/>
                    </a:lnTo>
                    <a:lnTo>
                      <a:pt x="207" y="369"/>
                    </a:lnTo>
                    <a:lnTo>
                      <a:pt x="207" y="369"/>
                    </a:lnTo>
                    <a:lnTo>
                      <a:pt x="207" y="369"/>
                    </a:lnTo>
                    <a:lnTo>
                      <a:pt x="202" y="372"/>
                    </a:lnTo>
                    <a:lnTo>
                      <a:pt x="200" y="376"/>
                    </a:lnTo>
                    <a:lnTo>
                      <a:pt x="198" y="379"/>
                    </a:lnTo>
                    <a:lnTo>
                      <a:pt x="198" y="379"/>
                    </a:lnTo>
                    <a:lnTo>
                      <a:pt x="197" y="383"/>
                    </a:lnTo>
                    <a:lnTo>
                      <a:pt x="195" y="389"/>
                    </a:lnTo>
                    <a:lnTo>
                      <a:pt x="190" y="396"/>
                    </a:lnTo>
                    <a:lnTo>
                      <a:pt x="190" y="396"/>
                    </a:lnTo>
                    <a:lnTo>
                      <a:pt x="196" y="416"/>
                    </a:lnTo>
                    <a:lnTo>
                      <a:pt x="209" y="420"/>
                    </a:lnTo>
                    <a:lnTo>
                      <a:pt x="229" y="396"/>
                    </a:lnTo>
                    <a:lnTo>
                      <a:pt x="239" y="407"/>
                    </a:lnTo>
                    <a:lnTo>
                      <a:pt x="227" y="418"/>
                    </a:lnTo>
                    <a:lnTo>
                      <a:pt x="213" y="425"/>
                    </a:lnTo>
                    <a:lnTo>
                      <a:pt x="218" y="437"/>
                    </a:lnTo>
                    <a:lnTo>
                      <a:pt x="241" y="427"/>
                    </a:lnTo>
                    <a:lnTo>
                      <a:pt x="241" y="427"/>
                    </a:lnTo>
                    <a:lnTo>
                      <a:pt x="241" y="427"/>
                    </a:lnTo>
                    <a:lnTo>
                      <a:pt x="240" y="431"/>
                    </a:lnTo>
                    <a:lnTo>
                      <a:pt x="240" y="434"/>
                    </a:lnTo>
                    <a:lnTo>
                      <a:pt x="241" y="438"/>
                    </a:lnTo>
                    <a:lnTo>
                      <a:pt x="241" y="438"/>
                    </a:lnTo>
                    <a:lnTo>
                      <a:pt x="246" y="445"/>
                    </a:lnTo>
                    <a:lnTo>
                      <a:pt x="249" y="450"/>
                    </a:lnTo>
                    <a:lnTo>
                      <a:pt x="249" y="450"/>
                    </a:lnTo>
                    <a:lnTo>
                      <a:pt x="259" y="440"/>
                    </a:lnTo>
                    <a:lnTo>
                      <a:pt x="268" y="439"/>
                    </a:lnTo>
                    <a:lnTo>
                      <a:pt x="272" y="445"/>
                    </a:lnTo>
                    <a:lnTo>
                      <a:pt x="278" y="453"/>
                    </a:lnTo>
                    <a:lnTo>
                      <a:pt x="294" y="450"/>
                    </a:lnTo>
                    <a:lnTo>
                      <a:pt x="296" y="435"/>
                    </a:lnTo>
                    <a:lnTo>
                      <a:pt x="301" y="442"/>
                    </a:lnTo>
                    <a:lnTo>
                      <a:pt x="309" y="452"/>
                    </a:lnTo>
                    <a:lnTo>
                      <a:pt x="320" y="455"/>
                    </a:lnTo>
                    <a:lnTo>
                      <a:pt x="320" y="448"/>
                    </a:lnTo>
                    <a:lnTo>
                      <a:pt x="316" y="437"/>
                    </a:lnTo>
                    <a:lnTo>
                      <a:pt x="316" y="429"/>
                    </a:lnTo>
                    <a:lnTo>
                      <a:pt x="323" y="432"/>
                    </a:lnTo>
                    <a:lnTo>
                      <a:pt x="336" y="434"/>
                    </a:lnTo>
                    <a:lnTo>
                      <a:pt x="342" y="440"/>
                    </a:lnTo>
                    <a:lnTo>
                      <a:pt x="344" y="433"/>
                    </a:lnTo>
                    <a:lnTo>
                      <a:pt x="341" y="426"/>
                    </a:lnTo>
                    <a:lnTo>
                      <a:pt x="326" y="377"/>
                    </a:lnTo>
                    <a:lnTo>
                      <a:pt x="331" y="367"/>
                    </a:lnTo>
                    <a:lnTo>
                      <a:pt x="326" y="342"/>
                    </a:lnTo>
                    <a:lnTo>
                      <a:pt x="352" y="345"/>
                    </a:lnTo>
                    <a:lnTo>
                      <a:pt x="374" y="338"/>
                    </a:lnTo>
                    <a:lnTo>
                      <a:pt x="387" y="330"/>
                    </a:lnTo>
                    <a:lnTo>
                      <a:pt x="395" y="314"/>
                    </a:lnTo>
                    <a:lnTo>
                      <a:pt x="411" y="308"/>
                    </a:lnTo>
                    <a:lnTo>
                      <a:pt x="425" y="295"/>
                    </a:lnTo>
                    <a:lnTo>
                      <a:pt x="438" y="276"/>
                    </a:lnTo>
                    <a:lnTo>
                      <a:pt x="444" y="255"/>
                    </a:lnTo>
                    <a:lnTo>
                      <a:pt x="453" y="244"/>
                    </a:lnTo>
                    <a:lnTo>
                      <a:pt x="457" y="229"/>
                    </a:lnTo>
                    <a:lnTo>
                      <a:pt x="451" y="219"/>
                    </a:lnTo>
                    <a:lnTo>
                      <a:pt x="465" y="206"/>
                    </a:lnTo>
                    <a:lnTo>
                      <a:pt x="457" y="203"/>
                    </a:lnTo>
                    <a:lnTo>
                      <a:pt x="483" y="180"/>
                    </a:lnTo>
                    <a:lnTo>
                      <a:pt x="485" y="171"/>
                    </a:lnTo>
                    <a:lnTo>
                      <a:pt x="511" y="146"/>
                    </a:lnTo>
                    <a:lnTo>
                      <a:pt x="513" y="139"/>
                    </a:lnTo>
                    <a:lnTo>
                      <a:pt x="529" y="119"/>
                    </a:lnTo>
                    <a:lnTo>
                      <a:pt x="538" y="98"/>
                    </a:lnTo>
                    <a:lnTo>
                      <a:pt x="537" y="86"/>
                    </a:lnTo>
                    <a:lnTo>
                      <a:pt x="549" y="62"/>
                    </a:lnTo>
                    <a:lnTo>
                      <a:pt x="549" y="33"/>
                    </a:lnTo>
                    <a:lnTo>
                      <a:pt x="554" y="21"/>
                    </a:lnTo>
                    <a:lnTo>
                      <a:pt x="551" y="0"/>
                    </a:lnTo>
                    <a:lnTo>
                      <a:pt x="520" y="26"/>
                    </a:lnTo>
                    <a:lnTo>
                      <a:pt x="372" y="115"/>
                    </a:lnTo>
                    <a:lnTo>
                      <a:pt x="356" y="129"/>
                    </a:lnTo>
                    <a:lnTo>
                      <a:pt x="350" y="142"/>
                    </a:lnTo>
                    <a:lnTo>
                      <a:pt x="350" y="161"/>
                    </a:lnTo>
                    <a:lnTo>
                      <a:pt x="356" y="180"/>
                    </a:lnTo>
                    <a:lnTo>
                      <a:pt x="363" y="196"/>
                    </a:lnTo>
                    <a:lnTo>
                      <a:pt x="366" y="211"/>
                    </a:lnTo>
                    <a:lnTo>
                      <a:pt x="361" y="220"/>
                    </a:lnTo>
                    <a:lnTo>
                      <a:pt x="356" y="228"/>
                    </a:lnTo>
                    <a:lnTo>
                      <a:pt x="341" y="229"/>
                    </a:lnTo>
                    <a:lnTo>
                      <a:pt x="327" y="225"/>
                    </a:lnTo>
                    <a:lnTo>
                      <a:pt x="322" y="213"/>
                    </a:lnTo>
                    <a:lnTo>
                      <a:pt x="316" y="220"/>
                    </a:lnTo>
                    <a:lnTo>
                      <a:pt x="306" y="213"/>
                    </a:lnTo>
                    <a:lnTo>
                      <a:pt x="298" y="221"/>
                    </a:lnTo>
                    <a:lnTo>
                      <a:pt x="294" y="212"/>
                    </a:lnTo>
                    <a:lnTo>
                      <a:pt x="284" y="223"/>
                    </a:lnTo>
                    <a:lnTo>
                      <a:pt x="276" y="213"/>
                    </a:lnTo>
                    <a:lnTo>
                      <a:pt x="264" y="220"/>
                    </a:lnTo>
                    <a:lnTo>
                      <a:pt x="260" y="208"/>
                    </a:lnTo>
                    <a:lnTo>
                      <a:pt x="249" y="211"/>
                    </a:lnTo>
                    <a:lnTo>
                      <a:pt x="240" y="207"/>
                    </a:lnTo>
                    <a:lnTo>
                      <a:pt x="239" y="209"/>
                    </a:lnTo>
                    <a:close/>
                  </a:path>
                </a:pathLst>
              </a:custGeom>
              <a:solidFill>
                <a:srgbClr val="FFD12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05" name="Freeform 13"/>
              <p:cNvSpPr>
                <a:spLocks/>
              </p:cNvSpPr>
              <p:nvPr/>
            </p:nvSpPr>
            <p:spPr bwMode="auto">
              <a:xfrm>
                <a:off x="5044" y="2418"/>
                <a:ext cx="102" cy="130"/>
              </a:xfrm>
              <a:custGeom>
                <a:avLst/>
                <a:gdLst/>
                <a:ahLst/>
                <a:cxnLst>
                  <a:cxn ang="0">
                    <a:pos x="137" y="5"/>
                  </a:cxn>
                  <a:cxn ang="0">
                    <a:pos x="121" y="283"/>
                  </a:cxn>
                  <a:cxn ang="0">
                    <a:pos x="99" y="292"/>
                  </a:cxn>
                  <a:cxn ang="0">
                    <a:pos x="79" y="300"/>
                  </a:cxn>
                  <a:cxn ang="0">
                    <a:pos x="65" y="298"/>
                  </a:cxn>
                  <a:cxn ang="0">
                    <a:pos x="51" y="299"/>
                  </a:cxn>
                  <a:cxn ang="0">
                    <a:pos x="26" y="304"/>
                  </a:cxn>
                  <a:cxn ang="0">
                    <a:pos x="0" y="317"/>
                  </a:cxn>
                  <a:cxn ang="0">
                    <a:pos x="162" y="398"/>
                  </a:cxn>
                  <a:cxn ang="0">
                    <a:pos x="305" y="337"/>
                  </a:cxn>
                  <a:cxn ang="0">
                    <a:pos x="289" y="319"/>
                  </a:cxn>
                  <a:cxn ang="0">
                    <a:pos x="264" y="304"/>
                  </a:cxn>
                  <a:cxn ang="0">
                    <a:pos x="242" y="298"/>
                  </a:cxn>
                  <a:cxn ang="0">
                    <a:pos x="227" y="305"/>
                  </a:cxn>
                  <a:cxn ang="0">
                    <a:pos x="218" y="296"/>
                  </a:cxn>
                  <a:cxn ang="0">
                    <a:pos x="192" y="287"/>
                  </a:cxn>
                  <a:cxn ang="0">
                    <a:pos x="186" y="0"/>
                  </a:cxn>
                  <a:cxn ang="0">
                    <a:pos x="137" y="5"/>
                  </a:cxn>
                  <a:cxn ang="0">
                    <a:pos x="137" y="5"/>
                  </a:cxn>
                </a:cxnLst>
                <a:rect l="0" t="0" r="r" b="b"/>
                <a:pathLst>
                  <a:path w="305" h="398">
                    <a:moveTo>
                      <a:pt x="137" y="5"/>
                    </a:moveTo>
                    <a:lnTo>
                      <a:pt x="121" y="283"/>
                    </a:lnTo>
                    <a:lnTo>
                      <a:pt x="99" y="292"/>
                    </a:lnTo>
                    <a:lnTo>
                      <a:pt x="79" y="300"/>
                    </a:lnTo>
                    <a:lnTo>
                      <a:pt x="65" y="298"/>
                    </a:lnTo>
                    <a:lnTo>
                      <a:pt x="51" y="299"/>
                    </a:lnTo>
                    <a:lnTo>
                      <a:pt x="26" y="304"/>
                    </a:lnTo>
                    <a:lnTo>
                      <a:pt x="0" y="317"/>
                    </a:lnTo>
                    <a:lnTo>
                      <a:pt x="162" y="398"/>
                    </a:lnTo>
                    <a:lnTo>
                      <a:pt x="305" y="337"/>
                    </a:lnTo>
                    <a:lnTo>
                      <a:pt x="289" y="319"/>
                    </a:lnTo>
                    <a:lnTo>
                      <a:pt x="264" y="304"/>
                    </a:lnTo>
                    <a:lnTo>
                      <a:pt x="242" y="298"/>
                    </a:lnTo>
                    <a:lnTo>
                      <a:pt x="227" y="305"/>
                    </a:lnTo>
                    <a:lnTo>
                      <a:pt x="218" y="296"/>
                    </a:lnTo>
                    <a:lnTo>
                      <a:pt x="192" y="287"/>
                    </a:lnTo>
                    <a:lnTo>
                      <a:pt x="186" y="0"/>
                    </a:lnTo>
                    <a:lnTo>
                      <a:pt x="137" y="5"/>
                    </a:lnTo>
                    <a:lnTo>
                      <a:pt x="137" y="5"/>
                    </a:lnTo>
                    <a:close/>
                  </a:path>
                </a:pathLst>
              </a:custGeom>
              <a:solidFill>
                <a:srgbClr val="BBBBD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06" name="Freeform 14"/>
              <p:cNvSpPr>
                <a:spLocks/>
              </p:cNvSpPr>
              <p:nvPr/>
            </p:nvSpPr>
            <p:spPr bwMode="auto">
              <a:xfrm>
                <a:off x="4948" y="2255"/>
                <a:ext cx="302" cy="13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04" y="0"/>
                  </a:cxn>
                  <a:cxn ang="0">
                    <a:pos x="841" y="74"/>
                  </a:cxn>
                  <a:cxn ang="0">
                    <a:pos x="841" y="404"/>
                  </a:cxn>
                  <a:cxn ang="0">
                    <a:pos x="56" y="404"/>
                  </a:cxn>
                  <a:cxn ang="0">
                    <a:pos x="56" y="71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04" h="404">
                    <a:moveTo>
                      <a:pt x="0" y="0"/>
                    </a:moveTo>
                    <a:lnTo>
                      <a:pt x="904" y="0"/>
                    </a:lnTo>
                    <a:lnTo>
                      <a:pt x="841" y="74"/>
                    </a:lnTo>
                    <a:lnTo>
                      <a:pt x="841" y="404"/>
                    </a:lnTo>
                    <a:lnTo>
                      <a:pt x="56" y="404"/>
                    </a:lnTo>
                    <a:lnTo>
                      <a:pt x="56" y="7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07" name="Freeform 15"/>
              <p:cNvSpPr>
                <a:spLocks/>
              </p:cNvSpPr>
              <p:nvPr/>
            </p:nvSpPr>
            <p:spPr bwMode="auto">
              <a:xfrm>
                <a:off x="5085" y="2126"/>
                <a:ext cx="22" cy="11"/>
              </a:xfrm>
              <a:custGeom>
                <a:avLst/>
                <a:gdLst/>
                <a:ahLst/>
                <a:cxnLst>
                  <a:cxn ang="0">
                    <a:pos x="35" y="11"/>
                  </a:cxn>
                  <a:cxn ang="0">
                    <a:pos x="35" y="11"/>
                  </a:cxn>
                  <a:cxn ang="0">
                    <a:pos x="29" y="7"/>
                  </a:cxn>
                  <a:cxn ang="0">
                    <a:pos x="25" y="6"/>
                  </a:cxn>
                  <a:cxn ang="0">
                    <a:pos x="18" y="5"/>
                  </a:cxn>
                  <a:cxn ang="0">
                    <a:pos x="18" y="5"/>
                  </a:cxn>
                  <a:cxn ang="0">
                    <a:pos x="15" y="5"/>
                  </a:cxn>
                  <a:cxn ang="0">
                    <a:pos x="12" y="5"/>
                  </a:cxn>
                  <a:cxn ang="0">
                    <a:pos x="9" y="6"/>
                  </a:cxn>
                  <a:cxn ang="0">
                    <a:pos x="8" y="8"/>
                  </a:cxn>
                  <a:cxn ang="0">
                    <a:pos x="5" y="13"/>
                  </a:cxn>
                  <a:cxn ang="0">
                    <a:pos x="4" y="18"/>
                  </a:cxn>
                  <a:cxn ang="0">
                    <a:pos x="4" y="24"/>
                  </a:cxn>
                  <a:cxn ang="0">
                    <a:pos x="5" y="29"/>
                  </a:cxn>
                  <a:cxn ang="0">
                    <a:pos x="5" y="33"/>
                  </a:cxn>
                  <a:cxn ang="0">
                    <a:pos x="5" y="33"/>
                  </a:cxn>
                  <a:cxn ang="0">
                    <a:pos x="2" y="25"/>
                  </a:cxn>
                  <a:cxn ang="0">
                    <a:pos x="0" y="18"/>
                  </a:cxn>
                  <a:cxn ang="0">
                    <a:pos x="0" y="12"/>
                  </a:cxn>
                  <a:cxn ang="0">
                    <a:pos x="1" y="7"/>
                  </a:cxn>
                  <a:cxn ang="0">
                    <a:pos x="3" y="5"/>
                  </a:cxn>
                  <a:cxn ang="0">
                    <a:pos x="7" y="2"/>
                  </a:cxn>
                  <a:cxn ang="0">
                    <a:pos x="12" y="1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21" y="0"/>
                  </a:cxn>
                  <a:cxn ang="0">
                    <a:pos x="27" y="1"/>
                  </a:cxn>
                  <a:cxn ang="0">
                    <a:pos x="31" y="2"/>
                  </a:cxn>
                  <a:cxn ang="0">
                    <a:pos x="34" y="4"/>
                  </a:cxn>
                  <a:cxn ang="0">
                    <a:pos x="38" y="7"/>
                  </a:cxn>
                  <a:cxn ang="0">
                    <a:pos x="39" y="8"/>
                  </a:cxn>
                  <a:cxn ang="0">
                    <a:pos x="39" y="8"/>
                  </a:cxn>
                  <a:cxn ang="0">
                    <a:pos x="41" y="8"/>
                  </a:cxn>
                  <a:cxn ang="0">
                    <a:pos x="46" y="10"/>
                  </a:cxn>
                  <a:cxn ang="0">
                    <a:pos x="54" y="12"/>
                  </a:cxn>
                  <a:cxn ang="0">
                    <a:pos x="58" y="13"/>
                  </a:cxn>
                  <a:cxn ang="0">
                    <a:pos x="62" y="16"/>
                  </a:cxn>
                  <a:cxn ang="0">
                    <a:pos x="62" y="16"/>
                  </a:cxn>
                  <a:cxn ang="0">
                    <a:pos x="64" y="18"/>
                  </a:cxn>
                  <a:cxn ang="0">
                    <a:pos x="63" y="18"/>
                  </a:cxn>
                  <a:cxn ang="0">
                    <a:pos x="54" y="16"/>
                  </a:cxn>
                  <a:cxn ang="0">
                    <a:pos x="54" y="16"/>
                  </a:cxn>
                  <a:cxn ang="0">
                    <a:pos x="47" y="15"/>
                  </a:cxn>
                  <a:cxn ang="0">
                    <a:pos x="42" y="13"/>
                  </a:cxn>
                  <a:cxn ang="0">
                    <a:pos x="42" y="13"/>
                  </a:cxn>
                  <a:cxn ang="0">
                    <a:pos x="35" y="11"/>
                  </a:cxn>
                  <a:cxn ang="0">
                    <a:pos x="35" y="11"/>
                  </a:cxn>
                </a:cxnLst>
                <a:rect l="0" t="0" r="r" b="b"/>
                <a:pathLst>
                  <a:path w="64" h="33">
                    <a:moveTo>
                      <a:pt x="35" y="11"/>
                    </a:moveTo>
                    <a:lnTo>
                      <a:pt x="35" y="11"/>
                    </a:lnTo>
                    <a:lnTo>
                      <a:pt x="29" y="7"/>
                    </a:lnTo>
                    <a:lnTo>
                      <a:pt x="25" y="6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5" y="5"/>
                    </a:lnTo>
                    <a:lnTo>
                      <a:pt x="12" y="5"/>
                    </a:lnTo>
                    <a:lnTo>
                      <a:pt x="9" y="6"/>
                    </a:lnTo>
                    <a:lnTo>
                      <a:pt x="8" y="8"/>
                    </a:lnTo>
                    <a:lnTo>
                      <a:pt x="5" y="13"/>
                    </a:lnTo>
                    <a:lnTo>
                      <a:pt x="4" y="18"/>
                    </a:lnTo>
                    <a:lnTo>
                      <a:pt x="4" y="24"/>
                    </a:lnTo>
                    <a:lnTo>
                      <a:pt x="5" y="29"/>
                    </a:lnTo>
                    <a:lnTo>
                      <a:pt x="5" y="33"/>
                    </a:lnTo>
                    <a:lnTo>
                      <a:pt x="5" y="33"/>
                    </a:lnTo>
                    <a:lnTo>
                      <a:pt x="2" y="25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1" y="7"/>
                    </a:lnTo>
                    <a:lnTo>
                      <a:pt x="3" y="5"/>
                    </a:lnTo>
                    <a:lnTo>
                      <a:pt x="7" y="2"/>
                    </a:lnTo>
                    <a:lnTo>
                      <a:pt x="12" y="1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1" y="2"/>
                    </a:lnTo>
                    <a:lnTo>
                      <a:pt x="34" y="4"/>
                    </a:lnTo>
                    <a:lnTo>
                      <a:pt x="38" y="7"/>
                    </a:lnTo>
                    <a:lnTo>
                      <a:pt x="39" y="8"/>
                    </a:lnTo>
                    <a:lnTo>
                      <a:pt x="39" y="8"/>
                    </a:lnTo>
                    <a:lnTo>
                      <a:pt x="41" y="8"/>
                    </a:lnTo>
                    <a:lnTo>
                      <a:pt x="46" y="10"/>
                    </a:lnTo>
                    <a:lnTo>
                      <a:pt x="54" y="12"/>
                    </a:lnTo>
                    <a:lnTo>
                      <a:pt x="58" y="13"/>
                    </a:lnTo>
                    <a:lnTo>
                      <a:pt x="62" y="16"/>
                    </a:lnTo>
                    <a:lnTo>
                      <a:pt x="62" y="16"/>
                    </a:lnTo>
                    <a:lnTo>
                      <a:pt x="64" y="18"/>
                    </a:lnTo>
                    <a:lnTo>
                      <a:pt x="63" y="18"/>
                    </a:lnTo>
                    <a:lnTo>
                      <a:pt x="54" y="16"/>
                    </a:lnTo>
                    <a:lnTo>
                      <a:pt x="54" y="16"/>
                    </a:lnTo>
                    <a:lnTo>
                      <a:pt x="47" y="15"/>
                    </a:lnTo>
                    <a:lnTo>
                      <a:pt x="42" y="13"/>
                    </a:lnTo>
                    <a:lnTo>
                      <a:pt x="42" y="13"/>
                    </a:lnTo>
                    <a:lnTo>
                      <a:pt x="35" y="11"/>
                    </a:lnTo>
                    <a:lnTo>
                      <a:pt x="35" y="1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08" name="Freeform 16"/>
              <p:cNvSpPr>
                <a:spLocks/>
              </p:cNvSpPr>
              <p:nvPr/>
            </p:nvSpPr>
            <p:spPr bwMode="auto">
              <a:xfrm>
                <a:off x="5097" y="2130"/>
                <a:ext cx="6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9" y="14"/>
                  </a:cxn>
                  <a:cxn ang="0">
                    <a:pos x="9" y="14"/>
                  </a:cxn>
                  <a:cxn ang="0">
                    <a:pos x="10" y="14"/>
                  </a:cxn>
                  <a:cxn ang="0">
                    <a:pos x="13" y="12"/>
                  </a:cxn>
                  <a:cxn ang="0">
                    <a:pos x="16" y="9"/>
                  </a:cxn>
                  <a:cxn ang="0">
                    <a:pos x="16" y="9"/>
                  </a:cxn>
                  <a:cxn ang="0">
                    <a:pos x="15" y="8"/>
                  </a:cxn>
                  <a:cxn ang="0">
                    <a:pos x="14" y="6"/>
                  </a:cxn>
                  <a:cxn ang="0">
                    <a:pos x="13" y="5"/>
                  </a:cxn>
                  <a:cxn ang="0">
                    <a:pos x="13" y="5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16" h="14">
                    <a:moveTo>
                      <a:pt x="0" y="0"/>
                    </a:moveTo>
                    <a:lnTo>
                      <a:pt x="0" y="0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10" y="14"/>
                    </a:lnTo>
                    <a:lnTo>
                      <a:pt x="13" y="12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15" y="8"/>
                    </a:lnTo>
                    <a:lnTo>
                      <a:pt x="14" y="6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09" name="Freeform 17"/>
              <p:cNvSpPr>
                <a:spLocks/>
              </p:cNvSpPr>
              <p:nvPr/>
            </p:nvSpPr>
            <p:spPr bwMode="auto">
              <a:xfrm>
                <a:off x="5096" y="2125"/>
                <a:ext cx="20" cy="15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1" y="6"/>
                  </a:cxn>
                  <a:cxn ang="0">
                    <a:pos x="8" y="3"/>
                  </a:cxn>
                  <a:cxn ang="0">
                    <a:pos x="13" y="1"/>
                  </a:cxn>
                  <a:cxn ang="0">
                    <a:pos x="21" y="0"/>
                  </a:cxn>
                  <a:cxn ang="0">
                    <a:pos x="28" y="2"/>
                  </a:cxn>
                  <a:cxn ang="0">
                    <a:pos x="28" y="2"/>
                  </a:cxn>
                  <a:cxn ang="0">
                    <a:pos x="38" y="6"/>
                  </a:cxn>
                  <a:cxn ang="0">
                    <a:pos x="48" y="10"/>
                  </a:cxn>
                  <a:cxn ang="0">
                    <a:pos x="60" y="17"/>
                  </a:cxn>
                  <a:cxn ang="0">
                    <a:pos x="60" y="17"/>
                  </a:cxn>
                  <a:cxn ang="0">
                    <a:pos x="58" y="18"/>
                  </a:cxn>
                  <a:cxn ang="0">
                    <a:pos x="53" y="21"/>
                  </a:cxn>
                  <a:cxn ang="0">
                    <a:pos x="51" y="23"/>
                  </a:cxn>
                  <a:cxn ang="0">
                    <a:pos x="49" y="28"/>
                  </a:cxn>
                  <a:cxn ang="0">
                    <a:pos x="48" y="31"/>
                  </a:cxn>
                  <a:cxn ang="0">
                    <a:pos x="48" y="35"/>
                  </a:cxn>
                  <a:cxn ang="0">
                    <a:pos x="48" y="35"/>
                  </a:cxn>
                  <a:cxn ang="0">
                    <a:pos x="49" y="44"/>
                  </a:cxn>
                  <a:cxn ang="0">
                    <a:pos x="49" y="44"/>
                  </a:cxn>
                  <a:cxn ang="0">
                    <a:pos x="49" y="44"/>
                  </a:cxn>
                  <a:cxn ang="0">
                    <a:pos x="41" y="39"/>
                  </a:cxn>
                  <a:cxn ang="0">
                    <a:pos x="41" y="39"/>
                  </a:cxn>
                  <a:cxn ang="0">
                    <a:pos x="41" y="39"/>
                  </a:cxn>
                  <a:cxn ang="0">
                    <a:pos x="41" y="36"/>
                  </a:cxn>
                  <a:cxn ang="0">
                    <a:pos x="41" y="32"/>
                  </a:cxn>
                  <a:cxn ang="0">
                    <a:pos x="43" y="25"/>
                  </a:cxn>
                  <a:cxn ang="0">
                    <a:pos x="45" y="21"/>
                  </a:cxn>
                  <a:cxn ang="0">
                    <a:pos x="47" y="18"/>
                  </a:cxn>
                  <a:cxn ang="0">
                    <a:pos x="47" y="18"/>
                  </a:cxn>
                  <a:cxn ang="0">
                    <a:pos x="34" y="10"/>
                  </a:cxn>
                  <a:cxn ang="0">
                    <a:pos x="27" y="8"/>
                  </a:cxn>
                  <a:cxn ang="0">
                    <a:pos x="27" y="8"/>
                  </a:cxn>
                  <a:cxn ang="0">
                    <a:pos x="25" y="7"/>
                  </a:cxn>
                  <a:cxn ang="0">
                    <a:pos x="19" y="5"/>
                  </a:cxn>
                  <a:cxn ang="0">
                    <a:pos x="11" y="5"/>
                  </a:cxn>
                  <a:cxn ang="0">
                    <a:pos x="8" y="6"/>
                  </a:cxn>
                  <a:cxn ang="0">
                    <a:pos x="6" y="8"/>
                  </a:cxn>
                  <a:cxn ang="0">
                    <a:pos x="6" y="8"/>
                  </a:cxn>
                  <a:cxn ang="0">
                    <a:pos x="1" y="10"/>
                  </a:cxn>
                  <a:cxn ang="0">
                    <a:pos x="1" y="10"/>
                  </a:cxn>
                  <a:cxn ang="0">
                    <a:pos x="0" y="9"/>
                  </a:cxn>
                  <a:cxn ang="0">
                    <a:pos x="1" y="6"/>
                  </a:cxn>
                  <a:cxn ang="0">
                    <a:pos x="1" y="6"/>
                  </a:cxn>
                  <a:cxn ang="0">
                    <a:pos x="1" y="6"/>
                  </a:cxn>
                </a:cxnLst>
                <a:rect l="0" t="0" r="r" b="b"/>
                <a:pathLst>
                  <a:path w="60" h="44">
                    <a:moveTo>
                      <a:pt x="1" y="6"/>
                    </a:moveTo>
                    <a:lnTo>
                      <a:pt x="1" y="6"/>
                    </a:lnTo>
                    <a:lnTo>
                      <a:pt x="8" y="3"/>
                    </a:lnTo>
                    <a:lnTo>
                      <a:pt x="13" y="1"/>
                    </a:lnTo>
                    <a:lnTo>
                      <a:pt x="21" y="0"/>
                    </a:lnTo>
                    <a:lnTo>
                      <a:pt x="28" y="2"/>
                    </a:lnTo>
                    <a:lnTo>
                      <a:pt x="28" y="2"/>
                    </a:lnTo>
                    <a:lnTo>
                      <a:pt x="38" y="6"/>
                    </a:lnTo>
                    <a:lnTo>
                      <a:pt x="48" y="10"/>
                    </a:lnTo>
                    <a:lnTo>
                      <a:pt x="60" y="17"/>
                    </a:lnTo>
                    <a:lnTo>
                      <a:pt x="60" y="17"/>
                    </a:lnTo>
                    <a:lnTo>
                      <a:pt x="58" y="18"/>
                    </a:lnTo>
                    <a:lnTo>
                      <a:pt x="53" y="21"/>
                    </a:lnTo>
                    <a:lnTo>
                      <a:pt x="51" y="23"/>
                    </a:lnTo>
                    <a:lnTo>
                      <a:pt x="49" y="28"/>
                    </a:lnTo>
                    <a:lnTo>
                      <a:pt x="48" y="31"/>
                    </a:lnTo>
                    <a:lnTo>
                      <a:pt x="48" y="35"/>
                    </a:lnTo>
                    <a:lnTo>
                      <a:pt x="48" y="35"/>
                    </a:lnTo>
                    <a:lnTo>
                      <a:pt x="49" y="44"/>
                    </a:lnTo>
                    <a:lnTo>
                      <a:pt x="49" y="44"/>
                    </a:lnTo>
                    <a:lnTo>
                      <a:pt x="49" y="44"/>
                    </a:lnTo>
                    <a:lnTo>
                      <a:pt x="41" y="39"/>
                    </a:lnTo>
                    <a:lnTo>
                      <a:pt x="41" y="39"/>
                    </a:lnTo>
                    <a:lnTo>
                      <a:pt x="41" y="39"/>
                    </a:lnTo>
                    <a:lnTo>
                      <a:pt x="41" y="36"/>
                    </a:lnTo>
                    <a:lnTo>
                      <a:pt x="41" y="32"/>
                    </a:lnTo>
                    <a:lnTo>
                      <a:pt x="43" y="25"/>
                    </a:lnTo>
                    <a:lnTo>
                      <a:pt x="45" y="21"/>
                    </a:lnTo>
                    <a:lnTo>
                      <a:pt x="47" y="18"/>
                    </a:lnTo>
                    <a:lnTo>
                      <a:pt x="47" y="18"/>
                    </a:lnTo>
                    <a:lnTo>
                      <a:pt x="34" y="10"/>
                    </a:lnTo>
                    <a:lnTo>
                      <a:pt x="27" y="8"/>
                    </a:lnTo>
                    <a:lnTo>
                      <a:pt x="27" y="8"/>
                    </a:lnTo>
                    <a:lnTo>
                      <a:pt x="25" y="7"/>
                    </a:lnTo>
                    <a:lnTo>
                      <a:pt x="19" y="5"/>
                    </a:lnTo>
                    <a:lnTo>
                      <a:pt x="11" y="5"/>
                    </a:lnTo>
                    <a:lnTo>
                      <a:pt x="8" y="6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1" y="6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10" name="Freeform 18"/>
              <p:cNvSpPr>
                <a:spLocks/>
              </p:cNvSpPr>
              <p:nvPr/>
            </p:nvSpPr>
            <p:spPr bwMode="auto">
              <a:xfrm>
                <a:off x="5089" y="2132"/>
                <a:ext cx="8" cy="7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0" y="13"/>
                  </a:cxn>
                  <a:cxn ang="0">
                    <a:pos x="2" y="9"/>
                  </a:cxn>
                  <a:cxn ang="0">
                    <a:pos x="3" y="6"/>
                  </a:cxn>
                  <a:cxn ang="0">
                    <a:pos x="5" y="3"/>
                  </a:cxn>
                  <a:cxn ang="0">
                    <a:pos x="8" y="1"/>
                  </a:cxn>
                  <a:cxn ang="0">
                    <a:pos x="11" y="0"/>
                  </a:cxn>
                  <a:cxn ang="0">
                    <a:pos x="15" y="1"/>
                  </a:cxn>
                  <a:cxn ang="0">
                    <a:pos x="19" y="3"/>
                  </a:cxn>
                  <a:cxn ang="0">
                    <a:pos x="24" y="7"/>
                  </a:cxn>
                  <a:cxn ang="0">
                    <a:pos x="24" y="7"/>
                  </a:cxn>
                  <a:cxn ang="0">
                    <a:pos x="25" y="8"/>
                  </a:cxn>
                  <a:cxn ang="0">
                    <a:pos x="25" y="9"/>
                  </a:cxn>
                  <a:cxn ang="0">
                    <a:pos x="23" y="10"/>
                  </a:cxn>
                  <a:cxn ang="0">
                    <a:pos x="23" y="10"/>
                  </a:cxn>
                  <a:cxn ang="0">
                    <a:pos x="20" y="8"/>
                  </a:cxn>
                  <a:cxn ang="0">
                    <a:pos x="17" y="7"/>
                  </a:cxn>
                  <a:cxn ang="0">
                    <a:pos x="13" y="7"/>
                  </a:cxn>
                  <a:cxn ang="0">
                    <a:pos x="13" y="7"/>
                  </a:cxn>
                  <a:cxn ang="0">
                    <a:pos x="10" y="8"/>
                  </a:cxn>
                  <a:cxn ang="0">
                    <a:pos x="7" y="8"/>
                  </a:cxn>
                  <a:cxn ang="0">
                    <a:pos x="5" y="10"/>
                  </a:cxn>
                  <a:cxn ang="0">
                    <a:pos x="3" y="13"/>
                  </a:cxn>
                  <a:cxn ang="0">
                    <a:pos x="3" y="13"/>
                  </a:cxn>
                  <a:cxn ang="0">
                    <a:pos x="3" y="14"/>
                  </a:cxn>
                  <a:cxn ang="0">
                    <a:pos x="2" y="14"/>
                  </a:cxn>
                  <a:cxn ang="0">
                    <a:pos x="0" y="13"/>
                  </a:cxn>
                  <a:cxn ang="0">
                    <a:pos x="0" y="13"/>
                  </a:cxn>
                  <a:cxn ang="0">
                    <a:pos x="0" y="13"/>
                  </a:cxn>
                </a:cxnLst>
                <a:rect l="0" t="0" r="r" b="b"/>
                <a:pathLst>
                  <a:path w="25" h="14">
                    <a:moveTo>
                      <a:pt x="0" y="13"/>
                    </a:moveTo>
                    <a:lnTo>
                      <a:pt x="0" y="13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8" y="1"/>
                    </a:lnTo>
                    <a:lnTo>
                      <a:pt x="11" y="0"/>
                    </a:lnTo>
                    <a:lnTo>
                      <a:pt x="15" y="1"/>
                    </a:lnTo>
                    <a:lnTo>
                      <a:pt x="19" y="3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5" y="8"/>
                    </a:lnTo>
                    <a:lnTo>
                      <a:pt x="25" y="9"/>
                    </a:lnTo>
                    <a:lnTo>
                      <a:pt x="23" y="10"/>
                    </a:lnTo>
                    <a:lnTo>
                      <a:pt x="23" y="10"/>
                    </a:lnTo>
                    <a:lnTo>
                      <a:pt x="20" y="8"/>
                    </a:lnTo>
                    <a:lnTo>
                      <a:pt x="17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0" y="8"/>
                    </a:lnTo>
                    <a:lnTo>
                      <a:pt x="7" y="8"/>
                    </a:lnTo>
                    <a:lnTo>
                      <a:pt x="5" y="10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4"/>
                    </a:lnTo>
                    <a:lnTo>
                      <a:pt x="2" y="14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11" name="Freeform 19"/>
              <p:cNvSpPr>
                <a:spLocks/>
              </p:cNvSpPr>
              <p:nvPr/>
            </p:nvSpPr>
            <p:spPr bwMode="auto">
              <a:xfrm>
                <a:off x="5090" y="2136"/>
                <a:ext cx="7" cy="14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0" y="2"/>
                  </a:cxn>
                  <a:cxn ang="0">
                    <a:pos x="4" y="5"/>
                  </a:cxn>
                  <a:cxn ang="0">
                    <a:pos x="9" y="9"/>
                  </a:cxn>
                  <a:cxn ang="0">
                    <a:pos x="10" y="12"/>
                  </a:cxn>
                  <a:cxn ang="0">
                    <a:pos x="11" y="14"/>
                  </a:cxn>
                  <a:cxn ang="0">
                    <a:pos x="12" y="17"/>
                  </a:cxn>
                  <a:cxn ang="0">
                    <a:pos x="11" y="22"/>
                  </a:cxn>
                  <a:cxn ang="0">
                    <a:pos x="11" y="22"/>
                  </a:cxn>
                  <a:cxn ang="0">
                    <a:pos x="7" y="29"/>
                  </a:cxn>
                  <a:cxn ang="0">
                    <a:pos x="5" y="36"/>
                  </a:cxn>
                  <a:cxn ang="0">
                    <a:pos x="2" y="41"/>
                  </a:cxn>
                  <a:cxn ang="0">
                    <a:pos x="2" y="41"/>
                  </a:cxn>
                  <a:cxn ang="0">
                    <a:pos x="2" y="42"/>
                  </a:cxn>
                  <a:cxn ang="0">
                    <a:pos x="3" y="43"/>
                  </a:cxn>
                  <a:cxn ang="0">
                    <a:pos x="4" y="44"/>
                  </a:cxn>
                  <a:cxn ang="0">
                    <a:pos x="6" y="46"/>
                  </a:cxn>
                  <a:cxn ang="0">
                    <a:pos x="9" y="46"/>
                  </a:cxn>
                  <a:cxn ang="0">
                    <a:pos x="13" y="43"/>
                  </a:cxn>
                  <a:cxn ang="0">
                    <a:pos x="18" y="40"/>
                  </a:cxn>
                  <a:cxn ang="0">
                    <a:pos x="18" y="40"/>
                  </a:cxn>
                  <a:cxn ang="0">
                    <a:pos x="14" y="41"/>
                  </a:cxn>
                  <a:cxn ang="0">
                    <a:pos x="11" y="41"/>
                  </a:cxn>
                  <a:cxn ang="0">
                    <a:pos x="10" y="40"/>
                  </a:cxn>
                  <a:cxn ang="0">
                    <a:pos x="10" y="39"/>
                  </a:cxn>
                  <a:cxn ang="0">
                    <a:pos x="13" y="31"/>
                  </a:cxn>
                  <a:cxn ang="0">
                    <a:pos x="13" y="31"/>
                  </a:cxn>
                  <a:cxn ang="0">
                    <a:pos x="16" y="24"/>
                  </a:cxn>
                  <a:cxn ang="0">
                    <a:pos x="16" y="17"/>
                  </a:cxn>
                  <a:cxn ang="0">
                    <a:pos x="16" y="14"/>
                  </a:cxn>
                  <a:cxn ang="0">
                    <a:pos x="15" y="12"/>
                  </a:cxn>
                  <a:cxn ang="0">
                    <a:pos x="11" y="6"/>
                  </a:cxn>
                  <a:cxn ang="0">
                    <a:pos x="11" y="6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0" t="0" r="r" b="b"/>
                <a:pathLst>
                  <a:path w="18" h="46">
                    <a:moveTo>
                      <a:pt x="0" y="2"/>
                    </a:moveTo>
                    <a:lnTo>
                      <a:pt x="0" y="2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10" y="12"/>
                    </a:lnTo>
                    <a:lnTo>
                      <a:pt x="11" y="14"/>
                    </a:lnTo>
                    <a:lnTo>
                      <a:pt x="12" y="17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7" y="29"/>
                    </a:lnTo>
                    <a:lnTo>
                      <a:pt x="5" y="36"/>
                    </a:lnTo>
                    <a:lnTo>
                      <a:pt x="2" y="41"/>
                    </a:lnTo>
                    <a:lnTo>
                      <a:pt x="2" y="41"/>
                    </a:lnTo>
                    <a:lnTo>
                      <a:pt x="2" y="42"/>
                    </a:lnTo>
                    <a:lnTo>
                      <a:pt x="3" y="43"/>
                    </a:lnTo>
                    <a:lnTo>
                      <a:pt x="4" y="44"/>
                    </a:lnTo>
                    <a:lnTo>
                      <a:pt x="6" y="46"/>
                    </a:lnTo>
                    <a:lnTo>
                      <a:pt x="9" y="46"/>
                    </a:lnTo>
                    <a:lnTo>
                      <a:pt x="13" y="43"/>
                    </a:lnTo>
                    <a:lnTo>
                      <a:pt x="18" y="40"/>
                    </a:lnTo>
                    <a:lnTo>
                      <a:pt x="18" y="40"/>
                    </a:lnTo>
                    <a:lnTo>
                      <a:pt x="14" y="41"/>
                    </a:lnTo>
                    <a:lnTo>
                      <a:pt x="11" y="41"/>
                    </a:lnTo>
                    <a:lnTo>
                      <a:pt x="10" y="40"/>
                    </a:lnTo>
                    <a:lnTo>
                      <a:pt x="10" y="39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6" y="24"/>
                    </a:lnTo>
                    <a:lnTo>
                      <a:pt x="16" y="17"/>
                    </a:lnTo>
                    <a:lnTo>
                      <a:pt x="16" y="14"/>
                    </a:lnTo>
                    <a:lnTo>
                      <a:pt x="15" y="12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12" name="Freeform 20"/>
              <p:cNvSpPr>
                <a:spLocks/>
              </p:cNvSpPr>
              <p:nvPr/>
            </p:nvSpPr>
            <p:spPr bwMode="auto">
              <a:xfrm>
                <a:off x="5109" y="2139"/>
                <a:ext cx="1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3"/>
                  </a:cxn>
                  <a:cxn ang="0">
                    <a:pos x="0" y="0"/>
                  </a:cxn>
                </a:cxnLst>
                <a:rect l="0" t="0" r="r" b="b"/>
                <a:pathLst>
                  <a:path w="8" h="3">
                    <a:moveTo>
                      <a:pt x="0" y="0"/>
                    </a:moveTo>
                    <a:lnTo>
                      <a:pt x="8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E31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13" name="Line 21"/>
              <p:cNvSpPr>
                <a:spLocks noChangeShapeType="1"/>
              </p:cNvSpPr>
              <p:nvPr/>
            </p:nvSpPr>
            <p:spPr bwMode="auto">
              <a:xfrm>
                <a:off x="5109" y="2139"/>
                <a:ext cx="1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14" name="Freeform 22"/>
              <p:cNvSpPr>
                <a:spLocks/>
              </p:cNvSpPr>
              <p:nvPr/>
            </p:nvSpPr>
            <p:spPr bwMode="auto">
              <a:xfrm>
                <a:off x="5104" y="2141"/>
                <a:ext cx="4" cy="4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0" y="2"/>
                  </a:cxn>
                  <a:cxn ang="0">
                    <a:pos x="4" y="7"/>
                  </a:cxn>
                  <a:cxn ang="0">
                    <a:pos x="9" y="10"/>
                  </a:cxn>
                  <a:cxn ang="0">
                    <a:pos x="10" y="10"/>
                  </a:cxn>
                  <a:cxn ang="0">
                    <a:pos x="11" y="9"/>
                  </a:cxn>
                  <a:cxn ang="0">
                    <a:pos x="14" y="3"/>
                  </a:cxn>
                  <a:cxn ang="0">
                    <a:pos x="14" y="3"/>
                  </a:cxn>
                  <a:cxn ang="0">
                    <a:pos x="13" y="5"/>
                  </a:cxn>
                  <a:cxn ang="0">
                    <a:pos x="11" y="7"/>
                  </a:cxn>
                  <a:cxn ang="0">
                    <a:pos x="10" y="7"/>
                  </a:cxn>
                  <a:cxn ang="0">
                    <a:pos x="8" y="6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0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0" t="0" r="r" b="b"/>
                <a:pathLst>
                  <a:path w="14" h="10">
                    <a:moveTo>
                      <a:pt x="0" y="2"/>
                    </a:moveTo>
                    <a:lnTo>
                      <a:pt x="0" y="2"/>
                    </a:lnTo>
                    <a:lnTo>
                      <a:pt x="4" y="7"/>
                    </a:lnTo>
                    <a:lnTo>
                      <a:pt x="9" y="10"/>
                    </a:lnTo>
                    <a:lnTo>
                      <a:pt x="10" y="10"/>
                    </a:lnTo>
                    <a:lnTo>
                      <a:pt x="11" y="9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3" y="5"/>
                    </a:lnTo>
                    <a:lnTo>
                      <a:pt x="11" y="7"/>
                    </a:lnTo>
                    <a:lnTo>
                      <a:pt x="10" y="7"/>
                    </a:lnTo>
                    <a:lnTo>
                      <a:pt x="8" y="6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15" name="Freeform 23"/>
              <p:cNvSpPr>
                <a:spLocks/>
              </p:cNvSpPr>
              <p:nvPr/>
            </p:nvSpPr>
            <p:spPr bwMode="auto">
              <a:xfrm>
                <a:off x="5109" y="2143"/>
                <a:ext cx="7" cy="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5" y="3"/>
                  </a:cxn>
                  <a:cxn ang="0">
                    <a:pos x="10" y="6"/>
                  </a:cxn>
                  <a:cxn ang="0">
                    <a:pos x="14" y="6"/>
                  </a:cxn>
                  <a:cxn ang="0">
                    <a:pos x="16" y="6"/>
                  </a:cxn>
                  <a:cxn ang="0">
                    <a:pos x="18" y="5"/>
                  </a:cxn>
                  <a:cxn ang="0">
                    <a:pos x="18" y="5"/>
                  </a:cxn>
                  <a:cxn ang="0">
                    <a:pos x="18" y="6"/>
                  </a:cxn>
                  <a:cxn ang="0">
                    <a:pos x="18" y="6"/>
                  </a:cxn>
                  <a:cxn ang="0">
                    <a:pos x="18" y="6"/>
                  </a:cxn>
                  <a:cxn ang="0">
                    <a:pos x="16" y="9"/>
                  </a:cxn>
                  <a:cxn ang="0">
                    <a:pos x="14" y="10"/>
                  </a:cxn>
                  <a:cxn ang="0">
                    <a:pos x="12" y="12"/>
                  </a:cxn>
                  <a:cxn ang="0">
                    <a:pos x="10" y="10"/>
                  </a:cxn>
                  <a:cxn ang="0">
                    <a:pos x="8" y="9"/>
                  </a:cxn>
                  <a:cxn ang="0">
                    <a:pos x="4" y="7"/>
                  </a:cxn>
                  <a:cxn ang="0">
                    <a:pos x="0" y="1"/>
                  </a:cxn>
                  <a:cxn ang="0">
                    <a:pos x="2" y="0"/>
                  </a:cxn>
                </a:cxnLst>
                <a:rect l="0" t="0" r="r" b="b"/>
                <a:pathLst>
                  <a:path w="18" h="12">
                    <a:moveTo>
                      <a:pt x="2" y="0"/>
                    </a:moveTo>
                    <a:lnTo>
                      <a:pt x="2" y="0"/>
                    </a:lnTo>
                    <a:lnTo>
                      <a:pt x="5" y="3"/>
                    </a:lnTo>
                    <a:lnTo>
                      <a:pt x="10" y="6"/>
                    </a:lnTo>
                    <a:lnTo>
                      <a:pt x="14" y="6"/>
                    </a:lnTo>
                    <a:lnTo>
                      <a:pt x="16" y="6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6" y="9"/>
                    </a:lnTo>
                    <a:lnTo>
                      <a:pt x="14" y="10"/>
                    </a:lnTo>
                    <a:lnTo>
                      <a:pt x="12" y="12"/>
                    </a:lnTo>
                    <a:lnTo>
                      <a:pt x="10" y="10"/>
                    </a:lnTo>
                    <a:lnTo>
                      <a:pt x="8" y="9"/>
                    </a:lnTo>
                    <a:lnTo>
                      <a:pt x="4" y="7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16" name="Freeform 24"/>
              <p:cNvSpPr>
                <a:spLocks/>
              </p:cNvSpPr>
              <p:nvPr/>
            </p:nvSpPr>
            <p:spPr bwMode="auto">
              <a:xfrm>
                <a:off x="5104" y="2139"/>
                <a:ext cx="11" cy="15"/>
              </a:xfrm>
              <a:custGeom>
                <a:avLst/>
                <a:gdLst/>
                <a:ahLst/>
                <a:cxnLst>
                  <a:cxn ang="0">
                    <a:pos x="19" y="23"/>
                  </a:cxn>
                  <a:cxn ang="0">
                    <a:pos x="19" y="23"/>
                  </a:cxn>
                  <a:cxn ang="0">
                    <a:pos x="23" y="38"/>
                  </a:cxn>
                  <a:cxn ang="0">
                    <a:pos x="21" y="40"/>
                  </a:cxn>
                  <a:cxn ang="0">
                    <a:pos x="13" y="37"/>
                  </a:cxn>
                  <a:cxn ang="0">
                    <a:pos x="10" y="36"/>
                  </a:cxn>
                  <a:cxn ang="0">
                    <a:pos x="12" y="38"/>
                  </a:cxn>
                  <a:cxn ang="0">
                    <a:pos x="12" y="38"/>
                  </a:cxn>
                  <a:cxn ang="0">
                    <a:pos x="8" y="40"/>
                  </a:cxn>
                  <a:cxn ang="0">
                    <a:pos x="6" y="39"/>
                  </a:cxn>
                  <a:cxn ang="0">
                    <a:pos x="0" y="32"/>
                  </a:cxn>
                  <a:cxn ang="0">
                    <a:pos x="5" y="40"/>
                  </a:cxn>
                  <a:cxn ang="0">
                    <a:pos x="8" y="42"/>
                  </a:cxn>
                  <a:cxn ang="0">
                    <a:pos x="10" y="41"/>
                  </a:cxn>
                  <a:cxn ang="0">
                    <a:pos x="12" y="38"/>
                  </a:cxn>
                  <a:cxn ang="0">
                    <a:pos x="14" y="42"/>
                  </a:cxn>
                  <a:cxn ang="0">
                    <a:pos x="20" y="45"/>
                  </a:cxn>
                  <a:cxn ang="0">
                    <a:pos x="29" y="46"/>
                  </a:cxn>
                  <a:cxn ang="0">
                    <a:pos x="32" y="45"/>
                  </a:cxn>
                  <a:cxn ang="0">
                    <a:pos x="34" y="42"/>
                  </a:cxn>
                  <a:cxn ang="0">
                    <a:pos x="34" y="40"/>
                  </a:cxn>
                  <a:cxn ang="0">
                    <a:pos x="29" y="33"/>
                  </a:cxn>
                  <a:cxn ang="0">
                    <a:pos x="25" y="19"/>
                  </a:cxn>
                  <a:cxn ang="0">
                    <a:pos x="22" y="4"/>
                  </a:cxn>
                  <a:cxn ang="0">
                    <a:pos x="25" y="17"/>
                  </a:cxn>
                  <a:cxn ang="0">
                    <a:pos x="25" y="17"/>
                  </a:cxn>
                  <a:cxn ang="0">
                    <a:pos x="22" y="18"/>
                  </a:cxn>
                  <a:cxn ang="0">
                    <a:pos x="13" y="14"/>
                  </a:cxn>
                  <a:cxn ang="0">
                    <a:pos x="16" y="15"/>
                  </a:cxn>
                  <a:cxn ang="0">
                    <a:pos x="17" y="14"/>
                  </a:cxn>
                  <a:cxn ang="0">
                    <a:pos x="17" y="10"/>
                  </a:cxn>
                  <a:cxn ang="0">
                    <a:pos x="14" y="1"/>
                  </a:cxn>
                  <a:cxn ang="0">
                    <a:pos x="17" y="0"/>
                  </a:cxn>
                  <a:cxn ang="0">
                    <a:pos x="21" y="2"/>
                  </a:cxn>
                  <a:cxn ang="0">
                    <a:pos x="26" y="20"/>
                  </a:cxn>
                </a:cxnLst>
                <a:rect l="0" t="0" r="r" b="b"/>
                <a:pathLst>
                  <a:path w="34" h="46">
                    <a:moveTo>
                      <a:pt x="26" y="20"/>
                    </a:moveTo>
                    <a:lnTo>
                      <a:pt x="19" y="23"/>
                    </a:lnTo>
                    <a:lnTo>
                      <a:pt x="19" y="23"/>
                    </a:lnTo>
                    <a:lnTo>
                      <a:pt x="19" y="23"/>
                    </a:lnTo>
                    <a:lnTo>
                      <a:pt x="23" y="38"/>
                    </a:lnTo>
                    <a:lnTo>
                      <a:pt x="23" y="38"/>
                    </a:lnTo>
                    <a:lnTo>
                      <a:pt x="23" y="40"/>
                    </a:lnTo>
                    <a:lnTo>
                      <a:pt x="21" y="40"/>
                    </a:lnTo>
                    <a:lnTo>
                      <a:pt x="13" y="37"/>
                    </a:lnTo>
                    <a:lnTo>
                      <a:pt x="13" y="37"/>
                    </a:lnTo>
                    <a:lnTo>
                      <a:pt x="10" y="36"/>
                    </a:lnTo>
                    <a:lnTo>
                      <a:pt x="10" y="36"/>
                    </a:lnTo>
                    <a:lnTo>
                      <a:pt x="12" y="38"/>
                    </a:lnTo>
                    <a:lnTo>
                      <a:pt x="12" y="38"/>
                    </a:lnTo>
                    <a:lnTo>
                      <a:pt x="14" y="36"/>
                    </a:lnTo>
                    <a:lnTo>
                      <a:pt x="12" y="38"/>
                    </a:lnTo>
                    <a:lnTo>
                      <a:pt x="12" y="38"/>
                    </a:lnTo>
                    <a:lnTo>
                      <a:pt x="8" y="40"/>
                    </a:lnTo>
                    <a:lnTo>
                      <a:pt x="7" y="39"/>
                    </a:lnTo>
                    <a:lnTo>
                      <a:pt x="6" y="39"/>
                    </a:lnTo>
                    <a:lnTo>
                      <a:pt x="4" y="36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5" y="40"/>
                    </a:lnTo>
                    <a:lnTo>
                      <a:pt x="6" y="41"/>
                    </a:lnTo>
                    <a:lnTo>
                      <a:pt x="8" y="42"/>
                    </a:lnTo>
                    <a:lnTo>
                      <a:pt x="9" y="42"/>
                    </a:lnTo>
                    <a:lnTo>
                      <a:pt x="10" y="41"/>
                    </a:lnTo>
                    <a:lnTo>
                      <a:pt x="12" y="38"/>
                    </a:lnTo>
                    <a:lnTo>
                      <a:pt x="12" y="38"/>
                    </a:lnTo>
                    <a:lnTo>
                      <a:pt x="13" y="40"/>
                    </a:lnTo>
                    <a:lnTo>
                      <a:pt x="14" y="42"/>
                    </a:lnTo>
                    <a:lnTo>
                      <a:pt x="17" y="44"/>
                    </a:lnTo>
                    <a:lnTo>
                      <a:pt x="20" y="45"/>
                    </a:lnTo>
                    <a:lnTo>
                      <a:pt x="26" y="46"/>
                    </a:lnTo>
                    <a:lnTo>
                      <a:pt x="29" y="46"/>
                    </a:lnTo>
                    <a:lnTo>
                      <a:pt x="32" y="45"/>
                    </a:lnTo>
                    <a:lnTo>
                      <a:pt x="32" y="45"/>
                    </a:lnTo>
                    <a:lnTo>
                      <a:pt x="33" y="44"/>
                    </a:lnTo>
                    <a:lnTo>
                      <a:pt x="34" y="42"/>
                    </a:lnTo>
                    <a:lnTo>
                      <a:pt x="34" y="41"/>
                    </a:lnTo>
                    <a:lnTo>
                      <a:pt x="34" y="40"/>
                    </a:lnTo>
                    <a:lnTo>
                      <a:pt x="29" y="33"/>
                    </a:lnTo>
                    <a:lnTo>
                      <a:pt x="29" y="33"/>
                    </a:lnTo>
                    <a:lnTo>
                      <a:pt x="26" y="27"/>
                    </a:lnTo>
                    <a:lnTo>
                      <a:pt x="25" y="19"/>
                    </a:lnTo>
                    <a:lnTo>
                      <a:pt x="23" y="12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4" y="17"/>
                    </a:lnTo>
                    <a:lnTo>
                      <a:pt x="22" y="18"/>
                    </a:lnTo>
                    <a:lnTo>
                      <a:pt x="19" y="17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6" y="15"/>
                    </a:lnTo>
                    <a:lnTo>
                      <a:pt x="17" y="15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7" y="10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2" y="4"/>
                    </a:lnTo>
                    <a:lnTo>
                      <a:pt x="26" y="2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17" name="Freeform 25"/>
              <p:cNvSpPr>
                <a:spLocks/>
              </p:cNvSpPr>
              <p:nvPr/>
            </p:nvSpPr>
            <p:spPr bwMode="auto">
              <a:xfrm>
                <a:off x="5099" y="2150"/>
                <a:ext cx="3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5" y="2"/>
                  </a:cxn>
                  <a:cxn ang="0">
                    <a:pos x="3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6" h="3">
                    <a:moveTo>
                      <a:pt x="0" y="0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5" y="2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18" name="Freeform 26"/>
              <p:cNvSpPr>
                <a:spLocks/>
              </p:cNvSpPr>
              <p:nvPr/>
            </p:nvSpPr>
            <p:spPr bwMode="auto">
              <a:xfrm>
                <a:off x="5088" y="2150"/>
                <a:ext cx="7" cy="7"/>
              </a:xfrm>
              <a:custGeom>
                <a:avLst/>
                <a:gdLst/>
                <a:ahLst/>
                <a:cxnLst>
                  <a:cxn ang="0">
                    <a:pos x="15" y="5"/>
                  </a:cxn>
                  <a:cxn ang="0">
                    <a:pos x="15" y="5"/>
                  </a:cxn>
                  <a:cxn ang="0">
                    <a:pos x="7" y="11"/>
                  </a:cxn>
                  <a:cxn ang="0">
                    <a:pos x="3" y="13"/>
                  </a:cxn>
                  <a:cxn ang="0">
                    <a:pos x="1" y="15"/>
                  </a:cxn>
                  <a:cxn ang="0">
                    <a:pos x="0" y="18"/>
                  </a:cxn>
                  <a:cxn ang="0">
                    <a:pos x="1" y="19"/>
                  </a:cxn>
                  <a:cxn ang="0">
                    <a:pos x="6" y="21"/>
                  </a:cxn>
                  <a:cxn ang="0">
                    <a:pos x="12" y="22"/>
                  </a:cxn>
                  <a:cxn ang="0">
                    <a:pos x="12" y="22"/>
                  </a:cxn>
                  <a:cxn ang="0">
                    <a:pos x="16" y="20"/>
                  </a:cxn>
                  <a:cxn ang="0">
                    <a:pos x="20" y="18"/>
                  </a:cxn>
                  <a:cxn ang="0">
                    <a:pos x="22" y="14"/>
                  </a:cxn>
                  <a:cxn ang="0">
                    <a:pos x="22" y="14"/>
                  </a:cxn>
                  <a:cxn ang="0">
                    <a:pos x="16" y="17"/>
                  </a:cxn>
                  <a:cxn ang="0">
                    <a:pos x="11" y="17"/>
                  </a:cxn>
                  <a:cxn ang="0">
                    <a:pos x="10" y="15"/>
                  </a:cxn>
                  <a:cxn ang="0">
                    <a:pos x="10" y="14"/>
                  </a:cxn>
                  <a:cxn ang="0">
                    <a:pos x="12" y="11"/>
                  </a:cxn>
                  <a:cxn ang="0">
                    <a:pos x="16" y="7"/>
                  </a:cxn>
                  <a:cxn ang="0">
                    <a:pos x="16" y="7"/>
                  </a:cxn>
                  <a:cxn ang="0">
                    <a:pos x="23" y="1"/>
                  </a:cxn>
                  <a:cxn ang="0">
                    <a:pos x="23" y="0"/>
                  </a:cxn>
                  <a:cxn ang="0">
                    <a:pos x="22" y="0"/>
                  </a:cxn>
                  <a:cxn ang="0">
                    <a:pos x="15" y="5"/>
                  </a:cxn>
                  <a:cxn ang="0">
                    <a:pos x="15" y="5"/>
                  </a:cxn>
                  <a:cxn ang="0">
                    <a:pos x="15" y="5"/>
                  </a:cxn>
                </a:cxnLst>
                <a:rect l="0" t="0" r="r" b="b"/>
                <a:pathLst>
                  <a:path w="23" h="22">
                    <a:moveTo>
                      <a:pt x="15" y="5"/>
                    </a:moveTo>
                    <a:lnTo>
                      <a:pt x="15" y="5"/>
                    </a:lnTo>
                    <a:lnTo>
                      <a:pt x="7" y="11"/>
                    </a:lnTo>
                    <a:lnTo>
                      <a:pt x="3" y="13"/>
                    </a:lnTo>
                    <a:lnTo>
                      <a:pt x="1" y="15"/>
                    </a:lnTo>
                    <a:lnTo>
                      <a:pt x="0" y="18"/>
                    </a:lnTo>
                    <a:lnTo>
                      <a:pt x="1" y="19"/>
                    </a:lnTo>
                    <a:lnTo>
                      <a:pt x="6" y="21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16" y="20"/>
                    </a:lnTo>
                    <a:lnTo>
                      <a:pt x="20" y="18"/>
                    </a:lnTo>
                    <a:lnTo>
                      <a:pt x="22" y="14"/>
                    </a:lnTo>
                    <a:lnTo>
                      <a:pt x="22" y="14"/>
                    </a:lnTo>
                    <a:lnTo>
                      <a:pt x="16" y="17"/>
                    </a:lnTo>
                    <a:lnTo>
                      <a:pt x="11" y="17"/>
                    </a:lnTo>
                    <a:lnTo>
                      <a:pt x="10" y="15"/>
                    </a:lnTo>
                    <a:lnTo>
                      <a:pt x="10" y="14"/>
                    </a:lnTo>
                    <a:lnTo>
                      <a:pt x="12" y="11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23" y="1"/>
                    </a:lnTo>
                    <a:lnTo>
                      <a:pt x="23" y="0"/>
                    </a:lnTo>
                    <a:lnTo>
                      <a:pt x="22" y="0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5" y="5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19" name="Freeform 27"/>
              <p:cNvSpPr>
                <a:spLocks/>
              </p:cNvSpPr>
              <p:nvPr/>
            </p:nvSpPr>
            <p:spPr bwMode="auto">
              <a:xfrm>
                <a:off x="5096" y="2154"/>
                <a:ext cx="4" cy="6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3" y="0"/>
                  </a:cxn>
                  <a:cxn ang="0">
                    <a:pos x="10" y="4"/>
                  </a:cxn>
                  <a:cxn ang="0">
                    <a:pos x="7" y="6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6" y="14"/>
                  </a:cxn>
                  <a:cxn ang="0">
                    <a:pos x="9" y="10"/>
                  </a:cxn>
                  <a:cxn ang="0">
                    <a:pos x="11" y="8"/>
                  </a:cxn>
                  <a:cxn ang="0">
                    <a:pos x="12" y="6"/>
                  </a:cxn>
                  <a:cxn ang="0">
                    <a:pos x="13" y="2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3" y="0"/>
                  </a:cxn>
                </a:cxnLst>
                <a:rect l="0" t="0" r="r" b="b"/>
                <a:pathLst>
                  <a:path w="13" h="17">
                    <a:moveTo>
                      <a:pt x="13" y="0"/>
                    </a:moveTo>
                    <a:lnTo>
                      <a:pt x="13" y="0"/>
                    </a:lnTo>
                    <a:lnTo>
                      <a:pt x="10" y="4"/>
                    </a:lnTo>
                    <a:lnTo>
                      <a:pt x="7" y="6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6" y="14"/>
                    </a:lnTo>
                    <a:lnTo>
                      <a:pt x="9" y="10"/>
                    </a:lnTo>
                    <a:lnTo>
                      <a:pt x="11" y="8"/>
                    </a:lnTo>
                    <a:lnTo>
                      <a:pt x="12" y="6"/>
                    </a:lnTo>
                    <a:lnTo>
                      <a:pt x="13" y="2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20" name="Freeform 28"/>
              <p:cNvSpPr>
                <a:spLocks/>
              </p:cNvSpPr>
              <p:nvPr/>
            </p:nvSpPr>
            <p:spPr bwMode="auto">
              <a:xfrm>
                <a:off x="5102" y="2154"/>
                <a:ext cx="7" cy="6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2" y="19"/>
                  </a:cxn>
                  <a:cxn ang="0">
                    <a:pos x="3" y="20"/>
                  </a:cxn>
                  <a:cxn ang="0">
                    <a:pos x="5" y="20"/>
                  </a:cxn>
                  <a:cxn ang="0">
                    <a:pos x="7" y="19"/>
                  </a:cxn>
                  <a:cxn ang="0">
                    <a:pos x="11" y="16"/>
                  </a:cxn>
                  <a:cxn ang="0">
                    <a:pos x="11" y="16"/>
                  </a:cxn>
                  <a:cxn ang="0">
                    <a:pos x="16" y="10"/>
                  </a:cxn>
                  <a:cxn ang="0">
                    <a:pos x="17" y="9"/>
                  </a:cxn>
                  <a:cxn ang="0">
                    <a:pos x="17" y="7"/>
                  </a:cxn>
                  <a:cxn ang="0">
                    <a:pos x="15" y="4"/>
                  </a:cxn>
                  <a:cxn ang="0">
                    <a:pos x="12" y="0"/>
                  </a:cxn>
                  <a:cxn ang="0">
                    <a:pos x="12" y="0"/>
                  </a:cxn>
                  <a:cxn ang="0">
                    <a:pos x="10" y="9"/>
                  </a:cxn>
                  <a:cxn ang="0">
                    <a:pos x="7" y="12"/>
                  </a:cxn>
                  <a:cxn ang="0">
                    <a:pos x="7" y="12"/>
                  </a:cxn>
                  <a:cxn ang="0">
                    <a:pos x="5" y="13"/>
                  </a:cxn>
                  <a:cxn ang="0">
                    <a:pos x="4" y="13"/>
                  </a:cxn>
                  <a:cxn ang="0">
                    <a:pos x="2" y="11"/>
                  </a:cxn>
                  <a:cxn ang="0">
                    <a:pos x="2" y="11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11"/>
                  </a:cxn>
                  <a:cxn ang="0">
                    <a:pos x="0" y="11"/>
                  </a:cxn>
                  <a:cxn ang="0">
                    <a:pos x="0" y="11"/>
                  </a:cxn>
                </a:cxnLst>
                <a:rect l="0" t="0" r="r" b="b"/>
                <a:pathLst>
                  <a:path w="17" h="20">
                    <a:moveTo>
                      <a:pt x="0" y="11"/>
                    </a:moveTo>
                    <a:lnTo>
                      <a:pt x="0" y="11"/>
                    </a:lnTo>
                    <a:lnTo>
                      <a:pt x="0" y="17"/>
                    </a:lnTo>
                    <a:lnTo>
                      <a:pt x="2" y="19"/>
                    </a:lnTo>
                    <a:lnTo>
                      <a:pt x="3" y="20"/>
                    </a:lnTo>
                    <a:lnTo>
                      <a:pt x="5" y="20"/>
                    </a:lnTo>
                    <a:lnTo>
                      <a:pt x="7" y="19"/>
                    </a:lnTo>
                    <a:lnTo>
                      <a:pt x="11" y="16"/>
                    </a:lnTo>
                    <a:lnTo>
                      <a:pt x="11" y="16"/>
                    </a:lnTo>
                    <a:lnTo>
                      <a:pt x="16" y="10"/>
                    </a:lnTo>
                    <a:lnTo>
                      <a:pt x="17" y="9"/>
                    </a:lnTo>
                    <a:lnTo>
                      <a:pt x="17" y="7"/>
                    </a:lnTo>
                    <a:lnTo>
                      <a:pt x="15" y="4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0" y="9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21" name="Freeform 29"/>
              <p:cNvSpPr>
                <a:spLocks/>
              </p:cNvSpPr>
              <p:nvPr/>
            </p:nvSpPr>
            <p:spPr bwMode="auto">
              <a:xfrm>
                <a:off x="5107" y="2081"/>
                <a:ext cx="87" cy="87"/>
              </a:xfrm>
              <a:custGeom>
                <a:avLst/>
                <a:gdLst/>
                <a:ahLst/>
                <a:cxnLst>
                  <a:cxn ang="0">
                    <a:pos x="5" y="227"/>
                  </a:cxn>
                  <a:cxn ang="0">
                    <a:pos x="0" y="233"/>
                  </a:cxn>
                  <a:cxn ang="0">
                    <a:pos x="7" y="235"/>
                  </a:cxn>
                  <a:cxn ang="0">
                    <a:pos x="18" y="234"/>
                  </a:cxn>
                  <a:cxn ang="0">
                    <a:pos x="22" y="239"/>
                  </a:cxn>
                  <a:cxn ang="0">
                    <a:pos x="11" y="244"/>
                  </a:cxn>
                  <a:cxn ang="0">
                    <a:pos x="18" y="248"/>
                  </a:cxn>
                  <a:cxn ang="0">
                    <a:pos x="31" y="238"/>
                  </a:cxn>
                  <a:cxn ang="0">
                    <a:pos x="31" y="244"/>
                  </a:cxn>
                  <a:cxn ang="0">
                    <a:pos x="28" y="253"/>
                  </a:cxn>
                  <a:cxn ang="0">
                    <a:pos x="25" y="254"/>
                  </a:cxn>
                  <a:cxn ang="0">
                    <a:pos x="31" y="260"/>
                  </a:cxn>
                  <a:cxn ang="0">
                    <a:pos x="37" y="255"/>
                  </a:cxn>
                  <a:cxn ang="0">
                    <a:pos x="51" y="244"/>
                  </a:cxn>
                  <a:cxn ang="0">
                    <a:pos x="65" y="238"/>
                  </a:cxn>
                  <a:cxn ang="0">
                    <a:pos x="73" y="218"/>
                  </a:cxn>
                  <a:cxn ang="0">
                    <a:pos x="67" y="201"/>
                  </a:cxn>
                  <a:cxn ang="0">
                    <a:pos x="57" y="169"/>
                  </a:cxn>
                  <a:cxn ang="0">
                    <a:pos x="63" y="144"/>
                  </a:cxn>
                  <a:cxn ang="0">
                    <a:pos x="86" y="124"/>
                  </a:cxn>
                  <a:cxn ang="0">
                    <a:pos x="171" y="73"/>
                  </a:cxn>
                  <a:cxn ang="0">
                    <a:pos x="241" y="31"/>
                  </a:cxn>
                  <a:cxn ang="0">
                    <a:pos x="244" y="28"/>
                  </a:cxn>
                  <a:cxn ang="0">
                    <a:pos x="238" y="39"/>
                  </a:cxn>
                  <a:cxn ang="0">
                    <a:pos x="159" y="93"/>
                  </a:cxn>
                  <a:cxn ang="0">
                    <a:pos x="104" y="131"/>
                  </a:cxn>
                  <a:cxn ang="0">
                    <a:pos x="89" y="146"/>
                  </a:cxn>
                  <a:cxn ang="0">
                    <a:pos x="81" y="172"/>
                  </a:cxn>
                  <a:cxn ang="0">
                    <a:pos x="86" y="197"/>
                  </a:cxn>
                  <a:cxn ang="0">
                    <a:pos x="80" y="230"/>
                  </a:cxn>
                  <a:cxn ang="0">
                    <a:pos x="56" y="254"/>
                  </a:cxn>
                  <a:cxn ang="0">
                    <a:pos x="82" y="240"/>
                  </a:cxn>
                  <a:cxn ang="0">
                    <a:pos x="96" y="200"/>
                  </a:cxn>
                  <a:cxn ang="0">
                    <a:pos x="91" y="166"/>
                  </a:cxn>
                  <a:cxn ang="0">
                    <a:pos x="94" y="152"/>
                  </a:cxn>
                  <a:cxn ang="0">
                    <a:pos x="106" y="138"/>
                  </a:cxn>
                  <a:cxn ang="0">
                    <a:pos x="162" y="103"/>
                  </a:cxn>
                  <a:cxn ang="0">
                    <a:pos x="229" y="58"/>
                  </a:cxn>
                  <a:cxn ang="0">
                    <a:pos x="256" y="27"/>
                  </a:cxn>
                  <a:cxn ang="0">
                    <a:pos x="261" y="8"/>
                  </a:cxn>
                  <a:cxn ang="0">
                    <a:pos x="257" y="0"/>
                  </a:cxn>
                  <a:cxn ang="0">
                    <a:pos x="225" y="33"/>
                  </a:cxn>
                  <a:cxn ang="0">
                    <a:pos x="144" y="79"/>
                  </a:cxn>
                  <a:cxn ang="0">
                    <a:pos x="76" y="122"/>
                  </a:cxn>
                  <a:cxn ang="0">
                    <a:pos x="57" y="141"/>
                  </a:cxn>
                  <a:cxn ang="0">
                    <a:pos x="50" y="175"/>
                  </a:cxn>
                  <a:cxn ang="0">
                    <a:pos x="61" y="202"/>
                  </a:cxn>
                  <a:cxn ang="0">
                    <a:pos x="64" y="224"/>
                  </a:cxn>
                  <a:cxn ang="0">
                    <a:pos x="56" y="237"/>
                  </a:cxn>
                  <a:cxn ang="0">
                    <a:pos x="42" y="237"/>
                  </a:cxn>
                  <a:cxn ang="0">
                    <a:pos x="30" y="226"/>
                  </a:cxn>
                  <a:cxn ang="0">
                    <a:pos x="20" y="219"/>
                  </a:cxn>
                  <a:cxn ang="0">
                    <a:pos x="16" y="226"/>
                  </a:cxn>
                  <a:cxn ang="0">
                    <a:pos x="7" y="221"/>
                  </a:cxn>
                </a:cxnLst>
                <a:rect l="0" t="0" r="r" b="b"/>
                <a:pathLst>
                  <a:path w="261" h="260">
                    <a:moveTo>
                      <a:pt x="7" y="221"/>
                    </a:moveTo>
                    <a:lnTo>
                      <a:pt x="7" y="221"/>
                    </a:lnTo>
                    <a:lnTo>
                      <a:pt x="6" y="225"/>
                    </a:lnTo>
                    <a:lnTo>
                      <a:pt x="5" y="227"/>
                    </a:lnTo>
                    <a:lnTo>
                      <a:pt x="3" y="230"/>
                    </a:lnTo>
                    <a:lnTo>
                      <a:pt x="0" y="233"/>
                    </a:lnTo>
                    <a:lnTo>
                      <a:pt x="0" y="233"/>
                    </a:lnTo>
                    <a:lnTo>
                      <a:pt x="0" y="233"/>
                    </a:lnTo>
                    <a:lnTo>
                      <a:pt x="0" y="234"/>
                    </a:lnTo>
                    <a:lnTo>
                      <a:pt x="2" y="235"/>
                    </a:lnTo>
                    <a:lnTo>
                      <a:pt x="5" y="235"/>
                    </a:lnTo>
                    <a:lnTo>
                      <a:pt x="7" y="235"/>
                    </a:lnTo>
                    <a:lnTo>
                      <a:pt x="7" y="235"/>
                    </a:lnTo>
                    <a:lnTo>
                      <a:pt x="13" y="233"/>
                    </a:lnTo>
                    <a:lnTo>
                      <a:pt x="15" y="233"/>
                    </a:lnTo>
                    <a:lnTo>
                      <a:pt x="18" y="234"/>
                    </a:lnTo>
                    <a:lnTo>
                      <a:pt x="18" y="234"/>
                    </a:lnTo>
                    <a:lnTo>
                      <a:pt x="20" y="235"/>
                    </a:lnTo>
                    <a:lnTo>
                      <a:pt x="22" y="237"/>
                    </a:lnTo>
                    <a:lnTo>
                      <a:pt x="22" y="239"/>
                    </a:lnTo>
                    <a:lnTo>
                      <a:pt x="22" y="240"/>
                    </a:lnTo>
                    <a:lnTo>
                      <a:pt x="17" y="244"/>
                    </a:lnTo>
                    <a:lnTo>
                      <a:pt x="17" y="244"/>
                    </a:lnTo>
                    <a:lnTo>
                      <a:pt x="11" y="244"/>
                    </a:lnTo>
                    <a:lnTo>
                      <a:pt x="11" y="244"/>
                    </a:lnTo>
                    <a:lnTo>
                      <a:pt x="11" y="244"/>
                    </a:lnTo>
                    <a:lnTo>
                      <a:pt x="14" y="247"/>
                    </a:lnTo>
                    <a:lnTo>
                      <a:pt x="18" y="248"/>
                    </a:lnTo>
                    <a:lnTo>
                      <a:pt x="23" y="246"/>
                    </a:lnTo>
                    <a:lnTo>
                      <a:pt x="29" y="240"/>
                    </a:lnTo>
                    <a:lnTo>
                      <a:pt x="29" y="240"/>
                    </a:lnTo>
                    <a:lnTo>
                      <a:pt x="31" y="238"/>
                    </a:lnTo>
                    <a:lnTo>
                      <a:pt x="32" y="238"/>
                    </a:lnTo>
                    <a:lnTo>
                      <a:pt x="32" y="239"/>
                    </a:lnTo>
                    <a:lnTo>
                      <a:pt x="31" y="244"/>
                    </a:lnTo>
                    <a:lnTo>
                      <a:pt x="31" y="244"/>
                    </a:lnTo>
                    <a:lnTo>
                      <a:pt x="31" y="248"/>
                    </a:lnTo>
                    <a:lnTo>
                      <a:pt x="30" y="251"/>
                    </a:lnTo>
                    <a:lnTo>
                      <a:pt x="30" y="253"/>
                    </a:lnTo>
                    <a:lnTo>
                      <a:pt x="28" y="253"/>
                    </a:lnTo>
                    <a:lnTo>
                      <a:pt x="27" y="253"/>
                    </a:lnTo>
                    <a:lnTo>
                      <a:pt x="25" y="252"/>
                    </a:lnTo>
                    <a:lnTo>
                      <a:pt x="25" y="252"/>
                    </a:lnTo>
                    <a:lnTo>
                      <a:pt x="25" y="254"/>
                    </a:lnTo>
                    <a:lnTo>
                      <a:pt x="26" y="256"/>
                    </a:lnTo>
                    <a:lnTo>
                      <a:pt x="28" y="259"/>
                    </a:lnTo>
                    <a:lnTo>
                      <a:pt x="29" y="260"/>
                    </a:lnTo>
                    <a:lnTo>
                      <a:pt x="31" y="260"/>
                    </a:lnTo>
                    <a:lnTo>
                      <a:pt x="33" y="259"/>
                    </a:lnTo>
                    <a:lnTo>
                      <a:pt x="36" y="257"/>
                    </a:lnTo>
                    <a:lnTo>
                      <a:pt x="37" y="255"/>
                    </a:lnTo>
                    <a:lnTo>
                      <a:pt x="37" y="255"/>
                    </a:lnTo>
                    <a:lnTo>
                      <a:pt x="40" y="251"/>
                    </a:lnTo>
                    <a:lnTo>
                      <a:pt x="42" y="248"/>
                    </a:lnTo>
                    <a:lnTo>
                      <a:pt x="45" y="246"/>
                    </a:lnTo>
                    <a:lnTo>
                      <a:pt x="51" y="244"/>
                    </a:lnTo>
                    <a:lnTo>
                      <a:pt x="51" y="244"/>
                    </a:lnTo>
                    <a:lnTo>
                      <a:pt x="57" y="243"/>
                    </a:lnTo>
                    <a:lnTo>
                      <a:pt x="61" y="241"/>
                    </a:lnTo>
                    <a:lnTo>
                      <a:pt x="65" y="238"/>
                    </a:lnTo>
                    <a:lnTo>
                      <a:pt x="68" y="235"/>
                    </a:lnTo>
                    <a:lnTo>
                      <a:pt x="70" y="230"/>
                    </a:lnTo>
                    <a:lnTo>
                      <a:pt x="73" y="225"/>
                    </a:lnTo>
                    <a:lnTo>
                      <a:pt x="73" y="218"/>
                    </a:lnTo>
                    <a:lnTo>
                      <a:pt x="73" y="218"/>
                    </a:lnTo>
                    <a:lnTo>
                      <a:pt x="71" y="214"/>
                    </a:lnTo>
                    <a:lnTo>
                      <a:pt x="70" y="210"/>
                    </a:lnTo>
                    <a:lnTo>
                      <a:pt x="67" y="201"/>
                    </a:lnTo>
                    <a:lnTo>
                      <a:pt x="63" y="192"/>
                    </a:lnTo>
                    <a:lnTo>
                      <a:pt x="60" y="180"/>
                    </a:lnTo>
                    <a:lnTo>
                      <a:pt x="60" y="180"/>
                    </a:lnTo>
                    <a:lnTo>
                      <a:pt x="57" y="169"/>
                    </a:lnTo>
                    <a:lnTo>
                      <a:pt x="57" y="163"/>
                    </a:lnTo>
                    <a:lnTo>
                      <a:pt x="58" y="158"/>
                    </a:lnTo>
                    <a:lnTo>
                      <a:pt x="60" y="151"/>
                    </a:lnTo>
                    <a:lnTo>
                      <a:pt x="63" y="144"/>
                    </a:lnTo>
                    <a:lnTo>
                      <a:pt x="67" y="138"/>
                    </a:lnTo>
                    <a:lnTo>
                      <a:pt x="74" y="133"/>
                    </a:lnTo>
                    <a:lnTo>
                      <a:pt x="74" y="133"/>
                    </a:lnTo>
                    <a:lnTo>
                      <a:pt x="86" y="124"/>
                    </a:lnTo>
                    <a:lnTo>
                      <a:pt x="99" y="115"/>
                    </a:lnTo>
                    <a:lnTo>
                      <a:pt x="127" y="99"/>
                    </a:lnTo>
                    <a:lnTo>
                      <a:pt x="153" y="84"/>
                    </a:lnTo>
                    <a:lnTo>
                      <a:pt x="171" y="73"/>
                    </a:lnTo>
                    <a:lnTo>
                      <a:pt x="171" y="73"/>
                    </a:lnTo>
                    <a:lnTo>
                      <a:pt x="209" y="51"/>
                    </a:lnTo>
                    <a:lnTo>
                      <a:pt x="227" y="41"/>
                    </a:lnTo>
                    <a:lnTo>
                      <a:pt x="241" y="31"/>
                    </a:lnTo>
                    <a:lnTo>
                      <a:pt x="241" y="31"/>
                    </a:lnTo>
                    <a:lnTo>
                      <a:pt x="250" y="26"/>
                    </a:lnTo>
                    <a:lnTo>
                      <a:pt x="244" y="28"/>
                    </a:lnTo>
                    <a:lnTo>
                      <a:pt x="244" y="28"/>
                    </a:lnTo>
                    <a:lnTo>
                      <a:pt x="243" y="31"/>
                    </a:lnTo>
                    <a:lnTo>
                      <a:pt x="242" y="34"/>
                    </a:lnTo>
                    <a:lnTo>
                      <a:pt x="238" y="39"/>
                    </a:lnTo>
                    <a:lnTo>
                      <a:pt x="238" y="39"/>
                    </a:lnTo>
                    <a:lnTo>
                      <a:pt x="230" y="46"/>
                    </a:lnTo>
                    <a:lnTo>
                      <a:pt x="216" y="58"/>
                    </a:lnTo>
                    <a:lnTo>
                      <a:pt x="193" y="74"/>
                    </a:lnTo>
                    <a:lnTo>
                      <a:pt x="159" y="93"/>
                    </a:lnTo>
                    <a:lnTo>
                      <a:pt x="159" y="93"/>
                    </a:lnTo>
                    <a:lnTo>
                      <a:pt x="131" y="112"/>
                    </a:lnTo>
                    <a:lnTo>
                      <a:pt x="113" y="124"/>
                    </a:lnTo>
                    <a:lnTo>
                      <a:pt x="104" y="131"/>
                    </a:lnTo>
                    <a:lnTo>
                      <a:pt x="101" y="133"/>
                    </a:lnTo>
                    <a:lnTo>
                      <a:pt x="101" y="133"/>
                    </a:lnTo>
                    <a:lnTo>
                      <a:pt x="94" y="139"/>
                    </a:lnTo>
                    <a:lnTo>
                      <a:pt x="89" y="146"/>
                    </a:lnTo>
                    <a:lnTo>
                      <a:pt x="86" y="151"/>
                    </a:lnTo>
                    <a:lnTo>
                      <a:pt x="82" y="158"/>
                    </a:lnTo>
                    <a:lnTo>
                      <a:pt x="81" y="164"/>
                    </a:lnTo>
                    <a:lnTo>
                      <a:pt x="81" y="172"/>
                    </a:lnTo>
                    <a:lnTo>
                      <a:pt x="82" y="179"/>
                    </a:lnTo>
                    <a:lnTo>
                      <a:pt x="85" y="188"/>
                    </a:lnTo>
                    <a:lnTo>
                      <a:pt x="85" y="188"/>
                    </a:lnTo>
                    <a:lnTo>
                      <a:pt x="86" y="197"/>
                    </a:lnTo>
                    <a:lnTo>
                      <a:pt x="87" y="204"/>
                    </a:lnTo>
                    <a:lnTo>
                      <a:pt x="86" y="213"/>
                    </a:lnTo>
                    <a:lnTo>
                      <a:pt x="83" y="222"/>
                    </a:lnTo>
                    <a:lnTo>
                      <a:pt x="80" y="230"/>
                    </a:lnTo>
                    <a:lnTo>
                      <a:pt x="74" y="239"/>
                    </a:lnTo>
                    <a:lnTo>
                      <a:pt x="66" y="247"/>
                    </a:lnTo>
                    <a:lnTo>
                      <a:pt x="56" y="254"/>
                    </a:lnTo>
                    <a:lnTo>
                      <a:pt x="56" y="254"/>
                    </a:lnTo>
                    <a:lnTo>
                      <a:pt x="62" y="253"/>
                    </a:lnTo>
                    <a:lnTo>
                      <a:pt x="68" y="250"/>
                    </a:lnTo>
                    <a:lnTo>
                      <a:pt x="76" y="247"/>
                    </a:lnTo>
                    <a:lnTo>
                      <a:pt x="82" y="240"/>
                    </a:lnTo>
                    <a:lnTo>
                      <a:pt x="88" y="234"/>
                    </a:lnTo>
                    <a:lnTo>
                      <a:pt x="92" y="224"/>
                    </a:lnTo>
                    <a:lnTo>
                      <a:pt x="95" y="213"/>
                    </a:lnTo>
                    <a:lnTo>
                      <a:pt x="96" y="200"/>
                    </a:lnTo>
                    <a:lnTo>
                      <a:pt x="96" y="200"/>
                    </a:lnTo>
                    <a:lnTo>
                      <a:pt x="96" y="189"/>
                    </a:lnTo>
                    <a:lnTo>
                      <a:pt x="94" y="179"/>
                    </a:lnTo>
                    <a:lnTo>
                      <a:pt x="91" y="166"/>
                    </a:lnTo>
                    <a:lnTo>
                      <a:pt x="91" y="166"/>
                    </a:lnTo>
                    <a:lnTo>
                      <a:pt x="91" y="163"/>
                    </a:lnTo>
                    <a:lnTo>
                      <a:pt x="91" y="160"/>
                    </a:lnTo>
                    <a:lnTo>
                      <a:pt x="94" y="152"/>
                    </a:lnTo>
                    <a:lnTo>
                      <a:pt x="99" y="146"/>
                    </a:lnTo>
                    <a:lnTo>
                      <a:pt x="101" y="142"/>
                    </a:lnTo>
                    <a:lnTo>
                      <a:pt x="101" y="142"/>
                    </a:lnTo>
                    <a:lnTo>
                      <a:pt x="106" y="138"/>
                    </a:lnTo>
                    <a:lnTo>
                      <a:pt x="118" y="129"/>
                    </a:lnTo>
                    <a:lnTo>
                      <a:pt x="137" y="118"/>
                    </a:lnTo>
                    <a:lnTo>
                      <a:pt x="162" y="103"/>
                    </a:lnTo>
                    <a:lnTo>
                      <a:pt x="162" y="103"/>
                    </a:lnTo>
                    <a:lnTo>
                      <a:pt x="188" y="88"/>
                    </a:lnTo>
                    <a:lnTo>
                      <a:pt x="206" y="76"/>
                    </a:lnTo>
                    <a:lnTo>
                      <a:pt x="219" y="66"/>
                    </a:lnTo>
                    <a:lnTo>
                      <a:pt x="229" y="58"/>
                    </a:lnTo>
                    <a:lnTo>
                      <a:pt x="229" y="58"/>
                    </a:lnTo>
                    <a:lnTo>
                      <a:pt x="247" y="39"/>
                    </a:lnTo>
                    <a:lnTo>
                      <a:pt x="252" y="34"/>
                    </a:lnTo>
                    <a:lnTo>
                      <a:pt x="256" y="27"/>
                    </a:lnTo>
                    <a:lnTo>
                      <a:pt x="258" y="21"/>
                    </a:lnTo>
                    <a:lnTo>
                      <a:pt x="261" y="14"/>
                    </a:lnTo>
                    <a:lnTo>
                      <a:pt x="261" y="14"/>
                    </a:lnTo>
                    <a:lnTo>
                      <a:pt x="261" y="8"/>
                    </a:lnTo>
                    <a:lnTo>
                      <a:pt x="259" y="3"/>
                    </a:lnTo>
                    <a:lnTo>
                      <a:pt x="258" y="1"/>
                    </a:lnTo>
                    <a:lnTo>
                      <a:pt x="257" y="0"/>
                    </a:lnTo>
                    <a:lnTo>
                      <a:pt x="257" y="0"/>
                    </a:lnTo>
                    <a:lnTo>
                      <a:pt x="253" y="7"/>
                    </a:lnTo>
                    <a:lnTo>
                      <a:pt x="245" y="15"/>
                    </a:lnTo>
                    <a:lnTo>
                      <a:pt x="233" y="26"/>
                    </a:lnTo>
                    <a:lnTo>
                      <a:pt x="225" y="33"/>
                    </a:lnTo>
                    <a:lnTo>
                      <a:pt x="214" y="39"/>
                    </a:lnTo>
                    <a:lnTo>
                      <a:pt x="214" y="39"/>
                    </a:lnTo>
                    <a:lnTo>
                      <a:pt x="182" y="59"/>
                    </a:lnTo>
                    <a:lnTo>
                      <a:pt x="144" y="79"/>
                    </a:lnTo>
                    <a:lnTo>
                      <a:pt x="100" y="104"/>
                    </a:lnTo>
                    <a:lnTo>
                      <a:pt x="100" y="104"/>
                    </a:lnTo>
                    <a:lnTo>
                      <a:pt x="87" y="113"/>
                    </a:lnTo>
                    <a:lnTo>
                      <a:pt x="76" y="122"/>
                    </a:lnTo>
                    <a:lnTo>
                      <a:pt x="65" y="130"/>
                    </a:lnTo>
                    <a:lnTo>
                      <a:pt x="65" y="130"/>
                    </a:lnTo>
                    <a:lnTo>
                      <a:pt x="61" y="135"/>
                    </a:lnTo>
                    <a:lnTo>
                      <a:pt x="57" y="141"/>
                    </a:lnTo>
                    <a:lnTo>
                      <a:pt x="53" y="148"/>
                    </a:lnTo>
                    <a:lnTo>
                      <a:pt x="51" y="155"/>
                    </a:lnTo>
                    <a:lnTo>
                      <a:pt x="50" y="165"/>
                    </a:lnTo>
                    <a:lnTo>
                      <a:pt x="50" y="175"/>
                    </a:lnTo>
                    <a:lnTo>
                      <a:pt x="53" y="185"/>
                    </a:lnTo>
                    <a:lnTo>
                      <a:pt x="57" y="196"/>
                    </a:lnTo>
                    <a:lnTo>
                      <a:pt x="57" y="196"/>
                    </a:lnTo>
                    <a:lnTo>
                      <a:pt x="61" y="202"/>
                    </a:lnTo>
                    <a:lnTo>
                      <a:pt x="63" y="209"/>
                    </a:lnTo>
                    <a:lnTo>
                      <a:pt x="64" y="214"/>
                    </a:lnTo>
                    <a:lnTo>
                      <a:pt x="65" y="219"/>
                    </a:lnTo>
                    <a:lnTo>
                      <a:pt x="64" y="224"/>
                    </a:lnTo>
                    <a:lnTo>
                      <a:pt x="63" y="228"/>
                    </a:lnTo>
                    <a:lnTo>
                      <a:pt x="61" y="231"/>
                    </a:lnTo>
                    <a:lnTo>
                      <a:pt x="58" y="235"/>
                    </a:lnTo>
                    <a:lnTo>
                      <a:pt x="56" y="237"/>
                    </a:lnTo>
                    <a:lnTo>
                      <a:pt x="53" y="238"/>
                    </a:lnTo>
                    <a:lnTo>
                      <a:pt x="49" y="238"/>
                    </a:lnTo>
                    <a:lnTo>
                      <a:pt x="45" y="238"/>
                    </a:lnTo>
                    <a:lnTo>
                      <a:pt x="42" y="237"/>
                    </a:lnTo>
                    <a:lnTo>
                      <a:pt x="38" y="235"/>
                    </a:lnTo>
                    <a:lnTo>
                      <a:pt x="35" y="230"/>
                    </a:lnTo>
                    <a:lnTo>
                      <a:pt x="30" y="226"/>
                    </a:lnTo>
                    <a:lnTo>
                      <a:pt x="30" y="226"/>
                    </a:lnTo>
                    <a:lnTo>
                      <a:pt x="26" y="218"/>
                    </a:lnTo>
                    <a:lnTo>
                      <a:pt x="20" y="219"/>
                    </a:lnTo>
                    <a:lnTo>
                      <a:pt x="20" y="219"/>
                    </a:lnTo>
                    <a:lnTo>
                      <a:pt x="20" y="219"/>
                    </a:lnTo>
                    <a:lnTo>
                      <a:pt x="20" y="225"/>
                    </a:lnTo>
                    <a:lnTo>
                      <a:pt x="20" y="226"/>
                    </a:lnTo>
                    <a:lnTo>
                      <a:pt x="19" y="227"/>
                    </a:lnTo>
                    <a:lnTo>
                      <a:pt x="16" y="226"/>
                    </a:lnTo>
                    <a:lnTo>
                      <a:pt x="10" y="223"/>
                    </a:lnTo>
                    <a:lnTo>
                      <a:pt x="10" y="223"/>
                    </a:lnTo>
                    <a:lnTo>
                      <a:pt x="7" y="221"/>
                    </a:lnTo>
                    <a:lnTo>
                      <a:pt x="7" y="221"/>
                    </a:lnTo>
                    <a:lnTo>
                      <a:pt x="7" y="22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22" name="Freeform 30"/>
              <p:cNvSpPr>
                <a:spLocks/>
              </p:cNvSpPr>
              <p:nvPr/>
            </p:nvSpPr>
            <p:spPr bwMode="auto">
              <a:xfrm>
                <a:off x="5104" y="2164"/>
                <a:ext cx="3" cy="1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9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4"/>
                  </a:cxn>
                  <a:cxn ang="0">
                    <a:pos x="4" y="4"/>
                  </a:cxn>
                  <a:cxn ang="0">
                    <a:pos x="7" y="5"/>
                  </a:cxn>
                  <a:cxn ang="0">
                    <a:pos x="7" y="5"/>
                  </a:cxn>
                  <a:cxn ang="0">
                    <a:pos x="8" y="4"/>
                  </a:cxn>
                  <a:cxn ang="0">
                    <a:pos x="9" y="2"/>
                  </a:cxn>
                  <a:cxn ang="0">
                    <a:pos x="9" y="0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9" h="5">
                    <a:moveTo>
                      <a:pt x="9" y="0"/>
                    </a:moveTo>
                    <a:lnTo>
                      <a:pt x="9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4"/>
                    </a:lnTo>
                    <a:lnTo>
                      <a:pt x="4" y="4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8" y="4"/>
                    </a:lnTo>
                    <a:lnTo>
                      <a:pt x="9" y="2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23" name="Freeform 31"/>
              <p:cNvSpPr>
                <a:spLocks/>
              </p:cNvSpPr>
              <p:nvPr/>
            </p:nvSpPr>
            <p:spPr bwMode="auto">
              <a:xfrm>
                <a:off x="5099" y="2174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24" name="Freeform 32"/>
              <p:cNvSpPr>
                <a:spLocks/>
              </p:cNvSpPr>
              <p:nvPr/>
            </p:nvSpPr>
            <p:spPr bwMode="auto">
              <a:xfrm>
                <a:off x="5099" y="2164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25" name="Freeform 33"/>
              <p:cNvSpPr>
                <a:spLocks/>
              </p:cNvSpPr>
              <p:nvPr/>
            </p:nvSpPr>
            <p:spPr bwMode="auto">
              <a:xfrm>
                <a:off x="5104" y="2167"/>
                <a:ext cx="4" cy="4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3" y="0"/>
                  </a:cxn>
                  <a:cxn ang="0">
                    <a:pos x="12" y="2"/>
                  </a:cxn>
                  <a:cxn ang="0">
                    <a:pos x="11" y="3"/>
                  </a:cxn>
                  <a:cxn ang="0">
                    <a:pos x="11" y="5"/>
                  </a:cxn>
                  <a:cxn ang="0">
                    <a:pos x="11" y="5"/>
                  </a:cxn>
                  <a:cxn ang="0">
                    <a:pos x="9" y="6"/>
                  </a:cxn>
                  <a:cxn ang="0">
                    <a:pos x="7" y="7"/>
                  </a:cxn>
                  <a:cxn ang="0">
                    <a:pos x="4" y="6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1" y="8"/>
                  </a:cxn>
                  <a:cxn ang="0">
                    <a:pos x="3" y="9"/>
                  </a:cxn>
                  <a:cxn ang="0">
                    <a:pos x="4" y="11"/>
                  </a:cxn>
                  <a:cxn ang="0">
                    <a:pos x="6" y="11"/>
                  </a:cxn>
                  <a:cxn ang="0">
                    <a:pos x="9" y="11"/>
                  </a:cxn>
                  <a:cxn ang="0">
                    <a:pos x="9" y="11"/>
                  </a:cxn>
                  <a:cxn ang="0">
                    <a:pos x="11" y="10"/>
                  </a:cxn>
                  <a:cxn ang="0">
                    <a:pos x="12" y="6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3" y="0"/>
                  </a:cxn>
                </a:cxnLst>
                <a:rect l="0" t="0" r="r" b="b"/>
                <a:pathLst>
                  <a:path w="13" h="11">
                    <a:moveTo>
                      <a:pt x="13" y="0"/>
                    </a:moveTo>
                    <a:lnTo>
                      <a:pt x="13" y="0"/>
                    </a:lnTo>
                    <a:lnTo>
                      <a:pt x="12" y="2"/>
                    </a:lnTo>
                    <a:lnTo>
                      <a:pt x="11" y="3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9" y="6"/>
                    </a:lnTo>
                    <a:lnTo>
                      <a:pt x="7" y="7"/>
                    </a:lnTo>
                    <a:lnTo>
                      <a:pt x="4" y="6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8"/>
                    </a:lnTo>
                    <a:lnTo>
                      <a:pt x="3" y="9"/>
                    </a:lnTo>
                    <a:lnTo>
                      <a:pt x="4" y="11"/>
                    </a:lnTo>
                    <a:lnTo>
                      <a:pt x="6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11" y="10"/>
                    </a:lnTo>
                    <a:lnTo>
                      <a:pt x="12" y="6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26" name="Freeform 34"/>
              <p:cNvSpPr>
                <a:spLocks/>
              </p:cNvSpPr>
              <p:nvPr/>
            </p:nvSpPr>
            <p:spPr bwMode="auto">
              <a:xfrm>
                <a:off x="5100" y="2171"/>
                <a:ext cx="3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9" y="1"/>
                  </a:cxn>
                  <a:cxn ang="0">
                    <a:pos x="8" y="2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4" y="3"/>
                  </a:cxn>
                  <a:cxn ang="0">
                    <a:pos x="2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0" h="3">
                    <a:moveTo>
                      <a:pt x="0" y="0"/>
                    </a:moveTo>
                    <a:lnTo>
                      <a:pt x="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9" y="1"/>
                    </a:lnTo>
                    <a:lnTo>
                      <a:pt x="8" y="2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4" y="3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27" name="Freeform 35"/>
              <p:cNvSpPr>
                <a:spLocks/>
              </p:cNvSpPr>
              <p:nvPr/>
            </p:nvSpPr>
            <p:spPr bwMode="auto">
              <a:xfrm>
                <a:off x="5102" y="2178"/>
                <a:ext cx="3" cy="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4" y="2"/>
                  </a:cxn>
                  <a:cxn ang="0">
                    <a:pos x="7" y="3"/>
                  </a:cxn>
                  <a:cxn ang="0">
                    <a:pos x="9" y="3"/>
                  </a:cxn>
                  <a:cxn ang="0">
                    <a:pos x="11" y="2"/>
                  </a:cxn>
                  <a:cxn ang="0">
                    <a:pos x="11" y="2"/>
                  </a:cxn>
                  <a:cxn ang="0">
                    <a:pos x="13" y="0"/>
                  </a:cxn>
                  <a:cxn ang="0">
                    <a:pos x="13" y="2"/>
                  </a:cxn>
                  <a:cxn ang="0">
                    <a:pos x="9" y="7"/>
                  </a:cxn>
                  <a:cxn ang="0">
                    <a:pos x="9" y="7"/>
                  </a:cxn>
                  <a:cxn ang="0">
                    <a:pos x="7" y="7"/>
                  </a:cxn>
                  <a:cxn ang="0">
                    <a:pos x="4" y="5"/>
                  </a:cxn>
                  <a:cxn ang="0">
                    <a:pos x="1" y="3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13" h="7">
                    <a:moveTo>
                      <a:pt x="0" y="1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4" y="2"/>
                    </a:lnTo>
                    <a:lnTo>
                      <a:pt x="7" y="3"/>
                    </a:lnTo>
                    <a:lnTo>
                      <a:pt x="9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3" y="2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7" y="7"/>
                    </a:lnTo>
                    <a:lnTo>
                      <a:pt x="4" y="5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28" name="Freeform 36"/>
              <p:cNvSpPr>
                <a:spLocks/>
              </p:cNvSpPr>
              <p:nvPr/>
            </p:nvSpPr>
            <p:spPr bwMode="auto">
              <a:xfrm>
                <a:off x="5106" y="2172"/>
                <a:ext cx="4" cy="6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3" y="5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9" y="1"/>
                  </a:cxn>
                  <a:cxn ang="0">
                    <a:pos x="10" y="0"/>
                  </a:cxn>
                  <a:cxn ang="0">
                    <a:pos x="11" y="1"/>
                  </a:cxn>
                  <a:cxn ang="0">
                    <a:pos x="11" y="3"/>
                  </a:cxn>
                  <a:cxn ang="0">
                    <a:pos x="11" y="3"/>
                  </a:cxn>
                  <a:cxn ang="0">
                    <a:pos x="11" y="7"/>
                  </a:cxn>
                  <a:cxn ang="0">
                    <a:pos x="10" y="10"/>
                  </a:cxn>
                  <a:cxn ang="0">
                    <a:pos x="8" y="13"/>
                  </a:cxn>
                  <a:cxn ang="0">
                    <a:pos x="6" y="14"/>
                  </a:cxn>
                  <a:cxn ang="0">
                    <a:pos x="4" y="13"/>
                  </a:cxn>
                  <a:cxn ang="0">
                    <a:pos x="2" y="12"/>
                  </a:cxn>
                  <a:cxn ang="0">
                    <a:pos x="1" y="10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0" t="0" r="r" b="b"/>
                <a:pathLst>
                  <a:path w="11" h="14">
                    <a:moveTo>
                      <a:pt x="1" y="2"/>
                    </a:moveTo>
                    <a:lnTo>
                      <a:pt x="1" y="2"/>
                    </a:lnTo>
                    <a:lnTo>
                      <a:pt x="3" y="5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10" y="0"/>
                    </a:lnTo>
                    <a:lnTo>
                      <a:pt x="11" y="1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7"/>
                    </a:lnTo>
                    <a:lnTo>
                      <a:pt x="10" y="10"/>
                    </a:lnTo>
                    <a:lnTo>
                      <a:pt x="8" y="13"/>
                    </a:lnTo>
                    <a:lnTo>
                      <a:pt x="6" y="14"/>
                    </a:lnTo>
                    <a:lnTo>
                      <a:pt x="4" y="13"/>
                    </a:lnTo>
                    <a:lnTo>
                      <a:pt x="2" y="12"/>
                    </a:lnTo>
                    <a:lnTo>
                      <a:pt x="1" y="10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29" name="Freeform 37"/>
              <p:cNvSpPr>
                <a:spLocks/>
              </p:cNvSpPr>
              <p:nvPr/>
            </p:nvSpPr>
            <p:spPr bwMode="auto">
              <a:xfrm>
                <a:off x="5111" y="2168"/>
                <a:ext cx="6" cy="4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3" y="0"/>
                  </a:cxn>
                  <a:cxn ang="0">
                    <a:pos x="12" y="0"/>
                  </a:cxn>
                  <a:cxn ang="0">
                    <a:pos x="11" y="2"/>
                  </a:cxn>
                  <a:cxn ang="0">
                    <a:pos x="10" y="4"/>
                  </a:cxn>
                  <a:cxn ang="0">
                    <a:pos x="10" y="4"/>
                  </a:cxn>
                  <a:cxn ang="0">
                    <a:pos x="9" y="4"/>
                  </a:cxn>
                  <a:cxn ang="0">
                    <a:pos x="7" y="4"/>
                  </a:cxn>
                  <a:cxn ang="0">
                    <a:pos x="3" y="3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6"/>
                  </a:cxn>
                  <a:cxn ang="0">
                    <a:pos x="2" y="9"/>
                  </a:cxn>
                  <a:cxn ang="0">
                    <a:pos x="3" y="10"/>
                  </a:cxn>
                  <a:cxn ang="0">
                    <a:pos x="6" y="11"/>
                  </a:cxn>
                  <a:cxn ang="0">
                    <a:pos x="9" y="11"/>
                  </a:cxn>
                  <a:cxn ang="0">
                    <a:pos x="9" y="11"/>
                  </a:cxn>
                  <a:cxn ang="0">
                    <a:pos x="11" y="9"/>
                  </a:cxn>
                  <a:cxn ang="0">
                    <a:pos x="12" y="5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3" y="0"/>
                  </a:cxn>
                </a:cxnLst>
                <a:rect l="0" t="0" r="r" b="b"/>
                <a:pathLst>
                  <a:path w="13" h="11">
                    <a:moveTo>
                      <a:pt x="13" y="0"/>
                    </a:moveTo>
                    <a:lnTo>
                      <a:pt x="13" y="0"/>
                    </a:lnTo>
                    <a:lnTo>
                      <a:pt x="12" y="0"/>
                    </a:lnTo>
                    <a:lnTo>
                      <a:pt x="11" y="2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9" y="4"/>
                    </a:lnTo>
                    <a:lnTo>
                      <a:pt x="7" y="4"/>
                    </a:lnTo>
                    <a:lnTo>
                      <a:pt x="3" y="3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6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6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11" y="9"/>
                    </a:lnTo>
                    <a:lnTo>
                      <a:pt x="12" y="5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30" name="Freeform 38"/>
              <p:cNvSpPr>
                <a:spLocks/>
              </p:cNvSpPr>
              <p:nvPr/>
            </p:nvSpPr>
            <p:spPr bwMode="auto">
              <a:xfrm>
                <a:off x="5117" y="2160"/>
                <a:ext cx="4" cy="14"/>
              </a:xfrm>
              <a:custGeom>
                <a:avLst/>
                <a:gdLst/>
                <a:ahLst/>
                <a:cxnLst>
                  <a:cxn ang="0">
                    <a:pos x="8" y="30"/>
                  </a:cxn>
                  <a:cxn ang="0">
                    <a:pos x="8" y="30"/>
                  </a:cxn>
                  <a:cxn ang="0">
                    <a:pos x="6" y="30"/>
                  </a:cxn>
                  <a:cxn ang="0">
                    <a:pos x="3" y="30"/>
                  </a:cxn>
                  <a:cxn ang="0">
                    <a:pos x="2" y="29"/>
                  </a:cxn>
                  <a:cxn ang="0">
                    <a:pos x="2" y="29"/>
                  </a:cxn>
                  <a:cxn ang="0">
                    <a:pos x="1" y="26"/>
                  </a:cxn>
                  <a:cxn ang="0">
                    <a:pos x="0" y="25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0" y="28"/>
                  </a:cxn>
                  <a:cxn ang="0">
                    <a:pos x="0" y="31"/>
                  </a:cxn>
                  <a:cxn ang="0">
                    <a:pos x="1" y="34"/>
                  </a:cxn>
                  <a:cxn ang="0">
                    <a:pos x="3" y="35"/>
                  </a:cxn>
                  <a:cxn ang="0">
                    <a:pos x="6" y="36"/>
                  </a:cxn>
                  <a:cxn ang="0">
                    <a:pos x="8" y="36"/>
                  </a:cxn>
                  <a:cxn ang="0">
                    <a:pos x="8" y="36"/>
                  </a:cxn>
                  <a:cxn ang="0">
                    <a:pos x="11" y="34"/>
                  </a:cxn>
                  <a:cxn ang="0">
                    <a:pos x="13" y="29"/>
                  </a:cxn>
                  <a:cxn ang="0">
                    <a:pos x="13" y="23"/>
                  </a:cxn>
                  <a:cxn ang="0">
                    <a:pos x="13" y="11"/>
                  </a:cxn>
                  <a:cxn ang="0">
                    <a:pos x="13" y="11"/>
                  </a:cxn>
                  <a:cxn ang="0">
                    <a:pos x="13" y="1"/>
                  </a:cxn>
                  <a:cxn ang="0">
                    <a:pos x="13" y="0"/>
                  </a:cxn>
                  <a:cxn ang="0">
                    <a:pos x="13" y="1"/>
                  </a:cxn>
                  <a:cxn ang="0">
                    <a:pos x="11" y="8"/>
                  </a:cxn>
                  <a:cxn ang="0">
                    <a:pos x="11" y="8"/>
                  </a:cxn>
                  <a:cxn ang="0">
                    <a:pos x="9" y="16"/>
                  </a:cxn>
                  <a:cxn ang="0">
                    <a:pos x="9" y="27"/>
                  </a:cxn>
                  <a:cxn ang="0">
                    <a:pos x="8" y="30"/>
                  </a:cxn>
                  <a:cxn ang="0">
                    <a:pos x="8" y="30"/>
                  </a:cxn>
                </a:cxnLst>
                <a:rect l="0" t="0" r="r" b="b"/>
                <a:pathLst>
                  <a:path w="13" h="36">
                    <a:moveTo>
                      <a:pt x="8" y="30"/>
                    </a:moveTo>
                    <a:lnTo>
                      <a:pt x="8" y="30"/>
                    </a:lnTo>
                    <a:lnTo>
                      <a:pt x="6" y="30"/>
                    </a:lnTo>
                    <a:lnTo>
                      <a:pt x="3" y="30"/>
                    </a:lnTo>
                    <a:lnTo>
                      <a:pt x="2" y="29"/>
                    </a:lnTo>
                    <a:lnTo>
                      <a:pt x="2" y="29"/>
                    </a:lnTo>
                    <a:lnTo>
                      <a:pt x="1" y="26"/>
                    </a:lnTo>
                    <a:lnTo>
                      <a:pt x="0" y="25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0" y="31"/>
                    </a:lnTo>
                    <a:lnTo>
                      <a:pt x="1" y="34"/>
                    </a:lnTo>
                    <a:lnTo>
                      <a:pt x="3" y="35"/>
                    </a:lnTo>
                    <a:lnTo>
                      <a:pt x="6" y="36"/>
                    </a:lnTo>
                    <a:lnTo>
                      <a:pt x="8" y="36"/>
                    </a:lnTo>
                    <a:lnTo>
                      <a:pt x="8" y="36"/>
                    </a:lnTo>
                    <a:lnTo>
                      <a:pt x="11" y="34"/>
                    </a:lnTo>
                    <a:lnTo>
                      <a:pt x="13" y="29"/>
                    </a:lnTo>
                    <a:lnTo>
                      <a:pt x="13" y="23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"/>
                    </a:lnTo>
                    <a:lnTo>
                      <a:pt x="13" y="0"/>
                    </a:lnTo>
                    <a:lnTo>
                      <a:pt x="13" y="1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9" y="16"/>
                    </a:lnTo>
                    <a:lnTo>
                      <a:pt x="9" y="27"/>
                    </a:lnTo>
                    <a:lnTo>
                      <a:pt x="8" y="30"/>
                    </a:lnTo>
                    <a:lnTo>
                      <a:pt x="8" y="3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31" name="Freeform 39"/>
              <p:cNvSpPr>
                <a:spLocks/>
              </p:cNvSpPr>
              <p:nvPr/>
            </p:nvSpPr>
            <p:spPr bwMode="auto">
              <a:xfrm>
                <a:off x="5113" y="2174"/>
                <a:ext cx="6" cy="4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5" y="0"/>
                  </a:cxn>
                  <a:cxn ang="0">
                    <a:pos x="14" y="1"/>
                  </a:cxn>
                  <a:cxn ang="0">
                    <a:pos x="13" y="2"/>
                  </a:cxn>
                  <a:cxn ang="0">
                    <a:pos x="12" y="3"/>
                  </a:cxn>
                  <a:cxn ang="0">
                    <a:pos x="12" y="3"/>
                  </a:cxn>
                  <a:cxn ang="0">
                    <a:pos x="9" y="4"/>
                  </a:cxn>
                  <a:cxn ang="0">
                    <a:pos x="7" y="5"/>
                  </a:cxn>
                  <a:cxn ang="0">
                    <a:pos x="5" y="4"/>
                  </a:cxn>
                  <a:cxn ang="0">
                    <a:pos x="3" y="4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0" y="6"/>
                  </a:cxn>
                  <a:cxn ang="0">
                    <a:pos x="1" y="9"/>
                  </a:cxn>
                  <a:cxn ang="0">
                    <a:pos x="3" y="10"/>
                  </a:cxn>
                  <a:cxn ang="0">
                    <a:pos x="7" y="11"/>
                  </a:cxn>
                  <a:cxn ang="0">
                    <a:pos x="11" y="11"/>
                  </a:cxn>
                  <a:cxn ang="0">
                    <a:pos x="11" y="11"/>
                  </a:cxn>
                  <a:cxn ang="0">
                    <a:pos x="13" y="9"/>
                  </a:cxn>
                  <a:cxn ang="0">
                    <a:pos x="14" y="5"/>
                  </a:cxn>
                  <a:cxn ang="0">
                    <a:pos x="15" y="0"/>
                  </a:cxn>
                  <a:cxn ang="0">
                    <a:pos x="15" y="0"/>
                  </a:cxn>
                  <a:cxn ang="0">
                    <a:pos x="15" y="0"/>
                  </a:cxn>
                </a:cxnLst>
                <a:rect l="0" t="0" r="r" b="b"/>
                <a:pathLst>
                  <a:path w="15" h="11">
                    <a:moveTo>
                      <a:pt x="15" y="0"/>
                    </a:moveTo>
                    <a:lnTo>
                      <a:pt x="15" y="0"/>
                    </a:lnTo>
                    <a:lnTo>
                      <a:pt x="14" y="1"/>
                    </a:lnTo>
                    <a:lnTo>
                      <a:pt x="13" y="2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9" y="4"/>
                    </a:lnTo>
                    <a:lnTo>
                      <a:pt x="7" y="5"/>
                    </a:lnTo>
                    <a:lnTo>
                      <a:pt x="5" y="4"/>
                    </a:lnTo>
                    <a:lnTo>
                      <a:pt x="3" y="4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6"/>
                    </a:lnTo>
                    <a:lnTo>
                      <a:pt x="1" y="9"/>
                    </a:lnTo>
                    <a:lnTo>
                      <a:pt x="3" y="10"/>
                    </a:lnTo>
                    <a:lnTo>
                      <a:pt x="7" y="11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3" y="9"/>
                    </a:lnTo>
                    <a:lnTo>
                      <a:pt x="14" y="5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32" name="Freeform 40"/>
              <p:cNvSpPr>
                <a:spLocks/>
              </p:cNvSpPr>
              <p:nvPr/>
            </p:nvSpPr>
            <p:spPr bwMode="auto">
              <a:xfrm>
                <a:off x="5104" y="2182"/>
                <a:ext cx="3" cy="3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0" y="0"/>
                  </a:cxn>
                  <a:cxn ang="0">
                    <a:pos x="8" y="2"/>
                  </a:cxn>
                  <a:cxn ang="0">
                    <a:pos x="7" y="3"/>
                  </a:cxn>
                  <a:cxn ang="0">
                    <a:pos x="4" y="3"/>
                  </a:cxn>
                  <a:cxn ang="0">
                    <a:pos x="3" y="3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4"/>
                  </a:cxn>
                  <a:cxn ang="0">
                    <a:pos x="1" y="8"/>
                  </a:cxn>
                  <a:cxn ang="0">
                    <a:pos x="3" y="8"/>
                  </a:cxn>
                  <a:cxn ang="0">
                    <a:pos x="5" y="8"/>
                  </a:cxn>
                  <a:cxn ang="0">
                    <a:pos x="5" y="8"/>
                  </a:cxn>
                  <a:cxn ang="0">
                    <a:pos x="8" y="8"/>
                  </a:cxn>
                  <a:cxn ang="0">
                    <a:pos x="9" y="7"/>
                  </a:cxn>
                  <a:cxn ang="0">
                    <a:pos x="10" y="4"/>
                  </a:cxn>
                  <a:cxn ang="0">
                    <a:pos x="10" y="0"/>
                  </a:cxn>
                  <a:cxn ang="0">
                    <a:pos x="10" y="0"/>
                  </a:cxn>
                </a:cxnLst>
                <a:rect l="0" t="0" r="r" b="b"/>
                <a:pathLst>
                  <a:path w="10" h="8">
                    <a:moveTo>
                      <a:pt x="10" y="0"/>
                    </a:moveTo>
                    <a:lnTo>
                      <a:pt x="10" y="0"/>
                    </a:lnTo>
                    <a:lnTo>
                      <a:pt x="8" y="2"/>
                    </a:lnTo>
                    <a:lnTo>
                      <a:pt x="7" y="3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4"/>
                    </a:lnTo>
                    <a:lnTo>
                      <a:pt x="1" y="8"/>
                    </a:lnTo>
                    <a:lnTo>
                      <a:pt x="3" y="8"/>
                    </a:lnTo>
                    <a:lnTo>
                      <a:pt x="5" y="8"/>
                    </a:lnTo>
                    <a:lnTo>
                      <a:pt x="5" y="8"/>
                    </a:lnTo>
                    <a:lnTo>
                      <a:pt x="8" y="8"/>
                    </a:lnTo>
                    <a:lnTo>
                      <a:pt x="9" y="7"/>
                    </a:lnTo>
                    <a:lnTo>
                      <a:pt x="10" y="4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33" name="Freeform 41"/>
              <p:cNvSpPr>
                <a:spLocks/>
              </p:cNvSpPr>
              <p:nvPr/>
            </p:nvSpPr>
            <p:spPr bwMode="auto">
              <a:xfrm>
                <a:off x="5103" y="2188"/>
                <a:ext cx="1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0" y="0"/>
                  </a:cxn>
                </a:cxnLst>
                <a:rect l="0" t="0" r="r" b="b"/>
                <a:pathLst>
                  <a:path w="3">
                    <a:moveTo>
                      <a:pt x="0" y="0"/>
                    </a:move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E31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34" name="Line 42"/>
              <p:cNvSpPr>
                <a:spLocks noChangeShapeType="1"/>
              </p:cNvSpPr>
              <p:nvPr/>
            </p:nvSpPr>
            <p:spPr bwMode="auto">
              <a:xfrm>
                <a:off x="5103" y="2188"/>
                <a:ext cx="1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35" name="Freeform 43"/>
              <p:cNvSpPr>
                <a:spLocks/>
              </p:cNvSpPr>
              <p:nvPr/>
            </p:nvSpPr>
            <p:spPr bwMode="auto">
              <a:xfrm>
                <a:off x="5110" y="2171"/>
                <a:ext cx="11" cy="21"/>
              </a:xfrm>
              <a:custGeom>
                <a:avLst/>
                <a:gdLst/>
                <a:ahLst/>
                <a:cxnLst>
                  <a:cxn ang="0">
                    <a:pos x="7" y="35"/>
                  </a:cxn>
                  <a:cxn ang="0">
                    <a:pos x="10" y="38"/>
                  </a:cxn>
                  <a:cxn ang="0">
                    <a:pos x="16" y="36"/>
                  </a:cxn>
                  <a:cxn ang="0">
                    <a:pos x="19" y="33"/>
                  </a:cxn>
                  <a:cxn ang="0">
                    <a:pos x="22" y="33"/>
                  </a:cxn>
                  <a:cxn ang="0">
                    <a:pos x="23" y="33"/>
                  </a:cxn>
                  <a:cxn ang="0">
                    <a:pos x="22" y="31"/>
                  </a:cxn>
                  <a:cxn ang="0">
                    <a:pos x="20" y="29"/>
                  </a:cxn>
                  <a:cxn ang="0">
                    <a:pos x="20" y="28"/>
                  </a:cxn>
                  <a:cxn ang="0">
                    <a:pos x="19" y="25"/>
                  </a:cxn>
                  <a:cxn ang="0">
                    <a:pos x="15" y="30"/>
                  </a:cxn>
                  <a:cxn ang="0">
                    <a:pos x="9" y="31"/>
                  </a:cxn>
                  <a:cxn ang="0">
                    <a:pos x="3" y="29"/>
                  </a:cxn>
                  <a:cxn ang="0">
                    <a:pos x="0" y="23"/>
                  </a:cxn>
                  <a:cxn ang="0">
                    <a:pos x="0" y="21"/>
                  </a:cxn>
                  <a:cxn ang="0">
                    <a:pos x="7" y="25"/>
                  </a:cxn>
                  <a:cxn ang="0">
                    <a:pos x="11" y="24"/>
                  </a:cxn>
                  <a:cxn ang="0">
                    <a:pos x="16" y="19"/>
                  </a:cxn>
                  <a:cxn ang="0">
                    <a:pos x="18" y="14"/>
                  </a:cxn>
                  <a:cxn ang="0">
                    <a:pos x="18" y="17"/>
                  </a:cxn>
                  <a:cxn ang="0">
                    <a:pos x="21" y="18"/>
                  </a:cxn>
                  <a:cxn ang="0">
                    <a:pos x="23" y="20"/>
                  </a:cxn>
                  <a:cxn ang="0">
                    <a:pos x="27" y="17"/>
                  </a:cxn>
                  <a:cxn ang="0">
                    <a:pos x="29" y="12"/>
                  </a:cxn>
                  <a:cxn ang="0">
                    <a:pos x="30" y="6"/>
                  </a:cxn>
                  <a:cxn ang="0">
                    <a:pos x="32" y="0"/>
                  </a:cxn>
                  <a:cxn ang="0">
                    <a:pos x="34" y="0"/>
                  </a:cxn>
                  <a:cxn ang="0">
                    <a:pos x="31" y="21"/>
                  </a:cxn>
                  <a:cxn ang="0">
                    <a:pos x="25" y="42"/>
                  </a:cxn>
                  <a:cxn ang="0">
                    <a:pos x="16" y="63"/>
                  </a:cxn>
                  <a:cxn ang="0">
                    <a:pos x="14" y="64"/>
                  </a:cxn>
                  <a:cxn ang="0">
                    <a:pos x="12" y="60"/>
                  </a:cxn>
                  <a:cxn ang="0">
                    <a:pos x="12" y="58"/>
                  </a:cxn>
                  <a:cxn ang="0">
                    <a:pos x="9" y="56"/>
                  </a:cxn>
                  <a:cxn ang="0">
                    <a:pos x="9" y="51"/>
                  </a:cxn>
                  <a:cxn ang="0">
                    <a:pos x="15" y="50"/>
                  </a:cxn>
                  <a:cxn ang="0">
                    <a:pos x="19" y="47"/>
                  </a:cxn>
                  <a:cxn ang="0">
                    <a:pos x="19" y="44"/>
                  </a:cxn>
                  <a:cxn ang="0">
                    <a:pos x="17" y="43"/>
                  </a:cxn>
                  <a:cxn ang="0">
                    <a:pos x="14" y="43"/>
                  </a:cxn>
                  <a:cxn ang="0">
                    <a:pos x="8" y="43"/>
                  </a:cxn>
                  <a:cxn ang="0">
                    <a:pos x="6" y="39"/>
                  </a:cxn>
                  <a:cxn ang="0">
                    <a:pos x="5" y="36"/>
                  </a:cxn>
                  <a:cxn ang="0">
                    <a:pos x="7" y="35"/>
                  </a:cxn>
                </a:cxnLst>
                <a:rect l="0" t="0" r="r" b="b"/>
                <a:pathLst>
                  <a:path w="34" h="64">
                    <a:moveTo>
                      <a:pt x="7" y="35"/>
                    </a:moveTo>
                    <a:lnTo>
                      <a:pt x="7" y="35"/>
                    </a:lnTo>
                    <a:lnTo>
                      <a:pt x="8" y="36"/>
                    </a:lnTo>
                    <a:lnTo>
                      <a:pt x="10" y="38"/>
                    </a:lnTo>
                    <a:lnTo>
                      <a:pt x="12" y="38"/>
                    </a:lnTo>
                    <a:lnTo>
                      <a:pt x="16" y="36"/>
                    </a:lnTo>
                    <a:lnTo>
                      <a:pt x="16" y="36"/>
                    </a:lnTo>
                    <a:lnTo>
                      <a:pt x="19" y="33"/>
                    </a:lnTo>
                    <a:lnTo>
                      <a:pt x="21" y="33"/>
                    </a:lnTo>
                    <a:lnTo>
                      <a:pt x="22" y="33"/>
                    </a:lnTo>
                    <a:lnTo>
                      <a:pt x="23" y="33"/>
                    </a:lnTo>
                    <a:lnTo>
                      <a:pt x="23" y="33"/>
                    </a:lnTo>
                    <a:lnTo>
                      <a:pt x="23" y="32"/>
                    </a:lnTo>
                    <a:lnTo>
                      <a:pt x="22" y="31"/>
                    </a:lnTo>
                    <a:lnTo>
                      <a:pt x="21" y="30"/>
                    </a:lnTo>
                    <a:lnTo>
                      <a:pt x="20" y="29"/>
                    </a:lnTo>
                    <a:lnTo>
                      <a:pt x="20" y="29"/>
                    </a:lnTo>
                    <a:lnTo>
                      <a:pt x="20" y="28"/>
                    </a:lnTo>
                    <a:lnTo>
                      <a:pt x="20" y="25"/>
                    </a:lnTo>
                    <a:lnTo>
                      <a:pt x="19" y="25"/>
                    </a:lnTo>
                    <a:lnTo>
                      <a:pt x="18" y="25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9" y="31"/>
                    </a:lnTo>
                    <a:lnTo>
                      <a:pt x="5" y="30"/>
                    </a:lnTo>
                    <a:lnTo>
                      <a:pt x="3" y="29"/>
                    </a:lnTo>
                    <a:lnTo>
                      <a:pt x="2" y="26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4" y="24"/>
                    </a:lnTo>
                    <a:lnTo>
                      <a:pt x="7" y="25"/>
                    </a:lnTo>
                    <a:lnTo>
                      <a:pt x="9" y="25"/>
                    </a:lnTo>
                    <a:lnTo>
                      <a:pt x="11" y="24"/>
                    </a:lnTo>
                    <a:lnTo>
                      <a:pt x="14" y="22"/>
                    </a:lnTo>
                    <a:lnTo>
                      <a:pt x="16" y="19"/>
                    </a:lnTo>
                    <a:lnTo>
                      <a:pt x="16" y="19"/>
                    </a:lnTo>
                    <a:lnTo>
                      <a:pt x="18" y="14"/>
                    </a:lnTo>
                    <a:lnTo>
                      <a:pt x="18" y="17"/>
                    </a:lnTo>
                    <a:lnTo>
                      <a:pt x="18" y="17"/>
                    </a:lnTo>
                    <a:lnTo>
                      <a:pt x="21" y="18"/>
                    </a:lnTo>
                    <a:lnTo>
                      <a:pt x="21" y="18"/>
                    </a:lnTo>
                    <a:lnTo>
                      <a:pt x="21" y="18"/>
                    </a:lnTo>
                    <a:lnTo>
                      <a:pt x="23" y="20"/>
                    </a:lnTo>
                    <a:lnTo>
                      <a:pt x="24" y="19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9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31" y="1"/>
                    </a:lnTo>
                    <a:lnTo>
                      <a:pt x="32" y="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33" y="7"/>
                    </a:lnTo>
                    <a:lnTo>
                      <a:pt x="31" y="21"/>
                    </a:lnTo>
                    <a:lnTo>
                      <a:pt x="29" y="31"/>
                    </a:lnTo>
                    <a:lnTo>
                      <a:pt x="25" y="42"/>
                    </a:lnTo>
                    <a:lnTo>
                      <a:pt x="21" y="53"/>
                    </a:lnTo>
                    <a:lnTo>
                      <a:pt x="16" y="63"/>
                    </a:lnTo>
                    <a:lnTo>
                      <a:pt x="16" y="63"/>
                    </a:lnTo>
                    <a:lnTo>
                      <a:pt x="14" y="64"/>
                    </a:lnTo>
                    <a:lnTo>
                      <a:pt x="14" y="63"/>
                    </a:lnTo>
                    <a:lnTo>
                      <a:pt x="12" y="60"/>
                    </a:lnTo>
                    <a:lnTo>
                      <a:pt x="12" y="60"/>
                    </a:lnTo>
                    <a:lnTo>
                      <a:pt x="12" y="58"/>
                    </a:lnTo>
                    <a:lnTo>
                      <a:pt x="11" y="58"/>
                    </a:lnTo>
                    <a:lnTo>
                      <a:pt x="9" y="56"/>
                    </a:lnTo>
                    <a:lnTo>
                      <a:pt x="9" y="51"/>
                    </a:lnTo>
                    <a:lnTo>
                      <a:pt x="9" y="51"/>
                    </a:lnTo>
                    <a:lnTo>
                      <a:pt x="12" y="51"/>
                    </a:lnTo>
                    <a:lnTo>
                      <a:pt x="15" y="50"/>
                    </a:lnTo>
                    <a:lnTo>
                      <a:pt x="17" y="49"/>
                    </a:lnTo>
                    <a:lnTo>
                      <a:pt x="19" y="47"/>
                    </a:lnTo>
                    <a:lnTo>
                      <a:pt x="19" y="46"/>
                    </a:lnTo>
                    <a:lnTo>
                      <a:pt x="19" y="44"/>
                    </a:lnTo>
                    <a:lnTo>
                      <a:pt x="19" y="43"/>
                    </a:lnTo>
                    <a:lnTo>
                      <a:pt x="17" y="43"/>
                    </a:lnTo>
                    <a:lnTo>
                      <a:pt x="17" y="43"/>
                    </a:lnTo>
                    <a:lnTo>
                      <a:pt x="14" y="43"/>
                    </a:lnTo>
                    <a:lnTo>
                      <a:pt x="10" y="44"/>
                    </a:lnTo>
                    <a:lnTo>
                      <a:pt x="8" y="43"/>
                    </a:lnTo>
                    <a:lnTo>
                      <a:pt x="7" y="42"/>
                    </a:lnTo>
                    <a:lnTo>
                      <a:pt x="6" y="39"/>
                    </a:lnTo>
                    <a:lnTo>
                      <a:pt x="5" y="36"/>
                    </a:lnTo>
                    <a:lnTo>
                      <a:pt x="5" y="36"/>
                    </a:lnTo>
                    <a:lnTo>
                      <a:pt x="7" y="35"/>
                    </a:lnTo>
                    <a:lnTo>
                      <a:pt x="7" y="35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36" name="Freeform 44"/>
              <p:cNvSpPr>
                <a:spLocks/>
              </p:cNvSpPr>
              <p:nvPr/>
            </p:nvSpPr>
            <p:spPr bwMode="auto">
              <a:xfrm>
                <a:off x="5107" y="2186"/>
                <a:ext cx="4" cy="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5" y="3"/>
                  </a:cxn>
                  <a:cxn ang="0">
                    <a:pos x="8" y="3"/>
                  </a:cxn>
                  <a:cxn ang="0">
                    <a:pos x="11" y="2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5" y="0"/>
                  </a:cxn>
                  <a:cxn ang="0">
                    <a:pos x="15" y="0"/>
                  </a:cxn>
                  <a:cxn ang="0">
                    <a:pos x="14" y="3"/>
                  </a:cxn>
                  <a:cxn ang="0">
                    <a:pos x="13" y="6"/>
                  </a:cxn>
                  <a:cxn ang="0">
                    <a:pos x="11" y="7"/>
                  </a:cxn>
                  <a:cxn ang="0">
                    <a:pos x="11" y="7"/>
                  </a:cxn>
                  <a:cxn ang="0">
                    <a:pos x="6" y="7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15" h="7">
                    <a:moveTo>
                      <a:pt x="0" y="1"/>
                    </a:moveTo>
                    <a:lnTo>
                      <a:pt x="2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5" y="3"/>
                    </a:lnTo>
                    <a:lnTo>
                      <a:pt x="8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4" y="3"/>
                    </a:lnTo>
                    <a:lnTo>
                      <a:pt x="13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6" y="7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37" name="Freeform 45"/>
              <p:cNvSpPr>
                <a:spLocks/>
              </p:cNvSpPr>
              <p:nvPr/>
            </p:nvSpPr>
            <p:spPr bwMode="auto">
              <a:xfrm>
                <a:off x="5141" y="2090"/>
                <a:ext cx="55" cy="46"/>
              </a:xfrm>
              <a:custGeom>
                <a:avLst/>
                <a:gdLst/>
                <a:ahLst/>
                <a:cxnLst>
                  <a:cxn ang="0">
                    <a:pos x="4" y="129"/>
                  </a:cxn>
                  <a:cxn ang="0">
                    <a:pos x="4" y="129"/>
                  </a:cxn>
                  <a:cxn ang="0">
                    <a:pos x="0" y="133"/>
                  </a:cxn>
                  <a:cxn ang="0">
                    <a:pos x="0" y="133"/>
                  </a:cxn>
                  <a:cxn ang="0">
                    <a:pos x="0" y="132"/>
                  </a:cxn>
                  <a:cxn ang="0">
                    <a:pos x="0" y="131"/>
                  </a:cxn>
                  <a:cxn ang="0">
                    <a:pos x="2" y="129"/>
                  </a:cxn>
                  <a:cxn ang="0">
                    <a:pos x="2" y="129"/>
                  </a:cxn>
                  <a:cxn ang="0">
                    <a:pos x="9" y="121"/>
                  </a:cxn>
                  <a:cxn ang="0">
                    <a:pos x="16" y="113"/>
                  </a:cxn>
                  <a:cxn ang="0">
                    <a:pos x="25" y="108"/>
                  </a:cxn>
                  <a:cxn ang="0">
                    <a:pos x="32" y="102"/>
                  </a:cxn>
                  <a:cxn ang="0">
                    <a:pos x="51" y="91"/>
                  </a:cxn>
                  <a:cxn ang="0">
                    <a:pos x="73" y="81"/>
                  </a:cxn>
                  <a:cxn ang="0">
                    <a:pos x="73" y="81"/>
                  </a:cxn>
                  <a:cxn ang="0">
                    <a:pos x="97" y="69"/>
                  </a:cxn>
                  <a:cxn ang="0">
                    <a:pos x="107" y="62"/>
                  </a:cxn>
                  <a:cxn ang="0">
                    <a:pos x="117" y="54"/>
                  </a:cxn>
                  <a:cxn ang="0">
                    <a:pos x="126" y="47"/>
                  </a:cxn>
                  <a:cxn ang="0">
                    <a:pos x="135" y="38"/>
                  </a:cxn>
                  <a:cxn ang="0">
                    <a:pos x="141" y="29"/>
                  </a:cxn>
                  <a:cxn ang="0">
                    <a:pos x="147" y="19"/>
                  </a:cxn>
                  <a:cxn ang="0">
                    <a:pos x="147" y="19"/>
                  </a:cxn>
                  <a:cxn ang="0">
                    <a:pos x="150" y="12"/>
                  </a:cxn>
                  <a:cxn ang="0">
                    <a:pos x="153" y="8"/>
                  </a:cxn>
                  <a:cxn ang="0">
                    <a:pos x="159" y="1"/>
                  </a:cxn>
                  <a:cxn ang="0">
                    <a:pos x="159" y="1"/>
                  </a:cxn>
                  <a:cxn ang="0">
                    <a:pos x="161" y="0"/>
                  </a:cxn>
                  <a:cxn ang="0">
                    <a:pos x="161" y="4"/>
                  </a:cxn>
                  <a:cxn ang="0">
                    <a:pos x="161" y="4"/>
                  </a:cxn>
                  <a:cxn ang="0">
                    <a:pos x="160" y="9"/>
                  </a:cxn>
                  <a:cxn ang="0">
                    <a:pos x="159" y="14"/>
                  </a:cxn>
                  <a:cxn ang="0">
                    <a:pos x="155" y="23"/>
                  </a:cxn>
                  <a:cxn ang="0">
                    <a:pos x="147" y="36"/>
                  </a:cxn>
                  <a:cxn ang="0">
                    <a:pos x="147" y="36"/>
                  </a:cxn>
                  <a:cxn ang="0">
                    <a:pos x="140" y="44"/>
                  </a:cxn>
                  <a:cxn ang="0">
                    <a:pos x="135" y="50"/>
                  </a:cxn>
                  <a:cxn ang="0">
                    <a:pos x="122" y="62"/>
                  </a:cxn>
                  <a:cxn ang="0">
                    <a:pos x="107" y="72"/>
                  </a:cxn>
                  <a:cxn ang="0">
                    <a:pos x="94" y="79"/>
                  </a:cxn>
                  <a:cxn ang="0">
                    <a:pos x="94" y="79"/>
                  </a:cxn>
                  <a:cxn ang="0">
                    <a:pos x="72" y="91"/>
                  </a:cxn>
                  <a:cxn ang="0">
                    <a:pos x="48" y="101"/>
                  </a:cxn>
                  <a:cxn ang="0">
                    <a:pos x="48" y="101"/>
                  </a:cxn>
                  <a:cxn ang="0">
                    <a:pos x="38" y="106"/>
                  </a:cxn>
                  <a:cxn ang="0">
                    <a:pos x="30" y="110"/>
                  </a:cxn>
                  <a:cxn ang="0">
                    <a:pos x="18" y="117"/>
                  </a:cxn>
                  <a:cxn ang="0">
                    <a:pos x="10" y="124"/>
                  </a:cxn>
                  <a:cxn ang="0">
                    <a:pos x="4" y="129"/>
                  </a:cxn>
                  <a:cxn ang="0">
                    <a:pos x="4" y="129"/>
                  </a:cxn>
                  <a:cxn ang="0">
                    <a:pos x="4" y="129"/>
                  </a:cxn>
                </a:cxnLst>
                <a:rect l="0" t="0" r="r" b="b"/>
                <a:pathLst>
                  <a:path w="161" h="133">
                    <a:moveTo>
                      <a:pt x="4" y="129"/>
                    </a:moveTo>
                    <a:lnTo>
                      <a:pt x="4" y="129"/>
                    </a:lnTo>
                    <a:lnTo>
                      <a:pt x="0" y="133"/>
                    </a:lnTo>
                    <a:lnTo>
                      <a:pt x="0" y="133"/>
                    </a:lnTo>
                    <a:lnTo>
                      <a:pt x="0" y="132"/>
                    </a:lnTo>
                    <a:lnTo>
                      <a:pt x="0" y="131"/>
                    </a:lnTo>
                    <a:lnTo>
                      <a:pt x="2" y="129"/>
                    </a:lnTo>
                    <a:lnTo>
                      <a:pt x="2" y="129"/>
                    </a:lnTo>
                    <a:lnTo>
                      <a:pt x="9" y="121"/>
                    </a:lnTo>
                    <a:lnTo>
                      <a:pt x="16" y="113"/>
                    </a:lnTo>
                    <a:lnTo>
                      <a:pt x="25" y="108"/>
                    </a:lnTo>
                    <a:lnTo>
                      <a:pt x="32" y="102"/>
                    </a:lnTo>
                    <a:lnTo>
                      <a:pt x="51" y="91"/>
                    </a:lnTo>
                    <a:lnTo>
                      <a:pt x="73" y="81"/>
                    </a:lnTo>
                    <a:lnTo>
                      <a:pt x="73" y="81"/>
                    </a:lnTo>
                    <a:lnTo>
                      <a:pt x="97" y="69"/>
                    </a:lnTo>
                    <a:lnTo>
                      <a:pt x="107" y="62"/>
                    </a:lnTo>
                    <a:lnTo>
                      <a:pt x="117" y="54"/>
                    </a:lnTo>
                    <a:lnTo>
                      <a:pt x="126" y="47"/>
                    </a:lnTo>
                    <a:lnTo>
                      <a:pt x="135" y="38"/>
                    </a:lnTo>
                    <a:lnTo>
                      <a:pt x="141" y="29"/>
                    </a:lnTo>
                    <a:lnTo>
                      <a:pt x="147" y="19"/>
                    </a:lnTo>
                    <a:lnTo>
                      <a:pt x="147" y="19"/>
                    </a:lnTo>
                    <a:lnTo>
                      <a:pt x="150" y="12"/>
                    </a:lnTo>
                    <a:lnTo>
                      <a:pt x="153" y="8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61" y="0"/>
                    </a:lnTo>
                    <a:lnTo>
                      <a:pt x="161" y="4"/>
                    </a:lnTo>
                    <a:lnTo>
                      <a:pt x="161" y="4"/>
                    </a:lnTo>
                    <a:lnTo>
                      <a:pt x="160" y="9"/>
                    </a:lnTo>
                    <a:lnTo>
                      <a:pt x="159" y="14"/>
                    </a:lnTo>
                    <a:lnTo>
                      <a:pt x="155" y="23"/>
                    </a:lnTo>
                    <a:lnTo>
                      <a:pt x="147" y="36"/>
                    </a:lnTo>
                    <a:lnTo>
                      <a:pt x="147" y="36"/>
                    </a:lnTo>
                    <a:lnTo>
                      <a:pt x="140" y="44"/>
                    </a:lnTo>
                    <a:lnTo>
                      <a:pt x="135" y="50"/>
                    </a:lnTo>
                    <a:lnTo>
                      <a:pt x="122" y="62"/>
                    </a:lnTo>
                    <a:lnTo>
                      <a:pt x="107" y="72"/>
                    </a:lnTo>
                    <a:lnTo>
                      <a:pt x="94" y="79"/>
                    </a:lnTo>
                    <a:lnTo>
                      <a:pt x="94" y="79"/>
                    </a:lnTo>
                    <a:lnTo>
                      <a:pt x="72" y="91"/>
                    </a:lnTo>
                    <a:lnTo>
                      <a:pt x="48" y="101"/>
                    </a:lnTo>
                    <a:lnTo>
                      <a:pt x="48" y="101"/>
                    </a:lnTo>
                    <a:lnTo>
                      <a:pt x="38" y="106"/>
                    </a:lnTo>
                    <a:lnTo>
                      <a:pt x="30" y="110"/>
                    </a:lnTo>
                    <a:lnTo>
                      <a:pt x="18" y="117"/>
                    </a:lnTo>
                    <a:lnTo>
                      <a:pt x="10" y="124"/>
                    </a:lnTo>
                    <a:lnTo>
                      <a:pt x="4" y="129"/>
                    </a:lnTo>
                    <a:lnTo>
                      <a:pt x="4" y="129"/>
                    </a:lnTo>
                    <a:lnTo>
                      <a:pt x="4" y="129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38" name="Freeform 46"/>
              <p:cNvSpPr>
                <a:spLocks/>
              </p:cNvSpPr>
              <p:nvPr/>
            </p:nvSpPr>
            <p:spPr bwMode="auto">
              <a:xfrm>
                <a:off x="5172" y="2102"/>
                <a:ext cx="21" cy="21"/>
              </a:xfrm>
              <a:custGeom>
                <a:avLst/>
                <a:gdLst/>
                <a:ahLst/>
                <a:cxnLst>
                  <a:cxn ang="0">
                    <a:pos x="57" y="1"/>
                  </a:cxn>
                  <a:cxn ang="0">
                    <a:pos x="57" y="1"/>
                  </a:cxn>
                  <a:cxn ang="0">
                    <a:pos x="47" y="12"/>
                  </a:cxn>
                  <a:cxn ang="0">
                    <a:pos x="35" y="25"/>
                  </a:cxn>
                  <a:cxn ang="0">
                    <a:pos x="21" y="37"/>
                  </a:cxn>
                  <a:cxn ang="0">
                    <a:pos x="21" y="37"/>
                  </a:cxn>
                  <a:cxn ang="0">
                    <a:pos x="23" y="37"/>
                  </a:cxn>
                  <a:cxn ang="0">
                    <a:pos x="25" y="36"/>
                  </a:cxn>
                  <a:cxn ang="0">
                    <a:pos x="25" y="36"/>
                  </a:cxn>
                  <a:cxn ang="0">
                    <a:pos x="35" y="28"/>
                  </a:cxn>
                  <a:cxn ang="0">
                    <a:pos x="44" y="21"/>
                  </a:cxn>
                  <a:cxn ang="0">
                    <a:pos x="44" y="21"/>
                  </a:cxn>
                  <a:cxn ang="0">
                    <a:pos x="42" y="27"/>
                  </a:cxn>
                  <a:cxn ang="0">
                    <a:pos x="37" y="34"/>
                  </a:cxn>
                  <a:cxn ang="0">
                    <a:pos x="31" y="40"/>
                  </a:cxn>
                  <a:cxn ang="0">
                    <a:pos x="24" y="46"/>
                  </a:cxn>
                  <a:cxn ang="0">
                    <a:pos x="11" y="56"/>
                  </a:cxn>
                  <a:cxn ang="0">
                    <a:pos x="0" y="62"/>
                  </a:cxn>
                  <a:cxn ang="0">
                    <a:pos x="0" y="62"/>
                  </a:cxn>
                  <a:cxn ang="0">
                    <a:pos x="4" y="62"/>
                  </a:cxn>
                  <a:cxn ang="0">
                    <a:pos x="6" y="62"/>
                  </a:cxn>
                  <a:cxn ang="0">
                    <a:pos x="9" y="61"/>
                  </a:cxn>
                  <a:cxn ang="0">
                    <a:pos x="9" y="61"/>
                  </a:cxn>
                  <a:cxn ang="0">
                    <a:pos x="21" y="56"/>
                  </a:cxn>
                  <a:cxn ang="0">
                    <a:pos x="29" y="51"/>
                  </a:cxn>
                  <a:cxn ang="0">
                    <a:pos x="35" y="45"/>
                  </a:cxn>
                  <a:cxn ang="0">
                    <a:pos x="43" y="38"/>
                  </a:cxn>
                  <a:cxn ang="0">
                    <a:pos x="49" y="31"/>
                  </a:cxn>
                  <a:cxn ang="0">
                    <a:pos x="55" y="22"/>
                  </a:cxn>
                  <a:cxn ang="0">
                    <a:pos x="59" y="11"/>
                  </a:cxn>
                  <a:cxn ang="0">
                    <a:pos x="59" y="11"/>
                  </a:cxn>
                  <a:cxn ang="0">
                    <a:pos x="59" y="7"/>
                  </a:cxn>
                  <a:cxn ang="0">
                    <a:pos x="59" y="3"/>
                  </a:cxn>
                  <a:cxn ang="0">
                    <a:pos x="59" y="0"/>
                  </a:cxn>
                  <a:cxn ang="0">
                    <a:pos x="59" y="0"/>
                  </a:cxn>
                  <a:cxn ang="0">
                    <a:pos x="57" y="1"/>
                  </a:cxn>
                  <a:cxn ang="0">
                    <a:pos x="57" y="1"/>
                  </a:cxn>
                </a:cxnLst>
                <a:rect l="0" t="0" r="r" b="b"/>
                <a:pathLst>
                  <a:path w="59" h="62">
                    <a:moveTo>
                      <a:pt x="57" y="1"/>
                    </a:moveTo>
                    <a:lnTo>
                      <a:pt x="57" y="1"/>
                    </a:lnTo>
                    <a:lnTo>
                      <a:pt x="47" y="12"/>
                    </a:lnTo>
                    <a:lnTo>
                      <a:pt x="35" y="25"/>
                    </a:lnTo>
                    <a:lnTo>
                      <a:pt x="21" y="37"/>
                    </a:lnTo>
                    <a:lnTo>
                      <a:pt x="21" y="37"/>
                    </a:lnTo>
                    <a:lnTo>
                      <a:pt x="23" y="37"/>
                    </a:lnTo>
                    <a:lnTo>
                      <a:pt x="25" y="36"/>
                    </a:lnTo>
                    <a:lnTo>
                      <a:pt x="25" y="36"/>
                    </a:lnTo>
                    <a:lnTo>
                      <a:pt x="35" y="28"/>
                    </a:lnTo>
                    <a:lnTo>
                      <a:pt x="44" y="21"/>
                    </a:lnTo>
                    <a:lnTo>
                      <a:pt x="44" y="21"/>
                    </a:lnTo>
                    <a:lnTo>
                      <a:pt x="42" y="27"/>
                    </a:lnTo>
                    <a:lnTo>
                      <a:pt x="37" y="34"/>
                    </a:lnTo>
                    <a:lnTo>
                      <a:pt x="31" y="40"/>
                    </a:lnTo>
                    <a:lnTo>
                      <a:pt x="24" y="46"/>
                    </a:lnTo>
                    <a:lnTo>
                      <a:pt x="11" y="56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4" y="62"/>
                    </a:lnTo>
                    <a:lnTo>
                      <a:pt x="6" y="62"/>
                    </a:lnTo>
                    <a:lnTo>
                      <a:pt x="9" y="61"/>
                    </a:lnTo>
                    <a:lnTo>
                      <a:pt x="9" y="61"/>
                    </a:lnTo>
                    <a:lnTo>
                      <a:pt x="21" y="56"/>
                    </a:lnTo>
                    <a:lnTo>
                      <a:pt x="29" y="51"/>
                    </a:lnTo>
                    <a:lnTo>
                      <a:pt x="35" y="45"/>
                    </a:lnTo>
                    <a:lnTo>
                      <a:pt x="43" y="38"/>
                    </a:lnTo>
                    <a:lnTo>
                      <a:pt x="49" y="31"/>
                    </a:lnTo>
                    <a:lnTo>
                      <a:pt x="55" y="22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7"/>
                    </a:lnTo>
                    <a:lnTo>
                      <a:pt x="59" y="3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7" y="1"/>
                    </a:lnTo>
                    <a:lnTo>
                      <a:pt x="57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39" name="Freeform 47"/>
              <p:cNvSpPr>
                <a:spLocks/>
              </p:cNvSpPr>
              <p:nvPr/>
            </p:nvSpPr>
            <p:spPr bwMode="auto">
              <a:xfrm>
                <a:off x="5141" y="2118"/>
                <a:ext cx="32" cy="21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94" y="0"/>
                  </a:cxn>
                  <a:cxn ang="0">
                    <a:pos x="67" y="15"/>
                  </a:cxn>
                  <a:cxn ang="0">
                    <a:pos x="40" y="32"/>
                  </a:cxn>
                  <a:cxn ang="0">
                    <a:pos x="40" y="32"/>
                  </a:cxn>
                  <a:cxn ang="0">
                    <a:pos x="43" y="31"/>
                  </a:cxn>
                  <a:cxn ang="0">
                    <a:pos x="47" y="30"/>
                  </a:cxn>
                  <a:cxn ang="0">
                    <a:pos x="54" y="27"/>
                  </a:cxn>
                  <a:cxn ang="0">
                    <a:pos x="54" y="27"/>
                  </a:cxn>
                  <a:cxn ang="0">
                    <a:pos x="64" y="22"/>
                  </a:cxn>
                  <a:cxn ang="0">
                    <a:pos x="72" y="18"/>
                  </a:cxn>
                  <a:cxn ang="0">
                    <a:pos x="75" y="16"/>
                  </a:cxn>
                  <a:cxn ang="0">
                    <a:pos x="76" y="17"/>
                  </a:cxn>
                  <a:cxn ang="0">
                    <a:pos x="77" y="18"/>
                  </a:cxn>
                  <a:cxn ang="0">
                    <a:pos x="76" y="19"/>
                  </a:cxn>
                  <a:cxn ang="0">
                    <a:pos x="76" y="19"/>
                  </a:cxn>
                  <a:cxn ang="0">
                    <a:pos x="77" y="19"/>
                  </a:cxn>
                  <a:cxn ang="0">
                    <a:pos x="77" y="19"/>
                  </a:cxn>
                  <a:cxn ang="0">
                    <a:pos x="66" y="28"/>
                  </a:cxn>
                  <a:cxn ang="0">
                    <a:pos x="56" y="36"/>
                  </a:cxn>
                  <a:cxn ang="0">
                    <a:pos x="47" y="42"/>
                  </a:cxn>
                  <a:cxn ang="0">
                    <a:pos x="37" y="47"/>
                  </a:cxn>
                  <a:cxn ang="0">
                    <a:pos x="19" y="53"/>
                  </a:cxn>
                  <a:cxn ang="0">
                    <a:pos x="6" y="57"/>
                  </a:cxn>
                  <a:cxn ang="0">
                    <a:pos x="6" y="57"/>
                  </a:cxn>
                  <a:cxn ang="0">
                    <a:pos x="2" y="58"/>
                  </a:cxn>
                  <a:cxn ang="0">
                    <a:pos x="1" y="58"/>
                  </a:cxn>
                  <a:cxn ang="0">
                    <a:pos x="1" y="60"/>
                  </a:cxn>
                  <a:cxn ang="0">
                    <a:pos x="0" y="61"/>
                  </a:cxn>
                  <a:cxn ang="0">
                    <a:pos x="0" y="61"/>
                  </a:cxn>
                  <a:cxn ang="0">
                    <a:pos x="8" y="60"/>
                  </a:cxn>
                  <a:cxn ang="0">
                    <a:pos x="18" y="57"/>
                  </a:cxn>
                  <a:cxn ang="0">
                    <a:pos x="18" y="57"/>
                  </a:cxn>
                  <a:cxn ang="0">
                    <a:pos x="28" y="55"/>
                  </a:cxn>
                  <a:cxn ang="0">
                    <a:pos x="37" y="53"/>
                  </a:cxn>
                  <a:cxn ang="0">
                    <a:pos x="46" y="50"/>
                  </a:cxn>
                  <a:cxn ang="0">
                    <a:pos x="56" y="44"/>
                  </a:cxn>
                  <a:cxn ang="0">
                    <a:pos x="68" y="37"/>
                  </a:cxn>
                  <a:cxn ang="0">
                    <a:pos x="80" y="28"/>
                  </a:cxn>
                  <a:cxn ang="0">
                    <a:pos x="92" y="16"/>
                  </a:cxn>
                  <a:cxn ang="0">
                    <a:pos x="92" y="16"/>
                  </a:cxn>
                  <a:cxn ang="0">
                    <a:pos x="94" y="13"/>
                  </a:cxn>
                  <a:cxn ang="0">
                    <a:pos x="96" y="11"/>
                  </a:cxn>
                  <a:cxn ang="0">
                    <a:pos x="97" y="5"/>
                  </a:cxn>
                  <a:cxn ang="0">
                    <a:pos x="96" y="2"/>
                  </a:cxn>
                  <a:cxn ang="0">
                    <a:pos x="94" y="0"/>
                  </a:cxn>
                  <a:cxn ang="0">
                    <a:pos x="94" y="0"/>
                  </a:cxn>
                  <a:cxn ang="0">
                    <a:pos x="94" y="0"/>
                  </a:cxn>
                </a:cxnLst>
                <a:rect l="0" t="0" r="r" b="b"/>
                <a:pathLst>
                  <a:path w="97" h="61">
                    <a:moveTo>
                      <a:pt x="94" y="0"/>
                    </a:moveTo>
                    <a:lnTo>
                      <a:pt x="94" y="0"/>
                    </a:lnTo>
                    <a:lnTo>
                      <a:pt x="67" y="15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3" y="31"/>
                    </a:lnTo>
                    <a:lnTo>
                      <a:pt x="47" y="30"/>
                    </a:lnTo>
                    <a:lnTo>
                      <a:pt x="54" y="27"/>
                    </a:lnTo>
                    <a:lnTo>
                      <a:pt x="54" y="27"/>
                    </a:lnTo>
                    <a:lnTo>
                      <a:pt x="64" y="22"/>
                    </a:lnTo>
                    <a:lnTo>
                      <a:pt x="72" y="18"/>
                    </a:lnTo>
                    <a:lnTo>
                      <a:pt x="75" y="16"/>
                    </a:lnTo>
                    <a:lnTo>
                      <a:pt x="76" y="17"/>
                    </a:lnTo>
                    <a:lnTo>
                      <a:pt x="77" y="18"/>
                    </a:lnTo>
                    <a:lnTo>
                      <a:pt x="76" y="19"/>
                    </a:lnTo>
                    <a:lnTo>
                      <a:pt x="76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66" y="28"/>
                    </a:lnTo>
                    <a:lnTo>
                      <a:pt x="56" y="36"/>
                    </a:lnTo>
                    <a:lnTo>
                      <a:pt x="47" y="42"/>
                    </a:lnTo>
                    <a:lnTo>
                      <a:pt x="37" y="47"/>
                    </a:lnTo>
                    <a:lnTo>
                      <a:pt x="19" y="53"/>
                    </a:lnTo>
                    <a:lnTo>
                      <a:pt x="6" y="57"/>
                    </a:lnTo>
                    <a:lnTo>
                      <a:pt x="6" y="57"/>
                    </a:lnTo>
                    <a:lnTo>
                      <a:pt x="2" y="58"/>
                    </a:lnTo>
                    <a:lnTo>
                      <a:pt x="1" y="58"/>
                    </a:lnTo>
                    <a:lnTo>
                      <a:pt x="1" y="60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8" y="60"/>
                    </a:lnTo>
                    <a:lnTo>
                      <a:pt x="18" y="57"/>
                    </a:lnTo>
                    <a:lnTo>
                      <a:pt x="18" y="57"/>
                    </a:lnTo>
                    <a:lnTo>
                      <a:pt x="28" y="55"/>
                    </a:lnTo>
                    <a:lnTo>
                      <a:pt x="37" y="53"/>
                    </a:lnTo>
                    <a:lnTo>
                      <a:pt x="46" y="50"/>
                    </a:lnTo>
                    <a:lnTo>
                      <a:pt x="56" y="44"/>
                    </a:lnTo>
                    <a:lnTo>
                      <a:pt x="68" y="37"/>
                    </a:lnTo>
                    <a:lnTo>
                      <a:pt x="80" y="28"/>
                    </a:lnTo>
                    <a:lnTo>
                      <a:pt x="92" y="16"/>
                    </a:lnTo>
                    <a:lnTo>
                      <a:pt x="92" y="16"/>
                    </a:lnTo>
                    <a:lnTo>
                      <a:pt x="94" y="13"/>
                    </a:lnTo>
                    <a:lnTo>
                      <a:pt x="96" y="11"/>
                    </a:lnTo>
                    <a:lnTo>
                      <a:pt x="97" y="5"/>
                    </a:lnTo>
                    <a:lnTo>
                      <a:pt x="96" y="2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40" name="Freeform 48"/>
              <p:cNvSpPr>
                <a:spLocks/>
              </p:cNvSpPr>
              <p:nvPr/>
            </p:nvSpPr>
            <p:spPr bwMode="auto">
              <a:xfrm>
                <a:off x="5138" y="2139"/>
                <a:ext cx="8" cy="4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14" y="2"/>
                  </a:cxn>
                  <a:cxn ang="0">
                    <a:pos x="26" y="0"/>
                  </a:cxn>
                  <a:cxn ang="0">
                    <a:pos x="26" y="0"/>
                  </a:cxn>
                  <a:cxn ang="0">
                    <a:pos x="28" y="0"/>
                  </a:cxn>
                  <a:cxn ang="0">
                    <a:pos x="27" y="0"/>
                  </a:cxn>
                  <a:cxn ang="0">
                    <a:pos x="20" y="2"/>
                  </a:cxn>
                  <a:cxn ang="0">
                    <a:pos x="2" y="8"/>
                  </a:cxn>
                  <a:cxn ang="0">
                    <a:pos x="2" y="8"/>
                  </a:cxn>
                  <a:cxn ang="0">
                    <a:pos x="1" y="9"/>
                  </a:cxn>
                  <a:cxn ang="0">
                    <a:pos x="0" y="9"/>
                  </a:cxn>
                  <a:cxn ang="0">
                    <a:pos x="0" y="6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0" t="0" r="r" b="b"/>
                <a:pathLst>
                  <a:path w="28" h="9">
                    <a:moveTo>
                      <a:pt x="1" y="2"/>
                    </a:moveTo>
                    <a:lnTo>
                      <a:pt x="1" y="2"/>
                    </a:lnTo>
                    <a:lnTo>
                      <a:pt x="14" y="2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8" y="0"/>
                    </a:lnTo>
                    <a:lnTo>
                      <a:pt x="27" y="0"/>
                    </a:lnTo>
                    <a:lnTo>
                      <a:pt x="20" y="2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41" name="Freeform 49"/>
              <p:cNvSpPr>
                <a:spLocks/>
              </p:cNvSpPr>
              <p:nvPr/>
            </p:nvSpPr>
            <p:spPr bwMode="auto">
              <a:xfrm>
                <a:off x="5138" y="2147"/>
                <a:ext cx="6" cy="1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10" y="0"/>
                  </a:cxn>
                  <a:cxn ang="0">
                    <a:pos x="17" y="0"/>
                  </a:cxn>
                  <a:cxn ang="0">
                    <a:pos x="17" y="0"/>
                  </a:cxn>
                  <a:cxn ang="0">
                    <a:pos x="18" y="0"/>
                  </a:cxn>
                  <a:cxn ang="0">
                    <a:pos x="18" y="0"/>
                  </a:cxn>
                  <a:cxn ang="0">
                    <a:pos x="13" y="1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0" y="3"/>
                  </a:cxn>
                  <a:cxn ang="0">
                    <a:pos x="0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18" h="3">
                    <a:moveTo>
                      <a:pt x="2" y="0"/>
                    </a:moveTo>
                    <a:lnTo>
                      <a:pt x="2" y="0"/>
                    </a:lnTo>
                    <a:lnTo>
                      <a:pt x="10" y="0"/>
                    </a:lnTo>
                    <a:lnTo>
                      <a:pt x="17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3" y="1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42" name="Freeform 50"/>
              <p:cNvSpPr>
                <a:spLocks/>
              </p:cNvSpPr>
              <p:nvPr/>
            </p:nvSpPr>
            <p:spPr bwMode="auto">
              <a:xfrm>
                <a:off x="5137" y="2154"/>
                <a:ext cx="4" cy="3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7" y="3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12" y="0"/>
                  </a:cxn>
                  <a:cxn ang="0">
                    <a:pos x="11" y="1"/>
                  </a:cxn>
                  <a:cxn ang="0">
                    <a:pos x="5" y="6"/>
                  </a:cxn>
                  <a:cxn ang="0">
                    <a:pos x="5" y="6"/>
                  </a:cxn>
                  <a:cxn ang="0">
                    <a:pos x="3" y="6"/>
                  </a:cxn>
                  <a:cxn ang="0">
                    <a:pos x="1" y="5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0" t="0" r="r" b="b"/>
                <a:pathLst>
                  <a:path w="12" h="6">
                    <a:moveTo>
                      <a:pt x="1" y="1"/>
                    </a:moveTo>
                    <a:lnTo>
                      <a:pt x="1" y="1"/>
                    </a:lnTo>
                    <a:lnTo>
                      <a:pt x="7" y="3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1" y="1"/>
                    </a:lnTo>
                    <a:lnTo>
                      <a:pt x="5" y="6"/>
                    </a:lnTo>
                    <a:lnTo>
                      <a:pt x="5" y="6"/>
                    </a:lnTo>
                    <a:lnTo>
                      <a:pt x="3" y="6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43" name="Freeform 51"/>
              <p:cNvSpPr>
                <a:spLocks/>
              </p:cNvSpPr>
              <p:nvPr/>
            </p:nvSpPr>
            <p:spPr bwMode="auto">
              <a:xfrm>
                <a:off x="5162" y="2116"/>
                <a:ext cx="27" cy="20"/>
              </a:xfrm>
              <a:custGeom>
                <a:avLst/>
                <a:gdLst/>
                <a:ahLst/>
                <a:cxnLst>
                  <a:cxn ang="0">
                    <a:pos x="36" y="32"/>
                  </a:cxn>
                  <a:cxn ang="0">
                    <a:pos x="36" y="32"/>
                  </a:cxn>
                  <a:cxn ang="0">
                    <a:pos x="42" y="29"/>
                  </a:cxn>
                  <a:cxn ang="0">
                    <a:pos x="49" y="25"/>
                  </a:cxn>
                  <a:cxn ang="0">
                    <a:pos x="61" y="19"/>
                  </a:cxn>
                  <a:cxn ang="0">
                    <a:pos x="69" y="10"/>
                  </a:cxn>
                  <a:cxn ang="0">
                    <a:pos x="78" y="0"/>
                  </a:cxn>
                  <a:cxn ang="0">
                    <a:pos x="78" y="0"/>
                  </a:cxn>
                  <a:cxn ang="0">
                    <a:pos x="79" y="0"/>
                  </a:cxn>
                  <a:cxn ang="0">
                    <a:pos x="79" y="0"/>
                  </a:cxn>
                  <a:cxn ang="0">
                    <a:pos x="79" y="2"/>
                  </a:cxn>
                  <a:cxn ang="0">
                    <a:pos x="79" y="2"/>
                  </a:cxn>
                  <a:cxn ang="0">
                    <a:pos x="80" y="5"/>
                  </a:cxn>
                  <a:cxn ang="0">
                    <a:pos x="79" y="12"/>
                  </a:cxn>
                  <a:cxn ang="0">
                    <a:pos x="78" y="18"/>
                  </a:cxn>
                  <a:cxn ang="0">
                    <a:pos x="76" y="23"/>
                  </a:cxn>
                  <a:cxn ang="0">
                    <a:pos x="72" y="30"/>
                  </a:cxn>
                  <a:cxn ang="0">
                    <a:pos x="67" y="35"/>
                  </a:cxn>
                  <a:cxn ang="0">
                    <a:pos x="67" y="35"/>
                  </a:cxn>
                  <a:cxn ang="0">
                    <a:pos x="61" y="40"/>
                  </a:cxn>
                  <a:cxn ang="0">
                    <a:pos x="53" y="46"/>
                  </a:cxn>
                  <a:cxn ang="0">
                    <a:pos x="46" y="50"/>
                  </a:cxn>
                  <a:cxn ang="0">
                    <a:pos x="37" y="55"/>
                  </a:cxn>
                  <a:cxn ang="0">
                    <a:pos x="28" y="58"/>
                  </a:cxn>
                  <a:cxn ang="0">
                    <a:pos x="21" y="60"/>
                  </a:cxn>
                  <a:cxn ang="0">
                    <a:pos x="13" y="61"/>
                  </a:cxn>
                  <a:cxn ang="0">
                    <a:pos x="8" y="61"/>
                  </a:cxn>
                  <a:cxn ang="0">
                    <a:pos x="8" y="61"/>
                  </a:cxn>
                  <a:cxn ang="0">
                    <a:pos x="1" y="60"/>
                  </a:cxn>
                  <a:cxn ang="0">
                    <a:pos x="0" y="60"/>
                  </a:cxn>
                  <a:cxn ang="0">
                    <a:pos x="4" y="60"/>
                  </a:cxn>
                  <a:cxn ang="0">
                    <a:pos x="4" y="60"/>
                  </a:cxn>
                  <a:cxn ang="0">
                    <a:pos x="10" y="59"/>
                  </a:cxn>
                  <a:cxn ang="0">
                    <a:pos x="10" y="59"/>
                  </a:cxn>
                  <a:cxn ang="0">
                    <a:pos x="25" y="52"/>
                  </a:cxn>
                  <a:cxn ang="0">
                    <a:pos x="39" y="45"/>
                  </a:cxn>
                  <a:cxn ang="0">
                    <a:pos x="52" y="36"/>
                  </a:cxn>
                  <a:cxn ang="0">
                    <a:pos x="64" y="26"/>
                  </a:cxn>
                  <a:cxn ang="0">
                    <a:pos x="64" y="26"/>
                  </a:cxn>
                  <a:cxn ang="0">
                    <a:pos x="67" y="22"/>
                  </a:cxn>
                  <a:cxn ang="0">
                    <a:pos x="69" y="19"/>
                  </a:cxn>
                  <a:cxn ang="0">
                    <a:pos x="69" y="19"/>
                  </a:cxn>
                  <a:cxn ang="0">
                    <a:pos x="68" y="18"/>
                  </a:cxn>
                  <a:cxn ang="0">
                    <a:pos x="63" y="21"/>
                  </a:cxn>
                  <a:cxn ang="0">
                    <a:pos x="63" y="21"/>
                  </a:cxn>
                  <a:cxn ang="0">
                    <a:pos x="55" y="25"/>
                  </a:cxn>
                  <a:cxn ang="0">
                    <a:pos x="50" y="29"/>
                  </a:cxn>
                  <a:cxn ang="0">
                    <a:pos x="41" y="32"/>
                  </a:cxn>
                  <a:cxn ang="0">
                    <a:pos x="36" y="32"/>
                  </a:cxn>
                  <a:cxn ang="0">
                    <a:pos x="36" y="32"/>
                  </a:cxn>
                  <a:cxn ang="0">
                    <a:pos x="36" y="32"/>
                  </a:cxn>
                  <a:cxn ang="0">
                    <a:pos x="36" y="32"/>
                  </a:cxn>
                  <a:cxn ang="0">
                    <a:pos x="36" y="32"/>
                  </a:cxn>
                </a:cxnLst>
                <a:rect l="0" t="0" r="r" b="b"/>
                <a:pathLst>
                  <a:path w="80" h="61">
                    <a:moveTo>
                      <a:pt x="36" y="32"/>
                    </a:moveTo>
                    <a:lnTo>
                      <a:pt x="36" y="32"/>
                    </a:lnTo>
                    <a:lnTo>
                      <a:pt x="42" y="29"/>
                    </a:lnTo>
                    <a:lnTo>
                      <a:pt x="49" y="25"/>
                    </a:lnTo>
                    <a:lnTo>
                      <a:pt x="61" y="19"/>
                    </a:lnTo>
                    <a:lnTo>
                      <a:pt x="69" y="1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9" y="2"/>
                    </a:lnTo>
                    <a:lnTo>
                      <a:pt x="79" y="2"/>
                    </a:lnTo>
                    <a:lnTo>
                      <a:pt x="80" y="5"/>
                    </a:lnTo>
                    <a:lnTo>
                      <a:pt x="79" y="12"/>
                    </a:lnTo>
                    <a:lnTo>
                      <a:pt x="78" y="18"/>
                    </a:lnTo>
                    <a:lnTo>
                      <a:pt x="76" y="23"/>
                    </a:lnTo>
                    <a:lnTo>
                      <a:pt x="72" y="30"/>
                    </a:lnTo>
                    <a:lnTo>
                      <a:pt x="67" y="35"/>
                    </a:lnTo>
                    <a:lnTo>
                      <a:pt x="67" y="35"/>
                    </a:lnTo>
                    <a:lnTo>
                      <a:pt x="61" y="40"/>
                    </a:lnTo>
                    <a:lnTo>
                      <a:pt x="53" y="46"/>
                    </a:lnTo>
                    <a:lnTo>
                      <a:pt x="46" y="50"/>
                    </a:lnTo>
                    <a:lnTo>
                      <a:pt x="37" y="55"/>
                    </a:lnTo>
                    <a:lnTo>
                      <a:pt x="28" y="58"/>
                    </a:lnTo>
                    <a:lnTo>
                      <a:pt x="21" y="60"/>
                    </a:lnTo>
                    <a:lnTo>
                      <a:pt x="13" y="61"/>
                    </a:lnTo>
                    <a:lnTo>
                      <a:pt x="8" y="61"/>
                    </a:lnTo>
                    <a:lnTo>
                      <a:pt x="8" y="61"/>
                    </a:lnTo>
                    <a:lnTo>
                      <a:pt x="1" y="60"/>
                    </a:lnTo>
                    <a:lnTo>
                      <a:pt x="0" y="60"/>
                    </a:lnTo>
                    <a:lnTo>
                      <a:pt x="4" y="60"/>
                    </a:lnTo>
                    <a:lnTo>
                      <a:pt x="4" y="60"/>
                    </a:lnTo>
                    <a:lnTo>
                      <a:pt x="10" y="59"/>
                    </a:lnTo>
                    <a:lnTo>
                      <a:pt x="10" y="59"/>
                    </a:lnTo>
                    <a:lnTo>
                      <a:pt x="25" y="52"/>
                    </a:lnTo>
                    <a:lnTo>
                      <a:pt x="39" y="45"/>
                    </a:lnTo>
                    <a:lnTo>
                      <a:pt x="52" y="36"/>
                    </a:lnTo>
                    <a:lnTo>
                      <a:pt x="64" y="26"/>
                    </a:lnTo>
                    <a:lnTo>
                      <a:pt x="64" y="26"/>
                    </a:lnTo>
                    <a:lnTo>
                      <a:pt x="67" y="22"/>
                    </a:lnTo>
                    <a:lnTo>
                      <a:pt x="69" y="19"/>
                    </a:lnTo>
                    <a:lnTo>
                      <a:pt x="69" y="19"/>
                    </a:lnTo>
                    <a:lnTo>
                      <a:pt x="68" y="18"/>
                    </a:lnTo>
                    <a:lnTo>
                      <a:pt x="63" y="21"/>
                    </a:lnTo>
                    <a:lnTo>
                      <a:pt x="63" y="21"/>
                    </a:lnTo>
                    <a:lnTo>
                      <a:pt x="55" y="25"/>
                    </a:lnTo>
                    <a:lnTo>
                      <a:pt x="50" y="29"/>
                    </a:lnTo>
                    <a:lnTo>
                      <a:pt x="41" y="32"/>
                    </a:lnTo>
                    <a:lnTo>
                      <a:pt x="36" y="32"/>
                    </a:lnTo>
                    <a:lnTo>
                      <a:pt x="36" y="32"/>
                    </a:lnTo>
                    <a:lnTo>
                      <a:pt x="36" y="32"/>
                    </a:lnTo>
                    <a:lnTo>
                      <a:pt x="36" y="32"/>
                    </a:lnTo>
                    <a:lnTo>
                      <a:pt x="36" y="3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44" name="Freeform 52"/>
              <p:cNvSpPr>
                <a:spLocks/>
              </p:cNvSpPr>
              <p:nvPr/>
            </p:nvSpPr>
            <p:spPr bwMode="auto">
              <a:xfrm>
                <a:off x="5141" y="2132"/>
                <a:ext cx="25" cy="14"/>
              </a:xfrm>
              <a:custGeom>
                <a:avLst/>
                <a:gdLst/>
                <a:ahLst/>
                <a:cxnLst>
                  <a:cxn ang="0">
                    <a:pos x="76" y="1"/>
                  </a:cxn>
                  <a:cxn ang="0">
                    <a:pos x="76" y="1"/>
                  </a:cxn>
                  <a:cxn ang="0">
                    <a:pos x="76" y="0"/>
                  </a:cxn>
                  <a:cxn ang="0">
                    <a:pos x="74" y="0"/>
                  </a:cxn>
                  <a:cxn ang="0">
                    <a:pos x="67" y="4"/>
                  </a:cxn>
                  <a:cxn ang="0">
                    <a:pos x="56" y="11"/>
                  </a:cxn>
                  <a:cxn ang="0">
                    <a:pos x="56" y="11"/>
                  </a:cxn>
                  <a:cxn ang="0">
                    <a:pos x="54" y="14"/>
                  </a:cxn>
                  <a:cxn ang="0">
                    <a:pos x="52" y="17"/>
                  </a:cxn>
                  <a:cxn ang="0">
                    <a:pos x="48" y="21"/>
                  </a:cxn>
                  <a:cxn ang="0">
                    <a:pos x="36" y="26"/>
                  </a:cxn>
                  <a:cxn ang="0">
                    <a:pos x="36" y="26"/>
                  </a:cxn>
                  <a:cxn ang="0">
                    <a:pos x="24" y="32"/>
                  </a:cxn>
                  <a:cxn ang="0">
                    <a:pos x="15" y="34"/>
                  </a:cxn>
                  <a:cxn ang="0">
                    <a:pos x="2" y="36"/>
                  </a:cxn>
                  <a:cxn ang="0">
                    <a:pos x="2" y="36"/>
                  </a:cxn>
                  <a:cxn ang="0">
                    <a:pos x="0" y="37"/>
                  </a:cxn>
                  <a:cxn ang="0">
                    <a:pos x="0" y="38"/>
                  </a:cxn>
                  <a:cxn ang="0">
                    <a:pos x="2" y="39"/>
                  </a:cxn>
                  <a:cxn ang="0">
                    <a:pos x="2" y="39"/>
                  </a:cxn>
                  <a:cxn ang="0">
                    <a:pos x="12" y="38"/>
                  </a:cxn>
                  <a:cxn ang="0">
                    <a:pos x="24" y="37"/>
                  </a:cxn>
                  <a:cxn ang="0">
                    <a:pos x="37" y="33"/>
                  </a:cxn>
                  <a:cxn ang="0">
                    <a:pos x="43" y="30"/>
                  </a:cxn>
                  <a:cxn ang="0">
                    <a:pos x="50" y="27"/>
                  </a:cxn>
                  <a:cxn ang="0">
                    <a:pos x="50" y="27"/>
                  </a:cxn>
                  <a:cxn ang="0">
                    <a:pos x="60" y="20"/>
                  </a:cxn>
                  <a:cxn ang="0">
                    <a:pos x="67" y="14"/>
                  </a:cxn>
                  <a:cxn ang="0">
                    <a:pos x="72" y="8"/>
                  </a:cxn>
                  <a:cxn ang="0">
                    <a:pos x="76" y="1"/>
                  </a:cxn>
                  <a:cxn ang="0">
                    <a:pos x="76" y="1"/>
                  </a:cxn>
                  <a:cxn ang="0">
                    <a:pos x="76" y="1"/>
                  </a:cxn>
                </a:cxnLst>
                <a:rect l="0" t="0" r="r" b="b"/>
                <a:pathLst>
                  <a:path w="76" h="39">
                    <a:moveTo>
                      <a:pt x="76" y="1"/>
                    </a:moveTo>
                    <a:lnTo>
                      <a:pt x="76" y="1"/>
                    </a:lnTo>
                    <a:lnTo>
                      <a:pt x="76" y="0"/>
                    </a:lnTo>
                    <a:lnTo>
                      <a:pt x="74" y="0"/>
                    </a:lnTo>
                    <a:lnTo>
                      <a:pt x="67" y="4"/>
                    </a:lnTo>
                    <a:lnTo>
                      <a:pt x="56" y="11"/>
                    </a:lnTo>
                    <a:lnTo>
                      <a:pt x="56" y="11"/>
                    </a:lnTo>
                    <a:lnTo>
                      <a:pt x="54" y="14"/>
                    </a:lnTo>
                    <a:lnTo>
                      <a:pt x="52" y="17"/>
                    </a:lnTo>
                    <a:lnTo>
                      <a:pt x="48" y="21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24" y="32"/>
                    </a:lnTo>
                    <a:lnTo>
                      <a:pt x="15" y="34"/>
                    </a:lnTo>
                    <a:lnTo>
                      <a:pt x="2" y="36"/>
                    </a:lnTo>
                    <a:lnTo>
                      <a:pt x="2" y="36"/>
                    </a:lnTo>
                    <a:lnTo>
                      <a:pt x="0" y="37"/>
                    </a:lnTo>
                    <a:lnTo>
                      <a:pt x="0" y="38"/>
                    </a:lnTo>
                    <a:lnTo>
                      <a:pt x="2" y="39"/>
                    </a:lnTo>
                    <a:lnTo>
                      <a:pt x="2" y="39"/>
                    </a:lnTo>
                    <a:lnTo>
                      <a:pt x="12" y="38"/>
                    </a:lnTo>
                    <a:lnTo>
                      <a:pt x="24" y="37"/>
                    </a:lnTo>
                    <a:lnTo>
                      <a:pt x="37" y="33"/>
                    </a:lnTo>
                    <a:lnTo>
                      <a:pt x="43" y="30"/>
                    </a:lnTo>
                    <a:lnTo>
                      <a:pt x="50" y="27"/>
                    </a:lnTo>
                    <a:lnTo>
                      <a:pt x="50" y="27"/>
                    </a:lnTo>
                    <a:lnTo>
                      <a:pt x="60" y="20"/>
                    </a:lnTo>
                    <a:lnTo>
                      <a:pt x="67" y="14"/>
                    </a:lnTo>
                    <a:lnTo>
                      <a:pt x="72" y="8"/>
                    </a:lnTo>
                    <a:lnTo>
                      <a:pt x="76" y="1"/>
                    </a:lnTo>
                    <a:lnTo>
                      <a:pt x="76" y="1"/>
                    </a:lnTo>
                    <a:lnTo>
                      <a:pt x="76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45" name="Freeform 53"/>
              <p:cNvSpPr>
                <a:spLocks/>
              </p:cNvSpPr>
              <p:nvPr/>
            </p:nvSpPr>
            <p:spPr bwMode="auto">
              <a:xfrm>
                <a:off x="5158" y="2133"/>
                <a:ext cx="22" cy="13"/>
              </a:xfrm>
              <a:custGeom>
                <a:avLst/>
                <a:gdLst/>
                <a:ahLst/>
                <a:cxnLst>
                  <a:cxn ang="0">
                    <a:pos x="22" y="20"/>
                  </a:cxn>
                  <a:cxn ang="0">
                    <a:pos x="22" y="20"/>
                  </a:cxn>
                  <a:cxn ang="0">
                    <a:pos x="34" y="17"/>
                  </a:cxn>
                  <a:cxn ang="0">
                    <a:pos x="49" y="10"/>
                  </a:cxn>
                  <a:cxn ang="0">
                    <a:pos x="70" y="0"/>
                  </a:cxn>
                  <a:cxn ang="0">
                    <a:pos x="70" y="0"/>
                  </a:cxn>
                  <a:cxn ang="0">
                    <a:pos x="70" y="1"/>
                  </a:cxn>
                  <a:cxn ang="0">
                    <a:pos x="68" y="4"/>
                  </a:cxn>
                  <a:cxn ang="0">
                    <a:pos x="65" y="8"/>
                  </a:cxn>
                  <a:cxn ang="0">
                    <a:pos x="65" y="8"/>
                  </a:cxn>
                  <a:cxn ang="0">
                    <a:pos x="59" y="14"/>
                  </a:cxn>
                  <a:cxn ang="0">
                    <a:pos x="53" y="20"/>
                  </a:cxn>
                  <a:cxn ang="0">
                    <a:pos x="46" y="25"/>
                  </a:cxn>
                  <a:cxn ang="0">
                    <a:pos x="40" y="30"/>
                  </a:cxn>
                  <a:cxn ang="0">
                    <a:pos x="31" y="34"/>
                  </a:cxn>
                  <a:cxn ang="0">
                    <a:pos x="22" y="37"/>
                  </a:cxn>
                  <a:cxn ang="0">
                    <a:pos x="12" y="39"/>
                  </a:cxn>
                  <a:cxn ang="0">
                    <a:pos x="1" y="41"/>
                  </a:cxn>
                  <a:cxn ang="0">
                    <a:pos x="1" y="41"/>
                  </a:cxn>
                  <a:cxn ang="0">
                    <a:pos x="0" y="38"/>
                  </a:cxn>
                  <a:cxn ang="0">
                    <a:pos x="2" y="37"/>
                  </a:cxn>
                  <a:cxn ang="0">
                    <a:pos x="2" y="37"/>
                  </a:cxn>
                  <a:cxn ang="0">
                    <a:pos x="14" y="34"/>
                  </a:cxn>
                  <a:cxn ang="0">
                    <a:pos x="22" y="31"/>
                  </a:cxn>
                  <a:cxn ang="0">
                    <a:pos x="33" y="24"/>
                  </a:cxn>
                  <a:cxn ang="0">
                    <a:pos x="33" y="24"/>
                  </a:cxn>
                  <a:cxn ang="0">
                    <a:pos x="38" y="21"/>
                  </a:cxn>
                  <a:cxn ang="0">
                    <a:pos x="39" y="20"/>
                  </a:cxn>
                  <a:cxn ang="0">
                    <a:pos x="39" y="19"/>
                  </a:cxn>
                  <a:cxn ang="0">
                    <a:pos x="37" y="19"/>
                  </a:cxn>
                  <a:cxn ang="0">
                    <a:pos x="33" y="19"/>
                  </a:cxn>
                  <a:cxn ang="0">
                    <a:pos x="33" y="19"/>
                  </a:cxn>
                  <a:cxn ang="0">
                    <a:pos x="28" y="21"/>
                  </a:cxn>
                  <a:cxn ang="0">
                    <a:pos x="25" y="21"/>
                  </a:cxn>
                  <a:cxn ang="0">
                    <a:pos x="22" y="20"/>
                  </a:cxn>
                  <a:cxn ang="0">
                    <a:pos x="22" y="20"/>
                  </a:cxn>
                  <a:cxn ang="0">
                    <a:pos x="22" y="20"/>
                  </a:cxn>
                </a:cxnLst>
                <a:rect l="0" t="0" r="r" b="b"/>
                <a:pathLst>
                  <a:path w="70" h="41">
                    <a:moveTo>
                      <a:pt x="22" y="20"/>
                    </a:moveTo>
                    <a:lnTo>
                      <a:pt x="22" y="20"/>
                    </a:lnTo>
                    <a:lnTo>
                      <a:pt x="34" y="17"/>
                    </a:lnTo>
                    <a:lnTo>
                      <a:pt x="49" y="10"/>
                    </a:lnTo>
                    <a:lnTo>
                      <a:pt x="70" y="0"/>
                    </a:lnTo>
                    <a:lnTo>
                      <a:pt x="70" y="0"/>
                    </a:lnTo>
                    <a:lnTo>
                      <a:pt x="70" y="1"/>
                    </a:lnTo>
                    <a:lnTo>
                      <a:pt x="68" y="4"/>
                    </a:lnTo>
                    <a:lnTo>
                      <a:pt x="65" y="8"/>
                    </a:lnTo>
                    <a:lnTo>
                      <a:pt x="65" y="8"/>
                    </a:lnTo>
                    <a:lnTo>
                      <a:pt x="59" y="14"/>
                    </a:lnTo>
                    <a:lnTo>
                      <a:pt x="53" y="20"/>
                    </a:lnTo>
                    <a:lnTo>
                      <a:pt x="46" y="25"/>
                    </a:lnTo>
                    <a:lnTo>
                      <a:pt x="40" y="30"/>
                    </a:lnTo>
                    <a:lnTo>
                      <a:pt x="31" y="34"/>
                    </a:lnTo>
                    <a:lnTo>
                      <a:pt x="22" y="37"/>
                    </a:lnTo>
                    <a:lnTo>
                      <a:pt x="12" y="39"/>
                    </a:lnTo>
                    <a:lnTo>
                      <a:pt x="1" y="41"/>
                    </a:lnTo>
                    <a:lnTo>
                      <a:pt x="1" y="41"/>
                    </a:lnTo>
                    <a:lnTo>
                      <a:pt x="0" y="38"/>
                    </a:lnTo>
                    <a:lnTo>
                      <a:pt x="2" y="37"/>
                    </a:lnTo>
                    <a:lnTo>
                      <a:pt x="2" y="37"/>
                    </a:lnTo>
                    <a:lnTo>
                      <a:pt x="14" y="34"/>
                    </a:lnTo>
                    <a:lnTo>
                      <a:pt x="22" y="31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38" y="21"/>
                    </a:lnTo>
                    <a:lnTo>
                      <a:pt x="39" y="20"/>
                    </a:lnTo>
                    <a:lnTo>
                      <a:pt x="39" y="19"/>
                    </a:lnTo>
                    <a:lnTo>
                      <a:pt x="37" y="19"/>
                    </a:lnTo>
                    <a:lnTo>
                      <a:pt x="33" y="19"/>
                    </a:lnTo>
                    <a:lnTo>
                      <a:pt x="33" y="19"/>
                    </a:lnTo>
                    <a:lnTo>
                      <a:pt x="28" y="21"/>
                    </a:lnTo>
                    <a:lnTo>
                      <a:pt x="25" y="21"/>
                    </a:lnTo>
                    <a:lnTo>
                      <a:pt x="22" y="20"/>
                    </a:lnTo>
                    <a:lnTo>
                      <a:pt x="22" y="20"/>
                    </a:lnTo>
                    <a:lnTo>
                      <a:pt x="22" y="2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46" name="Freeform 54"/>
              <p:cNvSpPr>
                <a:spLocks/>
              </p:cNvSpPr>
              <p:nvPr/>
            </p:nvSpPr>
            <p:spPr bwMode="auto">
              <a:xfrm>
                <a:off x="5139" y="2143"/>
                <a:ext cx="18" cy="10"/>
              </a:xfrm>
              <a:custGeom>
                <a:avLst/>
                <a:gdLst/>
                <a:ahLst/>
                <a:cxnLst>
                  <a:cxn ang="0">
                    <a:pos x="52" y="0"/>
                  </a:cxn>
                  <a:cxn ang="0">
                    <a:pos x="52" y="0"/>
                  </a:cxn>
                  <a:cxn ang="0">
                    <a:pos x="52" y="0"/>
                  </a:cxn>
                  <a:cxn ang="0">
                    <a:pos x="50" y="0"/>
                  </a:cxn>
                  <a:cxn ang="0">
                    <a:pos x="44" y="2"/>
                  </a:cxn>
                  <a:cxn ang="0">
                    <a:pos x="34" y="5"/>
                  </a:cxn>
                  <a:cxn ang="0">
                    <a:pos x="34" y="5"/>
                  </a:cxn>
                  <a:cxn ang="0">
                    <a:pos x="30" y="13"/>
                  </a:cxn>
                  <a:cxn ang="0">
                    <a:pos x="24" y="18"/>
                  </a:cxn>
                  <a:cxn ang="0">
                    <a:pos x="24" y="18"/>
                  </a:cxn>
                  <a:cxn ang="0">
                    <a:pos x="16" y="23"/>
                  </a:cxn>
                  <a:cxn ang="0">
                    <a:pos x="11" y="25"/>
                  </a:cxn>
                  <a:cxn ang="0">
                    <a:pos x="2" y="26"/>
                  </a:cxn>
                  <a:cxn ang="0">
                    <a:pos x="2" y="26"/>
                  </a:cxn>
                  <a:cxn ang="0">
                    <a:pos x="0" y="27"/>
                  </a:cxn>
                  <a:cxn ang="0">
                    <a:pos x="0" y="27"/>
                  </a:cxn>
                  <a:cxn ang="0">
                    <a:pos x="0" y="28"/>
                  </a:cxn>
                  <a:cxn ang="0">
                    <a:pos x="0" y="28"/>
                  </a:cxn>
                  <a:cxn ang="0">
                    <a:pos x="7" y="29"/>
                  </a:cxn>
                  <a:cxn ang="0">
                    <a:pos x="15" y="29"/>
                  </a:cxn>
                  <a:cxn ang="0">
                    <a:pos x="22" y="27"/>
                  </a:cxn>
                  <a:cxn ang="0">
                    <a:pos x="32" y="21"/>
                  </a:cxn>
                  <a:cxn ang="0">
                    <a:pos x="32" y="21"/>
                  </a:cxn>
                  <a:cxn ang="0">
                    <a:pos x="40" y="15"/>
                  </a:cxn>
                  <a:cxn ang="0">
                    <a:pos x="45" y="11"/>
                  </a:cxn>
                  <a:cxn ang="0">
                    <a:pos x="52" y="0"/>
                  </a:cxn>
                  <a:cxn ang="0">
                    <a:pos x="52" y="0"/>
                  </a:cxn>
                  <a:cxn ang="0">
                    <a:pos x="52" y="0"/>
                  </a:cxn>
                </a:cxnLst>
                <a:rect l="0" t="0" r="r" b="b"/>
                <a:pathLst>
                  <a:path w="52" h="29">
                    <a:moveTo>
                      <a:pt x="52" y="0"/>
                    </a:moveTo>
                    <a:lnTo>
                      <a:pt x="52" y="0"/>
                    </a:lnTo>
                    <a:lnTo>
                      <a:pt x="52" y="0"/>
                    </a:lnTo>
                    <a:lnTo>
                      <a:pt x="50" y="0"/>
                    </a:lnTo>
                    <a:lnTo>
                      <a:pt x="44" y="2"/>
                    </a:lnTo>
                    <a:lnTo>
                      <a:pt x="34" y="5"/>
                    </a:lnTo>
                    <a:lnTo>
                      <a:pt x="34" y="5"/>
                    </a:lnTo>
                    <a:lnTo>
                      <a:pt x="30" y="13"/>
                    </a:lnTo>
                    <a:lnTo>
                      <a:pt x="24" y="18"/>
                    </a:lnTo>
                    <a:lnTo>
                      <a:pt x="24" y="18"/>
                    </a:lnTo>
                    <a:lnTo>
                      <a:pt x="16" y="23"/>
                    </a:lnTo>
                    <a:lnTo>
                      <a:pt x="11" y="25"/>
                    </a:lnTo>
                    <a:lnTo>
                      <a:pt x="2" y="26"/>
                    </a:lnTo>
                    <a:lnTo>
                      <a:pt x="2" y="26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7" y="29"/>
                    </a:lnTo>
                    <a:lnTo>
                      <a:pt x="15" y="29"/>
                    </a:lnTo>
                    <a:lnTo>
                      <a:pt x="22" y="27"/>
                    </a:lnTo>
                    <a:lnTo>
                      <a:pt x="32" y="21"/>
                    </a:lnTo>
                    <a:lnTo>
                      <a:pt x="32" y="21"/>
                    </a:lnTo>
                    <a:lnTo>
                      <a:pt x="40" y="15"/>
                    </a:lnTo>
                    <a:lnTo>
                      <a:pt x="45" y="11"/>
                    </a:lnTo>
                    <a:lnTo>
                      <a:pt x="52" y="0"/>
                    </a:lnTo>
                    <a:lnTo>
                      <a:pt x="52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47" name="Freeform 55"/>
              <p:cNvSpPr>
                <a:spLocks/>
              </p:cNvSpPr>
              <p:nvPr/>
            </p:nvSpPr>
            <p:spPr bwMode="auto">
              <a:xfrm>
                <a:off x="5151" y="2144"/>
                <a:ext cx="21" cy="11"/>
              </a:xfrm>
              <a:custGeom>
                <a:avLst/>
                <a:gdLst/>
                <a:ahLst/>
                <a:cxnLst>
                  <a:cxn ang="0">
                    <a:pos x="21" y="16"/>
                  </a:cxn>
                  <a:cxn ang="0">
                    <a:pos x="21" y="16"/>
                  </a:cxn>
                  <a:cxn ang="0">
                    <a:pos x="37" y="10"/>
                  </a:cxn>
                  <a:cxn ang="0">
                    <a:pos x="47" y="6"/>
                  </a:cxn>
                  <a:cxn ang="0">
                    <a:pos x="58" y="0"/>
                  </a:cxn>
                  <a:cxn ang="0">
                    <a:pos x="58" y="0"/>
                  </a:cxn>
                  <a:cxn ang="0">
                    <a:pos x="61" y="0"/>
                  </a:cxn>
                  <a:cxn ang="0">
                    <a:pos x="61" y="0"/>
                  </a:cxn>
                  <a:cxn ang="0">
                    <a:pos x="61" y="2"/>
                  </a:cxn>
                  <a:cxn ang="0">
                    <a:pos x="59" y="4"/>
                  </a:cxn>
                  <a:cxn ang="0">
                    <a:pos x="52" y="12"/>
                  </a:cxn>
                  <a:cxn ang="0">
                    <a:pos x="42" y="19"/>
                  </a:cxn>
                  <a:cxn ang="0">
                    <a:pos x="42" y="19"/>
                  </a:cxn>
                  <a:cxn ang="0">
                    <a:pos x="34" y="25"/>
                  </a:cxn>
                  <a:cxn ang="0">
                    <a:pos x="25" y="29"/>
                  </a:cxn>
                  <a:cxn ang="0">
                    <a:pos x="21" y="31"/>
                  </a:cxn>
                  <a:cxn ang="0">
                    <a:pos x="14" y="32"/>
                  </a:cxn>
                  <a:cxn ang="0">
                    <a:pos x="1" y="32"/>
                  </a:cxn>
                  <a:cxn ang="0">
                    <a:pos x="1" y="32"/>
                  </a:cxn>
                  <a:cxn ang="0">
                    <a:pos x="0" y="29"/>
                  </a:cxn>
                  <a:cxn ang="0">
                    <a:pos x="0" y="28"/>
                  </a:cxn>
                  <a:cxn ang="0">
                    <a:pos x="2" y="28"/>
                  </a:cxn>
                  <a:cxn ang="0">
                    <a:pos x="2" y="28"/>
                  </a:cxn>
                  <a:cxn ang="0">
                    <a:pos x="8" y="29"/>
                  </a:cxn>
                  <a:cxn ang="0">
                    <a:pos x="12" y="29"/>
                  </a:cxn>
                  <a:cxn ang="0">
                    <a:pos x="17" y="28"/>
                  </a:cxn>
                  <a:cxn ang="0">
                    <a:pos x="17" y="28"/>
                  </a:cxn>
                  <a:cxn ang="0">
                    <a:pos x="23" y="26"/>
                  </a:cxn>
                  <a:cxn ang="0">
                    <a:pos x="26" y="24"/>
                  </a:cxn>
                  <a:cxn ang="0">
                    <a:pos x="30" y="19"/>
                  </a:cxn>
                  <a:cxn ang="0">
                    <a:pos x="30" y="19"/>
                  </a:cxn>
                  <a:cxn ang="0">
                    <a:pos x="32" y="18"/>
                  </a:cxn>
                  <a:cxn ang="0">
                    <a:pos x="33" y="15"/>
                  </a:cxn>
                  <a:cxn ang="0">
                    <a:pos x="30" y="14"/>
                  </a:cxn>
                  <a:cxn ang="0">
                    <a:pos x="27" y="15"/>
                  </a:cxn>
                  <a:cxn ang="0">
                    <a:pos x="27" y="15"/>
                  </a:cxn>
                  <a:cxn ang="0">
                    <a:pos x="23" y="18"/>
                  </a:cxn>
                  <a:cxn ang="0">
                    <a:pos x="21" y="18"/>
                  </a:cxn>
                  <a:cxn ang="0">
                    <a:pos x="21" y="16"/>
                  </a:cxn>
                  <a:cxn ang="0">
                    <a:pos x="21" y="16"/>
                  </a:cxn>
                  <a:cxn ang="0">
                    <a:pos x="21" y="16"/>
                  </a:cxn>
                  <a:cxn ang="0">
                    <a:pos x="21" y="16"/>
                  </a:cxn>
                </a:cxnLst>
                <a:rect l="0" t="0" r="r" b="b"/>
                <a:pathLst>
                  <a:path w="61" h="32">
                    <a:moveTo>
                      <a:pt x="21" y="16"/>
                    </a:moveTo>
                    <a:lnTo>
                      <a:pt x="21" y="16"/>
                    </a:lnTo>
                    <a:lnTo>
                      <a:pt x="37" y="10"/>
                    </a:lnTo>
                    <a:lnTo>
                      <a:pt x="47" y="6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61" y="0"/>
                    </a:lnTo>
                    <a:lnTo>
                      <a:pt x="61" y="0"/>
                    </a:lnTo>
                    <a:lnTo>
                      <a:pt x="61" y="2"/>
                    </a:lnTo>
                    <a:lnTo>
                      <a:pt x="59" y="4"/>
                    </a:lnTo>
                    <a:lnTo>
                      <a:pt x="52" y="12"/>
                    </a:lnTo>
                    <a:lnTo>
                      <a:pt x="42" y="19"/>
                    </a:lnTo>
                    <a:lnTo>
                      <a:pt x="42" y="19"/>
                    </a:lnTo>
                    <a:lnTo>
                      <a:pt x="34" y="25"/>
                    </a:lnTo>
                    <a:lnTo>
                      <a:pt x="25" y="29"/>
                    </a:lnTo>
                    <a:lnTo>
                      <a:pt x="21" y="31"/>
                    </a:lnTo>
                    <a:lnTo>
                      <a:pt x="14" y="32"/>
                    </a:lnTo>
                    <a:lnTo>
                      <a:pt x="1" y="32"/>
                    </a:lnTo>
                    <a:lnTo>
                      <a:pt x="1" y="32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2" y="28"/>
                    </a:lnTo>
                    <a:lnTo>
                      <a:pt x="2" y="28"/>
                    </a:lnTo>
                    <a:lnTo>
                      <a:pt x="8" y="29"/>
                    </a:lnTo>
                    <a:lnTo>
                      <a:pt x="12" y="29"/>
                    </a:lnTo>
                    <a:lnTo>
                      <a:pt x="17" y="28"/>
                    </a:lnTo>
                    <a:lnTo>
                      <a:pt x="17" y="28"/>
                    </a:lnTo>
                    <a:lnTo>
                      <a:pt x="23" y="26"/>
                    </a:lnTo>
                    <a:lnTo>
                      <a:pt x="26" y="24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2" y="18"/>
                    </a:lnTo>
                    <a:lnTo>
                      <a:pt x="33" y="15"/>
                    </a:lnTo>
                    <a:lnTo>
                      <a:pt x="30" y="14"/>
                    </a:lnTo>
                    <a:lnTo>
                      <a:pt x="27" y="15"/>
                    </a:lnTo>
                    <a:lnTo>
                      <a:pt x="27" y="15"/>
                    </a:lnTo>
                    <a:lnTo>
                      <a:pt x="23" y="18"/>
                    </a:lnTo>
                    <a:lnTo>
                      <a:pt x="21" y="18"/>
                    </a:lnTo>
                    <a:lnTo>
                      <a:pt x="21" y="16"/>
                    </a:lnTo>
                    <a:lnTo>
                      <a:pt x="21" y="16"/>
                    </a:lnTo>
                    <a:lnTo>
                      <a:pt x="21" y="16"/>
                    </a:lnTo>
                    <a:lnTo>
                      <a:pt x="21" y="16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48" name="Freeform 56"/>
              <p:cNvSpPr>
                <a:spLocks/>
              </p:cNvSpPr>
              <p:nvPr/>
            </p:nvSpPr>
            <p:spPr bwMode="auto">
              <a:xfrm>
                <a:off x="5137" y="2153"/>
                <a:ext cx="14" cy="7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32" y="2"/>
                  </a:cxn>
                  <a:cxn ang="0">
                    <a:pos x="32" y="2"/>
                  </a:cxn>
                  <a:cxn ang="0">
                    <a:pos x="32" y="2"/>
                  </a:cxn>
                  <a:cxn ang="0">
                    <a:pos x="24" y="9"/>
                  </a:cxn>
                  <a:cxn ang="0">
                    <a:pos x="17" y="13"/>
                  </a:cxn>
                  <a:cxn ang="0">
                    <a:pos x="9" y="15"/>
                  </a:cxn>
                  <a:cxn ang="0">
                    <a:pos x="4" y="16"/>
                  </a:cxn>
                  <a:cxn ang="0">
                    <a:pos x="4" y="16"/>
                  </a:cxn>
                  <a:cxn ang="0">
                    <a:pos x="1" y="16"/>
                  </a:cxn>
                  <a:cxn ang="0">
                    <a:pos x="0" y="18"/>
                  </a:cxn>
                  <a:cxn ang="0">
                    <a:pos x="1" y="19"/>
                  </a:cxn>
                  <a:cxn ang="0">
                    <a:pos x="1" y="19"/>
                  </a:cxn>
                  <a:cxn ang="0">
                    <a:pos x="9" y="19"/>
                  </a:cxn>
                  <a:cxn ang="0">
                    <a:pos x="19" y="19"/>
                  </a:cxn>
                  <a:cxn ang="0">
                    <a:pos x="19" y="19"/>
                  </a:cxn>
                  <a:cxn ang="0">
                    <a:pos x="27" y="16"/>
                  </a:cxn>
                  <a:cxn ang="0">
                    <a:pos x="32" y="12"/>
                  </a:cxn>
                  <a:cxn ang="0">
                    <a:pos x="45" y="0"/>
                  </a:cxn>
                  <a:cxn ang="0">
                    <a:pos x="45" y="0"/>
                  </a:cxn>
                  <a:cxn ang="0">
                    <a:pos x="45" y="0"/>
                  </a:cxn>
                </a:cxnLst>
                <a:rect l="0" t="0" r="r" b="b"/>
                <a:pathLst>
                  <a:path w="45" h="19">
                    <a:moveTo>
                      <a:pt x="45" y="0"/>
                    </a:moveTo>
                    <a:lnTo>
                      <a:pt x="32" y="2"/>
                    </a:lnTo>
                    <a:lnTo>
                      <a:pt x="32" y="2"/>
                    </a:lnTo>
                    <a:lnTo>
                      <a:pt x="32" y="2"/>
                    </a:lnTo>
                    <a:lnTo>
                      <a:pt x="24" y="9"/>
                    </a:lnTo>
                    <a:lnTo>
                      <a:pt x="17" y="13"/>
                    </a:lnTo>
                    <a:lnTo>
                      <a:pt x="9" y="15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1" y="16"/>
                    </a:lnTo>
                    <a:lnTo>
                      <a:pt x="0" y="18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9" y="19"/>
                    </a:lnTo>
                    <a:lnTo>
                      <a:pt x="19" y="19"/>
                    </a:lnTo>
                    <a:lnTo>
                      <a:pt x="19" y="19"/>
                    </a:lnTo>
                    <a:lnTo>
                      <a:pt x="27" y="16"/>
                    </a:lnTo>
                    <a:lnTo>
                      <a:pt x="32" y="12"/>
                    </a:lnTo>
                    <a:lnTo>
                      <a:pt x="45" y="0"/>
                    </a:lnTo>
                    <a:lnTo>
                      <a:pt x="45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49" name="Freeform 57"/>
              <p:cNvSpPr>
                <a:spLocks/>
              </p:cNvSpPr>
              <p:nvPr/>
            </p:nvSpPr>
            <p:spPr bwMode="auto">
              <a:xfrm>
                <a:off x="5151" y="2153"/>
                <a:ext cx="14" cy="11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41" y="0"/>
                  </a:cxn>
                  <a:cxn ang="0">
                    <a:pos x="35" y="2"/>
                  </a:cxn>
                  <a:cxn ang="0">
                    <a:pos x="31" y="3"/>
                  </a:cxn>
                  <a:cxn ang="0">
                    <a:pos x="28" y="6"/>
                  </a:cxn>
                  <a:cxn ang="0">
                    <a:pos x="28" y="6"/>
                  </a:cxn>
                  <a:cxn ang="0">
                    <a:pos x="21" y="9"/>
                  </a:cxn>
                  <a:cxn ang="0">
                    <a:pos x="13" y="13"/>
                  </a:cxn>
                  <a:cxn ang="0">
                    <a:pos x="13" y="13"/>
                  </a:cxn>
                  <a:cxn ang="0">
                    <a:pos x="12" y="14"/>
                  </a:cxn>
                  <a:cxn ang="0">
                    <a:pos x="12" y="15"/>
                  </a:cxn>
                  <a:cxn ang="0">
                    <a:pos x="14" y="17"/>
                  </a:cxn>
                  <a:cxn ang="0">
                    <a:pos x="14" y="17"/>
                  </a:cxn>
                  <a:cxn ang="0">
                    <a:pos x="20" y="12"/>
                  </a:cxn>
                  <a:cxn ang="0">
                    <a:pos x="23" y="12"/>
                  </a:cxn>
                  <a:cxn ang="0">
                    <a:pos x="24" y="12"/>
                  </a:cxn>
                  <a:cxn ang="0">
                    <a:pos x="24" y="13"/>
                  </a:cxn>
                  <a:cxn ang="0">
                    <a:pos x="22" y="17"/>
                  </a:cxn>
                  <a:cxn ang="0">
                    <a:pos x="22" y="17"/>
                  </a:cxn>
                  <a:cxn ang="0">
                    <a:pos x="17" y="20"/>
                  </a:cxn>
                  <a:cxn ang="0">
                    <a:pos x="13" y="22"/>
                  </a:cxn>
                  <a:cxn ang="0">
                    <a:pos x="6" y="24"/>
                  </a:cxn>
                  <a:cxn ang="0">
                    <a:pos x="6" y="24"/>
                  </a:cxn>
                  <a:cxn ang="0">
                    <a:pos x="0" y="26"/>
                  </a:cxn>
                  <a:cxn ang="0">
                    <a:pos x="0" y="27"/>
                  </a:cxn>
                  <a:cxn ang="0">
                    <a:pos x="2" y="27"/>
                  </a:cxn>
                  <a:cxn ang="0">
                    <a:pos x="2" y="27"/>
                  </a:cxn>
                  <a:cxn ang="0">
                    <a:pos x="12" y="26"/>
                  </a:cxn>
                  <a:cxn ang="0">
                    <a:pos x="17" y="25"/>
                  </a:cxn>
                  <a:cxn ang="0">
                    <a:pos x="22" y="23"/>
                  </a:cxn>
                  <a:cxn ang="0">
                    <a:pos x="22" y="23"/>
                  </a:cxn>
                  <a:cxn ang="0">
                    <a:pos x="27" y="20"/>
                  </a:cxn>
                  <a:cxn ang="0">
                    <a:pos x="33" y="15"/>
                  </a:cxn>
                  <a:cxn ang="0">
                    <a:pos x="40" y="7"/>
                  </a:cxn>
                  <a:cxn ang="0">
                    <a:pos x="40" y="7"/>
                  </a:cxn>
                  <a:cxn ang="0">
                    <a:pos x="43" y="1"/>
                  </a:cxn>
                  <a:cxn ang="0">
                    <a:pos x="42" y="0"/>
                  </a:cxn>
                  <a:cxn ang="0">
                    <a:pos x="41" y="0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43" h="27">
                    <a:moveTo>
                      <a:pt x="41" y="0"/>
                    </a:moveTo>
                    <a:lnTo>
                      <a:pt x="41" y="0"/>
                    </a:lnTo>
                    <a:lnTo>
                      <a:pt x="35" y="2"/>
                    </a:lnTo>
                    <a:lnTo>
                      <a:pt x="31" y="3"/>
                    </a:lnTo>
                    <a:lnTo>
                      <a:pt x="28" y="6"/>
                    </a:lnTo>
                    <a:lnTo>
                      <a:pt x="28" y="6"/>
                    </a:lnTo>
                    <a:lnTo>
                      <a:pt x="21" y="9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2" y="14"/>
                    </a:lnTo>
                    <a:lnTo>
                      <a:pt x="12" y="15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20" y="12"/>
                    </a:lnTo>
                    <a:lnTo>
                      <a:pt x="23" y="12"/>
                    </a:lnTo>
                    <a:lnTo>
                      <a:pt x="24" y="12"/>
                    </a:lnTo>
                    <a:lnTo>
                      <a:pt x="24" y="13"/>
                    </a:lnTo>
                    <a:lnTo>
                      <a:pt x="22" y="17"/>
                    </a:lnTo>
                    <a:lnTo>
                      <a:pt x="22" y="17"/>
                    </a:lnTo>
                    <a:lnTo>
                      <a:pt x="17" y="20"/>
                    </a:lnTo>
                    <a:lnTo>
                      <a:pt x="13" y="22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0" y="26"/>
                    </a:lnTo>
                    <a:lnTo>
                      <a:pt x="0" y="27"/>
                    </a:lnTo>
                    <a:lnTo>
                      <a:pt x="2" y="27"/>
                    </a:lnTo>
                    <a:lnTo>
                      <a:pt x="2" y="27"/>
                    </a:lnTo>
                    <a:lnTo>
                      <a:pt x="12" y="26"/>
                    </a:lnTo>
                    <a:lnTo>
                      <a:pt x="17" y="25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7" y="20"/>
                    </a:lnTo>
                    <a:lnTo>
                      <a:pt x="33" y="15"/>
                    </a:lnTo>
                    <a:lnTo>
                      <a:pt x="40" y="7"/>
                    </a:lnTo>
                    <a:lnTo>
                      <a:pt x="40" y="7"/>
                    </a:lnTo>
                    <a:lnTo>
                      <a:pt x="43" y="1"/>
                    </a:lnTo>
                    <a:lnTo>
                      <a:pt x="42" y="0"/>
                    </a:lnTo>
                    <a:lnTo>
                      <a:pt x="41" y="0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50" name="Freeform 58"/>
              <p:cNvSpPr>
                <a:spLocks/>
              </p:cNvSpPr>
              <p:nvPr/>
            </p:nvSpPr>
            <p:spPr bwMode="auto">
              <a:xfrm>
                <a:off x="5142" y="2157"/>
                <a:ext cx="7" cy="11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22" y="0"/>
                  </a:cxn>
                  <a:cxn ang="0">
                    <a:pos x="13" y="5"/>
                  </a:cxn>
                  <a:cxn ang="0">
                    <a:pos x="13" y="5"/>
                  </a:cxn>
                  <a:cxn ang="0">
                    <a:pos x="13" y="8"/>
                  </a:cxn>
                  <a:cxn ang="0">
                    <a:pos x="13" y="15"/>
                  </a:cxn>
                  <a:cxn ang="0">
                    <a:pos x="12" y="20"/>
                  </a:cxn>
                  <a:cxn ang="0">
                    <a:pos x="10" y="23"/>
                  </a:cxn>
                  <a:cxn ang="0">
                    <a:pos x="7" y="26"/>
                  </a:cxn>
                  <a:cxn ang="0">
                    <a:pos x="2" y="29"/>
                  </a:cxn>
                  <a:cxn ang="0">
                    <a:pos x="2" y="29"/>
                  </a:cxn>
                  <a:cxn ang="0">
                    <a:pos x="0" y="31"/>
                  </a:cxn>
                  <a:cxn ang="0">
                    <a:pos x="0" y="32"/>
                  </a:cxn>
                  <a:cxn ang="0">
                    <a:pos x="2" y="32"/>
                  </a:cxn>
                  <a:cxn ang="0">
                    <a:pos x="2" y="32"/>
                  </a:cxn>
                  <a:cxn ang="0">
                    <a:pos x="6" y="31"/>
                  </a:cxn>
                  <a:cxn ang="0">
                    <a:pos x="10" y="28"/>
                  </a:cxn>
                  <a:cxn ang="0">
                    <a:pos x="13" y="25"/>
                  </a:cxn>
                  <a:cxn ang="0">
                    <a:pos x="18" y="20"/>
                  </a:cxn>
                  <a:cxn ang="0">
                    <a:pos x="18" y="20"/>
                  </a:cxn>
                  <a:cxn ang="0">
                    <a:pos x="21" y="14"/>
                  </a:cxn>
                  <a:cxn ang="0">
                    <a:pos x="22" y="8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22" h="32">
                    <a:moveTo>
                      <a:pt x="22" y="0"/>
                    </a:moveTo>
                    <a:lnTo>
                      <a:pt x="22" y="0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8"/>
                    </a:lnTo>
                    <a:lnTo>
                      <a:pt x="13" y="15"/>
                    </a:lnTo>
                    <a:lnTo>
                      <a:pt x="12" y="20"/>
                    </a:lnTo>
                    <a:lnTo>
                      <a:pt x="10" y="23"/>
                    </a:lnTo>
                    <a:lnTo>
                      <a:pt x="7" y="26"/>
                    </a:lnTo>
                    <a:lnTo>
                      <a:pt x="2" y="29"/>
                    </a:lnTo>
                    <a:lnTo>
                      <a:pt x="2" y="29"/>
                    </a:lnTo>
                    <a:lnTo>
                      <a:pt x="0" y="31"/>
                    </a:lnTo>
                    <a:lnTo>
                      <a:pt x="0" y="32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6" y="31"/>
                    </a:lnTo>
                    <a:lnTo>
                      <a:pt x="10" y="28"/>
                    </a:lnTo>
                    <a:lnTo>
                      <a:pt x="13" y="25"/>
                    </a:lnTo>
                    <a:lnTo>
                      <a:pt x="18" y="20"/>
                    </a:lnTo>
                    <a:lnTo>
                      <a:pt x="18" y="20"/>
                    </a:lnTo>
                    <a:lnTo>
                      <a:pt x="21" y="14"/>
                    </a:lnTo>
                    <a:lnTo>
                      <a:pt x="22" y="8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51" name="Freeform 59"/>
              <p:cNvSpPr>
                <a:spLocks/>
              </p:cNvSpPr>
              <p:nvPr/>
            </p:nvSpPr>
            <p:spPr bwMode="auto">
              <a:xfrm>
                <a:off x="5146" y="2160"/>
                <a:ext cx="14" cy="11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7" y="0"/>
                  </a:cxn>
                  <a:cxn ang="0">
                    <a:pos x="34" y="8"/>
                  </a:cxn>
                  <a:cxn ang="0">
                    <a:pos x="25" y="14"/>
                  </a:cxn>
                  <a:cxn ang="0">
                    <a:pos x="12" y="18"/>
                  </a:cxn>
                  <a:cxn ang="0">
                    <a:pos x="12" y="18"/>
                  </a:cxn>
                  <a:cxn ang="0">
                    <a:pos x="14" y="19"/>
                  </a:cxn>
                  <a:cxn ang="0">
                    <a:pos x="18" y="19"/>
                  </a:cxn>
                  <a:cxn ang="0">
                    <a:pos x="25" y="16"/>
                  </a:cxn>
                  <a:cxn ang="0">
                    <a:pos x="25" y="16"/>
                  </a:cxn>
                  <a:cxn ang="0">
                    <a:pos x="26" y="17"/>
                  </a:cxn>
                  <a:cxn ang="0">
                    <a:pos x="26" y="18"/>
                  </a:cxn>
                  <a:cxn ang="0">
                    <a:pos x="25" y="19"/>
                  </a:cxn>
                  <a:cxn ang="0">
                    <a:pos x="23" y="21"/>
                  </a:cxn>
                  <a:cxn ang="0">
                    <a:pos x="23" y="21"/>
                  </a:cxn>
                  <a:cxn ang="0">
                    <a:pos x="18" y="27"/>
                  </a:cxn>
                  <a:cxn ang="0">
                    <a:pos x="14" y="28"/>
                  </a:cxn>
                  <a:cxn ang="0">
                    <a:pos x="2" y="30"/>
                  </a:cxn>
                  <a:cxn ang="0">
                    <a:pos x="2" y="30"/>
                  </a:cxn>
                  <a:cxn ang="0">
                    <a:pos x="0" y="31"/>
                  </a:cxn>
                  <a:cxn ang="0">
                    <a:pos x="0" y="31"/>
                  </a:cxn>
                  <a:cxn ang="0">
                    <a:pos x="2" y="32"/>
                  </a:cxn>
                  <a:cxn ang="0">
                    <a:pos x="2" y="32"/>
                  </a:cxn>
                  <a:cxn ang="0">
                    <a:pos x="7" y="33"/>
                  </a:cxn>
                  <a:cxn ang="0">
                    <a:pos x="12" y="32"/>
                  </a:cxn>
                  <a:cxn ang="0">
                    <a:pos x="19" y="30"/>
                  </a:cxn>
                  <a:cxn ang="0">
                    <a:pos x="24" y="27"/>
                  </a:cxn>
                  <a:cxn ang="0">
                    <a:pos x="24" y="27"/>
                  </a:cxn>
                  <a:cxn ang="0">
                    <a:pos x="32" y="21"/>
                  </a:cxn>
                  <a:cxn ang="0">
                    <a:pos x="38" y="16"/>
                  </a:cxn>
                  <a:cxn ang="0">
                    <a:pos x="41" y="12"/>
                  </a:cxn>
                  <a:cxn ang="0">
                    <a:pos x="45" y="7"/>
                  </a:cxn>
                  <a:cxn ang="0">
                    <a:pos x="47" y="2"/>
                  </a:cxn>
                  <a:cxn ang="0">
                    <a:pos x="47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7" h="33">
                    <a:moveTo>
                      <a:pt x="47" y="0"/>
                    </a:moveTo>
                    <a:lnTo>
                      <a:pt x="47" y="0"/>
                    </a:lnTo>
                    <a:lnTo>
                      <a:pt x="34" y="8"/>
                    </a:lnTo>
                    <a:lnTo>
                      <a:pt x="25" y="14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4" y="19"/>
                    </a:lnTo>
                    <a:lnTo>
                      <a:pt x="18" y="19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6" y="17"/>
                    </a:lnTo>
                    <a:lnTo>
                      <a:pt x="26" y="18"/>
                    </a:lnTo>
                    <a:lnTo>
                      <a:pt x="25" y="19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18" y="27"/>
                    </a:lnTo>
                    <a:lnTo>
                      <a:pt x="14" y="28"/>
                    </a:lnTo>
                    <a:lnTo>
                      <a:pt x="2" y="30"/>
                    </a:lnTo>
                    <a:lnTo>
                      <a:pt x="2" y="30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7" y="33"/>
                    </a:lnTo>
                    <a:lnTo>
                      <a:pt x="12" y="32"/>
                    </a:lnTo>
                    <a:lnTo>
                      <a:pt x="19" y="30"/>
                    </a:lnTo>
                    <a:lnTo>
                      <a:pt x="24" y="27"/>
                    </a:lnTo>
                    <a:lnTo>
                      <a:pt x="24" y="27"/>
                    </a:lnTo>
                    <a:lnTo>
                      <a:pt x="32" y="21"/>
                    </a:lnTo>
                    <a:lnTo>
                      <a:pt x="38" y="16"/>
                    </a:lnTo>
                    <a:lnTo>
                      <a:pt x="41" y="12"/>
                    </a:lnTo>
                    <a:lnTo>
                      <a:pt x="45" y="7"/>
                    </a:lnTo>
                    <a:lnTo>
                      <a:pt x="47" y="2"/>
                    </a:lnTo>
                    <a:lnTo>
                      <a:pt x="47" y="0"/>
                    </a:lnTo>
                    <a:lnTo>
                      <a:pt x="47" y="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52" name="Freeform 60"/>
              <p:cNvSpPr>
                <a:spLocks/>
              </p:cNvSpPr>
              <p:nvPr/>
            </p:nvSpPr>
            <p:spPr bwMode="auto">
              <a:xfrm>
                <a:off x="5144" y="2167"/>
                <a:ext cx="15" cy="11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45" y="0"/>
                  </a:cxn>
                  <a:cxn ang="0">
                    <a:pos x="37" y="8"/>
                  </a:cxn>
                  <a:cxn ang="0">
                    <a:pos x="33" y="10"/>
                  </a:cxn>
                  <a:cxn ang="0">
                    <a:pos x="27" y="12"/>
                  </a:cxn>
                  <a:cxn ang="0">
                    <a:pos x="27" y="12"/>
                  </a:cxn>
                  <a:cxn ang="0">
                    <a:pos x="19" y="17"/>
                  </a:cxn>
                  <a:cxn ang="0">
                    <a:pos x="13" y="20"/>
                  </a:cxn>
                  <a:cxn ang="0">
                    <a:pos x="13" y="20"/>
                  </a:cxn>
                  <a:cxn ang="0">
                    <a:pos x="13" y="21"/>
                  </a:cxn>
                  <a:cxn ang="0">
                    <a:pos x="14" y="21"/>
                  </a:cxn>
                  <a:cxn ang="0">
                    <a:pos x="17" y="21"/>
                  </a:cxn>
                  <a:cxn ang="0">
                    <a:pos x="20" y="20"/>
                  </a:cxn>
                  <a:cxn ang="0">
                    <a:pos x="20" y="20"/>
                  </a:cxn>
                  <a:cxn ang="0">
                    <a:pos x="21" y="20"/>
                  </a:cxn>
                  <a:cxn ang="0">
                    <a:pos x="22" y="21"/>
                  </a:cxn>
                  <a:cxn ang="0">
                    <a:pos x="21" y="24"/>
                  </a:cxn>
                  <a:cxn ang="0">
                    <a:pos x="21" y="24"/>
                  </a:cxn>
                  <a:cxn ang="0">
                    <a:pos x="13" y="28"/>
                  </a:cxn>
                  <a:cxn ang="0">
                    <a:pos x="7" y="30"/>
                  </a:cxn>
                  <a:cxn ang="0">
                    <a:pos x="5" y="30"/>
                  </a:cxn>
                  <a:cxn ang="0">
                    <a:pos x="2" y="28"/>
                  </a:cxn>
                  <a:cxn ang="0">
                    <a:pos x="2" y="28"/>
                  </a:cxn>
                  <a:cxn ang="0">
                    <a:pos x="0" y="28"/>
                  </a:cxn>
                  <a:cxn ang="0">
                    <a:pos x="0" y="28"/>
                  </a:cxn>
                  <a:cxn ang="0">
                    <a:pos x="1" y="31"/>
                  </a:cxn>
                  <a:cxn ang="0">
                    <a:pos x="1" y="31"/>
                  </a:cxn>
                  <a:cxn ang="0">
                    <a:pos x="2" y="33"/>
                  </a:cxn>
                  <a:cxn ang="0">
                    <a:pos x="5" y="34"/>
                  </a:cxn>
                  <a:cxn ang="0">
                    <a:pos x="11" y="35"/>
                  </a:cxn>
                  <a:cxn ang="0">
                    <a:pos x="17" y="34"/>
                  </a:cxn>
                  <a:cxn ang="0">
                    <a:pos x="25" y="30"/>
                  </a:cxn>
                  <a:cxn ang="0">
                    <a:pos x="25" y="30"/>
                  </a:cxn>
                  <a:cxn ang="0">
                    <a:pos x="31" y="23"/>
                  </a:cxn>
                  <a:cxn ang="0">
                    <a:pos x="37" y="19"/>
                  </a:cxn>
                  <a:cxn ang="0">
                    <a:pos x="40" y="13"/>
                  </a:cxn>
                  <a:cxn ang="0">
                    <a:pos x="42" y="9"/>
                  </a:cxn>
                  <a:cxn ang="0">
                    <a:pos x="42" y="9"/>
                  </a:cxn>
                  <a:cxn ang="0">
                    <a:pos x="44" y="5"/>
                  </a:cxn>
                  <a:cxn ang="0">
                    <a:pos x="45" y="2"/>
                  </a:cxn>
                  <a:cxn ang="0">
                    <a:pos x="45" y="0"/>
                  </a:cxn>
                  <a:cxn ang="0">
                    <a:pos x="45" y="0"/>
                  </a:cxn>
                  <a:cxn ang="0">
                    <a:pos x="45" y="0"/>
                  </a:cxn>
                </a:cxnLst>
                <a:rect l="0" t="0" r="r" b="b"/>
                <a:pathLst>
                  <a:path w="45" h="35">
                    <a:moveTo>
                      <a:pt x="45" y="0"/>
                    </a:moveTo>
                    <a:lnTo>
                      <a:pt x="45" y="0"/>
                    </a:lnTo>
                    <a:lnTo>
                      <a:pt x="37" y="8"/>
                    </a:lnTo>
                    <a:lnTo>
                      <a:pt x="33" y="10"/>
                    </a:lnTo>
                    <a:lnTo>
                      <a:pt x="27" y="12"/>
                    </a:lnTo>
                    <a:lnTo>
                      <a:pt x="27" y="12"/>
                    </a:lnTo>
                    <a:lnTo>
                      <a:pt x="19" y="17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3" y="21"/>
                    </a:lnTo>
                    <a:lnTo>
                      <a:pt x="14" y="21"/>
                    </a:lnTo>
                    <a:lnTo>
                      <a:pt x="17" y="21"/>
                    </a:lnTo>
                    <a:lnTo>
                      <a:pt x="20" y="20"/>
                    </a:lnTo>
                    <a:lnTo>
                      <a:pt x="20" y="20"/>
                    </a:lnTo>
                    <a:lnTo>
                      <a:pt x="21" y="20"/>
                    </a:lnTo>
                    <a:lnTo>
                      <a:pt x="22" y="21"/>
                    </a:lnTo>
                    <a:lnTo>
                      <a:pt x="21" y="24"/>
                    </a:lnTo>
                    <a:lnTo>
                      <a:pt x="21" y="24"/>
                    </a:lnTo>
                    <a:lnTo>
                      <a:pt x="13" y="28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2" y="28"/>
                    </a:lnTo>
                    <a:lnTo>
                      <a:pt x="2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1" y="31"/>
                    </a:lnTo>
                    <a:lnTo>
                      <a:pt x="1" y="31"/>
                    </a:lnTo>
                    <a:lnTo>
                      <a:pt x="2" y="33"/>
                    </a:lnTo>
                    <a:lnTo>
                      <a:pt x="5" y="34"/>
                    </a:lnTo>
                    <a:lnTo>
                      <a:pt x="11" y="35"/>
                    </a:lnTo>
                    <a:lnTo>
                      <a:pt x="17" y="34"/>
                    </a:lnTo>
                    <a:lnTo>
                      <a:pt x="25" y="30"/>
                    </a:lnTo>
                    <a:lnTo>
                      <a:pt x="25" y="30"/>
                    </a:lnTo>
                    <a:lnTo>
                      <a:pt x="31" y="23"/>
                    </a:lnTo>
                    <a:lnTo>
                      <a:pt x="37" y="19"/>
                    </a:lnTo>
                    <a:lnTo>
                      <a:pt x="40" y="13"/>
                    </a:lnTo>
                    <a:lnTo>
                      <a:pt x="42" y="9"/>
                    </a:lnTo>
                    <a:lnTo>
                      <a:pt x="42" y="9"/>
                    </a:lnTo>
                    <a:lnTo>
                      <a:pt x="44" y="5"/>
                    </a:lnTo>
                    <a:lnTo>
                      <a:pt x="45" y="2"/>
                    </a:lnTo>
                    <a:lnTo>
                      <a:pt x="45" y="0"/>
                    </a:lnTo>
                    <a:lnTo>
                      <a:pt x="45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53" name="Freeform 61"/>
              <p:cNvSpPr>
                <a:spLocks/>
              </p:cNvSpPr>
              <p:nvPr/>
            </p:nvSpPr>
            <p:spPr bwMode="auto">
              <a:xfrm>
                <a:off x="5139" y="2176"/>
                <a:ext cx="14" cy="7"/>
              </a:xfrm>
              <a:custGeom>
                <a:avLst/>
                <a:gdLst/>
                <a:ahLst/>
                <a:cxnLst>
                  <a:cxn ang="0">
                    <a:pos x="1" y="20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9" y="18"/>
                  </a:cxn>
                  <a:cxn ang="0">
                    <a:pos x="19" y="17"/>
                  </a:cxn>
                  <a:cxn ang="0">
                    <a:pos x="19" y="17"/>
                  </a:cxn>
                  <a:cxn ang="0">
                    <a:pos x="22" y="16"/>
                  </a:cxn>
                  <a:cxn ang="0">
                    <a:pos x="26" y="15"/>
                  </a:cxn>
                  <a:cxn ang="0">
                    <a:pos x="29" y="12"/>
                  </a:cxn>
                  <a:cxn ang="0">
                    <a:pos x="31" y="8"/>
                  </a:cxn>
                  <a:cxn ang="0">
                    <a:pos x="31" y="6"/>
                  </a:cxn>
                  <a:cxn ang="0">
                    <a:pos x="31" y="6"/>
                  </a:cxn>
                  <a:cxn ang="0">
                    <a:pos x="41" y="3"/>
                  </a:cxn>
                  <a:cxn ang="0">
                    <a:pos x="46" y="0"/>
                  </a:cxn>
                  <a:cxn ang="0">
                    <a:pos x="46" y="0"/>
                  </a:cxn>
                  <a:cxn ang="0">
                    <a:pos x="44" y="5"/>
                  </a:cxn>
                  <a:cxn ang="0">
                    <a:pos x="41" y="13"/>
                  </a:cxn>
                  <a:cxn ang="0">
                    <a:pos x="41" y="13"/>
                  </a:cxn>
                  <a:cxn ang="0">
                    <a:pos x="35" y="16"/>
                  </a:cxn>
                  <a:cxn ang="0">
                    <a:pos x="30" y="19"/>
                  </a:cxn>
                  <a:cxn ang="0">
                    <a:pos x="20" y="22"/>
                  </a:cxn>
                  <a:cxn ang="0">
                    <a:pos x="20" y="22"/>
                  </a:cxn>
                  <a:cxn ang="0">
                    <a:pos x="13" y="23"/>
                  </a:cxn>
                  <a:cxn ang="0">
                    <a:pos x="7" y="22"/>
                  </a:cxn>
                  <a:cxn ang="0">
                    <a:pos x="3" y="21"/>
                  </a:cxn>
                  <a:cxn ang="0">
                    <a:pos x="1" y="20"/>
                  </a:cxn>
                  <a:cxn ang="0">
                    <a:pos x="1" y="20"/>
                  </a:cxn>
                </a:cxnLst>
                <a:rect l="0" t="0" r="r" b="b"/>
                <a:pathLst>
                  <a:path w="46" h="23">
                    <a:moveTo>
                      <a:pt x="1" y="20"/>
                    </a:moveTo>
                    <a:lnTo>
                      <a:pt x="1" y="2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9" y="18"/>
                    </a:lnTo>
                    <a:lnTo>
                      <a:pt x="19" y="17"/>
                    </a:lnTo>
                    <a:lnTo>
                      <a:pt x="19" y="17"/>
                    </a:lnTo>
                    <a:lnTo>
                      <a:pt x="22" y="16"/>
                    </a:lnTo>
                    <a:lnTo>
                      <a:pt x="26" y="15"/>
                    </a:lnTo>
                    <a:lnTo>
                      <a:pt x="29" y="12"/>
                    </a:lnTo>
                    <a:lnTo>
                      <a:pt x="31" y="8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41" y="3"/>
                    </a:lnTo>
                    <a:lnTo>
                      <a:pt x="46" y="0"/>
                    </a:lnTo>
                    <a:lnTo>
                      <a:pt x="46" y="0"/>
                    </a:lnTo>
                    <a:lnTo>
                      <a:pt x="44" y="5"/>
                    </a:lnTo>
                    <a:lnTo>
                      <a:pt x="41" y="13"/>
                    </a:lnTo>
                    <a:lnTo>
                      <a:pt x="41" y="13"/>
                    </a:lnTo>
                    <a:lnTo>
                      <a:pt x="35" y="16"/>
                    </a:lnTo>
                    <a:lnTo>
                      <a:pt x="30" y="19"/>
                    </a:lnTo>
                    <a:lnTo>
                      <a:pt x="20" y="22"/>
                    </a:lnTo>
                    <a:lnTo>
                      <a:pt x="20" y="22"/>
                    </a:lnTo>
                    <a:lnTo>
                      <a:pt x="13" y="23"/>
                    </a:lnTo>
                    <a:lnTo>
                      <a:pt x="7" y="22"/>
                    </a:lnTo>
                    <a:lnTo>
                      <a:pt x="3" y="21"/>
                    </a:lnTo>
                    <a:lnTo>
                      <a:pt x="1" y="20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54" name="Freeform 62"/>
              <p:cNvSpPr>
                <a:spLocks/>
              </p:cNvSpPr>
              <p:nvPr/>
            </p:nvSpPr>
            <p:spPr bwMode="auto">
              <a:xfrm>
                <a:off x="5145" y="2181"/>
                <a:ext cx="1" cy="0"/>
              </a:xfrm>
              <a:custGeom>
                <a:avLst/>
                <a:gdLst/>
                <a:ahLst/>
                <a:cxnLst>
                  <a:cxn ang="0">
                    <a:pos x="6" y="1"/>
                  </a:cxn>
                  <a:cxn ang="0">
                    <a:pos x="0" y="1"/>
                  </a:cxn>
                  <a:cxn ang="0">
                    <a:pos x="2" y="0"/>
                  </a:cxn>
                  <a:cxn ang="0">
                    <a:pos x="6" y="1"/>
                  </a:cxn>
                  <a:cxn ang="0">
                    <a:pos x="6" y="1"/>
                  </a:cxn>
                </a:cxnLst>
                <a:rect l="0" t="0" r="r" b="b"/>
                <a:pathLst>
                  <a:path w="6" h="1">
                    <a:moveTo>
                      <a:pt x="6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6" y="1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0E31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55" name="Freeform 63"/>
              <p:cNvSpPr>
                <a:spLocks/>
              </p:cNvSpPr>
              <p:nvPr/>
            </p:nvSpPr>
            <p:spPr bwMode="auto">
              <a:xfrm>
                <a:off x="5137" y="2183"/>
                <a:ext cx="14" cy="7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42" y="0"/>
                  </a:cxn>
                  <a:cxn ang="0">
                    <a:pos x="35" y="4"/>
                  </a:cxn>
                  <a:cxn ang="0">
                    <a:pos x="30" y="5"/>
                  </a:cxn>
                  <a:cxn ang="0">
                    <a:pos x="28" y="5"/>
                  </a:cxn>
                  <a:cxn ang="0">
                    <a:pos x="28" y="5"/>
                  </a:cxn>
                  <a:cxn ang="0">
                    <a:pos x="27" y="9"/>
                  </a:cxn>
                  <a:cxn ang="0">
                    <a:pos x="26" y="12"/>
                  </a:cxn>
                  <a:cxn ang="0">
                    <a:pos x="24" y="14"/>
                  </a:cxn>
                  <a:cxn ang="0">
                    <a:pos x="19" y="16"/>
                  </a:cxn>
                  <a:cxn ang="0">
                    <a:pos x="19" y="16"/>
                  </a:cxn>
                  <a:cxn ang="0">
                    <a:pos x="13" y="16"/>
                  </a:cxn>
                  <a:cxn ang="0">
                    <a:pos x="7" y="16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1" y="18"/>
                  </a:cxn>
                  <a:cxn ang="0">
                    <a:pos x="1" y="18"/>
                  </a:cxn>
                  <a:cxn ang="0">
                    <a:pos x="1" y="18"/>
                  </a:cxn>
                  <a:cxn ang="0">
                    <a:pos x="7" y="21"/>
                  </a:cxn>
                  <a:cxn ang="0">
                    <a:pos x="12" y="22"/>
                  </a:cxn>
                  <a:cxn ang="0">
                    <a:pos x="18" y="22"/>
                  </a:cxn>
                  <a:cxn ang="0">
                    <a:pos x="18" y="22"/>
                  </a:cxn>
                  <a:cxn ang="0">
                    <a:pos x="23" y="21"/>
                  </a:cxn>
                  <a:cxn ang="0">
                    <a:pos x="26" y="20"/>
                  </a:cxn>
                  <a:cxn ang="0">
                    <a:pos x="34" y="16"/>
                  </a:cxn>
                  <a:cxn ang="0">
                    <a:pos x="39" y="10"/>
                  </a:cxn>
                  <a:cxn ang="0">
                    <a:pos x="42" y="5"/>
                  </a:cxn>
                  <a:cxn ang="0">
                    <a:pos x="42" y="5"/>
                  </a:cxn>
                  <a:cxn ang="0">
                    <a:pos x="43" y="2"/>
                  </a:cxn>
                  <a:cxn ang="0">
                    <a:pos x="43" y="0"/>
                  </a:cxn>
                  <a:cxn ang="0">
                    <a:pos x="42" y="0"/>
                  </a:cxn>
                  <a:cxn ang="0">
                    <a:pos x="42" y="0"/>
                  </a:cxn>
                  <a:cxn ang="0">
                    <a:pos x="42" y="0"/>
                  </a:cxn>
                </a:cxnLst>
                <a:rect l="0" t="0" r="r" b="b"/>
                <a:pathLst>
                  <a:path w="43" h="22">
                    <a:moveTo>
                      <a:pt x="42" y="0"/>
                    </a:moveTo>
                    <a:lnTo>
                      <a:pt x="42" y="0"/>
                    </a:lnTo>
                    <a:lnTo>
                      <a:pt x="35" y="4"/>
                    </a:lnTo>
                    <a:lnTo>
                      <a:pt x="30" y="5"/>
                    </a:lnTo>
                    <a:lnTo>
                      <a:pt x="28" y="5"/>
                    </a:lnTo>
                    <a:lnTo>
                      <a:pt x="28" y="5"/>
                    </a:lnTo>
                    <a:lnTo>
                      <a:pt x="27" y="9"/>
                    </a:lnTo>
                    <a:lnTo>
                      <a:pt x="26" y="12"/>
                    </a:lnTo>
                    <a:lnTo>
                      <a:pt x="24" y="14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13" y="16"/>
                    </a:lnTo>
                    <a:lnTo>
                      <a:pt x="7" y="16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7" y="21"/>
                    </a:lnTo>
                    <a:lnTo>
                      <a:pt x="12" y="22"/>
                    </a:lnTo>
                    <a:lnTo>
                      <a:pt x="18" y="22"/>
                    </a:lnTo>
                    <a:lnTo>
                      <a:pt x="18" y="22"/>
                    </a:lnTo>
                    <a:lnTo>
                      <a:pt x="23" y="21"/>
                    </a:lnTo>
                    <a:lnTo>
                      <a:pt x="26" y="20"/>
                    </a:lnTo>
                    <a:lnTo>
                      <a:pt x="34" y="16"/>
                    </a:lnTo>
                    <a:lnTo>
                      <a:pt x="39" y="10"/>
                    </a:lnTo>
                    <a:lnTo>
                      <a:pt x="42" y="5"/>
                    </a:lnTo>
                    <a:lnTo>
                      <a:pt x="42" y="5"/>
                    </a:lnTo>
                    <a:lnTo>
                      <a:pt x="43" y="2"/>
                    </a:lnTo>
                    <a:lnTo>
                      <a:pt x="43" y="0"/>
                    </a:lnTo>
                    <a:lnTo>
                      <a:pt x="42" y="0"/>
                    </a:lnTo>
                    <a:lnTo>
                      <a:pt x="42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56" name="Freeform 64"/>
              <p:cNvSpPr>
                <a:spLocks/>
              </p:cNvSpPr>
              <p:nvPr/>
            </p:nvSpPr>
            <p:spPr bwMode="auto">
              <a:xfrm>
                <a:off x="5138" y="2186"/>
                <a:ext cx="3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4" y="2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7" y="2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8" h="3">
                    <a:moveTo>
                      <a:pt x="0" y="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7" y="2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57" name="Freeform 65"/>
              <p:cNvSpPr>
                <a:spLocks/>
              </p:cNvSpPr>
              <p:nvPr/>
            </p:nvSpPr>
            <p:spPr bwMode="auto">
              <a:xfrm>
                <a:off x="5130" y="2161"/>
                <a:ext cx="15" cy="4"/>
              </a:xfrm>
              <a:custGeom>
                <a:avLst/>
                <a:gdLst/>
                <a:ahLst/>
                <a:cxnLst>
                  <a:cxn ang="0">
                    <a:pos x="5" y="9"/>
                  </a:cxn>
                  <a:cxn ang="0">
                    <a:pos x="5" y="9"/>
                  </a:cxn>
                  <a:cxn ang="0">
                    <a:pos x="9" y="10"/>
                  </a:cxn>
                  <a:cxn ang="0">
                    <a:pos x="12" y="9"/>
                  </a:cxn>
                  <a:cxn ang="0">
                    <a:pos x="21" y="5"/>
                  </a:cxn>
                  <a:cxn ang="0">
                    <a:pos x="21" y="5"/>
                  </a:cxn>
                  <a:cxn ang="0">
                    <a:pos x="31" y="1"/>
                  </a:cxn>
                  <a:cxn ang="0">
                    <a:pos x="31" y="1"/>
                  </a:cxn>
                  <a:cxn ang="0">
                    <a:pos x="43" y="0"/>
                  </a:cxn>
                  <a:cxn ang="0">
                    <a:pos x="43" y="0"/>
                  </a:cxn>
                  <a:cxn ang="0">
                    <a:pos x="38" y="3"/>
                  </a:cxn>
                  <a:cxn ang="0">
                    <a:pos x="34" y="7"/>
                  </a:cxn>
                  <a:cxn ang="0">
                    <a:pos x="28" y="10"/>
                  </a:cxn>
                  <a:cxn ang="0">
                    <a:pos x="28" y="10"/>
                  </a:cxn>
                  <a:cxn ang="0">
                    <a:pos x="22" y="12"/>
                  </a:cxn>
                  <a:cxn ang="0">
                    <a:pos x="18" y="14"/>
                  </a:cxn>
                  <a:cxn ang="0">
                    <a:pos x="10" y="14"/>
                  </a:cxn>
                  <a:cxn ang="0">
                    <a:pos x="0" y="11"/>
                  </a:cxn>
                  <a:cxn ang="0">
                    <a:pos x="5" y="9"/>
                  </a:cxn>
                </a:cxnLst>
                <a:rect l="0" t="0" r="r" b="b"/>
                <a:pathLst>
                  <a:path w="43" h="14">
                    <a:moveTo>
                      <a:pt x="5" y="9"/>
                    </a:moveTo>
                    <a:lnTo>
                      <a:pt x="5" y="9"/>
                    </a:lnTo>
                    <a:lnTo>
                      <a:pt x="9" y="10"/>
                    </a:lnTo>
                    <a:lnTo>
                      <a:pt x="12" y="9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31" y="1"/>
                    </a:lnTo>
                    <a:lnTo>
                      <a:pt x="31" y="1"/>
                    </a:lnTo>
                    <a:lnTo>
                      <a:pt x="43" y="0"/>
                    </a:lnTo>
                    <a:lnTo>
                      <a:pt x="43" y="0"/>
                    </a:lnTo>
                    <a:lnTo>
                      <a:pt x="38" y="3"/>
                    </a:lnTo>
                    <a:lnTo>
                      <a:pt x="34" y="7"/>
                    </a:lnTo>
                    <a:lnTo>
                      <a:pt x="28" y="10"/>
                    </a:lnTo>
                    <a:lnTo>
                      <a:pt x="28" y="10"/>
                    </a:lnTo>
                    <a:lnTo>
                      <a:pt x="22" y="12"/>
                    </a:lnTo>
                    <a:lnTo>
                      <a:pt x="18" y="14"/>
                    </a:lnTo>
                    <a:lnTo>
                      <a:pt x="10" y="14"/>
                    </a:lnTo>
                    <a:lnTo>
                      <a:pt x="0" y="11"/>
                    </a:lnTo>
                    <a:lnTo>
                      <a:pt x="5" y="9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58" name="Freeform 66"/>
              <p:cNvSpPr>
                <a:spLocks/>
              </p:cNvSpPr>
              <p:nvPr/>
            </p:nvSpPr>
            <p:spPr bwMode="auto">
              <a:xfrm>
                <a:off x="5125" y="2167"/>
                <a:ext cx="14" cy="7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33" y="3"/>
                  </a:cxn>
                  <a:cxn ang="0">
                    <a:pos x="33" y="3"/>
                  </a:cxn>
                  <a:cxn ang="0">
                    <a:pos x="33" y="3"/>
                  </a:cxn>
                  <a:cxn ang="0">
                    <a:pos x="32" y="5"/>
                  </a:cxn>
                  <a:cxn ang="0">
                    <a:pos x="25" y="7"/>
                  </a:cxn>
                  <a:cxn ang="0">
                    <a:pos x="21" y="8"/>
                  </a:cxn>
                  <a:cxn ang="0">
                    <a:pos x="14" y="9"/>
                  </a:cxn>
                  <a:cxn ang="0">
                    <a:pos x="8" y="1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3" y="12"/>
                  </a:cxn>
                  <a:cxn ang="0">
                    <a:pos x="8" y="15"/>
                  </a:cxn>
                  <a:cxn ang="0">
                    <a:pos x="14" y="16"/>
                  </a:cxn>
                  <a:cxn ang="0">
                    <a:pos x="24" y="15"/>
                  </a:cxn>
                  <a:cxn ang="0">
                    <a:pos x="24" y="15"/>
                  </a:cxn>
                  <a:cxn ang="0">
                    <a:pos x="30" y="12"/>
                  </a:cxn>
                  <a:cxn ang="0">
                    <a:pos x="37" y="9"/>
                  </a:cxn>
                  <a:cxn ang="0">
                    <a:pos x="42" y="5"/>
                  </a:cxn>
                  <a:cxn ang="0">
                    <a:pos x="46" y="0"/>
                  </a:cxn>
                  <a:cxn ang="0">
                    <a:pos x="46" y="0"/>
                  </a:cxn>
                  <a:cxn ang="0">
                    <a:pos x="46" y="0"/>
                  </a:cxn>
                </a:cxnLst>
                <a:rect l="0" t="0" r="r" b="b"/>
                <a:pathLst>
                  <a:path w="46" h="16">
                    <a:moveTo>
                      <a:pt x="46" y="0"/>
                    </a:moveTo>
                    <a:lnTo>
                      <a:pt x="33" y="3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2" y="5"/>
                    </a:lnTo>
                    <a:lnTo>
                      <a:pt x="25" y="7"/>
                    </a:lnTo>
                    <a:lnTo>
                      <a:pt x="21" y="8"/>
                    </a:lnTo>
                    <a:lnTo>
                      <a:pt x="14" y="9"/>
                    </a:lnTo>
                    <a:lnTo>
                      <a:pt x="8" y="1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3" y="12"/>
                    </a:lnTo>
                    <a:lnTo>
                      <a:pt x="8" y="15"/>
                    </a:lnTo>
                    <a:lnTo>
                      <a:pt x="14" y="16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30" y="12"/>
                    </a:lnTo>
                    <a:lnTo>
                      <a:pt x="37" y="9"/>
                    </a:lnTo>
                    <a:lnTo>
                      <a:pt x="42" y="5"/>
                    </a:lnTo>
                    <a:lnTo>
                      <a:pt x="46" y="0"/>
                    </a:lnTo>
                    <a:lnTo>
                      <a:pt x="46" y="0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59" name="Freeform 67"/>
              <p:cNvSpPr>
                <a:spLocks/>
              </p:cNvSpPr>
              <p:nvPr/>
            </p:nvSpPr>
            <p:spPr bwMode="auto">
              <a:xfrm>
                <a:off x="5123" y="2174"/>
                <a:ext cx="11" cy="4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3" y="1"/>
                  </a:cxn>
                  <a:cxn ang="0">
                    <a:pos x="23" y="1"/>
                  </a:cxn>
                  <a:cxn ang="0">
                    <a:pos x="23" y="1"/>
                  </a:cxn>
                  <a:cxn ang="0">
                    <a:pos x="22" y="3"/>
                  </a:cxn>
                  <a:cxn ang="0">
                    <a:pos x="18" y="5"/>
                  </a:cxn>
                  <a:cxn ang="0">
                    <a:pos x="11" y="9"/>
                  </a:cxn>
                  <a:cxn ang="0">
                    <a:pos x="6" y="1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4" y="12"/>
                  </a:cxn>
                  <a:cxn ang="0">
                    <a:pos x="5" y="14"/>
                  </a:cxn>
                  <a:cxn ang="0">
                    <a:pos x="8" y="15"/>
                  </a:cxn>
                  <a:cxn ang="0">
                    <a:pos x="12" y="15"/>
                  </a:cxn>
                  <a:cxn ang="0">
                    <a:pos x="12" y="15"/>
                  </a:cxn>
                  <a:cxn ang="0">
                    <a:pos x="17" y="15"/>
                  </a:cxn>
                  <a:cxn ang="0">
                    <a:pos x="20" y="14"/>
                  </a:cxn>
                  <a:cxn ang="0">
                    <a:pos x="28" y="10"/>
                  </a:cxn>
                  <a:cxn ang="0">
                    <a:pos x="33" y="5"/>
                  </a:cxn>
                  <a:cxn ang="0">
                    <a:pos x="35" y="2"/>
                  </a:cxn>
                  <a:cxn ang="0">
                    <a:pos x="36" y="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15">
                    <a:moveTo>
                      <a:pt x="36" y="0"/>
                    </a:moveTo>
                    <a:lnTo>
                      <a:pt x="23" y="1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22" y="3"/>
                    </a:lnTo>
                    <a:lnTo>
                      <a:pt x="18" y="5"/>
                    </a:lnTo>
                    <a:lnTo>
                      <a:pt x="11" y="9"/>
                    </a:lnTo>
                    <a:lnTo>
                      <a:pt x="6" y="1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4" y="12"/>
                    </a:lnTo>
                    <a:lnTo>
                      <a:pt x="5" y="14"/>
                    </a:lnTo>
                    <a:lnTo>
                      <a:pt x="8" y="15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7" y="15"/>
                    </a:lnTo>
                    <a:lnTo>
                      <a:pt x="20" y="14"/>
                    </a:lnTo>
                    <a:lnTo>
                      <a:pt x="28" y="10"/>
                    </a:lnTo>
                    <a:lnTo>
                      <a:pt x="33" y="5"/>
                    </a:lnTo>
                    <a:lnTo>
                      <a:pt x="35" y="2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60" name="Freeform 68"/>
              <p:cNvSpPr>
                <a:spLocks/>
              </p:cNvSpPr>
              <p:nvPr/>
            </p:nvSpPr>
            <p:spPr bwMode="auto">
              <a:xfrm>
                <a:off x="5137" y="2168"/>
                <a:ext cx="10" cy="6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1" y="2"/>
                  </a:cxn>
                  <a:cxn ang="0">
                    <a:pos x="21" y="2"/>
                  </a:cxn>
                  <a:cxn ang="0">
                    <a:pos x="21" y="2"/>
                  </a:cxn>
                  <a:cxn ang="0">
                    <a:pos x="15" y="8"/>
                  </a:cxn>
                  <a:cxn ang="0">
                    <a:pos x="9" y="13"/>
                  </a:cxn>
                  <a:cxn ang="0">
                    <a:pos x="5" y="16"/>
                  </a:cxn>
                  <a:cxn ang="0">
                    <a:pos x="1" y="18"/>
                  </a:cxn>
                  <a:cxn ang="0">
                    <a:pos x="1" y="18"/>
                  </a:cxn>
                  <a:cxn ang="0">
                    <a:pos x="0" y="18"/>
                  </a:cxn>
                  <a:cxn ang="0">
                    <a:pos x="1" y="18"/>
                  </a:cxn>
                  <a:cxn ang="0">
                    <a:pos x="5" y="18"/>
                  </a:cxn>
                  <a:cxn ang="0">
                    <a:pos x="12" y="17"/>
                  </a:cxn>
                  <a:cxn ang="0">
                    <a:pos x="16" y="15"/>
                  </a:cxn>
                  <a:cxn ang="0">
                    <a:pos x="16" y="15"/>
                  </a:cxn>
                  <a:cxn ang="0">
                    <a:pos x="22" y="11"/>
                  </a:cxn>
                  <a:cxn ang="0">
                    <a:pos x="26" y="6"/>
                  </a:cxn>
                  <a:cxn ang="0">
                    <a:pos x="31" y="0"/>
                  </a:cxn>
                  <a:cxn ang="0">
                    <a:pos x="31" y="0"/>
                  </a:cxn>
                  <a:cxn ang="0">
                    <a:pos x="31" y="0"/>
                  </a:cxn>
                </a:cxnLst>
                <a:rect l="0" t="0" r="r" b="b"/>
                <a:pathLst>
                  <a:path w="31" h="18">
                    <a:moveTo>
                      <a:pt x="31" y="0"/>
                    </a:moveTo>
                    <a:lnTo>
                      <a:pt x="21" y="2"/>
                    </a:lnTo>
                    <a:lnTo>
                      <a:pt x="21" y="2"/>
                    </a:lnTo>
                    <a:lnTo>
                      <a:pt x="21" y="2"/>
                    </a:lnTo>
                    <a:lnTo>
                      <a:pt x="15" y="8"/>
                    </a:lnTo>
                    <a:lnTo>
                      <a:pt x="9" y="13"/>
                    </a:lnTo>
                    <a:lnTo>
                      <a:pt x="5" y="16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0" y="18"/>
                    </a:lnTo>
                    <a:lnTo>
                      <a:pt x="1" y="18"/>
                    </a:lnTo>
                    <a:lnTo>
                      <a:pt x="5" y="18"/>
                    </a:lnTo>
                    <a:lnTo>
                      <a:pt x="12" y="17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22" y="11"/>
                    </a:lnTo>
                    <a:lnTo>
                      <a:pt x="26" y="6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61" name="Freeform 69"/>
              <p:cNvSpPr>
                <a:spLocks/>
              </p:cNvSpPr>
              <p:nvPr/>
            </p:nvSpPr>
            <p:spPr bwMode="auto">
              <a:xfrm>
                <a:off x="5120" y="2179"/>
                <a:ext cx="8" cy="4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1" y="5"/>
                  </a:cxn>
                  <a:cxn ang="0">
                    <a:pos x="6" y="7"/>
                  </a:cxn>
                  <a:cxn ang="0">
                    <a:pos x="1" y="8"/>
                  </a:cxn>
                  <a:cxn ang="0">
                    <a:pos x="1" y="8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2" y="11"/>
                  </a:cxn>
                  <a:cxn ang="0">
                    <a:pos x="4" y="12"/>
                  </a:cxn>
                  <a:cxn ang="0">
                    <a:pos x="7" y="13"/>
                  </a:cxn>
                  <a:cxn ang="0">
                    <a:pos x="7" y="13"/>
                  </a:cxn>
                  <a:cxn ang="0">
                    <a:pos x="10" y="13"/>
                  </a:cxn>
                  <a:cxn ang="0">
                    <a:pos x="13" y="12"/>
                  </a:cxn>
                  <a:cxn ang="0">
                    <a:pos x="16" y="10"/>
                  </a:cxn>
                  <a:cxn ang="0">
                    <a:pos x="21" y="6"/>
                  </a:cxn>
                  <a:cxn ang="0">
                    <a:pos x="21" y="6"/>
                  </a:cxn>
                  <a:cxn ang="0">
                    <a:pos x="23" y="3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3" y="0"/>
                  </a:cxn>
                </a:cxnLst>
                <a:rect l="0" t="0" r="r" b="b"/>
                <a:pathLst>
                  <a:path w="24" h="13">
                    <a:moveTo>
                      <a:pt x="23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1" y="5"/>
                    </a:lnTo>
                    <a:lnTo>
                      <a:pt x="6" y="7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10" y="13"/>
                    </a:lnTo>
                    <a:lnTo>
                      <a:pt x="13" y="12"/>
                    </a:lnTo>
                    <a:lnTo>
                      <a:pt x="16" y="10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3" y="3"/>
                    </a:lnTo>
                    <a:lnTo>
                      <a:pt x="24" y="0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62" name="Freeform 70"/>
              <p:cNvSpPr>
                <a:spLocks/>
              </p:cNvSpPr>
              <p:nvPr/>
            </p:nvSpPr>
            <p:spPr bwMode="auto">
              <a:xfrm>
                <a:off x="5132" y="2175"/>
                <a:ext cx="7" cy="6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7" y="4"/>
                  </a:cxn>
                  <a:cxn ang="0">
                    <a:pos x="18" y="7"/>
                  </a:cxn>
                  <a:cxn ang="0">
                    <a:pos x="17" y="9"/>
                  </a:cxn>
                  <a:cxn ang="0">
                    <a:pos x="16" y="11"/>
                  </a:cxn>
                  <a:cxn ang="0">
                    <a:pos x="16" y="11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19" y="18"/>
                  </a:cxn>
                  <a:cxn ang="0">
                    <a:pos x="19" y="18"/>
                  </a:cxn>
                  <a:cxn ang="0">
                    <a:pos x="21" y="17"/>
                  </a:cxn>
                  <a:cxn ang="0">
                    <a:pos x="24" y="15"/>
                  </a:cxn>
                  <a:cxn ang="0">
                    <a:pos x="27" y="9"/>
                  </a:cxn>
                  <a:cxn ang="0">
                    <a:pos x="27" y="5"/>
                  </a:cxn>
                  <a:cxn ang="0">
                    <a:pos x="26" y="3"/>
                  </a:cxn>
                  <a:cxn ang="0">
                    <a:pos x="25" y="0"/>
                  </a:cxn>
                  <a:cxn ang="0">
                    <a:pos x="25" y="0"/>
                  </a:cxn>
                  <a:cxn ang="0">
                    <a:pos x="25" y="0"/>
                  </a:cxn>
                </a:cxnLst>
                <a:rect l="0" t="0" r="r" b="b"/>
                <a:pathLst>
                  <a:path w="27" h="18">
                    <a:moveTo>
                      <a:pt x="25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7" y="4"/>
                    </a:lnTo>
                    <a:lnTo>
                      <a:pt x="18" y="7"/>
                    </a:lnTo>
                    <a:lnTo>
                      <a:pt x="17" y="9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9" y="18"/>
                    </a:lnTo>
                    <a:lnTo>
                      <a:pt x="19" y="18"/>
                    </a:lnTo>
                    <a:lnTo>
                      <a:pt x="21" y="17"/>
                    </a:lnTo>
                    <a:lnTo>
                      <a:pt x="24" y="15"/>
                    </a:lnTo>
                    <a:lnTo>
                      <a:pt x="27" y="9"/>
                    </a:lnTo>
                    <a:lnTo>
                      <a:pt x="27" y="5"/>
                    </a:lnTo>
                    <a:lnTo>
                      <a:pt x="26" y="3"/>
                    </a:lnTo>
                    <a:lnTo>
                      <a:pt x="25" y="0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63" name="Freeform 71"/>
              <p:cNvSpPr>
                <a:spLocks/>
              </p:cNvSpPr>
              <p:nvPr/>
            </p:nvSpPr>
            <p:spPr bwMode="auto">
              <a:xfrm>
                <a:off x="5132" y="2190"/>
                <a:ext cx="0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2" y="3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4" y="5"/>
                  </a:cxn>
                  <a:cxn ang="0">
                    <a:pos x="3" y="5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" h="5">
                    <a:moveTo>
                      <a:pt x="0" y="0"/>
                    </a:moveTo>
                    <a:lnTo>
                      <a:pt x="0" y="0"/>
                    </a:lnTo>
                    <a:lnTo>
                      <a:pt x="2" y="3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64" name="Freeform 72"/>
              <p:cNvSpPr>
                <a:spLocks/>
              </p:cNvSpPr>
              <p:nvPr/>
            </p:nvSpPr>
            <p:spPr bwMode="auto">
              <a:xfrm>
                <a:off x="5128" y="2181"/>
                <a:ext cx="7" cy="7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5" y="0"/>
                  </a:cxn>
                  <a:cxn ang="0">
                    <a:pos x="14" y="8"/>
                  </a:cxn>
                  <a:cxn ang="0">
                    <a:pos x="13" y="10"/>
                  </a:cxn>
                  <a:cxn ang="0">
                    <a:pos x="11" y="11"/>
                  </a:cxn>
                  <a:cxn ang="0">
                    <a:pos x="6" y="13"/>
                  </a:cxn>
                  <a:cxn ang="0">
                    <a:pos x="0" y="13"/>
                  </a:cxn>
                  <a:cxn ang="0">
                    <a:pos x="0" y="13"/>
                  </a:cxn>
                  <a:cxn ang="0">
                    <a:pos x="1" y="15"/>
                  </a:cxn>
                  <a:cxn ang="0">
                    <a:pos x="5" y="17"/>
                  </a:cxn>
                  <a:cxn ang="0">
                    <a:pos x="11" y="18"/>
                  </a:cxn>
                  <a:cxn ang="0">
                    <a:pos x="15" y="17"/>
                  </a:cxn>
                  <a:cxn ang="0">
                    <a:pos x="18" y="16"/>
                  </a:cxn>
                  <a:cxn ang="0">
                    <a:pos x="18" y="16"/>
                  </a:cxn>
                  <a:cxn ang="0">
                    <a:pos x="20" y="14"/>
                  </a:cxn>
                  <a:cxn ang="0">
                    <a:pos x="21" y="11"/>
                  </a:cxn>
                  <a:cxn ang="0">
                    <a:pos x="21" y="8"/>
                  </a:cxn>
                  <a:cxn ang="0">
                    <a:pos x="20" y="4"/>
                  </a:cxn>
                  <a:cxn ang="0">
                    <a:pos x="20" y="4"/>
                  </a:cxn>
                  <a:cxn ang="0">
                    <a:pos x="19" y="2"/>
                  </a:cxn>
                  <a:cxn ang="0">
                    <a:pos x="17" y="1"/>
                  </a:cxn>
                  <a:cxn ang="0">
                    <a:pos x="15" y="0"/>
                  </a:cxn>
                  <a:cxn ang="0">
                    <a:pos x="15" y="0"/>
                  </a:cxn>
                  <a:cxn ang="0">
                    <a:pos x="15" y="0"/>
                  </a:cxn>
                </a:cxnLst>
                <a:rect l="0" t="0" r="r" b="b"/>
                <a:pathLst>
                  <a:path w="21" h="18">
                    <a:moveTo>
                      <a:pt x="15" y="0"/>
                    </a:moveTo>
                    <a:lnTo>
                      <a:pt x="15" y="0"/>
                    </a:lnTo>
                    <a:lnTo>
                      <a:pt x="14" y="8"/>
                    </a:lnTo>
                    <a:lnTo>
                      <a:pt x="13" y="10"/>
                    </a:lnTo>
                    <a:lnTo>
                      <a:pt x="11" y="11"/>
                    </a:lnTo>
                    <a:lnTo>
                      <a:pt x="6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5" y="17"/>
                    </a:lnTo>
                    <a:lnTo>
                      <a:pt x="11" y="18"/>
                    </a:lnTo>
                    <a:lnTo>
                      <a:pt x="15" y="17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20" y="14"/>
                    </a:lnTo>
                    <a:lnTo>
                      <a:pt x="21" y="11"/>
                    </a:lnTo>
                    <a:lnTo>
                      <a:pt x="21" y="8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9" y="2"/>
                    </a:lnTo>
                    <a:lnTo>
                      <a:pt x="17" y="1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65" name="Freeform 73"/>
              <p:cNvSpPr>
                <a:spLocks/>
              </p:cNvSpPr>
              <p:nvPr/>
            </p:nvSpPr>
            <p:spPr bwMode="auto">
              <a:xfrm>
                <a:off x="5118" y="2185"/>
                <a:ext cx="10" cy="7"/>
              </a:xfrm>
              <a:custGeom>
                <a:avLst/>
                <a:gdLst/>
                <a:ahLst/>
                <a:cxnLst>
                  <a:cxn ang="0">
                    <a:pos x="21" y="1"/>
                  </a:cxn>
                  <a:cxn ang="0">
                    <a:pos x="21" y="1"/>
                  </a:cxn>
                  <a:cxn ang="0">
                    <a:pos x="19" y="7"/>
                  </a:cxn>
                  <a:cxn ang="0">
                    <a:pos x="16" y="13"/>
                  </a:cxn>
                  <a:cxn ang="0">
                    <a:pos x="14" y="15"/>
                  </a:cxn>
                  <a:cxn ang="0">
                    <a:pos x="10" y="17"/>
                  </a:cxn>
                  <a:cxn ang="0">
                    <a:pos x="6" y="19"/>
                  </a:cxn>
                  <a:cxn ang="0">
                    <a:pos x="1" y="20"/>
                  </a:cxn>
                  <a:cxn ang="0">
                    <a:pos x="1" y="20"/>
                  </a:cxn>
                  <a:cxn ang="0">
                    <a:pos x="0" y="20"/>
                  </a:cxn>
                  <a:cxn ang="0">
                    <a:pos x="1" y="21"/>
                  </a:cxn>
                  <a:cxn ang="0">
                    <a:pos x="5" y="21"/>
                  </a:cxn>
                  <a:cxn ang="0">
                    <a:pos x="15" y="22"/>
                  </a:cxn>
                  <a:cxn ang="0">
                    <a:pos x="15" y="22"/>
                  </a:cxn>
                  <a:cxn ang="0">
                    <a:pos x="18" y="21"/>
                  </a:cxn>
                  <a:cxn ang="0">
                    <a:pos x="22" y="19"/>
                  </a:cxn>
                  <a:cxn ang="0">
                    <a:pos x="25" y="18"/>
                  </a:cxn>
                  <a:cxn ang="0">
                    <a:pos x="26" y="15"/>
                  </a:cxn>
                  <a:cxn ang="0">
                    <a:pos x="27" y="12"/>
                  </a:cxn>
                  <a:cxn ang="0">
                    <a:pos x="26" y="7"/>
                  </a:cxn>
                  <a:cxn ang="0">
                    <a:pos x="26" y="7"/>
                  </a:cxn>
                  <a:cxn ang="0">
                    <a:pos x="24" y="2"/>
                  </a:cxn>
                  <a:cxn ang="0">
                    <a:pos x="22" y="0"/>
                  </a:cxn>
                  <a:cxn ang="0">
                    <a:pos x="21" y="1"/>
                  </a:cxn>
                  <a:cxn ang="0">
                    <a:pos x="21" y="1"/>
                  </a:cxn>
                  <a:cxn ang="0">
                    <a:pos x="21" y="1"/>
                  </a:cxn>
                  <a:cxn ang="0">
                    <a:pos x="21" y="1"/>
                  </a:cxn>
                </a:cxnLst>
                <a:rect l="0" t="0" r="r" b="b"/>
                <a:pathLst>
                  <a:path w="27" h="22">
                    <a:moveTo>
                      <a:pt x="21" y="1"/>
                    </a:moveTo>
                    <a:lnTo>
                      <a:pt x="21" y="1"/>
                    </a:lnTo>
                    <a:lnTo>
                      <a:pt x="19" y="7"/>
                    </a:lnTo>
                    <a:lnTo>
                      <a:pt x="16" y="13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6" y="19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0" y="20"/>
                    </a:lnTo>
                    <a:lnTo>
                      <a:pt x="1" y="21"/>
                    </a:lnTo>
                    <a:lnTo>
                      <a:pt x="5" y="21"/>
                    </a:lnTo>
                    <a:lnTo>
                      <a:pt x="15" y="22"/>
                    </a:lnTo>
                    <a:lnTo>
                      <a:pt x="15" y="22"/>
                    </a:lnTo>
                    <a:lnTo>
                      <a:pt x="18" y="21"/>
                    </a:lnTo>
                    <a:lnTo>
                      <a:pt x="22" y="19"/>
                    </a:lnTo>
                    <a:lnTo>
                      <a:pt x="25" y="18"/>
                    </a:lnTo>
                    <a:lnTo>
                      <a:pt x="26" y="15"/>
                    </a:lnTo>
                    <a:lnTo>
                      <a:pt x="27" y="12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24" y="2"/>
                    </a:lnTo>
                    <a:lnTo>
                      <a:pt x="22" y="0"/>
                    </a:lnTo>
                    <a:lnTo>
                      <a:pt x="21" y="1"/>
                    </a:lnTo>
                    <a:lnTo>
                      <a:pt x="21" y="1"/>
                    </a:lnTo>
                    <a:lnTo>
                      <a:pt x="21" y="1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66" name="Freeform 74"/>
              <p:cNvSpPr>
                <a:spLocks/>
              </p:cNvSpPr>
              <p:nvPr/>
            </p:nvSpPr>
            <p:spPr bwMode="auto">
              <a:xfrm>
                <a:off x="5130" y="2190"/>
                <a:ext cx="10" cy="4"/>
              </a:xfrm>
              <a:custGeom>
                <a:avLst/>
                <a:gdLst/>
                <a:ahLst/>
                <a:cxnLst>
                  <a:cxn ang="0">
                    <a:pos x="24" y="1"/>
                  </a:cxn>
                  <a:cxn ang="0">
                    <a:pos x="24" y="1"/>
                  </a:cxn>
                  <a:cxn ang="0">
                    <a:pos x="24" y="0"/>
                  </a:cxn>
                  <a:cxn ang="0">
                    <a:pos x="25" y="0"/>
                  </a:cxn>
                  <a:cxn ang="0">
                    <a:pos x="28" y="2"/>
                  </a:cxn>
                  <a:cxn ang="0">
                    <a:pos x="31" y="4"/>
                  </a:cxn>
                  <a:cxn ang="0">
                    <a:pos x="34" y="8"/>
                  </a:cxn>
                  <a:cxn ang="0">
                    <a:pos x="35" y="11"/>
                  </a:cxn>
                  <a:cxn ang="0">
                    <a:pos x="34" y="13"/>
                  </a:cxn>
                  <a:cxn ang="0">
                    <a:pos x="33" y="14"/>
                  </a:cxn>
                  <a:cxn ang="0">
                    <a:pos x="27" y="17"/>
                  </a:cxn>
                  <a:cxn ang="0">
                    <a:pos x="27" y="17"/>
                  </a:cxn>
                  <a:cxn ang="0">
                    <a:pos x="20" y="17"/>
                  </a:cxn>
                  <a:cxn ang="0">
                    <a:pos x="11" y="15"/>
                  </a:cxn>
                  <a:cxn ang="0">
                    <a:pos x="4" y="12"/>
                  </a:cxn>
                  <a:cxn ang="0">
                    <a:pos x="1" y="1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10" y="12"/>
                  </a:cxn>
                  <a:cxn ang="0">
                    <a:pos x="14" y="12"/>
                  </a:cxn>
                  <a:cxn ang="0">
                    <a:pos x="18" y="12"/>
                  </a:cxn>
                  <a:cxn ang="0">
                    <a:pos x="18" y="12"/>
                  </a:cxn>
                  <a:cxn ang="0">
                    <a:pos x="23" y="10"/>
                  </a:cxn>
                  <a:cxn ang="0">
                    <a:pos x="25" y="8"/>
                  </a:cxn>
                  <a:cxn ang="0">
                    <a:pos x="26" y="4"/>
                  </a:cxn>
                  <a:cxn ang="0">
                    <a:pos x="24" y="1"/>
                  </a:cxn>
                  <a:cxn ang="0">
                    <a:pos x="24" y="1"/>
                  </a:cxn>
                  <a:cxn ang="0">
                    <a:pos x="24" y="1"/>
                  </a:cxn>
                </a:cxnLst>
                <a:rect l="0" t="0" r="r" b="b"/>
                <a:pathLst>
                  <a:path w="35" h="17">
                    <a:moveTo>
                      <a:pt x="24" y="1"/>
                    </a:moveTo>
                    <a:lnTo>
                      <a:pt x="24" y="1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8" y="2"/>
                    </a:lnTo>
                    <a:lnTo>
                      <a:pt x="31" y="4"/>
                    </a:lnTo>
                    <a:lnTo>
                      <a:pt x="34" y="8"/>
                    </a:lnTo>
                    <a:lnTo>
                      <a:pt x="35" y="11"/>
                    </a:lnTo>
                    <a:lnTo>
                      <a:pt x="34" y="13"/>
                    </a:lnTo>
                    <a:lnTo>
                      <a:pt x="33" y="14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0" y="17"/>
                    </a:lnTo>
                    <a:lnTo>
                      <a:pt x="11" y="15"/>
                    </a:lnTo>
                    <a:lnTo>
                      <a:pt x="4" y="12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0" y="12"/>
                    </a:lnTo>
                    <a:lnTo>
                      <a:pt x="14" y="12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23" y="10"/>
                    </a:lnTo>
                    <a:lnTo>
                      <a:pt x="25" y="8"/>
                    </a:lnTo>
                    <a:lnTo>
                      <a:pt x="26" y="4"/>
                    </a:lnTo>
                    <a:lnTo>
                      <a:pt x="24" y="1"/>
                    </a:lnTo>
                    <a:lnTo>
                      <a:pt x="24" y="1"/>
                    </a:lnTo>
                    <a:lnTo>
                      <a:pt x="24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67" name="Freeform 75"/>
              <p:cNvSpPr>
                <a:spLocks/>
              </p:cNvSpPr>
              <p:nvPr/>
            </p:nvSpPr>
            <p:spPr bwMode="auto">
              <a:xfrm>
                <a:off x="5121" y="2193"/>
                <a:ext cx="13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5" y="7"/>
                  </a:cxn>
                  <a:cxn ang="0">
                    <a:pos x="22" y="8"/>
                  </a:cxn>
                  <a:cxn ang="0">
                    <a:pos x="26" y="8"/>
                  </a:cxn>
                  <a:cxn ang="0">
                    <a:pos x="26" y="8"/>
                  </a:cxn>
                  <a:cxn ang="0">
                    <a:pos x="30" y="8"/>
                  </a:cxn>
                  <a:cxn ang="0">
                    <a:pos x="35" y="8"/>
                  </a:cxn>
                  <a:cxn ang="0">
                    <a:pos x="37" y="9"/>
                  </a:cxn>
                  <a:cxn ang="0">
                    <a:pos x="38" y="11"/>
                  </a:cxn>
                  <a:cxn ang="0">
                    <a:pos x="38" y="13"/>
                  </a:cxn>
                  <a:cxn ang="0">
                    <a:pos x="37" y="16"/>
                  </a:cxn>
                  <a:cxn ang="0">
                    <a:pos x="37" y="16"/>
                  </a:cxn>
                  <a:cxn ang="0">
                    <a:pos x="32" y="16"/>
                  </a:cxn>
                  <a:cxn ang="0">
                    <a:pos x="27" y="16"/>
                  </a:cxn>
                  <a:cxn ang="0">
                    <a:pos x="18" y="14"/>
                  </a:cxn>
                  <a:cxn ang="0">
                    <a:pos x="18" y="14"/>
                  </a:cxn>
                  <a:cxn ang="0">
                    <a:pos x="12" y="12"/>
                  </a:cxn>
                  <a:cxn ang="0">
                    <a:pos x="8" y="9"/>
                  </a:cxn>
                  <a:cxn ang="0">
                    <a:pos x="3" y="5"/>
                  </a:cxn>
                  <a:cxn ang="0">
                    <a:pos x="1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8" h="16">
                    <a:moveTo>
                      <a:pt x="0" y="0"/>
                    </a:moveTo>
                    <a:lnTo>
                      <a:pt x="0" y="0"/>
                    </a:lnTo>
                    <a:lnTo>
                      <a:pt x="15" y="7"/>
                    </a:lnTo>
                    <a:lnTo>
                      <a:pt x="22" y="8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30" y="8"/>
                    </a:lnTo>
                    <a:lnTo>
                      <a:pt x="35" y="8"/>
                    </a:lnTo>
                    <a:lnTo>
                      <a:pt x="37" y="9"/>
                    </a:lnTo>
                    <a:lnTo>
                      <a:pt x="38" y="11"/>
                    </a:lnTo>
                    <a:lnTo>
                      <a:pt x="38" y="13"/>
                    </a:lnTo>
                    <a:lnTo>
                      <a:pt x="37" y="16"/>
                    </a:lnTo>
                    <a:lnTo>
                      <a:pt x="37" y="16"/>
                    </a:lnTo>
                    <a:lnTo>
                      <a:pt x="32" y="16"/>
                    </a:lnTo>
                    <a:lnTo>
                      <a:pt x="27" y="16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2" y="12"/>
                    </a:lnTo>
                    <a:lnTo>
                      <a:pt x="8" y="9"/>
                    </a:lnTo>
                    <a:lnTo>
                      <a:pt x="3" y="5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68" name="Freeform 76"/>
              <p:cNvSpPr>
                <a:spLocks/>
              </p:cNvSpPr>
              <p:nvPr/>
            </p:nvSpPr>
            <p:spPr bwMode="auto">
              <a:xfrm>
                <a:off x="5007" y="2077"/>
                <a:ext cx="84" cy="85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" y="33"/>
                  </a:cxn>
                  <a:cxn ang="0">
                    <a:pos x="14" y="52"/>
                  </a:cxn>
                  <a:cxn ang="0">
                    <a:pos x="43" y="75"/>
                  </a:cxn>
                  <a:cxn ang="0">
                    <a:pos x="136" y="133"/>
                  </a:cxn>
                  <a:cxn ang="0">
                    <a:pos x="153" y="146"/>
                  </a:cxn>
                  <a:cxn ang="0">
                    <a:pos x="167" y="172"/>
                  </a:cxn>
                  <a:cxn ang="0">
                    <a:pos x="171" y="195"/>
                  </a:cxn>
                  <a:cxn ang="0">
                    <a:pos x="172" y="212"/>
                  </a:cxn>
                  <a:cxn ang="0">
                    <a:pos x="183" y="238"/>
                  </a:cxn>
                  <a:cxn ang="0">
                    <a:pos x="199" y="250"/>
                  </a:cxn>
                  <a:cxn ang="0">
                    <a:pos x="220" y="255"/>
                  </a:cxn>
                  <a:cxn ang="0">
                    <a:pos x="232" y="251"/>
                  </a:cxn>
                  <a:cxn ang="0">
                    <a:pos x="225" y="250"/>
                  </a:cxn>
                  <a:cxn ang="0">
                    <a:pos x="202" y="245"/>
                  </a:cxn>
                  <a:cxn ang="0">
                    <a:pos x="186" y="224"/>
                  </a:cxn>
                  <a:cxn ang="0">
                    <a:pos x="180" y="188"/>
                  </a:cxn>
                  <a:cxn ang="0">
                    <a:pos x="172" y="163"/>
                  </a:cxn>
                  <a:cxn ang="0">
                    <a:pos x="157" y="141"/>
                  </a:cxn>
                  <a:cxn ang="0">
                    <a:pos x="81" y="91"/>
                  </a:cxn>
                  <a:cxn ang="0">
                    <a:pos x="26" y="51"/>
                  </a:cxn>
                  <a:cxn ang="0">
                    <a:pos x="14" y="34"/>
                  </a:cxn>
                  <a:cxn ang="0">
                    <a:pos x="20" y="37"/>
                  </a:cxn>
                  <a:cxn ang="0">
                    <a:pos x="93" y="84"/>
                  </a:cxn>
                  <a:cxn ang="0">
                    <a:pos x="169" y="132"/>
                  </a:cxn>
                  <a:cxn ang="0">
                    <a:pos x="190" y="146"/>
                  </a:cxn>
                  <a:cxn ang="0">
                    <a:pos x="201" y="160"/>
                  </a:cxn>
                  <a:cxn ang="0">
                    <a:pos x="205" y="178"/>
                  </a:cxn>
                  <a:cxn ang="0">
                    <a:pos x="199" y="202"/>
                  </a:cxn>
                  <a:cxn ang="0">
                    <a:pos x="196" y="220"/>
                  </a:cxn>
                  <a:cxn ang="0">
                    <a:pos x="204" y="236"/>
                  </a:cxn>
                  <a:cxn ang="0">
                    <a:pos x="215" y="242"/>
                  </a:cxn>
                  <a:cxn ang="0">
                    <a:pos x="231" y="242"/>
                  </a:cxn>
                  <a:cxn ang="0">
                    <a:pos x="246" y="237"/>
                  </a:cxn>
                  <a:cxn ang="0">
                    <a:pos x="245" y="231"/>
                  </a:cxn>
                  <a:cxn ang="0">
                    <a:pos x="239" y="237"/>
                  </a:cxn>
                  <a:cxn ang="0">
                    <a:pos x="227" y="239"/>
                  </a:cxn>
                  <a:cxn ang="0">
                    <a:pos x="214" y="235"/>
                  </a:cxn>
                  <a:cxn ang="0">
                    <a:pos x="205" y="225"/>
                  </a:cxn>
                  <a:cxn ang="0">
                    <a:pos x="203" y="209"/>
                  </a:cxn>
                  <a:cxn ang="0">
                    <a:pos x="207" y="196"/>
                  </a:cxn>
                  <a:cxn ang="0">
                    <a:pos x="213" y="170"/>
                  </a:cxn>
                  <a:cxn ang="0">
                    <a:pos x="200" y="143"/>
                  </a:cxn>
                  <a:cxn ang="0">
                    <a:pos x="175" y="124"/>
                  </a:cxn>
                  <a:cxn ang="0">
                    <a:pos x="65" y="55"/>
                  </a:cxn>
                  <a:cxn ang="0">
                    <a:pos x="15" y="19"/>
                  </a:cxn>
                  <a:cxn ang="0">
                    <a:pos x="4" y="1"/>
                  </a:cxn>
                </a:cxnLst>
                <a:rect l="0" t="0" r="r" b="b"/>
                <a:pathLst>
                  <a:path w="247" h="255">
                    <a:moveTo>
                      <a:pt x="1" y="0"/>
                    </a:moveTo>
                    <a:lnTo>
                      <a:pt x="1" y="0"/>
                    </a:lnTo>
                    <a:lnTo>
                      <a:pt x="0" y="9"/>
                    </a:lnTo>
                    <a:lnTo>
                      <a:pt x="0" y="17"/>
                    </a:lnTo>
                    <a:lnTo>
                      <a:pt x="0" y="25"/>
                    </a:lnTo>
                    <a:lnTo>
                      <a:pt x="2" y="33"/>
                    </a:lnTo>
                    <a:lnTo>
                      <a:pt x="4" y="39"/>
                    </a:lnTo>
                    <a:lnTo>
                      <a:pt x="8" y="46"/>
                    </a:lnTo>
                    <a:lnTo>
                      <a:pt x="14" y="52"/>
                    </a:lnTo>
                    <a:lnTo>
                      <a:pt x="20" y="59"/>
                    </a:lnTo>
                    <a:lnTo>
                      <a:pt x="20" y="59"/>
                    </a:lnTo>
                    <a:lnTo>
                      <a:pt x="43" y="75"/>
                    </a:lnTo>
                    <a:lnTo>
                      <a:pt x="75" y="96"/>
                    </a:lnTo>
                    <a:lnTo>
                      <a:pt x="108" y="116"/>
                    </a:lnTo>
                    <a:lnTo>
                      <a:pt x="136" y="133"/>
                    </a:lnTo>
                    <a:lnTo>
                      <a:pt x="136" y="133"/>
                    </a:lnTo>
                    <a:lnTo>
                      <a:pt x="145" y="138"/>
                    </a:lnTo>
                    <a:lnTo>
                      <a:pt x="153" y="146"/>
                    </a:lnTo>
                    <a:lnTo>
                      <a:pt x="159" y="154"/>
                    </a:lnTo>
                    <a:lnTo>
                      <a:pt x="164" y="163"/>
                    </a:lnTo>
                    <a:lnTo>
                      <a:pt x="167" y="172"/>
                    </a:lnTo>
                    <a:lnTo>
                      <a:pt x="169" y="179"/>
                    </a:lnTo>
                    <a:lnTo>
                      <a:pt x="170" y="188"/>
                    </a:lnTo>
                    <a:lnTo>
                      <a:pt x="171" y="195"/>
                    </a:lnTo>
                    <a:lnTo>
                      <a:pt x="171" y="195"/>
                    </a:lnTo>
                    <a:lnTo>
                      <a:pt x="171" y="202"/>
                    </a:lnTo>
                    <a:lnTo>
                      <a:pt x="172" y="212"/>
                    </a:lnTo>
                    <a:lnTo>
                      <a:pt x="176" y="223"/>
                    </a:lnTo>
                    <a:lnTo>
                      <a:pt x="180" y="234"/>
                    </a:lnTo>
                    <a:lnTo>
                      <a:pt x="183" y="238"/>
                    </a:lnTo>
                    <a:lnTo>
                      <a:pt x="188" y="242"/>
                    </a:lnTo>
                    <a:lnTo>
                      <a:pt x="193" y="247"/>
                    </a:lnTo>
                    <a:lnTo>
                      <a:pt x="199" y="250"/>
                    </a:lnTo>
                    <a:lnTo>
                      <a:pt x="204" y="253"/>
                    </a:lnTo>
                    <a:lnTo>
                      <a:pt x="212" y="254"/>
                    </a:lnTo>
                    <a:lnTo>
                      <a:pt x="220" y="255"/>
                    </a:lnTo>
                    <a:lnTo>
                      <a:pt x="229" y="255"/>
                    </a:lnTo>
                    <a:lnTo>
                      <a:pt x="229" y="255"/>
                    </a:lnTo>
                    <a:lnTo>
                      <a:pt x="232" y="251"/>
                    </a:lnTo>
                    <a:lnTo>
                      <a:pt x="232" y="251"/>
                    </a:lnTo>
                    <a:lnTo>
                      <a:pt x="232" y="251"/>
                    </a:lnTo>
                    <a:lnTo>
                      <a:pt x="225" y="250"/>
                    </a:lnTo>
                    <a:lnTo>
                      <a:pt x="216" y="250"/>
                    </a:lnTo>
                    <a:lnTo>
                      <a:pt x="208" y="248"/>
                    </a:lnTo>
                    <a:lnTo>
                      <a:pt x="202" y="245"/>
                    </a:lnTo>
                    <a:lnTo>
                      <a:pt x="195" y="239"/>
                    </a:lnTo>
                    <a:lnTo>
                      <a:pt x="190" y="233"/>
                    </a:lnTo>
                    <a:lnTo>
                      <a:pt x="186" y="224"/>
                    </a:lnTo>
                    <a:lnTo>
                      <a:pt x="182" y="213"/>
                    </a:lnTo>
                    <a:lnTo>
                      <a:pt x="182" y="213"/>
                    </a:lnTo>
                    <a:lnTo>
                      <a:pt x="180" y="188"/>
                    </a:lnTo>
                    <a:lnTo>
                      <a:pt x="178" y="174"/>
                    </a:lnTo>
                    <a:lnTo>
                      <a:pt x="176" y="168"/>
                    </a:lnTo>
                    <a:lnTo>
                      <a:pt x="172" y="163"/>
                    </a:lnTo>
                    <a:lnTo>
                      <a:pt x="162" y="146"/>
                    </a:lnTo>
                    <a:lnTo>
                      <a:pt x="162" y="146"/>
                    </a:lnTo>
                    <a:lnTo>
                      <a:pt x="157" y="141"/>
                    </a:lnTo>
                    <a:lnTo>
                      <a:pt x="151" y="136"/>
                    </a:lnTo>
                    <a:lnTo>
                      <a:pt x="131" y="124"/>
                    </a:lnTo>
                    <a:lnTo>
                      <a:pt x="81" y="91"/>
                    </a:lnTo>
                    <a:lnTo>
                      <a:pt x="56" y="75"/>
                    </a:lnTo>
                    <a:lnTo>
                      <a:pt x="34" y="59"/>
                    </a:lnTo>
                    <a:lnTo>
                      <a:pt x="26" y="51"/>
                    </a:lnTo>
                    <a:lnTo>
                      <a:pt x="19" y="43"/>
                    </a:lnTo>
                    <a:lnTo>
                      <a:pt x="15" y="37"/>
                    </a:lnTo>
                    <a:lnTo>
                      <a:pt x="14" y="34"/>
                    </a:lnTo>
                    <a:lnTo>
                      <a:pt x="14" y="32"/>
                    </a:lnTo>
                    <a:lnTo>
                      <a:pt x="14" y="32"/>
                    </a:lnTo>
                    <a:lnTo>
                      <a:pt x="20" y="37"/>
                    </a:lnTo>
                    <a:lnTo>
                      <a:pt x="30" y="43"/>
                    </a:lnTo>
                    <a:lnTo>
                      <a:pt x="51" y="58"/>
                    </a:lnTo>
                    <a:lnTo>
                      <a:pt x="93" y="84"/>
                    </a:lnTo>
                    <a:lnTo>
                      <a:pt x="93" y="84"/>
                    </a:lnTo>
                    <a:lnTo>
                      <a:pt x="133" y="109"/>
                    </a:lnTo>
                    <a:lnTo>
                      <a:pt x="169" y="132"/>
                    </a:lnTo>
                    <a:lnTo>
                      <a:pt x="169" y="132"/>
                    </a:lnTo>
                    <a:lnTo>
                      <a:pt x="184" y="141"/>
                    </a:lnTo>
                    <a:lnTo>
                      <a:pt x="190" y="146"/>
                    </a:lnTo>
                    <a:lnTo>
                      <a:pt x="194" y="151"/>
                    </a:lnTo>
                    <a:lnTo>
                      <a:pt x="199" y="155"/>
                    </a:lnTo>
                    <a:lnTo>
                      <a:pt x="201" y="160"/>
                    </a:lnTo>
                    <a:lnTo>
                      <a:pt x="203" y="165"/>
                    </a:lnTo>
                    <a:lnTo>
                      <a:pt x="204" y="170"/>
                    </a:lnTo>
                    <a:lnTo>
                      <a:pt x="205" y="178"/>
                    </a:lnTo>
                    <a:lnTo>
                      <a:pt x="204" y="187"/>
                    </a:lnTo>
                    <a:lnTo>
                      <a:pt x="202" y="195"/>
                    </a:lnTo>
                    <a:lnTo>
                      <a:pt x="199" y="202"/>
                    </a:lnTo>
                    <a:lnTo>
                      <a:pt x="199" y="202"/>
                    </a:lnTo>
                    <a:lnTo>
                      <a:pt x="196" y="211"/>
                    </a:lnTo>
                    <a:lnTo>
                      <a:pt x="196" y="220"/>
                    </a:lnTo>
                    <a:lnTo>
                      <a:pt x="199" y="228"/>
                    </a:lnTo>
                    <a:lnTo>
                      <a:pt x="201" y="231"/>
                    </a:lnTo>
                    <a:lnTo>
                      <a:pt x="204" y="236"/>
                    </a:lnTo>
                    <a:lnTo>
                      <a:pt x="206" y="238"/>
                    </a:lnTo>
                    <a:lnTo>
                      <a:pt x="211" y="241"/>
                    </a:lnTo>
                    <a:lnTo>
                      <a:pt x="215" y="242"/>
                    </a:lnTo>
                    <a:lnTo>
                      <a:pt x="219" y="243"/>
                    </a:lnTo>
                    <a:lnTo>
                      <a:pt x="226" y="243"/>
                    </a:lnTo>
                    <a:lnTo>
                      <a:pt x="231" y="242"/>
                    </a:lnTo>
                    <a:lnTo>
                      <a:pt x="239" y="240"/>
                    </a:lnTo>
                    <a:lnTo>
                      <a:pt x="246" y="237"/>
                    </a:lnTo>
                    <a:lnTo>
                      <a:pt x="246" y="237"/>
                    </a:lnTo>
                    <a:lnTo>
                      <a:pt x="247" y="236"/>
                    </a:lnTo>
                    <a:lnTo>
                      <a:pt x="247" y="234"/>
                    </a:lnTo>
                    <a:lnTo>
                      <a:pt x="245" y="231"/>
                    </a:lnTo>
                    <a:lnTo>
                      <a:pt x="245" y="231"/>
                    </a:lnTo>
                    <a:lnTo>
                      <a:pt x="242" y="235"/>
                    </a:lnTo>
                    <a:lnTo>
                      <a:pt x="239" y="237"/>
                    </a:lnTo>
                    <a:lnTo>
                      <a:pt x="235" y="239"/>
                    </a:lnTo>
                    <a:lnTo>
                      <a:pt x="231" y="240"/>
                    </a:lnTo>
                    <a:lnTo>
                      <a:pt x="227" y="239"/>
                    </a:lnTo>
                    <a:lnTo>
                      <a:pt x="222" y="239"/>
                    </a:lnTo>
                    <a:lnTo>
                      <a:pt x="218" y="237"/>
                    </a:lnTo>
                    <a:lnTo>
                      <a:pt x="214" y="235"/>
                    </a:lnTo>
                    <a:lnTo>
                      <a:pt x="211" y="233"/>
                    </a:lnTo>
                    <a:lnTo>
                      <a:pt x="207" y="228"/>
                    </a:lnTo>
                    <a:lnTo>
                      <a:pt x="205" y="225"/>
                    </a:lnTo>
                    <a:lnTo>
                      <a:pt x="204" y="220"/>
                    </a:lnTo>
                    <a:lnTo>
                      <a:pt x="203" y="214"/>
                    </a:lnTo>
                    <a:lnTo>
                      <a:pt x="203" y="209"/>
                    </a:lnTo>
                    <a:lnTo>
                      <a:pt x="205" y="202"/>
                    </a:lnTo>
                    <a:lnTo>
                      <a:pt x="207" y="196"/>
                    </a:lnTo>
                    <a:lnTo>
                      <a:pt x="207" y="196"/>
                    </a:lnTo>
                    <a:lnTo>
                      <a:pt x="211" y="186"/>
                    </a:lnTo>
                    <a:lnTo>
                      <a:pt x="212" y="177"/>
                    </a:lnTo>
                    <a:lnTo>
                      <a:pt x="213" y="170"/>
                    </a:lnTo>
                    <a:lnTo>
                      <a:pt x="211" y="161"/>
                    </a:lnTo>
                    <a:lnTo>
                      <a:pt x="206" y="152"/>
                    </a:lnTo>
                    <a:lnTo>
                      <a:pt x="200" y="143"/>
                    </a:lnTo>
                    <a:lnTo>
                      <a:pt x="189" y="134"/>
                    </a:lnTo>
                    <a:lnTo>
                      <a:pt x="175" y="124"/>
                    </a:lnTo>
                    <a:lnTo>
                      <a:pt x="175" y="124"/>
                    </a:lnTo>
                    <a:lnTo>
                      <a:pt x="147" y="107"/>
                    </a:lnTo>
                    <a:lnTo>
                      <a:pt x="119" y="89"/>
                    </a:lnTo>
                    <a:lnTo>
                      <a:pt x="65" y="55"/>
                    </a:lnTo>
                    <a:lnTo>
                      <a:pt x="42" y="40"/>
                    </a:lnTo>
                    <a:lnTo>
                      <a:pt x="23" y="26"/>
                    </a:lnTo>
                    <a:lnTo>
                      <a:pt x="15" y="19"/>
                    </a:lnTo>
                    <a:lnTo>
                      <a:pt x="10" y="13"/>
                    </a:lnTo>
                    <a:lnTo>
                      <a:pt x="6" y="7"/>
                    </a:lnTo>
                    <a:lnTo>
                      <a:pt x="4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69" name="Freeform 77"/>
              <p:cNvSpPr>
                <a:spLocks/>
              </p:cNvSpPr>
              <p:nvPr/>
            </p:nvSpPr>
            <p:spPr bwMode="auto">
              <a:xfrm>
                <a:off x="5008" y="2094"/>
                <a:ext cx="48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7" y="6"/>
                  </a:cxn>
                  <a:cxn ang="0">
                    <a:pos x="13" y="12"/>
                  </a:cxn>
                  <a:cxn ang="0">
                    <a:pos x="17" y="16"/>
                  </a:cxn>
                  <a:cxn ang="0">
                    <a:pos x="20" y="18"/>
                  </a:cxn>
                  <a:cxn ang="0">
                    <a:pos x="21" y="21"/>
                  </a:cxn>
                  <a:cxn ang="0">
                    <a:pos x="21" y="21"/>
                  </a:cxn>
                  <a:cxn ang="0">
                    <a:pos x="22" y="26"/>
                  </a:cxn>
                  <a:cxn ang="0">
                    <a:pos x="24" y="29"/>
                  </a:cxn>
                  <a:cxn ang="0">
                    <a:pos x="28" y="34"/>
                  </a:cxn>
                  <a:cxn ang="0">
                    <a:pos x="34" y="39"/>
                  </a:cxn>
                  <a:cxn ang="0">
                    <a:pos x="44" y="44"/>
                  </a:cxn>
                  <a:cxn ang="0">
                    <a:pos x="57" y="52"/>
                  </a:cxn>
                  <a:cxn ang="0">
                    <a:pos x="74" y="61"/>
                  </a:cxn>
                  <a:cxn ang="0">
                    <a:pos x="74" y="61"/>
                  </a:cxn>
                  <a:cxn ang="0">
                    <a:pos x="86" y="66"/>
                  </a:cxn>
                  <a:cxn ang="0">
                    <a:pos x="98" y="73"/>
                  </a:cxn>
                  <a:cxn ang="0">
                    <a:pos x="120" y="86"/>
                  </a:cxn>
                  <a:cxn ang="0">
                    <a:pos x="136" y="96"/>
                  </a:cxn>
                  <a:cxn ang="0">
                    <a:pos x="140" y="99"/>
                  </a:cxn>
                  <a:cxn ang="0">
                    <a:pos x="140" y="99"/>
                  </a:cxn>
                  <a:cxn ang="0">
                    <a:pos x="140" y="98"/>
                  </a:cxn>
                  <a:cxn ang="0">
                    <a:pos x="140" y="98"/>
                  </a:cxn>
                  <a:cxn ang="0">
                    <a:pos x="141" y="100"/>
                  </a:cxn>
                  <a:cxn ang="0">
                    <a:pos x="141" y="100"/>
                  </a:cxn>
                  <a:cxn ang="0">
                    <a:pos x="136" y="98"/>
                  </a:cxn>
                  <a:cxn ang="0">
                    <a:pos x="115" y="87"/>
                  </a:cxn>
                  <a:cxn ang="0">
                    <a:pos x="115" y="87"/>
                  </a:cxn>
                  <a:cxn ang="0">
                    <a:pos x="72" y="65"/>
                  </a:cxn>
                  <a:cxn ang="0">
                    <a:pos x="33" y="46"/>
                  </a:cxn>
                  <a:cxn ang="0">
                    <a:pos x="33" y="46"/>
                  </a:cxn>
                  <a:cxn ang="0">
                    <a:pos x="22" y="39"/>
                  </a:cxn>
                  <a:cxn ang="0">
                    <a:pos x="14" y="33"/>
                  </a:cxn>
                  <a:cxn ang="0">
                    <a:pos x="9" y="25"/>
                  </a:cxn>
                  <a:cxn ang="0">
                    <a:pos x="4" y="17"/>
                  </a:cxn>
                  <a:cxn ang="0">
                    <a:pos x="2" y="11"/>
                  </a:cxn>
                  <a:cxn ang="0">
                    <a:pos x="1" y="5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41" h="100">
                    <a:moveTo>
                      <a:pt x="0" y="0"/>
                    </a:moveTo>
                    <a:lnTo>
                      <a:pt x="0" y="0"/>
                    </a:lnTo>
                    <a:lnTo>
                      <a:pt x="7" y="6"/>
                    </a:lnTo>
                    <a:lnTo>
                      <a:pt x="13" y="12"/>
                    </a:lnTo>
                    <a:lnTo>
                      <a:pt x="17" y="16"/>
                    </a:lnTo>
                    <a:lnTo>
                      <a:pt x="20" y="18"/>
                    </a:lnTo>
                    <a:lnTo>
                      <a:pt x="21" y="21"/>
                    </a:lnTo>
                    <a:lnTo>
                      <a:pt x="21" y="21"/>
                    </a:lnTo>
                    <a:lnTo>
                      <a:pt x="22" y="26"/>
                    </a:lnTo>
                    <a:lnTo>
                      <a:pt x="24" y="29"/>
                    </a:lnTo>
                    <a:lnTo>
                      <a:pt x="28" y="34"/>
                    </a:lnTo>
                    <a:lnTo>
                      <a:pt x="34" y="39"/>
                    </a:lnTo>
                    <a:lnTo>
                      <a:pt x="44" y="44"/>
                    </a:lnTo>
                    <a:lnTo>
                      <a:pt x="57" y="52"/>
                    </a:lnTo>
                    <a:lnTo>
                      <a:pt x="74" y="61"/>
                    </a:lnTo>
                    <a:lnTo>
                      <a:pt x="74" y="61"/>
                    </a:lnTo>
                    <a:lnTo>
                      <a:pt x="86" y="66"/>
                    </a:lnTo>
                    <a:lnTo>
                      <a:pt x="98" y="73"/>
                    </a:lnTo>
                    <a:lnTo>
                      <a:pt x="120" y="86"/>
                    </a:lnTo>
                    <a:lnTo>
                      <a:pt x="136" y="96"/>
                    </a:lnTo>
                    <a:lnTo>
                      <a:pt x="140" y="99"/>
                    </a:lnTo>
                    <a:lnTo>
                      <a:pt x="140" y="99"/>
                    </a:lnTo>
                    <a:lnTo>
                      <a:pt x="140" y="98"/>
                    </a:lnTo>
                    <a:lnTo>
                      <a:pt x="140" y="98"/>
                    </a:lnTo>
                    <a:lnTo>
                      <a:pt x="141" y="100"/>
                    </a:lnTo>
                    <a:lnTo>
                      <a:pt x="141" y="100"/>
                    </a:lnTo>
                    <a:lnTo>
                      <a:pt x="136" y="98"/>
                    </a:lnTo>
                    <a:lnTo>
                      <a:pt x="115" y="87"/>
                    </a:lnTo>
                    <a:lnTo>
                      <a:pt x="115" y="87"/>
                    </a:lnTo>
                    <a:lnTo>
                      <a:pt x="72" y="65"/>
                    </a:lnTo>
                    <a:lnTo>
                      <a:pt x="33" y="46"/>
                    </a:lnTo>
                    <a:lnTo>
                      <a:pt x="33" y="46"/>
                    </a:lnTo>
                    <a:lnTo>
                      <a:pt x="22" y="39"/>
                    </a:lnTo>
                    <a:lnTo>
                      <a:pt x="14" y="33"/>
                    </a:lnTo>
                    <a:lnTo>
                      <a:pt x="9" y="25"/>
                    </a:lnTo>
                    <a:lnTo>
                      <a:pt x="4" y="17"/>
                    </a:lnTo>
                    <a:lnTo>
                      <a:pt x="2" y="11"/>
                    </a:lnTo>
                    <a:lnTo>
                      <a:pt x="1" y="5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70" name="Freeform 78"/>
              <p:cNvSpPr>
                <a:spLocks/>
              </p:cNvSpPr>
              <p:nvPr/>
            </p:nvSpPr>
            <p:spPr bwMode="auto">
              <a:xfrm>
                <a:off x="5011" y="2105"/>
                <a:ext cx="22" cy="20"/>
              </a:xfrm>
              <a:custGeom>
                <a:avLst/>
                <a:gdLst/>
                <a:ahLst/>
                <a:cxnLst>
                  <a:cxn ang="0">
                    <a:pos x="40" y="31"/>
                  </a:cxn>
                  <a:cxn ang="0">
                    <a:pos x="40" y="31"/>
                  </a:cxn>
                  <a:cxn ang="0">
                    <a:pos x="20" y="17"/>
                  </a:cxn>
                  <a:cxn ang="0">
                    <a:pos x="20" y="17"/>
                  </a:cxn>
                  <a:cxn ang="0">
                    <a:pos x="18" y="16"/>
                  </a:cxn>
                  <a:cxn ang="0">
                    <a:pos x="16" y="15"/>
                  </a:cxn>
                  <a:cxn ang="0">
                    <a:pos x="15" y="15"/>
                  </a:cxn>
                  <a:cxn ang="0">
                    <a:pos x="15" y="15"/>
                  </a:cxn>
                  <a:cxn ang="0">
                    <a:pos x="15" y="16"/>
                  </a:cxn>
                  <a:cxn ang="0">
                    <a:pos x="15" y="19"/>
                  </a:cxn>
                  <a:cxn ang="0">
                    <a:pos x="16" y="24"/>
                  </a:cxn>
                  <a:cxn ang="0">
                    <a:pos x="23" y="30"/>
                  </a:cxn>
                  <a:cxn ang="0">
                    <a:pos x="23" y="30"/>
                  </a:cxn>
                  <a:cxn ang="0">
                    <a:pos x="32" y="39"/>
                  </a:cxn>
                  <a:cxn ang="0">
                    <a:pos x="43" y="45"/>
                  </a:cxn>
                  <a:cxn ang="0">
                    <a:pos x="56" y="53"/>
                  </a:cxn>
                  <a:cxn ang="0">
                    <a:pos x="68" y="58"/>
                  </a:cxn>
                  <a:cxn ang="0">
                    <a:pos x="68" y="58"/>
                  </a:cxn>
                  <a:cxn ang="0">
                    <a:pos x="64" y="57"/>
                  </a:cxn>
                  <a:cxn ang="0">
                    <a:pos x="53" y="55"/>
                  </a:cxn>
                  <a:cxn ang="0">
                    <a:pos x="46" y="53"/>
                  </a:cxn>
                  <a:cxn ang="0">
                    <a:pos x="39" y="49"/>
                  </a:cxn>
                  <a:cxn ang="0">
                    <a:pos x="31" y="44"/>
                  </a:cxn>
                  <a:cxn ang="0">
                    <a:pos x="24" y="39"/>
                  </a:cxn>
                  <a:cxn ang="0">
                    <a:pos x="24" y="39"/>
                  </a:cxn>
                  <a:cxn ang="0">
                    <a:pos x="15" y="30"/>
                  </a:cxn>
                  <a:cxn ang="0">
                    <a:pos x="8" y="24"/>
                  </a:cxn>
                  <a:cxn ang="0">
                    <a:pos x="4" y="17"/>
                  </a:cxn>
                  <a:cxn ang="0">
                    <a:pos x="2" y="12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3" y="1"/>
                  </a:cxn>
                  <a:cxn ang="0">
                    <a:pos x="7" y="4"/>
                  </a:cxn>
                  <a:cxn ang="0">
                    <a:pos x="14" y="10"/>
                  </a:cxn>
                  <a:cxn ang="0">
                    <a:pos x="14" y="10"/>
                  </a:cxn>
                  <a:cxn ang="0">
                    <a:pos x="40" y="31"/>
                  </a:cxn>
                  <a:cxn ang="0">
                    <a:pos x="40" y="31"/>
                  </a:cxn>
                  <a:cxn ang="0">
                    <a:pos x="40" y="31"/>
                  </a:cxn>
                </a:cxnLst>
                <a:rect l="0" t="0" r="r" b="b"/>
                <a:pathLst>
                  <a:path w="68" h="58">
                    <a:moveTo>
                      <a:pt x="40" y="31"/>
                    </a:moveTo>
                    <a:lnTo>
                      <a:pt x="40" y="31"/>
                    </a:lnTo>
                    <a:lnTo>
                      <a:pt x="20" y="17"/>
                    </a:lnTo>
                    <a:lnTo>
                      <a:pt x="20" y="17"/>
                    </a:lnTo>
                    <a:lnTo>
                      <a:pt x="18" y="16"/>
                    </a:lnTo>
                    <a:lnTo>
                      <a:pt x="16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5" y="16"/>
                    </a:lnTo>
                    <a:lnTo>
                      <a:pt x="15" y="19"/>
                    </a:lnTo>
                    <a:lnTo>
                      <a:pt x="16" y="24"/>
                    </a:lnTo>
                    <a:lnTo>
                      <a:pt x="23" y="30"/>
                    </a:lnTo>
                    <a:lnTo>
                      <a:pt x="23" y="30"/>
                    </a:lnTo>
                    <a:lnTo>
                      <a:pt x="32" y="39"/>
                    </a:lnTo>
                    <a:lnTo>
                      <a:pt x="43" y="45"/>
                    </a:lnTo>
                    <a:lnTo>
                      <a:pt x="56" y="53"/>
                    </a:lnTo>
                    <a:lnTo>
                      <a:pt x="68" y="58"/>
                    </a:lnTo>
                    <a:lnTo>
                      <a:pt x="68" y="58"/>
                    </a:lnTo>
                    <a:lnTo>
                      <a:pt x="64" y="57"/>
                    </a:lnTo>
                    <a:lnTo>
                      <a:pt x="53" y="55"/>
                    </a:lnTo>
                    <a:lnTo>
                      <a:pt x="46" y="53"/>
                    </a:lnTo>
                    <a:lnTo>
                      <a:pt x="39" y="49"/>
                    </a:lnTo>
                    <a:lnTo>
                      <a:pt x="31" y="44"/>
                    </a:lnTo>
                    <a:lnTo>
                      <a:pt x="24" y="39"/>
                    </a:lnTo>
                    <a:lnTo>
                      <a:pt x="24" y="39"/>
                    </a:lnTo>
                    <a:lnTo>
                      <a:pt x="15" y="30"/>
                    </a:lnTo>
                    <a:lnTo>
                      <a:pt x="8" y="24"/>
                    </a:lnTo>
                    <a:lnTo>
                      <a:pt x="4" y="17"/>
                    </a:lnTo>
                    <a:lnTo>
                      <a:pt x="2" y="12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7" y="4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40" y="31"/>
                    </a:lnTo>
                    <a:lnTo>
                      <a:pt x="40" y="31"/>
                    </a:lnTo>
                    <a:lnTo>
                      <a:pt x="40" y="3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71" name="Freeform 79"/>
              <p:cNvSpPr>
                <a:spLocks/>
              </p:cNvSpPr>
              <p:nvPr/>
            </p:nvSpPr>
            <p:spPr bwMode="auto">
              <a:xfrm>
                <a:off x="5051" y="2129"/>
                <a:ext cx="11" cy="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1" y="5"/>
                  </a:cxn>
                  <a:cxn ang="0">
                    <a:pos x="21" y="8"/>
                  </a:cxn>
                  <a:cxn ang="0">
                    <a:pos x="29" y="10"/>
                  </a:cxn>
                  <a:cxn ang="0">
                    <a:pos x="29" y="10"/>
                  </a:cxn>
                  <a:cxn ang="0">
                    <a:pos x="32" y="11"/>
                  </a:cxn>
                  <a:cxn ang="0">
                    <a:pos x="33" y="13"/>
                  </a:cxn>
                  <a:cxn ang="0">
                    <a:pos x="33" y="14"/>
                  </a:cxn>
                  <a:cxn ang="0">
                    <a:pos x="33" y="15"/>
                  </a:cxn>
                  <a:cxn ang="0">
                    <a:pos x="33" y="15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5">
                    <a:moveTo>
                      <a:pt x="0" y="0"/>
                    </a:moveTo>
                    <a:lnTo>
                      <a:pt x="0" y="0"/>
                    </a:lnTo>
                    <a:lnTo>
                      <a:pt x="11" y="5"/>
                    </a:lnTo>
                    <a:lnTo>
                      <a:pt x="21" y="8"/>
                    </a:lnTo>
                    <a:lnTo>
                      <a:pt x="29" y="10"/>
                    </a:lnTo>
                    <a:lnTo>
                      <a:pt x="29" y="10"/>
                    </a:lnTo>
                    <a:lnTo>
                      <a:pt x="32" y="11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5"/>
                    </a:lnTo>
                    <a:lnTo>
                      <a:pt x="33" y="1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72" name="Freeform 80"/>
              <p:cNvSpPr>
                <a:spLocks/>
              </p:cNvSpPr>
              <p:nvPr/>
            </p:nvSpPr>
            <p:spPr bwMode="auto">
              <a:xfrm>
                <a:off x="5027" y="2118"/>
                <a:ext cx="28" cy="18"/>
              </a:xfrm>
              <a:custGeom>
                <a:avLst/>
                <a:gdLst/>
                <a:ahLst/>
                <a:cxnLst>
                  <a:cxn ang="0">
                    <a:pos x="14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" y="6"/>
                  </a:cxn>
                  <a:cxn ang="0">
                    <a:pos x="11" y="14"/>
                  </a:cxn>
                  <a:cxn ang="0">
                    <a:pos x="17" y="19"/>
                  </a:cxn>
                  <a:cxn ang="0">
                    <a:pos x="24" y="26"/>
                  </a:cxn>
                  <a:cxn ang="0">
                    <a:pos x="40" y="37"/>
                  </a:cxn>
                  <a:cxn ang="0">
                    <a:pos x="58" y="45"/>
                  </a:cxn>
                  <a:cxn ang="0">
                    <a:pos x="58" y="45"/>
                  </a:cxn>
                  <a:cxn ang="0">
                    <a:pos x="68" y="49"/>
                  </a:cxn>
                  <a:cxn ang="0">
                    <a:pos x="76" y="51"/>
                  </a:cxn>
                  <a:cxn ang="0">
                    <a:pos x="80" y="51"/>
                  </a:cxn>
                  <a:cxn ang="0">
                    <a:pos x="81" y="50"/>
                  </a:cxn>
                  <a:cxn ang="0">
                    <a:pos x="81" y="50"/>
                  </a:cxn>
                  <a:cxn ang="0">
                    <a:pos x="72" y="45"/>
                  </a:cxn>
                  <a:cxn ang="0">
                    <a:pos x="60" y="39"/>
                  </a:cxn>
                  <a:cxn ang="0">
                    <a:pos x="41" y="29"/>
                  </a:cxn>
                  <a:cxn ang="0">
                    <a:pos x="41" y="29"/>
                  </a:cxn>
                  <a:cxn ang="0">
                    <a:pos x="32" y="24"/>
                  </a:cxn>
                  <a:cxn ang="0">
                    <a:pos x="25" y="18"/>
                  </a:cxn>
                  <a:cxn ang="0">
                    <a:pos x="21" y="13"/>
                  </a:cxn>
                  <a:cxn ang="0">
                    <a:pos x="17" y="8"/>
                  </a:cxn>
                  <a:cxn ang="0">
                    <a:pos x="15" y="5"/>
                  </a:cxn>
                  <a:cxn ang="0">
                    <a:pos x="15" y="3"/>
                  </a:cxn>
                  <a:cxn ang="0">
                    <a:pos x="14" y="1"/>
                  </a:cxn>
                  <a:cxn ang="0">
                    <a:pos x="14" y="1"/>
                  </a:cxn>
                  <a:cxn ang="0">
                    <a:pos x="14" y="1"/>
                  </a:cxn>
                </a:cxnLst>
                <a:rect l="0" t="0" r="r" b="b"/>
                <a:pathLst>
                  <a:path w="81" h="51">
                    <a:moveTo>
                      <a:pt x="14" y="1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11" y="14"/>
                    </a:lnTo>
                    <a:lnTo>
                      <a:pt x="17" y="19"/>
                    </a:lnTo>
                    <a:lnTo>
                      <a:pt x="24" y="26"/>
                    </a:lnTo>
                    <a:lnTo>
                      <a:pt x="40" y="37"/>
                    </a:lnTo>
                    <a:lnTo>
                      <a:pt x="58" y="45"/>
                    </a:lnTo>
                    <a:lnTo>
                      <a:pt x="58" y="45"/>
                    </a:lnTo>
                    <a:lnTo>
                      <a:pt x="68" y="49"/>
                    </a:lnTo>
                    <a:lnTo>
                      <a:pt x="76" y="51"/>
                    </a:lnTo>
                    <a:lnTo>
                      <a:pt x="80" y="51"/>
                    </a:lnTo>
                    <a:lnTo>
                      <a:pt x="81" y="50"/>
                    </a:lnTo>
                    <a:lnTo>
                      <a:pt x="81" y="50"/>
                    </a:lnTo>
                    <a:lnTo>
                      <a:pt x="72" y="45"/>
                    </a:lnTo>
                    <a:lnTo>
                      <a:pt x="60" y="39"/>
                    </a:lnTo>
                    <a:lnTo>
                      <a:pt x="41" y="29"/>
                    </a:lnTo>
                    <a:lnTo>
                      <a:pt x="41" y="29"/>
                    </a:lnTo>
                    <a:lnTo>
                      <a:pt x="32" y="24"/>
                    </a:lnTo>
                    <a:lnTo>
                      <a:pt x="25" y="18"/>
                    </a:lnTo>
                    <a:lnTo>
                      <a:pt x="21" y="13"/>
                    </a:lnTo>
                    <a:lnTo>
                      <a:pt x="17" y="8"/>
                    </a:lnTo>
                    <a:lnTo>
                      <a:pt x="15" y="5"/>
                    </a:lnTo>
                    <a:lnTo>
                      <a:pt x="15" y="3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73" name="Freeform 81"/>
              <p:cNvSpPr>
                <a:spLocks/>
              </p:cNvSpPr>
              <p:nvPr/>
            </p:nvSpPr>
            <p:spPr bwMode="auto">
              <a:xfrm>
                <a:off x="5053" y="2136"/>
                <a:ext cx="10" cy="4"/>
              </a:xfrm>
              <a:custGeom>
                <a:avLst/>
                <a:gdLst/>
                <a:ahLst/>
                <a:cxnLst>
                  <a:cxn ang="0">
                    <a:pos x="30" y="9"/>
                  </a:cxn>
                  <a:cxn ang="0">
                    <a:pos x="30" y="9"/>
                  </a:cxn>
                  <a:cxn ang="0">
                    <a:pos x="27" y="9"/>
                  </a:cxn>
                  <a:cxn ang="0">
                    <a:pos x="24" y="10"/>
                  </a:cxn>
                  <a:cxn ang="0">
                    <a:pos x="18" y="9"/>
                  </a:cxn>
                  <a:cxn ang="0">
                    <a:pos x="18" y="9"/>
                  </a:cxn>
                  <a:cxn ang="0">
                    <a:pos x="12" y="7"/>
                  </a:cxn>
                  <a:cxn ang="0">
                    <a:pos x="6" y="5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9" y="5"/>
                  </a:cxn>
                  <a:cxn ang="0">
                    <a:pos x="15" y="7"/>
                  </a:cxn>
                  <a:cxn ang="0">
                    <a:pos x="22" y="8"/>
                  </a:cxn>
                  <a:cxn ang="0">
                    <a:pos x="28" y="8"/>
                  </a:cxn>
                  <a:cxn ang="0">
                    <a:pos x="30" y="9"/>
                  </a:cxn>
                </a:cxnLst>
                <a:rect l="0" t="0" r="r" b="b"/>
                <a:pathLst>
                  <a:path w="30" h="10">
                    <a:moveTo>
                      <a:pt x="30" y="9"/>
                    </a:moveTo>
                    <a:lnTo>
                      <a:pt x="30" y="9"/>
                    </a:lnTo>
                    <a:lnTo>
                      <a:pt x="27" y="9"/>
                    </a:lnTo>
                    <a:lnTo>
                      <a:pt x="24" y="10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2" y="7"/>
                    </a:lnTo>
                    <a:lnTo>
                      <a:pt x="6" y="5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9" y="5"/>
                    </a:lnTo>
                    <a:lnTo>
                      <a:pt x="15" y="7"/>
                    </a:lnTo>
                    <a:lnTo>
                      <a:pt x="22" y="8"/>
                    </a:lnTo>
                    <a:lnTo>
                      <a:pt x="28" y="8"/>
                    </a:lnTo>
                    <a:lnTo>
                      <a:pt x="30" y="9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74" name="Freeform 82"/>
              <p:cNvSpPr>
                <a:spLocks/>
              </p:cNvSpPr>
              <p:nvPr/>
            </p:nvSpPr>
            <p:spPr bwMode="auto">
              <a:xfrm>
                <a:off x="5055" y="2146"/>
                <a:ext cx="1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9" y="1"/>
                  </a:cxn>
                  <a:cxn ang="0">
                    <a:pos x="18" y="1"/>
                  </a:cxn>
                  <a:cxn ang="0">
                    <a:pos x="25" y="1"/>
                  </a:cxn>
                  <a:cxn ang="0">
                    <a:pos x="25" y="1"/>
                  </a:cxn>
                  <a:cxn ang="0">
                    <a:pos x="28" y="1"/>
                  </a:cxn>
                  <a:cxn ang="0">
                    <a:pos x="28" y="2"/>
                  </a:cxn>
                  <a:cxn ang="0">
                    <a:pos x="28" y="5"/>
                  </a:cxn>
                  <a:cxn ang="0">
                    <a:pos x="28" y="5"/>
                  </a:cxn>
                  <a:cxn ang="0">
                    <a:pos x="20" y="5"/>
                  </a:cxn>
                  <a:cxn ang="0">
                    <a:pos x="20" y="5"/>
                  </a:cxn>
                  <a:cxn ang="0">
                    <a:pos x="15" y="3"/>
                  </a:cxn>
                  <a:cxn ang="0">
                    <a:pos x="9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8" h="5">
                    <a:moveTo>
                      <a:pt x="0" y="0"/>
                    </a:moveTo>
                    <a:lnTo>
                      <a:pt x="0" y="0"/>
                    </a:lnTo>
                    <a:lnTo>
                      <a:pt x="9" y="1"/>
                    </a:lnTo>
                    <a:lnTo>
                      <a:pt x="18" y="1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8" y="1"/>
                    </a:lnTo>
                    <a:lnTo>
                      <a:pt x="28" y="2"/>
                    </a:lnTo>
                    <a:lnTo>
                      <a:pt x="28" y="5"/>
                    </a:lnTo>
                    <a:lnTo>
                      <a:pt x="28" y="5"/>
                    </a:lnTo>
                    <a:lnTo>
                      <a:pt x="20" y="5"/>
                    </a:lnTo>
                    <a:lnTo>
                      <a:pt x="20" y="5"/>
                    </a:lnTo>
                    <a:lnTo>
                      <a:pt x="15" y="3"/>
                    </a:lnTo>
                    <a:lnTo>
                      <a:pt x="9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75" name="Freeform 83"/>
              <p:cNvSpPr>
                <a:spLocks/>
              </p:cNvSpPr>
              <p:nvPr/>
            </p:nvSpPr>
            <p:spPr bwMode="auto">
              <a:xfrm>
                <a:off x="5060" y="2153"/>
                <a:ext cx="7" cy="1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5" y="1"/>
                  </a:cxn>
                  <a:cxn ang="0">
                    <a:pos x="18" y="0"/>
                  </a:cxn>
                  <a:cxn ang="0">
                    <a:pos x="18" y="0"/>
                  </a:cxn>
                  <a:cxn ang="0">
                    <a:pos x="18" y="0"/>
                  </a:cxn>
                  <a:cxn ang="0">
                    <a:pos x="18" y="1"/>
                  </a:cxn>
                  <a:cxn ang="0">
                    <a:pos x="18" y="3"/>
                  </a:cxn>
                  <a:cxn ang="0">
                    <a:pos x="18" y="3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0" t="0" r="r" b="b"/>
                <a:pathLst>
                  <a:path w="18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5" y="1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8" y="1"/>
                    </a:lnTo>
                    <a:lnTo>
                      <a:pt x="18" y="3"/>
                    </a:lnTo>
                    <a:lnTo>
                      <a:pt x="18" y="3"/>
                    </a:ln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76" name="Freeform 84"/>
              <p:cNvSpPr>
                <a:spLocks/>
              </p:cNvSpPr>
              <p:nvPr/>
            </p:nvSpPr>
            <p:spPr bwMode="auto">
              <a:xfrm>
                <a:off x="5067" y="2158"/>
                <a:ext cx="7" cy="1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9" y="5"/>
                  </a:cxn>
                  <a:cxn ang="0">
                    <a:pos x="12" y="4"/>
                  </a:cxn>
                  <a:cxn ang="0">
                    <a:pos x="13" y="2"/>
                  </a:cxn>
                  <a:cxn ang="0">
                    <a:pos x="13" y="2"/>
                  </a:cxn>
                  <a:cxn ang="0">
                    <a:pos x="14" y="0"/>
                  </a:cxn>
                  <a:cxn ang="0">
                    <a:pos x="15" y="0"/>
                  </a:cxn>
                  <a:cxn ang="0">
                    <a:pos x="17" y="3"/>
                  </a:cxn>
                  <a:cxn ang="0">
                    <a:pos x="21" y="6"/>
                  </a:cxn>
                  <a:cxn ang="0">
                    <a:pos x="21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21" h="6">
                    <a:moveTo>
                      <a:pt x="0" y="6"/>
                    </a:moveTo>
                    <a:lnTo>
                      <a:pt x="0" y="6"/>
                    </a:lnTo>
                    <a:lnTo>
                      <a:pt x="9" y="5"/>
                    </a:lnTo>
                    <a:lnTo>
                      <a:pt x="12" y="4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7" y="3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77" name="Freeform 85"/>
              <p:cNvSpPr>
                <a:spLocks/>
              </p:cNvSpPr>
              <p:nvPr/>
            </p:nvSpPr>
            <p:spPr bwMode="auto">
              <a:xfrm>
                <a:off x="5015" y="2116"/>
                <a:ext cx="24" cy="20"/>
              </a:xfrm>
              <a:custGeom>
                <a:avLst/>
                <a:gdLst/>
                <a:ahLst/>
                <a:cxnLst>
                  <a:cxn ang="0">
                    <a:pos x="41" y="28"/>
                  </a:cxn>
                  <a:cxn ang="0">
                    <a:pos x="41" y="28"/>
                  </a:cxn>
                  <a:cxn ang="0">
                    <a:pos x="38" y="24"/>
                  </a:cxn>
                  <a:cxn ang="0">
                    <a:pos x="36" y="23"/>
                  </a:cxn>
                  <a:cxn ang="0">
                    <a:pos x="28" y="20"/>
                  </a:cxn>
                  <a:cxn ang="0">
                    <a:pos x="28" y="20"/>
                  </a:cxn>
                  <a:cxn ang="0">
                    <a:pos x="20" y="16"/>
                  </a:cxn>
                  <a:cxn ang="0">
                    <a:pos x="13" y="1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1" y="9"/>
                  </a:cxn>
                  <a:cxn ang="0">
                    <a:pos x="1" y="9"/>
                  </a:cxn>
                  <a:cxn ang="0">
                    <a:pos x="3" y="16"/>
                  </a:cxn>
                  <a:cxn ang="0">
                    <a:pos x="6" y="21"/>
                  </a:cxn>
                  <a:cxn ang="0">
                    <a:pos x="15" y="29"/>
                  </a:cxn>
                  <a:cxn ang="0">
                    <a:pos x="15" y="29"/>
                  </a:cxn>
                  <a:cxn ang="0">
                    <a:pos x="28" y="38"/>
                  </a:cxn>
                  <a:cxn ang="0">
                    <a:pos x="38" y="45"/>
                  </a:cxn>
                  <a:cxn ang="0">
                    <a:pos x="38" y="45"/>
                  </a:cxn>
                  <a:cxn ang="0">
                    <a:pos x="40" y="47"/>
                  </a:cxn>
                  <a:cxn ang="0">
                    <a:pos x="46" y="49"/>
                  </a:cxn>
                  <a:cxn ang="0">
                    <a:pos x="57" y="53"/>
                  </a:cxn>
                  <a:cxn ang="0">
                    <a:pos x="73" y="56"/>
                  </a:cxn>
                  <a:cxn ang="0">
                    <a:pos x="73" y="56"/>
                  </a:cxn>
                  <a:cxn ang="0">
                    <a:pos x="61" y="50"/>
                  </a:cxn>
                  <a:cxn ang="0">
                    <a:pos x="51" y="45"/>
                  </a:cxn>
                  <a:cxn ang="0">
                    <a:pos x="41" y="38"/>
                  </a:cxn>
                  <a:cxn ang="0">
                    <a:pos x="28" y="29"/>
                  </a:cxn>
                  <a:cxn ang="0">
                    <a:pos x="28" y="29"/>
                  </a:cxn>
                  <a:cxn ang="0">
                    <a:pos x="16" y="20"/>
                  </a:cxn>
                  <a:cxn ang="0">
                    <a:pos x="16" y="20"/>
                  </a:cxn>
                  <a:cxn ang="0">
                    <a:pos x="16" y="18"/>
                  </a:cxn>
                  <a:cxn ang="0">
                    <a:pos x="16" y="17"/>
                  </a:cxn>
                  <a:cxn ang="0">
                    <a:pos x="17" y="17"/>
                  </a:cxn>
                  <a:cxn ang="0">
                    <a:pos x="17" y="17"/>
                  </a:cxn>
                  <a:cxn ang="0">
                    <a:pos x="33" y="24"/>
                  </a:cxn>
                  <a:cxn ang="0">
                    <a:pos x="41" y="28"/>
                  </a:cxn>
                  <a:cxn ang="0">
                    <a:pos x="41" y="28"/>
                  </a:cxn>
                  <a:cxn ang="0">
                    <a:pos x="41" y="28"/>
                  </a:cxn>
                </a:cxnLst>
                <a:rect l="0" t="0" r="r" b="b"/>
                <a:pathLst>
                  <a:path w="73" h="56">
                    <a:moveTo>
                      <a:pt x="41" y="28"/>
                    </a:moveTo>
                    <a:lnTo>
                      <a:pt x="41" y="28"/>
                    </a:lnTo>
                    <a:lnTo>
                      <a:pt x="38" y="24"/>
                    </a:lnTo>
                    <a:lnTo>
                      <a:pt x="36" y="23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0" y="16"/>
                    </a:lnTo>
                    <a:lnTo>
                      <a:pt x="13" y="1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3" y="16"/>
                    </a:lnTo>
                    <a:lnTo>
                      <a:pt x="6" y="21"/>
                    </a:lnTo>
                    <a:lnTo>
                      <a:pt x="15" y="29"/>
                    </a:lnTo>
                    <a:lnTo>
                      <a:pt x="15" y="29"/>
                    </a:lnTo>
                    <a:lnTo>
                      <a:pt x="28" y="38"/>
                    </a:lnTo>
                    <a:lnTo>
                      <a:pt x="38" y="45"/>
                    </a:lnTo>
                    <a:lnTo>
                      <a:pt x="38" y="45"/>
                    </a:lnTo>
                    <a:lnTo>
                      <a:pt x="40" y="47"/>
                    </a:lnTo>
                    <a:lnTo>
                      <a:pt x="46" y="49"/>
                    </a:lnTo>
                    <a:lnTo>
                      <a:pt x="57" y="53"/>
                    </a:lnTo>
                    <a:lnTo>
                      <a:pt x="73" y="56"/>
                    </a:lnTo>
                    <a:lnTo>
                      <a:pt x="73" y="56"/>
                    </a:lnTo>
                    <a:lnTo>
                      <a:pt x="61" y="50"/>
                    </a:lnTo>
                    <a:lnTo>
                      <a:pt x="51" y="45"/>
                    </a:lnTo>
                    <a:lnTo>
                      <a:pt x="41" y="38"/>
                    </a:lnTo>
                    <a:lnTo>
                      <a:pt x="28" y="29"/>
                    </a:lnTo>
                    <a:lnTo>
                      <a:pt x="28" y="29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16" y="18"/>
                    </a:lnTo>
                    <a:lnTo>
                      <a:pt x="16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33" y="24"/>
                    </a:lnTo>
                    <a:lnTo>
                      <a:pt x="41" y="28"/>
                    </a:lnTo>
                    <a:lnTo>
                      <a:pt x="41" y="28"/>
                    </a:lnTo>
                    <a:lnTo>
                      <a:pt x="41" y="28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78" name="Freeform 86"/>
              <p:cNvSpPr>
                <a:spLocks/>
              </p:cNvSpPr>
              <p:nvPr/>
            </p:nvSpPr>
            <p:spPr bwMode="auto">
              <a:xfrm>
                <a:off x="5039" y="2129"/>
                <a:ext cx="21" cy="14"/>
              </a:xfrm>
              <a:custGeom>
                <a:avLst/>
                <a:gdLst/>
                <a:ahLst/>
                <a:cxnLst>
                  <a:cxn ang="0">
                    <a:pos x="11" y="3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5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5" y="9"/>
                  </a:cxn>
                  <a:cxn ang="0">
                    <a:pos x="9" y="16"/>
                  </a:cxn>
                  <a:cxn ang="0">
                    <a:pos x="12" y="19"/>
                  </a:cxn>
                  <a:cxn ang="0">
                    <a:pos x="17" y="23"/>
                  </a:cxn>
                  <a:cxn ang="0">
                    <a:pos x="22" y="27"/>
                  </a:cxn>
                  <a:cxn ang="0">
                    <a:pos x="29" y="30"/>
                  </a:cxn>
                  <a:cxn ang="0">
                    <a:pos x="29" y="30"/>
                  </a:cxn>
                  <a:cxn ang="0">
                    <a:pos x="35" y="33"/>
                  </a:cxn>
                  <a:cxn ang="0">
                    <a:pos x="43" y="35"/>
                  </a:cxn>
                  <a:cxn ang="0">
                    <a:pos x="53" y="37"/>
                  </a:cxn>
                  <a:cxn ang="0">
                    <a:pos x="62" y="37"/>
                  </a:cxn>
                  <a:cxn ang="0">
                    <a:pos x="67" y="37"/>
                  </a:cxn>
                  <a:cxn ang="0">
                    <a:pos x="67" y="37"/>
                  </a:cxn>
                  <a:cxn ang="0">
                    <a:pos x="47" y="33"/>
                  </a:cxn>
                  <a:cxn ang="0">
                    <a:pos x="36" y="29"/>
                  </a:cxn>
                  <a:cxn ang="0">
                    <a:pos x="31" y="25"/>
                  </a:cxn>
                  <a:cxn ang="0">
                    <a:pos x="26" y="22"/>
                  </a:cxn>
                  <a:cxn ang="0">
                    <a:pos x="26" y="22"/>
                  </a:cxn>
                  <a:cxn ang="0">
                    <a:pos x="19" y="16"/>
                  </a:cxn>
                  <a:cxn ang="0">
                    <a:pos x="14" y="10"/>
                  </a:cxn>
                  <a:cxn ang="0">
                    <a:pos x="12" y="7"/>
                  </a:cxn>
                  <a:cxn ang="0">
                    <a:pos x="11" y="3"/>
                  </a:cxn>
                  <a:cxn ang="0">
                    <a:pos x="11" y="3"/>
                  </a:cxn>
                  <a:cxn ang="0">
                    <a:pos x="11" y="3"/>
                  </a:cxn>
                </a:cxnLst>
                <a:rect l="0" t="0" r="r" b="b"/>
                <a:pathLst>
                  <a:path w="67" h="37">
                    <a:moveTo>
                      <a:pt x="11" y="3"/>
                    </a:moveTo>
                    <a:lnTo>
                      <a:pt x="11" y="3"/>
                    </a:lnTo>
                    <a:lnTo>
                      <a:pt x="9" y="2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5" y="9"/>
                    </a:lnTo>
                    <a:lnTo>
                      <a:pt x="9" y="16"/>
                    </a:lnTo>
                    <a:lnTo>
                      <a:pt x="12" y="19"/>
                    </a:lnTo>
                    <a:lnTo>
                      <a:pt x="17" y="23"/>
                    </a:lnTo>
                    <a:lnTo>
                      <a:pt x="22" y="27"/>
                    </a:lnTo>
                    <a:lnTo>
                      <a:pt x="29" y="30"/>
                    </a:lnTo>
                    <a:lnTo>
                      <a:pt x="29" y="30"/>
                    </a:lnTo>
                    <a:lnTo>
                      <a:pt x="35" y="33"/>
                    </a:lnTo>
                    <a:lnTo>
                      <a:pt x="43" y="35"/>
                    </a:lnTo>
                    <a:lnTo>
                      <a:pt x="53" y="37"/>
                    </a:lnTo>
                    <a:lnTo>
                      <a:pt x="62" y="37"/>
                    </a:lnTo>
                    <a:lnTo>
                      <a:pt x="67" y="37"/>
                    </a:lnTo>
                    <a:lnTo>
                      <a:pt x="67" y="37"/>
                    </a:lnTo>
                    <a:lnTo>
                      <a:pt x="47" y="33"/>
                    </a:lnTo>
                    <a:lnTo>
                      <a:pt x="36" y="29"/>
                    </a:lnTo>
                    <a:lnTo>
                      <a:pt x="31" y="25"/>
                    </a:lnTo>
                    <a:lnTo>
                      <a:pt x="26" y="22"/>
                    </a:lnTo>
                    <a:lnTo>
                      <a:pt x="26" y="22"/>
                    </a:lnTo>
                    <a:lnTo>
                      <a:pt x="19" y="16"/>
                    </a:lnTo>
                    <a:lnTo>
                      <a:pt x="14" y="10"/>
                    </a:lnTo>
                    <a:lnTo>
                      <a:pt x="12" y="7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79" name="Freeform 87"/>
              <p:cNvSpPr>
                <a:spLocks/>
              </p:cNvSpPr>
              <p:nvPr/>
            </p:nvSpPr>
            <p:spPr bwMode="auto">
              <a:xfrm>
                <a:off x="5020" y="2130"/>
                <a:ext cx="24" cy="14"/>
              </a:xfrm>
              <a:custGeom>
                <a:avLst/>
                <a:gdLst/>
                <a:ahLst/>
                <a:cxnLst>
                  <a:cxn ang="0">
                    <a:pos x="46" y="26"/>
                  </a:cxn>
                  <a:cxn ang="0">
                    <a:pos x="46" y="26"/>
                  </a:cxn>
                  <a:cxn ang="0">
                    <a:pos x="32" y="17"/>
                  </a:cxn>
                  <a:cxn ang="0">
                    <a:pos x="23" y="13"/>
                  </a:cxn>
                  <a:cxn ang="0">
                    <a:pos x="23" y="13"/>
                  </a:cxn>
                  <a:cxn ang="0">
                    <a:pos x="16" y="7"/>
                  </a:cxn>
                  <a:cxn ang="0">
                    <a:pos x="16" y="7"/>
                  </a:cxn>
                  <a:cxn ang="0">
                    <a:pos x="10" y="4"/>
                  </a:cxn>
                  <a:cxn ang="0">
                    <a:pos x="6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1" y="5"/>
                  </a:cxn>
                  <a:cxn ang="0">
                    <a:pos x="4" y="10"/>
                  </a:cxn>
                  <a:cxn ang="0">
                    <a:pos x="9" y="17"/>
                  </a:cxn>
                  <a:cxn ang="0">
                    <a:pos x="9" y="17"/>
                  </a:cxn>
                  <a:cxn ang="0">
                    <a:pos x="13" y="22"/>
                  </a:cxn>
                  <a:cxn ang="0">
                    <a:pos x="19" y="27"/>
                  </a:cxn>
                  <a:cxn ang="0">
                    <a:pos x="29" y="32"/>
                  </a:cxn>
                  <a:cxn ang="0">
                    <a:pos x="38" y="37"/>
                  </a:cxn>
                  <a:cxn ang="0">
                    <a:pos x="49" y="41"/>
                  </a:cxn>
                  <a:cxn ang="0">
                    <a:pos x="49" y="41"/>
                  </a:cxn>
                  <a:cxn ang="0">
                    <a:pos x="56" y="43"/>
                  </a:cxn>
                  <a:cxn ang="0">
                    <a:pos x="61" y="44"/>
                  </a:cxn>
                  <a:cxn ang="0">
                    <a:pos x="67" y="44"/>
                  </a:cxn>
                  <a:cxn ang="0">
                    <a:pos x="67" y="44"/>
                  </a:cxn>
                  <a:cxn ang="0">
                    <a:pos x="61" y="42"/>
                  </a:cxn>
                  <a:cxn ang="0">
                    <a:pos x="51" y="38"/>
                  </a:cxn>
                  <a:cxn ang="0">
                    <a:pos x="38" y="31"/>
                  </a:cxn>
                  <a:cxn ang="0">
                    <a:pos x="32" y="28"/>
                  </a:cxn>
                  <a:cxn ang="0">
                    <a:pos x="25" y="22"/>
                  </a:cxn>
                  <a:cxn ang="0">
                    <a:pos x="25" y="22"/>
                  </a:cxn>
                  <a:cxn ang="0">
                    <a:pos x="22" y="20"/>
                  </a:cxn>
                  <a:cxn ang="0">
                    <a:pos x="21" y="17"/>
                  </a:cxn>
                  <a:cxn ang="0">
                    <a:pos x="21" y="16"/>
                  </a:cxn>
                  <a:cxn ang="0">
                    <a:pos x="22" y="15"/>
                  </a:cxn>
                  <a:cxn ang="0">
                    <a:pos x="23" y="15"/>
                  </a:cxn>
                  <a:cxn ang="0">
                    <a:pos x="25" y="16"/>
                  </a:cxn>
                  <a:cxn ang="0">
                    <a:pos x="25" y="16"/>
                  </a:cxn>
                  <a:cxn ang="0">
                    <a:pos x="28" y="17"/>
                  </a:cxn>
                  <a:cxn ang="0">
                    <a:pos x="26" y="17"/>
                  </a:cxn>
                  <a:cxn ang="0">
                    <a:pos x="25" y="16"/>
                  </a:cxn>
                  <a:cxn ang="0">
                    <a:pos x="24" y="16"/>
                  </a:cxn>
                  <a:cxn ang="0">
                    <a:pos x="25" y="16"/>
                  </a:cxn>
                  <a:cxn ang="0">
                    <a:pos x="25" y="16"/>
                  </a:cxn>
                  <a:cxn ang="0">
                    <a:pos x="37" y="21"/>
                  </a:cxn>
                  <a:cxn ang="0">
                    <a:pos x="45" y="26"/>
                  </a:cxn>
                  <a:cxn ang="0">
                    <a:pos x="45" y="26"/>
                  </a:cxn>
                  <a:cxn ang="0">
                    <a:pos x="46" y="26"/>
                  </a:cxn>
                  <a:cxn ang="0">
                    <a:pos x="46" y="26"/>
                  </a:cxn>
                  <a:cxn ang="0">
                    <a:pos x="46" y="26"/>
                  </a:cxn>
                  <a:cxn ang="0">
                    <a:pos x="46" y="26"/>
                  </a:cxn>
                </a:cxnLst>
                <a:rect l="0" t="0" r="r" b="b"/>
                <a:pathLst>
                  <a:path w="67" h="44">
                    <a:moveTo>
                      <a:pt x="46" y="26"/>
                    </a:moveTo>
                    <a:lnTo>
                      <a:pt x="46" y="26"/>
                    </a:lnTo>
                    <a:lnTo>
                      <a:pt x="32" y="17"/>
                    </a:lnTo>
                    <a:lnTo>
                      <a:pt x="23" y="13"/>
                    </a:lnTo>
                    <a:lnTo>
                      <a:pt x="23" y="13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0" y="4"/>
                    </a:lnTo>
                    <a:lnTo>
                      <a:pt x="6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1" y="5"/>
                    </a:lnTo>
                    <a:lnTo>
                      <a:pt x="4" y="10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3" y="22"/>
                    </a:lnTo>
                    <a:lnTo>
                      <a:pt x="19" y="27"/>
                    </a:lnTo>
                    <a:lnTo>
                      <a:pt x="29" y="32"/>
                    </a:lnTo>
                    <a:lnTo>
                      <a:pt x="38" y="37"/>
                    </a:lnTo>
                    <a:lnTo>
                      <a:pt x="49" y="41"/>
                    </a:lnTo>
                    <a:lnTo>
                      <a:pt x="49" y="41"/>
                    </a:lnTo>
                    <a:lnTo>
                      <a:pt x="56" y="43"/>
                    </a:lnTo>
                    <a:lnTo>
                      <a:pt x="61" y="44"/>
                    </a:lnTo>
                    <a:lnTo>
                      <a:pt x="67" y="44"/>
                    </a:lnTo>
                    <a:lnTo>
                      <a:pt x="67" y="44"/>
                    </a:lnTo>
                    <a:lnTo>
                      <a:pt x="61" y="42"/>
                    </a:lnTo>
                    <a:lnTo>
                      <a:pt x="51" y="38"/>
                    </a:lnTo>
                    <a:lnTo>
                      <a:pt x="38" y="31"/>
                    </a:lnTo>
                    <a:lnTo>
                      <a:pt x="32" y="28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2" y="20"/>
                    </a:lnTo>
                    <a:lnTo>
                      <a:pt x="21" y="17"/>
                    </a:lnTo>
                    <a:lnTo>
                      <a:pt x="21" y="16"/>
                    </a:lnTo>
                    <a:lnTo>
                      <a:pt x="22" y="15"/>
                    </a:lnTo>
                    <a:lnTo>
                      <a:pt x="23" y="15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8" y="17"/>
                    </a:lnTo>
                    <a:lnTo>
                      <a:pt x="26" y="17"/>
                    </a:lnTo>
                    <a:lnTo>
                      <a:pt x="25" y="16"/>
                    </a:lnTo>
                    <a:lnTo>
                      <a:pt x="24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37" y="21"/>
                    </a:lnTo>
                    <a:lnTo>
                      <a:pt x="45" y="26"/>
                    </a:lnTo>
                    <a:lnTo>
                      <a:pt x="45" y="26"/>
                    </a:lnTo>
                    <a:lnTo>
                      <a:pt x="46" y="26"/>
                    </a:lnTo>
                    <a:lnTo>
                      <a:pt x="46" y="26"/>
                    </a:lnTo>
                    <a:lnTo>
                      <a:pt x="46" y="26"/>
                    </a:lnTo>
                    <a:lnTo>
                      <a:pt x="46" y="26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80" name="Freeform 88"/>
              <p:cNvSpPr>
                <a:spLocks/>
              </p:cNvSpPr>
              <p:nvPr/>
            </p:nvSpPr>
            <p:spPr bwMode="auto">
              <a:xfrm>
                <a:off x="5044" y="2139"/>
                <a:ext cx="18" cy="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4" y="5"/>
                  </a:cxn>
                  <a:cxn ang="0">
                    <a:pos x="14" y="5"/>
                  </a:cxn>
                  <a:cxn ang="0">
                    <a:pos x="18" y="13"/>
                  </a:cxn>
                  <a:cxn ang="0">
                    <a:pos x="24" y="19"/>
                  </a:cxn>
                  <a:cxn ang="0">
                    <a:pos x="27" y="22"/>
                  </a:cxn>
                  <a:cxn ang="0">
                    <a:pos x="31" y="24"/>
                  </a:cxn>
                  <a:cxn ang="0">
                    <a:pos x="37" y="26"/>
                  </a:cxn>
                  <a:cxn ang="0">
                    <a:pos x="43" y="28"/>
                  </a:cxn>
                  <a:cxn ang="0">
                    <a:pos x="43" y="28"/>
                  </a:cxn>
                  <a:cxn ang="0">
                    <a:pos x="55" y="29"/>
                  </a:cxn>
                  <a:cxn ang="0">
                    <a:pos x="55" y="29"/>
                  </a:cxn>
                  <a:cxn ang="0">
                    <a:pos x="52" y="30"/>
                  </a:cxn>
                  <a:cxn ang="0">
                    <a:pos x="52" y="30"/>
                  </a:cxn>
                  <a:cxn ang="0">
                    <a:pos x="52" y="30"/>
                  </a:cxn>
                  <a:cxn ang="0">
                    <a:pos x="39" y="30"/>
                  </a:cxn>
                  <a:cxn ang="0">
                    <a:pos x="28" y="28"/>
                  </a:cxn>
                  <a:cxn ang="0">
                    <a:pos x="22" y="27"/>
                  </a:cxn>
                  <a:cxn ang="0">
                    <a:pos x="19" y="25"/>
                  </a:cxn>
                  <a:cxn ang="0">
                    <a:pos x="19" y="25"/>
                  </a:cxn>
                  <a:cxn ang="0">
                    <a:pos x="7" y="14"/>
                  </a:cxn>
                  <a:cxn ang="0">
                    <a:pos x="3" y="10"/>
                  </a:cxn>
                  <a:cxn ang="0">
                    <a:pos x="1" y="8"/>
                  </a:cxn>
                  <a:cxn ang="0">
                    <a:pos x="1" y="8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" h="30">
                    <a:moveTo>
                      <a:pt x="0" y="0"/>
                    </a:moveTo>
                    <a:lnTo>
                      <a:pt x="0" y="0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8" y="13"/>
                    </a:lnTo>
                    <a:lnTo>
                      <a:pt x="24" y="19"/>
                    </a:lnTo>
                    <a:lnTo>
                      <a:pt x="27" y="22"/>
                    </a:lnTo>
                    <a:lnTo>
                      <a:pt x="31" y="24"/>
                    </a:lnTo>
                    <a:lnTo>
                      <a:pt x="37" y="26"/>
                    </a:lnTo>
                    <a:lnTo>
                      <a:pt x="43" y="28"/>
                    </a:lnTo>
                    <a:lnTo>
                      <a:pt x="43" y="28"/>
                    </a:lnTo>
                    <a:lnTo>
                      <a:pt x="55" y="29"/>
                    </a:lnTo>
                    <a:lnTo>
                      <a:pt x="55" y="29"/>
                    </a:lnTo>
                    <a:lnTo>
                      <a:pt x="52" y="30"/>
                    </a:lnTo>
                    <a:lnTo>
                      <a:pt x="52" y="30"/>
                    </a:lnTo>
                    <a:lnTo>
                      <a:pt x="52" y="30"/>
                    </a:lnTo>
                    <a:lnTo>
                      <a:pt x="39" y="30"/>
                    </a:lnTo>
                    <a:lnTo>
                      <a:pt x="28" y="28"/>
                    </a:lnTo>
                    <a:lnTo>
                      <a:pt x="22" y="27"/>
                    </a:lnTo>
                    <a:lnTo>
                      <a:pt x="19" y="25"/>
                    </a:lnTo>
                    <a:lnTo>
                      <a:pt x="19" y="25"/>
                    </a:lnTo>
                    <a:lnTo>
                      <a:pt x="7" y="14"/>
                    </a:lnTo>
                    <a:lnTo>
                      <a:pt x="3" y="10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81" name="Freeform 89"/>
              <p:cNvSpPr>
                <a:spLocks/>
              </p:cNvSpPr>
              <p:nvPr/>
            </p:nvSpPr>
            <p:spPr bwMode="auto">
              <a:xfrm>
                <a:off x="5027" y="2141"/>
                <a:ext cx="21" cy="11"/>
              </a:xfrm>
              <a:custGeom>
                <a:avLst/>
                <a:gdLst/>
                <a:ahLst/>
                <a:cxnLst>
                  <a:cxn ang="0">
                    <a:pos x="48" y="22"/>
                  </a:cxn>
                  <a:cxn ang="0">
                    <a:pos x="48" y="22"/>
                  </a:cxn>
                  <a:cxn ang="0">
                    <a:pos x="44" y="21"/>
                  </a:cxn>
                  <a:cxn ang="0">
                    <a:pos x="35" y="17"/>
                  </a:cxn>
                  <a:cxn ang="0">
                    <a:pos x="35" y="17"/>
                  </a:cxn>
                  <a:cxn ang="0">
                    <a:pos x="30" y="16"/>
                  </a:cxn>
                  <a:cxn ang="0">
                    <a:pos x="27" y="14"/>
                  </a:cxn>
                  <a:cxn ang="0">
                    <a:pos x="26" y="16"/>
                  </a:cxn>
                  <a:cxn ang="0">
                    <a:pos x="26" y="17"/>
                  </a:cxn>
                  <a:cxn ang="0">
                    <a:pos x="28" y="20"/>
                  </a:cxn>
                  <a:cxn ang="0">
                    <a:pos x="33" y="23"/>
                  </a:cxn>
                  <a:cxn ang="0">
                    <a:pos x="33" y="23"/>
                  </a:cxn>
                  <a:cxn ang="0">
                    <a:pos x="42" y="29"/>
                  </a:cxn>
                  <a:cxn ang="0">
                    <a:pos x="61" y="35"/>
                  </a:cxn>
                  <a:cxn ang="0">
                    <a:pos x="61" y="35"/>
                  </a:cxn>
                  <a:cxn ang="0">
                    <a:pos x="55" y="35"/>
                  </a:cxn>
                  <a:cxn ang="0">
                    <a:pos x="51" y="35"/>
                  </a:cxn>
                  <a:cxn ang="0">
                    <a:pos x="35" y="30"/>
                  </a:cxn>
                  <a:cxn ang="0">
                    <a:pos x="35" y="30"/>
                  </a:cxn>
                  <a:cxn ang="0">
                    <a:pos x="29" y="28"/>
                  </a:cxn>
                  <a:cxn ang="0">
                    <a:pos x="24" y="24"/>
                  </a:cxn>
                  <a:cxn ang="0">
                    <a:pos x="14" y="18"/>
                  </a:cxn>
                  <a:cxn ang="0">
                    <a:pos x="6" y="11"/>
                  </a:cxn>
                  <a:cxn ang="0">
                    <a:pos x="3" y="8"/>
                  </a:cxn>
                  <a:cxn ang="0">
                    <a:pos x="3" y="8"/>
                  </a:cxn>
                  <a:cxn ang="0">
                    <a:pos x="1" y="5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4" y="0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16" y="7"/>
                  </a:cxn>
                  <a:cxn ang="0">
                    <a:pos x="27" y="11"/>
                  </a:cxn>
                  <a:cxn ang="0">
                    <a:pos x="49" y="21"/>
                  </a:cxn>
                  <a:cxn ang="0">
                    <a:pos x="48" y="22"/>
                  </a:cxn>
                </a:cxnLst>
                <a:rect l="0" t="0" r="r" b="b"/>
                <a:pathLst>
                  <a:path w="61" h="35">
                    <a:moveTo>
                      <a:pt x="48" y="22"/>
                    </a:moveTo>
                    <a:lnTo>
                      <a:pt x="48" y="22"/>
                    </a:lnTo>
                    <a:lnTo>
                      <a:pt x="44" y="21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0" y="16"/>
                    </a:lnTo>
                    <a:lnTo>
                      <a:pt x="27" y="14"/>
                    </a:lnTo>
                    <a:lnTo>
                      <a:pt x="26" y="16"/>
                    </a:lnTo>
                    <a:lnTo>
                      <a:pt x="26" y="17"/>
                    </a:lnTo>
                    <a:lnTo>
                      <a:pt x="28" y="20"/>
                    </a:lnTo>
                    <a:lnTo>
                      <a:pt x="33" y="23"/>
                    </a:lnTo>
                    <a:lnTo>
                      <a:pt x="33" y="23"/>
                    </a:lnTo>
                    <a:lnTo>
                      <a:pt x="42" y="29"/>
                    </a:lnTo>
                    <a:lnTo>
                      <a:pt x="61" y="35"/>
                    </a:lnTo>
                    <a:lnTo>
                      <a:pt x="61" y="35"/>
                    </a:lnTo>
                    <a:lnTo>
                      <a:pt x="55" y="35"/>
                    </a:lnTo>
                    <a:lnTo>
                      <a:pt x="51" y="35"/>
                    </a:lnTo>
                    <a:lnTo>
                      <a:pt x="35" y="30"/>
                    </a:lnTo>
                    <a:lnTo>
                      <a:pt x="35" y="30"/>
                    </a:lnTo>
                    <a:lnTo>
                      <a:pt x="29" y="28"/>
                    </a:lnTo>
                    <a:lnTo>
                      <a:pt x="24" y="24"/>
                    </a:lnTo>
                    <a:lnTo>
                      <a:pt x="14" y="18"/>
                    </a:lnTo>
                    <a:lnTo>
                      <a:pt x="6" y="11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1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16" y="7"/>
                    </a:lnTo>
                    <a:lnTo>
                      <a:pt x="27" y="11"/>
                    </a:lnTo>
                    <a:lnTo>
                      <a:pt x="49" y="21"/>
                    </a:lnTo>
                    <a:lnTo>
                      <a:pt x="48" y="2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82" name="Freeform 90"/>
              <p:cNvSpPr>
                <a:spLocks/>
              </p:cNvSpPr>
              <p:nvPr/>
            </p:nvSpPr>
            <p:spPr bwMode="auto">
              <a:xfrm>
                <a:off x="5048" y="2150"/>
                <a:ext cx="18" cy="7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3" y="7"/>
                  </a:cxn>
                  <a:cxn ang="0">
                    <a:pos x="5" y="10"/>
                  </a:cxn>
                  <a:cxn ang="0">
                    <a:pos x="8" y="13"/>
                  </a:cxn>
                  <a:cxn ang="0">
                    <a:pos x="15" y="18"/>
                  </a:cxn>
                  <a:cxn ang="0">
                    <a:pos x="15" y="18"/>
                  </a:cxn>
                  <a:cxn ang="0">
                    <a:pos x="20" y="20"/>
                  </a:cxn>
                  <a:cxn ang="0">
                    <a:pos x="25" y="22"/>
                  </a:cxn>
                  <a:cxn ang="0">
                    <a:pos x="34" y="24"/>
                  </a:cxn>
                  <a:cxn ang="0">
                    <a:pos x="43" y="24"/>
                  </a:cxn>
                  <a:cxn ang="0">
                    <a:pos x="51" y="23"/>
                  </a:cxn>
                  <a:cxn ang="0">
                    <a:pos x="51" y="23"/>
                  </a:cxn>
                  <a:cxn ang="0">
                    <a:pos x="54" y="22"/>
                  </a:cxn>
                  <a:cxn ang="0">
                    <a:pos x="54" y="21"/>
                  </a:cxn>
                  <a:cxn ang="0">
                    <a:pos x="51" y="20"/>
                  </a:cxn>
                  <a:cxn ang="0">
                    <a:pos x="51" y="20"/>
                  </a:cxn>
                  <a:cxn ang="0">
                    <a:pos x="45" y="20"/>
                  </a:cxn>
                  <a:cxn ang="0">
                    <a:pos x="38" y="20"/>
                  </a:cxn>
                  <a:cxn ang="0">
                    <a:pos x="38" y="20"/>
                  </a:cxn>
                  <a:cxn ang="0">
                    <a:pos x="33" y="20"/>
                  </a:cxn>
                  <a:cxn ang="0">
                    <a:pos x="29" y="19"/>
                  </a:cxn>
                  <a:cxn ang="0">
                    <a:pos x="26" y="17"/>
                  </a:cxn>
                  <a:cxn ang="0">
                    <a:pos x="21" y="13"/>
                  </a:cxn>
                  <a:cxn ang="0">
                    <a:pos x="21" y="13"/>
                  </a:cxn>
                  <a:cxn ang="0">
                    <a:pos x="17" y="9"/>
                  </a:cxn>
                  <a:cxn ang="0">
                    <a:pos x="16" y="6"/>
                  </a:cxn>
                  <a:cxn ang="0">
                    <a:pos x="14" y="3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8" y="0"/>
                  </a:cxn>
                </a:cxnLst>
                <a:rect l="0" t="0" r="r" b="b"/>
                <a:pathLst>
                  <a:path w="54" h="24">
                    <a:moveTo>
                      <a:pt x="8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7"/>
                    </a:lnTo>
                    <a:lnTo>
                      <a:pt x="5" y="10"/>
                    </a:lnTo>
                    <a:lnTo>
                      <a:pt x="8" y="13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20" y="20"/>
                    </a:lnTo>
                    <a:lnTo>
                      <a:pt x="25" y="22"/>
                    </a:lnTo>
                    <a:lnTo>
                      <a:pt x="34" y="24"/>
                    </a:lnTo>
                    <a:lnTo>
                      <a:pt x="43" y="24"/>
                    </a:lnTo>
                    <a:lnTo>
                      <a:pt x="51" y="23"/>
                    </a:lnTo>
                    <a:lnTo>
                      <a:pt x="51" y="23"/>
                    </a:lnTo>
                    <a:lnTo>
                      <a:pt x="54" y="22"/>
                    </a:lnTo>
                    <a:lnTo>
                      <a:pt x="54" y="21"/>
                    </a:lnTo>
                    <a:lnTo>
                      <a:pt x="51" y="20"/>
                    </a:lnTo>
                    <a:lnTo>
                      <a:pt x="51" y="20"/>
                    </a:lnTo>
                    <a:lnTo>
                      <a:pt x="45" y="20"/>
                    </a:lnTo>
                    <a:lnTo>
                      <a:pt x="38" y="20"/>
                    </a:lnTo>
                    <a:lnTo>
                      <a:pt x="38" y="20"/>
                    </a:lnTo>
                    <a:lnTo>
                      <a:pt x="33" y="20"/>
                    </a:lnTo>
                    <a:lnTo>
                      <a:pt x="29" y="19"/>
                    </a:lnTo>
                    <a:lnTo>
                      <a:pt x="26" y="17"/>
                    </a:lnTo>
                    <a:lnTo>
                      <a:pt x="21" y="13"/>
                    </a:lnTo>
                    <a:lnTo>
                      <a:pt x="21" y="13"/>
                    </a:lnTo>
                    <a:lnTo>
                      <a:pt x="17" y="9"/>
                    </a:lnTo>
                    <a:lnTo>
                      <a:pt x="16" y="6"/>
                    </a:lnTo>
                    <a:lnTo>
                      <a:pt x="14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83" name="Freeform 91"/>
              <p:cNvSpPr>
                <a:spLocks/>
              </p:cNvSpPr>
              <p:nvPr/>
            </p:nvSpPr>
            <p:spPr bwMode="auto">
              <a:xfrm>
                <a:off x="5034" y="2151"/>
                <a:ext cx="18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5" y="1"/>
                  </a:cxn>
                  <a:cxn ang="0">
                    <a:pos x="19" y="8"/>
                  </a:cxn>
                  <a:cxn ang="0">
                    <a:pos x="19" y="8"/>
                  </a:cxn>
                  <a:cxn ang="0">
                    <a:pos x="25" y="10"/>
                  </a:cxn>
                  <a:cxn ang="0">
                    <a:pos x="32" y="12"/>
                  </a:cxn>
                  <a:cxn ang="0">
                    <a:pos x="36" y="13"/>
                  </a:cxn>
                  <a:cxn ang="0">
                    <a:pos x="37" y="13"/>
                  </a:cxn>
                  <a:cxn ang="0">
                    <a:pos x="37" y="14"/>
                  </a:cxn>
                  <a:cxn ang="0">
                    <a:pos x="37" y="14"/>
                  </a:cxn>
                  <a:cxn ang="0">
                    <a:pos x="34" y="14"/>
                  </a:cxn>
                  <a:cxn ang="0">
                    <a:pos x="31" y="13"/>
                  </a:cxn>
                  <a:cxn ang="0">
                    <a:pos x="23" y="10"/>
                  </a:cxn>
                  <a:cxn ang="0">
                    <a:pos x="23" y="10"/>
                  </a:cxn>
                  <a:cxn ang="0">
                    <a:pos x="20" y="10"/>
                  </a:cxn>
                  <a:cxn ang="0">
                    <a:pos x="20" y="12"/>
                  </a:cxn>
                  <a:cxn ang="0">
                    <a:pos x="22" y="14"/>
                  </a:cxn>
                  <a:cxn ang="0">
                    <a:pos x="22" y="14"/>
                  </a:cxn>
                  <a:cxn ang="0">
                    <a:pos x="25" y="17"/>
                  </a:cxn>
                  <a:cxn ang="0">
                    <a:pos x="31" y="21"/>
                  </a:cxn>
                  <a:cxn ang="0">
                    <a:pos x="41" y="25"/>
                  </a:cxn>
                  <a:cxn ang="0">
                    <a:pos x="56" y="27"/>
                  </a:cxn>
                  <a:cxn ang="0">
                    <a:pos x="56" y="27"/>
                  </a:cxn>
                  <a:cxn ang="0">
                    <a:pos x="56" y="29"/>
                  </a:cxn>
                  <a:cxn ang="0">
                    <a:pos x="56" y="29"/>
                  </a:cxn>
                  <a:cxn ang="0">
                    <a:pos x="56" y="29"/>
                  </a:cxn>
                  <a:cxn ang="0">
                    <a:pos x="46" y="28"/>
                  </a:cxn>
                  <a:cxn ang="0">
                    <a:pos x="37" y="28"/>
                  </a:cxn>
                  <a:cxn ang="0">
                    <a:pos x="30" y="27"/>
                  </a:cxn>
                  <a:cxn ang="0">
                    <a:pos x="30" y="27"/>
                  </a:cxn>
                  <a:cxn ang="0">
                    <a:pos x="22" y="24"/>
                  </a:cxn>
                  <a:cxn ang="0">
                    <a:pos x="16" y="19"/>
                  </a:cxn>
                  <a:cxn ang="0">
                    <a:pos x="10" y="16"/>
                  </a:cxn>
                  <a:cxn ang="0">
                    <a:pos x="7" y="13"/>
                  </a:cxn>
                  <a:cxn ang="0">
                    <a:pos x="4" y="9"/>
                  </a:cxn>
                  <a:cxn ang="0">
                    <a:pos x="1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6" h="29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5" y="1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25" y="10"/>
                    </a:lnTo>
                    <a:lnTo>
                      <a:pt x="32" y="12"/>
                    </a:lnTo>
                    <a:lnTo>
                      <a:pt x="36" y="13"/>
                    </a:lnTo>
                    <a:lnTo>
                      <a:pt x="37" y="13"/>
                    </a:lnTo>
                    <a:lnTo>
                      <a:pt x="37" y="14"/>
                    </a:lnTo>
                    <a:lnTo>
                      <a:pt x="37" y="14"/>
                    </a:lnTo>
                    <a:lnTo>
                      <a:pt x="34" y="14"/>
                    </a:lnTo>
                    <a:lnTo>
                      <a:pt x="31" y="13"/>
                    </a:lnTo>
                    <a:lnTo>
                      <a:pt x="23" y="10"/>
                    </a:lnTo>
                    <a:lnTo>
                      <a:pt x="23" y="10"/>
                    </a:lnTo>
                    <a:lnTo>
                      <a:pt x="20" y="10"/>
                    </a:lnTo>
                    <a:lnTo>
                      <a:pt x="20" y="12"/>
                    </a:lnTo>
                    <a:lnTo>
                      <a:pt x="22" y="14"/>
                    </a:lnTo>
                    <a:lnTo>
                      <a:pt x="22" y="14"/>
                    </a:lnTo>
                    <a:lnTo>
                      <a:pt x="25" y="17"/>
                    </a:lnTo>
                    <a:lnTo>
                      <a:pt x="31" y="21"/>
                    </a:lnTo>
                    <a:lnTo>
                      <a:pt x="41" y="25"/>
                    </a:lnTo>
                    <a:lnTo>
                      <a:pt x="56" y="27"/>
                    </a:lnTo>
                    <a:lnTo>
                      <a:pt x="56" y="27"/>
                    </a:lnTo>
                    <a:lnTo>
                      <a:pt x="56" y="29"/>
                    </a:lnTo>
                    <a:lnTo>
                      <a:pt x="56" y="29"/>
                    </a:lnTo>
                    <a:lnTo>
                      <a:pt x="56" y="29"/>
                    </a:lnTo>
                    <a:lnTo>
                      <a:pt x="46" y="28"/>
                    </a:lnTo>
                    <a:lnTo>
                      <a:pt x="37" y="28"/>
                    </a:lnTo>
                    <a:lnTo>
                      <a:pt x="30" y="27"/>
                    </a:lnTo>
                    <a:lnTo>
                      <a:pt x="30" y="27"/>
                    </a:lnTo>
                    <a:lnTo>
                      <a:pt x="22" y="24"/>
                    </a:lnTo>
                    <a:lnTo>
                      <a:pt x="16" y="19"/>
                    </a:lnTo>
                    <a:lnTo>
                      <a:pt x="10" y="16"/>
                    </a:lnTo>
                    <a:lnTo>
                      <a:pt x="7" y="13"/>
                    </a:lnTo>
                    <a:lnTo>
                      <a:pt x="4" y="9"/>
                    </a:lnTo>
                    <a:lnTo>
                      <a:pt x="1" y="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84" name="Freeform 92"/>
              <p:cNvSpPr>
                <a:spLocks/>
              </p:cNvSpPr>
              <p:nvPr/>
            </p:nvSpPr>
            <p:spPr bwMode="auto">
              <a:xfrm>
                <a:off x="5054" y="2160"/>
                <a:ext cx="18" cy="7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8" y="8"/>
                  </a:cxn>
                  <a:cxn ang="0">
                    <a:pos x="15" y="14"/>
                  </a:cxn>
                  <a:cxn ang="0">
                    <a:pos x="19" y="16"/>
                  </a:cxn>
                  <a:cxn ang="0">
                    <a:pos x="23" y="17"/>
                  </a:cxn>
                  <a:cxn ang="0">
                    <a:pos x="34" y="18"/>
                  </a:cxn>
                  <a:cxn ang="0">
                    <a:pos x="34" y="18"/>
                  </a:cxn>
                  <a:cxn ang="0">
                    <a:pos x="45" y="17"/>
                  </a:cxn>
                  <a:cxn ang="0">
                    <a:pos x="51" y="15"/>
                  </a:cxn>
                  <a:cxn ang="0">
                    <a:pos x="53" y="13"/>
                  </a:cxn>
                  <a:cxn ang="0">
                    <a:pos x="54" y="11"/>
                  </a:cxn>
                  <a:cxn ang="0">
                    <a:pos x="54" y="11"/>
                  </a:cxn>
                  <a:cxn ang="0">
                    <a:pos x="52" y="13"/>
                  </a:cxn>
                  <a:cxn ang="0">
                    <a:pos x="45" y="14"/>
                  </a:cxn>
                  <a:cxn ang="0">
                    <a:pos x="45" y="14"/>
                  </a:cxn>
                  <a:cxn ang="0">
                    <a:pos x="38" y="14"/>
                  </a:cxn>
                  <a:cxn ang="0">
                    <a:pos x="32" y="14"/>
                  </a:cxn>
                  <a:cxn ang="0">
                    <a:pos x="25" y="13"/>
                  </a:cxn>
                  <a:cxn ang="0">
                    <a:pos x="20" y="10"/>
                  </a:cxn>
                  <a:cxn ang="0">
                    <a:pos x="20" y="10"/>
                  </a:cxn>
                  <a:cxn ang="0">
                    <a:pos x="12" y="3"/>
                  </a:cxn>
                  <a:cxn ang="0">
                    <a:pos x="9" y="0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54" h="18">
                    <a:moveTo>
                      <a:pt x="9" y="0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8" y="8"/>
                    </a:lnTo>
                    <a:lnTo>
                      <a:pt x="15" y="14"/>
                    </a:lnTo>
                    <a:lnTo>
                      <a:pt x="19" y="16"/>
                    </a:lnTo>
                    <a:lnTo>
                      <a:pt x="23" y="17"/>
                    </a:lnTo>
                    <a:lnTo>
                      <a:pt x="34" y="18"/>
                    </a:lnTo>
                    <a:lnTo>
                      <a:pt x="34" y="18"/>
                    </a:lnTo>
                    <a:lnTo>
                      <a:pt x="45" y="17"/>
                    </a:lnTo>
                    <a:lnTo>
                      <a:pt x="51" y="15"/>
                    </a:lnTo>
                    <a:lnTo>
                      <a:pt x="53" y="13"/>
                    </a:lnTo>
                    <a:lnTo>
                      <a:pt x="54" y="11"/>
                    </a:lnTo>
                    <a:lnTo>
                      <a:pt x="54" y="11"/>
                    </a:lnTo>
                    <a:lnTo>
                      <a:pt x="52" y="13"/>
                    </a:lnTo>
                    <a:lnTo>
                      <a:pt x="45" y="14"/>
                    </a:lnTo>
                    <a:lnTo>
                      <a:pt x="45" y="14"/>
                    </a:lnTo>
                    <a:lnTo>
                      <a:pt x="38" y="14"/>
                    </a:lnTo>
                    <a:lnTo>
                      <a:pt x="32" y="14"/>
                    </a:lnTo>
                    <a:lnTo>
                      <a:pt x="25" y="13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12" y="3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85" name="Freeform 93"/>
              <p:cNvSpPr>
                <a:spLocks/>
              </p:cNvSpPr>
              <p:nvPr/>
            </p:nvSpPr>
            <p:spPr bwMode="auto">
              <a:xfrm>
                <a:off x="5051" y="2160"/>
                <a:ext cx="8" cy="7"/>
              </a:xfrm>
              <a:custGeom>
                <a:avLst/>
                <a:gdLst/>
                <a:ahLst/>
                <a:cxnLst>
                  <a:cxn ang="0">
                    <a:pos x="10" y="2"/>
                  </a:cxn>
                  <a:cxn ang="0">
                    <a:pos x="10" y="2"/>
                  </a:cxn>
                  <a:cxn ang="0">
                    <a:pos x="7" y="1"/>
                  </a:cxn>
                  <a:cxn ang="0">
                    <a:pos x="4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7" y="16"/>
                  </a:cxn>
                  <a:cxn ang="0">
                    <a:pos x="7" y="16"/>
                  </a:cxn>
                  <a:cxn ang="0">
                    <a:pos x="10" y="19"/>
                  </a:cxn>
                  <a:cxn ang="0">
                    <a:pos x="14" y="21"/>
                  </a:cxn>
                  <a:cxn ang="0">
                    <a:pos x="19" y="23"/>
                  </a:cxn>
                  <a:cxn ang="0">
                    <a:pos x="25" y="21"/>
                  </a:cxn>
                  <a:cxn ang="0">
                    <a:pos x="25" y="21"/>
                  </a:cxn>
                  <a:cxn ang="0">
                    <a:pos x="26" y="20"/>
                  </a:cxn>
                  <a:cxn ang="0">
                    <a:pos x="24" y="20"/>
                  </a:cxn>
                  <a:cxn ang="0">
                    <a:pos x="21" y="20"/>
                  </a:cxn>
                  <a:cxn ang="0">
                    <a:pos x="17" y="19"/>
                  </a:cxn>
                  <a:cxn ang="0">
                    <a:pos x="17" y="19"/>
                  </a:cxn>
                  <a:cxn ang="0">
                    <a:pos x="13" y="16"/>
                  </a:cxn>
                  <a:cxn ang="0">
                    <a:pos x="11" y="13"/>
                  </a:cxn>
                  <a:cxn ang="0">
                    <a:pos x="10" y="2"/>
                  </a:cxn>
                  <a:cxn ang="0">
                    <a:pos x="10" y="2"/>
                  </a:cxn>
                  <a:cxn ang="0">
                    <a:pos x="10" y="2"/>
                  </a:cxn>
                </a:cxnLst>
                <a:rect l="0" t="0" r="r" b="b"/>
                <a:pathLst>
                  <a:path w="26" h="23">
                    <a:moveTo>
                      <a:pt x="10" y="2"/>
                    </a:moveTo>
                    <a:lnTo>
                      <a:pt x="10" y="2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10" y="19"/>
                    </a:lnTo>
                    <a:lnTo>
                      <a:pt x="14" y="21"/>
                    </a:lnTo>
                    <a:lnTo>
                      <a:pt x="19" y="23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6" y="20"/>
                    </a:lnTo>
                    <a:lnTo>
                      <a:pt x="24" y="20"/>
                    </a:lnTo>
                    <a:lnTo>
                      <a:pt x="21" y="20"/>
                    </a:lnTo>
                    <a:lnTo>
                      <a:pt x="17" y="19"/>
                    </a:lnTo>
                    <a:lnTo>
                      <a:pt x="17" y="19"/>
                    </a:lnTo>
                    <a:lnTo>
                      <a:pt x="13" y="16"/>
                    </a:lnTo>
                    <a:lnTo>
                      <a:pt x="11" y="13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86" name="Freeform 94"/>
              <p:cNvSpPr>
                <a:spLocks/>
              </p:cNvSpPr>
              <p:nvPr/>
            </p:nvSpPr>
            <p:spPr bwMode="auto">
              <a:xfrm>
                <a:off x="5069" y="2161"/>
                <a:ext cx="14" cy="7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0" y="17"/>
                  </a:cxn>
                  <a:cxn ang="0">
                    <a:pos x="9" y="14"/>
                  </a:cxn>
                  <a:cxn ang="0">
                    <a:pos x="15" y="10"/>
                  </a:cxn>
                  <a:cxn ang="0">
                    <a:pos x="15" y="10"/>
                  </a:cxn>
                  <a:cxn ang="0">
                    <a:pos x="22" y="13"/>
                  </a:cxn>
                  <a:cxn ang="0">
                    <a:pos x="24" y="14"/>
                  </a:cxn>
                  <a:cxn ang="0">
                    <a:pos x="27" y="14"/>
                  </a:cxn>
                  <a:cxn ang="0">
                    <a:pos x="29" y="13"/>
                  </a:cxn>
                  <a:cxn ang="0">
                    <a:pos x="32" y="11"/>
                  </a:cxn>
                  <a:cxn ang="0">
                    <a:pos x="35" y="5"/>
                  </a:cxn>
                  <a:cxn ang="0">
                    <a:pos x="35" y="5"/>
                  </a:cxn>
                  <a:cxn ang="0">
                    <a:pos x="37" y="1"/>
                  </a:cxn>
                  <a:cxn ang="0">
                    <a:pos x="37" y="0"/>
                  </a:cxn>
                  <a:cxn ang="0">
                    <a:pos x="35" y="2"/>
                  </a:cxn>
                  <a:cxn ang="0">
                    <a:pos x="35" y="2"/>
                  </a:cxn>
                  <a:cxn ang="0">
                    <a:pos x="38" y="2"/>
                  </a:cxn>
                  <a:cxn ang="0">
                    <a:pos x="38" y="2"/>
                  </a:cxn>
                  <a:cxn ang="0">
                    <a:pos x="38" y="2"/>
                  </a:cxn>
                  <a:cxn ang="0">
                    <a:pos x="38" y="5"/>
                  </a:cxn>
                  <a:cxn ang="0">
                    <a:pos x="37" y="14"/>
                  </a:cxn>
                  <a:cxn ang="0">
                    <a:pos x="37" y="14"/>
                  </a:cxn>
                  <a:cxn ang="0">
                    <a:pos x="35" y="18"/>
                  </a:cxn>
                  <a:cxn ang="0">
                    <a:pos x="33" y="21"/>
                  </a:cxn>
                  <a:cxn ang="0">
                    <a:pos x="29" y="22"/>
                  </a:cxn>
                  <a:cxn ang="0">
                    <a:pos x="24" y="22"/>
                  </a:cxn>
                  <a:cxn ang="0">
                    <a:pos x="24" y="22"/>
                  </a:cxn>
                  <a:cxn ang="0">
                    <a:pos x="20" y="20"/>
                  </a:cxn>
                  <a:cxn ang="0">
                    <a:pos x="16" y="17"/>
                  </a:cxn>
                  <a:cxn ang="0">
                    <a:pos x="15" y="15"/>
                  </a:cxn>
                  <a:cxn ang="0">
                    <a:pos x="15" y="14"/>
                  </a:cxn>
                  <a:cxn ang="0">
                    <a:pos x="15" y="14"/>
                  </a:cxn>
                  <a:cxn ang="0">
                    <a:pos x="9" y="17"/>
                  </a:cxn>
                  <a:cxn ang="0">
                    <a:pos x="4" y="18"/>
                  </a:cxn>
                  <a:cxn ang="0">
                    <a:pos x="1" y="17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0" y="17"/>
                  </a:cxn>
                </a:cxnLst>
                <a:rect l="0" t="0" r="r" b="b"/>
                <a:pathLst>
                  <a:path w="38" h="22">
                    <a:moveTo>
                      <a:pt x="0" y="17"/>
                    </a:moveTo>
                    <a:lnTo>
                      <a:pt x="0" y="17"/>
                    </a:lnTo>
                    <a:lnTo>
                      <a:pt x="9" y="14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22" y="13"/>
                    </a:lnTo>
                    <a:lnTo>
                      <a:pt x="24" y="14"/>
                    </a:lnTo>
                    <a:lnTo>
                      <a:pt x="27" y="14"/>
                    </a:lnTo>
                    <a:lnTo>
                      <a:pt x="29" y="13"/>
                    </a:lnTo>
                    <a:lnTo>
                      <a:pt x="32" y="11"/>
                    </a:lnTo>
                    <a:lnTo>
                      <a:pt x="35" y="5"/>
                    </a:lnTo>
                    <a:lnTo>
                      <a:pt x="35" y="5"/>
                    </a:lnTo>
                    <a:lnTo>
                      <a:pt x="37" y="1"/>
                    </a:lnTo>
                    <a:lnTo>
                      <a:pt x="37" y="0"/>
                    </a:lnTo>
                    <a:lnTo>
                      <a:pt x="35" y="2"/>
                    </a:lnTo>
                    <a:lnTo>
                      <a:pt x="35" y="2"/>
                    </a:lnTo>
                    <a:lnTo>
                      <a:pt x="38" y="2"/>
                    </a:lnTo>
                    <a:lnTo>
                      <a:pt x="38" y="2"/>
                    </a:lnTo>
                    <a:lnTo>
                      <a:pt x="38" y="2"/>
                    </a:lnTo>
                    <a:lnTo>
                      <a:pt x="38" y="5"/>
                    </a:lnTo>
                    <a:lnTo>
                      <a:pt x="37" y="14"/>
                    </a:lnTo>
                    <a:lnTo>
                      <a:pt x="37" y="14"/>
                    </a:lnTo>
                    <a:lnTo>
                      <a:pt x="35" y="18"/>
                    </a:lnTo>
                    <a:lnTo>
                      <a:pt x="33" y="21"/>
                    </a:lnTo>
                    <a:lnTo>
                      <a:pt x="29" y="22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0" y="20"/>
                    </a:lnTo>
                    <a:lnTo>
                      <a:pt x="16" y="17"/>
                    </a:lnTo>
                    <a:lnTo>
                      <a:pt x="15" y="15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9" y="17"/>
                    </a:lnTo>
                    <a:lnTo>
                      <a:pt x="4" y="18"/>
                    </a:lnTo>
                    <a:lnTo>
                      <a:pt x="1" y="17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87" name="Freeform 95"/>
              <p:cNvSpPr>
                <a:spLocks/>
              </p:cNvSpPr>
              <p:nvPr/>
            </p:nvSpPr>
            <p:spPr bwMode="auto">
              <a:xfrm>
                <a:off x="5061" y="2167"/>
                <a:ext cx="18" cy="4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5" y="4"/>
                  </a:cxn>
                  <a:cxn ang="0">
                    <a:pos x="18" y="7"/>
                  </a:cxn>
                  <a:cxn ang="0">
                    <a:pos x="22" y="8"/>
                  </a:cxn>
                  <a:cxn ang="0">
                    <a:pos x="26" y="9"/>
                  </a:cxn>
                  <a:cxn ang="0">
                    <a:pos x="30" y="9"/>
                  </a:cxn>
                  <a:cxn ang="0">
                    <a:pos x="35" y="8"/>
                  </a:cxn>
                  <a:cxn ang="0">
                    <a:pos x="43" y="4"/>
                  </a:cxn>
                  <a:cxn ang="0">
                    <a:pos x="43" y="4"/>
                  </a:cxn>
                  <a:cxn ang="0">
                    <a:pos x="54" y="4"/>
                  </a:cxn>
                  <a:cxn ang="0">
                    <a:pos x="54" y="4"/>
                  </a:cxn>
                  <a:cxn ang="0">
                    <a:pos x="54" y="4"/>
                  </a:cxn>
                  <a:cxn ang="0">
                    <a:pos x="48" y="8"/>
                  </a:cxn>
                  <a:cxn ang="0">
                    <a:pos x="39" y="11"/>
                  </a:cxn>
                  <a:cxn ang="0">
                    <a:pos x="31" y="13"/>
                  </a:cxn>
                  <a:cxn ang="0">
                    <a:pos x="23" y="13"/>
                  </a:cxn>
                  <a:cxn ang="0">
                    <a:pos x="15" y="12"/>
                  </a:cxn>
                  <a:cxn ang="0">
                    <a:pos x="8" y="10"/>
                  </a:cxn>
                  <a:cxn ang="0">
                    <a:pos x="3" y="6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54" h="13">
                    <a:moveTo>
                      <a:pt x="0" y="1"/>
                    </a:moveTo>
                    <a:lnTo>
                      <a:pt x="13" y="0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5" y="4"/>
                    </a:lnTo>
                    <a:lnTo>
                      <a:pt x="18" y="7"/>
                    </a:lnTo>
                    <a:lnTo>
                      <a:pt x="22" y="8"/>
                    </a:lnTo>
                    <a:lnTo>
                      <a:pt x="26" y="9"/>
                    </a:lnTo>
                    <a:lnTo>
                      <a:pt x="30" y="9"/>
                    </a:lnTo>
                    <a:lnTo>
                      <a:pt x="35" y="8"/>
                    </a:lnTo>
                    <a:lnTo>
                      <a:pt x="43" y="4"/>
                    </a:lnTo>
                    <a:lnTo>
                      <a:pt x="43" y="4"/>
                    </a:lnTo>
                    <a:lnTo>
                      <a:pt x="54" y="4"/>
                    </a:lnTo>
                    <a:lnTo>
                      <a:pt x="54" y="4"/>
                    </a:lnTo>
                    <a:lnTo>
                      <a:pt x="54" y="4"/>
                    </a:lnTo>
                    <a:lnTo>
                      <a:pt x="48" y="8"/>
                    </a:lnTo>
                    <a:lnTo>
                      <a:pt x="39" y="11"/>
                    </a:lnTo>
                    <a:lnTo>
                      <a:pt x="31" y="13"/>
                    </a:lnTo>
                    <a:lnTo>
                      <a:pt x="23" y="13"/>
                    </a:lnTo>
                    <a:lnTo>
                      <a:pt x="15" y="12"/>
                    </a:lnTo>
                    <a:lnTo>
                      <a:pt x="8" y="10"/>
                    </a:lnTo>
                    <a:lnTo>
                      <a:pt x="3" y="6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88" name="Freeform 96"/>
              <p:cNvSpPr>
                <a:spLocks/>
              </p:cNvSpPr>
              <p:nvPr/>
            </p:nvSpPr>
            <p:spPr bwMode="auto">
              <a:xfrm>
                <a:off x="5074" y="2167"/>
                <a:ext cx="8" cy="7"/>
              </a:xfrm>
              <a:custGeom>
                <a:avLst/>
                <a:gdLst/>
                <a:ahLst/>
                <a:cxnLst>
                  <a:cxn ang="0">
                    <a:pos x="17" y="2"/>
                  </a:cxn>
                  <a:cxn ang="0">
                    <a:pos x="17" y="2"/>
                  </a:cxn>
                  <a:cxn ang="0">
                    <a:pos x="16" y="7"/>
                  </a:cxn>
                  <a:cxn ang="0">
                    <a:pos x="15" y="9"/>
                  </a:cxn>
                  <a:cxn ang="0">
                    <a:pos x="13" y="9"/>
                  </a:cxn>
                  <a:cxn ang="0">
                    <a:pos x="9" y="9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1" y="12"/>
                  </a:cxn>
                  <a:cxn ang="0">
                    <a:pos x="3" y="15"/>
                  </a:cxn>
                  <a:cxn ang="0">
                    <a:pos x="5" y="17"/>
                  </a:cxn>
                  <a:cxn ang="0">
                    <a:pos x="8" y="18"/>
                  </a:cxn>
                  <a:cxn ang="0">
                    <a:pos x="13" y="18"/>
                  </a:cxn>
                  <a:cxn ang="0">
                    <a:pos x="16" y="17"/>
                  </a:cxn>
                  <a:cxn ang="0">
                    <a:pos x="16" y="17"/>
                  </a:cxn>
                  <a:cxn ang="0">
                    <a:pos x="20" y="16"/>
                  </a:cxn>
                  <a:cxn ang="0">
                    <a:pos x="22" y="13"/>
                  </a:cxn>
                  <a:cxn ang="0">
                    <a:pos x="23" y="10"/>
                  </a:cxn>
                  <a:cxn ang="0">
                    <a:pos x="23" y="8"/>
                  </a:cxn>
                  <a:cxn ang="0">
                    <a:pos x="22" y="5"/>
                  </a:cxn>
                  <a:cxn ang="0">
                    <a:pos x="20" y="2"/>
                  </a:cxn>
                  <a:cxn ang="0">
                    <a:pos x="20" y="2"/>
                  </a:cxn>
                  <a:cxn ang="0">
                    <a:pos x="17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7" y="2"/>
                  </a:cxn>
                  <a:cxn ang="0">
                    <a:pos x="17" y="2"/>
                  </a:cxn>
                  <a:cxn ang="0">
                    <a:pos x="17" y="2"/>
                  </a:cxn>
                </a:cxnLst>
                <a:rect l="0" t="0" r="r" b="b"/>
                <a:pathLst>
                  <a:path w="23" h="18">
                    <a:moveTo>
                      <a:pt x="17" y="2"/>
                    </a:moveTo>
                    <a:lnTo>
                      <a:pt x="17" y="2"/>
                    </a:lnTo>
                    <a:lnTo>
                      <a:pt x="16" y="7"/>
                    </a:lnTo>
                    <a:lnTo>
                      <a:pt x="15" y="9"/>
                    </a:lnTo>
                    <a:lnTo>
                      <a:pt x="13" y="9"/>
                    </a:lnTo>
                    <a:lnTo>
                      <a:pt x="9" y="9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" y="12"/>
                    </a:lnTo>
                    <a:lnTo>
                      <a:pt x="3" y="15"/>
                    </a:lnTo>
                    <a:lnTo>
                      <a:pt x="5" y="17"/>
                    </a:lnTo>
                    <a:lnTo>
                      <a:pt x="8" y="18"/>
                    </a:lnTo>
                    <a:lnTo>
                      <a:pt x="13" y="18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20" y="16"/>
                    </a:lnTo>
                    <a:lnTo>
                      <a:pt x="22" y="13"/>
                    </a:lnTo>
                    <a:lnTo>
                      <a:pt x="23" y="10"/>
                    </a:lnTo>
                    <a:lnTo>
                      <a:pt x="23" y="8"/>
                    </a:lnTo>
                    <a:lnTo>
                      <a:pt x="22" y="5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89" name="Freeform 97"/>
              <p:cNvSpPr>
                <a:spLocks/>
              </p:cNvSpPr>
              <p:nvPr/>
            </p:nvSpPr>
            <p:spPr bwMode="auto">
              <a:xfrm>
                <a:off x="5040" y="2160"/>
                <a:ext cx="14" cy="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9" y="2"/>
                  </a:cxn>
                  <a:cxn ang="0">
                    <a:pos x="17" y="5"/>
                  </a:cxn>
                  <a:cxn ang="0">
                    <a:pos x="17" y="5"/>
                  </a:cxn>
                  <a:cxn ang="0">
                    <a:pos x="18" y="10"/>
                  </a:cxn>
                  <a:cxn ang="0">
                    <a:pos x="19" y="13"/>
                  </a:cxn>
                  <a:cxn ang="0">
                    <a:pos x="22" y="16"/>
                  </a:cxn>
                  <a:cxn ang="0">
                    <a:pos x="24" y="18"/>
                  </a:cxn>
                  <a:cxn ang="0">
                    <a:pos x="27" y="20"/>
                  </a:cxn>
                  <a:cxn ang="0">
                    <a:pos x="31" y="22"/>
                  </a:cxn>
                  <a:cxn ang="0">
                    <a:pos x="42" y="24"/>
                  </a:cxn>
                  <a:cxn ang="0">
                    <a:pos x="42" y="24"/>
                  </a:cxn>
                  <a:cxn ang="0">
                    <a:pos x="42" y="26"/>
                  </a:cxn>
                  <a:cxn ang="0">
                    <a:pos x="42" y="26"/>
                  </a:cxn>
                  <a:cxn ang="0">
                    <a:pos x="42" y="26"/>
                  </a:cxn>
                  <a:cxn ang="0">
                    <a:pos x="30" y="25"/>
                  </a:cxn>
                  <a:cxn ang="0">
                    <a:pos x="24" y="24"/>
                  </a:cxn>
                  <a:cxn ang="0">
                    <a:pos x="17" y="22"/>
                  </a:cxn>
                  <a:cxn ang="0">
                    <a:pos x="11" y="18"/>
                  </a:cxn>
                  <a:cxn ang="0">
                    <a:pos x="5" y="14"/>
                  </a:cxn>
                  <a:cxn ang="0">
                    <a:pos x="2" y="9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2" h="26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9" y="2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8" y="10"/>
                    </a:lnTo>
                    <a:lnTo>
                      <a:pt x="19" y="13"/>
                    </a:lnTo>
                    <a:lnTo>
                      <a:pt x="22" y="16"/>
                    </a:lnTo>
                    <a:lnTo>
                      <a:pt x="24" y="18"/>
                    </a:lnTo>
                    <a:lnTo>
                      <a:pt x="27" y="20"/>
                    </a:lnTo>
                    <a:lnTo>
                      <a:pt x="31" y="22"/>
                    </a:lnTo>
                    <a:lnTo>
                      <a:pt x="42" y="24"/>
                    </a:lnTo>
                    <a:lnTo>
                      <a:pt x="42" y="24"/>
                    </a:lnTo>
                    <a:lnTo>
                      <a:pt x="42" y="26"/>
                    </a:lnTo>
                    <a:lnTo>
                      <a:pt x="42" y="26"/>
                    </a:lnTo>
                    <a:lnTo>
                      <a:pt x="42" y="26"/>
                    </a:lnTo>
                    <a:lnTo>
                      <a:pt x="30" y="25"/>
                    </a:lnTo>
                    <a:lnTo>
                      <a:pt x="24" y="24"/>
                    </a:lnTo>
                    <a:lnTo>
                      <a:pt x="17" y="22"/>
                    </a:lnTo>
                    <a:lnTo>
                      <a:pt x="11" y="18"/>
                    </a:lnTo>
                    <a:lnTo>
                      <a:pt x="5" y="14"/>
                    </a:lnTo>
                    <a:lnTo>
                      <a:pt x="2" y="9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90" name="Freeform 98"/>
              <p:cNvSpPr>
                <a:spLocks/>
              </p:cNvSpPr>
              <p:nvPr/>
            </p:nvSpPr>
            <p:spPr bwMode="auto">
              <a:xfrm>
                <a:off x="5047" y="2168"/>
                <a:ext cx="13" cy="1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3"/>
                  </a:cxn>
                  <a:cxn ang="0">
                    <a:pos x="2" y="2"/>
                  </a:cxn>
                  <a:cxn ang="0">
                    <a:pos x="4" y="1"/>
                  </a:cxn>
                  <a:cxn ang="0">
                    <a:pos x="8" y="0"/>
                  </a:cxn>
                  <a:cxn ang="0">
                    <a:pos x="12" y="1"/>
                  </a:cxn>
                  <a:cxn ang="0">
                    <a:pos x="13" y="2"/>
                  </a:cxn>
                  <a:cxn ang="0">
                    <a:pos x="13" y="4"/>
                  </a:cxn>
                  <a:cxn ang="0">
                    <a:pos x="13" y="4"/>
                  </a:cxn>
                  <a:cxn ang="0">
                    <a:pos x="16" y="14"/>
                  </a:cxn>
                  <a:cxn ang="0">
                    <a:pos x="17" y="17"/>
                  </a:cxn>
                  <a:cxn ang="0">
                    <a:pos x="19" y="19"/>
                  </a:cxn>
                  <a:cxn ang="0">
                    <a:pos x="22" y="22"/>
                  </a:cxn>
                  <a:cxn ang="0">
                    <a:pos x="26" y="23"/>
                  </a:cxn>
                  <a:cxn ang="0">
                    <a:pos x="38" y="24"/>
                  </a:cxn>
                  <a:cxn ang="0">
                    <a:pos x="38" y="24"/>
                  </a:cxn>
                  <a:cxn ang="0">
                    <a:pos x="35" y="26"/>
                  </a:cxn>
                  <a:cxn ang="0">
                    <a:pos x="32" y="27"/>
                  </a:cxn>
                  <a:cxn ang="0">
                    <a:pos x="28" y="27"/>
                  </a:cxn>
                  <a:cxn ang="0">
                    <a:pos x="23" y="27"/>
                  </a:cxn>
                  <a:cxn ang="0">
                    <a:pos x="18" y="27"/>
                  </a:cxn>
                  <a:cxn ang="0">
                    <a:pos x="13" y="25"/>
                  </a:cxn>
                  <a:cxn ang="0">
                    <a:pos x="9" y="22"/>
                  </a:cxn>
                  <a:cxn ang="0">
                    <a:pos x="5" y="17"/>
                  </a:cxn>
                  <a:cxn ang="0">
                    <a:pos x="5" y="17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0" t="0" r="r" b="b"/>
                <a:pathLst>
                  <a:path w="38" h="27">
                    <a:moveTo>
                      <a:pt x="0" y="3"/>
                    </a:moveTo>
                    <a:lnTo>
                      <a:pt x="0" y="3"/>
                    </a:lnTo>
                    <a:lnTo>
                      <a:pt x="2" y="2"/>
                    </a:lnTo>
                    <a:lnTo>
                      <a:pt x="4" y="1"/>
                    </a:lnTo>
                    <a:lnTo>
                      <a:pt x="8" y="0"/>
                    </a:lnTo>
                    <a:lnTo>
                      <a:pt x="12" y="1"/>
                    </a:lnTo>
                    <a:lnTo>
                      <a:pt x="13" y="2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6" y="14"/>
                    </a:lnTo>
                    <a:lnTo>
                      <a:pt x="17" y="17"/>
                    </a:lnTo>
                    <a:lnTo>
                      <a:pt x="19" y="19"/>
                    </a:lnTo>
                    <a:lnTo>
                      <a:pt x="22" y="22"/>
                    </a:lnTo>
                    <a:lnTo>
                      <a:pt x="26" y="23"/>
                    </a:lnTo>
                    <a:lnTo>
                      <a:pt x="38" y="24"/>
                    </a:lnTo>
                    <a:lnTo>
                      <a:pt x="38" y="24"/>
                    </a:lnTo>
                    <a:lnTo>
                      <a:pt x="35" y="26"/>
                    </a:lnTo>
                    <a:lnTo>
                      <a:pt x="32" y="27"/>
                    </a:lnTo>
                    <a:lnTo>
                      <a:pt x="28" y="27"/>
                    </a:lnTo>
                    <a:lnTo>
                      <a:pt x="23" y="27"/>
                    </a:lnTo>
                    <a:lnTo>
                      <a:pt x="18" y="27"/>
                    </a:lnTo>
                    <a:lnTo>
                      <a:pt x="13" y="25"/>
                    </a:lnTo>
                    <a:lnTo>
                      <a:pt x="9" y="22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91" name="Freeform 99"/>
              <p:cNvSpPr>
                <a:spLocks/>
              </p:cNvSpPr>
              <p:nvPr/>
            </p:nvSpPr>
            <p:spPr bwMode="auto">
              <a:xfrm>
                <a:off x="5057" y="2169"/>
                <a:ext cx="10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4" y="8"/>
                  </a:cxn>
                  <a:cxn ang="0">
                    <a:pos x="6" y="10"/>
                  </a:cxn>
                  <a:cxn ang="0">
                    <a:pos x="8" y="12"/>
                  </a:cxn>
                  <a:cxn ang="0">
                    <a:pos x="12" y="12"/>
                  </a:cxn>
                  <a:cxn ang="0">
                    <a:pos x="15" y="12"/>
                  </a:cxn>
                  <a:cxn ang="0">
                    <a:pos x="20" y="11"/>
                  </a:cxn>
                  <a:cxn ang="0">
                    <a:pos x="27" y="9"/>
                  </a:cxn>
                  <a:cxn ang="0">
                    <a:pos x="27" y="9"/>
                  </a:cxn>
                  <a:cxn ang="0">
                    <a:pos x="29" y="9"/>
                  </a:cxn>
                  <a:cxn ang="0">
                    <a:pos x="31" y="9"/>
                  </a:cxn>
                  <a:cxn ang="0">
                    <a:pos x="32" y="11"/>
                  </a:cxn>
                  <a:cxn ang="0">
                    <a:pos x="32" y="14"/>
                  </a:cxn>
                  <a:cxn ang="0">
                    <a:pos x="32" y="15"/>
                  </a:cxn>
                  <a:cxn ang="0">
                    <a:pos x="32" y="15"/>
                  </a:cxn>
                  <a:cxn ang="0">
                    <a:pos x="21" y="18"/>
                  </a:cxn>
                  <a:cxn ang="0">
                    <a:pos x="16" y="19"/>
                  </a:cxn>
                  <a:cxn ang="0">
                    <a:pos x="11" y="18"/>
                  </a:cxn>
                  <a:cxn ang="0">
                    <a:pos x="6" y="17"/>
                  </a:cxn>
                  <a:cxn ang="0">
                    <a:pos x="3" y="14"/>
                  </a:cxn>
                  <a:cxn ang="0">
                    <a:pos x="1" y="9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32" h="19">
                    <a:moveTo>
                      <a:pt x="0" y="0"/>
                    </a:moveTo>
                    <a:lnTo>
                      <a:pt x="0" y="0"/>
                    </a:lnTo>
                    <a:lnTo>
                      <a:pt x="4" y="8"/>
                    </a:lnTo>
                    <a:lnTo>
                      <a:pt x="6" y="10"/>
                    </a:lnTo>
                    <a:lnTo>
                      <a:pt x="8" y="12"/>
                    </a:lnTo>
                    <a:lnTo>
                      <a:pt x="12" y="12"/>
                    </a:lnTo>
                    <a:lnTo>
                      <a:pt x="15" y="12"/>
                    </a:lnTo>
                    <a:lnTo>
                      <a:pt x="20" y="11"/>
                    </a:lnTo>
                    <a:lnTo>
                      <a:pt x="27" y="9"/>
                    </a:lnTo>
                    <a:lnTo>
                      <a:pt x="27" y="9"/>
                    </a:lnTo>
                    <a:lnTo>
                      <a:pt x="29" y="9"/>
                    </a:lnTo>
                    <a:lnTo>
                      <a:pt x="31" y="9"/>
                    </a:lnTo>
                    <a:lnTo>
                      <a:pt x="32" y="11"/>
                    </a:lnTo>
                    <a:lnTo>
                      <a:pt x="32" y="14"/>
                    </a:lnTo>
                    <a:lnTo>
                      <a:pt x="32" y="15"/>
                    </a:lnTo>
                    <a:lnTo>
                      <a:pt x="32" y="15"/>
                    </a:lnTo>
                    <a:lnTo>
                      <a:pt x="21" y="18"/>
                    </a:lnTo>
                    <a:lnTo>
                      <a:pt x="16" y="19"/>
                    </a:lnTo>
                    <a:lnTo>
                      <a:pt x="11" y="18"/>
                    </a:lnTo>
                    <a:lnTo>
                      <a:pt x="6" y="17"/>
                    </a:lnTo>
                    <a:lnTo>
                      <a:pt x="3" y="14"/>
                    </a:lnTo>
                    <a:lnTo>
                      <a:pt x="1" y="9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92" name="Freeform 100"/>
              <p:cNvSpPr>
                <a:spLocks/>
              </p:cNvSpPr>
              <p:nvPr/>
            </p:nvSpPr>
            <p:spPr bwMode="auto">
              <a:xfrm>
                <a:off x="5067" y="2172"/>
                <a:ext cx="14" cy="6"/>
              </a:xfrm>
              <a:custGeom>
                <a:avLst/>
                <a:gdLst/>
                <a:ahLst/>
                <a:cxnLst>
                  <a:cxn ang="0">
                    <a:pos x="8" y="1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6" y="0"/>
                  </a:cxn>
                  <a:cxn ang="0">
                    <a:pos x="3" y="2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1" y="7"/>
                  </a:cxn>
                  <a:cxn ang="0">
                    <a:pos x="1" y="7"/>
                  </a:cxn>
                  <a:cxn ang="0">
                    <a:pos x="7" y="10"/>
                  </a:cxn>
                  <a:cxn ang="0">
                    <a:pos x="16" y="13"/>
                  </a:cxn>
                  <a:cxn ang="0">
                    <a:pos x="26" y="14"/>
                  </a:cxn>
                  <a:cxn ang="0">
                    <a:pos x="32" y="13"/>
                  </a:cxn>
                  <a:cxn ang="0">
                    <a:pos x="38" y="12"/>
                  </a:cxn>
                  <a:cxn ang="0">
                    <a:pos x="38" y="12"/>
                  </a:cxn>
                  <a:cxn ang="0">
                    <a:pos x="36" y="8"/>
                  </a:cxn>
                  <a:cxn ang="0">
                    <a:pos x="36" y="8"/>
                  </a:cxn>
                  <a:cxn ang="0">
                    <a:pos x="36" y="8"/>
                  </a:cxn>
                  <a:cxn ang="0">
                    <a:pos x="28" y="7"/>
                  </a:cxn>
                  <a:cxn ang="0">
                    <a:pos x="20" y="7"/>
                  </a:cxn>
                  <a:cxn ang="0">
                    <a:pos x="13" y="5"/>
                  </a:cxn>
                  <a:cxn ang="0">
                    <a:pos x="8" y="1"/>
                  </a:cxn>
                  <a:cxn ang="0">
                    <a:pos x="8" y="1"/>
                  </a:cxn>
                  <a:cxn ang="0">
                    <a:pos x="8" y="1"/>
                  </a:cxn>
                </a:cxnLst>
                <a:rect l="0" t="0" r="r" b="b"/>
                <a:pathLst>
                  <a:path w="38" h="14">
                    <a:moveTo>
                      <a:pt x="8" y="1"/>
                    </a:moveTo>
                    <a:lnTo>
                      <a:pt x="8" y="1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3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7" y="10"/>
                    </a:lnTo>
                    <a:lnTo>
                      <a:pt x="16" y="13"/>
                    </a:lnTo>
                    <a:lnTo>
                      <a:pt x="26" y="14"/>
                    </a:lnTo>
                    <a:lnTo>
                      <a:pt x="32" y="13"/>
                    </a:lnTo>
                    <a:lnTo>
                      <a:pt x="38" y="12"/>
                    </a:lnTo>
                    <a:lnTo>
                      <a:pt x="38" y="12"/>
                    </a:lnTo>
                    <a:lnTo>
                      <a:pt x="36" y="8"/>
                    </a:lnTo>
                    <a:lnTo>
                      <a:pt x="36" y="8"/>
                    </a:lnTo>
                    <a:lnTo>
                      <a:pt x="36" y="8"/>
                    </a:lnTo>
                    <a:lnTo>
                      <a:pt x="28" y="7"/>
                    </a:lnTo>
                    <a:lnTo>
                      <a:pt x="20" y="7"/>
                    </a:lnTo>
                    <a:lnTo>
                      <a:pt x="13" y="5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93" name="Freeform 101"/>
              <p:cNvSpPr>
                <a:spLocks/>
              </p:cNvSpPr>
              <p:nvPr/>
            </p:nvSpPr>
            <p:spPr bwMode="auto">
              <a:xfrm>
                <a:off x="5078" y="2175"/>
                <a:ext cx="6" cy="4"/>
              </a:xfrm>
              <a:custGeom>
                <a:avLst/>
                <a:gdLst/>
                <a:ahLst/>
                <a:cxnLst>
                  <a:cxn ang="0">
                    <a:pos x="5" y="5"/>
                  </a:cxn>
                  <a:cxn ang="0">
                    <a:pos x="5" y="5"/>
                  </a:cxn>
                  <a:cxn ang="0">
                    <a:pos x="9" y="6"/>
                  </a:cxn>
                  <a:cxn ang="0">
                    <a:pos x="11" y="5"/>
                  </a:cxn>
                  <a:cxn ang="0">
                    <a:pos x="13" y="4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5" y="7"/>
                  </a:cxn>
                  <a:cxn ang="0">
                    <a:pos x="15" y="10"/>
                  </a:cxn>
                  <a:cxn ang="0">
                    <a:pos x="14" y="11"/>
                  </a:cxn>
                  <a:cxn ang="0">
                    <a:pos x="12" y="12"/>
                  </a:cxn>
                  <a:cxn ang="0">
                    <a:pos x="12" y="12"/>
                  </a:cxn>
                  <a:cxn ang="0">
                    <a:pos x="10" y="12"/>
                  </a:cxn>
                  <a:cxn ang="0">
                    <a:pos x="6" y="12"/>
                  </a:cxn>
                  <a:cxn ang="0">
                    <a:pos x="3" y="10"/>
                  </a:cxn>
                  <a:cxn ang="0">
                    <a:pos x="1" y="7"/>
                  </a:cxn>
                  <a:cxn ang="0">
                    <a:pos x="1" y="7"/>
                  </a:cxn>
                  <a:cxn ang="0">
                    <a:pos x="0" y="5"/>
                  </a:cxn>
                  <a:cxn ang="0">
                    <a:pos x="2" y="4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5"/>
                  </a:cxn>
                </a:cxnLst>
                <a:rect l="0" t="0" r="r" b="b"/>
                <a:pathLst>
                  <a:path w="15" h="12">
                    <a:moveTo>
                      <a:pt x="5" y="5"/>
                    </a:moveTo>
                    <a:lnTo>
                      <a:pt x="5" y="5"/>
                    </a:lnTo>
                    <a:lnTo>
                      <a:pt x="9" y="6"/>
                    </a:lnTo>
                    <a:lnTo>
                      <a:pt x="11" y="5"/>
                    </a:lnTo>
                    <a:lnTo>
                      <a:pt x="13" y="4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5" y="7"/>
                    </a:lnTo>
                    <a:lnTo>
                      <a:pt x="15" y="10"/>
                    </a:lnTo>
                    <a:lnTo>
                      <a:pt x="14" y="11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0" y="12"/>
                    </a:lnTo>
                    <a:lnTo>
                      <a:pt x="6" y="12"/>
                    </a:lnTo>
                    <a:lnTo>
                      <a:pt x="3" y="10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94" name="Freeform 102"/>
              <p:cNvSpPr>
                <a:spLocks/>
              </p:cNvSpPr>
              <p:nvPr/>
            </p:nvSpPr>
            <p:spPr bwMode="auto">
              <a:xfrm>
                <a:off x="5079" y="2178"/>
                <a:ext cx="4" cy="7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4" y="6"/>
                  </a:cxn>
                  <a:cxn ang="0">
                    <a:pos x="7" y="10"/>
                  </a:cxn>
                  <a:cxn ang="0">
                    <a:pos x="9" y="11"/>
                  </a:cxn>
                  <a:cxn ang="0">
                    <a:pos x="10" y="11"/>
                  </a:cxn>
                  <a:cxn ang="0">
                    <a:pos x="12" y="10"/>
                  </a:cxn>
                  <a:cxn ang="0">
                    <a:pos x="14" y="8"/>
                  </a:cxn>
                  <a:cxn ang="0">
                    <a:pos x="14" y="8"/>
                  </a:cxn>
                  <a:cxn ang="0">
                    <a:pos x="15" y="8"/>
                  </a:cxn>
                  <a:cxn ang="0">
                    <a:pos x="16" y="8"/>
                  </a:cxn>
                  <a:cxn ang="0">
                    <a:pos x="17" y="10"/>
                  </a:cxn>
                  <a:cxn ang="0">
                    <a:pos x="17" y="12"/>
                  </a:cxn>
                  <a:cxn ang="0">
                    <a:pos x="17" y="14"/>
                  </a:cxn>
                  <a:cxn ang="0">
                    <a:pos x="17" y="14"/>
                  </a:cxn>
                  <a:cxn ang="0">
                    <a:pos x="15" y="17"/>
                  </a:cxn>
                  <a:cxn ang="0">
                    <a:pos x="12" y="18"/>
                  </a:cxn>
                  <a:cxn ang="0">
                    <a:pos x="10" y="18"/>
                  </a:cxn>
                  <a:cxn ang="0">
                    <a:pos x="8" y="18"/>
                  </a:cxn>
                  <a:cxn ang="0">
                    <a:pos x="5" y="15"/>
                  </a:cxn>
                  <a:cxn ang="0">
                    <a:pos x="3" y="13"/>
                  </a:cxn>
                  <a:cxn ang="0">
                    <a:pos x="3" y="13"/>
                  </a:cxn>
                  <a:cxn ang="0">
                    <a:pos x="1" y="10"/>
                  </a:cxn>
                  <a:cxn ang="0">
                    <a:pos x="0" y="7"/>
                  </a:cxn>
                  <a:cxn ang="0">
                    <a:pos x="1" y="4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17" h="18">
                    <a:moveTo>
                      <a:pt x="3" y="0"/>
                    </a:moveTo>
                    <a:lnTo>
                      <a:pt x="3" y="0"/>
                    </a:lnTo>
                    <a:lnTo>
                      <a:pt x="4" y="6"/>
                    </a:lnTo>
                    <a:lnTo>
                      <a:pt x="7" y="10"/>
                    </a:lnTo>
                    <a:lnTo>
                      <a:pt x="9" y="11"/>
                    </a:lnTo>
                    <a:lnTo>
                      <a:pt x="10" y="11"/>
                    </a:lnTo>
                    <a:lnTo>
                      <a:pt x="12" y="10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5" y="8"/>
                    </a:lnTo>
                    <a:lnTo>
                      <a:pt x="16" y="8"/>
                    </a:lnTo>
                    <a:lnTo>
                      <a:pt x="17" y="10"/>
                    </a:lnTo>
                    <a:lnTo>
                      <a:pt x="17" y="12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5" y="17"/>
                    </a:lnTo>
                    <a:lnTo>
                      <a:pt x="12" y="18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5" y="15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1" y="10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95" name="Freeform 103"/>
              <p:cNvSpPr>
                <a:spLocks/>
              </p:cNvSpPr>
              <p:nvPr/>
            </p:nvSpPr>
            <p:spPr bwMode="auto">
              <a:xfrm>
                <a:off x="5074" y="2176"/>
                <a:ext cx="7" cy="6"/>
              </a:xfrm>
              <a:custGeom>
                <a:avLst/>
                <a:gdLst/>
                <a:ahLst/>
                <a:cxnLst>
                  <a:cxn ang="0">
                    <a:pos x="7" y="1"/>
                  </a:cxn>
                  <a:cxn ang="0">
                    <a:pos x="7" y="1"/>
                  </a:cxn>
                  <a:cxn ang="0">
                    <a:pos x="7" y="6"/>
                  </a:cxn>
                  <a:cxn ang="0">
                    <a:pos x="7" y="10"/>
                  </a:cxn>
                  <a:cxn ang="0">
                    <a:pos x="8" y="11"/>
                  </a:cxn>
                  <a:cxn ang="0">
                    <a:pos x="11" y="12"/>
                  </a:cxn>
                  <a:cxn ang="0">
                    <a:pos x="16" y="14"/>
                  </a:cxn>
                  <a:cxn ang="0">
                    <a:pos x="16" y="14"/>
                  </a:cxn>
                  <a:cxn ang="0">
                    <a:pos x="20" y="15"/>
                  </a:cxn>
                  <a:cxn ang="0">
                    <a:pos x="20" y="16"/>
                  </a:cxn>
                  <a:cxn ang="0">
                    <a:pos x="19" y="16"/>
                  </a:cxn>
                  <a:cxn ang="0">
                    <a:pos x="19" y="16"/>
                  </a:cxn>
                  <a:cxn ang="0">
                    <a:pos x="14" y="16"/>
                  </a:cxn>
                  <a:cxn ang="0">
                    <a:pos x="10" y="16"/>
                  </a:cxn>
                  <a:cxn ang="0">
                    <a:pos x="6" y="15"/>
                  </a:cxn>
                  <a:cxn ang="0">
                    <a:pos x="6" y="15"/>
                  </a:cxn>
                  <a:cxn ang="0">
                    <a:pos x="3" y="14"/>
                  </a:cxn>
                  <a:cxn ang="0">
                    <a:pos x="1" y="11"/>
                  </a:cxn>
                  <a:cxn ang="0">
                    <a:pos x="0" y="10"/>
                  </a:cxn>
                  <a:cxn ang="0">
                    <a:pos x="0" y="7"/>
                  </a:cxn>
                  <a:cxn ang="0">
                    <a:pos x="1" y="5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7" y="0"/>
                  </a:cxn>
                  <a:cxn ang="0">
                    <a:pos x="8" y="0"/>
                  </a:cxn>
                  <a:cxn ang="0">
                    <a:pos x="7" y="1"/>
                  </a:cxn>
                  <a:cxn ang="0">
                    <a:pos x="7" y="1"/>
                  </a:cxn>
                  <a:cxn ang="0">
                    <a:pos x="7" y="1"/>
                  </a:cxn>
                </a:cxnLst>
                <a:rect l="0" t="0" r="r" b="b"/>
                <a:pathLst>
                  <a:path w="20" h="16">
                    <a:moveTo>
                      <a:pt x="7" y="1"/>
                    </a:moveTo>
                    <a:lnTo>
                      <a:pt x="7" y="1"/>
                    </a:lnTo>
                    <a:lnTo>
                      <a:pt x="7" y="6"/>
                    </a:lnTo>
                    <a:lnTo>
                      <a:pt x="7" y="10"/>
                    </a:lnTo>
                    <a:lnTo>
                      <a:pt x="8" y="11"/>
                    </a:lnTo>
                    <a:lnTo>
                      <a:pt x="11" y="12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20" y="15"/>
                    </a:lnTo>
                    <a:lnTo>
                      <a:pt x="20" y="16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14" y="16"/>
                    </a:lnTo>
                    <a:lnTo>
                      <a:pt x="10" y="16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3" y="14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7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96" name="Freeform 104"/>
              <p:cNvSpPr>
                <a:spLocks/>
              </p:cNvSpPr>
              <p:nvPr/>
            </p:nvSpPr>
            <p:spPr bwMode="auto">
              <a:xfrm>
                <a:off x="5062" y="2178"/>
                <a:ext cx="7" cy="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7" y="4"/>
                  </a:cxn>
                  <a:cxn ang="0">
                    <a:pos x="10" y="5"/>
                  </a:cxn>
                  <a:cxn ang="0">
                    <a:pos x="13" y="5"/>
                  </a:cxn>
                  <a:cxn ang="0">
                    <a:pos x="17" y="3"/>
                  </a:cxn>
                  <a:cxn ang="0">
                    <a:pos x="17" y="3"/>
                  </a:cxn>
                  <a:cxn ang="0">
                    <a:pos x="19" y="2"/>
                  </a:cxn>
                  <a:cxn ang="0">
                    <a:pos x="22" y="2"/>
                  </a:cxn>
                  <a:cxn ang="0">
                    <a:pos x="25" y="3"/>
                  </a:cxn>
                  <a:cxn ang="0">
                    <a:pos x="25" y="3"/>
                  </a:cxn>
                  <a:cxn ang="0">
                    <a:pos x="25" y="6"/>
                  </a:cxn>
                  <a:cxn ang="0">
                    <a:pos x="24" y="9"/>
                  </a:cxn>
                  <a:cxn ang="0">
                    <a:pos x="20" y="11"/>
                  </a:cxn>
                  <a:cxn ang="0">
                    <a:pos x="17" y="12"/>
                  </a:cxn>
                  <a:cxn ang="0">
                    <a:pos x="11" y="12"/>
                  </a:cxn>
                  <a:cxn ang="0">
                    <a:pos x="7" y="11"/>
                  </a:cxn>
                  <a:cxn ang="0">
                    <a:pos x="4" y="7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25" h="12">
                    <a:moveTo>
                      <a:pt x="2" y="0"/>
                    </a:moveTo>
                    <a:lnTo>
                      <a:pt x="2" y="0"/>
                    </a:lnTo>
                    <a:lnTo>
                      <a:pt x="7" y="4"/>
                    </a:lnTo>
                    <a:lnTo>
                      <a:pt x="10" y="5"/>
                    </a:lnTo>
                    <a:lnTo>
                      <a:pt x="13" y="5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9" y="2"/>
                    </a:lnTo>
                    <a:lnTo>
                      <a:pt x="22" y="2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25" y="6"/>
                    </a:lnTo>
                    <a:lnTo>
                      <a:pt x="24" y="9"/>
                    </a:lnTo>
                    <a:lnTo>
                      <a:pt x="20" y="11"/>
                    </a:lnTo>
                    <a:lnTo>
                      <a:pt x="17" y="12"/>
                    </a:lnTo>
                    <a:lnTo>
                      <a:pt x="11" y="12"/>
                    </a:lnTo>
                    <a:lnTo>
                      <a:pt x="7" y="11"/>
                    </a:lnTo>
                    <a:lnTo>
                      <a:pt x="4" y="7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97" name="Freeform 105"/>
              <p:cNvSpPr>
                <a:spLocks/>
              </p:cNvSpPr>
              <p:nvPr/>
            </p:nvSpPr>
            <p:spPr bwMode="auto">
              <a:xfrm>
                <a:off x="5067" y="2181"/>
                <a:ext cx="14" cy="7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9" y="0"/>
                  </a:cxn>
                  <a:cxn ang="0">
                    <a:pos x="9" y="3"/>
                  </a:cxn>
                  <a:cxn ang="0">
                    <a:pos x="10" y="6"/>
                  </a:cxn>
                  <a:cxn ang="0">
                    <a:pos x="12" y="8"/>
                  </a:cxn>
                  <a:cxn ang="0">
                    <a:pos x="19" y="9"/>
                  </a:cxn>
                  <a:cxn ang="0">
                    <a:pos x="19" y="9"/>
                  </a:cxn>
                  <a:cxn ang="0">
                    <a:pos x="22" y="9"/>
                  </a:cxn>
                  <a:cxn ang="0">
                    <a:pos x="24" y="9"/>
                  </a:cxn>
                  <a:cxn ang="0">
                    <a:pos x="28" y="8"/>
                  </a:cxn>
                  <a:cxn ang="0">
                    <a:pos x="28" y="8"/>
                  </a:cxn>
                  <a:cxn ang="0">
                    <a:pos x="32" y="8"/>
                  </a:cxn>
                  <a:cxn ang="0">
                    <a:pos x="34" y="8"/>
                  </a:cxn>
                  <a:cxn ang="0">
                    <a:pos x="34" y="8"/>
                  </a:cxn>
                  <a:cxn ang="0">
                    <a:pos x="32" y="12"/>
                  </a:cxn>
                  <a:cxn ang="0">
                    <a:pos x="29" y="15"/>
                  </a:cxn>
                  <a:cxn ang="0">
                    <a:pos x="24" y="16"/>
                  </a:cxn>
                  <a:cxn ang="0">
                    <a:pos x="20" y="17"/>
                  </a:cxn>
                  <a:cxn ang="0">
                    <a:pos x="14" y="17"/>
                  </a:cxn>
                  <a:cxn ang="0">
                    <a:pos x="10" y="15"/>
                  </a:cxn>
                  <a:cxn ang="0">
                    <a:pos x="5" y="13"/>
                  </a:cxn>
                  <a:cxn ang="0">
                    <a:pos x="1" y="8"/>
                  </a:cxn>
                  <a:cxn ang="0">
                    <a:pos x="1" y="8"/>
                  </a:cxn>
                  <a:cxn ang="0">
                    <a:pos x="1" y="6"/>
                  </a:cxn>
                  <a:cxn ang="0">
                    <a:pos x="0" y="4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34" h="17">
                    <a:moveTo>
                      <a:pt x="9" y="0"/>
                    </a:moveTo>
                    <a:lnTo>
                      <a:pt x="9" y="0"/>
                    </a:lnTo>
                    <a:lnTo>
                      <a:pt x="9" y="3"/>
                    </a:lnTo>
                    <a:lnTo>
                      <a:pt x="10" y="6"/>
                    </a:lnTo>
                    <a:lnTo>
                      <a:pt x="12" y="8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22" y="9"/>
                    </a:lnTo>
                    <a:lnTo>
                      <a:pt x="24" y="9"/>
                    </a:lnTo>
                    <a:lnTo>
                      <a:pt x="28" y="8"/>
                    </a:lnTo>
                    <a:lnTo>
                      <a:pt x="28" y="8"/>
                    </a:lnTo>
                    <a:lnTo>
                      <a:pt x="32" y="8"/>
                    </a:lnTo>
                    <a:lnTo>
                      <a:pt x="34" y="8"/>
                    </a:lnTo>
                    <a:lnTo>
                      <a:pt x="34" y="8"/>
                    </a:lnTo>
                    <a:lnTo>
                      <a:pt x="32" y="12"/>
                    </a:lnTo>
                    <a:lnTo>
                      <a:pt x="29" y="15"/>
                    </a:lnTo>
                    <a:lnTo>
                      <a:pt x="24" y="16"/>
                    </a:lnTo>
                    <a:lnTo>
                      <a:pt x="20" y="17"/>
                    </a:lnTo>
                    <a:lnTo>
                      <a:pt x="14" y="17"/>
                    </a:lnTo>
                    <a:lnTo>
                      <a:pt x="10" y="15"/>
                    </a:lnTo>
                    <a:lnTo>
                      <a:pt x="5" y="13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0" y="4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98" name="Freeform 106"/>
              <p:cNvSpPr>
                <a:spLocks/>
              </p:cNvSpPr>
              <p:nvPr/>
            </p:nvSpPr>
            <p:spPr bwMode="auto">
              <a:xfrm>
                <a:off x="5054" y="2181"/>
                <a:ext cx="13" cy="7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9" y="0"/>
                  </a:cxn>
                  <a:cxn ang="0">
                    <a:pos x="12" y="6"/>
                  </a:cxn>
                  <a:cxn ang="0">
                    <a:pos x="14" y="8"/>
                  </a:cxn>
                  <a:cxn ang="0">
                    <a:pos x="17" y="9"/>
                  </a:cxn>
                  <a:cxn ang="0">
                    <a:pos x="20" y="10"/>
                  </a:cxn>
                  <a:cxn ang="0">
                    <a:pos x="23" y="10"/>
                  </a:cxn>
                  <a:cxn ang="0">
                    <a:pos x="32" y="9"/>
                  </a:cxn>
                  <a:cxn ang="0">
                    <a:pos x="32" y="9"/>
                  </a:cxn>
                  <a:cxn ang="0">
                    <a:pos x="36" y="8"/>
                  </a:cxn>
                  <a:cxn ang="0">
                    <a:pos x="38" y="8"/>
                  </a:cxn>
                  <a:cxn ang="0">
                    <a:pos x="39" y="8"/>
                  </a:cxn>
                  <a:cxn ang="0">
                    <a:pos x="39" y="8"/>
                  </a:cxn>
                  <a:cxn ang="0">
                    <a:pos x="36" y="13"/>
                  </a:cxn>
                  <a:cxn ang="0">
                    <a:pos x="32" y="16"/>
                  </a:cxn>
                  <a:cxn ang="0">
                    <a:pos x="26" y="18"/>
                  </a:cxn>
                  <a:cxn ang="0">
                    <a:pos x="22" y="19"/>
                  </a:cxn>
                  <a:cxn ang="0">
                    <a:pos x="16" y="19"/>
                  </a:cxn>
                  <a:cxn ang="0">
                    <a:pos x="12" y="18"/>
                  </a:cxn>
                  <a:cxn ang="0">
                    <a:pos x="8" y="16"/>
                  </a:cxn>
                  <a:cxn ang="0">
                    <a:pos x="4" y="13"/>
                  </a:cxn>
                  <a:cxn ang="0">
                    <a:pos x="4" y="13"/>
                  </a:cxn>
                  <a:cxn ang="0">
                    <a:pos x="1" y="7"/>
                  </a:cxn>
                  <a:cxn ang="0">
                    <a:pos x="0" y="3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39" h="19">
                    <a:moveTo>
                      <a:pt x="9" y="0"/>
                    </a:moveTo>
                    <a:lnTo>
                      <a:pt x="9" y="0"/>
                    </a:lnTo>
                    <a:lnTo>
                      <a:pt x="12" y="6"/>
                    </a:lnTo>
                    <a:lnTo>
                      <a:pt x="14" y="8"/>
                    </a:lnTo>
                    <a:lnTo>
                      <a:pt x="17" y="9"/>
                    </a:lnTo>
                    <a:lnTo>
                      <a:pt x="20" y="10"/>
                    </a:lnTo>
                    <a:lnTo>
                      <a:pt x="23" y="10"/>
                    </a:lnTo>
                    <a:lnTo>
                      <a:pt x="32" y="9"/>
                    </a:lnTo>
                    <a:lnTo>
                      <a:pt x="32" y="9"/>
                    </a:lnTo>
                    <a:lnTo>
                      <a:pt x="36" y="8"/>
                    </a:lnTo>
                    <a:lnTo>
                      <a:pt x="38" y="8"/>
                    </a:lnTo>
                    <a:lnTo>
                      <a:pt x="39" y="8"/>
                    </a:lnTo>
                    <a:lnTo>
                      <a:pt x="39" y="8"/>
                    </a:lnTo>
                    <a:lnTo>
                      <a:pt x="36" y="13"/>
                    </a:lnTo>
                    <a:lnTo>
                      <a:pt x="32" y="16"/>
                    </a:lnTo>
                    <a:lnTo>
                      <a:pt x="26" y="18"/>
                    </a:lnTo>
                    <a:lnTo>
                      <a:pt x="22" y="19"/>
                    </a:lnTo>
                    <a:lnTo>
                      <a:pt x="16" y="19"/>
                    </a:lnTo>
                    <a:lnTo>
                      <a:pt x="12" y="18"/>
                    </a:lnTo>
                    <a:lnTo>
                      <a:pt x="8" y="16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1" y="7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299" name="Freeform 107"/>
              <p:cNvSpPr>
                <a:spLocks/>
              </p:cNvSpPr>
              <p:nvPr/>
            </p:nvSpPr>
            <p:spPr bwMode="auto">
              <a:xfrm>
                <a:off x="5058" y="2188"/>
                <a:ext cx="13" cy="4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4" y="1"/>
                  </a:cxn>
                  <a:cxn ang="0">
                    <a:pos x="14" y="1"/>
                  </a:cxn>
                  <a:cxn ang="0">
                    <a:pos x="14" y="1"/>
                  </a:cxn>
                  <a:cxn ang="0">
                    <a:pos x="19" y="4"/>
                  </a:cxn>
                  <a:cxn ang="0">
                    <a:pos x="22" y="5"/>
                  </a:cxn>
                  <a:cxn ang="0">
                    <a:pos x="30" y="3"/>
                  </a:cxn>
                  <a:cxn ang="0">
                    <a:pos x="30" y="3"/>
                  </a:cxn>
                  <a:cxn ang="0">
                    <a:pos x="33" y="1"/>
                  </a:cxn>
                  <a:cxn ang="0">
                    <a:pos x="36" y="0"/>
                  </a:cxn>
                  <a:cxn ang="0">
                    <a:pos x="39" y="1"/>
                  </a:cxn>
                  <a:cxn ang="0">
                    <a:pos x="39" y="1"/>
                  </a:cxn>
                  <a:cxn ang="0">
                    <a:pos x="33" y="6"/>
                  </a:cxn>
                  <a:cxn ang="0">
                    <a:pos x="27" y="9"/>
                  </a:cxn>
                  <a:cxn ang="0">
                    <a:pos x="21" y="12"/>
                  </a:cxn>
                  <a:cxn ang="0">
                    <a:pos x="15" y="13"/>
                  </a:cxn>
                  <a:cxn ang="0">
                    <a:pos x="10" y="13"/>
                  </a:cxn>
                  <a:cxn ang="0">
                    <a:pos x="6" y="11"/>
                  </a:cxn>
                  <a:cxn ang="0">
                    <a:pos x="1" y="7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39" h="13">
                    <a:moveTo>
                      <a:pt x="0" y="1"/>
                    </a:move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9" y="4"/>
                    </a:lnTo>
                    <a:lnTo>
                      <a:pt x="22" y="5"/>
                    </a:lnTo>
                    <a:lnTo>
                      <a:pt x="30" y="3"/>
                    </a:lnTo>
                    <a:lnTo>
                      <a:pt x="30" y="3"/>
                    </a:lnTo>
                    <a:lnTo>
                      <a:pt x="33" y="1"/>
                    </a:lnTo>
                    <a:lnTo>
                      <a:pt x="36" y="0"/>
                    </a:lnTo>
                    <a:lnTo>
                      <a:pt x="39" y="1"/>
                    </a:lnTo>
                    <a:lnTo>
                      <a:pt x="39" y="1"/>
                    </a:lnTo>
                    <a:lnTo>
                      <a:pt x="33" y="6"/>
                    </a:lnTo>
                    <a:lnTo>
                      <a:pt x="27" y="9"/>
                    </a:lnTo>
                    <a:lnTo>
                      <a:pt x="21" y="12"/>
                    </a:lnTo>
                    <a:lnTo>
                      <a:pt x="15" y="13"/>
                    </a:lnTo>
                    <a:lnTo>
                      <a:pt x="10" y="13"/>
                    </a:lnTo>
                    <a:lnTo>
                      <a:pt x="6" y="11"/>
                    </a:lnTo>
                    <a:lnTo>
                      <a:pt x="1" y="7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00" name="Freeform 108"/>
              <p:cNvSpPr>
                <a:spLocks/>
              </p:cNvSpPr>
              <p:nvPr/>
            </p:nvSpPr>
            <p:spPr bwMode="auto">
              <a:xfrm>
                <a:off x="5064" y="2192"/>
                <a:ext cx="10" cy="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5" y="9"/>
                  </a:cxn>
                  <a:cxn ang="0">
                    <a:pos x="8" y="10"/>
                  </a:cxn>
                  <a:cxn ang="0">
                    <a:pos x="11" y="11"/>
                  </a:cxn>
                  <a:cxn ang="0">
                    <a:pos x="16" y="11"/>
                  </a:cxn>
                  <a:cxn ang="0">
                    <a:pos x="19" y="10"/>
                  </a:cxn>
                  <a:cxn ang="0">
                    <a:pos x="23" y="8"/>
                  </a:cxn>
                  <a:cxn ang="0">
                    <a:pos x="32" y="2"/>
                  </a:cxn>
                  <a:cxn ang="0">
                    <a:pos x="32" y="2"/>
                  </a:cxn>
                  <a:cxn ang="0">
                    <a:pos x="19" y="5"/>
                  </a:cxn>
                  <a:cxn ang="0">
                    <a:pos x="17" y="5"/>
                  </a:cxn>
                  <a:cxn ang="0">
                    <a:pos x="15" y="4"/>
                  </a:cxn>
                  <a:cxn ang="0">
                    <a:pos x="14" y="2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4" y="0"/>
                  </a:cxn>
                </a:cxnLst>
                <a:rect l="0" t="0" r="r" b="b"/>
                <a:pathLst>
                  <a:path w="32" h="11">
                    <a:moveTo>
                      <a:pt x="14" y="0"/>
                    </a:move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5" y="9"/>
                    </a:lnTo>
                    <a:lnTo>
                      <a:pt x="8" y="10"/>
                    </a:lnTo>
                    <a:lnTo>
                      <a:pt x="11" y="11"/>
                    </a:lnTo>
                    <a:lnTo>
                      <a:pt x="16" y="11"/>
                    </a:lnTo>
                    <a:lnTo>
                      <a:pt x="19" y="10"/>
                    </a:lnTo>
                    <a:lnTo>
                      <a:pt x="23" y="8"/>
                    </a:lnTo>
                    <a:lnTo>
                      <a:pt x="32" y="2"/>
                    </a:lnTo>
                    <a:lnTo>
                      <a:pt x="32" y="2"/>
                    </a:lnTo>
                    <a:lnTo>
                      <a:pt x="19" y="5"/>
                    </a:lnTo>
                    <a:lnTo>
                      <a:pt x="17" y="5"/>
                    </a:lnTo>
                    <a:lnTo>
                      <a:pt x="15" y="4"/>
                    </a:lnTo>
                    <a:lnTo>
                      <a:pt x="14" y="2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01" name="Freeform 109"/>
              <p:cNvSpPr>
                <a:spLocks/>
              </p:cNvSpPr>
              <p:nvPr/>
            </p:nvSpPr>
            <p:spPr bwMode="auto">
              <a:xfrm>
                <a:off x="5067" y="2192"/>
                <a:ext cx="14" cy="7"/>
              </a:xfrm>
              <a:custGeom>
                <a:avLst/>
                <a:gdLst/>
                <a:ahLst/>
                <a:cxnLst>
                  <a:cxn ang="0">
                    <a:pos x="14" y="11"/>
                  </a:cxn>
                  <a:cxn ang="0">
                    <a:pos x="14" y="11"/>
                  </a:cxn>
                  <a:cxn ang="0">
                    <a:pos x="22" y="14"/>
                  </a:cxn>
                  <a:cxn ang="0">
                    <a:pos x="25" y="15"/>
                  </a:cxn>
                  <a:cxn ang="0">
                    <a:pos x="29" y="14"/>
                  </a:cxn>
                  <a:cxn ang="0">
                    <a:pos x="32" y="13"/>
                  </a:cxn>
                  <a:cxn ang="0">
                    <a:pos x="35" y="10"/>
                  </a:cxn>
                  <a:cxn ang="0">
                    <a:pos x="42" y="0"/>
                  </a:cxn>
                  <a:cxn ang="0">
                    <a:pos x="42" y="0"/>
                  </a:cxn>
                  <a:cxn ang="0">
                    <a:pos x="38" y="10"/>
                  </a:cxn>
                  <a:cxn ang="0">
                    <a:pos x="33" y="17"/>
                  </a:cxn>
                  <a:cxn ang="0">
                    <a:pos x="30" y="19"/>
                  </a:cxn>
                  <a:cxn ang="0">
                    <a:pos x="26" y="21"/>
                  </a:cxn>
                  <a:cxn ang="0">
                    <a:pos x="23" y="22"/>
                  </a:cxn>
                  <a:cxn ang="0">
                    <a:pos x="19" y="23"/>
                  </a:cxn>
                  <a:cxn ang="0">
                    <a:pos x="19" y="23"/>
                  </a:cxn>
                  <a:cxn ang="0">
                    <a:pos x="10" y="23"/>
                  </a:cxn>
                  <a:cxn ang="0">
                    <a:pos x="6" y="22"/>
                  </a:cxn>
                  <a:cxn ang="0">
                    <a:pos x="4" y="21"/>
                  </a:cxn>
                  <a:cxn ang="0">
                    <a:pos x="4" y="20"/>
                  </a:cxn>
                  <a:cxn ang="0">
                    <a:pos x="4" y="20"/>
                  </a:cxn>
                  <a:cxn ang="0">
                    <a:pos x="1" y="19"/>
                  </a:cxn>
                  <a:cxn ang="0">
                    <a:pos x="0" y="17"/>
                  </a:cxn>
                  <a:cxn ang="0">
                    <a:pos x="0" y="14"/>
                  </a:cxn>
                  <a:cxn ang="0">
                    <a:pos x="4" y="13"/>
                  </a:cxn>
                  <a:cxn ang="0">
                    <a:pos x="4" y="13"/>
                  </a:cxn>
                  <a:cxn ang="0">
                    <a:pos x="14" y="11"/>
                  </a:cxn>
                  <a:cxn ang="0">
                    <a:pos x="14" y="11"/>
                  </a:cxn>
                  <a:cxn ang="0">
                    <a:pos x="14" y="11"/>
                  </a:cxn>
                </a:cxnLst>
                <a:rect l="0" t="0" r="r" b="b"/>
                <a:pathLst>
                  <a:path w="42" h="23">
                    <a:moveTo>
                      <a:pt x="14" y="11"/>
                    </a:moveTo>
                    <a:lnTo>
                      <a:pt x="14" y="11"/>
                    </a:lnTo>
                    <a:lnTo>
                      <a:pt x="22" y="14"/>
                    </a:lnTo>
                    <a:lnTo>
                      <a:pt x="25" y="15"/>
                    </a:lnTo>
                    <a:lnTo>
                      <a:pt x="29" y="14"/>
                    </a:lnTo>
                    <a:lnTo>
                      <a:pt x="32" y="13"/>
                    </a:lnTo>
                    <a:lnTo>
                      <a:pt x="35" y="10"/>
                    </a:lnTo>
                    <a:lnTo>
                      <a:pt x="42" y="0"/>
                    </a:lnTo>
                    <a:lnTo>
                      <a:pt x="42" y="0"/>
                    </a:lnTo>
                    <a:lnTo>
                      <a:pt x="38" y="10"/>
                    </a:lnTo>
                    <a:lnTo>
                      <a:pt x="33" y="17"/>
                    </a:lnTo>
                    <a:lnTo>
                      <a:pt x="30" y="19"/>
                    </a:lnTo>
                    <a:lnTo>
                      <a:pt x="26" y="21"/>
                    </a:lnTo>
                    <a:lnTo>
                      <a:pt x="23" y="22"/>
                    </a:lnTo>
                    <a:lnTo>
                      <a:pt x="19" y="23"/>
                    </a:lnTo>
                    <a:lnTo>
                      <a:pt x="19" y="23"/>
                    </a:lnTo>
                    <a:lnTo>
                      <a:pt x="10" y="23"/>
                    </a:lnTo>
                    <a:lnTo>
                      <a:pt x="6" y="22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4" y="1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02" name="Freeform 110"/>
              <p:cNvSpPr>
                <a:spLocks/>
              </p:cNvSpPr>
              <p:nvPr/>
            </p:nvSpPr>
            <p:spPr bwMode="auto">
              <a:xfrm>
                <a:off x="5071" y="2189"/>
                <a:ext cx="17" cy="38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40" y="6"/>
                  </a:cxn>
                  <a:cxn ang="0">
                    <a:pos x="35" y="6"/>
                  </a:cxn>
                  <a:cxn ang="0">
                    <a:pos x="35" y="7"/>
                  </a:cxn>
                  <a:cxn ang="0">
                    <a:pos x="40" y="11"/>
                  </a:cxn>
                  <a:cxn ang="0">
                    <a:pos x="42" y="14"/>
                  </a:cxn>
                  <a:cxn ang="0">
                    <a:pos x="40" y="19"/>
                  </a:cxn>
                  <a:cxn ang="0">
                    <a:pos x="31" y="27"/>
                  </a:cxn>
                  <a:cxn ang="0">
                    <a:pos x="26" y="27"/>
                  </a:cxn>
                  <a:cxn ang="0">
                    <a:pos x="23" y="24"/>
                  </a:cxn>
                  <a:cxn ang="0">
                    <a:pos x="20" y="26"/>
                  </a:cxn>
                  <a:cxn ang="0">
                    <a:pos x="12" y="29"/>
                  </a:cxn>
                  <a:cxn ang="0">
                    <a:pos x="8" y="32"/>
                  </a:cxn>
                  <a:cxn ang="0">
                    <a:pos x="19" y="32"/>
                  </a:cxn>
                  <a:cxn ang="0">
                    <a:pos x="23" y="34"/>
                  </a:cxn>
                  <a:cxn ang="0">
                    <a:pos x="25" y="37"/>
                  </a:cxn>
                  <a:cxn ang="0">
                    <a:pos x="22" y="42"/>
                  </a:cxn>
                  <a:cxn ang="0">
                    <a:pos x="19" y="44"/>
                  </a:cxn>
                  <a:cxn ang="0">
                    <a:pos x="7" y="63"/>
                  </a:cxn>
                  <a:cxn ang="0">
                    <a:pos x="1" y="80"/>
                  </a:cxn>
                  <a:cxn ang="0">
                    <a:pos x="1" y="97"/>
                  </a:cxn>
                  <a:cxn ang="0">
                    <a:pos x="8" y="111"/>
                  </a:cxn>
                  <a:cxn ang="0">
                    <a:pos x="18" y="107"/>
                  </a:cxn>
                  <a:cxn ang="0">
                    <a:pos x="32" y="99"/>
                  </a:cxn>
                  <a:cxn ang="0">
                    <a:pos x="39" y="89"/>
                  </a:cxn>
                  <a:cxn ang="0">
                    <a:pos x="45" y="79"/>
                  </a:cxn>
                  <a:cxn ang="0">
                    <a:pos x="44" y="76"/>
                  </a:cxn>
                  <a:cxn ang="0">
                    <a:pos x="39" y="77"/>
                  </a:cxn>
                  <a:cxn ang="0">
                    <a:pos x="31" y="88"/>
                  </a:cxn>
                  <a:cxn ang="0">
                    <a:pos x="25" y="97"/>
                  </a:cxn>
                  <a:cxn ang="0">
                    <a:pos x="22" y="99"/>
                  </a:cxn>
                  <a:cxn ang="0">
                    <a:pos x="14" y="102"/>
                  </a:cxn>
                  <a:cxn ang="0">
                    <a:pos x="10" y="100"/>
                  </a:cxn>
                  <a:cxn ang="0">
                    <a:pos x="8" y="91"/>
                  </a:cxn>
                  <a:cxn ang="0">
                    <a:pos x="8" y="85"/>
                  </a:cxn>
                  <a:cxn ang="0">
                    <a:pos x="12" y="72"/>
                  </a:cxn>
                  <a:cxn ang="0">
                    <a:pos x="18" y="63"/>
                  </a:cxn>
                  <a:cxn ang="0">
                    <a:pos x="29" y="45"/>
                  </a:cxn>
                  <a:cxn ang="0">
                    <a:pos x="37" y="28"/>
                  </a:cxn>
                  <a:cxn ang="0">
                    <a:pos x="39" y="25"/>
                  </a:cxn>
                  <a:cxn ang="0">
                    <a:pos x="48" y="18"/>
                  </a:cxn>
                  <a:cxn ang="0">
                    <a:pos x="50" y="14"/>
                  </a:cxn>
                  <a:cxn ang="0">
                    <a:pos x="50" y="6"/>
                  </a:cxn>
                  <a:cxn ang="0">
                    <a:pos x="46" y="0"/>
                  </a:cxn>
                  <a:cxn ang="0">
                    <a:pos x="45" y="0"/>
                  </a:cxn>
                  <a:cxn ang="0">
                    <a:pos x="45" y="0"/>
                  </a:cxn>
                </a:cxnLst>
                <a:rect l="0" t="0" r="r" b="b"/>
                <a:pathLst>
                  <a:path w="50" h="111">
                    <a:moveTo>
                      <a:pt x="45" y="0"/>
                    </a:moveTo>
                    <a:lnTo>
                      <a:pt x="45" y="0"/>
                    </a:lnTo>
                    <a:lnTo>
                      <a:pt x="43" y="4"/>
                    </a:lnTo>
                    <a:lnTo>
                      <a:pt x="40" y="6"/>
                    </a:lnTo>
                    <a:lnTo>
                      <a:pt x="35" y="6"/>
                    </a:lnTo>
                    <a:lnTo>
                      <a:pt x="35" y="6"/>
                    </a:lnTo>
                    <a:lnTo>
                      <a:pt x="34" y="6"/>
                    </a:lnTo>
                    <a:lnTo>
                      <a:pt x="35" y="7"/>
                    </a:lnTo>
                    <a:lnTo>
                      <a:pt x="37" y="9"/>
                    </a:lnTo>
                    <a:lnTo>
                      <a:pt x="40" y="11"/>
                    </a:lnTo>
                    <a:lnTo>
                      <a:pt x="42" y="14"/>
                    </a:lnTo>
                    <a:lnTo>
                      <a:pt x="42" y="14"/>
                    </a:lnTo>
                    <a:lnTo>
                      <a:pt x="42" y="17"/>
                    </a:lnTo>
                    <a:lnTo>
                      <a:pt x="40" y="19"/>
                    </a:lnTo>
                    <a:lnTo>
                      <a:pt x="36" y="24"/>
                    </a:lnTo>
                    <a:lnTo>
                      <a:pt x="31" y="27"/>
                    </a:lnTo>
                    <a:lnTo>
                      <a:pt x="29" y="27"/>
                    </a:lnTo>
                    <a:lnTo>
                      <a:pt x="26" y="27"/>
                    </a:lnTo>
                    <a:lnTo>
                      <a:pt x="26" y="27"/>
                    </a:lnTo>
                    <a:lnTo>
                      <a:pt x="23" y="24"/>
                    </a:lnTo>
                    <a:lnTo>
                      <a:pt x="22" y="25"/>
                    </a:lnTo>
                    <a:lnTo>
                      <a:pt x="20" y="26"/>
                    </a:lnTo>
                    <a:lnTo>
                      <a:pt x="20" y="26"/>
                    </a:lnTo>
                    <a:lnTo>
                      <a:pt x="12" y="29"/>
                    </a:lnTo>
                    <a:lnTo>
                      <a:pt x="8" y="31"/>
                    </a:lnTo>
                    <a:lnTo>
                      <a:pt x="8" y="32"/>
                    </a:lnTo>
                    <a:lnTo>
                      <a:pt x="9" y="32"/>
                    </a:lnTo>
                    <a:lnTo>
                      <a:pt x="19" y="32"/>
                    </a:lnTo>
                    <a:lnTo>
                      <a:pt x="19" y="32"/>
                    </a:lnTo>
                    <a:lnTo>
                      <a:pt x="23" y="34"/>
                    </a:lnTo>
                    <a:lnTo>
                      <a:pt x="25" y="35"/>
                    </a:lnTo>
                    <a:lnTo>
                      <a:pt x="25" y="37"/>
                    </a:lnTo>
                    <a:lnTo>
                      <a:pt x="25" y="38"/>
                    </a:lnTo>
                    <a:lnTo>
                      <a:pt x="22" y="42"/>
                    </a:lnTo>
                    <a:lnTo>
                      <a:pt x="19" y="44"/>
                    </a:lnTo>
                    <a:lnTo>
                      <a:pt x="19" y="44"/>
                    </a:lnTo>
                    <a:lnTo>
                      <a:pt x="12" y="54"/>
                    </a:lnTo>
                    <a:lnTo>
                      <a:pt x="7" y="63"/>
                    </a:lnTo>
                    <a:lnTo>
                      <a:pt x="4" y="72"/>
                    </a:lnTo>
                    <a:lnTo>
                      <a:pt x="1" y="80"/>
                    </a:lnTo>
                    <a:lnTo>
                      <a:pt x="0" y="89"/>
                    </a:lnTo>
                    <a:lnTo>
                      <a:pt x="1" y="97"/>
                    </a:lnTo>
                    <a:lnTo>
                      <a:pt x="4" y="104"/>
                    </a:lnTo>
                    <a:lnTo>
                      <a:pt x="8" y="111"/>
                    </a:lnTo>
                    <a:lnTo>
                      <a:pt x="8" y="111"/>
                    </a:lnTo>
                    <a:lnTo>
                      <a:pt x="18" y="107"/>
                    </a:lnTo>
                    <a:lnTo>
                      <a:pt x="25" y="104"/>
                    </a:lnTo>
                    <a:lnTo>
                      <a:pt x="32" y="99"/>
                    </a:lnTo>
                    <a:lnTo>
                      <a:pt x="39" y="89"/>
                    </a:lnTo>
                    <a:lnTo>
                      <a:pt x="39" y="89"/>
                    </a:lnTo>
                    <a:lnTo>
                      <a:pt x="43" y="84"/>
                    </a:lnTo>
                    <a:lnTo>
                      <a:pt x="45" y="79"/>
                    </a:lnTo>
                    <a:lnTo>
                      <a:pt x="45" y="77"/>
                    </a:lnTo>
                    <a:lnTo>
                      <a:pt x="44" y="76"/>
                    </a:lnTo>
                    <a:lnTo>
                      <a:pt x="40" y="76"/>
                    </a:lnTo>
                    <a:lnTo>
                      <a:pt x="39" y="77"/>
                    </a:lnTo>
                    <a:lnTo>
                      <a:pt x="39" y="77"/>
                    </a:lnTo>
                    <a:lnTo>
                      <a:pt x="31" y="88"/>
                    </a:lnTo>
                    <a:lnTo>
                      <a:pt x="27" y="93"/>
                    </a:lnTo>
                    <a:lnTo>
                      <a:pt x="25" y="97"/>
                    </a:lnTo>
                    <a:lnTo>
                      <a:pt x="22" y="99"/>
                    </a:lnTo>
                    <a:lnTo>
                      <a:pt x="22" y="99"/>
                    </a:lnTo>
                    <a:lnTo>
                      <a:pt x="17" y="102"/>
                    </a:lnTo>
                    <a:lnTo>
                      <a:pt x="14" y="102"/>
                    </a:lnTo>
                    <a:lnTo>
                      <a:pt x="12" y="102"/>
                    </a:lnTo>
                    <a:lnTo>
                      <a:pt x="10" y="100"/>
                    </a:lnTo>
                    <a:lnTo>
                      <a:pt x="9" y="97"/>
                    </a:lnTo>
                    <a:lnTo>
                      <a:pt x="8" y="91"/>
                    </a:lnTo>
                    <a:lnTo>
                      <a:pt x="8" y="85"/>
                    </a:lnTo>
                    <a:lnTo>
                      <a:pt x="8" y="85"/>
                    </a:lnTo>
                    <a:lnTo>
                      <a:pt x="9" y="78"/>
                    </a:lnTo>
                    <a:lnTo>
                      <a:pt x="12" y="72"/>
                    </a:lnTo>
                    <a:lnTo>
                      <a:pt x="16" y="66"/>
                    </a:lnTo>
                    <a:lnTo>
                      <a:pt x="18" y="63"/>
                    </a:lnTo>
                    <a:lnTo>
                      <a:pt x="18" y="63"/>
                    </a:lnTo>
                    <a:lnTo>
                      <a:pt x="29" y="45"/>
                    </a:lnTo>
                    <a:lnTo>
                      <a:pt x="33" y="38"/>
                    </a:lnTo>
                    <a:lnTo>
                      <a:pt x="37" y="28"/>
                    </a:lnTo>
                    <a:lnTo>
                      <a:pt x="37" y="28"/>
                    </a:lnTo>
                    <a:lnTo>
                      <a:pt x="39" y="25"/>
                    </a:lnTo>
                    <a:lnTo>
                      <a:pt x="43" y="22"/>
                    </a:lnTo>
                    <a:lnTo>
                      <a:pt x="48" y="18"/>
                    </a:lnTo>
                    <a:lnTo>
                      <a:pt x="48" y="18"/>
                    </a:lnTo>
                    <a:lnTo>
                      <a:pt x="50" y="14"/>
                    </a:lnTo>
                    <a:lnTo>
                      <a:pt x="50" y="10"/>
                    </a:lnTo>
                    <a:lnTo>
                      <a:pt x="50" y="6"/>
                    </a:lnTo>
                    <a:lnTo>
                      <a:pt x="49" y="4"/>
                    </a:lnTo>
                    <a:lnTo>
                      <a:pt x="46" y="0"/>
                    </a:lnTo>
                    <a:lnTo>
                      <a:pt x="45" y="0"/>
                    </a:lnTo>
                    <a:lnTo>
                      <a:pt x="45" y="0"/>
                    </a:lnTo>
                    <a:lnTo>
                      <a:pt x="45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03" name="Freeform 111"/>
              <p:cNvSpPr>
                <a:spLocks/>
              </p:cNvSpPr>
              <p:nvPr/>
            </p:nvSpPr>
            <p:spPr bwMode="auto">
              <a:xfrm>
                <a:off x="5078" y="2192"/>
                <a:ext cx="14" cy="25"/>
              </a:xfrm>
              <a:custGeom>
                <a:avLst/>
                <a:gdLst/>
                <a:ahLst/>
                <a:cxnLst>
                  <a:cxn ang="0">
                    <a:pos x="27" y="29"/>
                  </a:cxn>
                  <a:cxn ang="0">
                    <a:pos x="27" y="29"/>
                  </a:cxn>
                  <a:cxn ang="0">
                    <a:pos x="25" y="39"/>
                  </a:cxn>
                  <a:cxn ang="0">
                    <a:pos x="24" y="44"/>
                  </a:cxn>
                  <a:cxn ang="0">
                    <a:pos x="19" y="50"/>
                  </a:cxn>
                  <a:cxn ang="0">
                    <a:pos x="19" y="50"/>
                  </a:cxn>
                  <a:cxn ang="0">
                    <a:pos x="11" y="64"/>
                  </a:cxn>
                  <a:cxn ang="0">
                    <a:pos x="6" y="70"/>
                  </a:cxn>
                  <a:cxn ang="0">
                    <a:pos x="0" y="78"/>
                  </a:cxn>
                  <a:cxn ang="0">
                    <a:pos x="0" y="78"/>
                  </a:cxn>
                  <a:cxn ang="0">
                    <a:pos x="5" y="67"/>
                  </a:cxn>
                  <a:cxn ang="0">
                    <a:pos x="11" y="58"/>
                  </a:cxn>
                  <a:cxn ang="0">
                    <a:pos x="15" y="48"/>
                  </a:cxn>
                  <a:cxn ang="0">
                    <a:pos x="19" y="36"/>
                  </a:cxn>
                  <a:cxn ang="0">
                    <a:pos x="19" y="36"/>
                  </a:cxn>
                  <a:cxn ang="0">
                    <a:pos x="24" y="23"/>
                  </a:cxn>
                  <a:cxn ang="0">
                    <a:pos x="29" y="13"/>
                  </a:cxn>
                  <a:cxn ang="0">
                    <a:pos x="35" y="7"/>
                  </a:cxn>
                  <a:cxn ang="0">
                    <a:pos x="43" y="0"/>
                  </a:cxn>
                  <a:cxn ang="0">
                    <a:pos x="43" y="0"/>
                  </a:cxn>
                  <a:cxn ang="0">
                    <a:pos x="34" y="13"/>
                  </a:cxn>
                  <a:cxn ang="0">
                    <a:pos x="30" y="20"/>
                  </a:cxn>
                  <a:cxn ang="0">
                    <a:pos x="27" y="29"/>
                  </a:cxn>
                  <a:cxn ang="0">
                    <a:pos x="27" y="29"/>
                  </a:cxn>
                  <a:cxn ang="0">
                    <a:pos x="27" y="29"/>
                  </a:cxn>
                </a:cxnLst>
                <a:rect l="0" t="0" r="r" b="b"/>
                <a:pathLst>
                  <a:path w="43" h="78">
                    <a:moveTo>
                      <a:pt x="27" y="29"/>
                    </a:moveTo>
                    <a:lnTo>
                      <a:pt x="27" y="29"/>
                    </a:lnTo>
                    <a:lnTo>
                      <a:pt x="25" y="39"/>
                    </a:lnTo>
                    <a:lnTo>
                      <a:pt x="24" y="44"/>
                    </a:lnTo>
                    <a:lnTo>
                      <a:pt x="19" y="50"/>
                    </a:lnTo>
                    <a:lnTo>
                      <a:pt x="19" y="50"/>
                    </a:lnTo>
                    <a:lnTo>
                      <a:pt x="11" y="64"/>
                    </a:lnTo>
                    <a:lnTo>
                      <a:pt x="6" y="70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5" y="67"/>
                    </a:lnTo>
                    <a:lnTo>
                      <a:pt x="11" y="58"/>
                    </a:lnTo>
                    <a:lnTo>
                      <a:pt x="15" y="48"/>
                    </a:lnTo>
                    <a:lnTo>
                      <a:pt x="19" y="36"/>
                    </a:lnTo>
                    <a:lnTo>
                      <a:pt x="19" y="36"/>
                    </a:lnTo>
                    <a:lnTo>
                      <a:pt x="24" y="23"/>
                    </a:lnTo>
                    <a:lnTo>
                      <a:pt x="29" y="13"/>
                    </a:lnTo>
                    <a:lnTo>
                      <a:pt x="35" y="7"/>
                    </a:lnTo>
                    <a:lnTo>
                      <a:pt x="43" y="0"/>
                    </a:lnTo>
                    <a:lnTo>
                      <a:pt x="43" y="0"/>
                    </a:lnTo>
                    <a:lnTo>
                      <a:pt x="34" y="13"/>
                    </a:lnTo>
                    <a:lnTo>
                      <a:pt x="30" y="20"/>
                    </a:lnTo>
                    <a:lnTo>
                      <a:pt x="27" y="29"/>
                    </a:lnTo>
                    <a:lnTo>
                      <a:pt x="27" y="29"/>
                    </a:lnTo>
                    <a:lnTo>
                      <a:pt x="27" y="29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04" name="Freeform 112"/>
              <p:cNvSpPr>
                <a:spLocks/>
              </p:cNvSpPr>
              <p:nvPr/>
            </p:nvSpPr>
            <p:spPr bwMode="auto">
              <a:xfrm>
                <a:off x="5079" y="2192"/>
                <a:ext cx="53" cy="38"/>
              </a:xfrm>
              <a:custGeom>
                <a:avLst/>
                <a:gdLst/>
                <a:ahLst/>
                <a:cxnLst>
                  <a:cxn ang="0">
                    <a:pos x="26" y="44"/>
                  </a:cxn>
                  <a:cxn ang="0">
                    <a:pos x="22" y="64"/>
                  </a:cxn>
                  <a:cxn ang="0">
                    <a:pos x="26" y="69"/>
                  </a:cxn>
                  <a:cxn ang="0">
                    <a:pos x="27" y="76"/>
                  </a:cxn>
                  <a:cxn ang="0">
                    <a:pos x="36" y="80"/>
                  </a:cxn>
                  <a:cxn ang="0">
                    <a:pos x="41" y="63"/>
                  </a:cxn>
                  <a:cxn ang="0">
                    <a:pos x="51" y="79"/>
                  </a:cxn>
                  <a:cxn ang="0">
                    <a:pos x="57" y="70"/>
                  </a:cxn>
                  <a:cxn ang="0">
                    <a:pos x="61" y="80"/>
                  </a:cxn>
                  <a:cxn ang="0">
                    <a:pos x="65" y="70"/>
                  </a:cxn>
                  <a:cxn ang="0">
                    <a:pos x="65" y="32"/>
                  </a:cxn>
                  <a:cxn ang="0">
                    <a:pos x="57" y="8"/>
                  </a:cxn>
                  <a:cxn ang="0">
                    <a:pos x="62" y="9"/>
                  </a:cxn>
                  <a:cxn ang="0">
                    <a:pos x="69" y="20"/>
                  </a:cxn>
                  <a:cxn ang="0">
                    <a:pos x="70" y="13"/>
                  </a:cxn>
                  <a:cxn ang="0">
                    <a:pos x="82" y="0"/>
                  </a:cxn>
                  <a:cxn ang="0">
                    <a:pos x="75" y="11"/>
                  </a:cxn>
                  <a:cxn ang="0">
                    <a:pos x="75" y="46"/>
                  </a:cxn>
                  <a:cxn ang="0">
                    <a:pos x="70" y="76"/>
                  </a:cxn>
                  <a:cxn ang="0">
                    <a:pos x="77" y="80"/>
                  </a:cxn>
                  <a:cxn ang="0">
                    <a:pos x="83" y="62"/>
                  </a:cxn>
                  <a:cxn ang="0">
                    <a:pos x="87" y="79"/>
                  </a:cxn>
                  <a:cxn ang="0">
                    <a:pos x="99" y="67"/>
                  </a:cxn>
                  <a:cxn ang="0">
                    <a:pos x="100" y="66"/>
                  </a:cxn>
                  <a:cxn ang="0">
                    <a:pos x="114" y="80"/>
                  </a:cxn>
                  <a:cxn ang="0">
                    <a:pos x="109" y="54"/>
                  </a:cxn>
                  <a:cxn ang="0">
                    <a:pos x="114" y="41"/>
                  </a:cxn>
                  <a:cxn ang="0">
                    <a:pos x="98" y="0"/>
                  </a:cxn>
                  <a:cxn ang="0">
                    <a:pos x="104" y="0"/>
                  </a:cxn>
                  <a:cxn ang="0">
                    <a:pos x="111" y="12"/>
                  </a:cxn>
                  <a:cxn ang="0">
                    <a:pos x="133" y="21"/>
                  </a:cxn>
                  <a:cxn ang="0">
                    <a:pos x="142" y="29"/>
                  </a:cxn>
                  <a:cxn ang="0">
                    <a:pos x="126" y="33"/>
                  </a:cxn>
                  <a:cxn ang="0">
                    <a:pos x="155" y="73"/>
                  </a:cxn>
                  <a:cxn ang="0">
                    <a:pos x="155" y="103"/>
                  </a:cxn>
                  <a:cxn ang="0">
                    <a:pos x="126" y="107"/>
                  </a:cxn>
                  <a:cxn ang="0">
                    <a:pos x="119" y="104"/>
                  </a:cxn>
                  <a:cxn ang="0">
                    <a:pos x="103" y="99"/>
                  </a:cxn>
                  <a:cxn ang="0">
                    <a:pos x="94" y="88"/>
                  </a:cxn>
                  <a:cxn ang="0">
                    <a:pos x="83" y="95"/>
                  </a:cxn>
                  <a:cxn ang="0">
                    <a:pos x="70" y="107"/>
                  </a:cxn>
                  <a:cxn ang="0">
                    <a:pos x="62" y="105"/>
                  </a:cxn>
                  <a:cxn ang="0">
                    <a:pos x="56" y="100"/>
                  </a:cxn>
                  <a:cxn ang="0">
                    <a:pos x="45" y="88"/>
                  </a:cxn>
                  <a:cxn ang="0">
                    <a:pos x="35" y="91"/>
                  </a:cxn>
                  <a:cxn ang="0">
                    <a:pos x="15" y="100"/>
                  </a:cxn>
                  <a:cxn ang="0">
                    <a:pos x="2" y="107"/>
                  </a:cxn>
                  <a:cxn ang="0">
                    <a:pos x="0" y="100"/>
                  </a:cxn>
                  <a:cxn ang="0">
                    <a:pos x="16" y="94"/>
                  </a:cxn>
                  <a:cxn ang="0">
                    <a:pos x="17" y="83"/>
                  </a:cxn>
                  <a:cxn ang="0">
                    <a:pos x="17" y="81"/>
                  </a:cxn>
                  <a:cxn ang="0">
                    <a:pos x="17" y="63"/>
                  </a:cxn>
                  <a:cxn ang="0">
                    <a:pos x="20" y="55"/>
                  </a:cxn>
                  <a:cxn ang="0">
                    <a:pos x="14" y="55"/>
                  </a:cxn>
                  <a:cxn ang="0">
                    <a:pos x="20" y="46"/>
                  </a:cxn>
                </a:cxnLst>
                <a:rect l="0" t="0" r="r" b="b"/>
                <a:pathLst>
                  <a:path w="160" h="112">
                    <a:moveTo>
                      <a:pt x="20" y="46"/>
                    </a:moveTo>
                    <a:lnTo>
                      <a:pt x="20" y="46"/>
                    </a:lnTo>
                    <a:lnTo>
                      <a:pt x="22" y="47"/>
                    </a:lnTo>
                    <a:lnTo>
                      <a:pt x="24" y="47"/>
                    </a:lnTo>
                    <a:lnTo>
                      <a:pt x="26" y="44"/>
                    </a:lnTo>
                    <a:lnTo>
                      <a:pt x="29" y="37"/>
                    </a:lnTo>
                    <a:lnTo>
                      <a:pt x="29" y="37"/>
                    </a:lnTo>
                    <a:lnTo>
                      <a:pt x="26" y="53"/>
                    </a:lnTo>
                    <a:lnTo>
                      <a:pt x="22" y="64"/>
                    </a:lnTo>
                    <a:lnTo>
                      <a:pt x="22" y="64"/>
                    </a:lnTo>
                    <a:lnTo>
                      <a:pt x="22" y="69"/>
                    </a:lnTo>
                    <a:lnTo>
                      <a:pt x="23" y="70"/>
                    </a:lnTo>
                    <a:lnTo>
                      <a:pt x="23" y="70"/>
                    </a:lnTo>
                    <a:lnTo>
                      <a:pt x="25" y="70"/>
                    </a:lnTo>
                    <a:lnTo>
                      <a:pt x="26" y="69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27" y="71"/>
                    </a:lnTo>
                    <a:lnTo>
                      <a:pt x="27" y="74"/>
                    </a:lnTo>
                    <a:lnTo>
                      <a:pt x="27" y="76"/>
                    </a:lnTo>
                    <a:lnTo>
                      <a:pt x="28" y="79"/>
                    </a:lnTo>
                    <a:lnTo>
                      <a:pt x="29" y="80"/>
                    </a:lnTo>
                    <a:lnTo>
                      <a:pt x="33" y="80"/>
                    </a:lnTo>
                    <a:lnTo>
                      <a:pt x="36" y="80"/>
                    </a:lnTo>
                    <a:lnTo>
                      <a:pt x="36" y="80"/>
                    </a:lnTo>
                    <a:lnTo>
                      <a:pt x="38" y="76"/>
                    </a:lnTo>
                    <a:lnTo>
                      <a:pt x="39" y="73"/>
                    </a:lnTo>
                    <a:lnTo>
                      <a:pt x="41" y="51"/>
                    </a:lnTo>
                    <a:lnTo>
                      <a:pt x="41" y="51"/>
                    </a:lnTo>
                    <a:lnTo>
                      <a:pt x="41" y="63"/>
                    </a:lnTo>
                    <a:lnTo>
                      <a:pt x="42" y="73"/>
                    </a:lnTo>
                    <a:lnTo>
                      <a:pt x="45" y="79"/>
                    </a:lnTo>
                    <a:lnTo>
                      <a:pt x="47" y="81"/>
                    </a:lnTo>
                    <a:lnTo>
                      <a:pt x="49" y="81"/>
                    </a:lnTo>
                    <a:lnTo>
                      <a:pt x="51" y="79"/>
                    </a:lnTo>
                    <a:lnTo>
                      <a:pt x="53" y="74"/>
                    </a:lnTo>
                    <a:lnTo>
                      <a:pt x="53" y="70"/>
                    </a:lnTo>
                    <a:lnTo>
                      <a:pt x="53" y="70"/>
                    </a:lnTo>
                    <a:lnTo>
                      <a:pt x="57" y="70"/>
                    </a:lnTo>
                    <a:lnTo>
                      <a:pt x="57" y="70"/>
                    </a:lnTo>
                    <a:lnTo>
                      <a:pt x="57" y="70"/>
                    </a:lnTo>
                    <a:lnTo>
                      <a:pt x="56" y="73"/>
                    </a:lnTo>
                    <a:lnTo>
                      <a:pt x="57" y="76"/>
                    </a:lnTo>
                    <a:lnTo>
                      <a:pt x="59" y="79"/>
                    </a:lnTo>
                    <a:lnTo>
                      <a:pt x="61" y="80"/>
                    </a:lnTo>
                    <a:lnTo>
                      <a:pt x="62" y="80"/>
                    </a:lnTo>
                    <a:lnTo>
                      <a:pt x="64" y="78"/>
                    </a:lnTo>
                    <a:lnTo>
                      <a:pt x="65" y="74"/>
                    </a:lnTo>
                    <a:lnTo>
                      <a:pt x="65" y="70"/>
                    </a:lnTo>
                    <a:lnTo>
                      <a:pt x="65" y="70"/>
                    </a:lnTo>
                    <a:lnTo>
                      <a:pt x="62" y="46"/>
                    </a:lnTo>
                    <a:lnTo>
                      <a:pt x="62" y="46"/>
                    </a:lnTo>
                    <a:lnTo>
                      <a:pt x="65" y="46"/>
                    </a:lnTo>
                    <a:lnTo>
                      <a:pt x="65" y="32"/>
                    </a:lnTo>
                    <a:lnTo>
                      <a:pt x="65" y="32"/>
                    </a:lnTo>
                    <a:lnTo>
                      <a:pt x="65" y="32"/>
                    </a:lnTo>
                    <a:lnTo>
                      <a:pt x="64" y="24"/>
                    </a:lnTo>
                    <a:lnTo>
                      <a:pt x="62" y="18"/>
                    </a:lnTo>
                    <a:lnTo>
                      <a:pt x="60" y="11"/>
                    </a:lnTo>
                    <a:lnTo>
                      <a:pt x="57" y="8"/>
                    </a:lnTo>
                    <a:lnTo>
                      <a:pt x="57" y="8"/>
                    </a:lnTo>
                    <a:lnTo>
                      <a:pt x="58" y="5"/>
                    </a:lnTo>
                    <a:lnTo>
                      <a:pt x="58" y="5"/>
                    </a:lnTo>
                    <a:lnTo>
                      <a:pt x="58" y="5"/>
                    </a:lnTo>
                    <a:lnTo>
                      <a:pt x="62" y="9"/>
                    </a:lnTo>
                    <a:lnTo>
                      <a:pt x="64" y="12"/>
                    </a:lnTo>
                    <a:lnTo>
                      <a:pt x="67" y="20"/>
                    </a:lnTo>
                    <a:lnTo>
                      <a:pt x="67" y="20"/>
                    </a:lnTo>
                    <a:lnTo>
                      <a:pt x="69" y="20"/>
                    </a:lnTo>
                    <a:lnTo>
                      <a:pt x="69" y="20"/>
                    </a:lnTo>
                    <a:lnTo>
                      <a:pt x="69" y="20"/>
                    </a:lnTo>
                    <a:lnTo>
                      <a:pt x="69" y="20"/>
                    </a:lnTo>
                    <a:lnTo>
                      <a:pt x="69" y="20"/>
                    </a:lnTo>
                    <a:lnTo>
                      <a:pt x="70" y="13"/>
                    </a:lnTo>
                    <a:lnTo>
                      <a:pt x="70" y="13"/>
                    </a:lnTo>
                    <a:lnTo>
                      <a:pt x="73" y="8"/>
                    </a:lnTo>
                    <a:lnTo>
                      <a:pt x="75" y="5"/>
                    </a:lnTo>
                    <a:lnTo>
                      <a:pt x="78" y="3"/>
                    </a:lnTo>
                    <a:lnTo>
                      <a:pt x="82" y="0"/>
                    </a:lnTo>
                    <a:lnTo>
                      <a:pt x="82" y="0"/>
                    </a:lnTo>
                    <a:lnTo>
                      <a:pt x="83" y="3"/>
                    </a:lnTo>
                    <a:lnTo>
                      <a:pt x="83" y="3"/>
                    </a:lnTo>
                    <a:lnTo>
                      <a:pt x="83" y="3"/>
                    </a:lnTo>
                    <a:lnTo>
                      <a:pt x="78" y="7"/>
                    </a:lnTo>
                    <a:lnTo>
                      <a:pt x="75" y="11"/>
                    </a:lnTo>
                    <a:lnTo>
                      <a:pt x="73" y="18"/>
                    </a:lnTo>
                    <a:lnTo>
                      <a:pt x="72" y="29"/>
                    </a:lnTo>
                    <a:lnTo>
                      <a:pt x="72" y="29"/>
                    </a:lnTo>
                    <a:lnTo>
                      <a:pt x="72" y="46"/>
                    </a:lnTo>
                    <a:lnTo>
                      <a:pt x="75" y="46"/>
                    </a:lnTo>
                    <a:lnTo>
                      <a:pt x="71" y="70"/>
                    </a:lnTo>
                    <a:lnTo>
                      <a:pt x="71" y="70"/>
                    </a:lnTo>
                    <a:lnTo>
                      <a:pt x="71" y="70"/>
                    </a:lnTo>
                    <a:lnTo>
                      <a:pt x="70" y="73"/>
                    </a:lnTo>
                    <a:lnTo>
                      <a:pt x="70" y="76"/>
                    </a:lnTo>
                    <a:lnTo>
                      <a:pt x="70" y="79"/>
                    </a:lnTo>
                    <a:lnTo>
                      <a:pt x="71" y="80"/>
                    </a:lnTo>
                    <a:lnTo>
                      <a:pt x="73" y="81"/>
                    </a:lnTo>
                    <a:lnTo>
                      <a:pt x="75" y="81"/>
                    </a:lnTo>
                    <a:lnTo>
                      <a:pt x="77" y="80"/>
                    </a:lnTo>
                    <a:lnTo>
                      <a:pt x="79" y="78"/>
                    </a:lnTo>
                    <a:lnTo>
                      <a:pt x="79" y="78"/>
                    </a:lnTo>
                    <a:lnTo>
                      <a:pt x="83" y="71"/>
                    </a:lnTo>
                    <a:lnTo>
                      <a:pt x="83" y="67"/>
                    </a:lnTo>
                    <a:lnTo>
                      <a:pt x="83" y="62"/>
                    </a:lnTo>
                    <a:lnTo>
                      <a:pt x="83" y="58"/>
                    </a:lnTo>
                    <a:lnTo>
                      <a:pt x="83" y="58"/>
                    </a:lnTo>
                    <a:lnTo>
                      <a:pt x="84" y="67"/>
                    </a:lnTo>
                    <a:lnTo>
                      <a:pt x="85" y="73"/>
                    </a:lnTo>
                    <a:lnTo>
                      <a:pt x="87" y="79"/>
                    </a:lnTo>
                    <a:lnTo>
                      <a:pt x="89" y="81"/>
                    </a:lnTo>
                    <a:lnTo>
                      <a:pt x="92" y="81"/>
                    </a:lnTo>
                    <a:lnTo>
                      <a:pt x="95" y="79"/>
                    </a:lnTo>
                    <a:lnTo>
                      <a:pt x="97" y="74"/>
                    </a:lnTo>
                    <a:lnTo>
                      <a:pt x="99" y="67"/>
                    </a:lnTo>
                    <a:lnTo>
                      <a:pt x="99" y="67"/>
                    </a:lnTo>
                    <a:lnTo>
                      <a:pt x="99" y="64"/>
                    </a:lnTo>
                    <a:lnTo>
                      <a:pt x="98" y="61"/>
                    </a:lnTo>
                    <a:lnTo>
                      <a:pt x="100" y="66"/>
                    </a:lnTo>
                    <a:lnTo>
                      <a:pt x="100" y="66"/>
                    </a:lnTo>
                    <a:lnTo>
                      <a:pt x="102" y="72"/>
                    </a:lnTo>
                    <a:lnTo>
                      <a:pt x="103" y="75"/>
                    </a:lnTo>
                    <a:lnTo>
                      <a:pt x="107" y="78"/>
                    </a:lnTo>
                    <a:lnTo>
                      <a:pt x="114" y="80"/>
                    </a:lnTo>
                    <a:lnTo>
                      <a:pt x="114" y="80"/>
                    </a:lnTo>
                    <a:lnTo>
                      <a:pt x="114" y="78"/>
                    </a:lnTo>
                    <a:lnTo>
                      <a:pt x="114" y="71"/>
                    </a:lnTo>
                    <a:lnTo>
                      <a:pt x="112" y="62"/>
                    </a:lnTo>
                    <a:lnTo>
                      <a:pt x="109" y="54"/>
                    </a:lnTo>
                    <a:lnTo>
                      <a:pt x="109" y="54"/>
                    </a:lnTo>
                    <a:lnTo>
                      <a:pt x="112" y="51"/>
                    </a:lnTo>
                    <a:lnTo>
                      <a:pt x="114" y="50"/>
                    </a:lnTo>
                    <a:lnTo>
                      <a:pt x="114" y="48"/>
                    </a:lnTo>
                    <a:lnTo>
                      <a:pt x="114" y="45"/>
                    </a:lnTo>
                    <a:lnTo>
                      <a:pt x="114" y="41"/>
                    </a:lnTo>
                    <a:lnTo>
                      <a:pt x="110" y="25"/>
                    </a:lnTo>
                    <a:lnTo>
                      <a:pt x="110" y="25"/>
                    </a:lnTo>
                    <a:lnTo>
                      <a:pt x="103" y="10"/>
                    </a:lnTo>
                    <a:lnTo>
                      <a:pt x="100" y="3"/>
                    </a:lnTo>
                    <a:lnTo>
                      <a:pt x="98" y="0"/>
                    </a:lnTo>
                    <a:lnTo>
                      <a:pt x="98" y="0"/>
                    </a:lnTo>
                    <a:lnTo>
                      <a:pt x="98" y="0"/>
                    </a:lnTo>
                    <a:lnTo>
                      <a:pt x="104" y="0"/>
                    </a:lnTo>
                    <a:lnTo>
                      <a:pt x="104" y="0"/>
                    </a:lnTo>
                    <a:lnTo>
                      <a:pt x="104" y="0"/>
                    </a:lnTo>
                    <a:lnTo>
                      <a:pt x="108" y="4"/>
                    </a:lnTo>
                    <a:lnTo>
                      <a:pt x="109" y="7"/>
                    </a:lnTo>
                    <a:lnTo>
                      <a:pt x="110" y="9"/>
                    </a:lnTo>
                    <a:lnTo>
                      <a:pt x="111" y="12"/>
                    </a:lnTo>
                    <a:lnTo>
                      <a:pt x="111" y="12"/>
                    </a:lnTo>
                    <a:lnTo>
                      <a:pt x="113" y="14"/>
                    </a:lnTo>
                    <a:lnTo>
                      <a:pt x="116" y="17"/>
                    </a:lnTo>
                    <a:lnTo>
                      <a:pt x="122" y="19"/>
                    </a:lnTo>
                    <a:lnTo>
                      <a:pt x="133" y="21"/>
                    </a:lnTo>
                    <a:lnTo>
                      <a:pt x="133" y="21"/>
                    </a:lnTo>
                    <a:lnTo>
                      <a:pt x="138" y="23"/>
                    </a:lnTo>
                    <a:lnTo>
                      <a:pt x="142" y="24"/>
                    </a:lnTo>
                    <a:lnTo>
                      <a:pt x="148" y="28"/>
                    </a:lnTo>
                    <a:lnTo>
                      <a:pt x="148" y="28"/>
                    </a:lnTo>
                    <a:lnTo>
                      <a:pt x="142" y="29"/>
                    </a:lnTo>
                    <a:lnTo>
                      <a:pt x="138" y="30"/>
                    </a:lnTo>
                    <a:lnTo>
                      <a:pt x="134" y="31"/>
                    </a:lnTo>
                    <a:lnTo>
                      <a:pt x="125" y="30"/>
                    </a:lnTo>
                    <a:lnTo>
                      <a:pt x="125" y="30"/>
                    </a:lnTo>
                    <a:lnTo>
                      <a:pt x="126" y="33"/>
                    </a:lnTo>
                    <a:lnTo>
                      <a:pt x="128" y="36"/>
                    </a:lnTo>
                    <a:lnTo>
                      <a:pt x="146" y="59"/>
                    </a:lnTo>
                    <a:lnTo>
                      <a:pt x="146" y="59"/>
                    </a:lnTo>
                    <a:lnTo>
                      <a:pt x="151" y="64"/>
                    </a:lnTo>
                    <a:lnTo>
                      <a:pt x="155" y="73"/>
                    </a:lnTo>
                    <a:lnTo>
                      <a:pt x="159" y="82"/>
                    </a:lnTo>
                    <a:lnTo>
                      <a:pt x="160" y="91"/>
                    </a:lnTo>
                    <a:lnTo>
                      <a:pt x="159" y="95"/>
                    </a:lnTo>
                    <a:lnTo>
                      <a:pt x="158" y="99"/>
                    </a:lnTo>
                    <a:lnTo>
                      <a:pt x="155" y="103"/>
                    </a:lnTo>
                    <a:lnTo>
                      <a:pt x="152" y="106"/>
                    </a:lnTo>
                    <a:lnTo>
                      <a:pt x="148" y="107"/>
                    </a:lnTo>
                    <a:lnTo>
                      <a:pt x="141" y="108"/>
                    </a:lnTo>
                    <a:lnTo>
                      <a:pt x="135" y="108"/>
                    </a:lnTo>
                    <a:lnTo>
                      <a:pt x="126" y="107"/>
                    </a:lnTo>
                    <a:lnTo>
                      <a:pt x="126" y="107"/>
                    </a:lnTo>
                    <a:lnTo>
                      <a:pt x="123" y="107"/>
                    </a:lnTo>
                    <a:lnTo>
                      <a:pt x="121" y="106"/>
                    </a:lnTo>
                    <a:lnTo>
                      <a:pt x="119" y="104"/>
                    </a:lnTo>
                    <a:lnTo>
                      <a:pt x="119" y="104"/>
                    </a:lnTo>
                    <a:lnTo>
                      <a:pt x="116" y="101"/>
                    </a:lnTo>
                    <a:lnTo>
                      <a:pt x="113" y="100"/>
                    </a:lnTo>
                    <a:lnTo>
                      <a:pt x="109" y="100"/>
                    </a:lnTo>
                    <a:lnTo>
                      <a:pt x="109" y="100"/>
                    </a:lnTo>
                    <a:lnTo>
                      <a:pt x="103" y="99"/>
                    </a:lnTo>
                    <a:lnTo>
                      <a:pt x="99" y="97"/>
                    </a:lnTo>
                    <a:lnTo>
                      <a:pt x="97" y="94"/>
                    </a:lnTo>
                    <a:lnTo>
                      <a:pt x="97" y="89"/>
                    </a:lnTo>
                    <a:lnTo>
                      <a:pt x="97" y="89"/>
                    </a:lnTo>
                    <a:lnTo>
                      <a:pt x="94" y="88"/>
                    </a:lnTo>
                    <a:lnTo>
                      <a:pt x="90" y="88"/>
                    </a:lnTo>
                    <a:lnTo>
                      <a:pt x="87" y="91"/>
                    </a:lnTo>
                    <a:lnTo>
                      <a:pt x="86" y="92"/>
                    </a:lnTo>
                    <a:lnTo>
                      <a:pt x="86" y="92"/>
                    </a:lnTo>
                    <a:lnTo>
                      <a:pt x="83" y="95"/>
                    </a:lnTo>
                    <a:lnTo>
                      <a:pt x="79" y="98"/>
                    </a:lnTo>
                    <a:lnTo>
                      <a:pt x="74" y="101"/>
                    </a:lnTo>
                    <a:lnTo>
                      <a:pt x="74" y="101"/>
                    </a:lnTo>
                    <a:lnTo>
                      <a:pt x="71" y="104"/>
                    </a:lnTo>
                    <a:lnTo>
                      <a:pt x="70" y="107"/>
                    </a:lnTo>
                    <a:lnTo>
                      <a:pt x="67" y="112"/>
                    </a:lnTo>
                    <a:lnTo>
                      <a:pt x="67" y="112"/>
                    </a:lnTo>
                    <a:lnTo>
                      <a:pt x="64" y="109"/>
                    </a:lnTo>
                    <a:lnTo>
                      <a:pt x="62" y="105"/>
                    </a:lnTo>
                    <a:lnTo>
                      <a:pt x="62" y="105"/>
                    </a:lnTo>
                    <a:lnTo>
                      <a:pt x="61" y="103"/>
                    </a:lnTo>
                    <a:lnTo>
                      <a:pt x="60" y="101"/>
                    </a:lnTo>
                    <a:lnTo>
                      <a:pt x="59" y="101"/>
                    </a:lnTo>
                    <a:lnTo>
                      <a:pt x="56" y="100"/>
                    </a:lnTo>
                    <a:lnTo>
                      <a:pt x="56" y="100"/>
                    </a:lnTo>
                    <a:lnTo>
                      <a:pt x="49" y="96"/>
                    </a:lnTo>
                    <a:lnTo>
                      <a:pt x="47" y="94"/>
                    </a:lnTo>
                    <a:lnTo>
                      <a:pt x="46" y="89"/>
                    </a:lnTo>
                    <a:lnTo>
                      <a:pt x="46" y="89"/>
                    </a:lnTo>
                    <a:lnTo>
                      <a:pt x="45" y="88"/>
                    </a:lnTo>
                    <a:lnTo>
                      <a:pt x="44" y="87"/>
                    </a:lnTo>
                    <a:lnTo>
                      <a:pt x="39" y="87"/>
                    </a:lnTo>
                    <a:lnTo>
                      <a:pt x="36" y="88"/>
                    </a:lnTo>
                    <a:lnTo>
                      <a:pt x="35" y="91"/>
                    </a:lnTo>
                    <a:lnTo>
                      <a:pt x="35" y="91"/>
                    </a:lnTo>
                    <a:lnTo>
                      <a:pt x="32" y="95"/>
                    </a:lnTo>
                    <a:lnTo>
                      <a:pt x="28" y="97"/>
                    </a:lnTo>
                    <a:lnTo>
                      <a:pt x="24" y="99"/>
                    </a:lnTo>
                    <a:lnTo>
                      <a:pt x="15" y="100"/>
                    </a:lnTo>
                    <a:lnTo>
                      <a:pt x="15" y="100"/>
                    </a:lnTo>
                    <a:lnTo>
                      <a:pt x="7" y="101"/>
                    </a:lnTo>
                    <a:lnTo>
                      <a:pt x="3" y="104"/>
                    </a:lnTo>
                    <a:lnTo>
                      <a:pt x="3" y="105"/>
                    </a:lnTo>
                    <a:lnTo>
                      <a:pt x="2" y="107"/>
                    </a:lnTo>
                    <a:lnTo>
                      <a:pt x="2" y="107"/>
                    </a:lnTo>
                    <a:lnTo>
                      <a:pt x="1" y="107"/>
                    </a:lnTo>
                    <a:lnTo>
                      <a:pt x="0" y="107"/>
                    </a:lnTo>
                    <a:lnTo>
                      <a:pt x="0" y="105"/>
                    </a:lnTo>
                    <a:lnTo>
                      <a:pt x="0" y="100"/>
                    </a:lnTo>
                    <a:lnTo>
                      <a:pt x="0" y="100"/>
                    </a:lnTo>
                    <a:lnTo>
                      <a:pt x="7" y="94"/>
                    </a:lnTo>
                    <a:lnTo>
                      <a:pt x="7" y="94"/>
                    </a:lnTo>
                    <a:lnTo>
                      <a:pt x="7" y="94"/>
                    </a:lnTo>
                    <a:lnTo>
                      <a:pt x="14" y="94"/>
                    </a:lnTo>
                    <a:lnTo>
                      <a:pt x="16" y="94"/>
                    </a:lnTo>
                    <a:lnTo>
                      <a:pt x="19" y="93"/>
                    </a:lnTo>
                    <a:lnTo>
                      <a:pt x="20" y="92"/>
                    </a:lnTo>
                    <a:lnTo>
                      <a:pt x="20" y="89"/>
                    </a:lnTo>
                    <a:lnTo>
                      <a:pt x="20" y="86"/>
                    </a:lnTo>
                    <a:lnTo>
                      <a:pt x="17" y="83"/>
                    </a:lnTo>
                    <a:lnTo>
                      <a:pt x="17" y="83"/>
                    </a:lnTo>
                    <a:lnTo>
                      <a:pt x="16" y="80"/>
                    </a:lnTo>
                    <a:lnTo>
                      <a:pt x="17" y="82"/>
                    </a:lnTo>
                    <a:lnTo>
                      <a:pt x="19" y="84"/>
                    </a:lnTo>
                    <a:lnTo>
                      <a:pt x="17" y="81"/>
                    </a:lnTo>
                    <a:lnTo>
                      <a:pt x="17" y="81"/>
                    </a:lnTo>
                    <a:lnTo>
                      <a:pt x="15" y="75"/>
                    </a:lnTo>
                    <a:lnTo>
                      <a:pt x="14" y="71"/>
                    </a:lnTo>
                    <a:lnTo>
                      <a:pt x="14" y="68"/>
                    </a:lnTo>
                    <a:lnTo>
                      <a:pt x="17" y="63"/>
                    </a:lnTo>
                    <a:lnTo>
                      <a:pt x="17" y="63"/>
                    </a:lnTo>
                    <a:lnTo>
                      <a:pt x="20" y="61"/>
                    </a:lnTo>
                    <a:lnTo>
                      <a:pt x="21" y="58"/>
                    </a:lnTo>
                    <a:lnTo>
                      <a:pt x="21" y="57"/>
                    </a:lnTo>
                    <a:lnTo>
                      <a:pt x="20" y="55"/>
                    </a:lnTo>
                    <a:lnTo>
                      <a:pt x="19" y="54"/>
                    </a:lnTo>
                    <a:lnTo>
                      <a:pt x="17" y="54"/>
                    </a:lnTo>
                    <a:lnTo>
                      <a:pt x="16" y="54"/>
                    </a:lnTo>
                    <a:lnTo>
                      <a:pt x="14" y="55"/>
                    </a:lnTo>
                    <a:lnTo>
                      <a:pt x="14" y="55"/>
                    </a:lnTo>
                    <a:lnTo>
                      <a:pt x="13" y="56"/>
                    </a:lnTo>
                    <a:lnTo>
                      <a:pt x="13" y="55"/>
                    </a:lnTo>
                    <a:lnTo>
                      <a:pt x="15" y="51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05" name="Freeform 113"/>
              <p:cNvSpPr>
                <a:spLocks/>
              </p:cNvSpPr>
              <p:nvPr/>
            </p:nvSpPr>
            <p:spPr bwMode="auto">
              <a:xfrm>
                <a:off x="5075" y="2186"/>
                <a:ext cx="11" cy="6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6" y="6"/>
                  </a:cxn>
                  <a:cxn ang="0">
                    <a:pos x="7" y="7"/>
                  </a:cxn>
                  <a:cxn ang="0">
                    <a:pos x="9" y="8"/>
                  </a:cxn>
                  <a:cxn ang="0">
                    <a:pos x="10" y="8"/>
                  </a:cxn>
                  <a:cxn ang="0">
                    <a:pos x="14" y="7"/>
                  </a:cxn>
                  <a:cxn ang="0">
                    <a:pos x="16" y="2"/>
                  </a:cxn>
                  <a:cxn ang="0">
                    <a:pos x="16" y="2"/>
                  </a:cxn>
                  <a:cxn ang="0">
                    <a:pos x="21" y="3"/>
                  </a:cxn>
                  <a:cxn ang="0">
                    <a:pos x="25" y="5"/>
                  </a:cxn>
                  <a:cxn ang="0">
                    <a:pos x="27" y="3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32" y="1"/>
                  </a:cxn>
                  <a:cxn ang="0">
                    <a:pos x="33" y="2"/>
                  </a:cxn>
                  <a:cxn ang="0">
                    <a:pos x="34" y="5"/>
                  </a:cxn>
                  <a:cxn ang="0">
                    <a:pos x="33" y="6"/>
                  </a:cxn>
                  <a:cxn ang="0">
                    <a:pos x="32" y="8"/>
                  </a:cxn>
                  <a:cxn ang="0">
                    <a:pos x="31" y="9"/>
                  </a:cxn>
                  <a:cxn ang="0">
                    <a:pos x="28" y="9"/>
                  </a:cxn>
                  <a:cxn ang="0">
                    <a:pos x="25" y="9"/>
                  </a:cxn>
                  <a:cxn ang="0">
                    <a:pos x="25" y="9"/>
                  </a:cxn>
                  <a:cxn ang="0">
                    <a:pos x="20" y="7"/>
                  </a:cxn>
                  <a:cxn ang="0">
                    <a:pos x="18" y="7"/>
                  </a:cxn>
                  <a:cxn ang="0">
                    <a:pos x="18" y="7"/>
                  </a:cxn>
                  <a:cxn ang="0">
                    <a:pos x="18" y="9"/>
                  </a:cxn>
                  <a:cxn ang="0">
                    <a:pos x="15" y="11"/>
                  </a:cxn>
                  <a:cxn ang="0">
                    <a:pos x="13" y="12"/>
                  </a:cxn>
                  <a:cxn ang="0">
                    <a:pos x="10" y="13"/>
                  </a:cxn>
                  <a:cxn ang="0">
                    <a:pos x="8" y="12"/>
                  </a:cxn>
                  <a:cxn ang="0">
                    <a:pos x="5" y="10"/>
                  </a:cxn>
                  <a:cxn ang="0">
                    <a:pos x="1" y="8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0" t="0" r="r" b="b"/>
                <a:pathLst>
                  <a:path w="34" h="13">
                    <a:moveTo>
                      <a:pt x="0" y="3"/>
                    </a:moveTo>
                    <a:lnTo>
                      <a:pt x="5" y="3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6"/>
                    </a:lnTo>
                    <a:lnTo>
                      <a:pt x="7" y="7"/>
                    </a:lnTo>
                    <a:lnTo>
                      <a:pt x="9" y="8"/>
                    </a:lnTo>
                    <a:lnTo>
                      <a:pt x="10" y="8"/>
                    </a:lnTo>
                    <a:lnTo>
                      <a:pt x="14" y="7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21" y="3"/>
                    </a:lnTo>
                    <a:lnTo>
                      <a:pt x="25" y="5"/>
                    </a:lnTo>
                    <a:lnTo>
                      <a:pt x="27" y="3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32" y="1"/>
                    </a:lnTo>
                    <a:lnTo>
                      <a:pt x="33" y="2"/>
                    </a:lnTo>
                    <a:lnTo>
                      <a:pt x="34" y="5"/>
                    </a:lnTo>
                    <a:lnTo>
                      <a:pt x="33" y="6"/>
                    </a:lnTo>
                    <a:lnTo>
                      <a:pt x="32" y="8"/>
                    </a:lnTo>
                    <a:lnTo>
                      <a:pt x="31" y="9"/>
                    </a:lnTo>
                    <a:lnTo>
                      <a:pt x="28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0" y="7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8" y="9"/>
                    </a:lnTo>
                    <a:lnTo>
                      <a:pt x="15" y="11"/>
                    </a:lnTo>
                    <a:lnTo>
                      <a:pt x="13" y="12"/>
                    </a:lnTo>
                    <a:lnTo>
                      <a:pt x="10" y="13"/>
                    </a:lnTo>
                    <a:lnTo>
                      <a:pt x="8" y="12"/>
                    </a:lnTo>
                    <a:lnTo>
                      <a:pt x="5" y="10"/>
                    </a:lnTo>
                    <a:lnTo>
                      <a:pt x="1" y="8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06" name="Freeform 114"/>
              <p:cNvSpPr>
                <a:spLocks/>
              </p:cNvSpPr>
              <p:nvPr/>
            </p:nvSpPr>
            <p:spPr bwMode="auto">
              <a:xfrm>
                <a:off x="5118" y="2202"/>
                <a:ext cx="11" cy="22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3" y="2"/>
                  </a:cxn>
                  <a:cxn ang="0">
                    <a:pos x="4" y="11"/>
                  </a:cxn>
                  <a:cxn ang="0">
                    <a:pos x="7" y="24"/>
                  </a:cxn>
                  <a:cxn ang="0">
                    <a:pos x="7" y="24"/>
                  </a:cxn>
                  <a:cxn ang="0">
                    <a:pos x="5" y="25"/>
                  </a:cxn>
                  <a:cxn ang="0">
                    <a:pos x="3" y="25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3" y="37"/>
                  </a:cxn>
                  <a:cxn ang="0">
                    <a:pos x="5" y="47"/>
                  </a:cxn>
                  <a:cxn ang="0">
                    <a:pos x="6" y="51"/>
                  </a:cxn>
                  <a:cxn ang="0">
                    <a:pos x="7" y="55"/>
                  </a:cxn>
                  <a:cxn ang="0">
                    <a:pos x="9" y="59"/>
                  </a:cxn>
                  <a:cxn ang="0">
                    <a:pos x="12" y="62"/>
                  </a:cxn>
                  <a:cxn ang="0">
                    <a:pos x="12" y="62"/>
                  </a:cxn>
                  <a:cxn ang="0">
                    <a:pos x="17" y="65"/>
                  </a:cxn>
                  <a:cxn ang="0">
                    <a:pos x="22" y="66"/>
                  </a:cxn>
                  <a:cxn ang="0">
                    <a:pos x="25" y="65"/>
                  </a:cxn>
                  <a:cxn ang="0">
                    <a:pos x="29" y="63"/>
                  </a:cxn>
                  <a:cxn ang="0">
                    <a:pos x="32" y="61"/>
                  </a:cxn>
                  <a:cxn ang="0">
                    <a:pos x="33" y="56"/>
                  </a:cxn>
                  <a:cxn ang="0">
                    <a:pos x="33" y="51"/>
                  </a:cxn>
                  <a:cxn ang="0">
                    <a:pos x="31" y="46"/>
                  </a:cxn>
                  <a:cxn ang="0">
                    <a:pos x="31" y="46"/>
                  </a:cxn>
                  <a:cxn ang="0">
                    <a:pos x="23" y="33"/>
                  </a:cxn>
                  <a:cxn ang="0">
                    <a:pos x="16" y="21"/>
                  </a:cxn>
                  <a:cxn ang="0">
                    <a:pos x="8" y="10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</a:cxnLst>
                <a:rect l="0" t="0" r="r" b="b"/>
                <a:pathLst>
                  <a:path w="33" h="66">
                    <a:moveTo>
                      <a:pt x="3" y="1"/>
                    </a:moveTo>
                    <a:lnTo>
                      <a:pt x="3" y="1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4" y="11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5" y="25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3" y="37"/>
                    </a:lnTo>
                    <a:lnTo>
                      <a:pt x="5" y="47"/>
                    </a:lnTo>
                    <a:lnTo>
                      <a:pt x="6" y="51"/>
                    </a:lnTo>
                    <a:lnTo>
                      <a:pt x="7" y="55"/>
                    </a:lnTo>
                    <a:lnTo>
                      <a:pt x="9" y="59"/>
                    </a:lnTo>
                    <a:lnTo>
                      <a:pt x="12" y="62"/>
                    </a:lnTo>
                    <a:lnTo>
                      <a:pt x="12" y="62"/>
                    </a:lnTo>
                    <a:lnTo>
                      <a:pt x="17" y="65"/>
                    </a:lnTo>
                    <a:lnTo>
                      <a:pt x="22" y="66"/>
                    </a:lnTo>
                    <a:lnTo>
                      <a:pt x="25" y="65"/>
                    </a:lnTo>
                    <a:lnTo>
                      <a:pt x="29" y="63"/>
                    </a:lnTo>
                    <a:lnTo>
                      <a:pt x="32" y="61"/>
                    </a:lnTo>
                    <a:lnTo>
                      <a:pt x="33" y="56"/>
                    </a:lnTo>
                    <a:lnTo>
                      <a:pt x="33" y="51"/>
                    </a:lnTo>
                    <a:lnTo>
                      <a:pt x="31" y="46"/>
                    </a:lnTo>
                    <a:lnTo>
                      <a:pt x="31" y="46"/>
                    </a:lnTo>
                    <a:lnTo>
                      <a:pt x="23" y="33"/>
                    </a:lnTo>
                    <a:lnTo>
                      <a:pt x="16" y="21"/>
                    </a:lnTo>
                    <a:lnTo>
                      <a:pt x="8" y="1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FFD12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07" name="Freeform 115"/>
              <p:cNvSpPr>
                <a:spLocks/>
              </p:cNvSpPr>
              <p:nvPr/>
            </p:nvSpPr>
            <p:spPr bwMode="auto">
              <a:xfrm>
                <a:off x="5116" y="2220"/>
                <a:ext cx="7" cy="4"/>
              </a:xfrm>
              <a:custGeom>
                <a:avLst/>
                <a:gdLst/>
                <a:ahLst/>
                <a:cxnLst>
                  <a:cxn ang="0">
                    <a:pos x="5" y="8"/>
                  </a:cxn>
                  <a:cxn ang="0">
                    <a:pos x="5" y="8"/>
                  </a:cxn>
                  <a:cxn ang="0">
                    <a:pos x="2" y="7"/>
                  </a:cxn>
                  <a:cxn ang="0">
                    <a:pos x="0" y="5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2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8" y="0"/>
                  </a:cxn>
                  <a:cxn ang="0">
                    <a:pos x="10" y="1"/>
                  </a:cxn>
                  <a:cxn ang="0">
                    <a:pos x="13" y="2"/>
                  </a:cxn>
                  <a:cxn ang="0">
                    <a:pos x="15" y="5"/>
                  </a:cxn>
                  <a:cxn ang="0">
                    <a:pos x="15" y="5"/>
                  </a:cxn>
                  <a:cxn ang="0">
                    <a:pos x="18" y="10"/>
                  </a:cxn>
                  <a:cxn ang="0">
                    <a:pos x="19" y="12"/>
                  </a:cxn>
                  <a:cxn ang="0">
                    <a:pos x="19" y="13"/>
                  </a:cxn>
                  <a:cxn ang="0">
                    <a:pos x="18" y="13"/>
                  </a:cxn>
                  <a:cxn ang="0">
                    <a:pos x="14" y="10"/>
                  </a:cxn>
                  <a:cxn ang="0">
                    <a:pos x="14" y="10"/>
                  </a:cxn>
                  <a:cxn ang="0">
                    <a:pos x="12" y="8"/>
                  </a:cxn>
                  <a:cxn ang="0">
                    <a:pos x="8" y="8"/>
                  </a:cxn>
                  <a:cxn ang="0">
                    <a:pos x="5" y="8"/>
                  </a:cxn>
                  <a:cxn ang="0">
                    <a:pos x="5" y="8"/>
                  </a:cxn>
                  <a:cxn ang="0">
                    <a:pos x="5" y="8"/>
                  </a:cxn>
                </a:cxnLst>
                <a:rect l="0" t="0" r="r" b="b"/>
                <a:pathLst>
                  <a:path w="19" h="13">
                    <a:moveTo>
                      <a:pt x="5" y="8"/>
                    </a:moveTo>
                    <a:lnTo>
                      <a:pt x="5" y="8"/>
                    </a:lnTo>
                    <a:lnTo>
                      <a:pt x="2" y="7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8" y="0"/>
                    </a:lnTo>
                    <a:lnTo>
                      <a:pt x="10" y="1"/>
                    </a:lnTo>
                    <a:lnTo>
                      <a:pt x="13" y="2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8" y="10"/>
                    </a:lnTo>
                    <a:lnTo>
                      <a:pt x="19" y="12"/>
                    </a:lnTo>
                    <a:lnTo>
                      <a:pt x="19" y="13"/>
                    </a:lnTo>
                    <a:lnTo>
                      <a:pt x="18" y="13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2" y="8"/>
                    </a:lnTo>
                    <a:lnTo>
                      <a:pt x="8" y="8"/>
                    </a:lnTo>
                    <a:lnTo>
                      <a:pt x="5" y="8"/>
                    </a:lnTo>
                    <a:lnTo>
                      <a:pt x="5" y="8"/>
                    </a:lnTo>
                    <a:lnTo>
                      <a:pt x="5" y="8"/>
                    </a:lnTo>
                    <a:close/>
                  </a:path>
                </a:pathLst>
              </a:custGeom>
              <a:solidFill>
                <a:srgbClr val="FFF2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08" name="Freeform 116"/>
              <p:cNvSpPr>
                <a:spLocks/>
              </p:cNvSpPr>
              <p:nvPr/>
            </p:nvSpPr>
            <p:spPr bwMode="auto">
              <a:xfrm>
                <a:off x="5120" y="2213"/>
                <a:ext cx="6" cy="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1" y="15"/>
                  </a:cxn>
                  <a:cxn ang="0">
                    <a:pos x="17" y="23"/>
                  </a:cxn>
                  <a:cxn ang="0">
                    <a:pos x="17" y="23"/>
                  </a:cxn>
                  <a:cxn ang="0">
                    <a:pos x="10" y="17"/>
                  </a:cxn>
                  <a:cxn ang="0">
                    <a:pos x="1" y="7"/>
                  </a:cxn>
                  <a:cxn ang="0">
                    <a:pos x="1" y="7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17" h="23">
                    <a:moveTo>
                      <a:pt x="1" y="0"/>
                    </a:moveTo>
                    <a:lnTo>
                      <a:pt x="1" y="0"/>
                    </a:lnTo>
                    <a:lnTo>
                      <a:pt x="11" y="15"/>
                    </a:lnTo>
                    <a:lnTo>
                      <a:pt x="17" y="23"/>
                    </a:lnTo>
                    <a:lnTo>
                      <a:pt x="17" y="23"/>
                    </a:lnTo>
                    <a:lnTo>
                      <a:pt x="10" y="17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09" name="Freeform 117"/>
              <p:cNvSpPr>
                <a:spLocks/>
              </p:cNvSpPr>
              <p:nvPr/>
            </p:nvSpPr>
            <p:spPr bwMode="auto">
              <a:xfrm>
                <a:off x="5039" y="2225"/>
                <a:ext cx="45" cy="15"/>
              </a:xfrm>
              <a:custGeom>
                <a:avLst/>
                <a:gdLst/>
                <a:ahLst/>
                <a:cxnLst>
                  <a:cxn ang="0">
                    <a:pos x="63" y="31"/>
                  </a:cxn>
                  <a:cxn ang="0">
                    <a:pos x="63" y="31"/>
                  </a:cxn>
                  <a:cxn ang="0">
                    <a:pos x="30" y="35"/>
                  </a:cxn>
                  <a:cxn ang="0">
                    <a:pos x="17" y="34"/>
                  </a:cxn>
                  <a:cxn ang="0">
                    <a:pos x="8" y="29"/>
                  </a:cxn>
                  <a:cxn ang="0">
                    <a:pos x="6" y="25"/>
                  </a:cxn>
                  <a:cxn ang="0">
                    <a:pos x="5" y="19"/>
                  </a:cxn>
                  <a:cxn ang="0">
                    <a:pos x="6" y="13"/>
                  </a:cxn>
                  <a:cxn ang="0">
                    <a:pos x="13" y="9"/>
                  </a:cxn>
                  <a:cxn ang="0">
                    <a:pos x="19" y="8"/>
                  </a:cxn>
                  <a:cxn ang="0">
                    <a:pos x="35" y="9"/>
                  </a:cxn>
                  <a:cxn ang="0">
                    <a:pos x="46" y="12"/>
                  </a:cxn>
                  <a:cxn ang="0">
                    <a:pos x="52" y="16"/>
                  </a:cxn>
                  <a:cxn ang="0">
                    <a:pos x="87" y="42"/>
                  </a:cxn>
                  <a:cxn ang="0">
                    <a:pos x="96" y="45"/>
                  </a:cxn>
                  <a:cxn ang="0">
                    <a:pos x="107" y="47"/>
                  </a:cxn>
                  <a:cxn ang="0">
                    <a:pos x="122" y="46"/>
                  </a:cxn>
                  <a:cxn ang="0">
                    <a:pos x="130" y="43"/>
                  </a:cxn>
                  <a:cxn ang="0">
                    <a:pos x="125" y="35"/>
                  </a:cxn>
                  <a:cxn ang="0">
                    <a:pos x="114" y="38"/>
                  </a:cxn>
                  <a:cxn ang="0">
                    <a:pos x="105" y="38"/>
                  </a:cxn>
                  <a:cxn ang="0">
                    <a:pos x="94" y="35"/>
                  </a:cxn>
                  <a:cxn ang="0">
                    <a:pos x="81" y="26"/>
                  </a:cxn>
                  <a:cxn ang="0">
                    <a:pos x="55" y="8"/>
                  </a:cxn>
                  <a:cxn ang="0">
                    <a:pos x="34" y="1"/>
                  </a:cxn>
                  <a:cxn ang="0">
                    <a:pos x="27" y="0"/>
                  </a:cxn>
                  <a:cxn ang="0">
                    <a:pos x="15" y="3"/>
                  </a:cxn>
                  <a:cxn ang="0">
                    <a:pos x="6" y="7"/>
                  </a:cxn>
                  <a:cxn ang="0">
                    <a:pos x="2" y="13"/>
                  </a:cxn>
                  <a:cxn ang="0">
                    <a:pos x="0" y="20"/>
                  </a:cxn>
                  <a:cxn ang="0">
                    <a:pos x="1" y="29"/>
                  </a:cxn>
                  <a:cxn ang="0">
                    <a:pos x="6" y="35"/>
                  </a:cxn>
                  <a:cxn ang="0">
                    <a:pos x="16" y="41"/>
                  </a:cxn>
                  <a:cxn ang="0">
                    <a:pos x="21" y="43"/>
                  </a:cxn>
                  <a:cxn ang="0">
                    <a:pos x="47" y="44"/>
                  </a:cxn>
                  <a:cxn ang="0">
                    <a:pos x="70" y="38"/>
                  </a:cxn>
                  <a:cxn ang="0">
                    <a:pos x="70" y="38"/>
                  </a:cxn>
                </a:cxnLst>
                <a:rect l="0" t="0" r="r" b="b"/>
                <a:pathLst>
                  <a:path w="130" h="47">
                    <a:moveTo>
                      <a:pt x="70" y="38"/>
                    </a:moveTo>
                    <a:lnTo>
                      <a:pt x="63" y="31"/>
                    </a:lnTo>
                    <a:lnTo>
                      <a:pt x="63" y="31"/>
                    </a:lnTo>
                    <a:lnTo>
                      <a:pt x="63" y="31"/>
                    </a:lnTo>
                    <a:lnTo>
                      <a:pt x="46" y="34"/>
                    </a:lnTo>
                    <a:lnTo>
                      <a:pt x="30" y="35"/>
                    </a:lnTo>
                    <a:lnTo>
                      <a:pt x="24" y="35"/>
                    </a:lnTo>
                    <a:lnTo>
                      <a:pt x="17" y="34"/>
                    </a:lnTo>
                    <a:lnTo>
                      <a:pt x="13" y="32"/>
                    </a:lnTo>
                    <a:lnTo>
                      <a:pt x="8" y="29"/>
                    </a:lnTo>
                    <a:lnTo>
                      <a:pt x="8" y="29"/>
                    </a:lnTo>
                    <a:lnTo>
                      <a:pt x="6" y="25"/>
                    </a:lnTo>
                    <a:lnTo>
                      <a:pt x="5" y="22"/>
                    </a:lnTo>
                    <a:lnTo>
                      <a:pt x="5" y="19"/>
                    </a:lnTo>
                    <a:lnTo>
                      <a:pt x="5" y="17"/>
                    </a:lnTo>
                    <a:lnTo>
                      <a:pt x="6" y="13"/>
                    </a:lnTo>
                    <a:lnTo>
                      <a:pt x="8" y="12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9" y="8"/>
                    </a:lnTo>
                    <a:lnTo>
                      <a:pt x="30" y="8"/>
                    </a:lnTo>
                    <a:lnTo>
                      <a:pt x="35" y="9"/>
                    </a:lnTo>
                    <a:lnTo>
                      <a:pt x="41" y="10"/>
                    </a:lnTo>
                    <a:lnTo>
                      <a:pt x="46" y="12"/>
                    </a:lnTo>
                    <a:lnTo>
                      <a:pt x="52" y="16"/>
                    </a:lnTo>
                    <a:lnTo>
                      <a:pt x="52" y="16"/>
                    </a:lnTo>
                    <a:lnTo>
                      <a:pt x="75" y="34"/>
                    </a:lnTo>
                    <a:lnTo>
                      <a:pt x="87" y="42"/>
                    </a:lnTo>
                    <a:lnTo>
                      <a:pt x="92" y="44"/>
                    </a:lnTo>
                    <a:lnTo>
                      <a:pt x="96" y="45"/>
                    </a:lnTo>
                    <a:lnTo>
                      <a:pt x="96" y="45"/>
                    </a:lnTo>
                    <a:lnTo>
                      <a:pt x="107" y="47"/>
                    </a:lnTo>
                    <a:lnTo>
                      <a:pt x="115" y="47"/>
                    </a:lnTo>
                    <a:lnTo>
                      <a:pt x="122" y="46"/>
                    </a:lnTo>
                    <a:lnTo>
                      <a:pt x="130" y="43"/>
                    </a:lnTo>
                    <a:lnTo>
                      <a:pt x="130" y="43"/>
                    </a:lnTo>
                    <a:lnTo>
                      <a:pt x="125" y="35"/>
                    </a:lnTo>
                    <a:lnTo>
                      <a:pt x="125" y="35"/>
                    </a:lnTo>
                    <a:lnTo>
                      <a:pt x="125" y="35"/>
                    </a:lnTo>
                    <a:lnTo>
                      <a:pt x="114" y="38"/>
                    </a:lnTo>
                    <a:lnTo>
                      <a:pt x="109" y="38"/>
                    </a:lnTo>
                    <a:lnTo>
                      <a:pt x="105" y="38"/>
                    </a:lnTo>
                    <a:lnTo>
                      <a:pt x="100" y="37"/>
                    </a:lnTo>
                    <a:lnTo>
                      <a:pt x="94" y="35"/>
                    </a:lnTo>
                    <a:lnTo>
                      <a:pt x="81" y="26"/>
                    </a:lnTo>
                    <a:lnTo>
                      <a:pt x="81" y="26"/>
                    </a:lnTo>
                    <a:lnTo>
                      <a:pt x="66" y="16"/>
                    </a:lnTo>
                    <a:lnTo>
                      <a:pt x="55" y="8"/>
                    </a:lnTo>
                    <a:lnTo>
                      <a:pt x="44" y="4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27" y="0"/>
                    </a:lnTo>
                    <a:lnTo>
                      <a:pt x="20" y="0"/>
                    </a:lnTo>
                    <a:lnTo>
                      <a:pt x="15" y="3"/>
                    </a:lnTo>
                    <a:lnTo>
                      <a:pt x="10" y="4"/>
                    </a:lnTo>
                    <a:lnTo>
                      <a:pt x="6" y="7"/>
                    </a:lnTo>
                    <a:lnTo>
                      <a:pt x="4" y="9"/>
                    </a:lnTo>
                    <a:lnTo>
                      <a:pt x="2" y="13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1" y="29"/>
                    </a:lnTo>
                    <a:lnTo>
                      <a:pt x="4" y="32"/>
                    </a:lnTo>
                    <a:lnTo>
                      <a:pt x="6" y="35"/>
                    </a:lnTo>
                    <a:lnTo>
                      <a:pt x="10" y="38"/>
                    </a:lnTo>
                    <a:lnTo>
                      <a:pt x="16" y="41"/>
                    </a:lnTo>
                    <a:lnTo>
                      <a:pt x="21" y="43"/>
                    </a:lnTo>
                    <a:lnTo>
                      <a:pt x="21" y="43"/>
                    </a:lnTo>
                    <a:lnTo>
                      <a:pt x="34" y="45"/>
                    </a:lnTo>
                    <a:lnTo>
                      <a:pt x="47" y="44"/>
                    </a:lnTo>
                    <a:lnTo>
                      <a:pt x="59" y="43"/>
                    </a:lnTo>
                    <a:lnTo>
                      <a:pt x="70" y="38"/>
                    </a:lnTo>
                    <a:lnTo>
                      <a:pt x="70" y="38"/>
                    </a:lnTo>
                    <a:lnTo>
                      <a:pt x="70" y="38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10" name="Freeform 118"/>
              <p:cNvSpPr>
                <a:spLocks/>
              </p:cNvSpPr>
              <p:nvPr/>
            </p:nvSpPr>
            <p:spPr bwMode="auto">
              <a:xfrm>
                <a:off x="5074" y="2227"/>
                <a:ext cx="28" cy="14"/>
              </a:xfrm>
              <a:custGeom>
                <a:avLst/>
                <a:gdLst/>
                <a:ahLst/>
                <a:cxnLst>
                  <a:cxn ang="0">
                    <a:pos x="25" y="20"/>
                  </a:cxn>
                  <a:cxn ang="0">
                    <a:pos x="25" y="20"/>
                  </a:cxn>
                  <a:cxn ang="0">
                    <a:pos x="30" y="25"/>
                  </a:cxn>
                  <a:cxn ang="0">
                    <a:pos x="37" y="28"/>
                  </a:cxn>
                  <a:cxn ang="0">
                    <a:pos x="44" y="30"/>
                  </a:cxn>
                  <a:cxn ang="0">
                    <a:pos x="51" y="32"/>
                  </a:cxn>
                  <a:cxn ang="0">
                    <a:pos x="65" y="33"/>
                  </a:cxn>
                  <a:cxn ang="0">
                    <a:pos x="78" y="33"/>
                  </a:cxn>
                  <a:cxn ang="0">
                    <a:pos x="78" y="33"/>
                  </a:cxn>
                  <a:cxn ang="0">
                    <a:pos x="84" y="39"/>
                  </a:cxn>
                  <a:cxn ang="0">
                    <a:pos x="84" y="39"/>
                  </a:cxn>
                  <a:cxn ang="0">
                    <a:pos x="84" y="39"/>
                  </a:cxn>
                  <a:cxn ang="0">
                    <a:pos x="72" y="41"/>
                  </a:cxn>
                  <a:cxn ang="0">
                    <a:pos x="65" y="42"/>
                  </a:cxn>
                  <a:cxn ang="0">
                    <a:pos x="57" y="42"/>
                  </a:cxn>
                  <a:cxn ang="0">
                    <a:pos x="50" y="41"/>
                  </a:cxn>
                  <a:cxn ang="0">
                    <a:pos x="42" y="39"/>
                  </a:cxn>
                  <a:cxn ang="0">
                    <a:pos x="35" y="36"/>
                  </a:cxn>
                  <a:cxn ang="0">
                    <a:pos x="28" y="31"/>
                  </a:cxn>
                  <a:cxn ang="0">
                    <a:pos x="28" y="31"/>
                  </a:cxn>
                  <a:cxn ang="0">
                    <a:pos x="19" y="22"/>
                  </a:cxn>
                  <a:cxn ang="0">
                    <a:pos x="14" y="17"/>
                  </a:cxn>
                  <a:cxn ang="0">
                    <a:pos x="10" y="12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3" y="1"/>
                  </a:cxn>
                  <a:cxn ang="0">
                    <a:pos x="11" y="3"/>
                  </a:cxn>
                  <a:cxn ang="0">
                    <a:pos x="11" y="3"/>
                  </a:cxn>
                  <a:cxn ang="0">
                    <a:pos x="25" y="20"/>
                  </a:cxn>
                  <a:cxn ang="0">
                    <a:pos x="25" y="20"/>
                  </a:cxn>
                </a:cxnLst>
                <a:rect l="0" t="0" r="r" b="b"/>
                <a:pathLst>
                  <a:path w="84" h="42">
                    <a:moveTo>
                      <a:pt x="25" y="20"/>
                    </a:moveTo>
                    <a:lnTo>
                      <a:pt x="25" y="20"/>
                    </a:lnTo>
                    <a:lnTo>
                      <a:pt x="30" y="25"/>
                    </a:lnTo>
                    <a:lnTo>
                      <a:pt x="37" y="28"/>
                    </a:lnTo>
                    <a:lnTo>
                      <a:pt x="44" y="30"/>
                    </a:lnTo>
                    <a:lnTo>
                      <a:pt x="51" y="32"/>
                    </a:lnTo>
                    <a:lnTo>
                      <a:pt x="65" y="33"/>
                    </a:lnTo>
                    <a:lnTo>
                      <a:pt x="78" y="33"/>
                    </a:lnTo>
                    <a:lnTo>
                      <a:pt x="78" y="33"/>
                    </a:lnTo>
                    <a:lnTo>
                      <a:pt x="84" y="39"/>
                    </a:lnTo>
                    <a:lnTo>
                      <a:pt x="84" y="39"/>
                    </a:lnTo>
                    <a:lnTo>
                      <a:pt x="84" y="39"/>
                    </a:lnTo>
                    <a:lnTo>
                      <a:pt x="72" y="41"/>
                    </a:lnTo>
                    <a:lnTo>
                      <a:pt x="65" y="42"/>
                    </a:lnTo>
                    <a:lnTo>
                      <a:pt x="57" y="42"/>
                    </a:lnTo>
                    <a:lnTo>
                      <a:pt x="50" y="41"/>
                    </a:lnTo>
                    <a:lnTo>
                      <a:pt x="42" y="39"/>
                    </a:lnTo>
                    <a:lnTo>
                      <a:pt x="35" y="36"/>
                    </a:lnTo>
                    <a:lnTo>
                      <a:pt x="28" y="31"/>
                    </a:lnTo>
                    <a:lnTo>
                      <a:pt x="28" y="31"/>
                    </a:lnTo>
                    <a:lnTo>
                      <a:pt x="19" y="22"/>
                    </a:lnTo>
                    <a:lnTo>
                      <a:pt x="14" y="17"/>
                    </a:lnTo>
                    <a:lnTo>
                      <a:pt x="10" y="12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25" y="20"/>
                    </a:lnTo>
                    <a:lnTo>
                      <a:pt x="25" y="2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11" name="Freeform 119"/>
              <p:cNvSpPr>
                <a:spLocks/>
              </p:cNvSpPr>
              <p:nvPr/>
            </p:nvSpPr>
            <p:spPr bwMode="auto">
              <a:xfrm>
                <a:off x="5060" y="2224"/>
                <a:ext cx="21" cy="6"/>
              </a:xfrm>
              <a:custGeom>
                <a:avLst/>
                <a:gdLst/>
                <a:ahLst/>
                <a:cxnLst>
                  <a:cxn ang="0">
                    <a:pos x="9" y="13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9" y="4"/>
                  </a:cxn>
                  <a:cxn ang="0">
                    <a:pos x="18" y="1"/>
                  </a:cxn>
                  <a:cxn ang="0">
                    <a:pos x="26" y="0"/>
                  </a:cxn>
                  <a:cxn ang="0">
                    <a:pos x="34" y="0"/>
                  </a:cxn>
                  <a:cxn ang="0">
                    <a:pos x="42" y="0"/>
                  </a:cxn>
                  <a:cxn ang="0">
                    <a:pos x="50" y="1"/>
                  </a:cxn>
                  <a:cxn ang="0">
                    <a:pos x="66" y="6"/>
                  </a:cxn>
                  <a:cxn ang="0">
                    <a:pos x="66" y="6"/>
                  </a:cxn>
                  <a:cxn ang="0">
                    <a:pos x="66" y="17"/>
                  </a:cxn>
                  <a:cxn ang="0">
                    <a:pos x="66" y="17"/>
                  </a:cxn>
                  <a:cxn ang="0">
                    <a:pos x="66" y="17"/>
                  </a:cxn>
                  <a:cxn ang="0">
                    <a:pos x="53" y="12"/>
                  </a:cxn>
                  <a:cxn ang="0">
                    <a:pos x="39" y="10"/>
                  </a:cxn>
                  <a:cxn ang="0">
                    <a:pos x="32" y="9"/>
                  </a:cxn>
                  <a:cxn ang="0">
                    <a:pos x="25" y="9"/>
                  </a:cxn>
                  <a:cxn ang="0">
                    <a:pos x="18" y="11"/>
                  </a:cxn>
                  <a:cxn ang="0">
                    <a:pos x="9" y="13"/>
                  </a:cxn>
                  <a:cxn ang="0">
                    <a:pos x="9" y="13"/>
                  </a:cxn>
                  <a:cxn ang="0">
                    <a:pos x="9" y="13"/>
                  </a:cxn>
                </a:cxnLst>
                <a:rect l="0" t="0" r="r" b="b"/>
                <a:pathLst>
                  <a:path w="66" h="17">
                    <a:moveTo>
                      <a:pt x="9" y="13"/>
                    </a:move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9" y="4"/>
                    </a:lnTo>
                    <a:lnTo>
                      <a:pt x="18" y="1"/>
                    </a:lnTo>
                    <a:lnTo>
                      <a:pt x="26" y="0"/>
                    </a:lnTo>
                    <a:lnTo>
                      <a:pt x="34" y="0"/>
                    </a:lnTo>
                    <a:lnTo>
                      <a:pt x="42" y="0"/>
                    </a:lnTo>
                    <a:lnTo>
                      <a:pt x="50" y="1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17"/>
                    </a:lnTo>
                    <a:lnTo>
                      <a:pt x="66" y="17"/>
                    </a:lnTo>
                    <a:lnTo>
                      <a:pt x="66" y="17"/>
                    </a:lnTo>
                    <a:lnTo>
                      <a:pt x="53" y="12"/>
                    </a:lnTo>
                    <a:lnTo>
                      <a:pt x="39" y="10"/>
                    </a:lnTo>
                    <a:lnTo>
                      <a:pt x="32" y="9"/>
                    </a:lnTo>
                    <a:lnTo>
                      <a:pt x="25" y="9"/>
                    </a:lnTo>
                    <a:lnTo>
                      <a:pt x="18" y="11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12" name="Freeform 120"/>
              <p:cNvSpPr>
                <a:spLocks/>
              </p:cNvSpPr>
              <p:nvPr/>
            </p:nvSpPr>
            <p:spPr bwMode="auto">
              <a:xfrm>
                <a:off x="5069" y="2228"/>
                <a:ext cx="11" cy="7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17" y="10"/>
                  </a:cxn>
                  <a:cxn ang="0">
                    <a:pos x="30" y="15"/>
                  </a:cxn>
                  <a:cxn ang="0">
                    <a:pos x="30" y="15"/>
                  </a:cxn>
                  <a:cxn ang="0">
                    <a:pos x="34" y="17"/>
                  </a:cxn>
                  <a:cxn ang="0">
                    <a:pos x="36" y="18"/>
                  </a:cxn>
                  <a:cxn ang="0">
                    <a:pos x="36" y="18"/>
                  </a:cxn>
                  <a:cxn ang="0">
                    <a:pos x="34" y="23"/>
                  </a:cxn>
                  <a:cxn ang="0">
                    <a:pos x="34" y="23"/>
                  </a:cxn>
                  <a:cxn ang="0">
                    <a:pos x="34" y="23"/>
                  </a:cxn>
                  <a:cxn ang="0">
                    <a:pos x="13" y="1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" y="0"/>
                  </a:cxn>
                  <a:cxn ang="0">
                    <a:pos x="4" y="0"/>
                  </a:cxn>
                </a:cxnLst>
                <a:rect l="0" t="0" r="r" b="b"/>
                <a:pathLst>
                  <a:path w="36" h="23">
                    <a:moveTo>
                      <a:pt x="4" y="0"/>
                    </a:moveTo>
                    <a:lnTo>
                      <a:pt x="4" y="0"/>
                    </a:lnTo>
                    <a:lnTo>
                      <a:pt x="17" y="10"/>
                    </a:lnTo>
                    <a:lnTo>
                      <a:pt x="30" y="15"/>
                    </a:lnTo>
                    <a:lnTo>
                      <a:pt x="30" y="15"/>
                    </a:lnTo>
                    <a:lnTo>
                      <a:pt x="34" y="17"/>
                    </a:lnTo>
                    <a:lnTo>
                      <a:pt x="36" y="18"/>
                    </a:lnTo>
                    <a:lnTo>
                      <a:pt x="36" y="18"/>
                    </a:lnTo>
                    <a:lnTo>
                      <a:pt x="34" y="23"/>
                    </a:lnTo>
                    <a:lnTo>
                      <a:pt x="34" y="23"/>
                    </a:lnTo>
                    <a:lnTo>
                      <a:pt x="34" y="23"/>
                    </a:lnTo>
                    <a:lnTo>
                      <a:pt x="13" y="1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13" name="Freeform 121"/>
              <p:cNvSpPr>
                <a:spLocks/>
              </p:cNvSpPr>
              <p:nvPr/>
            </p:nvSpPr>
            <p:spPr bwMode="auto">
              <a:xfrm>
                <a:off x="5081" y="2227"/>
                <a:ext cx="21" cy="8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14" y="3"/>
                  </a:cxn>
                  <a:cxn ang="0">
                    <a:pos x="18" y="1"/>
                  </a:cxn>
                  <a:cxn ang="0">
                    <a:pos x="25" y="1"/>
                  </a:cxn>
                  <a:cxn ang="0">
                    <a:pos x="27" y="2"/>
                  </a:cxn>
                  <a:cxn ang="0">
                    <a:pos x="28" y="3"/>
                  </a:cxn>
                  <a:cxn ang="0">
                    <a:pos x="27" y="12"/>
                  </a:cxn>
                  <a:cxn ang="0">
                    <a:pos x="28" y="17"/>
                  </a:cxn>
                  <a:cxn ang="0">
                    <a:pos x="31" y="21"/>
                  </a:cxn>
                  <a:cxn ang="0">
                    <a:pos x="35" y="20"/>
                  </a:cxn>
                  <a:cxn ang="0">
                    <a:pos x="39" y="13"/>
                  </a:cxn>
                  <a:cxn ang="0">
                    <a:pos x="40" y="0"/>
                  </a:cxn>
                  <a:cxn ang="0">
                    <a:pos x="55" y="12"/>
                  </a:cxn>
                  <a:cxn ang="0">
                    <a:pos x="56" y="17"/>
                  </a:cxn>
                  <a:cxn ang="0">
                    <a:pos x="54" y="23"/>
                  </a:cxn>
                  <a:cxn ang="0">
                    <a:pos x="53" y="23"/>
                  </a:cxn>
                  <a:cxn ang="0">
                    <a:pos x="48" y="18"/>
                  </a:cxn>
                  <a:cxn ang="0">
                    <a:pos x="46" y="17"/>
                  </a:cxn>
                  <a:cxn ang="0">
                    <a:pos x="43" y="18"/>
                  </a:cxn>
                  <a:cxn ang="0">
                    <a:pos x="40" y="20"/>
                  </a:cxn>
                  <a:cxn ang="0">
                    <a:pos x="34" y="28"/>
                  </a:cxn>
                  <a:cxn ang="0">
                    <a:pos x="31" y="27"/>
                  </a:cxn>
                  <a:cxn ang="0">
                    <a:pos x="26" y="22"/>
                  </a:cxn>
                  <a:cxn ang="0">
                    <a:pos x="20" y="17"/>
                  </a:cxn>
                  <a:cxn ang="0">
                    <a:pos x="18" y="14"/>
                  </a:cxn>
                  <a:cxn ang="0">
                    <a:pos x="18" y="9"/>
                  </a:cxn>
                  <a:cxn ang="0">
                    <a:pos x="18" y="7"/>
                  </a:cxn>
                  <a:cxn ang="0">
                    <a:pos x="14" y="9"/>
                  </a:cxn>
                  <a:cxn ang="0">
                    <a:pos x="9" y="13"/>
                  </a:cxn>
                  <a:cxn ang="0">
                    <a:pos x="3" y="18"/>
                  </a:cxn>
                  <a:cxn ang="0">
                    <a:pos x="3" y="19"/>
                  </a:cxn>
                  <a:cxn ang="0">
                    <a:pos x="1" y="16"/>
                  </a:cxn>
                  <a:cxn ang="0">
                    <a:pos x="0" y="12"/>
                  </a:cxn>
                </a:cxnLst>
                <a:rect l="0" t="0" r="r" b="b"/>
                <a:pathLst>
                  <a:path w="56" h="28">
                    <a:moveTo>
                      <a:pt x="0" y="12"/>
                    </a:moveTo>
                    <a:lnTo>
                      <a:pt x="0" y="12"/>
                    </a:lnTo>
                    <a:lnTo>
                      <a:pt x="7" y="7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8" y="1"/>
                    </a:lnTo>
                    <a:lnTo>
                      <a:pt x="22" y="1"/>
                    </a:lnTo>
                    <a:lnTo>
                      <a:pt x="25" y="1"/>
                    </a:lnTo>
                    <a:lnTo>
                      <a:pt x="27" y="2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28" y="3"/>
                    </a:lnTo>
                    <a:lnTo>
                      <a:pt x="27" y="12"/>
                    </a:lnTo>
                    <a:lnTo>
                      <a:pt x="27" y="12"/>
                    </a:lnTo>
                    <a:lnTo>
                      <a:pt x="27" y="15"/>
                    </a:lnTo>
                    <a:lnTo>
                      <a:pt x="28" y="17"/>
                    </a:lnTo>
                    <a:lnTo>
                      <a:pt x="29" y="19"/>
                    </a:lnTo>
                    <a:lnTo>
                      <a:pt x="31" y="21"/>
                    </a:lnTo>
                    <a:lnTo>
                      <a:pt x="33" y="21"/>
                    </a:lnTo>
                    <a:lnTo>
                      <a:pt x="35" y="20"/>
                    </a:lnTo>
                    <a:lnTo>
                      <a:pt x="38" y="17"/>
                    </a:lnTo>
                    <a:lnTo>
                      <a:pt x="39" y="13"/>
                    </a:lnTo>
                    <a:lnTo>
                      <a:pt x="39" y="13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6" y="17"/>
                    </a:lnTo>
                    <a:lnTo>
                      <a:pt x="54" y="23"/>
                    </a:lnTo>
                    <a:lnTo>
                      <a:pt x="54" y="23"/>
                    </a:lnTo>
                    <a:lnTo>
                      <a:pt x="54" y="25"/>
                    </a:lnTo>
                    <a:lnTo>
                      <a:pt x="53" y="23"/>
                    </a:lnTo>
                    <a:lnTo>
                      <a:pt x="51" y="21"/>
                    </a:lnTo>
                    <a:lnTo>
                      <a:pt x="48" y="18"/>
                    </a:lnTo>
                    <a:lnTo>
                      <a:pt x="48" y="18"/>
                    </a:lnTo>
                    <a:lnTo>
                      <a:pt x="46" y="17"/>
                    </a:lnTo>
                    <a:lnTo>
                      <a:pt x="44" y="17"/>
                    </a:lnTo>
                    <a:lnTo>
                      <a:pt x="43" y="18"/>
                    </a:lnTo>
                    <a:lnTo>
                      <a:pt x="40" y="20"/>
                    </a:lnTo>
                    <a:lnTo>
                      <a:pt x="40" y="20"/>
                    </a:lnTo>
                    <a:lnTo>
                      <a:pt x="38" y="25"/>
                    </a:lnTo>
                    <a:lnTo>
                      <a:pt x="34" y="28"/>
                    </a:lnTo>
                    <a:lnTo>
                      <a:pt x="33" y="28"/>
                    </a:lnTo>
                    <a:lnTo>
                      <a:pt x="31" y="27"/>
                    </a:lnTo>
                    <a:lnTo>
                      <a:pt x="28" y="26"/>
                    </a:lnTo>
                    <a:lnTo>
                      <a:pt x="26" y="22"/>
                    </a:lnTo>
                    <a:lnTo>
                      <a:pt x="26" y="22"/>
                    </a:lnTo>
                    <a:lnTo>
                      <a:pt x="20" y="17"/>
                    </a:lnTo>
                    <a:lnTo>
                      <a:pt x="18" y="15"/>
                    </a:lnTo>
                    <a:lnTo>
                      <a:pt x="18" y="14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8" y="8"/>
                    </a:lnTo>
                    <a:lnTo>
                      <a:pt x="18" y="7"/>
                    </a:lnTo>
                    <a:lnTo>
                      <a:pt x="16" y="7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9" y="13"/>
                    </a:lnTo>
                    <a:lnTo>
                      <a:pt x="6" y="15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9"/>
                    </a:lnTo>
                    <a:lnTo>
                      <a:pt x="2" y="18"/>
                    </a:lnTo>
                    <a:lnTo>
                      <a:pt x="1" y="1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14" name="Freeform 122"/>
              <p:cNvSpPr>
                <a:spLocks/>
              </p:cNvSpPr>
              <p:nvPr/>
            </p:nvSpPr>
            <p:spPr bwMode="auto">
              <a:xfrm>
                <a:off x="5111" y="2227"/>
                <a:ext cx="32" cy="14"/>
              </a:xfrm>
              <a:custGeom>
                <a:avLst/>
                <a:gdLst/>
                <a:ahLst/>
                <a:cxnLst>
                  <a:cxn ang="0">
                    <a:pos x="92" y="29"/>
                  </a:cxn>
                  <a:cxn ang="0">
                    <a:pos x="92" y="29"/>
                  </a:cxn>
                  <a:cxn ang="0">
                    <a:pos x="85" y="30"/>
                  </a:cxn>
                  <a:cxn ang="0">
                    <a:pos x="75" y="31"/>
                  </a:cxn>
                  <a:cxn ang="0">
                    <a:pos x="64" y="31"/>
                  </a:cxn>
                  <a:cxn ang="0">
                    <a:pos x="52" y="29"/>
                  </a:cxn>
                  <a:cxn ang="0">
                    <a:pos x="41" y="27"/>
                  </a:cxn>
                  <a:cxn ang="0">
                    <a:pos x="31" y="22"/>
                  </a:cxn>
                  <a:cxn ang="0">
                    <a:pos x="26" y="18"/>
                  </a:cxn>
                  <a:cxn ang="0">
                    <a:pos x="23" y="14"/>
                  </a:cxn>
                  <a:cxn ang="0">
                    <a:pos x="19" y="10"/>
                  </a:cxn>
                  <a:cxn ang="0">
                    <a:pos x="17" y="4"/>
                  </a:cxn>
                  <a:cxn ang="0">
                    <a:pos x="17" y="4"/>
                  </a:cxn>
                  <a:cxn ang="0">
                    <a:pos x="15" y="2"/>
                  </a:cxn>
                  <a:cxn ang="0">
                    <a:pos x="13" y="1"/>
                  </a:cxn>
                  <a:cxn ang="0">
                    <a:pos x="6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6" y="8"/>
                  </a:cxn>
                  <a:cxn ang="0">
                    <a:pos x="11" y="8"/>
                  </a:cxn>
                  <a:cxn ang="0">
                    <a:pos x="11" y="8"/>
                  </a:cxn>
                  <a:cxn ang="0">
                    <a:pos x="13" y="9"/>
                  </a:cxn>
                  <a:cxn ang="0">
                    <a:pos x="15" y="13"/>
                  </a:cxn>
                  <a:cxn ang="0">
                    <a:pos x="15" y="13"/>
                  </a:cxn>
                  <a:cxn ang="0">
                    <a:pos x="18" y="18"/>
                  </a:cxn>
                  <a:cxn ang="0">
                    <a:pos x="25" y="25"/>
                  </a:cxn>
                  <a:cxn ang="0">
                    <a:pos x="29" y="29"/>
                  </a:cxn>
                  <a:cxn ang="0">
                    <a:pos x="35" y="33"/>
                  </a:cxn>
                  <a:cxn ang="0">
                    <a:pos x="40" y="35"/>
                  </a:cxn>
                  <a:cxn ang="0">
                    <a:pos x="48" y="37"/>
                  </a:cxn>
                  <a:cxn ang="0">
                    <a:pos x="48" y="37"/>
                  </a:cxn>
                  <a:cxn ang="0">
                    <a:pos x="61" y="40"/>
                  </a:cxn>
                  <a:cxn ang="0">
                    <a:pos x="72" y="41"/>
                  </a:cxn>
                  <a:cxn ang="0">
                    <a:pos x="81" y="40"/>
                  </a:cxn>
                  <a:cxn ang="0">
                    <a:pos x="90" y="37"/>
                  </a:cxn>
                  <a:cxn ang="0">
                    <a:pos x="90" y="37"/>
                  </a:cxn>
                  <a:cxn ang="0">
                    <a:pos x="92" y="35"/>
                  </a:cxn>
                  <a:cxn ang="0">
                    <a:pos x="93" y="33"/>
                  </a:cxn>
                  <a:cxn ang="0">
                    <a:pos x="92" y="29"/>
                  </a:cxn>
                  <a:cxn ang="0">
                    <a:pos x="92" y="29"/>
                  </a:cxn>
                  <a:cxn ang="0">
                    <a:pos x="92" y="29"/>
                  </a:cxn>
                </a:cxnLst>
                <a:rect l="0" t="0" r="r" b="b"/>
                <a:pathLst>
                  <a:path w="93" h="41">
                    <a:moveTo>
                      <a:pt x="92" y="29"/>
                    </a:moveTo>
                    <a:lnTo>
                      <a:pt x="92" y="29"/>
                    </a:lnTo>
                    <a:lnTo>
                      <a:pt x="85" y="30"/>
                    </a:lnTo>
                    <a:lnTo>
                      <a:pt x="75" y="31"/>
                    </a:lnTo>
                    <a:lnTo>
                      <a:pt x="64" y="31"/>
                    </a:lnTo>
                    <a:lnTo>
                      <a:pt x="52" y="29"/>
                    </a:lnTo>
                    <a:lnTo>
                      <a:pt x="41" y="27"/>
                    </a:lnTo>
                    <a:lnTo>
                      <a:pt x="31" y="22"/>
                    </a:lnTo>
                    <a:lnTo>
                      <a:pt x="26" y="18"/>
                    </a:lnTo>
                    <a:lnTo>
                      <a:pt x="23" y="14"/>
                    </a:lnTo>
                    <a:lnTo>
                      <a:pt x="19" y="10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5" y="2"/>
                    </a:lnTo>
                    <a:lnTo>
                      <a:pt x="13" y="1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6" y="8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13" y="9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8" y="18"/>
                    </a:lnTo>
                    <a:lnTo>
                      <a:pt x="25" y="25"/>
                    </a:lnTo>
                    <a:lnTo>
                      <a:pt x="29" y="29"/>
                    </a:lnTo>
                    <a:lnTo>
                      <a:pt x="35" y="33"/>
                    </a:lnTo>
                    <a:lnTo>
                      <a:pt x="40" y="35"/>
                    </a:lnTo>
                    <a:lnTo>
                      <a:pt x="48" y="37"/>
                    </a:lnTo>
                    <a:lnTo>
                      <a:pt x="48" y="37"/>
                    </a:lnTo>
                    <a:lnTo>
                      <a:pt x="61" y="40"/>
                    </a:lnTo>
                    <a:lnTo>
                      <a:pt x="72" y="41"/>
                    </a:lnTo>
                    <a:lnTo>
                      <a:pt x="81" y="40"/>
                    </a:lnTo>
                    <a:lnTo>
                      <a:pt x="90" y="37"/>
                    </a:lnTo>
                    <a:lnTo>
                      <a:pt x="90" y="37"/>
                    </a:lnTo>
                    <a:lnTo>
                      <a:pt x="92" y="35"/>
                    </a:lnTo>
                    <a:lnTo>
                      <a:pt x="93" y="33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15" name="Freeform 123"/>
              <p:cNvSpPr>
                <a:spLocks/>
              </p:cNvSpPr>
              <p:nvPr/>
            </p:nvSpPr>
            <p:spPr bwMode="auto">
              <a:xfrm>
                <a:off x="5102" y="2227"/>
                <a:ext cx="21" cy="14"/>
              </a:xfrm>
              <a:custGeom>
                <a:avLst/>
                <a:gdLst/>
                <a:ahLst/>
                <a:cxnLst>
                  <a:cxn ang="0">
                    <a:pos x="1" y="10"/>
                  </a:cxn>
                  <a:cxn ang="0">
                    <a:pos x="1" y="10"/>
                  </a:cxn>
                  <a:cxn ang="0">
                    <a:pos x="10" y="14"/>
                  </a:cxn>
                  <a:cxn ang="0">
                    <a:pos x="12" y="15"/>
                  </a:cxn>
                  <a:cxn ang="0">
                    <a:pos x="12" y="16"/>
                  </a:cxn>
                  <a:cxn ang="0">
                    <a:pos x="12" y="16"/>
                  </a:cxn>
                  <a:cxn ang="0">
                    <a:pos x="15" y="19"/>
                  </a:cxn>
                  <a:cxn ang="0">
                    <a:pos x="17" y="21"/>
                  </a:cxn>
                  <a:cxn ang="0">
                    <a:pos x="17" y="19"/>
                  </a:cxn>
                  <a:cxn ang="0">
                    <a:pos x="17" y="18"/>
                  </a:cxn>
                  <a:cxn ang="0">
                    <a:pos x="15" y="14"/>
                  </a:cxn>
                  <a:cxn ang="0">
                    <a:pos x="15" y="14"/>
                  </a:cxn>
                  <a:cxn ang="0">
                    <a:pos x="15" y="10"/>
                  </a:cxn>
                  <a:cxn ang="0">
                    <a:pos x="15" y="5"/>
                  </a:cxn>
                  <a:cxn ang="0">
                    <a:pos x="16" y="2"/>
                  </a:cxn>
                  <a:cxn ang="0">
                    <a:pos x="17" y="0"/>
                  </a:cxn>
                  <a:cxn ang="0">
                    <a:pos x="19" y="0"/>
                  </a:cxn>
                  <a:cxn ang="0">
                    <a:pos x="21" y="0"/>
                  </a:cxn>
                  <a:cxn ang="0">
                    <a:pos x="22" y="2"/>
                  </a:cxn>
                  <a:cxn ang="0">
                    <a:pos x="24" y="8"/>
                  </a:cxn>
                  <a:cxn ang="0">
                    <a:pos x="24" y="8"/>
                  </a:cxn>
                  <a:cxn ang="0">
                    <a:pos x="30" y="16"/>
                  </a:cxn>
                  <a:cxn ang="0">
                    <a:pos x="33" y="19"/>
                  </a:cxn>
                  <a:cxn ang="0">
                    <a:pos x="36" y="23"/>
                  </a:cxn>
                  <a:cxn ang="0">
                    <a:pos x="36" y="23"/>
                  </a:cxn>
                  <a:cxn ang="0">
                    <a:pos x="40" y="24"/>
                  </a:cxn>
                  <a:cxn ang="0">
                    <a:pos x="41" y="24"/>
                  </a:cxn>
                  <a:cxn ang="0">
                    <a:pos x="41" y="23"/>
                  </a:cxn>
                  <a:cxn ang="0">
                    <a:pos x="38" y="19"/>
                  </a:cxn>
                  <a:cxn ang="0">
                    <a:pos x="38" y="19"/>
                  </a:cxn>
                  <a:cxn ang="0">
                    <a:pos x="37" y="15"/>
                  </a:cxn>
                  <a:cxn ang="0">
                    <a:pos x="36" y="12"/>
                  </a:cxn>
                  <a:cxn ang="0">
                    <a:pos x="36" y="8"/>
                  </a:cxn>
                  <a:cxn ang="0">
                    <a:pos x="36" y="8"/>
                  </a:cxn>
                  <a:cxn ang="0">
                    <a:pos x="37" y="5"/>
                  </a:cxn>
                  <a:cxn ang="0">
                    <a:pos x="38" y="4"/>
                  </a:cxn>
                  <a:cxn ang="0">
                    <a:pos x="40" y="4"/>
                  </a:cxn>
                  <a:cxn ang="0">
                    <a:pos x="40" y="8"/>
                  </a:cxn>
                  <a:cxn ang="0">
                    <a:pos x="40" y="8"/>
                  </a:cxn>
                  <a:cxn ang="0">
                    <a:pos x="40" y="10"/>
                  </a:cxn>
                  <a:cxn ang="0">
                    <a:pos x="41" y="13"/>
                  </a:cxn>
                  <a:cxn ang="0">
                    <a:pos x="46" y="18"/>
                  </a:cxn>
                  <a:cxn ang="0">
                    <a:pos x="53" y="25"/>
                  </a:cxn>
                  <a:cxn ang="0">
                    <a:pos x="56" y="29"/>
                  </a:cxn>
                  <a:cxn ang="0">
                    <a:pos x="59" y="34"/>
                  </a:cxn>
                  <a:cxn ang="0">
                    <a:pos x="59" y="34"/>
                  </a:cxn>
                  <a:cxn ang="0">
                    <a:pos x="58" y="36"/>
                  </a:cxn>
                  <a:cxn ang="0">
                    <a:pos x="55" y="38"/>
                  </a:cxn>
                  <a:cxn ang="0">
                    <a:pos x="49" y="40"/>
                  </a:cxn>
                  <a:cxn ang="0">
                    <a:pos x="44" y="41"/>
                  </a:cxn>
                  <a:cxn ang="0">
                    <a:pos x="37" y="41"/>
                  </a:cxn>
                  <a:cxn ang="0">
                    <a:pos x="30" y="41"/>
                  </a:cxn>
                  <a:cxn ang="0">
                    <a:pos x="23" y="39"/>
                  </a:cxn>
                  <a:cxn ang="0">
                    <a:pos x="18" y="37"/>
                  </a:cxn>
                  <a:cxn ang="0">
                    <a:pos x="18" y="37"/>
                  </a:cxn>
                  <a:cxn ang="0">
                    <a:pos x="5" y="29"/>
                  </a:cxn>
                  <a:cxn ang="0">
                    <a:pos x="1" y="26"/>
                  </a:cxn>
                  <a:cxn ang="0">
                    <a:pos x="0" y="24"/>
                  </a:cxn>
                  <a:cxn ang="0">
                    <a:pos x="0" y="24"/>
                  </a:cxn>
                  <a:cxn ang="0">
                    <a:pos x="1" y="10"/>
                  </a:cxn>
                  <a:cxn ang="0">
                    <a:pos x="1" y="10"/>
                  </a:cxn>
                  <a:cxn ang="0">
                    <a:pos x="1" y="10"/>
                  </a:cxn>
                </a:cxnLst>
                <a:rect l="0" t="0" r="r" b="b"/>
                <a:pathLst>
                  <a:path w="59" h="41">
                    <a:moveTo>
                      <a:pt x="1" y="10"/>
                    </a:moveTo>
                    <a:lnTo>
                      <a:pt x="1" y="10"/>
                    </a:lnTo>
                    <a:lnTo>
                      <a:pt x="10" y="14"/>
                    </a:lnTo>
                    <a:lnTo>
                      <a:pt x="12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5" y="19"/>
                    </a:lnTo>
                    <a:lnTo>
                      <a:pt x="17" y="21"/>
                    </a:lnTo>
                    <a:lnTo>
                      <a:pt x="17" y="19"/>
                    </a:lnTo>
                    <a:lnTo>
                      <a:pt x="17" y="18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5" y="10"/>
                    </a:lnTo>
                    <a:lnTo>
                      <a:pt x="15" y="5"/>
                    </a:lnTo>
                    <a:lnTo>
                      <a:pt x="16" y="2"/>
                    </a:lnTo>
                    <a:lnTo>
                      <a:pt x="17" y="0"/>
                    </a:lnTo>
                    <a:lnTo>
                      <a:pt x="19" y="0"/>
                    </a:lnTo>
                    <a:lnTo>
                      <a:pt x="21" y="0"/>
                    </a:lnTo>
                    <a:lnTo>
                      <a:pt x="22" y="2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30" y="16"/>
                    </a:lnTo>
                    <a:lnTo>
                      <a:pt x="33" y="19"/>
                    </a:lnTo>
                    <a:lnTo>
                      <a:pt x="36" y="23"/>
                    </a:lnTo>
                    <a:lnTo>
                      <a:pt x="36" y="23"/>
                    </a:lnTo>
                    <a:lnTo>
                      <a:pt x="40" y="24"/>
                    </a:lnTo>
                    <a:lnTo>
                      <a:pt x="41" y="24"/>
                    </a:lnTo>
                    <a:lnTo>
                      <a:pt x="41" y="23"/>
                    </a:lnTo>
                    <a:lnTo>
                      <a:pt x="38" y="19"/>
                    </a:lnTo>
                    <a:lnTo>
                      <a:pt x="38" y="19"/>
                    </a:lnTo>
                    <a:lnTo>
                      <a:pt x="37" y="15"/>
                    </a:lnTo>
                    <a:lnTo>
                      <a:pt x="36" y="12"/>
                    </a:lnTo>
                    <a:lnTo>
                      <a:pt x="36" y="8"/>
                    </a:lnTo>
                    <a:lnTo>
                      <a:pt x="36" y="8"/>
                    </a:lnTo>
                    <a:lnTo>
                      <a:pt x="37" y="5"/>
                    </a:lnTo>
                    <a:lnTo>
                      <a:pt x="38" y="4"/>
                    </a:lnTo>
                    <a:lnTo>
                      <a:pt x="40" y="4"/>
                    </a:lnTo>
                    <a:lnTo>
                      <a:pt x="40" y="8"/>
                    </a:lnTo>
                    <a:lnTo>
                      <a:pt x="40" y="8"/>
                    </a:lnTo>
                    <a:lnTo>
                      <a:pt x="40" y="10"/>
                    </a:lnTo>
                    <a:lnTo>
                      <a:pt x="41" y="13"/>
                    </a:lnTo>
                    <a:lnTo>
                      <a:pt x="46" y="18"/>
                    </a:lnTo>
                    <a:lnTo>
                      <a:pt x="53" y="25"/>
                    </a:lnTo>
                    <a:lnTo>
                      <a:pt x="56" y="29"/>
                    </a:lnTo>
                    <a:lnTo>
                      <a:pt x="59" y="34"/>
                    </a:lnTo>
                    <a:lnTo>
                      <a:pt x="59" y="34"/>
                    </a:lnTo>
                    <a:lnTo>
                      <a:pt x="58" y="36"/>
                    </a:lnTo>
                    <a:lnTo>
                      <a:pt x="55" y="38"/>
                    </a:lnTo>
                    <a:lnTo>
                      <a:pt x="49" y="40"/>
                    </a:lnTo>
                    <a:lnTo>
                      <a:pt x="44" y="41"/>
                    </a:lnTo>
                    <a:lnTo>
                      <a:pt x="37" y="41"/>
                    </a:lnTo>
                    <a:lnTo>
                      <a:pt x="30" y="41"/>
                    </a:lnTo>
                    <a:lnTo>
                      <a:pt x="23" y="39"/>
                    </a:lnTo>
                    <a:lnTo>
                      <a:pt x="18" y="37"/>
                    </a:lnTo>
                    <a:lnTo>
                      <a:pt x="18" y="37"/>
                    </a:lnTo>
                    <a:lnTo>
                      <a:pt x="5" y="29"/>
                    </a:lnTo>
                    <a:lnTo>
                      <a:pt x="1" y="26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1" y="1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16" name="Freeform 124"/>
              <p:cNvSpPr>
                <a:spLocks/>
              </p:cNvSpPr>
              <p:nvPr/>
            </p:nvSpPr>
            <p:spPr bwMode="auto">
              <a:xfrm>
                <a:off x="5116" y="2235"/>
                <a:ext cx="3" cy="4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6" y="4"/>
                  </a:cxn>
                  <a:cxn ang="0">
                    <a:pos x="9" y="7"/>
                  </a:cxn>
                  <a:cxn ang="0">
                    <a:pos x="9" y="7"/>
                  </a:cxn>
                  <a:cxn ang="0">
                    <a:pos x="11" y="10"/>
                  </a:cxn>
                  <a:cxn ang="0">
                    <a:pos x="9" y="11"/>
                  </a:cxn>
                  <a:cxn ang="0">
                    <a:pos x="6" y="11"/>
                  </a:cxn>
                  <a:cxn ang="0">
                    <a:pos x="6" y="11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0" t="0" r="r" b="b"/>
                <a:pathLst>
                  <a:path w="11" h="11">
                    <a:moveTo>
                      <a:pt x="0" y="2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6" y="4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11" y="10"/>
                    </a:lnTo>
                    <a:lnTo>
                      <a:pt x="9" y="11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2C4"/>
              </a:solidFill>
              <a:ln w="0">
                <a:solidFill>
                  <a:srgbClr val="FFFFCC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17" name="Freeform 125"/>
              <p:cNvSpPr>
                <a:spLocks/>
              </p:cNvSpPr>
              <p:nvPr/>
            </p:nvSpPr>
            <p:spPr bwMode="auto">
              <a:xfrm>
                <a:off x="5107" y="2231"/>
                <a:ext cx="8" cy="1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6" y="7"/>
                  </a:cxn>
                  <a:cxn ang="0">
                    <a:pos x="13" y="14"/>
                  </a:cxn>
                  <a:cxn ang="0">
                    <a:pos x="22" y="23"/>
                  </a:cxn>
                  <a:cxn ang="0">
                    <a:pos x="22" y="23"/>
                  </a:cxn>
                  <a:cxn ang="0">
                    <a:pos x="24" y="25"/>
                  </a:cxn>
                  <a:cxn ang="0">
                    <a:pos x="24" y="26"/>
                  </a:cxn>
                  <a:cxn ang="0">
                    <a:pos x="24" y="27"/>
                  </a:cxn>
                  <a:cxn ang="0">
                    <a:pos x="23" y="27"/>
                  </a:cxn>
                  <a:cxn ang="0">
                    <a:pos x="19" y="27"/>
                  </a:cxn>
                  <a:cxn ang="0">
                    <a:pos x="19" y="27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0" t="0" r="r" b="b"/>
                <a:pathLst>
                  <a:path w="24" h="27">
                    <a:moveTo>
                      <a:pt x="0" y="3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6" y="7"/>
                    </a:lnTo>
                    <a:lnTo>
                      <a:pt x="13" y="14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4" y="25"/>
                    </a:lnTo>
                    <a:lnTo>
                      <a:pt x="24" y="26"/>
                    </a:lnTo>
                    <a:lnTo>
                      <a:pt x="24" y="27"/>
                    </a:lnTo>
                    <a:lnTo>
                      <a:pt x="23" y="27"/>
                    </a:lnTo>
                    <a:lnTo>
                      <a:pt x="19" y="27"/>
                    </a:lnTo>
                    <a:lnTo>
                      <a:pt x="19" y="27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F2C4"/>
              </a:solidFill>
              <a:ln w="0">
                <a:solidFill>
                  <a:srgbClr val="FFFFCC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18" name="Freeform 126"/>
              <p:cNvSpPr>
                <a:spLocks/>
              </p:cNvSpPr>
              <p:nvPr/>
            </p:nvSpPr>
            <p:spPr bwMode="auto">
              <a:xfrm>
                <a:off x="5102" y="2232"/>
                <a:ext cx="10" cy="7"/>
              </a:xfrm>
              <a:custGeom>
                <a:avLst/>
                <a:gdLst/>
                <a:ahLst/>
                <a:cxnLst>
                  <a:cxn ang="0">
                    <a:pos x="6" y="3"/>
                  </a:cxn>
                  <a:cxn ang="0">
                    <a:pos x="6" y="3"/>
                  </a:cxn>
                  <a:cxn ang="0">
                    <a:pos x="11" y="9"/>
                  </a:cxn>
                  <a:cxn ang="0">
                    <a:pos x="16" y="13"/>
                  </a:cxn>
                  <a:cxn ang="0">
                    <a:pos x="21" y="16"/>
                  </a:cxn>
                  <a:cxn ang="0">
                    <a:pos x="27" y="20"/>
                  </a:cxn>
                  <a:cxn ang="0">
                    <a:pos x="27" y="20"/>
                  </a:cxn>
                  <a:cxn ang="0">
                    <a:pos x="29" y="21"/>
                  </a:cxn>
                  <a:cxn ang="0">
                    <a:pos x="27" y="21"/>
                  </a:cxn>
                  <a:cxn ang="0">
                    <a:pos x="21" y="21"/>
                  </a:cxn>
                  <a:cxn ang="0">
                    <a:pos x="21" y="21"/>
                  </a:cxn>
                  <a:cxn ang="0">
                    <a:pos x="16" y="18"/>
                  </a:cxn>
                  <a:cxn ang="0">
                    <a:pos x="9" y="11"/>
                  </a:cxn>
                  <a:cxn ang="0">
                    <a:pos x="2" y="4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3" y="1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6" y="3"/>
                  </a:cxn>
                </a:cxnLst>
                <a:rect l="0" t="0" r="r" b="b"/>
                <a:pathLst>
                  <a:path w="29" h="21">
                    <a:moveTo>
                      <a:pt x="6" y="3"/>
                    </a:moveTo>
                    <a:lnTo>
                      <a:pt x="6" y="3"/>
                    </a:lnTo>
                    <a:lnTo>
                      <a:pt x="11" y="9"/>
                    </a:lnTo>
                    <a:lnTo>
                      <a:pt x="16" y="13"/>
                    </a:lnTo>
                    <a:lnTo>
                      <a:pt x="21" y="16"/>
                    </a:lnTo>
                    <a:lnTo>
                      <a:pt x="27" y="20"/>
                    </a:lnTo>
                    <a:lnTo>
                      <a:pt x="27" y="20"/>
                    </a:lnTo>
                    <a:lnTo>
                      <a:pt x="29" y="21"/>
                    </a:lnTo>
                    <a:lnTo>
                      <a:pt x="27" y="21"/>
                    </a:lnTo>
                    <a:lnTo>
                      <a:pt x="21" y="21"/>
                    </a:lnTo>
                    <a:lnTo>
                      <a:pt x="21" y="21"/>
                    </a:lnTo>
                    <a:lnTo>
                      <a:pt x="16" y="18"/>
                    </a:lnTo>
                    <a:lnTo>
                      <a:pt x="9" y="11"/>
                    </a:lnTo>
                    <a:lnTo>
                      <a:pt x="2" y="4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FFF2C4"/>
              </a:solidFill>
              <a:ln w="0">
                <a:solidFill>
                  <a:srgbClr val="FFFFCC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19" name="Freeform 127"/>
              <p:cNvSpPr>
                <a:spLocks/>
              </p:cNvSpPr>
              <p:nvPr/>
            </p:nvSpPr>
            <p:spPr bwMode="auto">
              <a:xfrm>
                <a:off x="5120" y="2227"/>
                <a:ext cx="3" cy="4"/>
              </a:xfrm>
              <a:custGeom>
                <a:avLst/>
                <a:gdLst/>
                <a:ahLst/>
                <a:cxnLst>
                  <a:cxn ang="0">
                    <a:pos x="5" y="3"/>
                  </a:cxn>
                  <a:cxn ang="0">
                    <a:pos x="5" y="3"/>
                  </a:cxn>
                  <a:cxn ang="0">
                    <a:pos x="5" y="2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9" y="0"/>
                  </a:cxn>
                  <a:cxn ang="0">
                    <a:pos x="10" y="6"/>
                  </a:cxn>
                  <a:cxn ang="0">
                    <a:pos x="10" y="6"/>
                  </a:cxn>
                  <a:cxn ang="0">
                    <a:pos x="10" y="14"/>
                  </a:cxn>
                  <a:cxn ang="0">
                    <a:pos x="9" y="16"/>
                  </a:cxn>
                  <a:cxn ang="0">
                    <a:pos x="6" y="17"/>
                  </a:cxn>
                  <a:cxn ang="0">
                    <a:pos x="6" y="17"/>
                  </a:cxn>
                  <a:cxn ang="0">
                    <a:pos x="6" y="17"/>
                  </a:cxn>
                  <a:cxn ang="0">
                    <a:pos x="3" y="15"/>
                  </a:cxn>
                  <a:cxn ang="0">
                    <a:pos x="1" y="13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4" y="13"/>
                  </a:cxn>
                  <a:cxn ang="0">
                    <a:pos x="5" y="13"/>
                  </a:cxn>
                  <a:cxn ang="0">
                    <a:pos x="6" y="13"/>
                  </a:cxn>
                  <a:cxn ang="0">
                    <a:pos x="6" y="9"/>
                  </a:cxn>
                  <a:cxn ang="0">
                    <a:pos x="4" y="4"/>
                  </a:cxn>
                  <a:cxn ang="0">
                    <a:pos x="5" y="3"/>
                  </a:cxn>
                </a:cxnLst>
                <a:rect l="0" t="0" r="r" b="b"/>
                <a:pathLst>
                  <a:path w="10" h="17">
                    <a:moveTo>
                      <a:pt x="5" y="3"/>
                    </a:moveTo>
                    <a:lnTo>
                      <a:pt x="5" y="3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14"/>
                    </a:lnTo>
                    <a:lnTo>
                      <a:pt x="9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3" y="15"/>
                    </a:lnTo>
                    <a:lnTo>
                      <a:pt x="1" y="13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4" y="13"/>
                    </a:lnTo>
                    <a:lnTo>
                      <a:pt x="5" y="13"/>
                    </a:lnTo>
                    <a:lnTo>
                      <a:pt x="6" y="13"/>
                    </a:lnTo>
                    <a:lnTo>
                      <a:pt x="6" y="9"/>
                    </a:lnTo>
                    <a:lnTo>
                      <a:pt x="4" y="4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20" name="Freeform 128"/>
              <p:cNvSpPr>
                <a:spLocks/>
              </p:cNvSpPr>
              <p:nvPr/>
            </p:nvSpPr>
            <p:spPr bwMode="auto">
              <a:xfrm>
                <a:off x="5124" y="2225"/>
                <a:ext cx="38" cy="1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26" y="12"/>
                  </a:cxn>
                  <a:cxn ang="0">
                    <a:pos x="37" y="18"/>
                  </a:cxn>
                  <a:cxn ang="0">
                    <a:pos x="46" y="25"/>
                  </a:cxn>
                  <a:cxn ang="0">
                    <a:pos x="52" y="31"/>
                  </a:cxn>
                  <a:cxn ang="0">
                    <a:pos x="70" y="42"/>
                  </a:cxn>
                  <a:cxn ang="0">
                    <a:pos x="91" y="47"/>
                  </a:cxn>
                  <a:cxn ang="0">
                    <a:pos x="104" y="45"/>
                  </a:cxn>
                  <a:cxn ang="0">
                    <a:pos x="111" y="41"/>
                  </a:cxn>
                  <a:cxn ang="0">
                    <a:pos x="113" y="37"/>
                  </a:cxn>
                  <a:cxn ang="0">
                    <a:pos x="116" y="24"/>
                  </a:cxn>
                  <a:cxn ang="0">
                    <a:pos x="114" y="16"/>
                  </a:cxn>
                  <a:cxn ang="0">
                    <a:pos x="104" y="8"/>
                  </a:cxn>
                  <a:cxn ang="0">
                    <a:pos x="95" y="4"/>
                  </a:cxn>
                  <a:cxn ang="0">
                    <a:pos x="73" y="0"/>
                  </a:cxn>
                  <a:cxn ang="0">
                    <a:pos x="57" y="3"/>
                  </a:cxn>
                  <a:cxn ang="0">
                    <a:pos x="43" y="10"/>
                  </a:cxn>
                  <a:cxn ang="0">
                    <a:pos x="46" y="10"/>
                  </a:cxn>
                  <a:cxn ang="0">
                    <a:pos x="60" y="7"/>
                  </a:cxn>
                  <a:cxn ang="0">
                    <a:pos x="71" y="7"/>
                  </a:cxn>
                  <a:cxn ang="0">
                    <a:pos x="96" y="11"/>
                  </a:cxn>
                  <a:cxn ang="0">
                    <a:pos x="105" y="14"/>
                  </a:cxn>
                  <a:cxn ang="0">
                    <a:pos x="108" y="23"/>
                  </a:cxn>
                  <a:cxn ang="0">
                    <a:pos x="108" y="31"/>
                  </a:cxn>
                  <a:cxn ang="0">
                    <a:pos x="103" y="38"/>
                  </a:cxn>
                  <a:cxn ang="0">
                    <a:pos x="94" y="41"/>
                  </a:cxn>
                  <a:cxn ang="0">
                    <a:pos x="86" y="38"/>
                  </a:cxn>
                  <a:cxn ang="0">
                    <a:pos x="70" y="34"/>
                  </a:cxn>
                  <a:cxn ang="0">
                    <a:pos x="60" y="26"/>
                  </a:cxn>
                  <a:cxn ang="0">
                    <a:pos x="54" y="21"/>
                  </a:cxn>
                  <a:cxn ang="0">
                    <a:pos x="48" y="16"/>
                  </a:cxn>
                  <a:cxn ang="0">
                    <a:pos x="20" y="1"/>
                  </a:cxn>
                  <a:cxn ang="0">
                    <a:pos x="0" y="8"/>
                  </a:cxn>
                </a:cxnLst>
                <a:rect l="0" t="0" r="r" b="b"/>
                <a:pathLst>
                  <a:path w="116" h="47">
                    <a:moveTo>
                      <a:pt x="0" y="8"/>
                    </a:moveTo>
                    <a:lnTo>
                      <a:pt x="0" y="8"/>
                    </a:lnTo>
                    <a:lnTo>
                      <a:pt x="13" y="10"/>
                    </a:lnTo>
                    <a:lnTo>
                      <a:pt x="26" y="12"/>
                    </a:lnTo>
                    <a:lnTo>
                      <a:pt x="31" y="14"/>
                    </a:lnTo>
                    <a:lnTo>
                      <a:pt x="37" y="18"/>
                    </a:lnTo>
                    <a:lnTo>
                      <a:pt x="42" y="21"/>
                    </a:lnTo>
                    <a:lnTo>
                      <a:pt x="46" y="25"/>
                    </a:lnTo>
                    <a:lnTo>
                      <a:pt x="46" y="25"/>
                    </a:lnTo>
                    <a:lnTo>
                      <a:pt x="52" y="31"/>
                    </a:lnTo>
                    <a:lnTo>
                      <a:pt x="61" y="36"/>
                    </a:lnTo>
                    <a:lnTo>
                      <a:pt x="70" y="42"/>
                    </a:lnTo>
                    <a:lnTo>
                      <a:pt x="80" y="45"/>
                    </a:lnTo>
                    <a:lnTo>
                      <a:pt x="91" y="47"/>
                    </a:lnTo>
                    <a:lnTo>
                      <a:pt x="100" y="46"/>
                    </a:lnTo>
                    <a:lnTo>
                      <a:pt x="104" y="45"/>
                    </a:lnTo>
                    <a:lnTo>
                      <a:pt x="107" y="44"/>
                    </a:lnTo>
                    <a:lnTo>
                      <a:pt x="111" y="41"/>
                    </a:lnTo>
                    <a:lnTo>
                      <a:pt x="113" y="37"/>
                    </a:lnTo>
                    <a:lnTo>
                      <a:pt x="113" y="37"/>
                    </a:lnTo>
                    <a:lnTo>
                      <a:pt x="116" y="29"/>
                    </a:lnTo>
                    <a:lnTo>
                      <a:pt x="116" y="24"/>
                    </a:lnTo>
                    <a:lnTo>
                      <a:pt x="116" y="20"/>
                    </a:lnTo>
                    <a:lnTo>
                      <a:pt x="114" y="16"/>
                    </a:lnTo>
                    <a:lnTo>
                      <a:pt x="109" y="12"/>
                    </a:lnTo>
                    <a:lnTo>
                      <a:pt x="104" y="8"/>
                    </a:lnTo>
                    <a:lnTo>
                      <a:pt x="95" y="4"/>
                    </a:lnTo>
                    <a:lnTo>
                      <a:pt x="95" y="4"/>
                    </a:lnTo>
                    <a:lnTo>
                      <a:pt x="86" y="3"/>
                    </a:lnTo>
                    <a:lnTo>
                      <a:pt x="73" y="0"/>
                    </a:lnTo>
                    <a:lnTo>
                      <a:pt x="65" y="1"/>
                    </a:lnTo>
                    <a:lnTo>
                      <a:pt x="57" y="3"/>
                    </a:lnTo>
                    <a:lnTo>
                      <a:pt x="50" y="6"/>
                    </a:lnTo>
                    <a:lnTo>
                      <a:pt x="43" y="10"/>
                    </a:lnTo>
                    <a:lnTo>
                      <a:pt x="43" y="10"/>
                    </a:lnTo>
                    <a:lnTo>
                      <a:pt x="46" y="10"/>
                    </a:lnTo>
                    <a:lnTo>
                      <a:pt x="52" y="9"/>
                    </a:lnTo>
                    <a:lnTo>
                      <a:pt x="60" y="7"/>
                    </a:lnTo>
                    <a:lnTo>
                      <a:pt x="71" y="7"/>
                    </a:lnTo>
                    <a:lnTo>
                      <a:pt x="71" y="7"/>
                    </a:lnTo>
                    <a:lnTo>
                      <a:pt x="90" y="9"/>
                    </a:lnTo>
                    <a:lnTo>
                      <a:pt x="96" y="11"/>
                    </a:lnTo>
                    <a:lnTo>
                      <a:pt x="105" y="14"/>
                    </a:lnTo>
                    <a:lnTo>
                      <a:pt x="105" y="14"/>
                    </a:lnTo>
                    <a:lnTo>
                      <a:pt x="107" y="19"/>
                    </a:lnTo>
                    <a:lnTo>
                      <a:pt x="108" y="23"/>
                    </a:lnTo>
                    <a:lnTo>
                      <a:pt x="108" y="27"/>
                    </a:lnTo>
                    <a:lnTo>
                      <a:pt x="108" y="31"/>
                    </a:lnTo>
                    <a:lnTo>
                      <a:pt x="106" y="35"/>
                    </a:lnTo>
                    <a:lnTo>
                      <a:pt x="103" y="38"/>
                    </a:lnTo>
                    <a:lnTo>
                      <a:pt x="99" y="39"/>
                    </a:lnTo>
                    <a:lnTo>
                      <a:pt x="94" y="41"/>
                    </a:lnTo>
                    <a:lnTo>
                      <a:pt x="94" y="41"/>
                    </a:lnTo>
                    <a:lnTo>
                      <a:pt x="86" y="38"/>
                    </a:lnTo>
                    <a:lnTo>
                      <a:pt x="76" y="36"/>
                    </a:lnTo>
                    <a:lnTo>
                      <a:pt x="70" y="34"/>
                    </a:lnTo>
                    <a:lnTo>
                      <a:pt x="65" y="31"/>
                    </a:lnTo>
                    <a:lnTo>
                      <a:pt x="60" y="26"/>
                    </a:lnTo>
                    <a:lnTo>
                      <a:pt x="54" y="21"/>
                    </a:lnTo>
                    <a:lnTo>
                      <a:pt x="54" y="21"/>
                    </a:lnTo>
                    <a:lnTo>
                      <a:pt x="52" y="19"/>
                    </a:lnTo>
                    <a:lnTo>
                      <a:pt x="48" y="16"/>
                    </a:lnTo>
                    <a:lnTo>
                      <a:pt x="36" y="9"/>
                    </a:lnTo>
                    <a:lnTo>
                      <a:pt x="20" y="1"/>
                    </a:lnTo>
                    <a:lnTo>
                      <a:pt x="20" y="1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21" name="Freeform 129"/>
              <p:cNvSpPr>
                <a:spLocks/>
              </p:cNvSpPr>
              <p:nvPr/>
            </p:nvSpPr>
            <p:spPr bwMode="auto">
              <a:xfrm>
                <a:off x="5153" y="2227"/>
                <a:ext cx="7" cy="8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6" y="9"/>
                  </a:cxn>
                  <a:cxn ang="0">
                    <a:pos x="12" y="16"/>
                  </a:cxn>
                  <a:cxn ang="0">
                    <a:pos x="15" y="22"/>
                  </a:cxn>
                  <a:cxn ang="0">
                    <a:pos x="17" y="24"/>
                  </a:cxn>
                  <a:cxn ang="0">
                    <a:pos x="17" y="24"/>
                  </a:cxn>
                  <a:cxn ang="0">
                    <a:pos x="19" y="24"/>
                  </a:cxn>
                  <a:cxn ang="0">
                    <a:pos x="20" y="22"/>
                  </a:cxn>
                  <a:cxn ang="0">
                    <a:pos x="21" y="19"/>
                  </a:cxn>
                  <a:cxn ang="0">
                    <a:pos x="21" y="19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21" h="24">
                    <a:moveTo>
                      <a:pt x="0" y="1"/>
                    </a:moveTo>
                    <a:lnTo>
                      <a:pt x="0" y="1"/>
                    </a:lnTo>
                    <a:lnTo>
                      <a:pt x="6" y="9"/>
                    </a:lnTo>
                    <a:lnTo>
                      <a:pt x="12" y="16"/>
                    </a:lnTo>
                    <a:lnTo>
                      <a:pt x="15" y="22"/>
                    </a:lnTo>
                    <a:lnTo>
                      <a:pt x="17" y="24"/>
                    </a:lnTo>
                    <a:lnTo>
                      <a:pt x="17" y="24"/>
                    </a:lnTo>
                    <a:lnTo>
                      <a:pt x="19" y="24"/>
                    </a:lnTo>
                    <a:lnTo>
                      <a:pt x="20" y="22"/>
                    </a:lnTo>
                    <a:lnTo>
                      <a:pt x="21" y="19"/>
                    </a:lnTo>
                    <a:lnTo>
                      <a:pt x="21" y="19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22" name="Freeform 130"/>
              <p:cNvSpPr>
                <a:spLocks/>
              </p:cNvSpPr>
              <p:nvPr/>
            </p:nvSpPr>
            <p:spPr bwMode="auto">
              <a:xfrm>
                <a:off x="5146" y="2227"/>
                <a:ext cx="14" cy="10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6" y="2"/>
                  </a:cxn>
                  <a:cxn ang="0">
                    <a:pos x="22" y="15"/>
                  </a:cxn>
                  <a:cxn ang="0">
                    <a:pos x="30" y="22"/>
                  </a:cxn>
                  <a:cxn ang="0">
                    <a:pos x="35" y="29"/>
                  </a:cxn>
                  <a:cxn ang="0">
                    <a:pos x="35" y="29"/>
                  </a:cxn>
                  <a:cxn ang="0">
                    <a:pos x="37" y="33"/>
                  </a:cxn>
                  <a:cxn ang="0">
                    <a:pos x="36" y="33"/>
                  </a:cxn>
                  <a:cxn ang="0">
                    <a:pos x="36" y="33"/>
                  </a:cxn>
                  <a:cxn ang="0">
                    <a:pos x="33" y="32"/>
                  </a:cxn>
                  <a:cxn ang="0">
                    <a:pos x="33" y="32"/>
                  </a:cxn>
                  <a:cxn ang="0">
                    <a:pos x="20" y="18"/>
                  </a:cxn>
                  <a:cxn ang="0">
                    <a:pos x="9" y="8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0" y="0"/>
                  </a:cxn>
                  <a:cxn ang="0">
                    <a:pos x="2" y="1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6" y="2"/>
                  </a:cxn>
                </a:cxnLst>
                <a:rect l="0" t="0" r="r" b="b"/>
                <a:pathLst>
                  <a:path w="37" h="33">
                    <a:moveTo>
                      <a:pt x="6" y="2"/>
                    </a:moveTo>
                    <a:lnTo>
                      <a:pt x="6" y="2"/>
                    </a:lnTo>
                    <a:lnTo>
                      <a:pt x="22" y="15"/>
                    </a:lnTo>
                    <a:lnTo>
                      <a:pt x="30" y="22"/>
                    </a:lnTo>
                    <a:lnTo>
                      <a:pt x="35" y="29"/>
                    </a:lnTo>
                    <a:lnTo>
                      <a:pt x="35" y="29"/>
                    </a:lnTo>
                    <a:lnTo>
                      <a:pt x="37" y="33"/>
                    </a:lnTo>
                    <a:lnTo>
                      <a:pt x="36" y="33"/>
                    </a:lnTo>
                    <a:lnTo>
                      <a:pt x="36" y="33"/>
                    </a:lnTo>
                    <a:lnTo>
                      <a:pt x="33" y="32"/>
                    </a:lnTo>
                    <a:lnTo>
                      <a:pt x="33" y="32"/>
                    </a:lnTo>
                    <a:lnTo>
                      <a:pt x="20" y="18"/>
                    </a:lnTo>
                    <a:lnTo>
                      <a:pt x="9" y="8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23" name="Freeform 131"/>
              <p:cNvSpPr>
                <a:spLocks/>
              </p:cNvSpPr>
              <p:nvPr/>
            </p:nvSpPr>
            <p:spPr bwMode="auto">
              <a:xfrm>
                <a:off x="5145" y="2227"/>
                <a:ext cx="13" cy="14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14" y="11"/>
                  </a:cxn>
                  <a:cxn ang="0">
                    <a:pos x="26" y="20"/>
                  </a:cxn>
                  <a:cxn ang="0">
                    <a:pos x="40" y="31"/>
                  </a:cxn>
                  <a:cxn ang="0">
                    <a:pos x="40" y="31"/>
                  </a:cxn>
                  <a:cxn ang="0">
                    <a:pos x="41" y="31"/>
                  </a:cxn>
                  <a:cxn ang="0">
                    <a:pos x="40" y="32"/>
                  </a:cxn>
                  <a:cxn ang="0">
                    <a:pos x="39" y="33"/>
                  </a:cxn>
                  <a:cxn ang="0">
                    <a:pos x="36" y="36"/>
                  </a:cxn>
                  <a:cxn ang="0">
                    <a:pos x="36" y="3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41" h="36">
                    <a:moveTo>
                      <a:pt x="3" y="0"/>
                    </a:move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14" y="11"/>
                    </a:lnTo>
                    <a:lnTo>
                      <a:pt x="26" y="20"/>
                    </a:lnTo>
                    <a:lnTo>
                      <a:pt x="40" y="31"/>
                    </a:lnTo>
                    <a:lnTo>
                      <a:pt x="40" y="31"/>
                    </a:lnTo>
                    <a:lnTo>
                      <a:pt x="41" y="31"/>
                    </a:lnTo>
                    <a:lnTo>
                      <a:pt x="40" y="32"/>
                    </a:lnTo>
                    <a:lnTo>
                      <a:pt x="39" y="33"/>
                    </a:lnTo>
                    <a:lnTo>
                      <a:pt x="36" y="36"/>
                    </a:lnTo>
                    <a:lnTo>
                      <a:pt x="36" y="3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24" name="Freeform 132"/>
              <p:cNvSpPr>
                <a:spLocks/>
              </p:cNvSpPr>
              <p:nvPr/>
            </p:nvSpPr>
            <p:spPr bwMode="auto">
              <a:xfrm>
                <a:off x="5142" y="2227"/>
                <a:ext cx="11" cy="1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14" y="12"/>
                  </a:cxn>
                  <a:cxn ang="0">
                    <a:pos x="25" y="22"/>
                  </a:cxn>
                  <a:cxn ang="0">
                    <a:pos x="33" y="28"/>
                  </a:cxn>
                  <a:cxn ang="0">
                    <a:pos x="37" y="30"/>
                  </a:cxn>
                  <a:cxn ang="0">
                    <a:pos x="37" y="30"/>
                  </a:cxn>
                  <a:cxn ang="0">
                    <a:pos x="37" y="31"/>
                  </a:cxn>
                  <a:cxn ang="0">
                    <a:pos x="36" y="31"/>
                  </a:cxn>
                  <a:cxn ang="0">
                    <a:pos x="34" y="31"/>
                  </a:cxn>
                  <a:cxn ang="0">
                    <a:pos x="29" y="31"/>
                  </a:cxn>
                  <a:cxn ang="0">
                    <a:pos x="29" y="31"/>
                  </a:cxn>
                  <a:cxn ang="0">
                    <a:pos x="28" y="31"/>
                  </a:cxn>
                  <a:cxn ang="0">
                    <a:pos x="24" y="28"/>
                  </a:cxn>
                  <a:cxn ang="0">
                    <a:pos x="15" y="19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37" h="31">
                    <a:moveTo>
                      <a:pt x="3" y="0"/>
                    </a:moveTo>
                    <a:lnTo>
                      <a:pt x="3" y="0"/>
                    </a:lnTo>
                    <a:lnTo>
                      <a:pt x="14" y="12"/>
                    </a:lnTo>
                    <a:lnTo>
                      <a:pt x="25" y="22"/>
                    </a:lnTo>
                    <a:lnTo>
                      <a:pt x="33" y="28"/>
                    </a:lnTo>
                    <a:lnTo>
                      <a:pt x="37" y="30"/>
                    </a:lnTo>
                    <a:lnTo>
                      <a:pt x="37" y="30"/>
                    </a:lnTo>
                    <a:lnTo>
                      <a:pt x="37" y="31"/>
                    </a:lnTo>
                    <a:lnTo>
                      <a:pt x="36" y="31"/>
                    </a:lnTo>
                    <a:lnTo>
                      <a:pt x="34" y="31"/>
                    </a:lnTo>
                    <a:lnTo>
                      <a:pt x="29" y="31"/>
                    </a:lnTo>
                    <a:lnTo>
                      <a:pt x="29" y="31"/>
                    </a:lnTo>
                    <a:lnTo>
                      <a:pt x="28" y="31"/>
                    </a:lnTo>
                    <a:lnTo>
                      <a:pt x="24" y="28"/>
                    </a:lnTo>
                    <a:lnTo>
                      <a:pt x="15" y="19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25" name="Freeform 133"/>
              <p:cNvSpPr>
                <a:spLocks/>
              </p:cNvSpPr>
              <p:nvPr/>
            </p:nvSpPr>
            <p:spPr bwMode="auto">
              <a:xfrm>
                <a:off x="5097" y="2250"/>
                <a:ext cx="157" cy="305"/>
              </a:xfrm>
              <a:custGeom>
                <a:avLst/>
                <a:gdLst/>
                <a:ahLst/>
                <a:cxnLst>
                  <a:cxn ang="0">
                    <a:pos x="407" y="89"/>
                  </a:cxn>
                  <a:cxn ang="0">
                    <a:pos x="407" y="626"/>
                  </a:cxn>
                  <a:cxn ang="0">
                    <a:pos x="407" y="626"/>
                  </a:cxn>
                  <a:cxn ang="0">
                    <a:pos x="407" y="626"/>
                  </a:cxn>
                  <a:cxn ang="0">
                    <a:pos x="405" y="655"/>
                  </a:cxn>
                  <a:cxn ang="0">
                    <a:pos x="402" y="678"/>
                  </a:cxn>
                  <a:cxn ang="0">
                    <a:pos x="400" y="688"/>
                  </a:cxn>
                  <a:cxn ang="0">
                    <a:pos x="396" y="698"/>
                  </a:cxn>
                  <a:cxn ang="0">
                    <a:pos x="393" y="707"/>
                  </a:cxn>
                  <a:cxn ang="0">
                    <a:pos x="389" y="714"/>
                  </a:cxn>
                  <a:cxn ang="0">
                    <a:pos x="384" y="722"/>
                  </a:cxn>
                  <a:cxn ang="0">
                    <a:pos x="378" y="730"/>
                  </a:cxn>
                  <a:cxn ang="0">
                    <a:pos x="371" y="736"/>
                  </a:cxn>
                  <a:cxn ang="0">
                    <a:pos x="364" y="743"/>
                  </a:cxn>
                  <a:cxn ang="0">
                    <a:pos x="355" y="748"/>
                  </a:cxn>
                  <a:cxn ang="0">
                    <a:pos x="345" y="755"/>
                  </a:cxn>
                  <a:cxn ang="0">
                    <a:pos x="322" y="767"/>
                  </a:cxn>
                  <a:cxn ang="0">
                    <a:pos x="322" y="767"/>
                  </a:cxn>
                  <a:cxn ang="0">
                    <a:pos x="1" y="917"/>
                  </a:cxn>
                  <a:cxn ang="0">
                    <a:pos x="1" y="893"/>
                  </a:cxn>
                  <a:cxn ang="0">
                    <a:pos x="332" y="737"/>
                  </a:cxn>
                  <a:cxn ang="0">
                    <a:pos x="332" y="737"/>
                  </a:cxn>
                  <a:cxn ang="0">
                    <a:pos x="332" y="737"/>
                  </a:cxn>
                  <a:cxn ang="0">
                    <a:pos x="346" y="728"/>
                  </a:cxn>
                  <a:cxn ang="0">
                    <a:pos x="357" y="718"/>
                  </a:cxn>
                  <a:cxn ang="0">
                    <a:pos x="366" y="707"/>
                  </a:cxn>
                  <a:cxn ang="0">
                    <a:pos x="372" y="696"/>
                  </a:cxn>
                  <a:cxn ang="0">
                    <a:pos x="378" y="682"/>
                  </a:cxn>
                  <a:cxn ang="0">
                    <a:pos x="381" y="667"/>
                  </a:cxn>
                  <a:cxn ang="0">
                    <a:pos x="383" y="648"/>
                  </a:cxn>
                  <a:cxn ang="0">
                    <a:pos x="385" y="626"/>
                  </a:cxn>
                  <a:cxn ang="0">
                    <a:pos x="385" y="626"/>
                  </a:cxn>
                  <a:cxn ang="0">
                    <a:pos x="385" y="82"/>
                  </a:cxn>
                  <a:cxn ang="0">
                    <a:pos x="438" y="21"/>
                  </a:cxn>
                  <a:cxn ang="0">
                    <a:pos x="0" y="21"/>
                  </a:cxn>
                  <a:cxn ang="0">
                    <a:pos x="0" y="0"/>
                  </a:cxn>
                  <a:cxn ang="0">
                    <a:pos x="468" y="0"/>
                  </a:cxn>
                  <a:cxn ang="0">
                    <a:pos x="468" y="16"/>
                  </a:cxn>
                  <a:cxn ang="0">
                    <a:pos x="407" y="89"/>
                  </a:cxn>
                  <a:cxn ang="0">
                    <a:pos x="407" y="89"/>
                  </a:cxn>
                </a:cxnLst>
                <a:rect l="0" t="0" r="r" b="b"/>
                <a:pathLst>
                  <a:path w="468" h="917">
                    <a:moveTo>
                      <a:pt x="407" y="89"/>
                    </a:moveTo>
                    <a:lnTo>
                      <a:pt x="407" y="626"/>
                    </a:lnTo>
                    <a:lnTo>
                      <a:pt x="407" y="626"/>
                    </a:lnTo>
                    <a:lnTo>
                      <a:pt x="407" y="626"/>
                    </a:lnTo>
                    <a:lnTo>
                      <a:pt x="405" y="655"/>
                    </a:lnTo>
                    <a:lnTo>
                      <a:pt x="402" y="678"/>
                    </a:lnTo>
                    <a:lnTo>
                      <a:pt x="400" y="688"/>
                    </a:lnTo>
                    <a:lnTo>
                      <a:pt x="396" y="698"/>
                    </a:lnTo>
                    <a:lnTo>
                      <a:pt x="393" y="707"/>
                    </a:lnTo>
                    <a:lnTo>
                      <a:pt x="389" y="714"/>
                    </a:lnTo>
                    <a:lnTo>
                      <a:pt x="384" y="722"/>
                    </a:lnTo>
                    <a:lnTo>
                      <a:pt x="378" y="730"/>
                    </a:lnTo>
                    <a:lnTo>
                      <a:pt x="371" y="736"/>
                    </a:lnTo>
                    <a:lnTo>
                      <a:pt x="364" y="743"/>
                    </a:lnTo>
                    <a:lnTo>
                      <a:pt x="355" y="748"/>
                    </a:lnTo>
                    <a:lnTo>
                      <a:pt x="345" y="755"/>
                    </a:lnTo>
                    <a:lnTo>
                      <a:pt x="322" y="767"/>
                    </a:lnTo>
                    <a:lnTo>
                      <a:pt x="322" y="767"/>
                    </a:lnTo>
                    <a:lnTo>
                      <a:pt x="1" y="917"/>
                    </a:lnTo>
                    <a:lnTo>
                      <a:pt x="1" y="893"/>
                    </a:lnTo>
                    <a:lnTo>
                      <a:pt x="332" y="737"/>
                    </a:lnTo>
                    <a:lnTo>
                      <a:pt x="332" y="737"/>
                    </a:lnTo>
                    <a:lnTo>
                      <a:pt x="332" y="737"/>
                    </a:lnTo>
                    <a:lnTo>
                      <a:pt x="346" y="728"/>
                    </a:lnTo>
                    <a:lnTo>
                      <a:pt x="357" y="718"/>
                    </a:lnTo>
                    <a:lnTo>
                      <a:pt x="366" y="707"/>
                    </a:lnTo>
                    <a:lnTo>
                      <a:pt x="372" y="696"/>
                    </a:lnTo>
                    <a:lnTo>
                      <a:pt x="378" y="682"/>
                    </a:lnTo>
                    <a:lnTo>
                      <a:pt x="381" y="667"/>
                    </a:lnTo>
                    <a:lnTo>
                      <a:pt x="383" y="648"/>
                    </a:lnTo>
                    <a:lnTo>
                      <a:pt x="385" y="626"/>
                    </a:lnTo>
                    <a:lnTo>
                      <a:pt x="385" y="626"/>
                    </a:lnTo>
                    <a:lnTo>
                      <a:pt x="385" y="82"/>
                    </a:lnTo>
                    <a:lnTo>
                      <a:pt x="438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468" y="0"/>
                    </a:lnTo>
                    <a:lnTo>
                      <a:pt x="468" y="16"/>
                    </a:lnTo>
                    <a:lnTo>
                      <a:pt x="407" y="89"/>
                    </a:lnTo>
                    <a:lnTo>
                      <a:pt x="407" y="89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26" name="Freeform 134"/>
              <p:cNvSpPr>
                <a:spLocks/>
              </p:cNvSpPr>
              <p:nvPr/>
            </p:nvSpPr>
            <p:spPr bwMode="auto">
              <a:xfrm>
                <a:off x="5095" y="2402"/>
                <a:ext cx="7" cy="8"/>
              </a:xfrm>
              <a:custGeom>
                <a:avLst/>
                <a:gdLst/>
                <a:ahLst/>
                <a:cxnLst>
                  <a:cxn ang="0">
                    <a:pos x="19" y="24"/>
                  </a:cxn>
                  <a:cxn ang="0">
                    <a:pos x="19" y="24"/>
                  </a:cxn>
                  <a:cxn ang="0">
                    <a:pos x="18" y="20"/>
                  </a:cxn>
                  <a:cxn ang="0">
                    <a:pos x="18" y="18"/>
                  </a:cxn>
                  <a:cxn ang="0">
                    <a:pos x="22" y="13"/>
                  </a:cxn>
                  <a:cxn ang="0">
                    <a:pos x="22" y="13"/>
                  </a:cxn>
                  <a:cxn ang="0">
                    <a:pos x="11" y="13"/>
                  </a:cxn>
                  <a:cxn ang="0">
                    <a:pos x="5" y="12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2" y="12"/>
                  </a:cxn>
                  <a:cxn ang="0">
                    <a:pos x="5" y="13"/>
                  </a:cxn>
                  <a:cxn ang="0">
                    <a:pos x="9" y="14"/>
                  </a:cxn>
                  <a:cxn ang="0">
                    <a:pos x="12" y="13"/>
                  </a:cxn>
                  <a:cxn ang="0">
                    <a:pos x="12" y="13"/>
                  </a:cxn>
                  <a:cxn ang="0">
                    <a:pos x="12" y="12"/>
                  </a:cxn>
                  <a:cxn ang="0">
                    <a:pos x="13" y="12"/>
                  </a:cxn>
                  <a:cxn ang="0">
                    <a:pos x="14" y="11"/>
                  </a:cxn>
                  <a:cxn ang="0">
                    <a:pos x="14" y="9"/>
                  </a:cxn>
                  <a:cxn ang="0">
                    <a:pos x="14" y="9"/>
                  </a:cxn>
                  <a:cxn ang="0">
                    <a:pos x="11" y="7"/>
                  </a:cxn>
                  <a:cxn ang="0">
                    <a:pos x="10" y="6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10" y="3"/>
                  </a:cxn>
                  <a:cxn ang="0">
                    <a:pos x="12" y="2"/>
                  </a:cxn>
                  <a:cxn ang="0">
                    <a:pos x="12" y="2"/>
                  </a:cxn>
                  <a:cxn ang="0">
                    <a:pos x="10" y="2"/>
                  </a:cxn>
                  <a:cxn ang="0">
                    <a:pos x="7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7" y="0"/>
                  </a:cxn>
                  <a:cxn ang="0">
                    <a:pos x="11" y="1"/>
                  </a:cxn>
                  <a:cxn ang="0">
                    <a:pos x="13" y="1"/>
                  </a:cxn>
                  <a:cxn ang="0">
                    <a:pos x="16" y="1"/>
                  </a:cxn>
                  <a:cxn ang="0">
                    <a:pos x="19" y="24"/>
                  </a:cxn>
                </a:cxnLst>
                <a:rect l="0" t="0" r="r" b="b"/>
                <a:pathLst>
                  <a:path w="22" h="24">
                    <a:moveTo>
                      <a:pt x="19" y="24"/>
                    </a:moveTo>
                    <a:lnTo>
                      <a:pt x="19" y="24"/>
                    </a:lnTo>
                    <a:lnTo>
                      <a:pt x="18" y="20"/>
                    </a:lnTo>
                    <a:lnTo>
                      <a:pt x="18" y="18"/>
                    </a:lnTo>
                    <a:lnTo>
                      <a:pt x="22" y="13"/>
                    </a:lnTo>
                    <a:lnTo>
                      <a:pt x="22" y="13"/>
                    </a:lnTo>
                    <a:lnTo>
                      <a:pt x="11" y="13"/>
                    </a:lnTo>
                    <a:lnTo>
                      <a:pt x="5" y="12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2" y="12"/>
                    </a:lnTo>
                    <a:lnTo>
                      <a:pt x="5" y="13"/>
                    </a:lnTo>
                    <a:lnTo>
                      <a:pt x="9" y="14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2" y="12"/>
                    </a:lnTo>
                    <a:lnTo>
                      <a:pt x="13" y="12"/>
                    </a:lnTo>
                    <a:lnTo>
                      <a:pt x="14" y="11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1" y="7"/>
                    </a:lnTo>
                    <a:lnTo>
                      <a:pt x="10" y="6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3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2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7" y="0"/>
                    </a:lnTo>
                    <a:lnTo>
                      <a:pt x="11" y="1"/>
                    </a:lnTo>
                    <a:lnTo>
                      <a:pt x="13" y="1"/>
                    </a:lnTo>
                    <a:lnTo>
                      <a:pt x="16" y="1"/>
                    </a:lnTo>
                    <a:lnTo>
                      <a:pt x="19" y="24"/>
                    </a:lnTo>
                    <a:close/>
                  </a:path>
                </a:pathLst>
              </a:custGeom>
              <a:solidFill>
                <a:srgbClr val="0E31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27" name="Freeform 135"/>
              <p:cNvSpPr>
                <a:spLocks/>
              </p:cNvSpPr>
              <p:nvPr/>
            </p:nvSpPr>
            <p:spPr bwMode="auto">
              <a:xfrm>
                <a:off x="4969" y="2389"/>
                <a:ext cx="259" cy="6"/>
              </a:xfrm>
              <a:custGeom>
                <a:avLst/>
                <a:gdLst/>
                <a:ahLst/>
                <a:cxnLst>
                  <a:cxn ang="0">
                    <a:pos x="778" y="15"/>
                  </a:cxn>
                  <a:cxn ang="0">
                    <a:pos x="778" y="0"/>
                  </a:cxn>
                  <a:cxn ang="0">
                    <a:pos x="0" y="0"/>
                  </a:cxn>
                  <a:cxn ang="0">
                    <a:pos x="0" y="15"/>
                  </a:cxn>
                  <a:cxn ang="0">
                    <a:pos x="778" y="15"/>
                  </a:cxn>
                  <a:cxn ang="0">
                    <a:pos x="778" y="15"/>
                  </a:cxn>
                </a:cxnLst>
                <a:rect l="0" t="0" r="r" b="b"/>
                <a:pathLst>
                  <a:path w="778" h="15">
                    <a:moveTo>
                      <a:pt x="778" y="15"/>
                    </a:moveTo>
                    <a:lnTo>
                      <a:pt x="778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778" y="15"/>
                    </a:lnTo>
                    <a:lnTo>
                      <a:pt x="778" y="15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28" name="Freeform 136"/>
              <p:cNvSpPr>
                <a:spLocks/>
              </p:cNvSpPr>
              <p:nvPr/>
            </p:nvSpPr>
            <p:spPr bwMode="auto">
              <a:xfrm>
                <a:off x="4976" y="2397"/>
                <a:ext cx="122" cy="4"/>
              </a:xfrm>
              <a:custGeom>
                <a:avLst/>
                <a:gdLst/>
                <a:ahLst/>
                <a:cxnLst>
                  <a:cxn ang="0">
                    <a:pos x="367" y="4"/>
                  </a:cxn>
                  <a:cxn ang="0">
                    <a:pos x="0" y="0"/>
                  </a:cxn>
                  <a:cxn ang="0">
                    <a:pos x="348" y="13"/>
                  </a:cxn>
                  <a:cxn ang="0">
                    <a:pos x="367" y="4"/>
                  </a:cxn>
                  <a:cxn ang="0">
                    <a:pos x="367" y="4"/>
                  </a:cxn>
                </a:cxnLst>
                <a:rect l="0" t="0" r="r" b="b"/>
                <a:pathLst>
                  <a:path w="367" h="13">
                    <a:moveTo>
                      <a:pt x="367" y="4"/>
                    </a:moveTo>
                    <a:lnTo>
                      <a:pt x="0" y="0"/>
                    </a:lnTo>
                    <a:lnTo>
                      <a:pt x="348" y="13"/>
                    </a:lnTo>
                    <a:lnTo>
                      <a:pt x="367" y="4"/>
                    </a:lnTo>
                    <a:lnTo>
                      <a:pt x="367" y="4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29" name="Freeform 137"/>
              <p:cNvSpPr>
                <a:spLocks/>
              </p:cNvSpPr>
              <p:nvPr/>
            </p:nvSpPr>
            <p:spPr bwMode="auto">
              <a:xfrm>
                <a:off x="4974" y="2400"/>
                <a:ext cx="116" cy="15"/>
              </a:xfrm>
              <a:custGeom>
                <a:avLst/>
                <a:gdLst/>
                <a:ahLst/>
                <a:cxnLst>
                  <a:cxn ang="0">
                    <a:pos x="350" y="0"/>
                  </a:cxn>
                  <a:cxn ang="0">
                    <a:pos x="0" y="48"/>
                  </a:cxn>
                  <a:cxn ang="0">
                    <a:pos x="352" y="10"/>
                  </a:cxn>
                  <a:cxn ang="0">
                    <a:pos x="350" y="0"/>
                  </a:cxn>
                  <a:cxn ang="0">
                    <a:pos x="350" y="0"/>
                  </a:cxn>
                </a:cxnLst>
                <a:rect l="0" t="0" r="r" b="b"/>
                <a:pathLst>
                  <a:path w="352" h="48">
                    <a:moveTo>
                      <a:pt x="350" y="0"/>
                    </a:moveTo>
                    <a:lnTo>
                      <a:pt x="0" y="48"/>
                    </a:lnTo>
                    <a:lnTo>
                      <a:pt x="352" y="10"/>
                    </a:lnTo>
                    <a:lnTo>
                      <a:pt x="350" y="0"/>
                    </a:lnTo>
                    <a:lnTo>
                      <a:pt x="35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30" name="Freeform 138"/>
              <p:cNvSpPr>
                <a:spLocks/>
              </p:cNvSpPr>
              <p:nvPr/>
            </p:nvSpPr>
            <p:spPr bwMode="auto">
              <a:xfrm>
                <a:off x="4974" y="2402"/>
                <a:ext cx="116" cy="31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91"/>
                  </a:cxn>
                  <a:cxn ang="0">
                    <a:pos x="347" y="11"/>
                  </a:cxn>
                  <a:cxn ang="0">
                    <a:pos x="348" y="0"/>
                  </a:cxn>
                  <a:cxn ang="0">
                    <a:pos x="348" y="0"/>
                  </a:cxn>
                </a:cxnLst>
                <a:rect l="0" t="0" r="r" b="b"/>
                <a:pathLst>
                  <a:path w="348" h="91">
                    <a:moveTo>
                      <a:pt x="348" y="0"/>
                    </a:moveTo>
                    <a:lnTo>
                      <a:pt x="0" y="91"/>
                    </a:lnTo>
                    <a:lnTo>
                      <a:pt x="347" y="11"/>
                    </a:lnTo>
                    <a:lnTo>
                      <a:pt x="348" y="0"/>
                    </a:lnTo>
                    <a:lnTo>
                      <a:pt x="348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31" name="Freeform 139"/>
              <p:cNvSpPr>
                <a:spLocks/>
              </p:cNvSpPr>
              <p:nvPr/>
            </p:nvSpPr>
            <p:spPr bwMode="auto">
              <a:xfrm>
                <a:off x="4976" y="2406"/>
                <a:ext cx="110" cy="45"/>
              </a:xfrm>
              <a:custGeom>
                <a:avLst/>
                <a:gdLst/>
                <a:ahLst/>
                <a:cxnLst>
                  <a:cxn ang="0">
                    <a:pos x="332" y="0"/>
                  </a:cxn>
                  <a:cxn ang="0">
                    <a:pos x="0" y="134"/>
                  </a:cxn>
                  <a:cxn ang="0">
                    <a:pos x="333" y="7"/>
                  </a:cxn>
                  <a:cxn ang="0">
                    <a:pos x="332" y="0"/>
                  </a:cxn>
                  <a:cxn ang="0">
                    <a:pos x="332" y="0"/>
                  </a:cxn>
                </a:cxnLst>
                <a:rect l="0" t="0" r="r" b="b"/>
                <a:pathLst>
                  <a:path w="333" h="134">
                    <a:moveTo>
                      <a:pt x="332" y="0"/>
                    </a:moveTo>
                    <a:lnTo>
                      <a:pt x="0" y="134"/>
                    </a:lnTo>
                    <a:lnTo>
                      <a:pt x="333" y="7"/>
                    </a:lnTo>
                    <a:lnTo>
                      <a:pt x="332" y="0"/>
                    </a:lnTo>
                    <a:lnTo>
                      <a:pt x="332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32" name="Freeform 140"/>
              <p:cNvSpPr>
                <a:spLocks/>
              </p:cNvSpPr>
              <p:nvPr/>
            </p:nvSpPr>
            <p:spPr bwMode="auto">
              <a:xfrm>
                <a:off x="4979" y="2407"/>
                <a:ext cx="109" cy="62"/>
              </a:xfrm>
              <a:custGeom>
                <a:avLst/>
                <a:gdLst/>
                <a:ahLst/>
                <a:cxnLst>
                  <a:cxn ang="0">
                    <a:pos x="324" y="0"/>
                  </a:cxn>
                  <a:cxn ang="0">
                    <a:pos x="0" y="188"/>
                  </a:cxn>
                  <a:cxn ang="0">
                    <a:pos x="324" y="7"/>
                  </a:cxn>
                  <a:cxn ang="0">
                    <a:pos x="324" y="0"/>
                  </a:cxn>
                  <a:cxn ang="0">
                    <a:pos x="324" y="0"/>
                  </a:cxn>
                </a:cxnLst>
                <a:rect l="0" t="0" r="r" b="b"/>
                <a:pathLst>
                  <a:path w="324" h="188">
                    <a:moveTo>
                      <a:pt x="324" y="0"/>
                    </a:moveTo>
                    <a:lnTo>
                      <a:pt x="0" y="188"/>
                    </a:lnTo>
                    <a:lnTo>
                      <a:pt x="324" y="7"/>
                    </a:lnTo>
                    <a:lnTo>
                      <a:pt x="324" y="0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33" name="Freeform 141"/>
              <p:cNvSpPr>
                <a:spLocks/>
              </p:cNvSpPr>
              <p:nvPr/>
            </p:nvSpPr>
            <p:spPr bwMode="auto">
              <a:xfrm>
                <a:off x="5100" y="2418"/>
                <a:ext cx="6" cy="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3" y="2"/>
                  </a:cxn>
                  <a:cxn ang="0">
                    <a:pos x="8" y="3"/>
                  </a:cxn>
                  <a:cxn ang="0">
                    <a:pos x="12" y="2"/>
                  </a:cxn>
                  <a:cxn ang="0">
                    <a:pos x="17" y="1"/>
                  </a:cxn>
                  <a:cxn ang="0">
                    <a:pos x="17" y="1"/>
                  </a:cxn>
                  <a:cxn ang="0">
                    <a:pos x="15" y="3"/>
                  </a:cxn>
                  <a:cxn ang="0">
                    <a:pos x="15" y="5"/>
                  </a:cxn>
                  <a:cxn ang="0">
                    <a:pos x="15" y="6"/>
                  </a:cxn>
                  <a:cxn ang="0">
                    <a:pos x="15" y="8"/>
                  </a:cxn>
                  <a:cxn ang="0">
                    <a:pos x="15" y="8"/>
                  </a:cxn>
                  <a:cxn ang="0">
                    <a:pos x="15" y="7"/>
                  </a:cxn>
                  <a:cxn ang="0">
                    <a:pos x="0" y="0"/>
                  </a:cxn>
                </a:cxnLst>
                <a:rect l="0" t="0" r="r" b="b"/>
                <a:pathLst>
                  <a:path w="17" h="8">
                    <a:moveTo>
                      <a:pt x="0" y="0"/>
                    </a:moveTo>
                    <a:lnTo>
                      <a:pt x="0" y="0"/>
                    </a:lnTo>
                    <a:lnTo>
                      <a:pt x="3" y="2"/>
                    </a:lnTo>
                    <a:lnTo>
                      <a:pt x="8" y="3"/>
                    </a:lnTo>
                    <a:lnTo>
                      <a:pt x="12" y="2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5" y="3"/>
                    </a:lnTo>
                    <a:lnTo>
                      <a:pt x="15" y="5"/>
                    </a:lnTo>
                    <a:lnTo>
                      <a:pt x="15" y="6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5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E31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34" name="Freeform 142"/>
              <p:cNvSpPr>
                <a:spLocks/>
              </p:cNvSpPr>
              <p:nvPr/>
            </p:nvSpPr>
            <p:spPr bwMode="auto">
              <a:xfrm>
                <a:off x="5096" y="2397"/>
                <a:ext cx="122" cy="4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65" y="0"/>
                  </a:cxn>
                  <a:cxn ang="0">
                    <a:pos x="8" y="13"/>
                  </a:cxn>
                  <a:cxn ang="0">
                    <a:pos x="0" y="4"/>
                  </a:cxn>
                  <a:cxn ang="0">
                    <a:pos x="0" y="4"/>
                  </a:cxn>
                </a:cxnLst>
                <a:rect l="0" t="0" r="r" b="b"/>
                <a:pathLst>
                  <a:path w="365" h="13">
                    <a:moveTo>
                      <a:pt x="0" y="4"/>
                    </a:moveTo>
                    <a:lnTo>
                      <a:pt x="365" y="0"/>
                    </a:lnTo>
                    <a:lnTo>
                      <a:pt x="8" y="13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35" name="Freeform 143"/>
              <p:cNvSpPr>
                <a:spLocks/>
              </p:cNvSpPr>
              <p:nvPr/>
            </p:nvSpPr>
            <p:spPr bwMode="auto">
              <a:xfrm>
                <a:off x="5106" y="2400"/>
                <a:ext cx="112" cy="1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335" y="48"/>
                  </a:cxn>
                  <a:cxn ang="0">
                    <a:pos x="0" y="10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335" h="48">
                    <a:moveTo>
                      <a:pt x="2" y="0"/>
                    </a:moveTo>
                    <a:lnTo>
                      <a:pt x="335" y="48"/>
                    </a:lnTo>
                    <a:lnTo>
                      <a:pt x="0" y="1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36" name="Freeform 144"/>
              <p:cNvSpPr>
                <a:spLocks/>
              </p:cNvSpPr>
              <p:nvPr/>
            </p:nvSpPr>
            <p:spPr bwMode="auto">
              <a:xfrm>
                <a:off x="5103" y="2402"/>
                <a:ext cx="115" cy="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5" y="91"/>
                  </a:cxn>
                  <a:cxn ang="0">
                    <a:pos x="1" y="11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45" h="91">
                    <a:moveTo>
                      <a:pt x="0" y="0"/>
                    </a:moveTo>
                    <a:lnTo>
                      <a:pt x="345" y="91"/>
                    </a:lnTo>
                    <a:lnTo>
                      <a:pt x="1" y="1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37" name="Freeform 145"/>
              <p:cNvSpPr>
                <a:spLocks/>
              </p:cNvSpPr>
              <p:nvPr/>
            </p:nvSpPr>
            <p:spPr bwMode="auto">
              <a:xfrm>
                <a:off x="5106" y="2406"/>
                <a:ext cx="110" cy="4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332" y="134"/>
                  </a:cxn>
                  <a:cxn ang="0">
                    <a:pos x="0" y="7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332" h="134">
                    <a:moveTo>
                      <a:pt x="2" y="0"/>
                    </a:moveTo>
                    <a:lnTo>
                      <a:pt x="332" y="134"/>
                    </a:lnTo>
                    <a:lnTo>
                      <a:pt x="0" y="7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38" name="Freeform 146"/>
              <p:cNvSpPr>
                <a:spLocks/>
              </p:cNvSpPr>
              <p:nvPr/>
            </p:nvSpPr>
            <p:spPr bwMode="auto">
              <a:xfrm>
                <a:off x="5106" y="2407"/>
                <a:ext cx="108" cy="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24" y="188"/>
                  </a:cxn>
                  <a:cxn ang="0">
                    <a:pos x="0" y="7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24" h="188">
                    <a:moveTo>
                      <a:pt x="0" y="0"/>
                    </a:moveTo>
                    <a:lnTo>
                      <a:pt x="324" y="188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39" name="Freeform 147"/>
              <p:cNvSpPr>
                <a:spLocks/>
              </p:cNvSpPr>
              <p:nvPr/>
            </p:nvSpPr>
            <p:spPr bwMode="auto">
              <a:xfrm>
                <a:off x="5048" y="2516"/>
                <a:ext cx="25" cy="14"/>
              </a:xfrm>
              <a:custGeom>
                <a:avLst/>
                <a:gdLst/>
                <a:ahLst/>
                <a:cxnLst>
                  <a:cxn ang="0">
                    <a:pos x="14" y="20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15" y="8"/>
                  </a:cxn>
                  <a:cxn ang="0">
                    <a:pos x="28" y="3"/>
                  </a:cxn>
                  <a:cxn ang="0">
                    <a:pos x="39" y="1"/>
                  </a:cxn>
                  <a:cxn ang="0">
                    <a:pos x="48" y="0"/>
                  </a:cxn>
                  <a:cxn ang="0">
                    <a:pos x="57" y="1"/>
                  </a:cxn>
                  <a:cxn ang="0">
                    <a:pos x="65" y="3"/>
                  </a:cxn>
                  <a:cxn ang="0">
                    <a:pos x="70" y="7"/>
                  </a:cxn>
                  <a:cxn ang="0">
                    <a:pos x="75" y="11"/>
                  </a:cxn>
                  <a:cxn ang="0">
                    <a:pos x="77" y="15"/>
                  </a:cxn>
                  <a:cxn ang="0">
                    <a:pos x="79" y="21"/>
                  </a:cxn>
                  <a:cxn ang="0">
                    <a:pos x="79" y="25"/>
                  </a:cxn>
                  <a:cxn ang="0">
                    <a:pos x="78" y="30"/>
                  </a:cxn>
                  <a:cxn ang="0">
                    <a:pos x="76" y="35"/>
                  </a:cxn>
                  <a:cxn ang="0">
                    <a:pos x="72" y="39"/>
                  </a:cxn>
                  <a:cxn ang="0">
                    <a:pos x="68" y="42"/>
                  </a:cxn>
                  <a:cxn ang="0">
                    <a:pos x="63" y="45"/>
                  </a:cxn>
                  <a:cxn ang="0">
                    <a:pos x="63" y="45"/>
                  </a:cxn>
                  <a:cxn ang="0">
                    <a:pos x="51" y="39"/>
                  </a:cxn>
                  <a:cxn ang="0">
                    <a:pos x="51" y="39"/>
                  </a:cxn>
                  <a:cxn ang="0">
                    <a:pos x="51" y="39"/>
                  </a:cxn>
                  <a:cxn ang="0">
                    <a:pos x="57" y="38"/>
                  </a:cxn>
                  <a:cxn ang="0">
                    <a:pos x="63" y="36"/>
                  </a:cxn>
                  <a:cxn ang="0">
                    <a:pos x="67" y="34"/>
                  </a:cxn>
                  <a:cxn ang="0">
                    <a:pos x="70" y="30"/>
                  </a:cxn>
                  <a:cxn ang="0">
                    <a:pos x="72" y="26"/>
                  </a:cxn>
                  <a:cxn ang="0">
                    <a:pos x="73" y="23"/>
                  </a:cxn>
                  <a:cxn ang="0">
                    <a:pos x="73" y="20"/>
                  </a:cxn>
                  <a:cxn ang="0">
                    <a:pos x="72" y="15"/>
                  </a:cxn>
                  <a:cxn ang="0">
                    <a:pos x="69" y="13"/>
                  </a:cxn>
                  <a:cxn ang="0">
                    <a:pos x="65" y="10"/>
                  </a:cxn>
                  <a:cxn ang="0">
                    <a:pos x="60" y="9"/>
                  </a:cxn>
                  <a:cxn ang="0">
                    <a:pos x="54" y="8"/>
                  </a:cxn>
                  <a:cxn ang="0">
                    <a:pos x="45" y="9"/>
                  </a:cxn>
                  <a:cxn ang="0">
                    <a:pos x="37" y="11"/>
                  </a:cxn>
                  <a:cxn ang="0">
                    <a:pos x="26" y="14"/>
                  </a:cxn>
                  <a:cxn ang="0">
                    <a:pos x="14" y="20"/>
                  </a:cxn>
                  <a:cxn ang="0">
                    <a:pos x="14" y="20"/>
                  </a:cxn>
                  <a:cxn ang="0">
                    <a:pos x="14" y="20"/>
                  </a:cxn>
                </a:cxnLst>
                <a:rect l="0" t="0" r="r" b="b"/>
                <a:pathLst>
                  <a:path w="79" h="45">
                    <a:moveTo>
                      <a:pt x="14" y="20"/>
                    </a:moveTo>
                    <a:lnTo>
                      <a:pt x="0" y="14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5" y="8"/>
                    </a:lnTo>
                    <a:lnTo>
                      <a:pt x="28" y="3"/>
                    </a:lnTo>
                    <a:lnTo>
                      <a:pt x="39" y="1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5" y="3"/>
                    </a:lnTo>
                    <a:lnTo>
                      <a:pt x="70" y="7"/>
                    </a:lnTo>
                    <a:lnTo>
                      <a:pt x="75" y="11"/>
                    </a:lnTo>
                    <a:lnTo>
                      <a:pt x="77" y="15"/>
                    </a:lnTo>
                    <a:lnTo>
                      <a:pt x="79" y="21"/>
                    </a:lnTo>
                    <a:lnTo>
                      <a:pt x="79" y="25"/>
                    </a:lnTo>
                    <a:lnTo>
                      <a:pt x="78" y="30"/>
                    </a:lnTo>
                    <a:lnTo>
                      <a:pt x="76" y="35"/>
                    </a:lnTo>
                    <a:lnTo>
                      <a:pt x="72" y="39"/>
                    </a:lnTo>
                    <a:lnTo>
                      <a:pt x="68" y="42"/>
                    </a:lnTo>
                    <a:lnTo>
                      <a:pt x="63" y="45"/>
                    </a:lnTo>
                    <a:lnTo>
                      <a:pt x="63" y="45"/>
                    </a:lnTo>
                    <a:lnTo>
                      <a:pt x="51" y="39"/>
                    </a:lnTo>
                    <a:lnTo>
                      <a:pt x="51" y="39"/>
                    </a:lnTo>
                    <a:lnTo>
                      <a:pt x="51" y="39"/>
                    </a:lnTo>
                    <a:lnTo>
                      <a:pt x="57" y="38"/>
                    </a:lnTo>
                    <a:lnTo>
                      <a:pt x="63" y="36"/>
                    </a:lnTo>
                    <a:lnTo>
                      <a:pt x="67" y="34"/>
                    </a:lnTo>
                    <a:lnTo>
                      <a:pt x="70" y="30"/>
                    </a:lnTo>
                    <a:lnTo>
                      <a:pt x="72" y="26"/>
                    </a:lnTo>
                    <a:lnTo>
                      <a:pt x="73" y="23"/>
                    </a:lnTo>
                    <a:lnTo>
                      <a:pt x="73" y="20"/>
                    </a:lnTo>
                    <a:lnTo>
                      <a:pt x="72" y="15"/>
                    </a:lnTo>
                    <a:lnTo>
                      <a:pt x="69" y="13"/>
                    </a:lnTo>
                    <a:lnTo>
                      <a:pt x="65" y="10"/>
                    </a:lnTo>
                    <a:lnTo>
                      <a:pt x="60" y="9"/>
                    </a:lnTo>
                    <a:lnTo>
                      <a:pt x="54" y="8"/>
                    </a:lnTo>
                    <a:lnTo>
                      <a:pt x="45" y="9"/>
                    </a:lnTo>
                    <a:lnTo>
                      <a:pt x="37" y="11"/>
                    </a:lnTo>
                    <a:lnTo>
                      <a:pt x="26" y="14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4" y="2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40" name="Freeform 148"/>
              <p:cNvSpPr>
                <a:spLocks/>
              </p:cNvSpPr>
              <p:nvPr/>
            </p:nvSpPr>
            <p:spPr bwMode="auto">
              <a:xfrm>
                <a:off x="5069" y="2512"/>
                <a:ext cx="28" cy="7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0" y="17"/>
                  </a:cxn>
                  <a:cxn ang="0">
                    <a:pos x="9" y="11"/>
                  </a:cxn>
                  <a:cxn ang="0">
                    <a:pos x="20" y="5"/>
                  </a:cxn>
                  <a:cxn ang="0">
                    <a:pos x="32" y="2"/>
                  </a:cxn>
                  <a:cxn ang="0">
                    <a:pos x="43" y="0"/>
                  </a:cxn>
                  <a:cxn ang="0">
                    <a:pos x="55" y="1"/>
                  </a:cxn>
                  <a:cxn ang="0">
                    <a:pos x="61" y="2"/>
                  </a:cxn>
                  <a:cxn ang="0">
                    <a:pos x="65" y="4"/>
                  </a:cxn>
                  <a:cxn ang="0">
                    <a:pos x="71" y="6"/>
                  </a:cxn>
                  <a:cxn ang="0">
                    <a:pos x="74" y="10"/>
                  </a:cxn>
                  <a:cxn ang="0">
                    <a:pos x="77" y="14"/>
                  </a:cxn>
                  <a:cxn ang="0">
                    <a:pos x="79" y="18"/>
                  </a:cxn>
                  <a:cxn ang="0">
                    <a:pos x="79" y="18"/>
                  </a:cxn>
                  <a:cxn ang="0">
                    <a:pos x="75" y="22"/>
                  </a:cxn>
                  <a:cxn ang="0">
                    <a:pos x="72" y="22"/>
                  </a:cxn>
                  <a:cxn ang="0">
                    <a:pos x="70" y="22"/>
                  </a:cxn>
                  <a:cxn ang="0">
                    <a:pos x="68" y="21"/>
                  </a:cxn>
                  <a:cxn ang="0">
                    <a:pos x="68" y="21"/>
                  </a:cxn>
                  <a:cxn ang="0">
                    <a:pos x="70" y="18"/>
                  </a:cxn>
                  <a:cxn ang="0">
                    <a:pos x="68" y="16"/>
                  </a:cxn>
                  <a:cxn ang="0">
                    <a:pos x="67" y="15"/>
                  </a:cxn>
                  <a:cxn ang="0">
                    <a:pos x="65" y="13"/>
                  </a:cxn>
                  <a:cxn ang="0">
                    <a:pos x="60" y="11"/>
                  </a:cxn>
                  <a:cxn ang="0">
                    <a:pos x="51" y="10"/>
                  </a:cxn>
                  <a:cxn ang="0">
                    <a:pos x="41" y="10"/>
                  </a:cxn>
                  <a:cxn ang="0">
                    <a:pos x="30" y="11"/>
                  </a:cxn>
                  <a:cxn ang="0">
                    <a:pos x="17" y="14"/>
                  </a:cxn>
                  <a:cxn ang="0">
                    <a:pos x="4" y="19"/>
                  </a:cxn>
                  <a:cxn ang="0">
                    <a:pos x="4" y="19"/>
                  </a:cxn>
                  <a:cxn ang="0">
                    <a:pos x="0" y="17"/>
                  </a:cxn>
                  <a:cxn ang="0">
                    <a:pos x="0" y="17"/>
                  </a:cxn>
                </a:cxnLst>
                <a:rect l="0" t="0" r="r" b="b"/>
                <a:pathLst>
                  <a:path w="79" h="22">
                    <a:moveTo>
                      <a:pt x="0" y="17"/>
                    </a:moveTo>
                    <a:lnTo>
                      <a:pt x="0" y="17"/>
                    </a:lnTo>
                    <a:lnTo>
                      <a:pt x="9" y="11"/>
                    </a:lnTo>
                    <a:lnTo>
                      <a:pt x="20" y="5"/>
                    </a:lnTo>
                    <a:lnTo>
                      <a:pt x="32" y="2"/>
                    </a:lnTo>
                    <a:lnTo>
                      <a:pt x="43" y="0"/>
                    </a:lnTo>
                    <a:lnTo>
                      <a:pt x="55" y="1"/>
                    </a:lnTo>
                    <a:lnTo>
                      <a:pt x="61" y="2"/>
                    </a:lnTo>
                    <a:lnTo>
                      <a:pt x="65" y="4"/>
                    </a:lnTo>
                    <a:lnTo>
                      <a:pt x="71" y="6"/>
                    </a:lnTo>
                    <a:lnTo>
                      <a:pt x="74" y="10"/>
                    </a:lnTo>
                    <a:lnTo>
                      <a:pt x="77" y="14"/>
                    </a:lnTo>
                    <a:lnTo>
                      <a:pt x="79" y="18"/>
                    </a:lnTo>
                    <a:lnTo>
                      <a:pt x="79" y="18"/>
                    </a:lnTo>
                    <a:lnTo>
                      <a:pt x="75" y="22"/>
                    </a:lnTo>
                    <a:lnTo>
                      <a:pt x="72" y="22"/>
                    </a:lnTo>
                    <a:lnTo>
                      <a:pt x="70" y="22"/>
                    </a:lnTo>
                    <a:lnTo>
                      <a:pt x="68" y="21"/>
                    </a:lnTo>
                    <a:lnTo>
                      <a:pt x="68" y="21"/>
                    </a:lnTo>
                    <a:lnTo>
                      <a:pt x="70" y="18"/>
                    </a:lnTo>
                    <a:lnTo>
                      <a:pt x="68" y="16"/>
                    </a:lnTo>
                    <a:lnTo>
                      <a:pt x="67" y="15"/>
                    </a:lnTo>
                    <a:lnTo>
                      <a:pt x="65" y="13"/>
                    </a:lnTo>
                    <a:lnTo>
                      <a:pt x="60" y="11"/>
                    </a:lnTo>
                    <a:lnTo>
                      <a:pt x="51" y="10"/>
                    </a:lnTo>
                    <a:lnTo>
                      <a:pt x="41" y="10"/>
                    </a:lnTo>
                    <a:lnTo>
                      <a:pt x="30" y="11"/>
                    </a:lnTo>
                    <a:lnTo>
                      <a:pt x="17" y="14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0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41" name="Freeform 149"/>
              <p:cNvSpPr>
                <a:spLocks/>
              </p:cNvSpPr>
              <p:nvPr/>
            </p:nvSpPr>
            <p:spPr bwMode="auto">
              <a:xfrm>
                <a:off x="5090" y="2519"/>
                <a:ext cx="14" cy="10"/>
              </a:xfrm>
              <a:custGeom>
                <a:avLst/>
                <a:gdLst/>
                <a:ahLst/>
                <a:cxnLst>
                  <a:cxn ang="0">
                    <a:pos x="12" y="31"/>
                  </a:cxn>
                  <a:cxn ang="0">
                    <a:pos x="31" y="27"/>
                  </a:cxn>
                  <a:cxn ang="0">
                    <a:pos x="31" y="27"/>
                  </a:cxn>
                  <a:cxn ang="0">
                    <a:pos x="31" y="27"/>
                  </a:cxn>
                  <a:cxn ang="0">
                    <a:pos x="35" y="22"/>
                  </a:cxn>
                  <a:cxn ang="0">
                    <a:pos x="37" y="18"/>
                  </a:cxn>
                  <a:cxn ang="0">
                    <a:pos x="38" y="15"/>
                  </a:cxn>
                  <a:cxn ang="0">
                    <a:pos x="39" y="12"/>
                  </a:cxn>
                  <a:cxn ang="0">
                    <a:pos x="38" y="8"/>
                  </a:cxn>
                  <a:cxn ang="0">
                    <a:pos x="37" y="5"/>
                  </a:cxn>
                  <a:cxn ang="0">
                    <a:pos x="35" y="3"/>
                  </a:cxn>
                  <a:cxn ang="0">
                    <a:pos x="31" y="2"/>
                  </a:cxn>
                  <a:cxn ang="0">
                    <a:pos x="25" y="0"/>
                  </a:cxn>
                  <a:cxn ang="0">
                    <a:pos x="17" y="0"/>
                  </a:cxn>
                  <a:cxn ang="0">
                    <a:pos x="9" y="2"/>
                  </a:cxn>
                  <a:cxn ang="0">
                    <a:pos x="4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7" y="5"/>
                  </a:cxn>
                  <a:cxn ang="0">
                    <a:pos x="15" y="4"/>
                  </a:cxn>
                  <a:cxn ang="0">
                    <a:pos x="21" y="5"/>
                  </a:cxn>
                  <a:cxn ang="0">
                    <a:pos x="25" y="5"/>
                  </a:cxn>
                  <a:cxn ang="0">
                    <a:pos x="28" y="6"/>
                  </a:cxn>
                  <a:cxn ang="0">
                    <a:pos x="31" y="8"/>
                  </a:cxn>
                  <a:cxn ang="0">
                    <a:pos x="32" y="10"/>
                  </a:cxn>
                  <a:cxn ang="0">
                    <a:pos x="32" y="14"/>
                  </a:cxn>
                  <a:cxn ang="0">
                    <a:pos x="32" y="16"/>
                  </a:cxn>
                  <a:cxn ang="0">
                    <a:pos x="31" y="19"/>
                  </a:cxn>
                  <a:cxn ang="0">
                    <a:pos x="27" y="25"/>
                  </a:cxn>
                  <a:cxn ang="0">
                    <a:pos x="21" y="29"/>
                  </a:cxn>
                  <a:cxn ang="0">
                    <a:pos x="16" y="30"/>
                  </a:cxn>
                  <a:cxn ang="0">
                    <a:pos x="12" y="31"/>
                  </a:cxn>
                  <a:cxn ang="0">
                    <a:pos x="12" y="31"/>
                  </a:cxn>
                  <a:cxn ang="0">
                    <a:pos x="12" y="31"/>
                  </a:cxn>
                </a:cxnLst>
                <a:rect l="0" t="0" r="r" b="b"/>
                <a:pathLst>
                  <a:path w="39" h="31">
                    <a:moveTo>
                      <a:pt x="12" y="31"/>
                    </a:moveTo>
                    <a:lnTo>
                      <a:pt x="31" y="27"/>
                    </a:lnTo>
                    <a:lnTo>
                      <a:pt x="31" y="27"/>
                    </a:lnTo>
                    <a:lnTo>
                      <a:pt x="31" y="27"/>
                    </a:lnTo>
                    <a:lnTo>
                      <a:pt x="35" y="22"/>
                    </a:lnTo>
                    <a:lnTo>
                      <a:pt x="37" y="18"/>
                    </a:lnTo>
                    <a:lnTo>
                      <a:pt x="38" y="15"/>
                    </a:lnTo>
                    <a:lnTo>
                      <a:pt x="39" y="12"/>
                    </a:lnTo>
                    <a:lnTo>
                      <a:pt x="38" y="8"/>
                    </a:lnTo>
                    <a:lnTo>
                      <a:pt x="37" y="5"/>
                    </a:lnTo>
                    <a:lnTo>
                      <a:pt x="35" y="3"/>
                    </a:lnTo>
                    <a:lnTo>
                      <a:pt x="31" y="2"/>
                    </a:lnTo>
                    <a:lnTo>
                      <a:pt x="25" y="0"/>
                    </a:lnTo>
                    <a:lnTo>
                      <a:pt x="17" y="0"/>
                    </a:lnTo>
                    <a:lnTo>
                      <a:pt x="9" y="2"/>
                    </a:lnTo>
                    <a:lnTo>
                      <a:pt x="4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7" y="5"/>
                    </a:lnTo>
                    <a:lnTo>
                      <a:pt x="15" y="4"/>
                    </a:lnTo>
                    <a:lnTo>
                      <a:pt x="21" y="5"/>
                    </a:lnTo>
                    <a:lnTo>
                      <a:pt x="25" y="5"/>
                    </a:lnTo>
                    <a:lnTo>
                      <a:pt x="28" y="6"/>
                    </a:lnTo>
                    <a:lnTo>
                      <a:pt x="31" y="8"/>
                    </a:lnTo>
                    <a:lnTo>
                      <a:pt x="32" y="10"/>
                    </a:lnTo>
                    <a:lnTo>
                      <a:pt x="32" y="14"/>
                    </a:lnTo>
                    <a:lnTo>
                      <a:pt x="32" y="16"/>
                    </a:lnTo>
                    <a:lnTo>
                      <a:pt x="31" y="19"/>
                    </a:lnTo>
                    <a:lnTo>
                      <a:pt x="27" y="25"/>
                    </a:lnTo>
                    <a:lnTo>
                      <a:pt x="21" y="29"/>
                    </a:lnTo>
                    <a:lnTo>
                      <a:pt x="16" y="30"/>
                    </a:lnTo>
                    <a:lnTo>
                      <a:pt x="12" y="31"/>
                    </a:lnTo>
                    <a:lnTo>
                      <a:pt x="12" y="31"/>
                    </a:lnTo>
                    <a:lnTo>
                      <a:pt x="12" y="3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42" name="Freeform 150"/>
              <p:cNvSpPr>
                <a:spLocks/>
              </p:cNvSpPr>
              <p:nvPr/>
            </p:nvSpPr>
            <p:spPr bwMode="auto">
              <a:xfrm>
                <a:off x="5100" y="2516"/>
                <a:ext cx="11" cy="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3"/>
                  </a:cxn>
                  <a:cxn ang="0">
                    <a:pos x="10" y="1"/>
                  </a:cxn>
                  <a:cxn ang="0">
                    <a:pos x="19" y="0"/>
                  </a:cxn>
                  <a:cxn ang="0">
                    <a:pos x="26" y="1"/>
                  </a:cxn>
                  <a:cxn ang="0">
                    <a:pos x="33" y="3"/>
                  </a:cxn>
                  <a:cxn ang="0">
                    <a:pos x="33" y="3"/>
                  </a:cxn>
                  <a:cxn ang="0">
                    <a:pos x="34" y="5"/>
                  </a:cxn>
                  <a:cxn ang="0">
                    <a:pos x="34" y="5"/>
                  </a:cxn>
                  <a:cxn ang="0">
                    <a:pos x="28" y="3"/>
                  </a:cxn>
                  <a:cxn ang="0">
                    <a:pos x="22" y="2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8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0" t="0" r="r" b="b"/>
                <a:pathLst>
                  <a:path w="34" h="5">
                    <a:moveTo>
                      <a:pt x="0" y="3"/>
                    </a:moveTo>
                    <a:lnTo>
                      <a:pt x="0" y="3"/>
                    </a:lnTo>
                    <a:lnTo>
                      <a:pt x="10" y="1"/>
                    </a:lnTo>
                    <a:lnTo>
                      <a:pt x="19" y="0"/>
                    </a:lnTo>
                    <a:lnTo>
                      <a:pt x="26" y="1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4" y="5"/>
                    </a:lnTo>
                    <a:lnTo>
                      <a:pt x="34" y="5"/>
                    </a:lnTo>
                    <a:lnTo>
                      <a:pt x="28" y="3"/>
                    </a:lnTo>
                    <a:lnTo>
                      <a:pt x="22" y="2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8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43" name="Freeform 151"/>
              <p:cNvSpPr>
                <a:spLocks/>
              </p:cNvSpPr>
              <p:nvPr/>
            </p:nvSpPr>
            <p:spPr bwMode="auto">
              <a:xfrm>
                <a:off x="5096" y="2513"/>
                <a:ext cx="22" cy="17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0" y="8"/>
                  </a:cxn>
                  <a:cxn ang="0">
                    <a:pos x="11" y="5"/>
                  </a:cxn>
                  <a:cxn ang="0">
                    <a:pos x="21" y="1"/>
                  </a:cxn>
                  <a:cxn ang="0">
                    <a:pos x="27" y="0"/>
                  </a:cxn>
                  <a:cxn ang="0">
                    <a:pos x="34" y="0"/>
                  </a:cxn>
                  <a:cxn ang="0">
                    <a:pos x="42" y="2"/>
                  </a:cxn>
                  <a:cxn ang="0">
                    <a:pos x="50" y="3"/>
                  </a:cxn>
                  <a:cxn ang="0">
                    <a:pos x="50" y="3"/>
                  </a:cxn>
                  <a:cxn ang="0">
                    <a:pos x="53" y="5"/>
                  </a:cxn>
                  <a:cxn ang="0">
                    <a:pos x="57" y="6"/>
                  </a:cxn>
                  <a:cxn ang="0">
                    <a:pos x="62" y="10"/>
                  </a:cxn>
                  <a:cxn ang="0">
                    <a:pos x="66" y="18"/>
                  </a:cxn>
                  <a:cxn ang="0">
                    <a:pos x="69" y="21"/>
                  </a:cxn>
                  <a:cxn ang="0">
                    <a:pos x="69" y="25"/>
                  </a:cxn>
                  <a:cxn ang="0">
                    <a:pos x="69" y="30"/>
                  </a:cxn>
                  <a:cxn ang="0">
                    <a:pos x="69" y="33"/>
                  </a:cxn>
                  <a:cxn ang="0">
                    <a:pos x="66" y="37"/>
                  </a:cxn>
                  <a:cxn ang="0">
                    <a:pos x="63" y="40"/>
                  </a:cxn>
                  <a:cxn ang="0">
                    <a:pos x="59" y="45"/>
                  </a:cxn>
                  <a:cxn ang="0">
                    <a:pos x="52" y="47"/>
                  </a:cxn>
                  <a:cxn ang="0">
                    <a:pos x="45" y="50"/>
                  </a:cxn>
                  <a:cxn ang="0">
                    <a:pos x="36" y="51"/>
                  </a:cxn>
                  <a:cxn ang="0">
                    <a:pos x="36" y="51"/>
                  </a:cxn>
                  <a:cxn ang="0">
                    <a:pos x="28" y="51"/>
                  </a:cxn>
                  <a:cxn ang="0">
                    <a:pos x="20" y="49"/>
                  </a:cxn>
                  <a:cxn ang="0">
                    <a:pos x="12" y="47"/>
                  </a:cxn>
                  <a:cxn ang="0">
                    <a:pos x="12" y="47"/>
                  </a:cxn>
                  <a:cxn ang="0">
                    <a:pos x="16" y="45"/>
                  </a:cxn>
                  <a:cxn ang="0">
                    <a:pos x="16" y="45"/>
                  </a:cxn>
                  <a:cxn ang="0">
                    <a:pos x="16" y="45"/>
                  </a:cxn>
                  <a:cxn ang="0">
                    <a:pos x="26" y="48"/>
                  </a:cxn>
                  <a:cxn ang="0">
                    <a:pos x="31" y="48"/>
                  </a:cxn>
                  <a:cxn ang="0">
                    <a:pos x="34" y="48"/>
                  </a:cxn>
                  <a:cxn ang="0">
                    <a:pos x="41" y="46"/>
                  </a:cxn>
                  <a:cxn ang="0">
                    <a:pos x="49" y="43"/>
                  </a:cxn>
                  <a:cxn ang="0">
                    <a:pos x="49" y="43"/>
                  </a:cxn>
                  <a:cxn ang="0">
                    <a:pos x="53" y="40"/>
                  </a:cxn>
                  <a:cxn ang="0">
                    <a:pos x="57" y="36"/>
                  </a:cxn>
                  <a:cxn ang="0">
                    <a:pos x="60" y="32"/>
                  </a:cxn>
                  <a:cxn ang="0">
                    <a:pos x="60" y="26"/>
                  </a:cxn>
                  <a:cxn ang="0">
                    <a:pos x="60" y="21"/>
                  </a:cxn>
                  <a:cxn ang="0">
                    <a:pos x="58" y="18"/>
                  </a:cxn>
                  <a:cxn ang="0">
                    <a:pos x="57" y="15"/>
                  </a:cxn>
                  <a:cxn ang="0">
                    <a:pos x="53" y="13"/>
                  </a:cxn>
                  <a:cxn ang="0">
                    <a:pos x="50" y="12"/>
                  </a:cxn>
                  <a:cxn ang="0">
                    <a:pos x="46" y="11"/>
                  </a:cxn>
                  <a:cxn ang="0">
                    <a:pos x="41" y="10"/>
                  </a:cxn>
                  <a:cxn ang="0">
                    <a:pos x="41" y="10"/>
                  </a:cxn>
                  <a:cxn ang="0">
                    <a:pos x="33" y="9"/>
                  </a:cxn>
                  <a:cxn ang="0">
                    <a:pos x="25" y="9"/>
                  </a:cxn>
                  <a:cxn ang="0">
                    <a:pos x="15" y="10"/>
                  </a:cxn>
                  <a:cxn ang="0">
                    <a:pos x="4" y="13"/>
                  </a:cxn>
                  <a:cxn ang="0">
                    <a:pos x="0" y="8"/>
                  </a:cxn>
                </a:cxnLst>
                <a:rect l="0" t="0" r="r" b="b"/>
                <a:pathLst>
                  <a:path w="69" h="51">
                    <a:moveTo>
                      <a:pt x="0" y="8"/>
                    </a:moveTo>
                    <a:lnTo>
                      <a:pt x="0" y="8"/>
                    </a:lnTo>
                    <a:lnTo>
                      <a:pt x="11" y="5"/>
                    </a:lnTo>
                    <a:lnTo>
                      <a:pt x="21" y="1"/>
                    </a:lnTo>
                    <a:lnTo>
                      <a:pt x="27" y="0"/>
                    </a:lnTo>
                    <a:lnTo>
                      <a:pt x="34" y="0"/>
                    </a:lnTo>
                    <a:lnTo>
                      <a:pt x="42" y="2"/>
                    </a:lnTo>
                    <a:lnTo>
                      <a:pt x="50" y="3"/>
                    </a:lnTo>
                    <a:lnTo>
                      <a:pt x="50" y="3"/>
                    </a:lnTo>
                    <a:lnTo>
                      <a:pt x="53" y="5"/>
                    </a:lnTo>
                    <a:lnTo>
                      <a:pt x="57" y="6"/>
                    </a:lnTo>
                    <a:lnTo>
                      <a:pt x="62" y="10"/>
                    </a:lnTo>
                    <a:lnTo>
                      <a:pt x="66" y="18"/>
                    </a:lnTo>
                    <a:lnTo>
                      <a:pt x="69" y="21"/>
                    </a:lnTo>
                    <a:lnTo>
                      <a:pt x="69" y="25"/>
                    </a:lnTo>
                    <a:lnTo>
                      <a:pt x="69" y="30"/>
                    </a:lnTo>
                    <a:lnTo>
                      <a:pt x="69" y="33"/>
                    </a:lnTo>
                    <a:lnTo>
                      <a:pt x="66" y="37"/>
                    </a:lnTo>
                    <a:lnTo>
                      <a:pt x="63" y="40"/>
                    </a:lnTo>
                    <a:lnTo>
                      <a:pt x="59" y="45"/>
                    </a:lnTo>
                    <a:lnTo>
                      <a:pt x="52" y="47"/>
                    </a:lnTo>
                    <a:lnTo>
                      <a:pt x="45" y="50"/>
                    </a:lnTo>
                    <a:lnTo>
                      <a:pt x="36" y="51"/>
                    </a:lnTo>
                    <a:lnTo>
                      <a:pt x="36" y="51"/>
                    </a:lnTo>
                    <a:lnTo>
                      <a:pt x="28" y="51"/>
                    </a:lnTo>
                    <a:lnTo>
                      <a:pt x="20" y="49"/>
                    </a:lnTo>
                    <a:lnTo>
                      <a:pt x="12" y="47"/>
                    </a:lnTo>
                    <a:lnTo>
                      <a:pt x="12" y="47"/>
                    </a:lnTo>
                    <a:lnTo>
                      <a:pt x="16" y="45"/>
                    </a:lnTo>
                    <a:lnTo>
                      <a:pt x="16" y="45"/>
                    </a:lnTo>
                    <a:lnTo>
                      <a:pt x="16" y="45"/>
                    </a:lnTo>
                    <a:lnTo>
                      <a:pt x="26" y="48"/>
                    </a:lnTo>
                    <a:lnTo>
                      <a:pt x="31" y="48"/>
                    </a:lnTo>
                    <a:lnTo>
                      <a:pt x="34" y="48"/>
                    </a:lnTo>
                    <a:lnTo>
                      <a:pt x="41" y="46"/>
                    </a:lnTo>
                    <a:lnTo>
                      <a:pt x="49" y="43"/>
                    </a:lnTo>
                    <a:lnTo>
                      <a:pt x="49" y="43"/>
                    </a:lnTo>
                    <a:lnTo>
                      <a:pt x="53" y="40"/>
                    </a:lnTo>
                    <a:lnTo>
                      <a:pt x="57" y="36"/>
                    </a:lnTo>
                    <a:lnTo>
                      <a:pt x="60" y="32"/>
                    </a:lnTo>
                    <a:lnTo>
                      <a:pt x="60" y="26"/>
                    </a:lnTo>
                    <a:lnTo>
                      <a:pt x="60" y="21"/>
                    </a:lnTo>
                    <a:lnTo>
                      <a:pt x="58" y="18"/>
                    </a:lnTo>
                    <a:lnTo>
                      <a:pt x="57" y="15"/>
                    </a:lnTo>
                    <a:lnTo>
                      <a:pt x="53" y="13"/>
                    </a:lnTo>
                    <a:lnTo>
                      <a:pt x="50" y="12"/>
                    </a:lnTo>
                    <a:lnTo>
                      <a:pt x="46" y="11"/>
                    </a:lnTo>
                    <a:lnTo>
                      <a:pt x="41" y="10"/>
                    </a:lnTo>
                    <a:lnTo>
                      <a:pt x="41" y="10"/>
                    </a:lnTo>
                    <a:lnTo>
                      <a:pt x="33" y="9"/>
                    </a:lnTo>
                    <a:lnTo>
                      <a:pt x="25" y="9"/>
                    </a:lnTo>
                    <a:lnTo>
                      <a:pt x="15" y="10"/>
                    </a:lnTo>
                    <a:lnTo>
                      <a:pt x="4" y="13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44" name="Freeform 152"/>
              <p:cNvSpPr>
                <a:spLocks/>
              </p:cNvSpPr>
              <p:nvPr/>
            </p:nvSpPr>
            <p:spPr bwMode="auto">
              <a:xfrm>
                <a:off x="5120" y="2522"/>
                <a:ext cx="13" cy="1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0" y="7"/>
                  </a:cxn>
                  <a:cxn ang="0">
                    <a:pos x="1" y="5"/>
                  </a:cxn>
                  <a:cxn ang="0">
                    <a:pos x="4" y="4"/>
                  </a:cxn>
                  <a:cxn ang="0">
                    <a:pos x="9" y="1"/>
                  </a:cxn>
                  <a:cxn ang="0">
                    <a:pos x="13" y="0"/>
                  </a:cxn>
                  <a:cxn ang="0">
                    <a:pos x="20" y="0"/>
                  </a:cxn>
                  <a:cxn ang="0">
                    <a:pos x="25" y="0"/>
                  </a:cxn>
                  <a:cxn ang="0">
                    <a:pos x="30" y="3"/>
                  </a:cxn>
                  <a:cxn ang="0">
                    <a:pos x="36" y="5"/>
                  </a:cxn>
                  <a:cxn ang="0">
                    <a:pos x="36" y="5"/>
                  </a:cxn>
                  <a:cxn ang="0">
                    <a:pos x="39" y="7"/>
                  </a:cxn>
                  <a:cxn ang="0">
                    <a:pos x="37" y="6"/>
                  </a:cxn>
                  <a:cxn ang="0">
                    <a:pos x="30" y="4"/>
                  </a:cxn>
                  <a:cxn ang="0">
                    <a:pos x="26" y="3"/>
                  </a:cxn>
                  <a:cxn ang="0">
                    <a:pos x="21" y="3"/>
                  </a:cxn>
                  <a:cxn ang="0">
                    <a:pos x="21" y="3"/>
                  </a:cxn>
                  <a:cxn ang="0">
                    <a:pos x="14" y="4"/>
                  </a:cxn>
                  <a:cxn ang="0">
                    <a:pos x="6" y="5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7"/>
                  </a:cxn>
                </a:cxnLst>
                <a:rect l="0" t="0" r="r" b="b"/>
                <a:pathLst>
                  <a:path w="39" h="7">
                    <a:moveTo>
                      <a:pt x="0" y="7"/>
                    </a:moveTo>
                    <a:lnTo>
                      <a:pt x="0" y="7"/>
                    </a:lnTo>
                    <a:lnTo>
                      <a:pt x="1" y="5"/>
                    </a:lnTo>
                    <a:lnTo>
                      <a:pt x="4" y="4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20" y="0"/>
                    </a:lnTo>
                    <a:lnTo>
                      <a:pt x="25" y="0"/>
                    </a:lnTo>
                    <a:lnTo>
                      <a:pt x="30" y="3"/>
                    </a:lnTo>
                    <a:lnTo>
                      <a:pt x="36" y="5"/>
                    </a:lnTo>
                    <a:lnTo>
                      <a:pt x="36" y="5"/>
                    </a:lnTo>
                    <a:lnTo>
                      <a:pt x="39" y="7"/>
                    </a:lnTo>
                    <a:lnTo>
                      <a:pt x="37" y="6"/>
                    </a:lnTo>
                    <a:lnTo>
                      <a:pt x="30" y="4"/>
                    </a:lnTo>
                    <a:lnTo>
                      <a:pt x="26" y="3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14" y="4"/>
                    </a:lnTo>
                    <a:lnTo>
                      <a:pt x="6" y="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45" name="Freeform 153"/>
              <p:cNvSpPr>
                <a:spLocks/>
              </p:cNvSpPr>
              <p:nvPr/>
            </p:nvSpPr>
            <p:spPr bwMode="auto">
              <a:xfrm>
                <a:off x="5120" y="2518"/>
                <a:ext cx="22" cy="7"/>
              </a:xfrm>
              <a:custGeom>
                <a:avLst/>
                <a:gdLst/>
                <a:ahLst/>
                <a:cxnLst>
                  <a:cxn ang="0">
                    <a:pos x="2" y="10"/>
                  </a:cxn>
                  <a:cxn ang="0">
                    <a:pos x="2" y="10"/>
                  </a:cxn>
                  <a:cxn ang="0">
                    <a:pos x="10" y="8"/>
                  </a:cxn>
                  <a:cxn ang="0">
                    <a:pos x="17" y="7"/>
                  </a:cxn>
                  <a:cxn ang="0">
                    <a:pos x="24" y="7"/>
                  </a:cxn>
                  <a:cxn ang="0">
                    <a:pos x="30" y="8"/>
                  </a:cxn>
                  <a:cxn ang="0">
                    <a:pos x="36" y="10"/>
                  </a:cxn>
                  <a:cxn ang="0">
                    <a:pos x="41" y="13"/>
                  </a:cxn>
                  <a:cxn ang="0">
                    <a:pos x="45" y="18"/>
                  </a:cxn>
                  <a:cxn ang="0">
                    <a:pos x="50" y="23"/>
                  </a:cxn>
                  <a:cxn ang="0">
                    <a:pos x="50" y="23"/>
                  </a:cxn>
                  <a:cxn ang="0">
                    <a:pos x="56" y="23"/>
                  </a:cxn>
                  <a:cxn ang="0">
                    <a:pos x="61" y="22"/>
                  </a:cxn>
                  <a:cxn ang="0">
                    <a:pos x="66" y="20"/>
                  </a:cxn>
                  <a:cxn ang="0">
                    <a:pos x="66" y="20"/>
                  </a:cxn>
                  <a:cxn ang="0">
                    <a:pos x="47" y="8"/>
                  </a:cxn>
                  <a:cxn ang="0">
                    <a:pos x="40" y="4"/>
                  </a:cxn>
                  <a:cxn ang="0">
                    <a:pos x="33" y="1"/>
                  </a:cxn>
                  <a:cxn ang="0">
                    <a:pos x="27" y="0"/>
                  </a:cxn>
                  <a:cxn ang="0">
                    <a:pos x="19" y="0"/>
                  </a:cxn>
                  <a:cxn ang="0">
                    <a:pos x="11" y="2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2" y="10"/>
                  </a:cxn>
                  <a:cxn ang="0">
                    <a:pos x="2" y="10"/>
                  </a:cxn>
                </a:cxnLst>
                <a:rect l="0" t="0" r="r" b="b"/>
                <a:pathLst>
                  <a:path w="66" h="23">
                    <a:moveTo>
                      <a:pt x="2" y="10"/>
                    </a:moveTo>
                    <a:lnTo>
                      <a:pt x="2" y="10"/>
                    </a:lnTo>
                    <a:lnTo>
                      <a:pt x="10" y="8"/>
                    </a:lnTo>
                    <a:lnTo>
                      <a:pt x="17" y="7"/>
                    </a:lnTo>
                    <a:lnTo>
                      <a:pt x="24" y="7"/>
                    </a:lnTo>
                    <a:lnTo>
                      <a:pt x="30" y="8"/>
                    </a:lnTo>
                    <a:lnTo>
                      <a:pt x="36" y="10"/>
                    </a:lnTo>
                    <a:lnTo>
                      <a:pt x="41" y="13"/>
                    </a:lnTo>
                    <a:lnTo>
                      <a:pt x="45" y="18"/>
                    </a:lnTo>
                    <a:lnTo>
                      <a:pt x="50" y="23"/>
                    </a:lnTo>
                    <a:lnTo>
                      <a:pt x="50" y="23"/>
                    </a:lnTo>
                    <a:lnTo>
                      <a:pt x="56" y="23"/>
                    </a:lnTo>
                    <a:lnTo>
                      <a:pt x="61" y="22"/>
                    </a:lnTo>
                    <a:lnTo>
                      <a:pt x="66" y="20"/>
                    </a:lnTo>
                    <a:lnTo>
                      <a:pt x="66" y="20"/>
                    </a:lnTo>
                    <a:lnTo>
                      <a:pt x="47" y="8"/>
                    </a:lnTo>
                    <a:lnTo>
                      <a:pt x="40" y="4"/>
                    </a:lnTo>
                    <a:lnTo>
                      <a:pt x="33" y="1"/>
                    </a:lnTo>
                    <a:lnTo>
                      <a:pt x="27" y="0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2" y="10"/>
                    </a:lnTo>
                    <a:lnTo>
                      <a:pt x="2" y="1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46" name="Freeform 154"/>
              <p:cNvSpPr>
                <a:spLocks/>
              </p:cNvSpPr>
              <p:nvPr/>
            </p:nvSpPr>
            <p:spPr bwMode="auto">
              <a:xfrm>
                <a:off x="5102" y="2529"/>
                <a:ext cx="28" cy="14"/>
              </a:xfrm>
              <a:custGeom>
                <a:avLst/>
                <a:gdLst/>
                <a:ahLst/>
                <a:cxnLst>
                  <a:cxn ang="0">
                    <a:pos x="8" y="38"/>
                  </a:cxn>
                  <a:cxn ang="0">
                    <a:pos x="0" y="42"/>
                  </a:cxn>
                  <a:cxn ang="0">
                    <a:pos x="0" y="42"/>
                  </a:cxn>
                  <a:cxn ang="0">
                    <a:pos x="0" y="42"/>
                  </a:cxn>
                  <a:cxn ang="0">
                    <a:pos x="1" y="35"/>
                  </a:cxn>
                  <a:cxn ang="0">
                    <a:pos x="2" y="28"/>
                  </a:cxn>
                  <a:cxn ang="0">
                    <a:pos x="5" y="23"/>
                  </a:cxn>
                  <a:cxn ang="0">
                    <a:pos x="8" y="17"/>
                  </a:cxn>
                  <a:cxn ang="0">
                    <a:pos x="13" y="13"/>
                  </a:cxn>
                  <a:cxn ang="0">
                    <a:pos x="17" y="10"/>
                  </a:cxn>
                  <a:cxn ang="0">
                    <a:pos x="22" y="6"/>
                  </a:cxn>
                  <a:cxn ang="0">
                    <a:pos x="28" y="4"/>
                  </a:cxn>
                  <a:cxn ang="0">
                    <a:pos x="40" y="1"/>
                  </a:cxn>
                  <a:cxn ang="0">
                    <a:pos x="53" y="0"/>
                  </a:cxn>
                  <a:cxn ang="0">
                    <a:pos x="66" y="1"/>
                  </a:cxn>
                  <a:cxn ang="0">
                    <a:pos x="79" y="2"/>
                  </a:cxn>
                  <a:cxn ang="0">
                    <a:pos x="79" y="2"/>
                  </a:cxn>
                  <a:cxn ang="0">
                    <a:pos x="81" y="3"/>
                  </a:cxn>
                  <a:cxn ang="0">
                    <a:pos x="81" y="4"/>
                  </a:cxn>
                  <a:cxn ang="0">
                    <a:pos x="78" y="4"/>
                  </a:cxn>
                  <a:cxn ang="0">
                    <a:pos x="78" y="4"/>
                  </a:cxn>
                  <a:cxn ang="0">
                    <a:pos x="50" y="8"/>
                  </a:cxn>
                  <a:cxn ang="0">
                    <a:pos x="39" y="9"/>
                  </a:cxn>
                  <a:cxn ang="0">
                    <a:pos x="30" y="12"/>
                  </a:cxn>
                  <a:cxn ang="0">
                    <a:pos x="22" y="15"/>
                  </a:cxn>
                  <a:cxn ang="0">
                    <a:pos x="17" y="21"/>
                  </a:cxn>
                  <a:cxn ang="0">
                    <a:pos x="12" y="28"/>
                  </a:cxn>
                  <a:cxn ang="0">
                    <a:pos x="8" y="38"/>
                  </a:cxn>
                  <a:cxn ang="0">
                    <a:pos x="8" y="38"/>
                  </a:cxn>
                  <a:cxn ang="0">
                    <a:pos x="8" y="38"/>
                  </a:cxn>
                </a:cxnLst>
                <a:rect l="0" t="0" r="r" b="b"/>
                <a:pathLst>
                  <a:path w="81" h="42">
                    <a:moveTo>
                      <a:pt x="8" y="38"/>
                    </a:moveTo>
                    <a:lnTo>
                      <a:pt x="0" y="42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1" y="35"/>
                    </a:lnTo>
                    <a:lnTo>
                      <a:pt x="2" y="28"/>
                    </a:lnTo>
                    <a:lnTo>
                      <a:pt x="5" y="23"/>
                    </a:lnTo>
                    <a:lnTo>
                      <a:pt x="8" y="17"/>
                    </a:lnTo>
                    <a:lnTo>
                      <a:pt x="13" y="13"/>
                    </a:lnTo>
                    <a:lnTo>
                      <a:pt x="17" y="10"/>
                    </a:lnTo>
                    <a:lnTo>
                      <a:pt x="22" y="6"/>
                    </a:lnTo>
                    <a:lnTo>
                      <a:pt x="28" y="4"/>
                    </a:lnTo>
                    <a:lnTo>
                      <a:pt x="40" y="1"/>
                    </a:lnTo>
                    <a:lnTo>
                      <a:pt x="53" y="0"/>
                    </a:lnTo>
                    <a:lnTo>
                      <a:pt x="66" y="1"/>
                    </a:lnTo>
                    <a:lnTo>
                      <a:pt x="79" y="2"/>
                    </a:lnTo>
                    <a:lnTo>
                      <a:pt x="79" y="2"/>
                    </a:lnTo>
                    <a:lnTo>
                      <a:pt x="81" y="3"/>
                    </a:lnTo>
                    <a:lnTo>
                      <a:pt x="81" y="4"/>
                    </a:lnTo>
                    <a:lnTo>
                      <a:pt x="78" y="4"/>
                    </a:lnTo>
                    <a:lnTo>
                      <a:pt x="78" y="4"/>
                    </a:lnTo>
                    <a:lnTo>
                      <a:pt x="50" y="8"/>
                    </a:lnTo>
                    <a:lnTo>
                      <a:pt x="39" y="9"/>
                    </a:lnTo>
                    <a:lnTo>
                      <a:pt x="30" y="12"/>
                    </a:lnTo>
                    <a:lnTo>
                      <a:pt x="22" y="15"/>
                    </a:lnTo>
                    <a:lnTo>
                      <a:pt x="17" y="21"/>
                    </a:lnTo>
                    <a:lnTo>
                      <a:pt x="12" y="28"/>
                    </a:lnTo>
                    <a:lnTo>
                      <a:pt x="8" y="38"/>
                    </a:lnTo>
                    <a:lnTo>
                      <a:pt x="8" y="38"/>
                    </a:lnTo>
                    <a:lnTo>
                      <a:pt x="8" y="38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47" name="Freeform 155"/>
              <p:cNvSpPr>
                <a:spLocks/>
              </p:cNvSpPr>
              <p:nvPr/>
            </p:nvSpPr>
            <p:spPr bwMode="auto">
              <a:xfrm>
                <a:off x="5076" y="2523"/>
                <a:ext cx="4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7" y="2"/>
                  </a:cxn>
                  <a:cxn ang="0">
                    <a:pos x="12" y="3"/>
                  </a:cxn>
                  <a:cxn ang="0">
                    <a:pos x="12" y="3"/>
                  </a:cxn>
                  <a:cxn ang="0">
                    <a:pos x="13" y="3"/>
                  </a:cxn>
                  <a:cxn ang="0">
                    <a:pos x="9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3" h="3">
                    <a:moveTo>
                      <a:pt x="0" y="0"/>
                    </a:moveTo>
                    <a:lnTo>
                      <a:pt x="0" y="0"/>
                    </a:lnTo>
                    <a:lnTo>
                      <a:pt x="7" y="2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3" y="3"/>
                    </a:lnTo>
                    <a:lnTo>
                      <a:pt x="9" y="3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48" name="Freeform 156"/>
              <p:cNvSpPr>
                <a:spLocks/>
              </p:cNvSpPr>
              <p:nvPr/>
            </p:nvSpPr>
            <p:spPr bwMode="auto">
              <a:xfrm>
                <a:off x="5076" y="2526"/>
                <a:ext cx="7" cy="1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5" y="3"/>
                  </a:cxn>
                  <a:cxn ang="0">
                    <a:pos x="17" y="3"/>
                  </a:cxn>
                  <a:cxn ang="0">
                    <a:pos x="17" y="3"/>
                  </a:cxn>
                  <a:cxn ang="0">
                    <a:pos x="18" y="2"/>
                  </a:cxn>
                  <a:cxn ang="0">
                    <a:pos x="17" y="2"/>
                  </a:cxn>
                  <a:cxn ang="0">
                    <a:pos x="13" y="1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18" h="3">
                    <a:moveTo>
                      <a:pt x="0" y="1"/>
                    </a:moveTo>
                    <a:lnTo>
                      <a:pt x="0" y="1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5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8" y="2"/>
                    </a:lnTo>
                    <a:lnTo>
                      <a:pt x="17" y="2"/>
                    </a:lnTo>
                    <a:lnTo>
                      <a:pt x="13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49" name="Freeform 157"/>
              <p:cNvSpPr>
                <a:spLocks/>
              </p:cNvSpPr>
              <p:nvPr/>
            </p:nvSpPr>
            <p:spPr bwMode="auto">
              <a:xfrm>
                <a:off x="5071" y="2527"/>
                <a:ext cx="31" cy="3"/>
              </a:xfrm>
              <a:custGeom>
                <a:avLst/>
                <a:gdLst/>
                <a:ahLst/>
                <a:cxnLst>
                  <a:cxn ang="0">
                    <a:pos x="7" y="2"/>
                  </a:cxn>
                  <a:cxn ang="0">
                    <a:pos x="7" y="2"/>
                  </a:cxn>
                  <a:cxn ang="0">
                    <a:pos x="19" y="4"/>
                  </a:cxn>
                  <a:cxn ang="0">
                    <a:pos x="32" y="5"/>
                  </a:cxn>
                  <a:cxn ang="0">
                    <a:pos x="44" y="6"/>
                  </a:cxn>
                  <a:cxn ang="0">
                    <a:pos x="55" y="5"/>
                  </a:cxn>
                  <a:cxn ang="0">
                    <a:pos x="74" y="4"/>
                  </a:cxn>
                  <a:cxn ang="0">
                    <a:pos x="85" y="2"/>
                  </a:cxn>
                  <a:cxn ang="0">
                    <a:pos x="85" y="2"/>
                  </a:cxn>
                  <a:cxn ang="0">
                    <a:pos x="89" y="0"/>
                  </a:cxn>
                  <a:cxn ang="0">
                    <a:pos x="89" y="2"/>
                  </a:cxn>
                  <a:cxn ang="0">
                    <a:pos x="89" y="3"/>
                  </a:cxn>
                  <a:cxn ang="0">
                    <a:pos x="86" y="6"/>
                  </a:cxn>
                  <a:cxn ang="0">
                    <a:pos x="86" y="6"/>
                  </a:cxn>
                  <a:cxn ang="0">
                    <a:pos x="76" y="8"/>
                  </a:cxn>
                  <a:cxn ang="0">
                    <a:pos x="67" y="10"/>
                  </a:cxn>
                  <a:cxn ang="0">
                    <a:pos x="56" y="11"/>
                  </a:cxn>
                  <a:cxn ang="0">
                    <a:pos x="45" y="11"/>
                  </a:cxn>
                  <a:cxn ang="0">
                    <a:pos x="35" y="11"/>
                  </a:cxn>
                  <a:cxn ang="0">
                    <a:pos x="25" y="10"/>
                  </a:cxn>
                  <a:cxn ang="0">
                    <a:pos x="6" y="7"/>
                  </a:cxn>
                  <a:cxn ang="0">
                    <a:pos x="6" y="7"/>
                  </a:cxn>
                  <a:cxn ang="0">
                    <a:pos x="1" y="6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1" y="3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</a:cxnLst>
                <a:rect l="0" t="0" r="r" b="b"/>
                <a:pathLst>
                  <a:path w="89" h="11">
                    <a:moveTo>
                      <a:pt x="7" y="2"/>
                    </a:moveTo>
                    <a:lnTo>
                      <a:pt x="7" y="2"/>
                    </a:lnTo>
                    <a:lnTo>
                      <a:pt x="19" y="4"/>
                    </a:lnTo>
                    <a:lnTo>
                      <a:pt x="32" y="5"/>
                    </a:lnTo>
                    <a:lnTo>
                      <a:pt x="44" y="6"/>
                    </a:lnTo>
                    <a:lnTo>
                      <a:pt x="55" y="5"/>
                    </a:lnTo>
                    <a:lnTo>
                      <a:pt x="74" y="4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9" y="0"/>
                    </a:lnTo>
                    <a:lnTo>
                      <a:pt x="89" y="2"/>
                    </a:lnTo>
                    <a:lnTo>
                      <a:pt x="89" y="3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76" y="8"/>
                    </a:lnTo>
                    <a:lnTo>
                      <a:pt x="67" y="10"/>
                    </a:lnTo>
                    <a:lnTo>
                      <a:pt x="56" y="11"/>
                    </a:lnTo>
                    <a:lnTo>
                      <a:pt x="45" y="11"/>
                    </a:lnTo>
                    <a:lnTo>
                      <a:pt x="35" y="11"/>
                    </a:lnTo>
                    <a:lnTo>
                      <a:pt x="25" y="10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50" name="Freeform 158"/>
              <p:cNvSpPr>
                <a:spLocks/>
              </p:cNvSpPr>
              <p:nvPr/>
            </p:nvSpPr>
            <p:spPr bwMode="auto">
              <a:xfrm>
                <a:off x="5069" y="2529"/>
                <a:ext cx="39" cy="15"/>
              </a:xfrm>
              <a:custGeom>
                <a:avLst/>
                <a:gdLst/>
                <a:ahLst/>
                <a:cxnLst>
                  <a:cxn ang="0">
                    <a:pos x="5" y="12"/>
                  </a:cxn>
                  <a:cxn ang="0">
                    <a:pos x="5" y="12"/>
                  </a:cxn>
                  <a:cxn ang="0">
                    <a:pos x="9" y="9"/>
                  </a:cxn>
                  <a:cxn ang="0">
                    <a:pos x="16" y="9"/>
                  </a:cxn>
                  <a:cxn ang="0">
                    <a:pos x="29" y="15"/>
                  </a:cxn>
                  <a:cxn ang="0">
                    <a:pos x="30" y="15"/>
                  </a:cxn>
                  <a:cxn ang="0">
                    <a:pos x="35" y="15"/>
                  </a:cxn>
                  <a:cxn ang="0">
                    <a:pos x="44" y="13"/>
                  </a:cxn>
                  <a:cxn ang="0">
                    <a:pos x="54" y="14"/>
                  </a:cxn>
                  <a:cxn ang="0">
                    <a:pos x="58" y="18"/>
                  </a:cxn>
                  <a:cxn ang="0">
                    <a:pos x="59" y="28"/>
                  </a:cxn>
                  <a:cxn ang="0">
                    <a:pos x="55" y="36"/>
                  </a:cxn>
                  <a:cxn ang="0">
                    <a:pos x="55" y="36"/>
                  </a:cxn>
                  <a:cxn ang="0">
                    <a:pos x="58" y="35"/>
                  </a:cxn>
                  <a:cxn ang="0">
                    <a:pos x="66" y="33"/>
                  </a:cxn>
                  <a:cxn ang="0">
                    <a:pos x="78" y="33"/>
                  </a:cxn>
                  <a:cxn ang="0">
                    <a:pos x="84" y="38"/>
                  </a:cxn>
                  <a:cxn ang="0">
                    <a:pos x="88" y="44"/>
                  </a:cxn>
                  <a:cxn ang="0">
                    <a:pos x="88" y="47"/>
                  </a:cxn>
                  <a:cxn ang="0">
                    <a:pos x="92" y="43"/>
                  </a:cxn>
                  <a:cxn ang="0">
                    <a:pos x="90" y="34"/>
                  </a:cxn>
                  <a:cxn ang="0">
                    <a:pos x="91" y="27"/>
                  </a:cxn>
                  <a:cxn ang="0">
                    <a:pos x="94" y="25"/>
                  </a:cxn>
                  <a:cxn ang="0">
                    <a:pos x="91" y="25"/>
                  </a:cxn>
                  <a:cxn ang="0">
                    <a:pos x="84" y="26"/>
                  </a:cxn>
                  <a:cxn ang="0">
                    <a:pos x="73" y="24"/>
                  </a:cxn>
                  <a:cxn ang="0">
                    <a:pos x="69" y="17"/>
                  </a:cxn>
                  <a:cxn ang="0">
                    <a:pos x="75" y="10"/>
                  </a:cxn>
                  <a:cxn ang="0">
                    <a:pos x="81" y="6"/>
                  </a:cxn>
                  <a:cxn ang="0">
                    <a:pos x="101" y="9"/>
                  </a:cxn>
                  <a:cxn ang="0">
                    <a:pos x="108" y="13"/>
                  </a:cxn>
                  <a:cxn ang="0">
                    <a:pos x="110" y="15"/>
                  </a:cxn>
                  <a:cxn ang="0">
                    <a:pos x="120" y="13"/>
                  </a:cxn>
                  <a:cxn ang="0">
                    <a:pos x="120" y="13"/>
                  </a:cxn>
                  <a:cxn ang="0">
                    <a:pos x="115" y="8"/>
                  </a:cxn>
                  <a:cxn ang="0">
                    <a:pos x="115" y="5"/>
                  </a:cxn>
                  <a:cxn ang="0">
                    <a:pos x="103" y="3"/>
                  </a:cxn>
                  <a:cxn ang="0">
                    <a:pos x="94" y="0"/>
                  </a:cxn>
                  <a:cxn ang="0">
                    <a:pos x="70" y="3"/>
                  </a:cxn>
                  <a:cxn ang="0">
                    <a:pos x="25" y="3"/>
                  </a:cxn>
                  <a:cxn ang="0">
                    <a:pos x="14" y="1"/>
                  </a:cxn>
                  <a:cxn ang="0">
                    <a:pos x="12" y="0"/>
                  </a:cxn>
                  <a:cxn ang="0">
                    <a:pos x="4" y="3"/>
                  </a:cxn>
                  <a:cxn ang="0">
                    <a:pos x="0" y="9"/>
                  </a:cxn>
                  <a:cxn ang="0">
                    <a:pos x="0" y="9"/>
                  </a:cxn>
                </a:cxnLst>
                <a:rect l="0" t="0" r="r" b="b"/>
                <a:pathLst>
                  <a:path w="120" h="47">
                    <a:moveTo>
                      <a:pt x="0" y="9"/>
                    </a:moveTo>
                    <a:lnTo>
                      <a:pt x="5" y="12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7" y="10"/>
                    </a:lnTo>
                    <a:lnTo>
                      <a:pt x="9" y="9"/>
                    </a:lnTo>
                    <a:lnTo>
                      <a:pt x="13" y="8"/>
                    </a:lnTo>
                    <a:lnTo>
                      <a:pt x="16" y="9"/>
                    </a:lnTo>
                    <a:lnTo>
                      <a:pt x="22" y="11"/>
                    </a:lnTo>
                    <a:lnTo>
                      <a:pt x="29" y="15"/>
                    </a:lnTo>
                    <a:lnTo>
                      <a:pt x="29" y="15"/>
                    </a:lnTo>
                    <a:lnTo>
                      <a:pt x="30" y="15"/>
                    </a:lnTo>
                    <a:lnTo>
                      <a:pt x="32" y="16"/>
                    </a:lnTo>
                    <a:lnTo>
                      <a:pt x="35" y="15"/>
                    </a:lnTo>
                    <a:lnTo>
                      <a:pt x="35" y="15"/>
                    </a:lnTo>
                    <a:lnTo>
                      <a:pt x="44" y="13"/>
                    </a:lnTo>
                    <a:lnTo>
                      <a:pt x="52" y="13"/>
                    </a:lnTo>
                    <a:lnTo>
                      <a:pt x="54" y="14"/>
                    </a:lnTo>
                    <a:lnTo>
                      <a:pt x="56" y="15"/>
                    </a:lnTo>
                    <a:lnTo>
                      <a:pt x="58" y="18"/>
                    </a:lnTo>
                    <a:lnTo>
                      <a:pt x="59" y="23"/>
                    </a:lnTo>
                    <a:lnTo>
                      <a:pt x="59" y="28"/>
                    </a:lnTo>
                    <a:lnTo>
                      <a:pt x="57" y="33"/>
                    </a:lnTo>
                    <a:lnTo>
                      <a:pt x="55" y="36"/>
                    </a:lnTo>
                    <a:lnTo>
                      <a:pt x="55" y="36"/>
                    </a:lnTo>
                    <a:lnTo>
                      <a:pt x="55" y="36"/>
                    </a:lnTo>
                    <a:lnTo>
                      <a:pt x="56" y="36"/>
                    </a:lnTo>
                    <a:lnTo>
                      <a:pt x="58" y="35"/>
                    </a:lnTo>
                    <a:lnTo>
                      <a:pt x="58" y="35"/>
                    </a:lnTo>
                    <a:lnTo>
                      <a:pt x="66" y="33"/>
                    </a:lnTo>
                    <a:lnTo>
                      <a:pt x="72" y="31"/>
                    </a:lnTo>
                    <a:lnTo>
                      <a:pt x="78" y="33"/>
                    </a:lnTo>
                    <a:lnTo>
                      <a:pt x="81" y="35"/>
                    </a:lnTo>
                    <a:lnTo>
                      <a:pt x="84" y="38"/>
                    </a:lnTo>
                    <a:lnTo>
                      <a:pt x="87" y="41"/>
                    </a:lnTo>
                    <a:lnTo>
                      <a:pt x="88" y="44"/>
                    </a:lnTo>
                    <a:lnTo>
                      <a:pt x="88" y="47"/>
                    </a:lnTo>
                    <a:lnTo>
                      <a:pt x="88" y="47"/>
                    </a:lnTo>
                    <a:lnTo>
                      <a:pt x="92" y="43"/>
                    </a:lnTo>
                    <a:lnTo>
                      <a:pt x="92" y="43"/>
                    </a:lnTo>
                    <a:lnTo>
                      <a:pt x="92" y="43"/>
                    </a:lnTo>
                    <a:lnTo>
                      <a:pt x="90" y="34"/>
                    </a:lnTo>
                    <a:lnTo>
                      <a:pt x="90" y="29"/>
                    </a:lnTo>
                    <a:lnTo>
                      <a:pt x="91" y="27"/>
                    </a:lnTo>
                    <a:lnTo>
                      <a:pt x="91" y="27"/>
                    </a:lnTo>
                    <a:lnTo>
                      <a:pt x="94" y="25"/>
                    </a:lnTo>
                    <a:lnTo>
                      <a:pt x="96" y="24"/>
                    </a:lnTo>
                    <a:lnTo>
                      <a:pt x="91" y="25"/>
                    </a:lnTo>
                    <a:lnTo>
                      <a:pt x="91" y="25"/>
                    </a:lnTo>
                    <a:lnTo>
                      <a:pt x="84" y="26"/>
                    </a:lnTo>
                    <a:lnTo>
                      <a:pt x="79" y="26"/>
                    </a:lnTo>
                    <a:lnTo>
                      <a:pt x="73" y="24"/>
                    </a:lnTo>
                    <a:lnTo>
                      <a:pt x="70" y="21"/>
                    </a:lnTo>
                    <a:lnTo>
                      <a:pt x="69" y="17"/>
                    </a:lnTo>
                    <a:lnTo>
                      <a:pt x="70" y="14"/>
                    </a:lnTo>
                    <a:lnTo>
                      <a:pt x="75" y="10"/>
                    </a:lnTo>
                    <a:lnTo>
                      <a:pt x="81" y="6"/>
                    </a:lnTo>
                    <a:lnTo>
                      <a:pt x="81" y="6"/>
                    </a:lnTo>
                    <a:lnTo>
                      <a:pt x="92" y="8"/>
                    </a:lnTo>
                    <a:lnTo>
                      <a:pt x="101" y="9"/>
                    </a:lnTo>
                    <a:lnTo>
                      <a:pt x="106" y="11"/>
                    </a:lnTo>
                    <a:lnTo>
                      <a:pt x="108" y="13"/>
                    </a:lnTo>
                    <a:lnTo>
                      <a:pt x="110" y="15"/>
                    </a:lnTo>
                    <a:lnTo>
                      <a:pt x="110" y="15"/>
                    </a:lnTo>
                    <a:lnTo>
                      <a:pt x="115" y="17"/>
                    </a:lnTo>
                    <a:lnTo>
                      <a:pt x="120" y="13"/>
                    </a:lnTo>
                    <a:lnTo>
                      <a:pt x="120" y="13"/>
                    </a:lnTo>
                    <a:lnTo>
                      <a:pt x="120" y="13"/>
                    </a:lnTo>
                    <a:lnTo>
                      <a:pt x="117" y="11"/>
                    </a:lnTo>
                    <a:lnTo>
                      <a:pt x="115" y="8"/>
                    </a:lnTo>
                    <a:lnTo>
                      <a:pt x="115" y="5"/>
                    </a:lnTo>
                    <a:lnTo>
                      <a:pt x="115" y="5"/>
                    </a:lnTo>
                    <a:lnTo>
                      <a:pt x="109" y="4"/>
                    </a:lnTo>
                    <a:lnTo>
                      <a:pt x="103" y="3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82" y="1"/>
                    </a:lnTo>
                    <a:lnTo>
                      <a:pt x="70" y="3"/>
                    </a:lnTo>
                    <a:lnTo>
                      <a:pt x="45" y="4"/>
                    </a:lnTo>
                    <a:lnTo>
                      <a:pt x="25" y="3"/>
                    </a:lnTo>
                    <a:lnTo>
                      <a:pt x="17" y="2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3"/>
                    </a:lnTo>
                    <a:lnTo>
                      <a:pt x="1" y="6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51" name="Freeform 159"/>
              <p:cNvSpPr>
                <a:spLocks/>
              </p:cNvSpPr>
              <p:nvPr/>
            </p:nvSpPr>
            <p:spPr bwMode="auto">
              <a:xfrm>
                <a:off x="5089" y="2541"/>
                <a:ext cx="6" cy="0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5"/>
                  </a:cxn>
                  <a:cxn ang="0">
                    <a:pos x="7" y="1"/>
                  </a:cxn>
                  <a:cxn ang="0">
                    <a:pos x="10" y="0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6" y="1"/>
                  </a:cxn>
                  <a:cxn ang="0">
                    <a:pos x="14" y="2"/>
                  </a:cxn>
                  <a:cxn ang="0">
                    <a:pos x="8" y="3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16" h="6">
                    <a:moveTo>
                      <a:pt x="0" y="5"/>
                    </a:moveTo>
                    <a:lnTo>
                      <a:pt x="0" y="5"/>
                    </a:lnTo>
                    <a:lnTo>
                      <a:pt x="7" y="1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6" y="1"/>
                    </a:lnTo>
                    <a:lnTo>
                      <a:pt x="14" y="2"/>
                    </a:lnTo>
                    <a:lnTo>
                      <a:pt x="8" y="3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52" name="Freeform 160"/>
              <p:cNvSpPr>
                <a:spLocks/>
              </p:cNvSpPr>
              <p:nvPr/>
            </p:nvSpPr>
            <p:spPr bwMode="auto">
              <a:xfrm>
                <a:off x="5088" y="2532"/>
                <a:ext cx="3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7" y="4"/>
                  </a:cxn>
                  <a:cxn ang="0">
                    <a:pos x="6" y="5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3" y="5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8" h="6">
                    <a:moveTo>
                      <a:pt x="0" y="0"/>
                    </a:moveTo>
                    <a:lnTo>
                      <a:pt x="8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7" y="4"/>
                    </a:lnTo>
                    <a:lnTo>
                      <a:pt x="6" y="5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3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53" name="Freeform 161"/>
              <p:cNvSpPr>
                <a:spLocks/>
              </p:cNvSpPr>
              <p:nvPr/>
            </p:nvSpPr>
            <p:spPr bwMode="auto">
              <a:xfrm>
                <a:off x="5083" y="2420"/>
                <a:ext cx="7" cy="92"/>
              </a:xfrm>
              <a:custGeom>
                <a:avLst/>
                <a:gdLst/>
                <a:ahLst/>
                <a:cxnLst>
                  <a:cxn ang="0">
                    <a:pos x="2" y="274"/>
                  </a:cxn>
                  <a:cxn ang="0">
                    <a:pos x="0" y="260"/>
                  </a:cxn>
                  <a:cxn ang="0">
                    <a:pos x="6" y="252"/>
                  </a:cxn>
                  <a:cxn ang="0">
                    <a:pos x="0" y="240"/>
                  </a:cxn>
                  <a:cxn ang="0">
                    <a:pos x="3" y="230"/>
                  </a:cxn>
                  <a:cxn ang="0">
                    <a:pos x="3" y="221"/>
                  </a:cxn>
                  <a:cxn ang="0">
                    <a:pos x="3" y="200"/>
                  </a:cxn>
                  <a:cxn ang="0">
                    <a:pos x="6" y="193"/>
                  </a:cxn>
                  <a:cxn ang="0">
                    <a:pos x="3" y="184"/>
                  </a:cxn>
                  <a:cxn ang="0">
                    <a:pos x="3" y="171"/>
                  </a:cxn>
                  <a:cxn ang="0">
                    <a:pos x="7" y="167"/>
                  </a:cxn>
                  <a:cxn ang="0">
                    <a:pos x="7" y="160"/>
                  </a:cxn>
                  <a:cxn ang="0">
                    <a:pos x="4" y="143"/>
                  </a:cxn>
                  <a:cxn ang="0">
                    <a:pos x="7" y="140"/>
                  </a:cxn>
                  <a:cxn ang="0">
                    <a:pos x="9" y="135"/>
                  </a:cxn>
                  <a:cxn ang="0">
                    <a:pos x="6" y="124"/>
                  </a:cxn>
                  <a:cxn ang="0">
                    <a:pos x="9" y="116"/>
                  </a:cxn>
                  <a:cxn ang="0">
                    <a:pos x="10" y="108"/>
                  </a:cxn>
                  <a:cxn ang="0">
                    <a:pos x="7" y="90"/>
                  </a:cxn>
                  <a:cxn ang="0">
                    <a:pos x="9" y="87"/>
                  </a:cxn>
                  <a:cxn ang="0">
                    <a:pos x="10" y="78"/>
                  </a:cxn>
                  <a:cxn ang="0">
                    <a:pos x="8" y="71"/>
                  </a:cxn>
                  <a:cxn ang="0">
                    <a:pos x="10" y="63"/>
                  </a:cxn>
                  <a:cxn ang="0">
                    <a:pos x="11" y="56"/>
                  </a:cxn>
                  <a:cxn ang="0">
                    <a:pos x="8" y="49"/>
                  </a:cxn>
                  <a:cxn ang="0">
                    <a:pos x="10" y="42"/>
                  </a:cxn>
                  <a:cxn ang="0">
                    <a:pos x="12" y="38"/>
                  </a:cxn>
                  <a:cxn ang="0">
                    <a:pos x="12" y="34"/>
                  </a:cxn>
                  <a:cxn ang="0">
                    <a:pos x="10" y="24"/>
                  </a:cxn>
                  <a:cxn ang="0">
                    <a:pos x="11" y="21"/>
                  </a:cxn>
                  <a:cxn ang="0">
                    <a:pos x="12" y="12"/>
                  </a:cxn>
                  <a:cxn ang="0">
                    <a:pos x="10" y="6"/>
                  </a:cxn>
                  <a:cxn ang="0">
                    <a:pos x="19" y="0"/>
                  </a:cxn>
                  <a:cxn ang="0">
                    <a:pos x="18" y="6"/>
                  </a:cxn>
                  <a:cxn ang="0">
                    <a:pos x="21" y="22"/>
                  </a:cxn>
                  <a:cxn ang="0">
                    <a:pos x="18" y="33"/>
                  </a:cxn>
                  <a:cxn ang="0">
                    <a:pos x="21" y="40"/>
                  </a:cxn>
                  <a:cxn ang="0">
                    <a:pos x="18" y="58"/>
                  </a:cxn>
                  <a:cxn ang="0">
                    <a:pos x="16" y="67"/>
                  </a:cxn>
                  <a:cxn ang="0">
                    <a:pos x="16" y="87"/>
                  </a:cxn>
                  <a:cxn ang="0">
                    <a:pos x="13" y="99"/>
                  </a:cxn>
                  <a:cxn ang="0">
                    <a:pos x="19" y="111"/>
                  </a:cxn>
                  <a:cxn ang="0">
                    <a:pos x="13" y="123"/>
                  </a:cxn>
                  <a:cxn ang="0">
                    <a:pos x="16" y="136"/>
                  </a:cxn>
                  <a:cxn ang="0">
                    <a:pos x="11" y="151"/>
                  </a:cxn>
                  <a:cxn ang="0">
                    <a:pos x="15" y="164"/>
                  </a:cxn>
                  <a:cxn ang="0">
                    <a:pos x="11" y="177"/>
                  </a:cxn>
                  <a:cxn ang="0">
                    <a:pos x="14" y="194"/>
                  </a:cxn>
                  <a:cxn ang="0">
                    <a:pos x="9" y="206"/>
                  </a:cxn>
                  <a:cxn ang="0">
                    <a:pos x="11" y="222"/>
                  </a:cxn>
                  <a:cxn ang="0">
                    <a:pos x="9" y="238"/>
                  </a:cxn>
                  <a:cxn ang="0">
                    <a:pos x="12" y="247"/>
                  </a:cxn>
                  <a:cxn ang="0">
                    <a:pos x="12" y="249"/>
                  </a:cxn>
                  <a:cxn ang="0">
                    <a:pos x="8" y="263"/>
                  </a:cxn>
                  <a:cxn ang="0">
                    <a:pos x="9" y="269"/>
                  </a:cxn>
                  <a:cxn ang="0">
                    <a:pos x="12" y="273"/>
                  </a:cxn>
                  <a:cxn ang="0">
                    <a:pos x="9" y="276"/>
                  </a:cxn>
                </a:cxnLst>
                <a:rect l="0" t="0" r="r" b="b"/>
                <a:pathLst>
                  <a:path w="21" h="276">
                    <a:moveTo>
                      <a:pt x="9" y="276"/>
                    </a:moveTo>
                    <a:lnTo>
                      <a:pt x="2" y="274"/>
                    </a:lnTo>
                    <a:lnTo>
                      <a:pt x="2" y="274"/>
                    </a:lnTo>
                    <a:lnTo>
                      <a:pt x="2" y="274"/>
                    </a:lnTo>
                    <a:lnTo>
                      <a:pt x="0" y="266"/>
                    </a:lnTo>
                    <a:lnTo>
                      <a:pt x="0" y="260"/>
                    </a:lnTo>
                    <a:lnTo>
                      <a:pt x="2" y="254"/>
                    </a:lnTo>
                    <a:lnTo>
                      <a:pt x="3" y="252"/>
                    </a:lnTo>
                    <a:lnTo>
                      <a:pt x="6" y="252"/>
                    </a:lnTo>
                    <a:lnTo>
                      <a:pt x="6" y="252"/>
                    </a:lnTo>
                    <a:lnTo>
                      <a:pt x="2" y="247"/>
                    </a:lnTo>
                    <a:lnTo>
                      <a:pt x="0" y="240"/>
                    </a:lnTo>
                    <a:lnTo>
                      <a:pt x="1" y="234"/>
                    </a:lnTo>
                    <a:lnTo>
                      <a:pt x="2" y="232"/>
                    </a:lnTo>
                    <a:lnTo>
                      <a:pt x="3" y="230"/>
                    </a:lnTo>
                    <a:lnTo>
                      <a:pt x="3" y="230"/>
                    </a:lnTo>
                    <a:lnTo>
                      <a:pt x="3" y="221"/>
                    </a:lnTo>
                    <a:lnTo>
                      <a:pt x="3" y="221"/>
                    </a:lnTo>
                    <a:lnTo>
                      <a:pt x="0" y="207"/>
                    </a:lnTo>
                    <a:lnTo>
                      <a:pt x="0" y="203"/>
                    </a:lnTo>
                    <a:lnTo>
                      <a:pt x="3" y="200"/>
                    </a:lnTo>
                    <a:lnTo>
                      <a:pt x="3" y="200"/>
                    </a:lnTo>
                    <a:lnTo>
                      <a:pt x="6" y="197"/>
                    </a:lnTo>
                    <a:lnTo>
                      <a:pt x="6" y="193"/>
                    </a:lnTo>
                    <a:lnTo>
                      <a:pt x="6" y="190"/>
                    </a:lnTo>
                    <a:lnTo>
                      <a:pt x="6" y="190"/>
                    </a:lnTo>
                    <a:lnTo>
                      <a:pt x="3" y="184"/>
                    </a:lnTo>
                    <a:lnTo>
                      <a:pt x="2" y="178"/>
                    </a:lnTo>
                    <a:lnTo>
                      <a:pt x="2" y="173"/>
                    </a:lnTo>
                    <a:lnTo>
                      <a:pt x="3" y="171"/>
                    </a:lnTo>
                    <a:lnTo>
                      <a:pt x="6" y="169"/>
                    </a:lnTo>
                    <a:lnTo>
                      <a:pt x="6" y="169"/>
                    </a:lnTo>
                    <a:lnTo>
                      <a:pt x="7" y="167"/>
                    </a:lnTo>
                    <a:lnTo>
                      <a:pt x="8" y="164"/>
                    </a:lnTo>
                    <a:lnTo>
                      <a:pt x="7" y="160"/>
                    </a:lnTo>
                    <a:lnTo>
                      <a:pt x="7" y="160"/>
                    </a:lnTo>
                    <a:lnTo>
                      <a:pt x="4" y="154"/>
                    </a:lnTo>
                    <a:lnTo>
                      <a:pt x="3" y="148"/>
                    </a:lnTo>
                    <a:lnTo>
                      <a:pt x="4" y="143"/>
                    </a:lnTo>
                    <a:lnTo>
                      <a:pt x="6" y="141"/>
                    </a:lnTo>
                    <a:lnTo>
                      <a:pt x="7" y="140"/>
                    </a:lnTo>
                    <a:lnTo>
                      <a:pt x="7" y="140"/>
                    </a:lnTo>
                    <a:lnTo>
                      <a:pt x="9" y="138"/>
                    </a:lnTo>
                    <a:lnTo>
                      <a:pt x="9" y="136"/>
                    </a:lnTo>
                    <a:lnTo>
                      <a:pt x="9" y="135"/>
                    </a:lnTo>
                    <a:lnTo>
                      <a:pt x="9" y="135"/>
                    </a:lnTo>
                    <a:lnTo>
                      <a:pt x="7" y="129"/>
                    </a:lnTo>
                    <a:lnTo>
                      <a:pt x="6" y="124"/>
                    </a:lnTo>
                    <a:lnTo>
                      <a:pt x="7" y="119"/>
                    </a:lnTo>
                    <a:lnTo>
                      <a:pt x="9" y="116"/>
                    </a:lnTo>
                    <a:lnTo>
                      <a:pt x="9" y="116"/>
                    </a:lnTo>
                    <a:lnTo>
                      <a:pt x="10" y="110"/>
                    </a:lnTo>
                    <a:lnTo>
                      <a:pt x="10" y="108"/>
                    </a:lnTo>
                    <a:lnTo>
                      <a:pt x="10" y="108"/>
                    </a:lnTo>
                    <a:lnTo>
                      <a:pt x="8" y="102"/>
                    </a:lnTo>
                    <a:lnTo>
                      <a:pt x="7" y="96"/>
                    </a:lnTo>
                    <a:lnTo>
                      <a:pt x="7" y="90"/>
                    </a:lnTo>
                    <a:lnTo>
                      <a:pt x="8" y="89"/>
                    </a:lnTo>
                    <a:lnTo>
                      <a:pt x="9" y="87"/>
                    </a:lnTo>
                    <a:lnTo>
                      <a:pt x="9" y="87"/>
                    </a:lnTo>
                    <a:lnTo>
                      <a:pt x="10" y="85"/>
                    </a:lnTo>
                    <a:lnTo>
                      <a:pt x="10" y="81"/>
                    </a:lnTo>
                    <a:lnTo>
                      <a:pt x="10" y="78"/>
                    </a:lnTo>
                    <a:lnTo>
                      <a:pt x="10" y="78"/>
                    </a:lnTo>
                    <a:lnTo>
                      <a:pt x="8" y="75"/>
                    </a:lnTo>
                    <a:lnTo>
                      <a:pt x="8" y="71"/>
                    </a:lnTo>
                    <a:lnTo>
                      <a:pt x="8" y="66"/>
                    </a:lnTo>
                    <a:lnTo>
                      <a:pt x="10" y="63"/>
                    </a:lnTo>
                    <a:lnTo>
                      <a:pt x="10" y="63"/>
                    </a:lnTo>
                    <a:lnTo>
                      <a:pt x="11" y="61"/>
                    </a:lnTo>
                    <a:lnTo>
                      <a:pt x="11" y="59"/>
                    </a:lnTo>
                    <a:lnTo>
                      <a:pt x="11" y="56"/>
                    </a:lnTo>
                    <a:lnTo>
                      <a:pt x="11" y="56"/>
                    </a:lnTo>
                    <a:lnTo>
                      <a:pt x="9" y="53"/>
                    </a:lnTo>
                    <a:lnTo>
                      <a:pt x="8" y="49"/>
                    </a:lnTo>
                    <a:lnTo>
                      <a:pt x="8" y="45"/>
                    </a:lnTo>
                    <a:lnTo>
                      <a:pt x="9" y="43"/>
                    </a:lnTo>
                    <a:lnTo>
                      <a:pt x="10" y="42"/>
                    </a:lnTo>
                    <a:lnTo>
                      <a:pt x="10" y="42"/>
                    </a:lnTo>
                    <a:lnTo>
                      <a:pt x="11" y="40"/>
                    </a:lnTo>
                    <a:lnTo>
                      <a:pt x="12" y="38"/>
                    </a:lnTo>
                    <a:lnTo>
                      <a:pt x="12" y="36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0" y="31"/>
                    </a:lnTo>
                    <a:lnTo>
                      <a:pt x="9" y="28"/>
                    </a:lnTo>
                    <a:lnTo>
                      <a:pt x="10" y="24"/>
                    </a:lnTo>
                    <a:lnTo>
                      <a:pt x="10" y="22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3" y="17"/>
                    </a:lnTo>
                    <a:lnTo>
                      <a:pt x="13" y="15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0" y="10"/>
                    </a:lnTo>
                    <a:lnTo>
                      <a:pt x="10" y="6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18" y="6"/>
                    </a:lnTo>
                    <a:lnTo>
                      <a:pt x="16" y="10"/>
                    </a:lnTo>
                    <a:lnTo>
                      <a:pt x="18" y="13"/>
                    </a:lnTo>
                    <a:lnTo>
                      <a:pt x="21" y="22"/>
                    </a:lnTo>
                    <a:lnTo>
                      <a:pt x="21" y="22"/>
                    </a:lnTo>
                    <a:lnTo>
                      <a:pt x="19" y="28"/>
                    </a:lnTo>
                    <a:lnTo>
                      <a:pt x="18" y="33"/>
                    </a:lnTo>
                    <a:lnTo>
                      <a:pt x="18" y="36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18" y="47"/>
                    </a:lnTo>
                    <a:lnTo>
                      <a:pt x="16" y="52"/>
                    </a:lnTo>
                    <a:lnTo>
                      <a:pt x="18" y="58"/>
                    </a:lnTo>
                    <a:lnTo>
                      <a:pt x="20" y="63"/>
                    </a:lnTo>
                    <a:lnTo>
                      <a:pt x="20" y="63"/>
                    </a:lnTo>
                    <a:lnTo>
                      <a:pt x="16" y="67"/>
                    </a:lnTo>
                    <a:lnTo>
                      <a:pt x="14" y="73"/>
                    </a:lnTo>
                    <a:lnTo>
                      <a:pt x="14" y="79"/>
                    </a:lnTo>
                    <a:lnTo>
                      <a:pt x="16" y="87"/>
                    </a:lnTo>
                    <a:lnTo>
                      <a:pt x="16" y="87"/>
                    </a:lnTo>
                    <a:lnTo>
                      <a:pt x="14" y="92"/>
                    </a:lnTo>
                    <a:lnTo>
                      <a:pt x="13" y="99"/>
                    </a:lnTo>
                    <a:lnTo>
                      <a:pt x="14" y="105"/>
                    </a:lnTo>
                    <a:lnTo>
                      <a:pt x="16" y="109"/>
                    </a:lnTo>
                    <a:lnTo>
                      <a:pt x="19" y="111"/>
                    </a:lnTo>
                    <a:lnTo>
                      <a:pt x="19" y="111"/>
                    </a:lnTo>
                    <a:lnTo>
                      <a:pt x="14" y="117"/>
                    </a:lnTo>
                    <a:lnTo>
                      <a:pt x="13" y="123"/>
                    </a:lnTo>
                    <a:lnTo>
                      <a:pt x="13" y="129"/>
                    </a:lnTo>
                    <a:lnTo>
                      <a:pt x="14" y="133"/>
                    </a:lnTo>
                    <a:lnTo>
                      <a:pt x="16" y="136"/>
                    </a:lnTo>
                    <a:lnTo>
                      <a:pt x="16" y="136"/>
                    </a:lnTo>
                    <a:lnTo>
                      <a:pt x="13" y="143"/>
                    </a:lnTo>
                    <a:lnTo>
                      <a:pt x="11" y="151"/>
                    </a:lnTo>
                    <a:lnTo>
                      <a:pt x="12" y="159"/>
                    </a:lnTo>
                    <a:lnTo>
                      <a:pt x="13" y="162"/>
                    </a:lnTo>
                    <a:lnTo>
                      <a:pt x="15" y="164"/>
                    </a:lnTo>
                    <a:lnTo>
                      <a:pt x="15" y="164"/>
                    </a:lnTo>
                    <a:lnTo>
                      <a:pt x="12" y="169"/>
                    </a:lnTo>
                    <a:lnTo>
                      <a:pt x="11" y="177"/>
                    </a:lnTo>
                    <a:lnTo>
                      <a:pt x="11" y="186"/>
                    </a:lnTo>
                    <a:lnTo>
                      <a:pt x="12" y="190"/>
                    </a:lnTo>
                    <a:lnTo>
                      <a:pt x="14" y="194"/>
                    </a:lnTo>
                    <a:lnTo>
                      <a:pt x="14" y="194"/>
                    </a:lnTo>
                    <a:lnTo>
                      <a:pt x="11" y="200"/>
                    </a:lnTo>
                    <a:lnTo>
                      <a:pt x="9" y="206"/>
                    </a:lnTo>
                    <a:lnTo>
                      <a:pt x="9" y="213"/>
                    </a:lnTo>
                    <a:lnTo>
                      <a:pt x="10" y="217"/>
                    </a:lnTo>
                    <a:lnTo>
                      <a:pt x="11" y="222"/>
                    </a:lnTo>
                    <a:lnTo>
                      <a:pt x="11" y="222"/>
                    </a:lnTo>
                    <a:lnTo>
                      <a:pt x="9" y="230"/>
                    </a:lnTo>
                    <a:lnTo>
                      <a:pt x="9" y="238"/>
                    </a:lnTo>
                    <a:lnTo>
                      <a:pt x="9" y="242"/>
                    </a:lnTo>
                    <a:lnTo>
                      <a:pt x="10" y="244"/>
                    </a:lnTo>
                    <a:lnTo>
                      <a:pt x="12" y="247"/>
                    </a:lnTo>
                    <a:lnTo>
                      <a:pt x="14" y="248"/>
                    </a:lnTo>
                    <a:lnTo>
                      <a:pt x="14" y="248"/>
                    </a:lnTo>
                    <a:lnTo>
                      <a:pt x="12" y="249"/>
                    </a:lnTo>
                    <a:lnTo>
                      <a:pt x="10" y="251"/>
                    </a:lnTo>
                    <a:lnTo>
                      <a:pt x="8" y="256"/>
                    </a:lnTo>
                    <a:lnTo>
                      <a:pt x="8" y="263"/>
                    </a:lnTo>
                    <a:lnTo>
                      <a:pt x="8" y="266"/>
                    </a:lnTo>
                    <a:lnTo>
                      <a:pt x="9" y="269"/>
                    </a:lnTo>
                    <a:lnTo>
                      <a:pt x="9" y="269"/>
                    </a:lnTo>
                    <a:lnTo>
                      <a:pt x="11" y="269"/>
                    </a:lnTo>
                    <a:lnTo>
                      <a:pt x="12" y="270"/>
                    </a:lnTo>
                    <a:lnTo>
                      <a:pt x="12" y="273"/>
                    </a:lnTo>
                    <a:lnTo>
                      <a:pt x="11" y="275"/>
                    </a:lnTo>
                    <a:lnTo>
                      <a:pt x="9" y="276"/>
                    </a:lnTo>
                    <a:lnTo>
                      <a:pt x="9" y="276"/>
                    </a:lnTo>
                    <a:lnTo>
                      <a:pt x="9" y="276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54" name="Freeform 162"/>
              <p:cNvSpPr>
                <a:spLocks/>
              </p:cNvSpPr>
              <p:nvPr/>
            </p:nvSpPr>
            <p:spPr bwMode="auto">
              <a:xfrm>
                <a:off x="5088" y="2501"/>
                <a:ext cx="3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2" y="3"/>
                  </a:cxn>
                  <a:cxn ang="0">
                    <a:pos x="5" y="3"/>
                  </a:cxn>
                  <a:cxn ang="0">
                    <a:pos x="7" y="1"/>
                  </a:cxn>
                  <a:cxn ang="0">
                    <a:pos x="9" y="3"/>
                  </a:cxn>
                  <a:cxn ang="0">
                    <a:pos x="0" y="0"/>
                  </a:cxn>
                </a:cxnLst>
                <a:rect l="0" t="0" r="r" b="b"/>
                <a:pathLst>
                  <a:path w="9" h="3">
                    <a:moveTo>
                      <a:pt x="0" y="0"/>
                    </a:moveTo>
                    <a:lnTo>
                      <a:pt x="0" y="0"/>
                    </a:lnTo>
                    <a:lnTo>
                      <a:pt x="2" y="3"/>
                    </a:lnTo>
                    <a:lnTo>
                      <a:pt x="5" y="3"/>
                    </a:lnTo>
                    <a:lnTo>
                      <a:pt x="7" y="1"/>
                    </a:lnTo>
                    <a:lnTo>
                      <a:pt x="9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E31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55" name="Freeform 163"/>
              <p:cNvSpPr>
                <a:spLocks/>
              </p:cNvSpPr>
              <p:nvPr/>
            </p:nvSpPr>
            <p:spPr bwMode="auto">
              <a:xfrm>
                <a:off x="5103" y="2422"/>
                <a:ext cx="6" cy="87"/>
              </a:xfrm>
              <a:custGeom>
                <a:avLst/>
                <a:gdLst/>
                <a:ahLst/>
                <a:cxnLst>
                  <a:cxn ang="0">
                    <a:pos x="8" y="266"/>
                  </a:cxn>
                  <a:cxn ang="0">
                    <a:pos x="3" y="264"/>
                  </a:cxn>
                  <a:cxn ang="0">
                    <a:pos x="6" y="260"/>
                  </a:cxn>
                  <a:cxn ang="0">
                    <a:pos x="9" y="254"/>
                  </a:cxn>
                  <a:cxn ang="0">
                    <a:pos x="6" y="239"/>
                  </a:cxn>
                  <a:cxn ang="0">
                    <a:pos x="8" y="236"/>
                  </a:cxn>
                  <a:cxn ang="0">
                    <a:pos x="10" y="230"/>
                  </a:cxn>
                  <a:cxn ang="0">
                    <a:pos x="4" y="215"/>
                  </a:cxn>
                  <a:cxn ang="0">
                    <a:pos x="9" y="201"/>
                  </a:cxn>
                  <a:cxn ang="0">
                    <a:pos x="4" y="189"/>
                  </a:cxn>
                  <a:cxn ang="0">
                    <a:pos x="8" y="172"/>
                  </a:cxn>
                  <a:cxn ang="0">
                    <a:pos x="3" y="159"/>
                  </a:cxn>
                  <a:cxn ang="0">
                    <a:pos x="8" y="147"/>
                  </a:cxn>
                  <a:cxn ang="0">
                    <a:pos x="2" y="132"/>
                  </a:cxn>
                  <a:cxn ang="0">
                    <a:pos x="4" y="115"/>
                  </a:cxn>
                  <a:cxn ang="0">
                    <a:pos x="3" y="106"/>
                  </a:cxn>
                  <a:cxn ang="0">
                    <a:pos x="3" y="89"/>
                  </a:cxn>
                  <a:cxn ang="0">
                    <a:pos x="3" y="77"/>
                  </a:cxn>
                  <a:cxn ang="0">
                    <a:pos x="1" y="60"/>
                  </a:cxn>
                  <a:cxn ang="0">
                    <a:pos x="5" y="50"/>
                  </a:cxn>
                  <a:cxn ang="0">
                    <a:pos x="0" y="39"/>
                  </a:cxn>
                  <a:cxn ang="0">
                    <a:pos x="3" y="30"/>
                  </a:cxn>
                  <a:cxn ang="0">
                    <a:pos x="0" y="23"/>
                  </a:cxn>
                  <a:cxn ang="0">
                    <a:pos x="3" y="13"/>
                  </a:cxn>
                  <a:cxn ang="0">
                    <a:pos x="0" y="0"/>
                  </a:cxn>
                  <a:cxn ang="0">
                    <a:pos x="8" y="0"/>
                  </a:cxn>
                  <a:cxn ang="0">
                    <a:pos x="10" y="3"/>
                  </a:cxn>
                  <a:cxn ang="0">
                    <a:pos x="9" y="12"/>
                  </a:cxn>
                  <a:cxn ang="0">
                    <a:pos x="9" y="27"/>
                  </a:cxn>
                  <a:cxn ang="0">
                    <a:pos x="12" y="38"/>
                  </a:cxn>
                  <a:cxn ang="0">
                    <a:pos x="10" y="46"/>
                  </a:cxn>
                  <a:cxn ang="0">
                    <a:pos x="11" y="58"/>
                  </a:cxn>
                  <a:cxn ang="0">
                    <a:pos x="11" y="67"/>
                  </a:cxn>
                  <a:cxn ang="0">
                    <a:pos x="9" y="81"/>
                  </a:cxn>
                  <a:cxn ang="0">
                    <a:pos x="12" y="94"/>
                  </a:cxn>
                  <a:cxn ang="0">
                    <a:pos x="10" y="108"/>
                  </a:cxn>
                  <a:cxn ang="0">
                    <a:pos x="12" y="120"/>
                  </a:cxn>
                  <a:cxn ang="0">
                    <a:pos x="11" y="131"/>
                  </a:cxn>
                  <a:cxn ang="0">
                    <a:pos x="13" y="153"/>
                  </a:cxn>
                  <a:cxn ang="0">
                    <a:pos x="10" y="159"/>
                  </a:cxn>
                  <a:cxn ang="0">
                    <a:pos x="14" y="173"/>
                  </a:cxn>
                  <a:cxn ang="0">
                    <a:pos x="11" y="189"/>
                  </a:cxn>
                  <a:cxn ang="0">
                    <a:pos x="14" y="202"/>
                  </a:cxn>
                  <a:cxn ang="0">
                    <a:pos x="12" y="214"/>
                  </a:cxn>
                  <a:cxn ang="0">
                    <a:pos x="15" y="233"/>
                  </a:cxn>
                  <a:cxn ang="0">
                    <a:pos x="16" y="244"/>
                  </a:cxn>
                  <a:cxn ang="0">
                    <a:pos x="15" y="251"/>
                  </a:cxn>
                  <a:cxn ang="0">
                    <a:pos x="14" y="265"/>
                  </a:cxn>
                </a:cxnLst>
                <a:rect l="0" t="0" r="r" b="b"/>
                <a:pathLst>
                  <a:path w="16" h="266">
                    <a:moveTo>
                      <a:pt x="14" y="265"/>
                    </a:moveTo>
                    <a:lnTo>
                      <a:pt x="8" y="266"/>
                    </a:lnTo>
                    <a:lnTo>
                      <a:pt x="8" y="266"/>
                    </a:lnTo>
                    <a:lnTo>
                      <a:pt x="8" y="266"/>
                    </a:lnTo>
                    <a:lnTo>
                      <a:pt x="5" y="266"/>
                    </a:lnTo>
                    <a:lnTo>
                      <a:pt x="3" y="264"/>
                    </a:lnTo>
                    <a:lnTo>
                      <a:pt x="4" y="261"/>
                    </a:lnTo>
                    <a:lnTo>
                      <a:pt x="5" y="260"/>
                    </a:lnTo>
                    <a:lnTo>
                      <a:pt x="6" y="260"/>
                    </a:lnTo>
                    <a:lnTo>
                      <a:pt x="6" y="260"/>
                    </a:lnTo>
                    <a:lnTo>
                      <a:pt x="8" y="257"/>
                    </a:lnTo>
                    <a:lnTo>
                      <a:pt x="9" y="254"/>
                    </a:lnTo>
                    <a:lnTo>
                      <a:pt x="10" y="247"/>
                    </a:lnTo>
                    <a:lnTo>
                      <a:pt x="8" y="241"/>
                    </a:lnTo>
                    <a:lnTo>
                      <a:pt x="6" y="239"/>
                    </a:lnTo>
                    <a:lnTo>
                      <a:pt x="5" y="238"/>
                    </a:lnTo>
                    <a:lnTo>
                      <a:pt x="5" y="238"/>
                    </a:lnTo>
                    <a:lnTo>
                      <a:pt x="8" y="236"/>
                    </a:lnTo>
                    <a:lnTo>
                      <a:pt x="9" y="234"/>
                    </a:lnTo>
                    <a:lnTo>
                      <a:pt x="10" y="232"/>
                    </a:lnTo>
                    <a:lnTo>
                      <a:pt x="10" y="230"/>
                    </a:lnTo>
                    <a:lnTo>
                      <a:pt x="8" y="222"/>
                    </a:lnTo>
                    <a:lnTo>
                      <a:pt x="4" y="215"/>
                    </a:lnTo>
                    <a:lnTo>
                      <a:pt x="4" y="215"/>
                    </a:lnTo>
                    <a:lnTo>
                      <a:pt x="6" y="210"/>
                    </a:lnTo>
                    <a:lnTo>
                      <a:pt x="8" y="207"/>
                    </a:lnTo>
                    <a:lnTo>
                      <a:pt x="9" y="201"/>
                    </a:lnTo>
                    <a:lnTo>
                      <a:pt x="6" y="194"/>
                    </a:lnTo>
                    <a:lnTo>
                      <a:pt x="4" y="189"/>
                    </a:lnTo>
                    <a:lnTo>
                      <a:pt x="4" y="189"/>
                    </a:lnTo>
                    <a:lnTo>
                      <a:pt x="5" y="184"/>
                    </a:lnTo>
                    <a:lnTo>
                      <a:pt x="8" y="180"/>
                    </a:lnTo>
                    <a:lnTo>
                      <a:pt x="8" y="172"/>
                    </a:lnTo>
                    <a:lnTo>
                      <a:pt x="5" y="165"/>
                    </a:lnTo>
                    <a:lnTo>
                      <a:pt x="3" y="159"/>
                    </a:lnTo>
                    <a:lnTo>
                      <a:pt x="3" y="159"/>
                    </a:lnTo>
                    <a:lnTo>
                      <a:pt x="5" y="157"/>
                    </a:lnTo>
                    <a:lnTo>
                      <a:pt x="6" y="154"/>
                    </a:lnTo>
                    <a:lnTo>
                      <a:pt x="8" y="147"/>
                    </a:lnTo>
                    <a:lnTo>
                      <a:pt x="6" y="140"/>
                    </a:lnTo>
                    <a:lnTo>
                      <a:pt x="2" y="132"/>
                    </a:lnTo>
                    <a:lnTo>
                      <a:pt x="2" y="132"/>
                    </a:lnTo>
                    <a:lnTo>
                      <a:pt x="5" y="126"/>
                    </a:lnTo>
                    <a:lnTo>
                      <a:pt x="6" y="120"/>
                    </a:lnTo>
                    <a:lnTo>
                      <a:pt x="4" y="115"/>
                    </a:lnTo>
                    <a:lnTo>
                      <a:pt x="1" y="108"/>
                    </a:lnTo>
                    <a:lnTo>
                      <a:pt x="1" y="108"/>
                    </a:lnTo>
                    <a:lnTo>
                      <a:pt x="3" y="106"/>
                    </a:lnTo>
                    <a:lnTo>
                      <a:pt x="4" y="104"/>
                    </a:lnTo>
                    <a:lnTo>
                      <a:pt x="5" y="96"/>
                    </a:lnTo>
                    <a:lnTo>
                      <a:pt x="3" y="89"/>
                    </a:lnTo>
                    <a:lnTo>
                      <a:pt x="1" y="83"/>
                    </a:lnTo>
                    <a:lnTo>
                      <a:pt x="1" y="83"/>
                    </a:lnTo>
                    <a:lnTo>
                      <a:pt x="3" y="77"/>
                    </a:lnTo>
                    <a:lnTo>
                      <a:pt x="4" y="70"/>
                    </a:lnTo>
                    <a:lnTo>
                      <a:pt x="3" y="64"/>
                    </a:lnTo>
                    <a:lnTo>
                      <a:pt x="1" y="60"/>
                    </a:lnTo>
                    <a:lnTo>
                      <a:pt x="1" y="60"/>
                    </a:lnTo>
                    <a:lnTo>
                      <a:pt x="4" y="54"/>
                    </a:lnTo>
                    <a:lnTo>
                      <a:pt x="5" y="50"/>
                    </a:lnTo>
                    <a:lnTo>
                      <a:pt x="4" y="45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2" y="35"/>
                    </a:lnTo>
                    <a:lnTo>
                      <a:pt x="3" y="32"/>
                    </a:lnTo>
                    <a:lnTo>
                      <a:pt x="3" y="30"/>
                    </a:lnTo>
                    <a:lnTo>
                      <a:pt x="2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2" y="15"/>
                    </a:lnTo>
                    <a:lnTo>
                      <a:pt x="3" y="13"/>
                    </a:lnTo>
                    <a:lnTo>
                      <a:pt x="2" y="10"/>
                    </a:lnTo>
                    <a:lnTo>
                      <a:pt x="1" y="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10" y="1"/>
                    </a:lnTo>
                    <a:lnTo>
                      <a:pt x="10" y="3"/>
                    </a:lnTo>
                    <a:lnTo>
                      <a:pt x="10" y="5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20"/>
                    </a:lnTo>
                    <a:lnTo>
                      <a:pt x="10" y="25"/>
                    </a:lnTo>
                    <a:lnTo>
                      <a:pt x="9" y="27"/>
                    </a:lnTo>
                    <a:lnTo>
                      <a:pt x="9" y="27"/>
                    </a:lnTo>
                    <a:lnTo>
                      <a:pt x="11" y="32"/>
                    </a:lnTo>
                    <a:lnTo>
                      <a:pt x="12" y="38"/>
                    </a:lnTo>
                    <a:lnTo>
                      <a:pt x="12" y="42"/>
                    </a:lnTo>
                    <a:lnTo>
                      <a:pt x="10" y="46"/>
                    </a:lnTo>
                    <a:lnTo>
                      <a:pt x="10" y="46"/>
                    </a:lnTo>
                    <a:lnTo>
                      <a:pt x="11" y="51"/>
                    </a:lnTo>
                    <a:lnTo>
                      <a:pt x="12" y="55"/>
                    </a:lnTo>
                    <a:lnTo>
                      <a:pt x="11" y="58"/>
                    </a:lnTo>
                    <a:lnTo>
                      <a:pt x="10" y="61"/>
                    </a:lnTo>
                    <a:lnTo>
                      <a:pt x="10" y="61"/>
                    </a:lnTo>
                    <a:lnTo>
                      <a:pt x="11" y="67"/>
                    </a:lnTo>
                    <a:lnTo>
                      <a:pt x="12" y="72"/>
                    </a:lnTo>
                    <a:lnTo>
                      <a:pt x="11" y="77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11" y="86"/>
                    </a:lnTo>
                    <a:lnTo>
                      <a:pt x="12" y="94"/>
                    </a:lnTo>
                    <a:lnTo>
                      <a:pt x="12" y="101"/>
                    </a:lnTo>
                    <a:lnTo>
                      <a:pt x="11" y="105"/>
                    </a:lnTo>
                    <a:lnTo>
                      <a:pt x="10" y="108"/>
                    </a:lnTo>
                    <a:lnTo>
                      <a:pt x="10" y="108"/>
                    </a:lnTo>
                    <a:lnTo>
                      <a:pt x="12" y="114"/>
                    </a:lnTo>
                    <a:lnTo>
                      <a:pt x="12" y="120"/>
                    </a:lnTo>
                    <a:lnTo>
                      <a:pt x="12" y="126"/>
                    </a:lnTo>
                    <a:lnTo>
                      <a:pt x="11" y="131"/>
                    </a:lnTo>
                    <a:lnTo>
                      <a:pt x="11" y="131"/>
                    </a:lnTo>
                    <a:lnTo>
                      <a:pt x="13" y="138"/>
                    </a:lnTo>
                    <a:lnTo>
                      <a:pt x="13" y="145"/>
                    </a:lnTo>
                    <a:lnTo>
                      <a:pt x="13" y="153"/>
                    </a:lnTo>
                    <a:lnTo>
                      <a:pt x="12" y="156"/>
                    </a:lnTo>
                    <a:lnTo>
                      <a:pt x="10" y="159"/>
                    </a:lnTo>
                    <a:lnTo>
                      <a:pt x="10" y="159"/>
                    </a:lnTo>
                    <a:lnTo>
                      <a:pt x="12" y="161"/>
                    </a:lnTo>
                    <a:lnTo>
                      <a:pt x="13" y="165"/>
                    </a:lnTo>
                    <a:lnTo>
                      <a:pt x="14" y="173"/>
                    </a:lnTo>
                    <a:lnTo>
                      <a:pt x="13" y="182"/>
                    </a:lnTo>
                    <a:lnTo>
                      <a:pt x="12" y="185"/>
                    </a:lnTo>
                    <a:lnTo>
                      <a:pt x="11" y="189"/>
                    </a:lnTo>
                    <a:lnTo>
                      <a:pt x="11" y="189"/>
                    </a:lnTo>
                    <a:lnTo>
                      <a:pt x="13" y="195"/>
                    </a:lnTo>
                    <a:lnTo>
                      <a:pt x="14" y="202"/>
                    </a:lnTo>
                    <a:lnTo>
                      <a:pt x="14" y="208"/>
                    </a:lnTo>
                    <a:lnTo>
                      <a:pt x="12" y="214"/>
                    </a:lnTo>
                    <a:lnTo>
                      <a:pt x="12" y="214"/>
                    </a:lnTo>
                    <a:lnTo>
                      <a:pt x="14" y="220"/>
                    </a:lnTo>
                    <a:lnTo>
                      <a:pt x="15" y="227"/>
                    </a:lnTo>
                    <a:lnTo>
                      <a:pt x="15" y="233"/>
                    </a:lnTo>
                    <a:lnTo>
                      <a:pt x="13" y="236"/>
                    </a:lnTo>
                    <a:lnTo>
                      <a:pt x="13" y="236"/>
                    </a:lnTo>
                    <a:lnTo>
                      <a:pt x="16" y="244"/>
                    </a:lnTo>
                    <a:lnTo>
                      <a:pt x="16" y="246"/>
                    </a:lnTo>
                    <a:lnTo>
                      <a:pt x="15" y="251"/>
                    </a:lnTo>
                    <a:lnTo>
                      <a:pt x="15" y="251"/>
                    </a:lnTo>
                    <a:lnTo>
                      <a:pt x="15" y="256"/>
                    </a:lnTo>
                    <a:lnTo>
                      <a:pt x="15" y="260"/>
                    </a:lnTo>
                    <a:lnTo>
                      <a:pt x="14" y="265"/>
                    </a:lnTo>
                    <a:lnTo>
                      <a:pt x="14" y="265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56" name="Freeform 164"/>
              <p:cNvSpPr>
                <a:spLocks/>
              </p:cNvSpPr>
              <p:nvPr/>
            </p:nvSpPr>
            <p:spPr bwMode="auto">
              <a:xfrm>
                <a:off x="5097" y="2422"/>
                <a:ext cx="7" cy="7"/>
              </a:xfrm>
              <a:custGeom>
                <a:avLst/>
                <a:gdLst/>
                <a:ahLst/>
                <a:cxnLst>
                  <a:cxn ang="0">
                    <a:pos x="21" y="4"/>
                  </a:cxn>
                  <a:cxn ang="0">
                    <a:pos x="21" y="4"/>
                  </a:cxn>
                  <a:cxn ang="0">
                    <a:pos x="18" y="5"/>
                  </a:cxn>
                  <a:cxn ang="0">
                    <a:pos x="14" y="4"/>
                  </a:cxn>
                  <a:cxn ang="0">
                    <a:pos x="12" y="3"/>
                  </a:cxn>
                  <a:cxn ang="0">
                    <a:pos x="9" y="1"/>
                  </a:cxn>
                  <a:cxn ang="0">
                    <a:pos x="9" y="1"/>
                  </a:cxn>
                  <a:cxn ang="0">
                    <a:pos x="8" y="0"/>
                  </a:cxn>
                  <a:cxn ang="0">
                    <a:pos x="6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3" y="4"/>
                  </a:cxn>
                  <a:cxn ang="0">
                    <a:pos x="3" y="7"/>
                  </a:cxn>
                  <a:cxn ang="0">
                    <a:pos x="0" y="13"/>
                  </a:cxn>
                  <a:cxn ang="0">
                    <a:pos x="0" y="13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1" y="23"/>
                  </a:cxn>
                  <a:cxn ang="0">
                    <a:pos x="1" y="23"/>
                  </a:cxn>
                  <a:cxn ang="0">
                    <a:pos x="4" y="23"/>
                  </a:cxn>
                  <a:cxn ang="0">
                    <a:pos x="4" y="23"/>
                  </a:cxn>
                  <a:cxn ang="0">
                    <a:pos x="3" y="17"/>
                  </a:cxn>
                  <a:cxn ang="0">
                    <a:pos x="3" y="15"/>
                  </a:cxn>
                  <a:cxn ang="0">
                    <a:pos x="5" y="12"/>
                  </a:cxn>
                  <a:cxn ang="0">
                    <a:pos x="5" y="12"/>
                  </a:cxn>
                  <a:cxn ang="0">
                    <a:pos x="6" y="12"/>
                  </a:cxn>
                  <a:cxn ang="0">
                    <a:pos x="6" y="12"/>
                  </a:cxn>
                  <a:cxn ang="0">
                    <a:pos x="6" y="12"/>
                  </a:cxn>
                  <a:cxn ang="0">
                    <a:pos x="7" y="10"/>
                  </a:cxn>
                  <a:cxn ang="0">
                    <a:pos x="6" y="7"/>
                  </a:cxn>
                  <a:cxn ang="0">
                    <a:pos x="6" y="7"/>
                  </a:cxn>
                  <a:cxn ang="0">
                    <a:pos x="10" y="10"/>
                  </a:cxn>
                  <a:cxn ang="0">
                    <a:pos x="14" y="12"/>
                  </a:cxn>
                  <a:cxn ang="0">
                    <a:pos x="19" y="12"/>
                  </a:cxn>
                  <a:cxn ang="0">
                    <a:pos x="22" y="11"/>
                  </a:cxn>
                  <a:cxn ang="0">
                    <a:pos x="22" y="11"/>
                  </a:cxn>
                  <a:cxn ang="0">
                    <a:pos x="23" y="10"/>
                  </a:cxn>
                  <a:cxn ang="0">
                    <a:pos x="23" y="7"/>
                  </a:cxn>
                  <a:cxn ang="0">
                    <a:pos x="22" y="5"/>
                  </a:cxn>
                  <a:cxn ang="0">
                    <a:pos x="22" y="2"/>
                  </a:cxn>
                  <a:cxn ang="0">
                    <a:pos x="22" y="2"/>
                  </a:cxn>
                  <a:cxn ang="0">
                    <a:pos x="19" y="4"/>
                  </a:cxn>
                  <a:cxn ang="0">
                    <a:pos x="14" y="5"/>
                  </a:cxn>
                  <a:cxn ang="0">
                    <a:pos x="21" y="4"/>
                  </a:cxn>
                </a:cxnLst>
                <a:rect l="0" t="0" r="r" b="b"/>
                <a:pathLst>
                  <a:path w="23" h="23">
                    <a:moveTo>
                      <a:pt x="21" y="4"/>
                    </a:moveTo>
                    <a:lnTo>
                      <a:pt x="21" y="4"/>
                    </a:lnTo>
                    <a:lnTo>
                      <a:pt x="18" y="5"/>
                    </a:lnTo>
                    <a:lnTo>
                      <a:pt x="14" y="4"/>
                    </a:lnTo>
                    <a:lnTo>
                      <a:pt x="12" y="3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3" y="4"/>
                    </a:lnTo>
                    <a:lnTo>
                      <a:pt x="3" y="7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1" y="23"/>
                    </a:lnTo>
                    <a:lnTo>
                      <a:pt x="1" y="23"/>
                    </a:lnTo>
                    <a:lnTo>
                      <a:pt x="4" y="23"/>
                    </a:lnTo>
                    <a:lnTo>
                      <a:pt x="4" y="23"/>
                    </a:lnTo>
                    <a:lnTo>
                      <a:pt x="3" y="17"/>
                    </a:lnTo>
                    <a:lnTo>
                      <a:pt x="3" y="15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7" y="10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10" y="10"/>
                    </a:lnTo>
                    <a:lnTo>
                      <a:pt x="14" y="12"/>
                    </a:lnTo>
                    <a:lnTo>
                      <a:pt x="19" y="12"/>
                    </a:lnTo>
                    <a:lnTo>
                      <a:pt x="22" y="11"/>
                    </a:lnTo>
                    <a:lnTo>
                      <a:pt x="22" y="11"/>
                    </a:lnTo>
                    <a:lnTo>
                      <a:pt x="23" y="10"/>
                    </a:lnTo>
                    <a:lnTo>
                      <a:pt x="23" y="7"/>
                    </a:lnTo>
                    <a:lnTo>
                      <a:pt x="22" y="5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19" y="4"/>
                    </a:lnTo>
                    <a:lnTo>
                      <a:pt x="14" y="5"/>
                    </a:lnTo>
                    <a:lnTo>
                      <a:pt x="21" y="4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57" name="Freeform 165"/>
              <p:cNvSpPr>
                <a:spLocks/>
              </p:cNvSpPr>
              <p:nvPr/>
            </p:nvSpPr>
            <p:spPr bwMode="auto">
              <a:xfrm>
                <a:off x="5092" y="2506"/>
                <a:ext cx="1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0" y="8"/>
                  </a:cxn>
                  <a:cxn ang="0">
                    <a:pos x="2" y="17"/>
                  </a:cxn>
                  <a:cxn ang="0">
                    <a:pos x="2" y="17"/>
                  </a:cxn>
                  <a:cxn ang="0">
                    <a:pos x="2" y="14"/>
                  </a:cxn>
                  <a:cxn ang="0">
                    <a:pos x="2" y="9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" h="17">
                    <a:moveTo>
                      <a:pt x="0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2" y="9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58" name="Freeform 166"/>
              <p:cNvSpPr>
                <a:spLocks/>
              </p:cNvSpPr>
              <p:nvPr/>
            </p:nvSpPr>
            <p:spPr bwMode="auto">
              <a:xfrm>
                <a:off x="5100" y="2432"/>
                <a:ext cx="1" cy="6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9"/>
                  </a:cxn>
                  <a:cxn ang="0">
                    <a:pos x="2" y="16"/>
                  </a:cxn>
                  <a:cxn ang="0">
                    <a:pos x="2" y="16"/>
                  </a:cxn>
                  <a:cxn ang="0">
                    <a:pos x="1" y="13"/>
                  </a:cxn>
                  <a:cxn ang="0">
                    <a:pos x="0" y="9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2" h="16">
                    <a:moveTo>
                      <a:pt x="1" y="0"/>
                    </a:moveTo>
                    <a:lnTo>
                      <a:pt x="1" y="0"/>
                    </a:lnTo>
                    <a:lnTo>
                      <a:pt x="1" y="9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1" y="13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59" name="Freeform 167"/>
              <p:cNvSpPr>
                <a:spLocks/>
              </p:cNvSpPr>
              <p:nvPr/>
            </p:nvSpPr>
            <p:spPr bwMode="auto">
              <a:xfrm>
                <a:off x="5099" y="2446"/>
                <a:ext cx="1" cy="6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9"/>
                  </a:cxn>
                  <a:cxn ang="0">
                    <a:pos x="2" y="17"/>
                  </a:cxn>
                  <a:cxn ang="0">
                    <a:pos x="2" y="17"/>
                  </a:cxn>
                  <a:cxn ang="0">
                    <a:pos x="1" y="16"/>
                  </a:cxn>
                  <a:cxn ang="0">
                    <a:pos x="1" y="14"/>
                  </a:cxn>
                  <a:cxn ang="0">
                    <a:pos x="0" y="1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2" h="17">
                    <a:moveTo>
                      <a:pt x="1" y="0"/>
                    </a:moveTo>
                    <a:lnTo>
                      <a:pt x="1" y="0"/>
                    </a:lnTo>
                    <a:lnTo>
                      <a:pt x="1" y="9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60" name="Freeform 168"/>
              <p:cNvSpPr>
                <a:spLocks/>
              </p:cNvSpPr>
              <p:nvPr/>
            </p:nvSpPr>
            <p:spPr bwMode="auto">
              <a:xfrm>
                <a:off x="5095" y="2462"/>
                <a:ext cx="1" cy="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2" y="7"/>
                  </a:cxn>
                  <a:cxn ang="0">
                    <a:pos x="2" y="9"/>
                  </a:cxn>
                  <a:cxn ang="0">
                    <a:pos x="1" y="12"/>
                  </a:cxn>
                  <a:cxn ang="0">
                    <a:pos x="1" y="1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2" h="12">
                    <a:moveTo>
                      <a:pt x="1" y="0"/>
                    </a:moveTo>
                    <a:lnTo>
                      <a:pt x="1" y="0"/>
                    </a:lnTo>
                    <a:lnTo>
                      <a:pt x="2" y="7"/>
                    </a:lnTo>
                    <a:lnTo>
                      <a:pt x="2" y="9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61" name="Freeform 169"/>
              <p:cNvSpPr>
                <a:spLocks/>
              </p:cNvSpPr>
              <p:nvPr/>
            </p:nvSpPr>
            <p:spPr bwMode="auto">
              <a:xfrm>
                <a:off x="5102" y="2462"/>
                <a:ext cx="0" cy="1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3" y="13"/>
                  </a:cxn>
                  <a:cxn ang="0">
                    <a:pos x="1" y="25"/>
                  </a:cxn>
                  <a:cxn ang="0">
                    <a:pos x="1" y="25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3" h="25">
                    <a:moveTo>
                      <a:pt x="1" y="0"/>
                    </a:moveTo>
                    <a:lnTo>
                      <a:pt x="1" y="0"/>
                    </a:lnTo>
                    <a:lnTo>
                      <a:pt x="3" y="13"/>
                    </a:lnTo>
                    <a:lnTo>
                      <a:pt x="1" y="25"/>
                    </a:lnTo>
                    <a:lnTo>
                      <a:pt x="1" y="25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62" name="Freeform 170"/>
              <p:cNvSpPr>
                <a:spLocks/>
              </p:cNvSpPr>
              <p:nvPr/>
            </p:nvSpPr>
            <p:spPr bwMode="auto">
              <a:xfrm>
                <a:off x="5102" y="2480"/>
                <a:ext cx="0" cy="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3" y="9"/>
                  </a:cxn>
                  <a:cxn ang="0">
                    <a:pos x="1" y="19"/>
                  </a:cxn>
                  <a:cxn ang="0">
                    <a:pos x="1" y="19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3" h="19">
                    <a:moveTo>
                      <a:pt x="1" y="0"/>
                    </a:moveTo>
                    <a:lnTo>
                      <a:pt x="1" y="0"/>
                    </a:lnTo>
                    <a:lnTo>
                      <a:pt x="3" y="9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63" name="Freeform 171"/>
              <p:cNvSpPr>
                <a:spLocks/>
              </p:cNvSpPr>
              <p:nvPr/>
            </p:nvSpPr>
            <p:spPr bwMode="auto">
              <a:xfrm>
                <a:off x="5096" y="2497"/>
                <a:ext cx="1" cy="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2" y="11"/>
                  </a:cxn>
                  <a:cxn ang="0">
                    <a:pos x="2" y="17"/>
                  </a:cxn>
                  <a:cxn ang="0">
                    <a:pos x="4" y="22"/>
                  </a:cxn>
                  <a:cxn ang="0">
                    <a:pos x="4" y="22"/>
                  </a:cxn>
                  <a:cxn ang="0">
                    <a:pos x="1" y="17"/>
                  </a:cxn>
                  <a:cxn ang="0">
                    <a:pos x="0" y="1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4" h="22">
                    <a:moveTo>
                      <a:pt x="1" y="0"/>
                    </a:moveTo>
                    <a:lnTo>
                      <a:pt x="1" y="0"/>
                    </a:lnTo>
                    <a:lnTo>
                      <a:pt x="2" y="11"/>
                    </a:lnTo>
                    <a:lnTo>
                      <a:pt x="2" y="17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1" y="17"/>
                    </a:lnTo>
                    <a:lnTo>
                      <a:pt x="0" y="1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64" name="Freeform 172"/>
              <p:cNvSpPr>
                <a:spLocks/>
              </p:cNvSpPr>
              <p:nvPr/>
            </p:nvSpPr>
            <p:spPr bwMode="auto">
              <a:xfrm>
                <a:off x="5102" y="2498"/>
                <a:ext cx="1" cy="6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4" y="4"/>
                  </a:cxn>
                  <a:cxn ang="0">
                    <a:pos x="3" y="9"/>
                  </a:cxn>
                  <a:cxn ang="0">
                    <a:pos x="0" y="19"/>
                  </a:cxn>
                  <a:cxn ang="0">
                    <a:pos x="0" y="19"/>
                  </a:cxn>
                  <a:cxn ang="0">
                    <a:pos x="0" y="15"/>
                  </a:cxn>
                  <a:cxn ang="0">
                    <a:pos x="1" y="9"/>
                  </a:cxn>
                  <a:cxn ang="0">
                    <a:pos x="2" y="4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</a:cxnLst>
                <a:rect l="0" t="0" r="r" b="b"/>
                <a:pathLst>
                  <a:path w="4" h="19">
                    <a:moveTo>
                      <a:pt x="4" y="0"/>
                    </a:moveTo>
                    <a:lnTo>
                      <a:pt x="4" y="0"/>
                    </a:lnTo>
                    <a:lnTo>
                      <a:pt x="4" y="4"/>
                    </a:lnTo>
                    <a:lnTo>
                      <a:pt x="3" y="9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1" y="9"/>
                    </a:lnTo>
                    <a:lnTo>
                      <a:pt x="2" y="4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65" name="Freeform 173"/>
              <p:cNvSpPr>
                <a:spLocks/>
              </p:cNvSpPr>
              <p:nvPr/>
            </p:nvSpPr>
            <p:spPr bwMode="auto">
              <a:xfrm>
                <a:off x="5100" y="2505"/>
                <a:ext cx="0" cy="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0" y="10"/>
                  </a:cxn>
                  <a:cxn ang="0">
                    <a:pos x="2" y="20"/>
                  </a:cxn>
                  <a:cxn ang="0">
                    <a:pos x="2" y="20"/>
                  </a:cxn>
                  <a:cxn ang="0">
                    <a:pos x="2" y="1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2" h="20">
                    <a:moveTo>
                      <a:pt x="1" y="0"/>
                    </a:moveTo>
                    <a:lnTo>
                      <a:pt x="1" y="0"/>
                    </a:lnTo>
                    <a:lnTo>
                      <a:pt x="0" y="10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2" y="1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66" name="Freeform 174"/>
              <p:cNvSpPr>
                <a:spLocks/>
              </p:cNvSpPr>
              <p:nvPr/>
            </p:nvSpPr>
            <p:spPr bwMode="auto">
              <a:xfrm>
                <a:off x="5095" y="2429"/>
                <a:ext cx="10" cy="3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7" y="0"/>
                  </a:cxn>
                  <a:cxn ang="0">
                    <a:pos x="16" y="3"/>
                  </a:cxn>
                  <a:cxn ang="0">
                    <a:pos x="8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0" y="5"/>
                  </a:cxn>
                  <a:cxn ang="0">
                    <a:pos x="30" y="7"/>
                  </a:cxn>
                  <a:cxn ang="0">
                    <a:pos x="30" y="7"/>
                  </a:cxn>
                  <a:cxn ang="0">
                    <a:pos x="31" y="6"/>
                  </a:cxn>
                  <a:cxn ang="0">
                    <a:pos x="31" y="6"/>
                  </a:cxn>
                  <a:cxn ang="0">
                    <a:pos x="30" y="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27" y="0"/>
                  </a:cxn>
                </a:cxnLst>
                <a:rect l="0" t="0" r="r" b="b"/>
                <a:pathLst>
                  <a:path w="31" h="7">
                    <a:moveTo>
                      <a:pt x="27" y="0"/>
                    </a:moveTo>
                    <a:lnTo>
                      <a:pt x="27" y="0"/>
                    </a:lnTo>
                    <a:lnTo>
                      <a:pt x="16" y="3"/>
                    </a:lnTo>
                    <a:lnTo>
                      <a:pt x="8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0" y="5"/>
                    </a:lnTo>
                    <a:lnTo>
                      <a:pt x="30" y="7"/>
                    </a:lnTo>
                    <a:lnTo>
                      <a:pt x="30" y="7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30" y="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67" name="Freeform 175"/>
              <p:cNvSpPr>
                <a:spLocks/>
              </p:cNvSpPr>
              <p:nvPr/>
            </p:nvSpPr>
            <p:spPr bwMode="auto">
              <a:xfrm>
                <a:off x="5095" y="2438"/>
                <a:ext cx="10" cy="3"/>
              </a:xfrm>
              <a:custGeom>
                <a:avLst/>
                <a:gdLst/>
                <a:ahLst/>
                <a:cxnLst>
                  <a:cxn ang="0">
                    <a:pos x="33" y="1"/>
                  </a:cxn>
                  <a:cxn ang="0">
                    <a:pos x="33" y="1"/>
                  </a:cxn>
                  <a:cxn ang="0">
                    <a:pos x="13" y="0"/>
                  </a:cxn>
                  <a:cxn ang="0">
                    <a:pos x="5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7" y="2"/>
                  </a:cxn>
                  <a:cxn ang="0">
                    <a:pos x="13" y="2"/>
                  </a:cxn>
                  <a:cxn ang="0">
                    <a:pos x="24" y="5"/>
                  </a:cxn>
                  <a:cxn ang="0">
                    <a:pos x="30" y="7"/>
                  </a:cxn>
                  <a:cxn ang="0">
                    <a:pos x="33" y="9"/>
                  </a:cxn>
                  <a:cxn ang="0">
                    <a:pos x="33" y="9"/>
                  </a:cxn>
                  <a:cxn ang="0">
                    <a:pos x="33" y="1"/>
                  </a:cxn>
                  <a:cxn ang="0">
                    <a:pos x="33" y="1"/>
                  </a:cxn>
                </a:cxnLst>
                <a:rect l="0" t="0" r="r" b="b"/>
                <a:pathLst>
                  <a:path w="33" h="9">
                    <a:moveTo>
                      <a:pt x="33" y="1"/>
                    </a:moveTo>
                    <a:lnTo>
                      <a:pt x="33" y="1"/>
                    </a:lnTo>
                    <a:lnTo>
                      <a:pt x="13" y="0"/>
                    </a:lnTo>
                    <a:lnTo>
                      <a:pt x="5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7" y="2"/>
                    </a:lnTo>
                    <a:lnTo>
                      <a:pt x="13" y="2"/>
                    </a:lnTo>
                    <a:lnTo>
                      <a:pt x="24" y="5"/>
                    </a:lnTo>
                    <a:lnTo>
                      <a:pt x="30" y="7"/>
                    </a:lnTo>
                    <a:lnTo>
                      <a:pt x="33" y="9"/>
                    </a:lnTo>
                    <a:lnTo>
                      <a:pt x="33" y="9"/>
                    </a:lnTo>
                    <a:lnTo>
                      <a:pt x="33" y="1"/>
                    </a:lnTo>
                    <a:lnTo>
                      <a:pt x="33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68" name="Freeform 176"/>
              <p:cNvSpPr>
                <a:spLocks/>
              </p:cNvSpPr>
              <p:nvPr/>
            </p:nvSpPr>
            <p:spPr bwMode="auto">
              <a:xfrm>
                <a:off x="5102" y="2434"/>
                <a:ext cx="3" cy="3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0" y="0"/>
                  </a:cxn>
                  <a:cxn ang="0">
                    <a:pos x="2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2" y="4"/>
                  </a:cxn>
                  <a:cxn ang="0">
                    <a:pos x="8" y="6"/>
                  </a:cxn>
                  <a:cxn ang="0">
                    <a:pos x="8" y="6"/>
                  </a:cxn>
                  <a:cxn ang="0">
                    <a:pos x="10" y="6"/>
                  </a:cxn>
                  <a:cxn ang="0">
                    <a:pos x="11" y="4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10" y="0"/>
                  </a:cxn>
                </a:cxnLst>
                <a:rect l="0" t="0" r="r" b="b"/>
                <a:pathLst>
                  <a:path w="11" h="6">
                    <a:moveTo>
                      <a:pt x="10" y="0"/>
                    </a:moveTo>
                    <a:lnTo>
                      <a:pt x="10" y="0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4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10" y="6"/>
                    </a:lnTo>
                    <a:lnTo>
                      <a:pt x="11" y="4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69" name="Freeform 177"/>
              <p:cNvSpPr>
                <a:spLocks/>
              </p:cNvSpPr>
              <p:nvPr/>
            </p:nvSpPr>
            <p:spPr bwMode="auto">
              <a:xfrm>
                <a:off x="5102" y="2442"/>
                <a:ext cx="3" cy="1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8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4" y="3"/>
                  </a:cxn>
                  <a:cxn ang="0">
                    <a:pos x="9" y="4"/>
                  </a:cxn>
                  <a:cxn ang="0">
                    <a:pos x="9" y="4"/>
                  </a:cxn>
                  <a:cxn ang="0">
                    <a:pos x="11" y="4"/>
                  </a:cxn>
                  <a:cxn ang="0">
                    <a:pos x="10" y="3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8" y="0"/>
                  </a:cxn>
                </a:cxnLst>
                <a:rect l="0" t="0" r="r" b="b"/>
                <a:pathLst>
                  <a:path w="11" h="4">
                    <a:moveTo>
                      <a:pt x="8" y="0"/>
                    </a:moveTo>
                    <a:lnTo>
                      <a:pt x="8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4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1" y="4"/>
                    </a:lnTo>
                    <a:lnTo>
                      <a:pt x="10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70" name="Freeform 178"/>
              <p:cNvSpPr>
                <a:spLocks/>
              </p:cNvSpPr>
              <p:nvPr/>
            </p:nvSpPr>
            <p:spPr bwMode="auto">
              <a:xfrm>
                <a:off x="5102" y="2457"/>
                <a:ext cx="3" cy="0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8" y="0"/>
                  </a:cxn>
                  <a:cxn ang="0">
                    <a:pos x="2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3" y="2"/>
                  </a:cxn>
                  <a:cxn ang="0">
                    <a:pos x="9" y="4"/>
                  </a:cxn>
                  <a:cxn ang="0">
                    <a:pos x="9" y="4"/>
                  </a:cxn>
                  <a:cxn ang="0">
                    <a:pos x="11" y="4"/>
                  </a:cxn>
                  <a:cxn ang="0">
                    <a:pos x="10" y="3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8" y="0"/>
                  </a:cxn>
                </a:cxnLst>
                <a:rect l="0" t="0" r="r" b="b"/>
                <a:pathLst>
                  <a:path w="11" h="4">
                    <a:moveTo>
                      <a:pt x="8" y="0"/>
                    </a:moveTo>
                    <a:lnTo>
                      <a:pt x="8" y="0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1" y="4"/>
                    </a:lnTo>
                    <a:lnTo>
                      <a:pt x="10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71" name="Freeform 179"/>
              <p:cNvSpPr>
                <a:spLocks/>
              </p:cNvSpPr>
              <p:nvPr/>
            </p:nvSpPr>
            <p:spPr bwMode="auto">
              <a:xfrm>
                <a:off x="5102" y="2455"/>
                <a:ext cx="0" cy="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7"/>
                  </a:cxn>
                  <a:cxn ang="0">
                    <a:pos x="1" y="9"/>
                  </a:cxn>
                  <a:cxn ang="0">
                    <a:pos x="1" y="12"/>
                  </a:cxn>
                  <a:cxn ang="0">
                    <a:pos x="1" y="1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1" h="12">
                    <a:moveTo>
                      <a:pt x="1" y="0"/>
                    </a:moveTo>
                    <a:lnTo>
                      <a:pt x="1" y="0"/>
                    </a:lnTo>
                    <a:lnTo>
                      <a:pt x="1" y="7"/>
                    </a:lnTo>
                    <a:lnTo>
                      <a:pt x="1" y="9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72" name="Freeform 180"/>
              <p:cNvSpPr>
                <a:spLocks/>
              </p:cNvSpPr>
              <p:nvPr/>
            </p:nvSpPr>
            <p:spPr bwMode="auto">
              <a:xfrm>
                <a:off x="5100" y="2467"/>
                <a:ext cx="4" cy="0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1" y="0"/>
                  </a:cxn>
                  <a:cxn ang="0">
                    <a:pos x="6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6" y="2"/>
                  </a:cxn>
                  <a:cxn ang="0">
                    <a:pos x="9" y="2"/>
                  </a:cxn>
                  <a:cxn ang="0">
                    <a:pos x="13" y="3"/>
                  </a:cxn>
                  <a:cxn ang="0">
                    <a:pos x="13" y="3"/>
                  </a:cxn>
                  <a:cxn ang="0">
                    <a:pos x="11" y="0"/>
                  </a:cxn>
                  <a:cxn ang="0">
                    <a:pos x="11" y="0"/>
                  </a:cxn>
                </a:cxnLst>
                <a:rect l="0" t="0" r="r" b="b"/>
                <a:pathLst>
                  <a:path w="13" h="3">
                    <a:moveTo>
                      <a:pt x="11" y="0"/>
                    </a:moveTo>
                    <a:lnTo>
                      <a:pt x="11" y="0"/>
                    </a:lnTo>
                    <a:lnTo>
                      <a:pt x="6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6" y="2"/>
                    </a:lnTo>
                    <a:lnTo>
                      <a:pt x="9" y="2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73" name="Freeform 181"/>
              <p:cNvSpPr>
                <a:spLocks/>
              </p:cNvSpPr>
              <p:nvPr/>
            </p:nvSpPr>
            <p:spPr bwMode="auto">
              <a:xfrm>
                <a:off x="5100" y="2474"/>
                <a:ext cx="4" cy="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5" y="0"/>
                  </a:cxn>
                  <a:cxn ang="0">
                    <a:pos x="12" y="1"/>
                  </a:cxn>
                  <a:cxn ang="0">
                    <a:pos x="8" y="2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6" y="4"/>
                  </a:cxn>
                  <a:cxn ang="0">
                    <a:pos x="6" y="4"/>
                  </a:cxn>
                  <a:cxn ang="0">
                    <a:pos x="11" y="4"/>
                  </a:cxn>
                  <a:cxn ang="0">
                    <a:pos x="14" y="4"/>
                  </a:cxn>
                  <a:cxn ang="0">
                    <a:pos x="14" y="4"/>
                  </a:cxn>
                  <a:cxn ang="0">
                    <a:pos x="15" y="0"/>
                  </a:cxn>
                  <a:cxn ang="0">
                    <a:pos x="15" y="0"/>
                  </a:cxn>
                </a:cxnLst>
                <a:rect l="0" t="0" r="r" b="b"/>
                <a:pathLst>
                  <a:path w="15" h="4">
                    <a:moveTo>
                      <a:pt x="15" y="0"/>
                    </a:moveTo>
                    <a:lnTo>
                      <a:pt x="15" y="0"/>
                    </a:lnTo>
                    <a:lnTo>
                      <a:pt x="12" y="1"/>
                    </a:lnTo>
                    <a:lnTo>
                      <a:pt x="8" y="2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11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5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74" name="Freeform 182"/>
              <p:cNvSpPr>
                <a:spLocks/>
              </p:cNvSpPr>
              <p:nvPr/>
            </p:nvSpPr>
            <p:spPr bwMode="auto">
              <a:xfrm>
                <a:off x="5102" y="2450"/>
                <a:ext cx="3" cy="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0" y="0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0" y="0"/>
                  </a:cxn>
                  <a:cxn ang="0">
                    <a:pos x="10" y="0"/>
                  </a:cxn>
                </a:cxnLst>
                <a:rect l="0" t="0" r="r" b="b"/>
                <a:pathLst>
                  <a:path w="12" h="4">
                    <a:moveTo>
                      <a:pt x="10" y="0"/>
                    </a:moveTo>
                    <a:lnTo>
                      <a:pt x="10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75" name="Freeform 183"/>
              <p:cNvSpPr>
                <a:spLocks/>
              </p:cNvSpPr>
              <p:nvPr/>
            </p:nvSpPr>
            <p:spPr bwMode="auto">
              <a:xfrm>
                <a:off x="5100" y="2491"/>
                <a:ext cx="6" cy="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8" y="0"/>
                  </a:cxn>
                  <a:cxn ang="0">
                    <a:pos x="7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12" y="4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18" h="4">
                    <a:moveTo>
                      <a:pt x="18" y="0"/>
                    </a:moveTo>
                    <a:lnTo>
                      <a:pt x="18" y="0"/>
                    </a:lnTo>
                    <a:lnTo>
                      <a:pt x="7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12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76" name="Freeform 184"/>
              <p:cNvSpPr>
                <a:spLocks/>
              </p:cNvSpPr>
              <p:nvPr/>
            </p:nvSpPr>
            <p:spPr bwMode="auto">
              <a:xfrm>
                <a:off x="5100" y="2499"/>
                <a:ext cx="7" cy="0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0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0" y="3"/>
                  </a:cxn>
                  <a:cxn ang="0">
                    <a:pos x="20" y="0"/>
                  </a:cxn>
                  <a:cxn ang="0">
                    <a:pos x="20" y="0"/>
                  </a:cxn>
                </a:cxnLst>
                <a:rect l="0" t="0" r="r" b="b"/>
                <a:pathLst>
                  <a:path w="20" h="3">
                    <a:moveTo>
                      <a:pt x="20" y="0"/>
                    </a:moveTo>
                    <a:lnTo>
                      <a:pt x="20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0" y="3"/>
                    </a:lnTo>
                    <a:lnTo>
                      <a:pt x="20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77" name="Freeform 185"/>
              <p:cNvSpPr>
                <a:spLocks/>
              </p:cNvSpPr>
              <p:nvPr/>
            </p:nvSpPr>
            <p:spPr bwMode="auto">
              <a:xfrm>
                <a:off x="5104" y="2506"/>
                <a:ext cx="3" cy="3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8" y="0"/>
                  </a:cxn>
                  <a:cxn ang="0">
                    <a:pos x="2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6"/>
                  </a:cxn>
                  <a:cxn ang="0">
                    <a:pos x="2" y="7"/>
                  </a:cxn>
                  <a:cxn ang="0">
                    <a:pos x="6" y="8"/>
                  </a:cxn>
                  <a:cxn ang="0">
                    <a:pos x="6" y="8"/>
                  </a:cxn>
                  <a:cxn ang="0">
                    <a:pos x="7" y="7"/>
                  </a:cxn>
                  <a:cxn ang="0">
                    <a:pos x="8" y="4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8" y="0"/>
                  </a:cxn>
                </a:cxnLst>
                <a:rect l="0" t="0" r="r" b="b"/>
                <a:pathLst>
                  <a:path w="8" h="8">
                    <a:moveTo>
                      <a:pt x="8" y="0"/>
                    </a:moveTo>
                    <a:lnTo>
                      <a:pt x="8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6"/>
                    </a:lnTo>
                    <a:lnTo>
                      <a:pt x="2" y="7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7" y="7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78" name="Freeform 186"/>
              <p:cNvSpPr>
                <a:spLocks/>
              </p:cNvSpPr>
              <p:nvPr/>
            </p:nvSpPr>
            <p:spPr bwMode="auto">
              <a:xfrm>
                <a:off x="5093" y="2502"/>
                <a:ext cx="14" cy="4"/>
              </a:xfrm>
              <a:custGeom>
                <a:avLst/>
                <a:gdLst/>
                <a:ahLst/>
                <a:cxnLst>
                  <a:cxn ang="0">
                    <a:pos x="41" y="7"/>
                  </a:cxn>
                  <a:cxn ang="0">
                    <a:pos x="41" y="7"/>
                  </a:cxn>
                  <a:cxn ang="0">
                    <a:pos x="33" y="2"/>
                  </a:cxn>
                  <a:cxn ang="0">
                    <a:pos x="30" y="0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28" y="2"/>
                  </a:cxn>
                  <a:cxn ang="0">
                    <a:pos x="28" y="3"/>
                  </a:cxn>
                  <a:cxn ang="0">
                    <a:pos x="27" y="4"/>
                  </a:cxn>
                  <a:cxn ang="0">
                    <a:pos x="22" y="5"/>
                  </a:cxn>
                  <a:cxn ang="0">
                    <a:pos x="22" y="5"/>
                  </a:cxn>
                  <a:cxn ang="0">
                    <a:pos x="11" y="6"/>
                  </a:cxn>
                  <a:cxn ang="0">
                    <a:pos x="6" y="6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7" y="7"/>
                  </a:cxn>
                  <a:cxn ang="0">
                    <a:pos x="15" y="7"/>
                  </a:cxn>
                  <a:cxn ang="0">
                    <a:pos x="20" y="6"/>
                  </a:cxn>
                  <a:cxn ang="0">
                    <a:pos x="25" y="7"/>
                  </a:cxn>
                  <a:cxn ang="0">
                    <a:pos x="25" y="7"/>
                  </a:cxn>
                  <a:cxn ang="0">
                    <a:pos x="31" y="9"/>
                  </a:cxn>
                  <a:cxn ang="0">
                    <a:pos x="36" y="12"/>
                  </a:cxn>
                  <a:cxn ang="0">
                    <a:pos x="36" y="12"/>
                  </a:cxn>
                  <a:cxn ang="0">
                    <a:pos x="37" y="13"/>
                  </a:cxn>
                  <a:cxn ang="0">
                    <a:pos x="39" y="12"/>
                  </a:cxn>
                  <a:cxn ang="0">
                    <a:pos x="40" y="11"/>
                  </a:cxn>
                  <a:cxn ang="0">
                    <a:pos x="41" y="7"/>
                  </a:cxn>
                  <a:cxn ang="0">
                    <a:pos x="41" y="7"/>
                  </a:cxn>
                  <a:cxn ang="0">
                    <a:pos x="41" y="7"/>
                  </a:cxn>
                </a:cxnLst>
                <a:rect l="0" t="0" r="r" b="b"/>
                <a:pathLst>
                  <a:path w="41" h="13">
                    <a:moveTo>
                      <a:pt x="41" y="7"/>
                    </a:moveTo>
                    <a:lnTo>
                      <a:pt x="41" y="7"/>
                    </a:lnTo>
                    <a:lnTo>
                      <a:pt x="33" y="2"/>
                    </a:lnTo>
                    <a:lnTo>
                      <a:pt x="30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8" y="2"/>
                    </a:lnTo>
                    <a:lnTo>
                      <a:pt x="28" y="3"/>
                    </a:lnTo>
                    <a:lnTo>
                      <a:pt x="27" y="4"/>
                    </a:lnTo>
                    <a:lnTo>
                      <a:pt x="22" y="5"/>
                    </a:lnTo>
                    <a:lnTo>
                      <a:pt x="22" y="5"/>
                    </a:lnTo>
                    <a:lnTo>
                      <a:pt x="11" y="6"/>
                    </a:lnTo>
                    <a:lnTo>
                      <a:pt x="6" y="6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7" y="7"/>
                    </a:lnTo>
                    <a:lnTo>
                      <a:pt x="15" y="7"/>
                    </a:lnTo>
                    <a:lnTo>
                      <a:pt x="20" y="6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31" y="9"/>
                    </a:lnTo>
                    <a:lnTo>
                      <a:pt x="36" y="12"/>
                    </a:lnTo>
                    <a:lnTo>
                      <a:pt x="36" y="12"/>
                    </a:lnTo>
                    <a:lnTo>
                      <a:pt x="37" y="13"/>
                    </a:lnTo>
                    <a:lnTo>
                      <a:pt x="39" y="12"/>
                    </a:lnTo>
                    <a:lnTo>
                      <a:pt x="40" y="11"/>
                    </a:lnTo>
                    <a:lnTo>
                      <a:pt x="41" y="7"/>
                    </a:lnTo>
                    <a:lnTo>
                      <a:pt x="41" y="7"/>
                    </a:lnTo>
                    <a:lnTo>
                      <a:pt x="41" y="7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79" name="Freeform 187"/>
              <p:cNvSpPr>
                <a:spLocks/>
              </p:cNvSpPr>
              <p:nvPr/>
            </p:nvSpPr>
            <p:spPr bwMode="auto">
              <a:xfrm>
                <a:off x="5095" y="2471"/>
                <a:ext cx="4" cy="7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6" y="23"/>
                  </a:cxn>
                  <a:cxn ang="0">
                    <a:pos x="6" y="15"/>
                  </a:cxn>
                  <a:cxn ang="0">
                    <a:pos x="6" y="8"/>
                  </a:cxn>
                  <a:cxn ang="0">
                    <a:pos x="6" y="5"/>
                  </a:cxn>
                  <a:cxn ang="0">
                    <a:pos x="6" y="4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12" y="5"/>
                  </a:cxn>
                  <a:cxn ang="0">
                    <a:pos x="13" y="6"/>
                  </a:cxn>
                  <a:cxn ang="0">
                    <a:pos x="13" y="6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  <a:cxn ang="0">
                    <a:pos x="6" y="23"/>
                  </a:cxn>
                </a:cxnLst>
                <a:rect l="0" t="0" r="r" b="b"/>
                <a:pathLst>
                  <a:path w="13" h="23">
                    <a:moveTo>
                      <a:pt x="6" y="23"/>
                    </a:moveTo>
                    <a:lnTo>
                      <a:pt x="6" y="23"/>
                    </a:lnTo>
                    <a:lnTo>
                      <a:pt x="6" y="15"/>
                    </a:lnTo>
                    <a:lnTo>
                      <a:pt x="6" y="8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12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lnTo>
                      <a:pt x="6" y="23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80" name="Freeform 188"/>
              <p:cNvSpPr>
                <a:spLocks/>
              </p:cNvSpPr>
              <p:nvPr/>
            </p:nvSpPr>
            <p:spPr bwMode="auto">
              <a:xfrm>
                <a:off x="5095" y="2488"/>
                <a:ext cx="4" cy="7"/>
              </a:xfrm>
              <a:custGeom>
                <a:avLst/>
                <a:gdLst/>
                <a:ahLst/>
                <a:cxnLst>
                  <a:cxn ang="0">
                    <a:pos x="6" y="24"/>
                  </a:cxn>
                  <a:cxn ang="0">
                    <a:pos x="6" y="24"/>
                  </a:cxn>
                  <a:cxn ang="0">
                    <a:pos x="6" y="16"/>
                  </a:cxn>
                  <a:cxn ang="0">
                    <a:pos x="6" y="9"/>
                  </a:cxn>
                  <a:cxn ang="0">
                    <a:pos x="6" y="6"/>
                  </a:cxn>
                  <a:cxn ang="0">
                    <a:pos x="6" y="5"/>
                  </a:cxn>
                  <a:cxn ang="0">
                    <a:pos x="7" y="5"/>
                  </a:cxn>
                  <a:cxn ang="0">
                    <a:pos x="7" y="5"/>
                  </a:cxn>
                  <a:cxn ang="0">
                    <a:pos x="12" y="6"/>
                  </a:cxn>
                  <a:cxn ang="0">
                    <a:pos x="13" y="7"/>
                  </a:cxn>
                  <a:cxn ang="0">
                    <a:pos x="13" y="7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4"/>
                  </a:cxn>
                  <a:cxn ang="0">
                    <a:pos x="0" y="24"/>
                  </a:cxn>
                  <a:cxn ang="0">
                    <a:pos x="6" y="24"/>
                  </a:cxn>
                  <a:cxn ang="0">
                    <a:pos x="6" y="24"/>
                  </a:cxn>
                </a:cxnLst>
                <a:rect l="0" t="0" r="r" b="b"/>
                <a:pathLst>
                  <a:path w="13" h="24">
                    <a:moveTo>
                      <a:pt x="6" y="24"/>
                    </a:moveTo>
                    <a:lnTo>
                      <a:pt x="6" y="24"/>
                    </a:lnTo>
                    <a:lnTo>
                      <a:pt x="6" y="16"/>
                    </a:lnTo>
                    <a:lnTo>
                      <a:pt x="6" y="9"/>
                    </a:lnTo>
                    <a:lnTo>
                      <a:pt x="6" y="6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12" y="6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6" y="24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81" name="Freeform 189"/>
              <p:cNvSpPr>
                <a:spLocks/>
              </p:cNvSpPr>
              <p:nvPr/>
            </p:nvSpPr>
            <p:spPr bwMode="auto">
              <a:xfrm>
                <a:off x="5095" y="2455"/>
                <a:ext cx="4" cy="7"/>
              </a:xfrm>
              <a:custGeom>
                <a:avLst/>
                <a:gdLst/>
                <a:ahLst/>
                <a:cxnLst>
                  <a:cxn ang="0">
                    <a:pos x="6" y="19"/>
                  </a:cxn>
                  <a:cxn ang="0">
                    <a:pos x="6" y="19"/>
                  </a:cxn>
                  <a:cxn ang="0">
                    <a:pos x="5" y="8"/>
                  </a:cxn>
                  <a:cxn ang="0">
                    <a:pos x="6" y="5"/>
                  </a:cxn>
                  <a:cxn ang="0">
                    <a:pos x="6" y="4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12" y="6"/>
                  </a:cxn>
                  <a:cxn ang="0">
                    <a:pos x="13" y="6"/>
                  </a:cxn>
                  <a:cxn ang="0">
                    <a:pos x="13" y="6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6" y="19"/>
                  </a:cxn>
                  <a:cxn ang="0">
                    <a:pos x="6" y="19"/>
                  </a:cxn>
                </a:cxnLst>
                <a:rect l="0" t="0" r="r" b="b"/>
                <a:pathLst>
                  <a:path w="13" h="20">
                    <a:moveTo>
                      <a:pt x="6" y="19"/>
                    </a:moveTo>
                    <a:lnTo>
                      <a:pt x="6" y="19"/>
                    </a:lnTo>
                    <a:lnTo>
                      <a:pt x="5" y="8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12" y="6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6" y="19"/>
                    </a:lnTo>
                    <a:lnTo>
                      <a:pt x="6" y="19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82" name="Freeform 190"/>
              <p:cNvSpPr>
                <a:spLocks/>
              </p:cNvSpPr>
              <p:nvPr/>
            </p:nvSpPr>
            <p:spPr bwMode="auto">
              <a:xfrm>
                <a:off x="5095" y="2439"/>
                <a:ext cx="4" cy="7"/>
              </a:xfrm>
              <a:custGeom>
                <a:avLst/>
                <a:gdLst/>
                <a:ahLst/>
                <a:cxnLst>
                  <a:cxn ang="0">
                    <a:pos x="6" y="19"/>
                  </a:cxn>
                  <a:cxn ang="0">
                    <a:pos x="6" y="19"/>
                  </a:cxn>
                  <a:cxn ang="0">
                    <a:pos x="5" y="7"/>
                  </a:cxn>
                  <a:cxn ang="0">
                    <a:pos x="6" y="4"/>
                  </a:cxn>
                  <a:cxn ang="0">
                    <a:pos x="6" y="4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12" y="5"/>
                  </a:cxn>
                  <a:cxn ang="0">
                    <a:pos x="13" y="6"/>
                  </a:cxn>
                  <a:cxn ang="0">
                    <a:pos x="13" y="6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3" y="1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19"/>
                  </a:cxn>
                  <a:cxn ang="0">
                    <a:pos x="0" y="19"/>
                  </a:cxn>
                  <a:cxn ang="0">
                    <a:pos x="6" y="19"/>
                  </a:cxn>
                  <a:cxn ang="0">
                    <a:pos x="6" y="19"/>
                  </a:cxn>
                </a:cxnLst>
                <a:rect l="0" t="0" r="r" b="b"/>
                <a:pathLst>
                  <a:path w="13" h="19">
                    <a:moveTo>
                      <a:pt x="6" y="19"/>
                    </a:moveTo>
                    <a:lnTo>
                      <a:pt x="6" y="19"/>
                    </a:lnTo>
                    <a:lnTo>
                      <a:pt x="5" y="7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12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6" y="19"/>
                    </a:lnTo>
                    <a:lnTo>
                      <a:pt x="6" y="19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83" name="Freeform 191"/>
              <p:cNvSpPr>
                <a:spLocks/>
              </p:cNvSpPr>
              <p:nvPr/>
            </p:nvSpPr>
            <p:spPr bwMode="auto">
              <a:xfrm>
                <a:off x="5099" y="2425"/>
                <a:ext cx="1" cy="4"/>
              </a:xfrm>
              <a:custGeom>
                <a:avLst/>
                <a:gdLst/>
                <a:ahLst/>
                <a:cxnLst>
                  <a:cxn ang="0">
                    <a:pos x="1" y="12"/>
                  </a:cxn>
                  <a:cxn ang="0">
                    <a:pos x="1" y="12"/>
                  </a:cxn>
                  <a:cxn ang="0">
                    <a:pos x="1" y="6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1" y="12"/>
                  </a:cxn>
                  <a:cxn ang="0">
                    <a:pos x="1" y="12"/>
                  </a:cxn>
                  <a:cxn ang="0">
                    <a:pos x="1" y="12"/>
                  </a:cxn>
                </a:cxnLst>
                <a:rect l="0" t="0" r="r" b="b"/>
                <a:pathLst>
                  <a:path w="1" h="12">
                    <a:moveTo>
                      <a:pt x="1" y="12"/>
                    </a:moveTo>
                    <a:lnTo>
                      <a:pt x="1" y="12"/>
                    </a:lnTo>
                    <a:lnTo>
                      <a:pt x="1" y="6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1" y="12"/>
                    </a:lnTo>
                    <a:close/>
                  </a:path>
                </a:pathLst>
              </a:custGeom>
              <a:solidFill>
                <a:srgbClr val="0E31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84" name="Freeform 192"/>
              <p:cNvSpPr>
                <a:spLocks/>
              </p:cNvSpPr>
              <p:nvPr/>
            </p:nvSpPr>
            <p:spPr bwMode="auto">
              <a:xfrm>
                <a:off x="5095" y="2445"/>
                <a:ext cx="10" cy="3"/>
              </a:xfrm>
              <a:custGeom>
                <a:avLst/>
                <a:gdLst/>
                <a:ahLst/>
                <a:cxnLst>
                  <a:cxn ang="0">
                    <a:pos x="34" y="4"/>
                  </a:cxn>
                  <a:cxn ang="0">
                    <a:pos x="34" y="4"/>
                  </a:cxn>
                  <a:cxn ang="0">
                    <a:pos x="26" y="1"/>
                  </a:cxn>
                  <a:cxn ang="0">
                    <a:pos x="17" y="0"/>
                  </a:cxn>
                  <a:cxn ang="0">
                    <a:pos x="9" y="1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0" y="5"/>
                  </a:cxn>
                  <a:cxn ang="0">
                    <a:pos x="2" y="4"/>
                  </a:cxn>
                  <a:cxn ang="0">
                    <a:pos x="7" y="4"/>
                  </a:cxn>
                  <a:cxn ang="0">
                    <a:pos x="13" y="4"/>
                  </a:cxn>
                  <a:cxn ang="0">
                    <a:pos x="13" y="4"/>
                  </a:cxn>
                  <a:cxn ang="0">
                    <a:pos x="23" y="5"/>
                  </a:cxn>
                  <a:cxn ang="0">
                    <a:pos x="29" y="8"/>
                  </a:cxn>
                  <a:cxn ang="0">
                    <a:pos x="32" y="9"/>
                  </a:cxn>
                  <a:cxn ang="0">
                    <a:pos x="32" y="9"/>
                  </a:cxn>
                  <a:cxn ang="0">
                    <a:pos x="33" y="10"/>
                  </a:cxn>
                  <a:cxn ang="0">
                    <a:pos x="33" y="10"/>
                  </a:cxn>
                  <a:cxn ang="0">
                    <a:pos x="34" y="8"/>
                  </a:cxn>
                  <a:cxn ang="0">
                    <a:pos x="34" y="4"/>
                  </a:cxn>
                  <a:cxn ang="0">
                    <a:pos x="34" y="4"/>
                  </a:cxn>
                  <a:cxn ang="0">
                    <a:pos x="34" y="4"/>
                  </a:cxn>
                </a:cxnLst>
                <a:rect l="0" t="0" r="r" b="b"/>
                <a:pathLst>
                  <a:path w="34" h="10">
                    <a:moveTo>
                      <a:pt x="34" y="4"/>
                    </a:moveTo>
                    <a:lnTo>
                      <a:pt x="34" y="4"/>
                    </a:lnTo>
                    <a:lnTo>
                      <a:pt x="26" y="1"/>
                    </a:lnTo>
                    <a:lnTo>
                      <a:pt x="17" y="0"/>
                    </a:lnTo>
                    <a:lnTo>
                      <a:pt x="9" y="1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7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23" y="5"/>
                    </a:lnTo>
                    <a:lnTo>
                      <a:pt x="29" y="8"/>
                    </a:lnTo>
                    <a:lnTo>
                      <a:pt x="32" y="9"/>
                    </a:lnTo>
                    <a:lnTo>
                      <a:pt x="32" y="9"/>
                    </a:lnTo>
                    <a:lnTo>
                      <a:pt x="33" y="10"/>
                    </a:lnTo>
                    <a:lnTo>
                      <a:pt x="33" y="10"/>
                    </a:lnTo>
                    <a:lnTo>
                      <a:pt x="34" y="8"/>
                    </a:lnTo>
                    <a:lnTo>
                      <a:pt x="34" y="4"/>
                    </a:lnTo>
                    <a:lnTo>
                      <a:pt x="34" y="4"/>
                    </a:lnTo>
                    <a:lnTo>
                      <a:pt x="34" y="4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85" name="Freeform 193"/>
              <p:cNvSpPr>
                <a:spLocks/>
              </p:cNvSpPr>
              <p:nvPr/>
            </p:nvSpPr>
            <p:spPr bwMode="auto">
              <a:xfrm>
                <a:off x="5093" y="2453"/>
                <a:ext cx="11" cy="3"/>
              </a:xfrm>
              <a:custGeom>
                <a:avLst/>
                <a:gdLst/>
                <a:ahLst/>
                <a:cxnLst>
                  <a:cxn ang="0">
                    <a:pos x="37" y="4"/>
                  </a:cxn>
                  <a:cxn ang="0">
                    <a:pos x="37" y="4"/>
                  </a:cxn>
                  <a:cxn ang="0">
                    <a:pos x="28" y="1"/>
                  </a:cxn>
                  <a:cxn ang="0">
                    <a:pos x="19" y="0"/>
                  </a:cxn>
                  <a:cxn ang="0">
                    <a:pos x="10" y="1"/>
                  </a:cxn>
                  <a:cxn ang="0">
                    <a:pos x="6" y="2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0" y="6"/>
                  </a:cxn>
                  <a:cxn ang="0">
                    <a:pos x="4" y="5"/>
                  </a:cxn>
                  <a:cxn ang="0">
                    <a:pos x="10" y="3"/>
                  </a:cxn>
                  <a:cxn ang="0">
                    <a:pos x="15" y="2"/>
                  </a:cxn>
                  <a:cxn ang="0">
                    <a:pos x="15" y="2"/>
                  </a:cxn>
                  <a:cxn ang="0">
                    <a:pos x="27" y="5"/>
                  </a:cxn>
                  <a:cxn ang="0">
                    <a:pos x="32" y="7"/>
                  </a:cxn>
                  <a:cxn ang="0">
                    <a:pos x="36" y="10"/>
                  </a:cxn>
                  <a:cxn ang="0">
                    <a:pos x="36" y="10"/>
                  </a:cxn>
                  <a:cxn ang="0">
                    <a:pos x="36" y="10"/>
                  </a:cxn>
                  <a:cxn ang="0">
                    <a:pos x="36" y="10"/>
                  </a:cxn>
                  <a:cxn ang="0">
                    <a:pos x="37" y="7"/>
                  </a:cxn>
                  <a:cxn ang="0">
                    <a:pos x="37" y="4"/>
                  </a:cxn>
                  <a:cxn ang="0">
                    <a:pos x="37" y="4"/>
                  </a:cxn>
                  <a:cxn ang="0">
                    <a:pos x="37" y="4"/>
                  </a:cxn>
                </a:cxnLst>
                <a:rect l="0" t="0" r="r" b="b"/>
                <a:pathLst>
                  <a:path w="37" h="10">
                    <a:moveTo>
                      <a:pt x="37" y="4"/>
                    </a:moveTo>
                    <a:lnTo>
                      <a:pt x="37" y="4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0" y="1"/>
                    </a:lnTo>
                    <a:lnTo>
                      <a:pt x="6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0" y="6"/>
                    </a:lnTo>
                    <a:lnTo>
                      <a:pt x="4" y="5"/>
                    </a:lnTo>
                    <a:lnTo>
                      <a:pt x="10" y="3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27" y="5"/>
                    </a:lnTo>
                    <a:lnTo>
                      <a:pt x="32" y="7"/>
                    </a:lnTo>
                    <a:lnTo>
                      <a:pt x="36" y="10"/>
                    </a:lnTo>
                    <a:lnTo>
                      <a:pt x="36" y="10"/>
                    </a:lnTo>
                    <a:lnTo>
                      <a:pt x="36" y="10"/>
                    </a:lnTo>
                    <a:lnTo>
                      <a:pt x="36" y="10"/>
                    </a:lnTo>
                    <a:lnTo>
                      <a:pt x="37" y="7"/>
                    </a:lnTo>
                    <a:lnTo>
                      <a:pt x="37" y="4"/>
                    </a:lnTo>
                    <a:lnTo>
                      <a:pt x="37" y="4"/>
                    </a:lnTo>
                    <a:lnTo>
                      <a:pt x="37" y="4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86" name="Freeform 194"/>
              <p:cNvSpPr>
                <a:spLocks/>
              </p:cNvSpPr>
              <p:nvPr/>
            </p:nvSpPr>
            <p:spPr bwMode="auto">
              <a:xfrm>
                <a:off x="5092" y="2460"/>
                <a:ext cx="13" cy="4"/>
              </a:xfrm>
              <a:custGeom>
                <a:avLst/>
                <a:gdLst/>
                <a:ahLst/>
                <a:cxnLst>
                  <a:cxn ang="0">
                    <a:pos x="38" y="4"/>
                  </a:cxn>
                  <a:cxn ang="0">
                    <a:pos x="38" y="4"/>
                  </a:cxn>
                  <a:cxn ang="0">
                    <a:pos x="30" y="1"/>
                  </a:cxn>
                  <a:cxn ang="0">
                    <a:pos x="20" y="0"/>
                  </a:cxn>
                  <a:cxn ang="0">
                    <a:pos x="11" y="0"/>
                  </a:cxn>
                  <a:cxn ang="0">
                    <a:pos x="8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0" y="6"/>
                  </a:cxn>
                  <a:cxn ang="0">
                    <a:pos x="2" y="5"/>
                  </a:cxn>
                  <a:cxn ang="0">
                    <a:pos x="8" y="4"/>
                  </a:cxn>
                  <a:cxn ang="0">
                    <a:pos x="17" y="2"/>
                  </a:cxn>
                  <a:cxn ang="0">
                    <a:pos x="17" y="2"/>
                  </a:cxn>
                  <a:cxn ang="0">
                    <a:pos x="22" y="3"/>
                  </a:cxn>
                  <a:cxn ang="0">
                    <a:pos x="29" y="5"/>
                  </a:cxn>
                  <a:cxn ang="0">
                    <a:pos x="34" y="7"/>
                  </a:cxn>
                  <a:cxn ang="0">
                    <a:pos x="37" y="10"/>
                  </a:cxn>
                  <a:cxn ang="0">
                    <a:pos x="37" y="10"/>
                  </a:cxn>
                  <a:cxn ang="0">
                    <a:pos x="38" y="10"/>
                  </a:cxn>
                  <a:cxn ang="0">
                    <a:pos x="38" y="10"/>
                  </a:cxn>
                  <a:cxn ang="0">
                    <a:pos x="38" y="7"/>
                  </a:cxn>
                  <a:cxn ang="0">
                    <a:pos x="38" y="4"/>
                  </a:cxn>
                  <a:cxn ang="0">
                    <a:pos x="38" y="4"/>
                  </a:cxn>
                  <a:cxn ang="0">
                    <a:pos x="38" y="4"/>
                  </a:cxn>
                </a:cxnLst>
                <a:rect l="0" t="0" r="r" b="b"/>
                <a:pathLst>
                  <a:path w="38" h="10">
                    <a:moveTo>
                      <a:pt x="38" y="4"/>
                    </a:moveTo>
                    <a:lnTo>
                      <a:pt x="38" y="4"/>
                    </a:lnTo>
                    <a:lnTo>
                      <a:pt x="30" y="1"/>
                    </a:lnTo>
                    <a:lnTo>
                      <a:pt x="20" y="0"/>
                    </a:lnTo>
                    <a:lnTo>
                      <a:pt x="11" y="0"/>
                    </a:lnTo>
                    <a:lnTo>
                      <a:pt x="8" y="2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0" y="6"/>
                    </a:lnTo>
                    <a:lnTo>
                      <a:pt x="2" y="5"/>
                    </a:lnTo>
                    <a:lnTo>
                      <a:pt x="8" y="4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22" y="3"/>
                    </a:lnTo>
                    <a:lnTo>
                      <a:pt x="29" y="5"/>
                    </a:lnTo>
                    <a:lnTo>
                      <a:pt x="34" y="7"/>
                    </a:lnTo>
                    <a:lnTo>
                      <a:pt x="37" y="10"/>
                    </a:lnTo>
                    <a:lnTo>
                      <a:pt x="37" y="10"/>
                    </a:lnTo>
                    <a:lnTo>
                      <a:pt x="38" y="10"/>
                    </a:lnTo>
                    <a:lnTo>
                      <a:pt x="38" y="10"/>
                    </a:lnTo>
                    <a:lnTo>
                      <a:pt x="38" y="7"/>
                    </a:lnTo>
                    <a:lnTo>
                      <a:pt x="38" y="4"/>
                    </a:lnTo>
                    <a:lnTo>
                      <a:pt x="38" y="4"/>
                    </a:lnTo>
                    <a:lnTo>
                      <a:pt x="38" y="4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87" name="Freeform 195"/>
              <p:cNvSpPr>
                <a:spLocks/>
              </p:cNvSpPr>
              <p:nvPr/>
            </p:nvSpPr>
            <p:spPr bwMode="auto">
              <a:xfrm>
                <a:off x="5095" y="2470"/>
                <a:ext cx="11" cy="3"/>
              </a:xfrm>
              <a:custGeom>
                <a:avLst/>
                <a:gdLst/>
                <a:ahLst/>
                <a:cxnLst>
                  <a:cxn ang="0">
                    <a:pos x="36" y="3"/>
                  </a:cxn>
                  <a:cxn ang="0">
                    <a:pos x="36" y="3"/>
                  </a:cxn>
                  <a:cxn ang="0">
                    <a:pos x="20" y="1"/>
                  </a:cxn>
                  <a:cxn ang="0">
                    <a:pos x="11" y="0"/>
                  </a:cxn>
                  <a:cxn ang="0">
                    <a:pos x="4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3"/>
                  </a:cxn>
                  <a:cxn ang="0">
                    <a:pos x="14" y="3"/>
                  </a:cxn>
                  <a:cxn ang="0">
                    <a:pos x="14" y="3"/>
                  </a:cxn>
                  <a:cxn ang="0">
                    <a:pos x="18" y="3"/>
                  </a:cxn>
                  <a:cxn ang="0">
                    <a:pos x="25" y="4"/>
                  </a:cxn>
                  <a:cxn ang="0">
                    <a:pos x="31" y="6"/>
                  </a:cxn>
                  <a:cxn ang="0">
                    <a:pos x="34" y="9"/>
                  </a:cxn>
                  <a:cxn ang="0">
                    <a:pos x="34" y="9"/>
                  </a:cxn>
                  <a:cxn ang="0">
                    <a:pos x="34" y="9"/>
                  </a:cxn>
                  <a:cxn ang="0">
                    <a:pos x="36" y="9"/>
                  </a:cxn>
                  <a:cxn ang="0">
                    <a:pos x="36" y="6"/>
                  </a:cxn>
                  <a:cxn ang="0">
                    <a:pos x="36" y="3"/>
                  </a:cxn>
                  <a:cxn ang="0">
                    <a:pos x="36" y="3"/>
                  </a:cxn>
                  <a:cxn ang="0">
                    <a:pos x="36" y="3"/>
                  </a:cxn>
                </a:cxnLst>
                <a:rect l="0" t="0" r="r" b="b"/>
                <a:pathLst>
                  <a:path w="36" h="9">
                    <a:moveTo>
                      <a:pt x="36" y="3"/>
                    </a:moveTo>
                    <a:lnTo>
                      <a:pt x="36" y="3"/>
                    </a:lnTo>
                    <a:lnTo>
                      <a:pt x="20" y="1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3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8" y="3"/>
                    </a:lnTo>
                    <a:lnTo>
                      <a:pt x="25" y="4"/>
                    </a:lnTo>
                    <a:lnTo>
                      <a:pt x="31" y="6"/>
                    </a:lnTo>
                    <a:lnTo>
                      <a:pt x="34" y="9"/>
                    </a:lnTo>
                    <a:lnTo>
                      <a:pt x="34" y="9"/>
                    </a:lnTo>
                    <a:lnTo>
                      <a:pt x="34" y="9"/>
                    </a:lnTo>
                    <a:lnTo>
                      <a:pt x="36" y="9"/>
                    </a:lnTo>
                    <a:lnTo>
                      <a:pt x="36" y="6"/>
                    </a:lnTo>
                    <a:lnTo>
                      <a:pt x="36" y="3"/>
                    </a:lnTo>
                    <a:lnTo>
                      <a:pt x="36" y="3"/>
                    </a:lnTo>
                    <a:lnTo>
                      <a:pt x="36" y="3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88" name="Freeform 196"/>
              <p:cNvSpPr>
                <a:spLocks/>
              </p:cNvSpPr>
              <p:nvPr/>
            </p:nvSpPr>
            <p:spPr bwMode="auto">
              <a:xfrm>
                <a:off x="5095" y="2478"/>
                <a:ext cx="11" cy="3"/>
              </a:xfrm>
              <a:custGeom>
                <a:avLst/>
                <a:gdLst/>
                <a:ahLst/>
                <a:cxnLst>
                  <a:cxn ang="0">
                    <a:pos x="36" y="1"/>
                  </a:cxn>
                  <a:cxn ang="0">
                    <a:pos x="36" y="1"/>
                  </a:cxn>
                  <a:cxn ang="0">
                    <a:pos x="19" y="0"/>
                  </a:cxn>
                  <a:cxn ang="0">
                    <a:pos x="11" y="0"/>
                  </a:cxn>
                  <a:cxn ang="0">
                    <a:pos x="5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3" y="3"/>
                  </a:cxn>
                  <a:cxn ang="0">
                    <a:pos x="17" y="2"/>
                  </a:cxn>
                  <a:cxn ang="0">
                    <a:pos x="17" y="2"/>
                  </a:cxn>
                  <a:cxn ang="0">
                    <a:pos x="27" y="4"/>
                  </a:cxn>
                  <a:cxn ang="0">
                    <a:pos x="36" y="7"/>
                  </a:cxn>
                  <a:cxn ang="0">
                    <a:pos x="36" y="7"/>
                  </a:cxn>
                  <a:cxn ang="0">
                    <a:pos x="37" y="7"/>
                  </a:cxn>
                  <a:cxn ang="0">
                    <a:pos x="37" y="7"/>
                  </a:cxn>
                  <a:cxn ang="0">
                    <a:pos x="37" y="5"/>
                  </a:cxn>
                  <a:cxn ang="0">
                    <a:pos x="36" y="1"/>
                  </a:cxn>
                  <a:cxn ang="0">
                    <a:pos x="36" y="1"/>
                  </a:cxn>
                  <a:cxn ang="0">
                    <a:pos x="36" y="1"/>
                  </a:cxn>
                </a:cxnLst>
                <a:rect l="0" t="0" r="r" b="b"/>
                <a:pathLst>
                  <a:path w="37" h="7">
                    <a:moveTo>
                      <a:pt x="36" y="1"/>
                    </a:moveTo>
                    <a:lnTo>
                      <a:pt x="36" y="1"/>
                    </a:lnTo>
                    <a:lnTo>
                      <a:pt x="19" y="0"/>
                    </a:lnTo>
                    <a:lnTo>
                      <a:pt x="11" y="0"/>
                    </a:lnTo>
                    <a:lnTo>
                      <a:pt x="5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3" y="3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27" y="4"/>
                    </a:lnTo>
                    <a:lnTo>
                      <a:pt x="36" y="7"/>
                    </a:lnTo>
                    <a:lnTo>
                      <a:pt x="36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5"/>
                    </a:lnTo>
                    <a:lnTo>
                      <a:pt x="36" y="1"/>
                    </a:lnTo>
                    <a:lnTo>
                      <a:pt x="36" y="1"/>
                    </a:ln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89" name="Freeform 197"/>
              <p:cNvSpPr>
                <a:spLocks/>
              </p:cNvSpPr>
              <p:nvPr/>
            </p:nvSpPr>
            <p:spPr bwMode="auto">
              <a:xfrm>
                <a:off x="5095" y="2487"/>
                <a:ext cx="14" cy="3"/>
              </a:xfrm>
              <a:custGeom>
                <a:avLst/>
                <a:gdLst/>
                <a:ahLst/>
                <a:cxnLst>
                  <a:cxn ang="0">
                    <a:pos x="37" y="3"/>
                  </a:cxn>
                  <a:cxn ang="0">
                    <a:pos x="37" y="3"/>
                  </a:cxn>
                  <a:cxn ang="0">
                    <a:pos x="20" y="1"/>
                  </a:cxn>
                  <a:cxn ang="0">
                    <a:pos x="11" y="0"/>
                  </a:cxn>
                  <a:cxn ang="0">
                    <a:pos x="5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3"/>
                  </a:cxn>
                  <a:cxn ang="0">
                    <a:pos x="6" y="3"/>
                  </a:cxn>
                  <a:cxn ang="0">
                    <a:pos x="14" y="3"/>
                  </a:cxn>
                  <a:cxn ang="0">
                    <a:pos x="14" y="3"/>
                  </a:cxn>
                  <a:cxn ang="0">
                    <a:pos x="19" y="3"/>
                  </a:cxn>
                  <a:cxn ang="0">
                    <a:pos x="27" y="4"/>
                  </a:cxn>
                  <a:cxn ang="0">
                    <a:pos x="33" y="6"/>
                  </a:cxn>
                  <a:cxn ang="0">
                    <a:pos x="37" y="9"/>
                  </a:cxn>
                  <a:cxn ang="0">
                    <a:pos x="37" y="9"/>
                  </a:cxn>
                  <a:cxn ang="0">
                    <a:pos x="38" y="9"/>
                  </a:cxn>
                  <a:cxn ang="0">
                    <a:pos x="38" y="9"/>
                  </a:cxn>
                  <a:cxn ang="0">
                    <a:pos x="38" y="6"/>
                  </a:cxn>
                  <a:cxn ang="0">
                    <a:pos x="37" y="3"/>
                  </a:cxn>
                  <a:cxn ang="0">
                    <a:pos x="37" y="3"/>
                  </a:cxn>
                  <a:cxn ang="0">
                    <a:pos x="37" y="3"/>
                  </a:cxn>
                </a:cxnLst>
                <a:rect l="0" t="0" r="r" b="b"/>
                <a:pathLst>
                  <a:path w="38" h="9">
                    <a:moveTo>
                      <a:pt x="37" y="3"/>
                    </a:moveTo>
                    <a:lnTo>
                      <a:pt x="37" y="3"/>
                    </a:lnTo>
                    <a:lnTo>
                      <a:pt x="20" y="1"/>
                    </a:lnTo>
                    <a:lnTo>
                      <a:pt x="11" y="0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3"/>
                    </a:lnTo>
                    <a:lnTo>
                      <a:pt x="6" y="3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9" y="3"/>
                    </a:lnTo>
                    <a:lnTo>
                      <a:pt x="27" y="4"/>
                    </a:lnTo>
                    <a:lnTo>
                      <a:pt x="33" y="6"/>
                    </a:lnTo>
                    <a:lnTo>
                      <a:pt x="37" y="9"/>
                    </a:lnTo>
                    <a:lnTo>
                      <a:pt x="37" y="9"/>
                    </a:lnTo>
                    <a:lnTo>
                      <a:pt x="38" y="9"/>
                    </a:lnTo>
                    <a:lnTo>
                      <a:pt x="38" y="9"/>
                    </a:lnTo>
                    <a:lnTo>
                      <a:pt x="38" y="6"/>
                    </a:lnTo>
                    <a:lnTo>
                      <a:pt x="37" y="3"/>
                    </a:lnTo>
                    <a:lnTo>
                      <a:pt x="37" y="3"/>
                    </a:lnTo>
                    <a:lnTo>
                      <a:pt x="37" y="3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90" name="Freeform 198"/>
              <p:cNvSpPr>
                <a:spLocks/>
              </p:cNvSpPr>
              <p:nvPr/>
            </p:nvSpPr>
            <p:spPr bwMode="auto">
              <a:xfrm>
                <a:off x="5095" y="2495"/>
                <a:ext cx="14" cy="4"/>
              </a:xfrm>
              <a:custGeom>
                <a:avLst/>
                <a:gdLst/>
                <a:ahLst/>
                <a:cxnLst>
                  <a:cxn ang="0">
                    <a:pos x="37" y="2"/>
                  </a:cxn>
                  <a:cxn ang="0">
                    <a:pos x="37" y="2"/>
                  </a:cxn>
                  <a:cxn ang="0">
                    <a:pos x="20" y="0"/>
                  </a:cxn>
                  <a:cxn ang="0">
                    <a:pos x="11" y="0"/>
                  </a:cxn>
                  <a:cxn ang="0">
                    <a:pos x="5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3"/>
                  </a:cxn>
                  <a:cxn ang="0">
                    <a:pos x="15" y="2"/>
                  </a:cxn>
                  <a:cxn ang="0">
                    <a:pos x="15" y="2"/>
                  </a:cxn>
                  <a:cxn ang="0">
                    <a:pos x="19" y="3"/>
                  </a:cxn>
                  <a:cxn ang="0">
                    <a:pos x="26" y="4"/>
                  </a:cxn>
                  <a:cxn ang="0">
                    <a:pos x="31" y="7"/>
                  </a:cxn>
                  <a:cxn ang="0">
                    <a:pos x="35" y="8"/>
                  </a:cxn>
                  <a:cxn ang="0">
                    <a:pos x="35" y="8"/>
                  </a:cxn>
                  <a:cxn ang="0">
                    <a:pos x="36" y="9"/>
                  </a:cxn>
                  <a:cxn ang="0">
                    <a:pos x="36" y="9"/>
                  </a:cxn>
                  <a:cxn ang="0">
                    <a:pos x="37" y="7"/>
                  </a:cxn>
                  <a:cxn ang="0">
                    <a:pos x="37" y="2"/>
                  </a:cxn>
                  <a:cxn ang="0">
                    <a:pos x="37" y="2"/>
                  </a:cxn>
                  <a:cxn ang="0">
                    <a:pos x="37" y="2"/>
                  </a:cxn>
                </a:cxnLst>
                <a:rect l="0" t="0" r="r" b="b"/>
                <a:pathLst>
                  <a:path w="37" h="9">
                    <a:moveTo>
                      <a:pt x="37" y="2"/>
                    </a:moveTo>
                    <a:lnTo>
                      <a:pt x="37" y="2"/>
                    </a:lnTo>
                    <a:lnTo>
                      <a:pt x="20" y="0"/>
                    </a:lnTo>
                    <a:lnTo>
                      <a:pt x="11" y="0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3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9" y="3"/>
                    </a:lnTo>
                    <a:lnTo>
                      <a:pt x="26" y="4"/>
                    </a:lnTo>
                    <a:lnTo>
                      <a:pt x="31" y="7"/>
                    </a:lnTo>
                    <a:lnTo>
                      <a:pt x="35" y="8"/>
                    </a:lnTo>
                    <a:lnTo>
                      <a:pt x="35" y="8"/>
                    </a:lnTo>
                    <a:lnTo>
                      <a:pt x="36" y="9"/>
                    </a:lnTo>
                    <a:lnTo>
                      <a:pt x="36" y="9"/>
                    </a:lnTo>
                    <a:lnTo>
                      <a:pt x="37" y="7"/>
                    </a:lnTo>
                    <a:lnTo>
                      <a:pt x="37" y="2"/>
                    </a:lnTo>
                    <a:lnTo>
                      <a:pt x="37" y="2"/>
                    </a:lnTo>
                    <a:lnTo>
                      <a:pt x="37" y="2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91" name="Freeform 199"/>
              <p:cNvSpPr>
                <a:spLocks/>
              </p:cNvSpPr>
              <p:nvPr/>
            </p:nvSpPr>
            <p:spPr bwMode="auto">
              <a:xfrm>
                <a:off x="5093" y="2511"/>
                <a:ext cx="11" cy="1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4"/>
                  </a:cxn>
                  <a:cxn ang="0">
                    <a:pos x="14" y="3"/>
                  </a:cxn>
                  <a:cxn ang="0">
                    <a:pos x="22" y="3"/>
                  </a:cxn>
                  <a:cxn ang="0">
                    <a:pos x="33" y="2"/>
                  </a:cxn>
                  <a:cxn ang="0">
                    <a:pos x="33" y="2"/>
                  </a:cxn>
                  <a:cxn ang="0">
                    <a:pos x="36" y="1"/>
                  </a:cxn>
                  <a:cxn ang="0">
                    <a:pos x="35" y="1"/>
                  </a:cxn>
                  <a:cxn ang="0">
                    <a:pos x="32" y="0"/>
                  </a:cxn>
                  <a:cxn ang="0">
                    <a:pos x="28" y="0"/>
                  </a:cxn>
                  <a:cxn ang="0">
                    <a:pos x="28" y="0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4"/>
                  </a:cxn>
                </a:cxnLst>
                <a:rect l="0" t="0" r="r" b="b"/>
                <a:pathLst>
                  <a:path w="36" h="4">
                    <a:moveTo>
                      <a:pt x="0" y="4"/>
                    </a:moveTo>
                    <a:lnTo>
                      <a:pt x="0" y="4"/>
                    </a:lnTo>
                    <a:lnTo>
                      <a:pt x="14" y="3"/>
                    </a:lnTo>
                    <a:lnTo>
                      <a:pt x="22" y="3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6" y="1"/>
                    </a:lnTo>
                    <a:lnTo>
                      <a:pt x="35" y="1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92" name="Freeform 200"/>
              <p:cNvSpPr>
                <a:spLocks/>
              </p:cNvSpPr>
              <p:nvPr/>
            </p:nvSpPr>
            <p:spPr bwMode="auto">
              <a:xfrm>
                <a:off x="5100" y="2411"/>
                <a:ext cx="1" cy="6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2" y="8"/>
                  </a:cxn>
                  <a:cxn ang="0">
                    <a:pos x="2" y="15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2" y="17"/>
                  </a:cxn>
                  <a:cxn ang="0">
                    <a:pos x="1" y="15"/>
                  </a:cxn>
                  <a:cxn ang="0">
                    <a:pos x="0" y="1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4" h="18">
                    <a:moveTo>
                      <a:pt x="1" y="0"/>
                    </a:moveTo>
                    <a:lnTo>
                      <a:pt x="1" y="0"/>
                    </a:lnTo>
                    <a:lnTo>
                      <a:pt x="2" y="8"/>
                    </a:lnTo>
                    <a:lnTo>
                      <a:pt x="2" y="15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2" y="17"/>
                    </a:lnTo>
                    <a:lnTo>
                      <a:pt x="1" y="15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E31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93" name="Freeform 201"/>
              <p:cNvSpPr>
                <a:spLocks/>
              </p:cNvSpPr>
              <p:nvPr/>
            </p:nvSpPr>
            <p:spPr bwMode="auto">
              <a:xfrm>
                <a:off x="5065" y="2228"/>
                <a:ext cx="15" cy="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12" y="8"/>
                  </a:cxn>
                  <a:cxn ang="0">
                    <a:pos x="20" y="13"/>
                  </a:cxn>
                  <a:cxn ang="0">
                    <a:pos x="29" y="17"/>
                  </a:cxn>
                  <a:cxn ang="0">
                    <a:pos x="37" y="21"/>
                  </a:cxn>
                  <a:cxn ang="0">
                    <a:pos x="37" y="21"/>
                  </a:cxn>
                  <a:cxn ang="0">
                    <a:pos x="41" y="23"/>
                  </a:cxn>
                  <a:cxn ang="0">
                    <a:pos x="43" y="24"/>
                  </a:cxn>
                  <a:cxn ang="0">
                    <a:pos x="43" y="24"/>
                  </a:cxn>
                  <a:cxn ang="0">
                    <a:pos x="41" y="28"/>
                  </a:cxn>
                  <a:cxn ang="0">
                    <a:pos x="41" y="28"/>
                  </a:cxn>
                  <a:cxn ang="0">
                    <a:pos x="41" y="28"/>
                  </a:cxn>
                  <a:cxn ang="0">
                    <a:pos x="27" y="21"/>
                  </a:cxn>
                  <a:cxn ang="0">
                    <a:pos x="16" y="14"/>
                  </a:cxn>
                  <a:cxn ang="0">
                    <a:pos x="7" y="8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43" h="28">
                    <a:moveTo>
                      <a:pt x="3" y="0"/>
                    </a:moveTo>
                    <a:lnTo>
                      <a:pt x="3" y="0"/>
                    </a:lnTo>
                    <a:lnTo>
                      <a:pt x="12" y="8"/>
                    </a:lnTo>
                    <a:lnTo>
                      <a:pt x="20" y="13"/>
                    </a:lnTo>
                    <a:lnTo>
                      <a:pt x="29" y="17"/>
                    </a:lnTo>
                    <a:lnTo>
                      <a:pt x="37" y="21"/>
                    </a:lnTo>
                    <a:lnTo>
                      <a:pt x="37" y="21"/>
                    </a:lnTo>
                    <a:lnTo>
                      <a:pt x="41" y="23"/>
                    </a:lnTo>
                    <a:lnTo>
                      <a:pt x="43" y="24"/>
                    </a:lnTo>
                    <a:lnTo>
                      <a:pt x="43" y="24"/>
                    </a:lnTo>
                    <a:lnTo>
                      <a:pt x="41" y="28"/>
                    </a:lnTo>
                    <a:lnTo>
                      <a:pt x="41" y="28"/>
                    </a:lnTo>
                    <a:lnTo>
                      <a:pt x="41" y="28"/>
                    </a:lnTo>
                    <a:lnTo>
                      <a:pt x="27" y="21"/>
                    </a:lnTo>
                    <a:lnTo>
                      <a:pt x="16" y="14"/>
                    </a:lnTo>
                    <a:lnTo>
                      <a:pt x="7" y="8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94" name="Freeform 202"/>
              <p:cNvSpPr>
                <a:spLocks/>
              </p:cNvSpPr>
              <p:nvPr/>
            </p:nvSpPr>
            <p:spPr bwMode="auto">
              <a:xfrm>
                <a:off x="5062" y="2229"/>
                <a:ext cx="14" cy="7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4" y="1"/>
                  </a:cxn>
                  <a:cxn ang="0">
                    <a:pos x="21" y="12"/>
                  </a:cxn>
                  <a:cxn ang="0">
                    <a:pos x="37" y="20"/>
                  </a:cxn>
                  <a:cxn ang="0">
                    <a:pos x="37" y="20"/>
                  </a:cxn>
                  <a:cxn ang="0">
                    <a:pos x="41" y="23"/>
                  </a:cxn>
                  <a:cxn ang="0">
                    <a:pos x="42" y="24"/>
                  </a:cxn>
                  <a:cxn ang="0">
                    <a:pos x="42" y="24"/>
                  </a:cxn>
                  <a:cxn ang="0">
                    <a:pos x="41" y="29"/>
                  </a:cxn>
                  <a:cxn ang="0">
                    <a:pos x="41" y="29"/>
                  </a:cxn>
                  <a:cxn ang="0">
                    <a:pos x="41" y="29"/>
                  </a:cxn>
                  <a:cxn ang="0">
                    <a:pos x="15" y="12"/>
                  </a:cxn>
                  <a:cxn ang="0">
                    <a:pos x="8" y="7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" y="1"/>
                  </a:cxn>
                  <a:cxn ang="0">
                    <a:pos x="4" y="1"/>
                  </a:cxn>
                </a:cxnLst>
                <a:rect l="0" t="0" r="r" b="b"/>
                <a:pathLst>
                  <a:path w="42" h="29">
                    <a:moveTo>
                      <a:pt x="4" y="1"/>
                    </a:moveTo>
                    <a:lnTo>
                      <a:pt x="4" y="1"/>
                    </a:lnTo>
                    <a:lnTo>
                      <a:pt x="21" y="12"/>
                    </a:lnTo>
                    <a:lnTo>
                      <a:pt x="37" y="20"/>
                    </a:lnTo>
                    <a:lnTo>
                      <a:pt x="37" y="20"/>
                    </a:lnTo>
                    <a:lnTo>
                      <a:pt x="41" y="23"/>
                    </a:lnTo>
                    <a:lnTo>
                      <a:pt x="42" y="24"/>
                    </a:lnTo>
                    <a:lnTo>
                      <a:pt x="42" y="24"/>
                    </a:lnTo>
                    <a:lnTo>
                      <a:pt x="41" y="29"/>
                    </a:lnTo>
                    <a:lnTo>
                      <a:pt x="41" y="29"/>
                    </a:lnTo>
                    <a:lnTo>
                      <a:pt x="41" y="29"/>
                    </a:lnTo>
                    <a:lnTo>
                      <a:pt x="15" y="12"/>
                    </a:lnTo>
                    <a:lnTo>
                      <a:pt x="8" y="7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95" name="Freeform 203"/>
              <p:cNvSpPr>
                <a:spLocks/>
              </p:cNvSpPr>
              <p:nvPr/>
            </p:nvSpPr>
            <p:spPr bwMode="auto">
              <a:xfrm>
                <a:off x="5391" y="2304"/>
                <a:ext cx="32" cy="29"/>
              </a:xfrm>
              <a:custGeom>
                <a:avLst/>
                <a:gdLst/>
                <a:ahLst/>
                <a:cxnLst>
                  <a:cxn ang="0">
                    <a:pos x="63" y="55"/>
                  </a:cxn>
                  <a:cxn ang="0">
                    <a:pos x="74" y="87"/>
                  </a:cxn>
                  <a:cxn ang="0">
                    <a:pos x="74" y="87"/>
                  </a:cxn>
                  <a:cxn ang="0">
                    <a:pos x="46" y="66"/>
                  </a:cxn>
                  <a:cxn ang="0">
                    <a:pos x="17" y="87"/>
                  </a:cxn>
                  <a:cxn ang="0">
                    <a:pos x="17" y="87"/>
                  </a:cxn>
                  <a:cxn ang="0">
                    <a:pos x="28" y="55"/>
                  </a:cxn>
                  <a:cxn ang="0">
                    <a:pos x="0" y="34"/>
                  </a:cxn>
                  <a:cxn ang="0">
                    <a:pos x="0" y="34"/>
                  </a:cxn>
                  <a:cxn ang="0">
                    <a:pos x="35" y="34"/>
                  </a:cxn>
                  <a:cxn ang="0">
                    <a:pos x="46" y="0"/>
                  </a:cxn>
                  <a:cxn ang="0">
                    <a:pos x="56" y="34"/>
                  </a:cxn>
                  <a:cxn ang="0">
                    <a:pos x="92" y="34"/>
                  </a:cxn>
                  <a:cxn ang="0">
                    <a:pos x="92" y="34"/>
                  </a:cxn>
                  <a:cxn ang="0">
                    <a:pos x="63" y="55"/>
                  </a:cxn>
                  <a:cxn ang="0">
                    <a:pos x="63" y="55"/>
                  </a:cxn>
                </a:cxnLst>
                <a:rect l="0" t="0" r="r" b="b"/>
                <a:pathLst>
                  <a:path w="92" h="87">
                    <a:moveTo>
                      <a:pt x="63" y="55"/>
                    </a:moveTo>
                    <a:lnTo>
                      <a:pt x="74" y="87"/>
                    </a:lnTo>
                    <a:lnTo>
                      <a:pt x="74" y="87"/>
                    </a:lnTo>
                    <a:lnTo>
                      <a:pt x="46" y="66"/>
                    </a:lnTo>
                    <a:lnTo>
                      <a:pt x="17" y="87"/>
                    </a:lnTo>
                    <a:lnTo>
                      <a:pt x="17" y="87"/>
                    </a:lnTo>
                    <a:lnTo>
                      <a:pt x="28" y="55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35" y="34"/>
                    </a:lnTo>
                    <a:lnTo>
                      <a:pt x="46" y="0"/>
                    </a:lnTo>
                    <a:lnTo>
                      <a:pt x="56" y="34"/>
                    </a:lnTo>
                    <a:lnTo>
                      <a:pt x="92" y="34"/>
                    </a:lnTo>
                    <a:lnTo>
                      <a:pt x="92" y="34"/>
                    </a:lnTo>
                    <a:lnTo>
                      <a:pt x="63" y="55"/>
                    </a:lnTo>
                    <a:lnTo>
                      <a:pt x="63" y="55"/>
                    </a:lnTo>
                    <a:close/>
                  </a:path>
                </a:pathLst>
              </a:custGeom>
              <a:solidFill>
                <a:srgbClr val="FFF2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96" name="Freeform 204"/>
              <p:cNvSpPr>
                <a:spLocks/>
              </p:cNvSpPr>
              <p:nvPr/>
            </p:nvSpPr>
            <p:spPr bwMode="auto">
              <a:xfrm>
                <a:off x="4780" y="2304"/>
                <a:ext cx="31" cy="29"/>
              </a:xfrm>
              <a:custGeom>
                <a:avLst/>
                <a:gdLst/>
                <a:ahLst/>
                <a:cxnLst>
                  <a:cxn ang="0">
                    <a:pos x="63" y="55"/>
                  </a:cxn>
                  <a:cxn ang="0">
                    <a:pos x="74" y="87"/>
                  </a:cxn>
                  <a:cxn ang="0">
                    <a:pos x="74" y="87"/>
                  </a:cxn>
                  <a:cxn ang="0">
                    <a:pos x="46" y="66"/>
                  </a:cxn>
                  <a:cxn ang="0">
                    <a:pos x="18" y="87"/>
                  </a:cxn>
                  <a:cxn ang="0">
                    <a:pos x="18" y="87"/>
                  </a:cxn>
                  <a:cxn ang="0">
                    <a:pos x="29" y="55"/>
                  </a:cxn>
                  <a:cxn ang="0">
                    <a:pos x="0" y="34"/>
                  </a:cxn>
                  <a:cxn ang="0">
                    <a:pos x="0" y="34"/>
                  </a:cxn>
                  <a:cxn ang="0">
                    <a:pos x="35" y="34"/>
                  </a:cxn>
                  <a:cxn ang="0">
                    <a:pos x="46" y="0"/>
                  </a:cxn>
                  <a:cxn ang="0">
                    <a:pos x="57" y="34"/>
                  </a:cxn>
                  <a:cxn ang="0">
                    <a:pos x="93" y="34"/>
                  </a:cxn>
                  <a:cxn ang="0">
                    <a:pos x="93" y="34"/>
                  </a:cxn>
                  <a:cxn ang="0">
                    <a:pos x="63" y="55"/>
                  </a:cxn>
                  <a:cxn ang="0">
                    <a:pos x="63" y="55"/>
                  </a:cxn>
                </a:cxnLst>
                <a:rect l="0" t="0" r="r" b="b"/>
                <a:pathLst>
                  <a:path w="93" h="87">
                    <a:moveTo>
                      <a:pt x="63" y="55"/>
                    </a:moveTo>
                    <a:lnTo>
                      <a:pt x="74" y="87"/>
                    </a:lnTo>
                    <a:lnTo>
                      <a:pt x="74" y="87"/>
                    </a:lnTo>
                    <a:lnTo>
                      <a:pt x="46" y="66"/>
                    </a:lnTo>
                    <a:lnTo>
                      <a:pt x="18" y="87"/>
                    </a:lnTo>
                    <a:lnTo>
                      <a:pt x="18" y="87"/>
                    </a:lnTo>
                    <a:lnTo>
                      <a:pt x="29" y="55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35" y="34"/>
                    </a:lnTo>
                    <a:lnTo>
                      <a:pt x="46" y="0"/>
                    </a:lnTo>
                    <a:lnTo>
                      <a:pt x="57" y="34"/>
                    </a:lnTo>
                    <a:lnTo>
                      <a:pt x="93" y="34"/>
                    </a:lnTo>
                    <a:lnTo>
                      <a:pt x="93" y="34"/>
                    </a:lnTo>
                    <a:lnTo>
                      <a:pt x="63" y="55"/>
                    </a:lnTo>
                    <a:lnTo>
                      <a:pt x="63" y="55"/>
                    </a:lnTo>
                    <a:close/>
                  </a:path>
                </a:pathLst>
              </a:custGeom>
              <a:solidFill>
                <a:srgbClr val="FFF2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97" name="Freeform 205"/>
              <p:cNvSpPr>
                <a:spLocks/>
              </p:cNvSpPr>
              <p:nvPr/>
            </p:nvSpPr>
            <p:spPr bwMode="auto">
              <a:xfrm>
                <a:off x="5141" y="1990"/>
                <a:ext cx="34" cy="38"/>
              </a:xfrm>
              <a:custGeom>
                <a:avLst/>
                <a:gdLst/>
                <a:ahLst/>
                <a:cxnLst>
                  <a:cxn ang="0">
                    <a:pos x="21" y="0"/>
                  </a:cxn>
                  <a:cxn ang="0">
                    <a:pos x="98" y="14"/>
                  </a:cxn>
                  <a:cxn ang="0">
                    <a:pos x="93" y="39"/>
                  </a:cxn>
                  <a:cxn ang="0">
                    <a:pos x="39" y="30"/>
                  </a:cxn>
                  <a:cxn ang="0">
                    <a:pos x="36" y="49"/>
                  </a:cxn>
                  <a:cxn ang="0">
                    <a:pos x="72" y="56"/>
                  </a:cxn>
                  <a:cxn ang="0">
                    <a:pos x="68" y="82"/>
                  </a:cxn>
                  <a:cxn ang="0">
                    <a:pos x="31" y="75"/>
                  </a:cxn>
                  <a:cxn ang="0">
                    <a:pos x="24" y="114"/>
                  </a:cxn>
                  <a:cxn ang="0">
                    <a:pos x="0" y="111"/>
                  </a:cxn>
                  <a:cxn ang="0">
                    <a:pos x="21" y="0"/>
                  </a:cxn>
                  <a:cxn ang="0">
                    <a:pos x="21" y="0"/>
                  </a:cxn>
                </a:cxnLst>
                <a:rect l="0" t="0" r="r" b="b"/>
                <a:pathLst>
                  <a:path w="98" h="114">
                    <a:moveTo>
                      <a:pt x="21" y="0"/>
                    </a:moveTo>
                    <a:lnTo>
                      <a:pt x="98" y="14"/>
                    </a:lnTo>
                    <a:lnTo>
                      <a:pt x="93" y="39"/>
                    </a:lnTo>
                    <a:lnTo>
                      <a:pt x="39" y="30"/>
                    </a:lnTo>
                    <a:lnTo>
                      <a:pt x="36" y="49"/>
                    </a:lnTo>
                    <a:lnTo>
                      <a:pt x="72" y="56"/>
                    </a:lnTo>
                    <a:lnTo>
                      <a:pt x="68" y="82"/>
                    </a:lnTo>
                    <a:lnTo>
                      <a:pt x="31" y="75"/>
                    </a:lnTo>
                    <a:lnTo>
                      <a:pt x="24" y="114"/>
                    </a:lnTo>
                    <a:lnTo>
                      <a:pt x="0" y="111"/>
                    </a:lnTo>
                    <a:lnTo>
                      <a:pt x="21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FFF2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98" name="Freeform 206"/>
              <p:cNvSpPr>
                <a:spLocks noEditPoints="1"/>
              </p:cNvSpPr>
              <p:nvPr/>
            </p:nvSpPr>
            <p:spPr bwMode="auto">
              <a:xfrm>
                <a:off x="5096" y="1986"/>
                <a:ext cx="41" cy="41"/>
              </a:xfrm>
              <a:custGeom>
                <a:avLst/>
                <a:gdLst/>
                <a:ahLst/>
                <a:cxnLst>
                  <a:cxn ang="0">
                    <a:pos x="122" y="58"/>
                  </a:cxn>
                  <a:cxn ang="0">
                    <a:pos x="117" y="82"/>
                  </a:cxn>
                  <a:cxn ang="0">
                    <a:pos x="104" y="101"/>
                  </a:cxn>
                  <a:cxn ang="0">
                    <a:pos x="86" y="114"/>
                  </a:cxn>
                  <a:cxn ang="0">
                    <a:pos x="62" y="120"/>
                  </a:cxn>
                  <a:cxn ang="0">
                    <a:pos x="50" y="119"/>
                  </a:cxn>
                  <a:cxn ang="0">
                    <a:pos x="28" y="110"/>
                  </a:cxn>
                  <a:cxn ang="0">
                    <a:pos x="12" y="95"/>
                  </a:cxn>
                  <a:cxn ang="0">
                    <a:pos x="2" y="73"/>
                  </a:cxn>
                  <a:cxn ang="0">
                    <a:pos x="0" y="61"/>
                  </a:cxn>
                  <a:cxn ang="0">
                    <a:pos x="4" y="38"/>
                  </a:cxn>
                  <a:cxn ang="0">
                    <a:pos x="16" y="19"/>
                  </a:cxn>
                  <a:cxn ang="0">
                    <a:pos x="35" y="6"/>
                  </a:cxn>
                  <a:cxn ang="0">
                    <a:pos x="59" y="0"/>
                  </a:cxn>
                  <a:cxn ang="0">
                    <a:pos x="72" y="0"/>
                  </a:cxn>
                  <a:cxn ang="0">
                    <a:pos x="94" y="9"/>
                  </a:cxn>
                  <a:cxn ang="0">
                    <a:pos x="110" y="25"/>
                  </a:cxn>
                  <a:cxn ang="0">
                    <a:pos x="120" y="46"/>
                  </a:cxn>
                  <a:cxn ang="0">
                    <a:pos x="122" y="58"/>
                  </a:cxn>
                  <a:cxn ang="0">
                    <a:pos x="122" y="58"/>
                  </a:cxn>
                  <a:cxn ang="0">
                    <a:pos x="27" y="59"/>
                  </a:cxn>
                  <a:cxn ang="0">
                    <a:pos x="31" y="72"/>
                  </a:cxn>
                  <a:cxn ang="0">
                    <a:pos x="38" y="83"/>
                  </a:cxn>
                  <a:cxn ang="0">
                    <a:pos x="48" y="89"/>
                  </a:cxn>
                  <a:cxn ang="0">
                    <a:pos x="61" y="92"/>
                  </a:cxn>
                  <a:cxn ang="0">
                    <a:pos x="67" y="91"/>
                  </a:cxn>
                  <a:cxn ang="0">
                    <a:pos x="79" y="85"/>
                  </a:cxn>
                  <a:cxn ang="0">
                    <a:pos x="88" y="76"/>
                  </a:cxn>
                  <a:cxn ang="0">
                    <a:pos x="92" y="64"/>
                  </a:cxn>
                  <a:cxn ang="0">
                    <a:pos x="94" y="58"/>
                  </a:cxn>
                  <a:cxn ang="0">
                    <a:pos x="90" y="45"/>
                  </a:cxn>
                  <a:cxn ang="0">
                    <a:pos x="83" y="34"/>
                  </a:cxn>
                  <a:cxn ang="0">
                    <a:pos x="72" y="27"/>
                  </a:cxn>
                  <a:cxn ang="0">
                    <a:pos x="59" y="25"/>
                  </a:cxn>
                  <a:cxn ang="0">
                    <a:pos x="52" y="26"/>
                  </a:cxn>
                  <a:cxn ang="0">
                    <a:pos x="40" y="32"/>
                  </a:cxn>
                  <a:cxn ang="0">
                    <a:pos x="32" y="41"/>
                  </a:cxn>
                  <a:cxn ang="0">
                    <a:pos x="27" y="52"/>
                  </a:cxn>
                  <a:cxn ang="0">
                    <a:pos x="27" y="59"/>
                  </a:cxn>
                </a:cxnLst>
                <a:rect l="0" t="0" r="r" b="b"/>
                <a:pathLst>
                  <a:path w="122" h="120">
                    <a:moveTo>
                      <a:pt x="122" y="58"/>
                    </a:moveTo>
                    <a:lnTo>
                      <a:pt x="122" y="58"/>
                    </a:lnTo>
                    <a:lnTo>
                      <a:pt x="121" y="70"/>
                    </a:lnTo>
                    <a:lnTo>
                      <a:pt x="117" y="82"/>
                    </a:lnTo>
                    <a:lnTo>
                      <a:pt x="112" y="92"/>
                    </a:lnTo>
                    <a:lnTo>
                      <a:pt x="104" y="101"/>
                    </a:lnTo>
                    <a:lnTo>
                      <a:pt x="96" y="109"/>
                    </a:lnTo>
                    <a:lnTo>
                      <a:pt x="86" y="114"/>
                    </a:lnTo>
                    <a:lnTo>
                      <a:pt x="74" y="119"/>
                    </a:lnTo>
                    <a:lnTo>
                      <a:pt x="62" y="120"/>
                    </a:lnTo>
                    <a:lnTo>
                      <a:pt x="62" y="120"/>
                    </a:lnTo>
                    <a:lnTo>
                      <a:pt x="50" y="119"/>
                    </a:lnTo>
                    <a:lnTo>
                      <a:pt x="39" y="115"/>
                    </a:lnTo>
                    <a:lnTo>
                      <a:pt x="28" y="110"/>
                    </a:lnTo>
                    <a:lnTo>
                      <a:pt x="20" y="104"/>
                    </a:lnTo>
                    <a:lnTo>
                      <a:pt x="12" y="95"/>
                    </a:lnTo>
                    <a:lnTo>
                      <a:pt x="6" y="85"/>
                    </a:lnTo>
                    <a:lnTo>
                      <a:pt x="2" y="73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1" y="49"/>
                    </a:lnTo>
                    <a:lnTo>
                      <a:pt x="4" y="38"/>
                    </a:lnTo>
                    <a:lnTo>
                      <a:pt x="10" y="27"/>
                    </a:lnTo>
                    <a:lnTo>
                      <a:pt x="16" y="19"/>
                    </a:lnTo>
                    <a:lnTo>
                      <a:pt x="25" y="11"/>
                    </a:lnTo>
                    <a:lnTo>
                      <a:pt x="35" y="6"/>
                    </a:lnTo>
                    <a:lnTo>
                      <a:pt x="47" y="1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72" y="0"/>
                    </a:lnTo>
                    <a:lnTo>
                      <a:pt x="83" y="4"/>
                    </a:lnTo>
                    <a:lnTo>
                      <a:pt x="94" y="9"/>
                    </a:lnTo>
                    <a:lnTo>
                      <a:pt x="102" y="17"/>
                    </a:lnTo>
                    <a:lnTo>
                      <a:pt x="110" y="25"/>
                    </a:lnTo>
                    <a:lnTo>
                      <a:pt x="116" y="35"/>
                    </a:lnTo>
                    <a:lnTo>
                      <a:pt x="120" y="46"/>
                    </a:lnTo>
                    <a:lnTo>
                      <a:pt x="122" y="58"/>
                    </a:lnTo>
                    <a:lnTo>
                      <a:pt x="122" y="58"/>
                    </a:lnTo>
                    <a:lnTo>
                      <a:pt x="122" y="58"/>
                    </a:lnTo>
                    <a:lnTo>
                      <a:pt x="122" y="58"/>
                    </a:lnTo>
                    <a:close/>
                    <a:moveTo>
                      <a:pt x="27" y="59"/>
                    </a:moveTo>
                    <a:lnTo>
                      <a:pt x="27" y="59"/>
                    </a:lnTo>
                    <a:lnTo>
                      <a:pt x="28" y="66"/>
                    </a:lnTo>
                    <a:lnTo>
                      <a:pt x="31" y="72"/>
                    </a:lnTo>
                    <a:lnTo>
                      <a:pt x="34" y="77"/>
                    </a:lnTo>
                    <a:lnTo>
                      <a:pt x="38" y="83"/>
                    </a:lnTo>
                    <a:lnTo>
                      <a:pt x="42" y="86"/>
                    </a:lnTo>
                    <a:lnTo>
                      <a:pt x="48" y="89"/>
                    </a:lnTo>
                    <a:lnTo>
                      <a:pt x="54" y="92"/>
                    </a:lnTo>
                    <a:lnTo>
                      <a:pt x="61" y="92"/>
                    </a:lnTo>
                    <a:lnTo>
                      <a:pt x="61" y="92"/>
                    </a:lnTo>
                    <a:lnTo>
                      <a:pt x="67" y="91"/>
                    </a:lnTo>
                    <a:lnTo>
                      <a:pt x="74" y="88"/>
                    </a:lnTo>
                    <a:lnTo>
                      <a:pt x="79" y="85"/>
                    </a:lnTo>
                    <a:lnTo>
                      <a:pt x="84" y="81"/>
                    </a:lnTo>
                    <a:lnTo>
                      <a:pt x="88" y="76"/>
                    </a:lnTo>
                    <a:lnTo>
                      <a:pt x="91" y="70"/>
                    </a:lnTo>
                    <a:lnTo>
                      <a:pt x="92" y="64"/>
                    </a:lnTo>
                    <a:lnTo>
                      <a:pt x="94" y="58"/>
                    </a:lnTo>
                    <a:lnTo>
                      <a:pt x="94" y="58"/>
                    </a:lnTo>
                    <a:lnTo>
                      <a:pt x="92" y="50"/>
                    </a:lnTo>
                    <a:lnTo>
                      <a:pt x="90" y="45"/>
                    </a:lnTo>
                    <a:lnTo>
                      <a:pt x="87" y="39"/>
                    </a:lnTo>
                    <a:lnTo>
                      <a:pt x="83" y="34"/>
                    </a:lnTo>
                    <a:lnTo>
                      <a:pt x="78" y="31"/>
                    </a:lnTo>
                    <a:lnTo>
                      <a:pt x="72" y="27"/>
                    </a:lnTo>
                    <a:lnTo>
                      <a:pt x="65" y="26"/>
                    </a:lnTo>
                    <a:lnTo>
                      <a:pt x="59" y="25"/>
                    </a:lnTo>
                    <a:lnTo>
                      <a:pt x="59" y="25"/>
                    </a:lnTo>
                    <a:lnTo>
                      <a:pt x="52" y="26"/>
                    </a:lnTo>
                    <a:lnTo>
                      <a:pt x="47" y="29"/>
                    </a:lnTo>
                    <a:lnTo>
                      <a:pt x="40" y="32"/>
                    </a:lnTo>
                    <a:lnTo>
                      <a:pt x="36" y="36"/>
                    </a:lnTo>
                    <a:lnTo>
                      <a:pt x="32" y="41"/>
                    </a:lnTo>
                    <a:lnTo>
                      <a:pt x="29" y="46"/>
                    </a:lnTo>
                    <a:lnTo>
                      <a:pt x="27" y="52"/>
                    </a:lnTo>
                    <a:lnTo>
                      <a:pt x="27" y="59"/>
                    </a:lnTo>
                    <a:lnTo>
                      <a:pt x="27" y="59"/>
                    </a:lnTo>
                    <a:lnTo>
                      <a:pt x="27" y="59"/>
                    </a:lnTo>
                    <a:close/>
                  </a:path>
                </a:pathLst>
              </a:custGeom>
              <a:solidFill>
                <a:srgbClr val="FFF2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399" name="Freeform 207"/>
              <p:cNvSpPr>
                <a:spLocks/>
              </p:cNvSpPr>
              <p:nvPr/>
            </p:nvSpPr>
            <p:spPr bwMode="auto">
              <a:xfrm>
                <a:off x="5191" y="2006"/>
                <a:ext cx="38" cy="39"/>
              </a:xfrm>
              <a:custGeom>
                <a:avLst/>
                <a:gdLst/>
                <a:ahLst/>
                <a:cxnLst>
                  <a:cxn ang="0">
                    <a:pos x="91" y="46"/>
                  </a:cxn>
                  <a:cxn ang="0">
                    <a:pos x="91" y="46"/>
                  </a:cxn>
                  <a:cxn ang="0">
                    <a:pos x="75" y="31"/>
                  </a:cxn>
                  <a:cxn ang="0">
                    <a:pos x="59" y="26"/>
                  </a:cxn>
                  <a:cxn ang="0">
                    <a:pos x="43" y="31"/>
                  </a:cxn>
                  <a:cxn ang="0">
                    <a:pos x="33" y="40"/>
                  </a:cxn>
                  <a:cxn ang="0">
                    <a:pos x="28" y="48"/>
                  </a:cxn>
                  <a:cxn ang="0">
                    <a:pos x="27" y="65"/>
                  </a:cxn>
                  <a:cxn ang="0">
                    <a:pos x="31" y="78"/>
                  </a:cxn>
                  <a:cxn ang="0">
                    <a:pos x="38" y="86"/>
                  </a:cxn>
                  <a:cxn ang="0">
                    <a:pos x="48" y="91"/>
                  </a:cxn>
                  <a:cxn ang="0">
                    <a:pos x="60" y="95"/>
                  </a:cxn>
                  <a:cxn ang="0">
                    <a:pos x="67" y="95"/>
                  </a:cxn>
                  <a:cxn ang="0">
                    <a:pos x="75" y="116"/>
                  </a:cxn>
                  <a:cxn ang="0">
                    <a:pos x="62" y="117"/>
                  </a:cxn>
                  <a:cxn ang="0">
                    <a:pos x="40" y="115"/>
                  </a:cxn>
                  <a:cxn ang="0">
                    <a:pos x="23" y="108"/>
                  </a:cxn>
                  <a:cxn ang="0">
                    <a:pos x="11" y="96"/>
                  </a:cxn>
                  <a:cxn ang="0">
                    <a:pos x="3" y="82"/>
                  </a:cxn>
                  <a:cxn ang="0">
                    <a:pos x="0" y="66"/>
                  </a:cxn>
                  <a:cxn ang="0">
                    <a:pos x="1" y="51"/>
                  </a:cxn>
                  <a:cxn ang="0">
                    <a:pos x="5" y="36"/>
                  </a:cxn>
                  <a:cxn ang="0">
                    <a:pos x="9" y="28"/>
                  </a:cxn>
                  <a:cxn ang="0">
                    <a:pos x="18" y="16"/>
                  </a:cxn>
                  <a:cxn ang="0">
                    <a:pos x="31" y="8"/>
                  </a:cxn>
                  <a:cxn ang="0">
                    <a:pos x="46" y="2"/>
                  </a:cxn>
                  <a:cxn ang="0">
                    <a:pos x="61" y="0"/>
                  </a:cxn>
                  <a:cxn ang="0">
                    <a:pos x="76" y="2"/>
                  </a:cxn>
                  <a:cxn ang="0">
                    <a:pos x="91" y="9"/>
                  </a:cxn>
                  <a:cxn ang="0">
                    <a:pos x="103" y="20"/>
                  </a:cxn>
                  <a:cxn ang="0">
                    <a:pos x="114" y="35"/>
                  </a:cxn>
                  <a:cxn ang="0">
                    <a:pos x="114" y="35"/>
                  </a:cxn>
                </a:cxnLst>
                <a:rect l="0" t="0" r="r" b="b"/>
                <a:pathLst>
                  <a:path w="114" h="117">
                    <a:moveTo>
                      <a:pt x="114" y="35"/>
                    </a:moveTo>
                    <a:lnTo>
                      <a:pt x="91" y="46"/>
                    </a:lnTo>
                    <a:lnTo>
                      <a:pt x="91" y="46"/>
                    </a:lnTo>
                    <a:lnTo>
                      <a:pt x="91" y="46"/>
                    </a:lnTo>
                    <a:lnTo>
                      <a:pt x="84" y="36"/>
                    </a:lnTo>
                    <a:lnTo>
                      <a:pt x="75" y="31"/>
                    </a:lnTo>
                    <a:lnTo>
                      <a:pt x="66" y="27"/>
                    </a:lnTo>
                    <a:lnTo>
                      <a:pt x="59" y="26"/>
                    </a:lnTo>
                    <a:lnTo>
                      <a:pt x="51" y="27"/>
                    </a:lnTo>
                    <a:lnTo>
                      <a:pt x="43" y="31"/>
                    </a:lnTo>
                    <a:lnTo>
                      <a:pt x="38" y="35"/>
                    </a:lnTo>
                    <a:lnTo>
                      <a:pt x="33" y="40"/>
                    </a:lnTo>
                    <a:lnTo>
                      <a:pt x="33" y="40"/>
                    </a:lnTo>
                    <a:lnTo>
                      <a:pt x="28" y="48"/>
                    </a:lnTo>
                    <a:lnTo>
                      <a:pt x="27" y="57"/>
                    </a:lnTo>
                    <a:lnTo>
                      <a:pt x="27" y="65"/>
                    </a:lnTo>
                    <a:lnTo>
                      <a:pt x="29" y="74"/>
                    </a:lnTo>
                    <a:lnTo>
                      <a:pt x="31" y="78"/>
                    </a:lnTo>
                    <a:lnTo>
                      <a:pt x="35" y="83"/>
                    </a:lnTo>
                    <a:lnTo>
                      <a:pt x="38" y="86"/>
                    </a:lnTo>
                    <a:lnTo>
                      <a:pt x="42" y="88"/>
                    </a:lnTo>
                    <a:lnTo>
                      <a:pt x="48" y="91"/>
                    </a:lnTo>
                    <a:lnTo>
                      <a:pt x="53" y="92"/>
                    </a:lnTo>
                    <a:lnTo>
                      <a:pt x="60" y="95"/>
                    </a:lnTo>
                    <a:lnTo>
                      <a:pt x="67" y="95"/>
                    </a:lnTo>
                    <a:lnTo>
                      <a:pt x="67" y="95"/>
                    </a:lnTo>
                    <a:lnTo>
                      <a:pt x="75" y="116"/>
                    </a:lnTo>
                    <a:lnTo>
                      <a:pt x="75" y="116"/>
                    </a:lnTo>
                    <a:lnTo>
                      <a:pt x="75" y="116"/>
                    </a:lnTo>
                    <a:lnTo>
                      <a:pt x="62" y="117"/>
                    </a:lnTo>
                    <a:lnTo>
                      <a:pt x="50" y="117"/>
                    </a:lnTo>
                    <a:lnTo>
                      <a:pt x="40" y="115"/>
                    </a:lnTo>
                    <a:lnTo>
                      <a:pt x="31" y="112"/>
                    </a:lnTo>
                    <a:lnTo>
                      <a:pt x="23" y="108"/>
                    </a:lnTo>
                    <a:lnTo>
                      <a:pt x="16" y="102"/>
                    </a:lnTo>
                    <a:lnTo>
                      <a:pt x="11" y="96"/>
                    </a:lnTo>
                    <a:lnTo>
                      <a:pt x="6" y="89"/>
                    </a:lnTo>
                    <a:lnTo>
                      <a:pt x="3" y="82"/>
                    </a:lnTo>
                    <a:lnTo>
                      <a:pt x="1" y="74"/>
                    </a:lnTo>
                    <a:lnTo>
                      <a:pt x="0" y="66"/>
                    </a:lnTo>
                    <a:lnTo>
                      <a:pt x="0" y="59"/>
                    </a:lnTo>
                    <a:lnTo>
                      <a:pt x="1" y="51"/>
                    </a:lnTo>
                    <a:lnTo>
                      <a:pt x="2" y="42"/>
                    </a:lnTo>
                    <a:lnTo>
                      <a:pt x="5" y="36"/>
                    </a:lnTo>
                    <a:lnTo>
                      <a:pt x="9" y="28"/>
                    </a:lnTo>
                    <a:lnTo>
                      <a:pt x="9" y="28"/>
                    </a:lnTo>
                    <a:lnTo>
                      <a:pt x="13" y="22"/>
                    </a:lnTo>
                    <a:lnTo>
                      <a:pt x="18" y="16"/>
                    </a:lnTo>
                    <a:lnTo>
                      <a:pt x="25" y="12"/>
                    </a:lnTo>
                    <a:lnTo>
                      <a:pt x="31" y="8"/>
                    </a:lnTo>
                    <a:lnTo>
                      <a:pt x="38" y="4"/>
                    </a:lnTo>
                    <a:lnTo>
                      <a:pt x="46" y="2"/>
                    </a:lnTo>
                    <a:lnTo>
                      <a:pt x="53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6" y="2"/>
                    </a:lnTo>
                    <a:lnTo>
                      <a:pt x="84" y="4"/>
                    </a:lnTo>
                    <a:lnTo>
                      <a:pt x="91" y="9"/>
                    </a:lnTo>
                    <a:lnTo>
                      <a:pt x="98" y="13"/>
                    </a:lnTo>
                    <a:lnTo>
                      <a:pt x="103" y="20"/>
                    </a:lnTo>
                    <a:lnTo>
                      <a:pt x="109" y="26"/>
                    </a:lnTo>
                    <a:lnTo>
                      <a:pt x="114" y="35"/>
                    </a:lnTo>
                    <a:lnTo>
                      <a:pt x="114" y="35"/>
                    </a:lnTo>
                    <a:lnTo>
                      <a:pt x="114" y="35"/>
                    </a:lnTo>
                    <a:close/>
                  </a:path>
                </a:pathLst>
              </a:custGeom>
              <a:solidFill>
                <a:srgbClr val="FFF2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92400" name="Freeform 208"/>
              <p:cNvSpPr>
                <a:spLocks/>
              </p:cNvSpPr>
              <p:nvPr/>
            </p:nvSpPr>
            <p:spPr bwMode="auto">
              <a:xfrm>
                <a:off x="5258" y="2041"/>
                <a:ext cx="53" cy="53"/>
              </a:xfrm>
              <a:custGeom>
                <a:avLst/>
                <a:gdLst/>
                <a:ahLst/>
                <a:cxnLst>
                  <a:cxn ang="0">
                    <a:pos x="70" y="0"/>
                  </a:cxn>
                  <a:cxn ang="0">
                    <a:pos x="85" y="12"/>
                  </a:cxn>
                  <a:cxn ang="0">
                    <a:pos x="82" y="75"/>
                  </a:cxn>
                  <a:cxn ang="0">
                    <a:pos x="141" y="57"/>
                  </a:cxn>
                  <a:cxn ang="0">
                    <a:pos x="158" y="69"/>
                  </a:cxn>
                  <a:cxn ang="0">
                    <a:pos x="88" y="157"/>
                  </a:cxn>
                  <a:cxn ang="0">
                    <a:pos x="66" y="141"/>
                  </a:cxn>
                  <a:cxn ang="0">
                    <a:pos x="104" y="93"/>
                  </a:cxn>
                  <a:cxn ang="0">
                    <a:pos x="53" y="110"/>
                  </a:cxn>
                  <a:cxn ang="0">
                    <a:pos x="53" y="110"/>
                  </a:cxn>
                  <a:cxn ang="0">
                    <a:pos x="59" y="57"/>
                  </a:cxn>
                  <a:cxn ang="0">
                    <a:pos x="21" y="105"/>
                  </a:cxn>
                  <a:cxn ang="0">
                    <a:pos x="0" y="87"/>
                  </a:cxn>
                  <a:cxn ang="0">
                    <a:pos x="70" y="0"/>
                  </a:cxn>
                  <a:cxn ang="0">
                    <a:pos x="70" y="0"/>
                  </a:cxn>
                </a:cxnLst>
                <a:rect l="0" t="0" r="r" b="b"/>
                <a:pathLst>
                  <a:path w="158" h="157">
                    <a:moveTo>
                      <a:pt x="70" y="0"/>
                    </a:moveTo>
                    <a:lnTo>
                      <a:pt x="85" y="12"/>
                    </a:lnTo>
                    <a:lnTo>
                      <a:pt x="82" y="75"/>
                    </a:lnTo>
                    <a:lnTo>
                      <a:pt x="141" y="57"/>
                    </a:lnTo>
                    <a:lnTo>
                      <a:pt x="158" y="69"/>
                    </a:lnTo>
                    <a:lnTo>
                      <a:pt x="88" y="157"/>
                    </a:lnTo>
                    <a:lnTo>
                      <a:pt x="66" y="141"/>
                    </a:lnTo>
                    <a:lnTo>
                      <a:pt x="104" y="93"/>
                    </a:lnTo>
                    <a:lnTo>
                      <a:pt x="53" y="110"/>
                    </a:lnTo>
                    <a:lnTo>
                      <a:pt x="53" y="110"/>
                    </a:lnTo>
                    <a:lnTo>
                      <a:pt x="59" y="57"/>
                    </a:lnTo>
                    <a:lnTo>
                      <a:pt x="21" y="105"/>
                    </a:lnTo>
                    <a:lnTo>
                      <a:pt x="0" y="87"/>
                    </a:lnTo>
                    <a:lnTo>
                      <a:pt x="70" y="0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FFF2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392401" name="Freeform 209"/>
            <p:cNvSpPr>
              <a:spLocks noEditPoints="1"/>
            </p:cNvSpPr>
            <p:nvPr/>
          </p:nvSpPr>
          <p:spPr bwMode="auto">
            <a:xfrm>
              <a:off x="5227" y="2023"/>
              <a:ext cx="39" cy="39"/>
            </a:xfrm>
            <a:custGeom>
              <a:avLst/>
              <a:gdLst/>
              <a:ahLst/>
              <a:cxnLst>
                <a:cxn ang="0">
                  <a:pos x="115" y="88"/>
                </a:cxn>
                <a:cxn ang="0">
                  <a:pos x="100" y="106"/>
                </a:cxn>
                <a:cxn ang="0">
                  <a:pos x="80" y="117"/>
                </a:cxn>
                <a:cxn ang="0">
                  <a:pos x="57" y="119"/>
                </a:cxn>
                <a:cxn ang="0">
                  <a:pos x="33" y="113"/>
                </a:cxn>
                <a:cxn ang="0">
                  <a:pos x="23" y="106"/>
                </a:cxn>
                <a:cxn ang="0">
                  <a:pos x="8" y="89"/>
                </a:cxn>
                <a:cxn ang="0">
                  <a:pos x="0" y="67"/>
                </a:cxn>
                <a:cxn ang="0">
                  <a:pos x="2" y="43"/>
                </a:cxn>
                <a:cxn ang="0">
                  <a:pos x="6" y="33"/>
                </a:cxn>
                <a:cxn ang="0">
                  <a:pos x="21" y="14"/>
                </a:cxn>
                <a:cxn ang="0">
                  <a:pos x="42" y="2"/>
                </a:cxn>
                <a:cxn ang="0">
                  <a:pos x="65" y="0"/>
                </a:cxn>
                <a:cxn ang="0">
                  <a:pos x="87" y="6"/>
                </a:cxn>
                <a:cxn ang="0">
                  <a:pos x="98" y="13"/>
                </a:cxn>
                <a:cxn ang="0">
                  <a:pos x="113" y="30"/>
                </a:cxn>
                <a:cxn ang="0">
                  <a:pos x="121" y="53"/>
                </a:cxn>
                <a:cxn ang="0">
                  <a:pos x="119" y="76"/>
                </a:cxn>
                <a:cxn ang="0">
                  <a:pos x="115" y="88"/>
                </a:cxn>
                <a:cxn ang="0">
                  <a:pos x="115" y="88"/>
                </a:cxn>
                <a:cxn ang="0">
                  <a:pos x="32" y="43"/>
                </a:cxn>
                <a:cxn ang="0">
                  <a:pos x="29" y="55"/>
                </a:cxn>
                <a:cxn ang="0">
                  <a:pos x="30" y="68"/>
                </a:cxn>
                <a:cxn ang="0">
                  <a:pos x="36" y="80"/>
                </a:cxn>
                <a:cxn ang="0">
                  <a:pos x="46" y="88"/>
                </a:cxn>
                <a:cxn ang="0">
                  <a:pos x="53" y="90"/>
                </a:cxn>
                <a:cxn ang="0">
                  <a:pos x="65" y="91"/>
                </a:cxn>
                <a:cxn ang="0">
                  <a:pos x="77" y="87"/>
                </a:cxn>
                <a:cxn ang="0">
                  <a:pos x="86" y="79"/>
                </a:cxn>
                <a:cxn ang="0">
                  <a:pos x="91" y="73"/>
                </a:cxn>
                <a:cxn ang="0">
                  <a:pos x="94" y="61"/>
                </a:cxn>
                <a:cxn ang="0">
                  <a:pos x="93" y="48"/>
                </a:cxn>
                <a:cxn ang="0">
                  <a:pos x="86" y="37"/>
                </a:cxn>
                <a:cxn ang="0">
                  <a:pos x="75" y="29"/>
                </a:cxn>
                <a:cxn ang="0">
                  <a:pos x="70" y="26"/>
                </a:cxn>
                <a:cxn ang="0">
                  <a:pos x="57" y="26"/>
                </a:cxn>
                <a:cxn ang="0">
                  <a:pos x="45" y="29"/>
                </a:cxn>
                <a:cxn ang="0">
                  <a:pos x="35" y="38"/>
                </a:cxn>
                <a:cxn ang="0">
                  <a:pos x="32" y="43"/>
                </a:cxn>
              </a:cxnLst>
              <a:rect l="0" t="0" r="r" b="b"/>
              <a:pathLst>
                <a:path w="121" h="119">
                  <a:moveTo>
                    <a:pt x="115" y="88"/>
                  </a:moveTo>
                  <a:lnTo>
                    <a:pt x="115" y="88"/>
                  </a:lnTo>
                  <a:lnTo>
                    <a:pt x="108" y="98"/>
                  </a:lnTo>
                  <a:lnTo>
                    <a:pt x="100" y="106"/>
                  </a:lnTo>
                  <a:lnTo>
                    <a:pt x="91" y="113"/>
                  </a:lnTo>
                  <a:lnTo>
                    <a:pt x="80" y="117"/>
                  </a:lnTo>
                  <a:lnTo>
                    <a:pt x="69" y="119"/>
                  </a:lnTo>
                  <a:lnTo>
                    <a:pt x="57" y="119"/>
                  </a:lnTo>
                  <a:lnTo>
                    <a:pt x="45" y="117"/>
                  </a:lnTo>
                  <a:lnTo>
                    <a:pt x="33" y="113"/>
                  </a:lnTo>
                  <a:lnTo>
                    <a:pt x="33" y="113"/>
                  </a:lnTo>
                  <a:lnTo>
                    <a:pt x="23" y="106"/>
                  </a:lnTo>
                  <a:lnTo>
                    <a:pt x="15" y="98"/>
                  </a:lnTo>
                  <a:lnTo>
                    <a:pt x="8" y="89"/>
                  </a:lnTo>
                  <a:lnTo>
                    <a:pt x="4" y="78"/>
                  </a:lnTo>
                  <a:lnTo>
                    <a:pt x="0" y="67"/>
                  </a:lnTo>
                  <a:lnTo>
                    <a:pt x="0" y="55"/>
                  </a:lnTo>
                  <a:lnTo>
                    <a:pt x="2" y="43"/>
                  </a:lnTo>
                  <a:lnTo>
                    <a:pt x="6" y="33"/>
                  </a:lnTo>
                  <a:lnTo>
                    <a:pt x="6" y="33"/>
                  </a:lnTo>
                  <a:lnTo>
                    <a:pt x="14" y="22"/>
                  </a:lnTo>
                  <a:lnTo>
                    <a:pt x="21" y="14"/>
                  </a:lnTo>
                  <a:lnTo>
                    <a:pt x="31" y="6"/>
                  </a:lnTo>
                  <a:lnTo>
                    <a:pt x="42" y="2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77" y="2"/>
                  </a:lnTo>
                  <a:lnTo>
                    <a:pt x="87" y="6"/>
                  </a:lnTo>
                  <a:lnTo>
                    <a:pt x="87" y="6"/>
                  </a:lnTo>
                  <a:lnTo>
                    <a:pt x="98" y="13"/>
                  </a:lnTo>
                  <a:lnTo>
                    <a:pt x="107" y="22"/>
                  </a:lnTo>
                  <a:lnTo>
                    <a:pt x="113" y="30"/>
                  </a:lnTo>
                  <a:lnTo>
                    <a:pt x="119" y="41"/>
                  </a:lnTo>
                  <a:lnTo>
                    <a:pt x="121" y="53"/>
                  </a:lnTo>
                  <a:lnTo>
                    <a:pt x="121" y="64"/>
                  </a:lnTo>
                  <a:lnTo>
                    <a:pt x="119" y="76"/>
                  </a:lnTo>
                  <a:lnTo>
                    <a:pt x="115" y="88"/>
                  </a:lnTo>
                  <a:lnTo>
                    <a:pt x="115" y="88"/>
                  </a:lnTo>
                  <a:lnTo>
                    <a:pt x="115" y="88"/>
                  </a:lnTo>
                  <a:lnTo>
                    <a:pt x="115" y="88"/>
                  </a:lnTo>
                  <a:close/>
                  <a:moveTo>
                    <a:pt x="32" y="43"/>
                  </a:moveTo>
                  <a:lnTo>
                    <a:pt x="32" y="43"/>
                  </a:lnTo>
                  <a:lnTo>
                    <a:pt x="30" y="50"/>
                  </a:lnTo>
                  <a:lnTo>
                    <a:pt x="29" y="55"/>
                  </a:lnTo>
                  <a:lnTo>
                    <a:pt x="29" y="62"/>
                  </a:lnTo>
                  <a:lnTo>
                    <a:pt x="30" y="68"/>
                  </a:lnTo>
                  <a:lnTo>
                    <a:pt x="32" y="75"/>
                  </a:lnTo>
                  <a:lnTo>
                    <a:pt x="36" y="80"/>
                  </a:lnTo>
                  <a:lnTo>
                    <a:pt x="41" y="85"/>
                  </a:lnTo>
                  <a:lnTo>
                    <a:pt x="46" y="88"/>
                  </a:lnTo>
                  <a:lnTo>
                    <a:pt x="46" y="88"/>
                  </a:lnTo>
                  <a:lnTo>
                    <a:pt x="53" y="90"/>
                  </a:lnTo>
                  <a:lnTo>
                    <a:pt x="58" y="91"/>
                  </a:lnTo>
                  <a:lnTo>
                    <a:pt x="65" y="91"/>
                  </a:lnTo>
                  <a:lnTo>
                    <a:pt x="71" y="90"/>
                  </a:lnTo>
                  <a:lnTo>
                    <a:pt x="77" y="87"/>
                  </a:lnTo>
                  <a:lnTo>
                    <a:pt x="82" y="84"/>
                  </a:lnTo>
                  <a:lnTo>
                    <a:pt x="86" y="79"/>
                  </a:lnTo>
                  <a:lnTo>
                    <a:pt x="91" y="73"/>
                  </a:lnTo>
                  <a:lnTo>
                    <a:pt x="91" y="73"/>
                  </a:lnTo>
                  <a:lnTo>
                    <a:pt x="93" y="67"/>
                  </a:lnTo>
                  <a:lnTo>
                    <a:pt x="94" y="61"/>
                  </a:lnTo>
                  <a:lnTo>
                    <a:pt x="94" y="54"/>
                  </a:lnTo>
                  <a:lnTo>
                    <a:pt x="93" y="48"/>
                  </a:lnTo>
                  <a:lnTo>
                    <a:pt x="90" y="42"/>
                  </a:lnTo>
                  <a:lnTo>
                    <a:pt x="86" y="37"/>
                  </a:lnTo>
                  <a:lnTo>
                    <a:pt x="82" y="33"/>
                  </a:lnTo>
                  <a:lnTo>
                    <a:pt x="75" y="29"/>
                  </a:lnTo>
                  <a:lnTo>
                    <a:pt x="75" y="29"/>
                  </a:lnTo>
                  <a:lnTo>
                    <a:pt x="70" y="26"/>
                  </a:lnTo>
                  <a:lnTo>
                    <a:pt x="64" y="25"/>
                  </a:lnTo>
                  <a:lnTo>
                    <a:pt x="57" y="26"/>
                  </a:lnTo>
                  <a:lnTo>
                    <a:pt x="50" y="27"/>
                  </a:lnTo>
                  <a:lnTo>
                    <a:pt x="45" y="29"/>
                  </a:lnTo>
                  <a:lnTo>
                    <a:pt x="40" y="33"/>
                  </a:lnTo>
                  <a:lnTo>
                    <a:pt x="35" y="38"/>
                  </a:lnTo>
                  <a:lnTo>
                    <a:pt x="32" y="43"/>
                  </a:lnTo>
                  <a:lnTo>
                    <a:pt x="32" y="43"/>
                  </a:lnTo>
                  <a:lnTo>
                    <a:pt x="32" y="43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02" name="Freeform 210"/>
            <p:cNvSpPr>
              <a:spLocks/>
            </p:cNvSpPr>
            <p:nvPr/>
          </p:nvSpPr>
          <p:spPr bwMode="auto">
            <a:xfrm>
              <a:off x="5295" y="2071"/>
              <a:ext cx="52" cy="53"/>
            </a:xfrm>
            <a:custGeom>
              <a:avLst/>
              <a:gdLst/>
              <a:ahLst/>
              <a:cxnLst>
                <a:cxn ang="0">
                  <a:pos x="79" y="0"/>
                </a:cxn>
                <a:cxn ang="0">
                  <a:pos x="93" y="14"/>
                </a:cxn>
                <a:cxn ang="0">
                  <a:pos x="82" y="76"/>
                </a:cxn>
                <a:cxn ang="0">
                  <a:pos x="144" y="65"/>
                </a:cxn>
                <a:cxn ang="0">
                  <a:pos x="157" y="79"/>
                </a:cxn>
                <a:cxn ang="0">
                  <a:pos x="79" y="159"/>
                </a:cxn>
                <a:cxn ang="0">
                  <a:pos x="59" y="139"/>
                </a:cxn>
                <a:cxn ang="0">
                  <a:pos x="103" y="97"/>
                </a:cxn>
                <a:cxn ang="0">
                  <a:pos x="50" y="109"/>
                </a:cxn>
                <a:cxn ang="0">
                  <a:pos x="50" y="109"/>
                </a:cxn>
                <a:cxn ang="0">
                  <a:pos x="62" y="55"/>
                </a:cxn>
                <a:cxn ang="0">
                  <a:pos x="18" y="98"/>
                </a:cxn>
                <a:cxn ang="0">
                  <a:pos x="0" y="79"/>
                </a:cxn>
                <a:cxn ang="0">
                  <a:pos x="79" y="0"/>
                </a:cxn>
                <a:cxn ang="0">
                  <a:pos x="79" y="0"/>
                </a:cxn>
              </a:cxnLst>
              <a:rect l="0" t="0" r="r" b="b"/>
              <a:pathLst>
                <a:path w="157" h="159">
                  <a:moveTo>
                    <a:pt x="79" y="0"/>
                  </a:moveTo>
                  <a:lnTo>
                    <a:pt x="93" y="14"/>
                  </a:lnTo>
                  <a:lnTo>
                    <a:pt x="82" y="76"/>
                  </a:lnTo>
                  <a:lnTo>
                    <a:pt x="144" y="65"/>
                  </a:lnTo>
                  <a:lnTo>
                    <a:pt x="157" y="79"/>
                  </a:lnTo>
                  <a:lnTo>
                    <a:pt x="79" y="159"/>
                  </a:lnTo>
                  <a:lnTo>
                    <a:pt x="59" y="139"/>
                  </a:lnTo>
                  <a:lnTo>
                    <a:pt x="103" y="97"/>
                  </a:lnTo>
                  <a:lnTo>
                    <a:pt x="50" y="109"/>
                  </a:lnTo>
                  <a:lnTo>
                    <a:pt x="50" y="109"/>
                  </a:lnTo>
                  <a:lnTo>
                    <a:pt x="62" y="55"/>
                  </a:lnTo>
                  <a:lnTo>
                    <a:pt x="18" y="98"/>
                  </a:lnTo>
                  <a:lnTo>
                    <a:pt x="0" y="79"/>
                  </a:lnTo>
                  <a:lnTo>
                    <a:pt x="79" y="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03" name="Freeform 211"/>
            <p:cNvSpPr>
              <a:spLocks/>
            </p:cNvSpPr>
            <p:nvPr/>
          </p:nvSpPr>
          <p:spPr bwMode="auto">
            <a:xfrm>
              <a:off x="5328" y="2109"/>
              <a:ext cx="45" cy="43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134" y="61"/>
                </a:cxn>
                <a:cxn ang="0">
                  <a:pos x="115" y="76"/>
                </a:cxn>
                <a:cxn ang="0">
                  <a:pos x="82" y="36"/>
                </a:cxn>
                <a:cxn ang="0">
                  <a:pos x="68" y="46"/>
                </a:cxn>
                <a:cxn ang="0">
                  <a:pos x="93" y="76"/>
                </a:cxn>
                <a:cxn ang="0">
                  <a:pos x="73" y="92"/>
                </a:cxn>
                <a:cxn ang="0">
                  <a:pos x="48" y="62"/>
                </a:cxn>
                <a:cxn ang="0">
                  <a:pos x="34" y="73"/>
                </a:cxn>
                <a:cxn ang="0">
                  <a:pos x="67" y="113"/>
                </a:cxn>
                <a:cxn ang="0">
                  <a:pos x="45" y="129"/>
                </a:cxn>
                <a:cxn ang="0">
                  <a:pos x="0" y="70"/>
                </a:cxn>
                <a:cxn ang="0">
                  <a:pos x="86" y="0"/>
                </a:cxn>
                <a:cxn ang="0">
                  <a:pos x="86" y="0"/>
                </a:cxn>
              </a:cxnLst>
              <a:rect l="0" t="0" r="r" b="b"/>
              <a:pathLst>
                <a:path w="134" h="129">
                  <a:moveTo>
                    <a:pt x="86" y="0"/>
                  </a:moveTo>
                  <a:lnTo>
                    <a:pt x="134" y="61"/>
                  </a:lnTo>
                  <a:lnTo>
                    <a:pt x="115" y="76"/>
                  </a:lnTo>
                  <a:lnTo>
                    <a:pt x="82" y="36"/>
                  </a:lnTo>
                  <a:lnTo>
                    <a:pt x="68" y="46"/>
                  </a:lnTo>
                  <a:lnTo>
                    <a:pt x="93" y="76"/>
                  </a:lnTo>
                  <a:lnTo>
                    <a:pt x="73" y="92"/>
                  </a:lnTo>
                  <a:lnTo>
                    <a:pt x="48" y="62"/>
                  </a:lnTo>
                  <a:lnTo>
                    <a:pt x="34" y="73"/>
                  </a:lnTo>
                  <a:lnTo>
                    <a:pt x="67" y="113"/>
                  </a:lnTo>
                  <a:lnTo>
                    <a:pt x="45" y="129"/>
                  </a:lnTo>
                  <a:lnTo>
                    <a:pt x="0" y="70"/>
                  </a:lnTo>
                  <a:lnTo>
                    <a:pt x="86" y="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04" name="Freeform 212"/>
            <p:cNvSpPr>
              <a:spLocks/>
            </p:cNvSpPr>
            <p:nvPr/>
          </p:nvSpPr>
          <p:spPr bwMode="auto">
            <a:xfrm>
              <a:off x="5370" y="2188"/>
              <a:ext cx="41" cy="36"/>
            </a:xfrm>
            <a:custGeom>
              <a:avLst/>
              <a:gdLst/>
              <a:ahLst/>
              <a:cxnLst>
                <a:cxn ang="0">
                  <a:pos x="93" y="71"/>
                </a:cxn>
                <a:cxn ang="0">
                  <a:pos x="93" y="71"/>
                </a:cxn>
                <a:cxn ang="0">
                  <a:pos x="91" y="48"/>
                </a:cxn>
                <a:cxn ang="0">
                  <a:pos x="81" y="34"/>
                </a:cxn>
                <a:cxn ang="0">
                  <a:pos x="68" y="27"/>
                </a:cxn>
                <a:cxn ang="0">
                  <a:pos x="54" y="26"/>
                </a:cxn>
                <a:cxn ang="0">
                  <a:pos x="46" y="30"/>
                </a:cxn>
                <a:cxn ang="0">
                  <a:pos x="32" y="42"/>
                </a:cxn>
                <a:cxn ang="0">
                  <a:pos x="28" y="55"/>
                </a:cxn>
                <a:cxn ang="0">
                  <a:pos x="27" y="64"/>
                </a:cxn>
                <a:cxn ang="0">
                  <a:pos x="30" y="74"/>
                </a:cxn>
                <a:cxn ang="0">
                  <a:pos x="38" y="85"/>
                </a:cxn>
                <a:cxn ang="0">
                  <a:pos x="42" y="90"/>
                </a:cxn>
                <a:cxn ang="0">
                  <a:pos x="32" y="111"/>
                </a:cxn>
                <a:cxn ang="0">
                  <a:pos x="22" y="103"/>
                </a:cxn>
                <a:cxn ang="0">
                  <a:pos x="8" y="86"/>
                </a:cxn>
                <a:cxn ang="0">
                  <a:pos x="2" y="70"/>
                </a:cxn>
                <a:cxn ang="0">
                  <a:pos x="0" y="53"/>
                </a:cxn>
                <a:cxn ang="0">
                  <a:pos x="4" y="37"/>
                </a:cxn>
                <a:cxn ang="0">
                  <a:pos x="12" y="24"/>
                </a:cxn>
                <a:cxn ang="0">
                  <a:pos x="24" y="13"/>
                </a:cxn>
                <a:cxn ang="0">
                  <a:pos x="38" y="5"/>
                </a:cxn>
                <a:cxn ang="0">
                  <a:pos x="45" y="2"/>
                </a:cxn>
                <a:cxn ang="0">
                  <a:pos x="61" y="0"/>
                </a:cxn>
                <a:cxn ang="0">
                  <a:pos x="76" y="2"/>
                </a:cxn>
                <a:cxn ang="0">
                  <a:pos x="90" y="8"/>
                </a:cxn>
                <a:cxn ang="0">
                  <a:pos x="102" y="18"/>
                </a:cxn>
                <a:cxn ang="0">
                  <a:pos x="112" y="30"/>
                </a:cxn>
                <a:cxn ang="0">
                  <a:pos x="118" y="44"/>
                </a:cxn>
                <a:cxn ang="0">
                  <a:pos x="120" y="60"/>
                </a:cxn>
                <a:cxn ang="0">
                  <a:pos x="117" y="78"/>
                </a:cxn>
                <a:cxn ang="0">
                  <a:pos x="117" y="78"/>
                </a:cxn>
              </a:cxnLst>
              <a:rect l="0" t="0" r="r" b="b"/>
              <a:pathLst>
                <a:path w="120" h="111">
                  <a:moveTo>
                    <a:pt x="117" y="78"/>
                  </a:moveTo>
                  <a:lnTo>
                    <a:pt x="93" y="71"/>
                  </a:lnTo>
                  <a:lnTo>
                    <a:pt x="93" y="71"/>
                  </a:lnTo>
                  <a:lnTo>
                    <a:pt x="93" y="71"/>
                  </a:lnTo>
                  <a:lnTo>
                    <a:pt x="93" y="59"/>
                  </a:lnTo>
                  <a:lnTo>
                    <a:pt x="91" y="48"/>
                  </a:lnTo>
                  <a:lnTo>
                    <a:pt x="87" y="40"/>
                  </a:lnTo>
                  <a:lnTo>
                    <a:pt x="81" y="34"/>
                  </a:lnTo>
                  <a:lnTo>
                    <a:pt x="76" y="31"/>
                  </a:lnTo>
                  <a:lnTo>
                    <a:pt x="68" y="27"/>
                  </a:lnTo>
                  <a:lnTo>
                    <a:pt x="62" y="26"/>
                  </a:lnTo>
                  <a:lnTo>
                    <a:pt x="54" y="26"/>
                  </a:lnTo>
                  <a:lnTo>
                    <a:pt x="54" y="26"/>
                  </a:lnTo>
                  <a:lnTo>
                    <a:pt x="46" y="30"/>
                  </a:lnTo>
                  <a:lnTo>
                    <a:pt x="39" y="35"/>
                  </a:lnTo>
                  <a:lnTo>
                    <a:pt x="32" y="42"/>
                  </a:lnTo>
                  <a:lnTo>
                    <a:pt x="29" y="50"/>
                  </a:lnTo>
                  <a:lnTo>
                    <a:pt x="28" y="55"/>
                  </a:lnTo>
                  <a:lnTo>
                    <a:pt x="27" y="59"/>
                  </a:lnTo>
                  <a:lnTo>
                    <a:pt x="27" y="64"/>
                  </a:lnTo>
                  <a:lnTo>
                    <a:pt x="28" y="69"/>
                  </a:lnTo>
                  <a:lnTo>
                    <a:pt x="30" y="74"/>
                  </a:lnTo>
                  <a:lnTo>
                    <a:pt x="33" y="80"/>
                  </a:lnTo>
                  <a:lnTo>
                    <a:pt x="38" y="85"/>
                  </a:lnTo>
                  <a:lnTo>
                    <a:pt x="42" y="90"/>
                  </a:lnTo>
                  <a:lnTo>
                    <a:pt x="42" y="90"/>
                  </a:lnTo>
                  <a:lnTo>
                    <a:pt x="32" y="111"/>
                  </a:lnTo>
                  <a:lnTo>
                    <a:pt x="32" y="111"/>
                  </a:lnTo>
                  <a:lnTo>
                    <a:pt x="32" y="111"/>
                  </a:lnTo>
                  <a:lnTo>
                    <a:pt x="22" y="103"/>
                  </a:lnTo>
                  <a:lnTo>
                    <a:pt x="15" y="95"/>
                  </a:lnTo>
                  <a:lnTo>
                    <a:pt x="8" y="86"/>
                  </a:lnTo>
                  <a:lnTo>
                    <a:pt x="4" y="78"/>
                  </a:lnTo>
                  <a:lnTo>
                    <a:pt x="2" y="70"/>
                  </a:lnTo>
                  <a:lnTo>
                    <a:pt x="0" y="61"/>
                  </a:lnTo>
                  <a:lnTo>
                    <a:pt x="0" y="53"/>
                  </a:lnTo>
                  <a:lnTo>
                    <a:pt x="2" y="45"/>
                  </a:lnTo>
                  <a:lnTo>
                    <a:pt x="4" y="37"/>
                  </a:lnTo>
                  <a:lnTo>
                    <a:pt x="7" y="31"/>
                  </a:lnTo>
                  <a:lnTo>
                    <a:pt x="12" y="24"/>
                  </a:lnTo>
                  <a:lnTo>
                    <a:pt x="17" y="18"/>
                  </a:lnTo>
                  <a:lnTo>
                    <a:pt x="24" y="13"/>
                  </a:lnTo>
                  <a:lnTo>
                    <a:pt x="30" y="9"/>
                  </a:lnTo>
                  <a:lnTo>
                    <a:pt x="38" y="5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53" y="1"/>
                  </a:lnTo>
                  <a:lnTo>
                    <a:pt x="61" y="0"/>
                  </a:lnTo>
                  <a:lnTo>
                    <a:pt x="68" y="1"/>
                  </a:lnTo>
                  <a:lnTo>
                    <a:pt x="76" y="2"/>
                  </a:lnTo>
                  <a:lnTo>
                    <a:pt x="83" y="5"/>
                  </a:lnTo>
                  <a:lnTo>
                    <a:pt x="90" y="8"/>
                  </a:lnTo>
                  <a:lnTo>
                    <a:pt x="96" y="12"/>
                  </a:lnTo>
                  <a:lnTo>
                    <a:pt x="102" y="18"/>
                  </a:lnTo>
                  <a:lnTo>
                    <a:pt x="107" y="23"/>
                  </a:lnTo>
                  <a:lnTo>
                    <a:pt x="112" y="30"/>
                  </a:lnTo>
                  <a:lnTo>
                    <a:pt x="116" y="36"/>
                  </a:lnTo>
                  <a:lnTo>
                    <a:pt x="118" y="44"/>
                  </a:lnTo>
                  <a:lnTo>
                    <a:pt x="120" y="51"/>
                  </a:lnTo>
                  <a:lnTo>
                    <a:pt x="120" y="60"/>
                  </a:lnTo>
                  <a:lnTo>
                    <a:pt x="119" y="70"/>
                  </a:lnTo>
                  <a:lnTo>
                    <a:pt x="117" y="78"/>
                  </a:lnTo>
                  <a:lnTo>
                    <a:pt x="117" y="78"/>
                  </a:lnTo>
                  <a:lnTo>
                    <a:pt x="117" y="78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05" name="Freeform 213"/>
            <p:cNvSpPr>
              <a:spLocks noEditPoints="1"/>
            </p:cNvSpPr>
            <p:nvPr/>
          </p:nvSpPr>
          <p:spPr bwMode="auto">
            <a:xfrm>
              <a:off x="5346" y="2141"/>
              <a:ext cx="46" cy="49"/>
            </a:xfrm>
            <a:custGeom>
              <a:avLst/>
              <a:gdLst/>
              <a:ahLst/>
              <a:cxnLst>
                <a:cxn ang="0">
                  <a:pos x="121" y="109"/>
                </a:cxn>
                <a:cxn ang="0">
                  <a:pos x="121" y="109"/>
                </a:cxn>
                <a:cxn ang="0">
                  <a:pos x="116" y="111"/>
                </a:cxn>
                <a:cxn ang="0">
                  <a:pos x="112" y="113"/>
                </a:cxn>
                <a:cxn ang="0">
                  <a:pos x="107" y="114"/>
                </a:cxn>
                <a:cxn ang="0">
                  <a:pos x="100" y="116"/>
                </a:cxn>
                <a:cxn ang="0">
                  <a:pos x="93" y="114"/>
                </a:cxn>
                <a:cxn ang="0">
                  <a:pos x="85" y="111"/>
                </a:cxn>
                <a:cxn ang="0">
                  <a:pos x="77" y="106"/>
                </a:cxn>
                <a:cxn ang="0">
                  <a:pos x="68" y="98"/>
                </a:cxn>
                <a:cxn ang="0">
                  <a:pos x="68" y="98"/>
                </a:cxn>
                <a:cxn ang="0">
                  <a:pos x="51" y="146"/>
                </a:cxn>
                <a:cxn ang="0">
                  <a:pos x="36" y="118"/>
                </a:cxn>
                <a:cxn ang="0">
                  <a:pos x="52" y="74"/>
                </a:cxn>
                <a:cxn ang="0">
                  <a:pos x="45" y="59"/>
                </a:cxn>
                <a:cxn ang="0">
                  <a:pos x="13" y="77"/>
                </a:cxn>
                <a:cxn ang="0">
                  <a:pos x="0" y="55"/>
                </a:cxn>
                <a:cxn ang="0">
                  <a:pos x="98" y="0"/>
                </a:cxn>
                <a:cxn ang="0">
                  <a:pos x="124" y="49"/>
                </a:cxn>
                <a:cxn ang="0">
                  <a:pos x="124" y="49"/>
                </a:cxn>
                <a:cxn ang="0">
                  <a:pos x="124" y="49"/>
                </a:cxn>
                <a:cxn ang="0">
                  <a:pos x="131" y="60"/>
                </a:cxn>
                <a:cxn ang="0">
                  <a:pos x="134" y="71"/>
                </a:cxn>
                <a:cxn ang="0">
                  <a:pos x="135" y="80"/>
                </a:cxn>
                <a:cxn ang="0">
                  <a:pos x="135" y="88"/>
                </a:cxn>
                <a:cxn ang="0">
                  <a:pos x="133" y="95"/>
                </a:cxn>
                <a:cxn ang="0">
                  <a:pos x="130" y="100"/>
                </a:cxn>
                <a:cxn ang="0">
                  <a:pos x="125" y="105"/>
                </a:cxn>
                <a:cxn ang="0">
                  <a:pos x="121" y="109"/>
                </a:cxn>
                <a:cxn ang="0">
                  <a:pos x="121" y="109"/>
                </a:cxn>
                <a:cxn ang="0">
                  <a:pos x="121" y="109"/>
                </a:cxn>
                <a:cxn ang="0">
                  <a:pos x="121" y="109"/>
                </a:cxn>
                <a:cxn ang="0">
                  <a:pos x="108" y="67"/>
                </a:cxn>
                <a:cxn ang="0">
                  <a:pos x="89" y="34"/>
                </a:cxn>
                <a:cxn ang="0">
                  <a:pos x="69" y="46"/>
                </a:cxn>
                <a:cxn ang="0">
                  <a:pos x="87" y="79"/>
                </a:cxn>
                <a:cxn ang="0">
                  <a:pos x="87" y="79"/>
                </a:cxn>
                <a:cxn ang="0">
                  <a:pos x="87" y="79"/>
                </a:cxn>
                <a:cxn ang="0">
                  <a:pos x="91" y="85"/>
                </a:cxn>
                <a:cxn ang="0">
                  <a:pos x="96" y="88"/>
                </a:cxn>
                <a:cxn ang="0">
                  <a:pos x="101" y="89"/>
                </a:cxn>
                <a:cxn ang="0">
                  <a:pos x="106" y="87"/>
                </a:cxn>
                <a:cxn ang="0">
                  <a:pos x="109" y="85"/>
                </a:cxn>
                <a:cxn ang="0">
                  <a:pos x="111" y="80"/>
                </a:cxn>
                <a:cxn ang="0">
                  <a:pos x="111" y="74"/>
                </a:cxn>
                <a:cxn ang="0">
                  <a:pos x="108" y="67"/>
                </a:cxn>
                <a:cxn ang="0">
                  <a:pos x="108" y="67"/>
                </a:cxn>
                <a:cxn ang="0">
                  <a:pos x="108" y="67"/>
                </a:cxn>
              </a:cxnLst>
              <a:rect l="0" t="0" r="r" b="b"/>
              <a:pathLst>
                <a:path w="135" h="146">
                  <a:moveTo>
                    <a:pt x="121" y="109"/>
                  </a:moveTo>
                  <a:lnTo>
                    <a:pt x="121" y="109"/>
                  </a:lnTo>
                  <a:lnTo>
                    <a:pt x="116" y="111"/>
                  </a:lnTo>
                  <a:lnTo>
                    <a:pt x="112" y="113"/>
                  </a:lnTo>
                  <a:lnTo>
                    <a:pt x="107" y="114"/>
                  </a:lnTo>
                  <a:lnTo>
                    <a:pt x="100" y="116"/>
                  </a:lnTo>
                  <a:lnTo>
                    <a:pt x="93" y="114"/>
                  </a:lnTo>
                  <a:lnTo>
                    <a:pt x="85" y="111"/>
                  </a:lnTo>
                  <a:lnTo>
                    <a:pt x="77" y="106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51" y="146"/>
                  </a:lnTo>
                  <a:lnTo>
                    <a:pt x="36" y="118"/>
                  </a:lnTo>
                  <a:lnTo>
                    <a:pt x="52" y="74"/>
                  </a:lnTo>
                  <a:lnTo>
                    <a:pt x="45" y="59"/>
                  </a:lnTo>
                  <a:lnTo>
                    <a:pt x="13" y="77"/>
                  </a:lnTo>
                  <a:lnTo>
                    <a:pt x="0" y="55"/>
                  </a:lnTo>
                  <a:lnTo>
                    <a:pt x="98" y="0"/>
                  </a:lnTo>
                  <a:lnTo>
                    <a:pt x="124" y="49"/>
                  </a:lnTo>
                  <a:lnTo>
                    <a:pt x="124" y="49"/>
                  </a:lnTo>
                  <a:lnTo>
                    <a:pt x="124" y="49"/>
                  </a:lnTo>
                  <a:lnTo>
                    <a:pt x="131" y="60"/>
                  </a:lnTo>
                  <a:lnTo>
                    <a:pt x="134" y="71"/>
                  </a:lnTo>
                  <a:lnTo>
                    <a:pt x="135" y="80"/>
                  </a:lnTo>
                  <a:lnTo>
                    <a:pt x="135" y="88"/>
                  </a:lnTo>
                  <a:lnTo>
                    <a:pt x="133" y="95"/>
                  </a:lnTo>
                  <a:lnTo>
                    <a:pt x="130" y="100"/>
                  </a:lnTo>
                  <a:lnTo>
                    <a:pt x="125" y="105"/>
                  </a:lnTo>
                  <a:lnTo>
                    <a:pt x="121" y="109"/>
                  </a:lnTo>
                  <a:lnTo>
                    <a:pt x="121" y="109"/>
                  </a:lnTo>
                  <a:lnTo>
                    <a:pt x="121" y="109"/>
                  </a:lnTo>
                  <a:lnTo>
                    <a:pt x="121" y="109"/>
                  </a:lnTo>
                  <a:close/>
                  <a:moveTo>
                    <a:pt x="108" y="67"/>
                  </a:moveTo>
                  <a:lnTo>
                    <a:pt x="89" y="34"/>
                  </a:lnTo>
                  <a:lnTo>
                    <a:pt x="69" y="46"/>
                  </a:lnTo>
                  <a:lnTo>
                    <a:pt x="87" y="79"/>
                  </a:lnTo>
                  <a:lnTo>
                    <a:pt x="87" y="79"/>
                  </a:lnTo>
                  <a:lnTo>
                    <a:pt x="87" y="79"/>
                  </a:lnTo>
                  <a:lnTo>
                    <a:pt x="91" y="85"/>
                  </a:lnTo>
                  <a:lnTo>
                    <a:pt x="96" y="88"/>
                  </a:lnTo>
                  <a:lnTo>
                    <a:pt x="101" y="89"/>
                  </a:lnTo>
                  <a:lnTo>
                    <a:pt x="106" y="87"/>
                  </a:lnTo>
                  <a:lnTo>
                    <a:pt x="109" y="85"/>
                  </a:lnTo>
                  <a:lnTo>
                    <a:pt x="111" y="80"/>
                  </a:lnTo>
                  <a:lnTo>
                    <a:pt x="111" y="74"/>
                  </a:lnTo>
                  <a:lnTo>
                    <a:pt x="108" y="67"/>
                  </a:lnTo>
                  <a:lnTo>
                    <a:pt x="108" y="67"/>
                  </a:lnTo>
                  <a:lnTo>
                    <a:pt x="108" y="67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06" name="Freeform 214"/>
            <p:cNvSpPr>
              <a:spLocks/>
            </p:cNvSpPr>
            <p:nvPr/>
          </p:nvSpPr>
          <p:spPr bwMode="auto">
            <a:xfrm>
              <a:off x="5380" y="2223"/>
              <a:ext cx="42" cy="35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127" y="75"/>
                </a:cxn>
                <a:cxn ang="0">
                  <a:pos x="102" y="81"/>
                </a:cxn>
                <a:cxn ang="0">
                  <a:pos x="90" y="30"/>
                </a:cxn>
                <a:cxn ang="0">
                  <a:pos x="73" y="35"/>
                </a:cxn>
                <a:cxn ang="0">
                  <a:pos x="84" y="73"/>
                </a:cxn>
                <a:cxn ang="0">
                  <a:pos x="59" y="79"/>
                </a:cxn>
                <a:cxn ang="0">
                  <a:pos x="49" y="41"/>
                </a:cxn>
                <a:cxn ang="0">
                  <a:pos x="32" y="45"/>
                </a:cxn>
                <a:cxn ang="0">
                  <a:pos x="43" y="94"/>
                </a:cxn>
                <a:cxn ang="0">
                  <a:pos x="18" y="101"/>
                </a:cxn>
                <a:cxn ang="0">
                  <a:pos x="0" y="28"/>
                </a:cxn>
                <a:cxn ang="0">
                  <a:pos x="109" y="0"/>
                </a:cxn>
                <a:cxn ang="0">
                  <a:pos x="109" y="0"/>
                </a:cxn>
              </a:cxnLst>
              <a:rect l="0" t="0" r="r" b="b"/>
              <a:pathLst>
                <a:path w="127" h="101">
                  <a:moveTo>
                    <a:pt x="109" y="0"/>
                  </a:moveTo>
                  <a:lnTo>
                    <a:pt x="127" y="75"/>
                  </a:lnTo>
                  <a:lnTo>
                    <a:pt x="102" y="81"/>
                  </a:lnTo>
                  <a:lnTo>
                    <a:pt x="90" y="30"/>
                  </a:lnTo>
                  <a:lnTo>
                    <a:pt x="73" y="35"/>
                  </a:lnTo>
                  <a:lnTo>
                    <a:pt x="84" y="73"/>
                  </a:lnTo>
                  <a:lnTo>
                    <a:pt x="59" y="79"/>
                  </a:lnTo>
                  <a:lnTo>
                    <a:pt x="49" y="41"/>
                  </a:lnTo>
                  <a:lnTo>
                    <a:pt x="32" y="45"/>
                  </a:lnTo>
                  <a:lnTo>
                    <a:pt x="43" y="94"/>
                  </a:lnTo>
                  <a:lnTo>
                    <a:pt x="18" y="101"/>
                  </a:lnTo>
                  <a:lnTo>
                    <a:pt x="0" y="28"/>
                  </a:lnTo>
                  <a:lnTo>
                    <a:pt x="109" y="0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07" name="Freeform 215"/>
            <p:cNvSpPr>
              <a:spLocks/>
            </p:cNvSpPr>
            <p:nvPr/>
          </p:nvSpPr>
          <p:spPr bwMode="auto">
            <a:xfrm>
              <a:off x="5033" y="1989"/>
              <a:ext cx="32" cy="41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95" y="26"/>
                </a:cxn>
                <a:cxn ang="0">
                  <a:pos x="63" y="31"/>
                </a:cxn>
                <a:cxn ang="0">
                  <a:pos x="77" y="116"/>
                </a:cxn>
                <a:cxn ang="0">
                  <a:pos x="51" y="121"/>
                </a:cxn>
                <a:cxn ang="0">
                  <a:pos x="37" y="36"/>
                </a:cxn>
                <a:cxn ang="0">
                  <a:pos x="4" y="41"/>
                </a:cxn>
                <a:cxn ang="0">
                  <a:pos x="0" y="15"/>
                </a:cxn>
                <a:cxn ang="0">
                  <a:pos x="91" y="0"/>
                </a:cxn>
                <a:cxn ang="0">
                  <a:pos x="91" y="0"/>
                </a:cxn>
              </a:cxnLst>
              <a:rect l="0" t="0" r="r" b="b"/>
              <a:pathLst>
                <a:path w="95" h="121">
                  <a:moveTo>
                    <a:pt x="91" y="0"/>
                  </a:moveTo>
                  <a:lnTo>
                    <a:pt x="95" y="26"/>
                  </a:lnTo>
                  <a:lnTo>
                    <a:pt x="63" y="31"/>
                  </a:lnTo>
                  <a:lnTo>
                    <a:pt x="77" y="116"/>
                  </a:lnTo>
                  <a:lnTo>
                    <a:pt x="51" y="121"/>
                  </a:lnTo>
                  <a:lnTo>
                    <a:pt x="37" y="36"/>
                  </a:lnTo>
                  <a:lnTo>
                    <a:pt x="4" y="41"/>
                  </a:lnTo>
                  <a:lnTo>
                    <a:pt x="0" y="15"/>
                  </a:lnTo>
                  <a:lnTo>
                    <a:pt x="91" y="0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08" name="Freeform 216"/>
            <p:cNvSpPr>
              <a:spLocks/>
            </p:cNvSpPr>
            <p:nvPr/>
          </p:nvSpPr>
          <p:spPr bwMode="auto">
            <a:xfrm>
              <a:off x="4794" y="2420"/>
              <a:ext cx="48" cy="4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113" y="22"/>
                </a:cxn>
                <a:cxn ang="0">
                  <a:pos x="69" y="94"/>
                </a:cxn>
                <a:cxn ang="0">
                  <a:pos x="132" y="66"/>
                </a:cxn>
                <a:cxn ang="0">
                  <a:pos x="142" y="90"/>
                </a:cxn>
                <a:cxn ang="0">
                  <a:pos x="40" y="135"/>
                </a:cxn>
                <a:cxn ang="0">
                  <a:pos x="31" y="113"/>
                </a:cxn>
                <a:cxn ang="0">
                  <a:pos x="75" y="41"/>
                </a:cxn>
                <a:cxn ang="0">
                  <a:pos x="11" y="69"/>
                </a:cxn>
                <a:cxn ang="0">
                  <a:pos x="0" y="45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42" h="135">
                  <a:moveTo>
                    <a:pt x="102" y="0"/>
                  </a:moveTo>
                  <a:lnTo>
                    <a:pt x="113" y="22"/>
                  </a:lnTo>
                  <a:lnTo>
                    <a:pt x="69" y="94"/>
                  </a:lnTo>
                  <a:lnTo>
                    <a:pt x="132" y="66"/>
                  </a:lnTo>
                  <a:lnTo>
                    <a:pt x="142" y="90"/>
                  </a:lnTo>
                  <a:lnTo>
                    <a:pt x="40" y="135"/>
                  </a:lnTo>
                  <a:lnTo>
                    <a:pt x="31" y="113"/>
                  </a:lnTo>
                  <a:lnTo>
                    <a:pt x="75" y="41"/>
                  </a:lnTo>
                  <a:lnTo>
                    <a:pt x="11" y="69"/>
                  </a:lnTo>
                  <a:lnTo>
                    <a:pt x="0" y="45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09" name="Freeform 217"/>
            <p:cNvSpPr>
              <a:spLocks/>
            </p:cNvSpPr>
            <p:nvPr/>
          </p:nvSpPr>
          <p:spPr bwMode="auto">
            <a:xfrm>
              <a:off x="4784" y="2383"/>
              <a:ext cx="41" cy="36"/>
            </a:xfrm>
            <a:custGeom>
              <a:avLst/>
              <a:gdLst/>
              <a:ahLst/>
              <a:cxnLst>
                <a:cxn ang="0">
                  <a:pos x="56" y="79"/>
                </a:cxn>
                <a:cxn ang="0">
                  <a:pos x="117" y="63"/>
                </a:cxn>
                <a:cxn ang="0">
                  <a:pos x="123" y="89"/>
                </a:cxn>
                <a:cxn ang="0">
                  <a:pos x="63" y="105"/>
                </a:cxn>
                <a:cxn ang="0">
                  <a:pos x="63" y="105"/>
                </a:cxn>
                <a:cxn ang="0">
                  <a:pos x="63" y="105"/>
                </a:cxn>
                <a:cxn ang="0">
                  <a:pos x="51" y="107"/>
                </a:cxn>
                <a:cxn ang="0">
                  <a:pos x="40" y="107"/>
                </a:cxn>
                <a:cxn ang="0">
                  <a:pos x="30" y="105"/>
                </a:cxn>
                <a:cxn ang="0">
                  <a:pos x="21" y="100"/>
                </a:cxn>
                <a:cxn ang="0">
                  <a:pos x="15" y="95"/>
                </a:cxn>
                <a:cxn ang="0">
                  <a:pos x="8" y="88"/>
                </a:cxn>
                <a:cxn ang="0">
                  <a:pos x="4" y="82"/>
                </a:cxn>
                <a:cxn ang="0">
                  <a:pos x="2" y="73"/>
                </a:cxn>
                <a:cxn ang="0">
                  <a:pos x="0" y="64"/>
                </a:cxn>
                <a:cxn ang="0">
                  <a:pos x="1" y="57"/>
                </a:cxn>
                <a:cxn ang="0">
                  <a:pos x="2" y="48"/>
                </a:cxn>
                <a:cxn ang="0">
                  <a:pos x="6" y="40"/>
                </a:cxn>
                <a:cxn ang="0">
                  <a:pos x="11" y="33"/>
                </a:cxn>
                <a:cxn ang="0">
                  <a:pos x="19" y="26"/>
                </a:cxn>
                <a:cxn ang="0">
                  <a:pos x="29" y="21"/>
                </a:cxn>
                <a:cxn ang="0">
                  <a:pos x="40" y="17"/>
                </a:cxn>
                <a:cxn ang="0">
                  <a:pos x="40" y="17"/>
                </a:cxn>
                <a:cxn ang="0">
                  <a:pos x="101" y="0"/>
                </a:cxn>
                <a:cxn ang="0">
                  <a:pos x="107" y="26"/>
                </a:cxn>
                <a:cxn ang="0">
                  <a:pos x="46" y="43"/>
                </a:cxn>
                <a:cxn ang="0">
                  <a:pos x="46" y="43"/>
                </a:cxn>
                <a:cxn ang="0">
                  <a:pos x="46" y="43"/>
                </a:cxn>
                <a:cxn ang="0">
                  <a:pos x="42" y="44"/>
                </a:cxn>
                <a:cxn ang="0">
                  <a:pos x="39" y="46"/>
                </a:cxn>
                <a:cxn ang="0">
                  <a:pos x="35" y="49"/>
                </a:cxn>
                <a:cxn ang="0">
                  <a:pos x="33" y="53"/>
                </a:cxn>
                <a:cxn ang="0">
                  <a:pos x="31" y="56"/>
                </a:cxn>
                <a:cxn ang="0">
                  <a:pos x="31" y="59"/>
                </a:cxn>
                <a:cxn ang="0">
                  <a:pos x="31" y="62"/>
                </a:cxn>
                <a:cxn ang="0">
                  <a:pos x="31" y="66"/>
                </a:cxn>
                <a:cxn ang="0">
                  <a:pos x="32" y="69"/>
                </a:cxn>
                <a:cxn ang="0">
                  <a:pos x="34" y="72"/>
                </a:cxn>
                <a:cxn ang="0">
                  <a:pos x="36" y="75"/>
                </a:cxn>
                <a:cxn ang="0">
                  <a:pos x="40" y="78"/>
                </a:cxn>
                <a:cxn ang="0">
                  <a:pos x="43" y="79"/>
                </a:cxn>
                <a:cxn ang="0">
                  <a:pos x="47" y="80"/>
                </a:cxn>
                <a:cxn ang="0">
                  <a:pos x="52" y="80"/>
                </a:cxn>
                <a:cxn ang="0">
                  <a:pos x="56" y="79"/>
                </a:cxn>
                <a:cxn ang="0">
                  <a:pos x="56" y="79"/>
                </a:cxn>
                <a:cxn ang="0">
                  <a:pos x="56" y="79"/>
                </a:cxn>
              </a:cxnLst>
              <a:rect l="0" t="0" r="r" b="b"/>
              <a:pathLst>
                <a:path w="123" h="107">
                  <a:moveTo>
                    <a:pt x="56" y="79"/>
                  </a:moveTo>
                  <a:lnTo>
                    <a:pt x="117" y="63"/>
                  </a:lnTo>
                  <a:lnTo>
                    <a:pt x="123" y="89"/>
                  </a:lnTo>
                  <a:lnTo>
                    <a:pt x="63" y="105"/>
                  </a:lnTo>
                  <a:lnTo>
                    <a:pt x="63" y="105"/>
                  </a:lnTo>
                  <a:lnTo>
                    <a:pt x="63" y="105"/>
                  </a:lnTo>
                  <a:lnTo>
                    <a:pt x="51" y="107"/>
                  </a:lnTo>
                  <a:lnTo>
                    <a:pt x="40" y="107"/>
                  </a:lnTo>
                  <a:lnTo>
                    <a:pt x="30" y="105"/>
                  </a:lnTo>
                  <a:lnTo>
                    <a:pt x="21" y="100"/>
                  </a:lnTo>
                  <a:lnTo>
                    <a:pt x="15" y="95"/>
                  </a:lnTo>
                  <a:lnTo>
                    <a:pt x="8" y="88"/>
                  </a:lnTo>
                  <a:lnTo>
                    <a:pt x="4" y="82"/>
                  </a:lnTo>
                  <a:lnTo>
                    <a:pt x="2" y="73"/>
                  </a:lnTo>
                  <a:lnTo>
                    <a:pt x="0" y="64"/>
                  </a:lnTo>
                  <a:lnTo>
                    <a:pt x="1" y="57"/>
                  </a:lnTo>
                  <a:lnTo>
                    <a:pt x="2" y="48"/>
                  </a:lnTo>
                  <a:lnTo>
                    <a:pt x="6" y="40"/>
                  </a:lnTo>
                  <a:lnTo>
                    <a:pt x="11" y="33"/>
                  </a:lnTo>
                  <a:lnTo>
                    <a:pt x="19" y="26"/>
                  </a:lnTo>
                  <a:lnTo>
                    <a:pt x="29" y="21"/>
                  </a:lnTo>
                  <a:lnTo>
                    <a:pt x="40" y="17"/>
                  </a:lnTo>
                  <a:lnTo>
                    <a:pt x="40" y="17"/>
                  </a:lnTo>
                  <a:lnTo>
                    <a:pt x="101" y="0"/>
                  </a:lnTo>
                  <a:lnTo>
                    <a:pt x="107" y="26"/>
                  </a:lnTo>
                  <a:lnTo>
                    <a:pt x="46" y="43"/>
                  </a:lnTo>
                  <a:lnTo>
                    <a:pt x="46" y="43"/>
                  </a:lnTo>
                  <a:lnTo>
                    <a:pt x="46" y="43"/>
                  </a:lnTo>
                  <a:lnTo>
                    <a:pt x="42" y="44"/>
                  </a:lnTo>
                  <a:lnTo>
                    <a:pt x="39" y="46"/>
                  </a:lnTo>
                  <a:lnTo>
                    <a:pt x="35" y="49"/>
                  </a:lnTo>
                  <a:lnTo>
                    <a:pt x="33" y="53"/>
                  </a:lnTo>
                  <a:lnTo>
                    <a:pt x="31" y="56"/>
                  </a:lnTo>
                  <a:lnTo>
                    <a:pt x="31" y="59"/>
                  </a:lnTo>
                  <a:lnTo>
                    <a:pt x="31" y="62"/>
                  </a:lnTo>
                  <a:lnTo>
                    <a:pt x="31" y="66"/>
                  </a:lnTo>
                  <a:lnTo>
                    <a:pt x="32" y="69"/>
                  </a:lnTo>
                  <a:lnTo>
                    <a:pt x="34" y="72"/>
                  </a:lnTo>
                  <a:lnTo>
                    <a:pt x="36" y="75"/>
                  </a:lnTo>
                  <a:lnTo>
                    <a:pt x="40" y="78"/>
                  </a:lnTo>
                  <a:lnTo>
                    <a:pt x="43" y="79"/>
                  </a:lnTo>
                  <a:lnTo>
                    <a:pt x="47" y="80"/>
                  </a:lnTo>
                  <a:lnTo>
                    <a:pt x="52" y="80"/>
                  </a:lnTo>
                  <a:lnTo>
                    <a:pt x="56" y="79"/>
                  </a:lnTo>
                  <a:lnTo>
                    <a:pt x="56" y="79"/>
                  </a:lnTo>
                  <a:lnTo>
                    <a:pt x="56" y="79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10" name="Freeform 218"/>
            <p:cNvSpPr>
              <a:spLocks/>
            </p:cNvSpPr>
            <p:nvPr/>
          </p:nvSpPr>
          <p:spPr bwMode="auto">
            <a:xfrm>
              <a:off x="4958" y="2010"/>
              <a:ext cx="36" cy="45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70" y="0"/>
                </a:cxn>
                <a:cxn ang="0">
                  <a:pos x="80" y="24"/>
                </a:cxn>
                <a:cxn ang="0">
                  <a:pos x="32" y="45"/>
                </a:cxn>
                <a:cxn ang="0">
                  <a:pos x="39" y="60"/>
                </a:cxn>
                <a:cxn ang="0">
                  <a:pos x="75" y="45"/>
                </a:cxn>
                <a:cxn ang="0">
                  <a:pos x="85" y="67"/>
                </a:cxn>
                <a:cxn ang="0">
                  <a:pos x="49" y="83"/>
                </a:cxn>
                <a:cxn ang="0">
                  <a:pos x="56" y="100"/>
                </a:cxn>
                <a:cxn ang="0">
                  <a:pos x="103" y="79"/>
                </a:cxn>
                <a:cxn ang="0">
                  <a:pos x="113" y="104"/>
                </a:cxn>
                <a:cxn ang="0">
                  <a:pos x="44" y="134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113" h="134">
                  <a:moveTo>
                    <a:pt x="0" y="30"/>
                  </a:moveTo>
                  <a:lnTo>
                    <a:pt x="70" y="0"/>
                  </a:lnTo>
                  <a:lnTo>
                    <a:pt x="80" y="24"/>
                  </a:lnTo>
                  <a:lnTo>
                    <a:pt x="32" y="45"/>
                  </a:lnTo>
                  <a:lnTo>
                    <a:pt x="39" y="60"/>
                  </a:lnTo>
                  <a:lnTo>
                    <a:pt x="75" y="45"/>
                  </a:lnTo>
                  <a:lnTo>
                    <a:pt x="85" y="67"/>
                  </a:lnTo>
                  <a:lnTo>
                    <a:pt x="49" y="83"/>
                  </a:lnTo>
                  <a:lnTo>
                    <a:pt x="56" y="100"/>
                  </a:lnTo>
                  <a:lnTo>
                    <a:pt x="103" y="79"/>
                  </a:lnTo>
                  <a:lnTo>
                    <a:pt x="113" y="104"/>
                  </a:lnTo>
                  <a:lnTo>
                    <a:pt x="44" y="134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11" name="Freeform 219"/>
            <p:cNvSpPr>
              <a:spLocks/>
            </p:cNvSpPr>
            <p:nvPr/>
          </p:nvSpPr>
          <p:spPr bwMode="auto">
            <a:xfrm>
              <a:off x="4911" y="2025"/>
              <a:ext cx="49" cy="53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17" y="48"/>
                </a:cxn>
                <a:cxn ang="0">
                  <a:pos x="75" y="74"/>
                </a:cxn>
                <a:cxn ang="0">
                  <a:pos x="78" y="11"/>
                </a:cxn>
                <a:cxn ang="0">
                  <a:pos x="96" y="0"/>
                </a:cxn>
                <a:cxn ang="0">
                  <a:pos x="153" y="96"/>
                </a:cxn>
                <a:cxn ang="0">
                  <a:pos x="130" y="110"/>
                </a:cxn>
                <a:cxn ang="0">
                  <a:pos x="99" y="58"/>
                </a:cxn>
                <a:cxn ang="0">
                  <a:pos x="99" y="112"/>
                </a:cxn>
                <a:cxn ang="0">
                  <a:pos x="99" y="112"/>
                </a:cxn>
                <a:cxn ang="0">
                  <a:pos x="50" y="88"/>
                </a:cxn>
                <a:cxn ang="0">
                  <a:pos x="82" y="140"/>
                </a:cxn>
                <a:cxn ang="0">
                  <a:pos x="59" y="154"/>
                </a:cxn>
                <a:cxn ang="0">
                  <a:pos x="0" y="59"/>
                </a:cxn>
                <a:cxn ang="0">
                  <a:pos x="0" y="59"/>
                </a:cxn>
              </a:cxnLst>
              <a:rect l="0" t="0" r="r" b="b"/>
              <a:pathLst>
                <a:path w="153" h="154">
                  <a:moveTo>
                    <a:pt x="0" y="59"/>
                  </a:moveTo>
                  <a:lnTo>
                    <a:pt x="17" y="48"/>
                  </a:lnTo>
                  <a:lnTo>
                    <a:pt x="75" y="74"/>
                  </a:lnTo>
                  <a:lnTo>
                    <a:pt x="78" y="11"/>
                  </a:lnTo>
                  <a:lnTo>
                    <a:pt x="96" y="0"/>
                  </a:lnTo>
                  <a:lnTo>
                    <a:pt x="153" y="96"/>
                  </a:lnTo>
                  <a:lnTo>
                    <a:pt x="130" y="110"/>
                  </a:lnTo>
                  <a:lnTo>
                    <a:pt x="99" y="58"/>
                  </a:lnTo>
                  <a:lnTo>
                    <a:pt x="99" y="112"/>
                  </a:lnTo>
                  <a:lnTo>
                    <a:pt x="99" y="112"/>
                  </a:lnTo>
                  <a:lnTo>
                    <a:pt x="50" y="88"/>
                  </a:lnTo>
                  <a:lnTo>
                    <a:pt x="82" y="140"/>
                  </a:lnTo>
                  <a:lnTo>
                    <a:pt x="59" y="154"/>
                  </a:lnTo>
                  <a:lnTo>
                    <a:pt x="0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12" name="Freeform 220"/>
            <p:cNvSpPr>
              <a:spLocks noEditPoints="1"/>
            </p:cNvSpPr>
            <p:nvPr/>
          </p:nvSpPr>
          <p:spPr bwMode="auto">
            <a:xfrm>
              <a:off x="4850" y="2080"/>
              <a:ext cx="50" cy="48"/>
            </a:xfrm>
            <a:custGeom>
              <a:avLst/>
              <a:gdLst/>
              <a:ahLst/>
              <a:cxnLst>
                <a:cxn ang="0">
                  <a:pos x="100" y="9"/>
                </a:cxn>
                <a:cxn ang="0">
                  <a:pos x="100" y="9"/>
                </a:cxn>
                <a:cxn ang="0">
                  <a:pos x="104" y="11"/>
                </a:cxn>
                <a:cxn ang="0">
                  <a:pos x="108" y="15"/>
                </a:cxn>
                <a:cxn ang="0">
                  <a:pos x="111" y="19"/>
                </a:cxn>
                <a:cxn ang="0">
                  <a:pos x="113" y="26"/>
                </a:cxn>
                <a:cxn ang="0">
                  <a:pos x="113" y="33"/>
                </a:cxn>
                <a:cxn ang="0">
                  <a:pos x="113" y="41"/>
                </a:cxn>
                <a:cxn ang="0">
                  <a:pos x="110" y="51"/>
                </a:cxn>
                <a:cxn ang="0">
                  <a:pos x="105" y="62"/>
                </a:cxn>
                <a:cxn ang="0">
                  <a:pos x="105" y="62"/>
                </a:cxn>
                <a:cxn ang="0">
                  <a:pos x="151" y="65"/>
                </a:cxn>
                <a:cxn ang="0">
                  <a:pos x="127" y="91"/>
                </a:cxn>
                <a:cxn ang="0">
                  <a:pos x="82" y="87"/>
                </a:cxn>
                <a:cxn ang="0">
                  <a:pos x="73" y="95"/>
                </a:cxn>
                <a:cxn ang="0">
                  <a:pos x="100" y="120"/>
                </a:cxn>
                <a:cxn ang="0">
                  <a:pos x="82" y="139"/>
                </a:cxn>
                <a:cxn ang="0">
                  <a:pos x="0" y="63"/>
                </a:cxn>
                <a:cxn ang="0">
                  <a:pos x="38" y="23"/>
                </a:cxn>
                <a:cxn ang="0">
                  <a:pos x="38" y="23"/>
                </a:cxn>
                <a:cxn ang="0">
                  <a:pos x="38" y="23"/>
                </a:cxn>
                <a:cxn ang="0">
                  <a:pos x="49" y="12"/>
                </a:cxn>
                <a:cxn ang="0">
                  <a:pos x="60" y="5"/>
                </a:cxn>
                <a:cxn ang="0">
                  <a:pos x="69" y="2"/>
                </a:cxn>
                <a:cxn ang="0">
                  <a:pos x="76" y="0"/>
                </a:cxn>
                <a:cxn ang="0">
                  <a:pos x="84" y="1"/>
                </a:cxn>
                <a:cxn ang="0">
                  <a:pos x="89" y="2"/>
                </a:cxn>
                <a:cxn ang="0">
                  <a:pos x="95" y="5"/>
                </a:cxn>
                <a:cxn ang="0">
                  <a:pos x="100" y="9"/>
                </a:cxn>
                <a:cxn ang="0">
                  <a:pos x="100" y="9"/>
                </a:cxn>
                <a:cxn ang="0">
                  <a:pos x="100" y="9"/>
                </a:cxn>
                <a:cxn ang="0">
                  <a:pos x="100" y="9"/>
                </a:cxn>
                <a:cxn ang="0">
                  <a:pos x="62" y="35"/>
                </a:cxn>
                <a:cxn ang="0">
                  <a:pos x="37" y="62"/>
                </a:cxn>
                <a:cxn ang="0">
                  <a:pos x="57" y="81"/>
                </a:cxn>
                <a:cxn ang="0">
                  <a:pos x="83" y="53"/>
                </a:cxn>
                <a:cxn ang="0">
                  <a:pos x="83" y="53"/>
                </a:cxn>
                <a:cxn ang="0">
                  <a:pos x="83" y="53"/>
                </a:cxn>
                <a:cxn ang="0">
                  <a:pos x="85" y="48"/>
                </a:cxn>
                <a:cxn ang="0">
                  <a:pos x="85" y="43"/>
                </a:cxn>
                <a:cxn ang="0">
                  <a:pos x="83" y="39"/>
                </a:cxn>
                <a:cxn ang="0">
                  <a:pos x="80" y="36"/>
                </a:cxn>
                <a:cxn ang="0">
                  <a:pos x="76" y="33"/>
                </a:cxn>
                <a:cxn ang="0">
                  <a:pos x="72" y="31"/>
                </a:cxn>
                <a:cxn ang="0">
                  <a:pos x="68" y="32"/>
                </a:cxn>
                <a:cxn ang="0">
                  <a:pos x="62" y="35"/>
                </a:cxn>
                <a:cxn ang="0">
                  <a:pos x="62" y="35"/>
                </a:cxn>
                <a:cxn ang="0">
                  <a:pos x="62" y="35"/>
                </a:cxn>
              </a:cxnLst>
              <a:rect l="0" t="0" r="r" b="b"/>
              <a:pathLst>
                <a:path w="151" h="139">
                  <a:moveTo>
                    <a:pt x="100" y="9"/>
                  </a:moveTo>
                  <a:lnTo>
                    <a:pt x="100" y="9"/>
                  </a:lnTo>
                  <a:lnTo>
                    <a:pt x="104" y="11"/>
                  </a:lnTo>
                  <a:lnTo>
                    <a:pt x="108" y="15"/>
                  </a:lnTo>
                  <a:lnTo>
                    <a:pt x="111" y="19"/>
                  </a:lnTo>
                  <a:lnTo>
                    <a:pt x="113" y="26"/>
                  </a:lnTo>
                  <a:lnTo>
                    <a:pt x="113" y="33"/>
                  </a:lnTo>
                  <a:lnTo>
                    <a:pt x="113" y="41"/>
                  </a:lnTo>
                  <a:lnTo>
                    <a:pt x="110" y="51"/>
                  </a:lnTo>
                  <a:lnTo>
                    <a:pt x="105" y="62"/>
                  </a:lnTo>
                  <a:lnTo>
                    <a:pt x="105" y="62"/>
                  </a:lnTo>
                  <a:lnTo>
                    <a:pt x="151" y="65"/>
                  </a:lnTo>
                  <a:lnTo>
                    <a:pt x="127" y="91"/>
                  </a:lnTo>
                  <a:lnTo>
                    <a:pt x="82" y="87"/>
                  </a:lnTo>
                  <a:lnTo>
                    <a:pt x="73" y="95"/>
                  </a:lnTo>
                  <a:lnTo>
                    <a:pt x="100" y="120"/>
                  </a:lnTo>
                  <a:lnTo>
                    <a:pt x="82" y="139"/>
                  </a:lnTo>
                  <a:lnTo>
                    <a:pt x="0" y="63"/>
                  </a:lnTo>
                  <a:lnTo>
                    <a:pt x="38" y="23"/>
                  </a:lnTo>
                  <a:lnTo>
                    <a:pt x="38" y="23"/>
                  </a:lnTo>
                  <a:lnTo>
                    <a:pt x="38" y="23"/>
                  </a:lnTo>
                  <a:lnTo>
                    <a:pt x="49" y="12"/>
                  </a:lnTo>
                  <a:lnTo>
                    <a:pt x="60" y="5"/>
                  </a:lnTo>
                  <a:lnTo>
                    <a:pt x="69" y="2"/>
                  </a:lnTo>
                  <a:lnTo>
                    <a:pt x="76" y="0"/>
                  </a:lnTo>
                  <a:lnTo>
                    <a:pt x="84" y="1"/>
                  </a:lnTo>
                  <a:lnTo>
                    <a:pt x="89" y="2"/>
                  </a:lnTo>
                  <a:lnTo>
                    <a:pt x="95" y="5"/>
                  </a:lnTo>
                  <a:lnTo>
                    <a:pt x="100" y="9"/>
                  </a:lnTo>
                  <a:lnTo>
                    <a:pt x="100" y="9"/>
                  </a:lnTo>
                  <a:lnTo>
                    <a:pt x="100" y="9"/>
                  </a:lnTo>
                  <a:lnTo>
                    <a:pt x="100" y="9"/>
                  </a:lnTo>
                  <a:close/>
                  <a:moveTo>
                    <a:pt x="62" y="35"/>
                  </a:moveTo>
                  <a:lnTo>
                    <a:pt x="37" y="62"/>
                  </a:lnTo>
                  <a:lnTo>
                    <a:pt x="57" y="81"/>
                  </a:lnTo>
                  <a:lnTo>
                    <a:pt x="83" y="53"/>
                  </a:lnTo>
                  <a:lnTo>
                    <a:pt x="83" y="53"/>
                  </a:lnTo>
                  <a:lnTo>
                    <a:pt x="83" y="53"/>
                  </a:lnTo>
                  <a:lnTo>
                    <a:pt x="85" y="48"/>
                  </a:lnTo>
                  <a:lnTo>
                    <a:pt x="85" y="43"/>
                  </a:lnTo>
                  <a:lnTo>
                    <a:pt x="83" y="39"/>
                  </a:lnTo>
                  <a:lnTo>
                    <a:pt x="80" y="36"/>
                  </a:lnTo>
                  <a:lnTo>
                    <a:pt x="76" y="33"/>
                  </a:lnTo>
                  <a:lnTo>
                    <a:pt x="72" y="31"/>
                  </a:lnTo>
                  <a:lnTo>
                    <a:pt x="68" y="32"/>
                  </a:lnTo>
                  <a:lnTo>
                    <a:pt x="62" y="35"/>
                  </a:lnTo>
                  <a:lnTo>
                    <a:pt x="62" y="35"/>
                  </a:lnTo>
                  <a:lnTo>
                    <a:pt x="62" y="35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13" name="Freeform 221"/>
            <p:cNvSpPr>
              <a:spLocks/>
            </p:cNvSpPr>
            <p:nvPr/>
          </p:nvSpPr>
          <p:spPr bwMode="auto">
            <a:xfrm>
              <a:off x="4788" y="2185"/>
              <a:ext cx="45" cy="38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7" y="0"/>
                </a:cxn>
                <a:cxn ang="0">
                  <a:pos x="51" y="9"/>
                </a:cxn>
                <a:cxn ang="0">
                  <a:pos x="33" y="58"/>
                </a:cxn>
                <a:cxn ang="0">
                  <a:pos x="48" y="64"/>
                </a:cxn>
                <a:cxn ang="0">
                  <a:pos x="62" y="27"/>
                </a:cxn>
                <a:cxn ang="0">
                  <a:pos x="85" y="36"/>
                </a:cxn>
                <a:cxn ang="0">
                  <a:pos x="72" y="73"/>
                </a:cxn>
                <a:cxn ang="0">
                  <a:pos x="88" y="79"/>
                </a:cxn>
                <a:cxn ang="0">
                  <a:pos x="106" y="31"/>
                </a:cxn>
                <a:cxn ang="0">
                  <a:pos x="131" y="41"/>
                </a:cxn>
                <a:cxn ang="0">
                  <a:pos x="104" y="111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131" h="111">
                  <a:moveTo>
                    <a:pt x="0" y="72"/>
                  </a:moveTo>
                  <a:lnTo>
                    <a:pt x="27" y="0"/>
                  </a:lnTo>
                  <a:lnTo>
                    <a:pt x="51" y="9"/>
                  </a:lnTo>
                  <a:lnTo>
                    <a:pt x="33" y="58"/>
                  </a:lnTo>
                  <a:lnTo>
                    <a:pt x="48" y="64"/>
                  </a:lnTo>
                  <a:lnTo>
                    <a:pt x="62" y="27"/>
                  </a:lnTo>
                  <a:lnTo>
                    <a:pt x="85" y="36"/>
                  </a:lnTo>
                  <a:lnTo>
                    <a:pt x="72" y="73"/>
                  </a:lnTo>
                  <a:lnTo>
                    <a:pt x="88" y="79"/>
                  </a:lnTo>
                  <a:lnTo>
                    <a:pt x="106" y="31"/>
                  </a:lnTo>
                  <a:lnTo>
                    <a:pt x="131" y="41"/>
                  </a:lnTo>
                  <a:lnTo>
                    <a:pt x="104" y="111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14" name="Freeform 222"/>
            <p:cNvSpPr>
              <a:spLocks/>
            </p:cNvSpPr>
            <p:nvPr/>
          </p:nvSpPr>
          <p:spPr bwMode="auto">
            <a:xfrm>
              <a:off x="4814" y="2455"/>
              <a:ext cx="36" cy="28"/>
            </a:xfrm>
            <a:custGeom>
              <a:avLst/>
              <a:gdLst/>
              <a:ahLst/>
              <a:cxnLst>
                <a:cxn ang="0">
                  <a:pos x="110" y="23"/>
                </a:cxn>
                <a:cxn ang="0">
                  <a:pos x="14" y="80"/>
                </a:cxn>
                <a:cxn ang="0">
                  <a:pos x="0" y="57"/>
                </a:cxn>
                <a:cxn ang="0">
                  <a:pos x="96" y="0"/>
                </a:cxn>
                <a:cxn ang="0">
                  <a:pos x="110" y="23"/>
                </a:cxn>
                <a:cxn ang="0">
                  <a:pos x="110" y="23"/>
                </a:cxn>
                <a:cxn ang="0">
                  <a:pos x="110" y="23"/>
                </a:cxn>
              </a:cxnLst>
              <a:rect l="0" t="0" r="r" b="b"/>
              <a:pathLst>
                <a:path w="110" h="80">
                  <a:moveTo>
                    <a:pt x="110" y="23"/>
                  </a:moveTo>
                  <a:lnTo>
                    <a:pt x="14" y="80"/>
                  </a:lnTo>
                  <a:lnTo>
                    <a:pt x="0" y="57"/>
                  </a:lnTo>
                  <a:lnTo>
                    <a:pt x="96" y="0"/>
                  </a:lnTo>
                  <a:lnTo>
                    <a:pt x="110" y="23"/>
                  </a:lnTo>
                  <a:lnTo>
                    <a:pt x="110" y="23"/>
                  </a:lnTo>
                  <a:lnTo>
                    <a:pt x="110" y="23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15" name="Freeform 223"/>
            <p:cNvSpPr>
              <a:spLocks/>
            </p:cNvSpPr>
            <p:nvPr/>
          </p:nvSpPr>
          <p:spPr bwMode="auto">
            <a:xfrm>
              <a:off x="4993" y="1996"/>
              <a:ext cx="43" cy="45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3" y="21"/>
                </a:cxn>
                <a:cxn ang="0">
                  <a:pos x="90" y="75"/>
                </a:cxn>
                <a:cxn ang="0">
                  <a:pos x="69" y="7"/>
                </a:cxn>
                <a:cxn ang="0">
                  <a:pos x="94" y="0"/>
                </a:cxn>
                <a:cxn ang="0">
                  <a:pos x="128" y="106"/>
                </a:cxn>
                <a:cxn ang="0">
                  <a:pos x="104" y="114"/>
                </a:cxn>
                <a:cxn ang="0">
                  <a:pos x="38" y="62"/>
                </a:cxn>
                <a:cxn ang="0">
                  <a:pos x="58" y="128"/>
                </a:cxn>
                <a:cxn ang="0">
                  <a:pos x="33" y="135"/>
                </a:cxn>
                <a:cxn ang="0">
                  <a:pos x="0" y="29"/>
                </a:cxn>
                <a:cxn ang="0">
                  <a:pos x="0" y="29"/>
                </a:cxn>
              </a:cxnLst>
              <a:rect l="0" t="0" r="r" b="b"/>
              <a:pathLst>
                <a:path w="128" h="135">
                  <a:moveTo>
                    <a:pt x="0" y="29"/>
                  </a:moveTo>
                  <a:lnTo>
                    <a:pt x="23" y="21"/>
                  </a:lnTo>
                  <a:lnTo>
                    <a:pt x="90" y="75"/>
                  </a:lnTo>
                  <a:lnTo>
                    <a:pt x="69" y="7"/>
                  </a:lnTo>
                  <a:lnTo>
                    <a:pt x="94" y="0"/>
                  </a:lnTo>
                  <a:lnTo>
                    <a:pt x="128" y="106"/>
                  </a:lnTo>
                  <a:lnTo>
                    <a:pt x="104" y="114"/>
                  </a:lnTo>
                  <a:lnTo>
                    <a:pt x="38" y="62"/>
                  </a:lnTo>
                  <a:lnTo>
                    <a:pt x="58" y="128"/>
                  </a:lnTo>
                  <a:lnTo>
                    <a:pt x="33" y="135"/>
                  </a:lnTo>
                  <a:lnTo>
                    <a:pt x="0" y="2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16" name="Freeform 224"/>
            <p:cNvSpPr>
              <a:spLocks/>
            </p:cNvSpPr>
            <p:nvPr/>
          </p:nvSpPr>
          <p:spPr bwMode="auto">
            <a:xfrm>
              <a:off x="5307" y="2499"/>
              <a:ext cx="45" cy="42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53" y="0"/>
                </a:cxn>
                <a:cxn ang="0">
                  <a:pos x="72" y="18"/>
                </a:cxn>
                <a:cxn ang="0">
                  <a:pos x="35" y="56"/>
                </a:cxn>
                <a:cxn ang="0">
                  <a:pos x="47" y="68"/>
                </a:cxn>
                <a:cxn ang="0">
                  <a:pos x="75" y="39"/>
                </a:cxn>
                <a:cxn ang="0">
                  <a:pos x="93" y="56"/>
                </a:cxn>
                <a:cxn ang="0">
                  <a:pos x="66" y="85"/>
                </a:cxn>
                <a:cxn ang="0">
                  <a:pos x="79" y="98"/>
                </a:cxn>
                <a:cxn ang="0">
                  <a:pos x="115" y="61"/>
                </a:cxn>
                <a:cxn ang="0">
                  <a:pos x="133" y="79"/>
                </a:cxn>
                <a:cxn ang="0">
                  <a:pos x="81" y="132"/>
                </a:cxn>
                <a:cxn ang="0">
                  <a:pos x="0" y="56"/>
                </a:cxn>
                <a:cxn ang="0">
                  <a:pos x="0" y="56"/>
                </a:cxn>
              </a:cxnLst>
              <a:rect l="0" t="0" r="r" b="b"/>
              <a:pathLst>
                <a:path w="133" h="132">
                  <a:moveTo>
                    <a:pt x="0" y="56"/>
                  </a:moveTo>
                  <a:lnTo>
                    <a:pt x="53" y="0"/>
                  </a:lnTo>
                  <a:lnTo>
                    <a:pt x="72" y="18"/>
                  </a:lnTo>
                  <a:lnTo>
                    <a:pt x="35" y="56"/>
                  </a:lnTo>
                  <a:lnTo>
                    <a:pt x="47" y="68"/>
                  </a:lnTo>
                  <a:lnTo>
                    <a:pt x="75" y="39"/>
                  </a:lnTo>
                  <a:lnTo>
                    <a:pt x="93" y="56"/>
                  </a:lnTo>
                  <a:lnTo>
                    <a:pt x="66" y="85"/>
                  </a:lnTo>
                  <a:lnTo>
                    <a:pt x="79" y="98"/>
                  </a:lnTo>
                  <a:lnTo>
                    <a:pt x="115" y="61"/>
                  </a:lnTo>
                  <a:lnTo>
                    <a:pt x="133" y="79"/>
                  </a:lnTo>
                  <a:lnTo>
                    <a:pt x="81" y="132"/>
                  </a:lnTo>
                  <a:lnTo>
                    <a:pt x="0" y="56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17" name="Freeform 225"/>
            <p:cNvSpPr>
              <a:spLocks noEditPoints="1"/>
            </p:cNvSpPr>
            <p:nvPr/>
          </p:nvSpPr>
          <p:spPr bwMode="auto">
            <a:xfrm>
              <a:off x="4779" y="2225"/>
              <a:ext cx="130" cy="336"/>
            </a:xfrm>
            <a:custGeom>
              <a:avLst/>
              <a:gdLst/>
              <a:ahLst/>
              <a:cxnLst>
                <a:cxn ang="0">
                  <a:pos x="112" y="101"/>
                </a:cxn>
                <a:cxn ang="0">
                  <a:pos x="6" y="53"/>
                </a:cxn>
                <a:cxn ang="0">
                  <a:pos x="6" y="53"/>
                </a:cxn>
                <a:cxn ang="0">
                  <a:pos x="10" y="39"/>
                </a:cxn>
                <a:cxn ang="0">
                  <a:pos x="17" y="27"/>
                </a:cxn>
                <a:cxn ang="0">
                  <a:pos x="34" y="9"/>
                </a:cxn>
                <a:cxn ang="0">
                  <a:pos x="55" y="1"/>
                </a:cxn>
                <a:cxn ang="0">
                  <a:pos x="75" y="1"/>
                </a:cxn>
                <a:cxn ang="0">
                  <a:pos x="95" y="9"/>
                </a:cxn>
                <a:cxn ang="0">
                  <a:pos x="110" y="25"/>
                </a:cxn>
                <a:cxn ang="0">
                  <a:pos x="118" y="42"/>
                </a:cxn>
                <a:cxn ang="0">
                  <a:pos x="119" y="55"/>
                </a:cxn>
                <a:cxn ang="0">
                  <a:pos x="119" y="70"/>
                </a:cxn>
                <a:cxn ang="0">
                  <a:pos x="116" y="79"/>
                </a:cxn>
                <a:cxn ang="0">
                  <a:pos x="116" y="79"/>
                </a:cxn>
                <a:cxn ang="0">
                  <a:pos x="88" y="67"/>
                </a:cxn>
                <a:cxn ang="0">
                  <a:pos x="88" y="67"/>
                </a:cxn>
                <a:cxn ang="0">
                  <a:pos x="89" y="53"/>
                </a:cxn>
                <a:cxn ang="0">
                  <a:pos x="87" y="42"/>
                </a:cxn>
                <a:cxn ang="0">
                  <a:pos x="81" y="33"/>
                </a:cxn>
                <a:cxn ang="0">
                  <a:pos x="72" y="29"/>
                </a:cxn>
                <a:cxn ang="0">
                  <a:pos x="62" y="28"/>
                </a:cxn>
                <a:cxn ang="0">
                  <a:pos x="51" y="31"/>
                </a:cxn>
                <a:cxn ang="0">
                  <a:pos x="43" y="40"/>
                </a:cxn>
                <a:cxn ang="0">
                  <a:pos x="36" y="55"/>
                </a:cxn>
                <a:cxn ang="0">
                  <a:pos x="36" y="55"/>
                </a:cxn>
                <a:cxn ang="0">
                  <a:pos x="287" y="981"/>
                </a:cxn>
                <a:cxn ang="0">
                  <a:pos x="353" y="884"/>
                </a:cxn>
                <a:cxn ang="0">
                  <a:pos x="369" y="901"/>
                </a:cxn>
                <a:cxn ang="0">
                  <a:pos x="374" y="907"/>
                </a:cxn>
                <a:cxn ang="0">
                  <a:pos x="382" y="919"/>
                </a:cxn>
                <a:cxn ang="0">
                  <a:pos x="389" y="936"/>
                </a:cxn>
                <a:cxn ang="0">
                  <a:pos x="389" y="959"/>
                </a:cxn>
                <a:cxn ang="0">
                  <a:pos x="381" y="980"/>
                </a:cxn>
                <a:cxn ang="0">
                  <a:pos x="366" y="995"/>
                </a:cxn>
                <a:cxn ang="0">
                  <a:pos x="346" y="1004"/>
                </a:cxn>
                <a:cxn ang="0">
                  <a:pos x="323" y="1002"/>
                </a:cxn>
                <a:cxn ang="0">
                  <a:pos x="311" y="998"/>
                </a:cxn>
                <a:cxn ang="0">
                  <a:pos x="299" y="990"/>
                </a:cxn>
                <a:cxn ang="0">
                  <a:pos x="287" y="981"/>
                </a:cxn>
                <a:cxn ang="0">
                  <a:pos x="287" y="981"/>
                </a:cxn>
                <a:cxn ang="0">
                  <a:pos x="350" y="925"/>
                </a:cxn>
                <a:cxn ang="0">
                  <a:pos x="312" y="962"/>
                </a:cxn>
                <a:cxn ang="0">
                  <a:pos x="317" y="968"/>
                </a:cxn>
                <a:cxn ang="0">
                  <a:pos x="328" y="974"/>
                </a:cxn>
                <a:cxn ang="0">
                  <a:pos x="339" y="975"/>
                </a:cxn>
                <a:cxn ang="0">
                  <a:pos x="349" y="972"/>
                </a:cxn>
                <a:cxn ang="0">
                  <a:pos x="357" y="965"/>
                </a:cxn>
                <a:cxn ang="0">
                  <a:pos x="361" y="957"/>
                </a:cxn>
                <a:cxn ang="0">
                  <a:pos x="361" y="945"/>
                </a:cxn>
                <a:cxn ang="0">
                  <a:pos x="356" y="932"/>
                </a:cxn>
                <a:cxn ang="0">
                  <a:pos x="350" y="925"/>
                </a:cxn>
              </a:cxnLst>
              <a:rect l="0" t="0" r="r" b="b"/>
              <a:pathLst>
                <a:path w="390" h="1005">
                  <a:moveTo>
                    <a:pt x="116" y="79"/>
                  </a:moveTo>
                  <a:lnTo>
                    <a:pt x="112" y="101"/>
                  </a:lnTo>
                  <a:lnTo>
                    <a:pt x="0" y="75"/>
                  </a:lnTo>
                  <a:lnTo>
                    <a:pt x="6" y="53"/>
                  </a:lnTo>
                  <a:lnTo>
                    <a:pt x="6" y="53"/>
                  </a:lnTo>
                  <a:lnTo>
                    <a:pt x="6" y="53"/>
                  </a:lnTo>
                  <a:lnTo>
                    <a:pt x="8" y="45"/>
                  </a:lnTo>
                  <a:lnTo>
                    <a:pt x="10" y="39"/>
                  </a:lnTo>
                  <a:lnTo>
                    <a:pt x="13" y="32"/>
                  </a:lnTo>
                  <a:lnTo>
                    <a:pt x="17" y="27"/>
                  </a:lnTo>
                  <a:lnTo>
                    <a:pt x="24" y="17"/>
                  </a:lnTo>
                  <a:lnTo>
                    <a:pt x="34" y="9"/>
                  </a:lnTo>
                  <a:lnTo>
                    <a:pt x="44" y="4"/>
                  </a:lnTo>
                  <a:lnTo>
                    <a:pt x="55" y="1"/>
                  </a:lnTo>
                  <a:lnTo>
                    <a:pt x="64" y="0"/>
                  </a:lnTo>
                  <a:lnTo>
                    <a:pt x="75" y="1"/>
                  </a:lnTo>
                  <a:lnTo>
                    <a:pt x="86" y="4"/>
                  </a:lnTo>
                  <a:lnTo>
                    <a:pt x="95" y="9"/>
                  </a:lnTo>
                  <a:lnTo>
                    <a:pt x="103" y="16"/>
                  </a:lnTo>
                  <a:lnTo>
                    <a:pt x="110" y="25"/>
                  </a:lnTo>
                  <a:lnTo>
                    <a:pt x="115" y="35"/>
                  </a:lnTo>
                  <a:lnTo>
                    <a:pt x="118" y="42"/>
                  </a:lnTo>
                  <a:lnTo>
                    <a:pt x="119" y="48"/>
                  </a:lnTo>
                  <a:lnTo>
                    <a:pt x="119" y="55"/>
                  </a:lnTo>
                  <a:lnTo>
                    <a:pt x="119" y="63"/>
                  </a:lnTo>
                  <a:lnTo>
                    <a:pt x="119" y="70"/>
                  </a:lnTo>
                  <a:lnTo>
                    <a:pt x="116" y="79"/>
                  </a:lnTo>
                  <a:lnTo>
                    <a:pt x="116" y="79"/>
                  </a:lnTo>
                  <a:lnTo>
                    <a:pt x="116" y="79"/>
                  </a:lnTo>
                  <a:lnTo>
                    <a:pt x="116" y="79"/>
                  </a:lnTo>
                  <a:close/>
                  <a:moveTo>
                    <a:pt x="36" y="55"/>
                  </a:moveTo>
                  <a:lnTo>
                    <a:pt x="88" y="67"/>
                  </a:lnTo>
                  <a:lnTo>
                    <a:pt x="88" y="67"/>
                  </a:lnTo>
                  <a:lnTo>
                    <a:pt x="88" y="67"/>
                  </a:lnTo>
                  <a:lnTo>
                    <a:pt x="89" y="60"/>
                  </a:lnTo>
                  <a:lnTo>
                    <a:pt x="89" y="53"/>
                  </a:lnTo>
                  <a:lnTo>
                    <a:pt x="88" y="47"/>
                  </a:lnTo>
                  <a:lnTo>
                    <a:pt x="87" y="42"/>
                  </a:lnTo>
                  <a:lnTo>
                    <a:pt x="84" y="38"/>
                  </a:lnTo>
                  <a:lnTo>
                    <a:pt x="81" y="33"/>
                  </a:lnTo>
                  <a:lnTo>
                    <a:pt x="76" y="30"/>
                  </a:lnTo>
                  <a:lnTo>
                    <a:pt x="72" y="29"/>
                  </a:lnTo>
                  <a:lnTo>
                    <a:pt x="67" y="28"/>
                  </a:lnTo>
                  <a:lnTo>
                    <a:pt x="62" y="28"/>
                  </a:lnTo>
                  <a:lnTo>
                    <a:pt x="57" y="29"/>
                  </a:lnTo>
                  <a:lnTo>
                    <a:pt x="51" y="31"/>
                  </a:lnTo>
                  <a:lnTo>
                    <a:pt x="47" y="35"/>
                  </a:lnTo>
                  <a:lnTo>
                    <a:pt x="43" y="40"/>
                  </a:lnTo>
                  <a:lnTo>
                    <a:pt x="39" y="46"/>
                  </a:lnTo>
                  <a:lnTo>
                    <a:pt x="36" y="55"/>
                  </a:lnTo>
                  <a:lnTo>
                    <a:pt x="36" y="55"/>
                  </a:lnTo>
                  <a:lnTo>
                    <a:pt x="36" y="55"/>
                  </a:lnTo>
                  <a:lnTo>
                    <a:pt x="36" y="55"/>
                  </a:lnTo>
                  <a:close/>
                  <a:moveTo>
                    <a:pt x="287" y="981"/>
                  </a:moveTo>
                  <a:lnTo>
                    <a:pt x="271" y="964"/>
                  </a:lnTo>
                  <a:lnTo>
                    <a:pt x="353" y="884"/>
                  </a:lnTo>
                  <a:lnTo>
                    <a:pt x="369" y="901"/>
                  </a:lnTo>
                  <a:lnTo>
                    <a:pt x="369" y="901"/>
                  </a:lnTo>
                  <a:lnTo>
                    <a:pt x="369" y="901"/>
                  </a:lnTo>
                  <a:lnTo>
                    <a:pt x="374" y="907"/>
                  </a:lnTo>
                  <a:lnTo>
                    <a:pt x="378" y="912"/>
                  </a:lnTo>
                  <a:lnTo>
                    <a:pt x="382" y="919"/>
                  </a:lnTo>
                  <a:lnTo>
                    <a:pt x="385" y="924"/>
                  </a:lnTo>
                  <a:lnTo>
                    <a:pt x="389" y="936"/>
                  </a:lnTo>
                  <a:lnTo>
                    <a:pt x="390" y="948"/>
                  </a:lnTo>
                  <a:lnTo>
                    <a:pt x="389" y="959"/>
                  </a:lnTo>
                  <a:lnTo>
                    <a:pt x="386" y="970"/>
                  </a:lnTo>
                  <a:lnTo>
                    <a:pt x="381" y="980"/>
                  </a:lnTo>
                  <a:lnTo>
                    <a:pt x="374" y="988"/>
                  </a:lnTo>
                  <a:lnTo>
                    <a:pt x="366" y="995"/>
                  </a:lnTo>
                  <a:lnTo>
                    <a:pt x="357" y="1000"/>
                  </a:lnTo>
                  <a:lnTo>
                    <a:pt x="346" y="1004"/>
                  </a:lnTo>
                  <a:lnTo>
                    <a:pt x="335" y="1005"/>
                  </a:lnTo>
                  <a:lnTo>
                    <a:pt x="323" y="1002"/>
                  </a:lnTo>
                  <a:lnTo>
                    <a:pt x="317" y="1000"/>
                  </a:lnTo>
                  <a:lnTo>
                    <a:pt x="311" y="998"/>
                  </a:lnTo>
                  <a:lnTo>
                    <a:pt x="306" y="995"/>
                  </a:lnTo>
                  <a:lnTo>
                    <a:pt x="299" y="990"/>
                  </a:lnTo>
                  <a:lnTo>
                    <a:pt x="292" y="986"/>
                  </a:lnTo>
                  <a:lnTo>
                    <a:pt x="287" y="981"/>
                  </a:lnTo>
                  <a:lnTo>
                    <a:pt x="287" y="981"/>
                  </a:lnTo>
                  <a:lnTo>
                    <a:pt x="287" y="981"/>
                  </a:lnTo>
                  <a:lnTo>
                    <a:pt x="287" y="981"/>
                  </a:lnTo>
                  <a:close/>
                  <a:moveTo>
                    <a:pt x="350" y="925"/>
                  </a:moveTo>
                  <a:lnTo>
                    <a:pt x="312" y="962"/>
                  </a:lnTo>
                  <a:lnTo>
                    <a:pt x="312" y="962"/>
                  </a:lnTo>
                  <a:lnTo>
                    <a:pt x="312" y="962"/>
                  </a:lnTo>
                  <a:lnTo>
                    <a:pt x="317" y="968"/>
                  </a:lnTo>
                  <a:lnTo>
                    <a:pt x="323" y="971"/>
                  </a:lnTo>
                  <a:lnTo>
                    <a:pt x="328" y="974"/>
                  </a:lnTo>
                  <a:lnTo>
                    <a:pt x="334" y="975"/>
                  </a:lnTo>
                  <a:lnTo>
                    <a:pt x="339" y="975"/>
                  </a:lnTo>
                  <a:lnTo>
                    <a:pt x="345" y="974"/>
                  </a:lnTo>
                  <a:lnTo>
                    <a:pt x="349" y="972"/>
                  </a:lnTo>
                  <a:lnTo>
                    <a:pt x="353" y="970"/>
                  </a:lnTo>
                  <a:lnTo>
                    <a:pt x="357" y="965"/>
                  </a:lnTo>
                  <a:lnTo>
                    <a:pt x="359" y="961"/>
                  </a:lnTo>
                  <a:lnTo>
                    <a:pt x="361" y="957"/>
                  </a:lnTo>
                  <a:lnTo>
                    <a:pt x="361" y="951"/>
                  </a:lnTo>
                  <a:lnTo>
                    <a:pt x="361" y="945"/>
                  </a:lnTo>
                  <a:lnTo>
                    <a:pt x="359" y="938"/>
                  </a:lnTo>
                  <a:lnTo>
                    <a:pt x="356" y="932"/>
                  </a:lnTo>
                  <a:lnTo>
                    <a:pt x="350" y="925"/>
                  </a:lnTo>
                  <a:lnTo>
                    <a:pt x="350" y="925"/>
                  </a:lnTo>
                  <a:lnTo>
                    <a:pt x="350" y="925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18" name="Freeform 226"/>
            <p:cNvSpPr>
              <a:spLocks/>
            </p:cNvSpPr>
            <p:nvPr/>
          </p:nvSpPr>
          <p:spPr bwMode="auto">
            <a:xfrm>
              <a:off x="4844" y="2495"/>
              <a:ext cx="45" cy="43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136" y="59"/>
                </a:cxn>
                <a:cxn ang="0">
                  <a:pos x="116" y="75"/>
                </a:cxn>
                <a:cxn ang="0">
                  <a:pos x="81" y="35"/>
                </a:cxn>
                <a:cxn ang="0">
                  <a:pos x="68" y="47"/>
                </a:cxn>
                <a:cxn ang="0">
                  <a:pos x="94" y="76"/>
                </a:cxn>
                <a:cxn ang="0">
                  <a:pos x="75" y="92"/>
                </a:cxn>
                <a:cxn ang="0">
                  <a:pos x="50" y="63"/>
                </a:cxn>
                <a:cxn ang="0">
                  <a:pos x="36" y="74"/>
                </a:cxn>
                <a:cxn ang="0">
                  <a:pos x="68" y="113"/>
                </a:cxn>
                <a:cxn ang="0">
                  <a:pos x="49" y="130"/>
                </a:cxn>
                <a:cxn ang="0">
                  <a:pos x="0" y="73"/>
                </a:cxn>
                <a:cxn ang="0">
                  <a:pos x="85" y="0"/>
                </a:cxn>
                <a:cxn ang="0">
                  <a:pos x="85" y="0"/>
                </a:cxn>
              </a:cxnLst>
              <a:rect l="0" t="0" r="r" b="b"/>
              <a:pathLst>
                <a:path w="136" h="130">
                  <a:moveTo>
                    <a:pt x="85" y="0"/>
                  </a:moveTo>
                  <a:lnTo>
                    <a:pt x="136" y="59"/>
                  </a:lnTo>
                  <a:lnTo>
                    <a:pt x="116" y="75"/>
                  </a:lnTo>
                  <a:lnTo>
                    <a:pt x="81" y="35"/>
                  </a:lnTo>
                  <a:lnTo>
                    <a:pt x="68" y="47"/>
                  </a:lnTo>
                  <a:lnTo>
                    <a:pt x="94" y="76"/>
                  </a:lnTo>
                  <a:lnTo>
                    <a:pt x="75" y="92"/>
                  </a:lnTo>
                  <a:lnTo>
                    <a:pt x="50" y="63"/>
                  </a:lnTo>
                  <a:lnTo>
                    <a:pt x="36" y="74"/>
                  </a:lnTo>
                  <a:lnTo>
                    <a:pt x="68" y="113"/>
                  </a:lnTo>
                  <a:lnTo>
                    <a:pt x="49" y="130"/>
                  </a:lnTo>
                  <a:lnTo>
                    <a:pt x="0" y="73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19" name="Freeform 227"/>
            <p:cNvSpPr>
              <a:spLocks/>
            </p:cNvSpPr>
            <p:nvPr/>
          </p:nvSpPr>
          <p:spPr bwMode="auto">
            <a:xfrm>
              <a:off x="4918" y="2560"/>
              <a:ext cx="42" cy="39"/>
            </a:xfrm>
            <a:custGeom>
              <a:avLst/>
              <a:gdLst/>
              <a:ahLst/>
              <a:cxnLst>
                <a:cxn ang="0">
                  <a:pos x="72" y="27"/>
                </a:cxn>
                <a:cxn ang="0">
                  <a:pos x="78" y="25"/>
                </a:cxn>
                <a:cxn ang="0">
                  <a:pos x="87" y="29"/>
                </a:cxn>
                <a:cxn ang="0">
                  <a:pos x="94" y="37"/>
                </a:cxn>
                <a:cxn ang="0">
                  <a:pos x="104" y="51"/>
                </a:cxn>
                <a:cxn ang="0">
                  <a:pos x="126" y="40"/>
                </a:cxn>
                <a:cxn ang="0">
                  <a:pos x="118" y="27"/>
                </a:cxn>
                <a:cxn ang="0">
                  <a:pos x="98" y="9"/>
                </a:cxn>
                <a:cxn ang="0">
                  <a:pos x="81" y="2"/>
                </a:cxn>
                <a:cxn ang="0">
                  <a:pos x="70" y="0"/>
                </a:cxn>
                <a:cxn ang="0">
                  <a:pos x="60" y="2"/>
                </a:cxn>
                <a:cxn ang="0">
                  <a:pos x="50" y="8"/>
                </a:cxn>
                <a:cxn ang="0">
                  <a:pos x="45" y="11"/>
                </a:cxn>
                <a:cxn ang="0">
                  <a:pos x="38" y="23"/>
                </a:cxn>
                <a:cxn ang="0">
                  <a:pos x="37" y="35"/>
                </a:cxn>
                <a:cxn ang="0">
                  <a:pos x="42" y="48"/>
                </a:cxn>
                <a:cxn ang="0">
                  <a:pos x="55" y="63"/>
                </a:cxn>
                <a:cxn ang="0">
                  <a:pos x="63" y="72"/>
                </a:cxn>
                <a:cxn ang="0">
                  <a:pos x="66" y="80"/>
                </a:cxn>
                <a:cxn ang="0">
                  <a:pos x="66" y="86"/>
                </a:cxn>
                <a:cxn ang="0">
                  <a:pos x="64" y="90"/>
                </a:cxn>
                <a:cxn ang="0">
                  <a:pos x="60" y="93"/>
                </a:cxn>
                <a:cxn ang="0">
                  <a:pos x="53" y="92"/>
                </a:cxn>
                <a:cxn ang="0">
                  <a:pos x="45" y="88"/>
                </a:cxn>
                <a:cxn ang="0">
                  <a:pos x="38" y="82"/>
                </a:cxn>
                <a:cxn ang="0">
                  <a:pos x="26" y="69"/>
                </a:cxn>
                <a:cxn ang="0">
                  <a:pos x="23" y="63"/>
                </a:cxn>
                <a:cxn ang="0">
                  <a:pos x="0" y="75"/>
                </a:cxn>
                <a:cxn ang="0">
                  <a:pos x="2" y="80"/>
                </a:cxn>
                <a:cxn ang="0">
                  <a:pos x="13" y="95"/>
                </a:cxn>
                <a:cxn ang="0">
                  <a:pos x="35" y="111"/>
                </a:cxn>
                <a:cxn ang="0">
                  <a:pos x="48" y="117"/>
                </a:cxn>
                <a:cxn ang="0">
                  <a:pos x="61" y="118"/>
                </a:cxn>
                <a:cxn ang="0">
                  <a:pos x="73" y="115"/>
                </a:cxn>
                <a:cxn ang="0">
                  <a:pos x="83" y="109"/>
                </a:cxn>
                <a:cxn ang="0">
                  <a:pos x="91" y="100"/>
                </a:cxn>
                <a:cxn ang="0">
                  <a:pos x="95" y="90"/>
                </a:cxn>
                <a:cxn ang="0">
                  <a:pos x="96" y="80"/>
                </a:cxn>
                <a:cxn ang="0">
                  <a:pos x="91" y="65"/>
                </a:cxn>
                <a:cxn ang="0">
                  <a:pos x="79" y="53"/>
                </a:cxn>
                <a:cxn ang="0">
                  <a:pos x="69" y="38"/>
                </a:cxn>
                <a:cxn ang="0">
                  <a:pos x="68" y="31"/>
                </a:cxn>
                <a:cxn ang="0">
                  <a:pos x="72" y="27"/>
                </a:cxn>
              </a:cxnLst>
              <a:rect l="0" t="0" r="r" b="b"/>
              <a:pathLst>
                <a:path w="126" h="118">
                  <a:moveTo>
                    <a:pt x="72" y="27"/>
                  </a:moveTo>
                  <a:lnTo>
                    <a:pt x="72" y="27"/>
                  </a:lnTo>
                  <a:lnTo>
                    <a:pt x="75" y="25"/>
                  </a:lnTo>
                  <a:lnTo>
                    <a:pt x="78" y="25"/>
                  </a:lnTo>
                  <a:lnTo>
                    <a:pt x="82" y="26"/>
                  </a:lnTo>
                  <a:lnTo>
                    <a:pt x="87" y="29"/>
                  </a:lnTo>
                  <a:lnTo>
                    <a:pt x="90" y="33"/>
                  </a:lnTo>
                  <a:lnTo>
                    <a:pt x="94" y="37"/>
                  </a:lnTo>
                  <a:lnTo>
                    <a:pt x="104" y="51"/>
                  </a:lnTo>
                  <a:lnTo>
                    <a:pt x="104" y="51"/>
                  </a:lnTo>
                  <a:lnTo>
                    <a:pt x="126" y="40"/>
                  </a:lnTo>
                  <a:lnTo>
                    <a:pt x="126" y="40"/>
                  </a:lnTo>
                  <a:lnTo>
                    <a:pt x="126" y="40"/>
                  </a:lnTo>
                  <a:lnTo>
                    <a:pt x="118" y="27"/>
                  </a:lnTo>
                  <a:lnTo>
                    <a:pt x="108" y="18"/>
                  </a:lnTo>
                  <a:lnTo>
                    <a:pt x="98" y="9"/>
                  </a:lnTo>
                  <a:lnTo>
                    <a:pt x="87" y="4"/>
                  </a:lnTo>
                  <a:lnTo>
                    <a:pt x="81" y="2"/>
                  </a:lnTo>
                  <a:lnTo>
                    <a:pt x="76" y="1"/>
                  </a:lnTo>
                  <a:lnTo>
                    <a:pt x="70" y="0"/>
                  </a:lnTo>
                  <a:lnTo>
                    <a:pt x="65" y="1"/>
                  </a:lnTo>
                  <a:lnTo>
                    <a:pt x="60" y="2"/>
                  </a:lnTo>
                  <a:lnTo>
                    <a:pt x="54" y="5"/>
                  </a:lnTo>
                  <a:lnTo>
                    <a:pt x="50" y="8"/>
                  </a:lnTo>
                  <a:lnTo>
                    <a:pt x="45" y="11"/>
                  </a:lnTo>
                  <a:lnTo>
                    <a:pt x="45" y="11"/>
                  </a:lnTo>
                  <a:lnTo>
                    <a:pt x="41" y="18"/>
                  </a:lnTo>
                  <a:lnTo>
                    <a:pt x="38" y="23"/>
                  </a:lnTo>
                  <a:lnTo>
                    <a:pt x="37" y="29"/>
                  </a:lnTo>
                  <a:lnTo>
                    <a:pt x="37" y="35"/>
                  </a:lnTo>
                  <a:lnTo>
                    <a:pt x="39" y="42"/>
                  </a:lnTo>
                  <a:lnTo>
                    <a:pt x="42" y="48"/>
                  </a:lnTo>
                  <a:lnTo>
                    <a:pt x="48" y="56"/>
                  </a:lnTo>
                  <a:lnTo>
                    <a:pt x="55" y="63"/>
                  </a:lnTo>
                  <a:lnTo>
                    <a:pt x="55" y="63"/>
                  </a:lnTo>
                  <a:lnTo>
                    <a:pt x="63" y="72"/>
                  </a:lnTo>
                  <a:lnTo>
                    <a:pt x="65" y="76"/>
                  </a:lnTo>
                  <a:lnTo>
                    <a:pt x="66" y="80"/>
                  </a:lnTo>
                  <a:lnTo>
                    <a:pt x="66" y="83"/>
                  </a:lnTo>
                  <a:lnTo>
                    <a:pt x="66" y="86"/>
                  </a:lnTo>
                  <a:lnTo>
                    <a:pt x="65" y="88"/>
                  </a:lnTo>
                  <a:lnTo>
                    <a:pt x="64" y="90"/>
                  </a:lnTo>
                  <a:lnTo>
                    <a:pt x="62" y="92"/>
                  </a:lnTo>
                  <a:lnTo>
                    <a:pt x="60" y="93"/>
                  </a:lnTo>
                  <a:lnTo>
                    <a:pt x="56" y="93"/>
                  </a:lnTo>
                  <a:lnTo>
                    <a:pt x="53" y="92"/>
                  </a:lnTo>
                  <a:lnTo>
                    <a:pt x="50" y="90"/>
                  </a:lnTo>
                  <a:lnTo>
                    <a:pt x="45" y="88"/>
                  </a:lnTo>
                  <a:lnTo>
                    <a:pt x="38" y="82"/>
                  </a:lnTo>
                  <a:lnTo>
                    <a:pt x="38" y="82"/>
                  </a:lnTo>
                  <a:lnTo>
                    <a:pt x="30" y="75"/>
                  </a:lnTo>
                  <a:lnTo>
                    <a:pt x="26" y="69"/>
                  </a:lnTo>
                  <a:lnTo>
                    <a:pt x="23" y="63"/>
                  </a:lnTo>
                  <a:lnTo>
                    <a:pt x="23" y="63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2" y="80"/>
                  </a:lnTo>
                  <a:lnTo>
                    <a:pt x="5" y="85"/>
                  </a:lnTo>
                  <a:lnTo>
                    <a:pt x="13" y="95"/>
                  </a:lnTo>
                  <a:lnTo>
                    <a:pt x="24" y="103"/>
                  </a:lnTo>
                  <a:lnTo>
                    <a:pt x="35" y="111"/>
                  </a:lnTo>
                  <a:lnTo>
                    <a:pt x="41" y="114"/>
                  </a:lnTo>
                  <a:lnTo>
                    <a:pt x="48" y="117"/>
                  </a:lnTo>
                  <a:lnTo>
                    <a:pt x="54" y="118"/>
                  </a:lnTo>
                  <a:lnTo>
                    <a:pt x="61" y="118"/>
                  </a:lnTo>
                  <a:lnTo>
                    <a:pt x="66" y="118"/>
                  </a:lnTo>
                  <a:lnTo>
                    <a:pt x="73" y="115"/>
                  </a:lnTo>
                  <a:lnTo>
                    <a:pt x="78" y="113"/>
                  </a:lnTo>
                  <a:lnTo>
                    <a:pt x="83" y="109"/>
                  </a:lnTo>
                  <a:lnTo>
                    <a:pt x="83" y="109"/>
                  </a:lnTo>
                  <a:lnTo>
                    <a:pt x="91" y="100"/>
                  </a:lnTo>
                  <a:lnTo>
                    <a:pt x="94" y="96"/>
                  </a:lnTo>
                  <a:lnTo>
                    <a:pt x="95" y="90"/>
                  </a:lnTo>
                  <a:lnTo>
                    <a:pt x="96" y="86"/>
                  </a:lnTo>
                  <a:lnTo>
                    <a:pt x="96" y="80"/>
                  </a:lnTo>
                  <a:lnTo>
                    <a:pt x="94" y="73"/>
                  </a:lnTo>
                  <a:lnTo>
                    <a:pt x="91" y="65"/>
                  </a:lnTo>
                  <a:lnTo>
                    <a:pt x="91" y="65"/>
                  </a:lnTo>
                  <a:lnTo>
                    <a:pt x="79" y="53"/>
                  </a:lnTo>
                  <a:lnTo>
                    <a:pt x="72" y="43"/>
                  </a:lnTo>
                  <a:lnTo>
                    <a:pt x="69" y="38"/>
                  </a:lnTo>
                  <a:lnTo>
                    <a:pt x="68" y="35"/>
                  </a:lnTo>
                  <a:lnTo>
                    <a:pt x="68" y="31"/>
                  </a:lnTo>
                  <a:lnTo>
                    <a:pt x="72" y="27"/>
                  </a:lnTo>
                  <a:lnTo>
                    <a:pt x="72" y="27"/>
                  </a:lnTo>
                  <a:lnTo>
                    <a:pt x="72" y="27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20" name="Freeform 228"/>
            <p:cNvSpPr>
              <a:spLocks/>
            </p:cNvSpPr>
            <p:nvPr/>
          </p:nvSpPr>
          <p:spPr bwMode="auto">
            <a:xfrm>
              <a:off x="4881" y="2051"/>
              <a:ext cx="38" cy="42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88" y="20"/>
                </a:cxn>
                <a:cxn ang="0">
                  <a:pos x="61" y="41"/>
                </a:cxn>
                <a:cxn ang="0">
                  <a:pos x="117" y="107"/>
                </a:cxn>
                <a:cxn ang="0">
                  <a:pos x="96" y="124"/>
                </a:cxn>
                <a:cxn ang="0">
                  <a:pos x="42" y="58"/>
                </a:cxn>
                <a:cxn ang="0">
                  <a:pos x="17" y="80"/>
                </a:cxn>
                <a:cxn ang="0">
                  <a:pos x="0" y="60"/>
                </a:cxn>
                <a:cxn ang="0">
                  <a:pos x="70" y="0"/>
                </a:cxn>
                <a:cxn ang="0">
                  <a:pos x="70" y="0"/>
                </a:cxn>
              </a:cxnLst>
              <a:rect l="0" t="0" r="r" b="b"/>
              <a:pathLst>
                <a:path w="117" h="124">
                  <a:moveTo>
                    <a:pt x="70" y="0"/>
                  </a:moveTo>
                  <a:lnTo>
                    <a:pt x="88" y="20"/>
                  </a:lnTo>
                  <a:lnTo>
                    <a:pt x="61" y="41"/>
                  </a:lnTo>
                  <a:lnTo>
                    <a:pt x="117" y="107"/>
                  </a:lnTo>
                  <a:lnTo>
                    <a:pt x="96" y="124"/>
                  </a:lnTo>
                  <a:lnTo>
                    <a:pt x="42" y="58"/>
                  </a:lnTo>
                  <a:lnTo>
                    <a:pt x="17" y="80"/>
                  </a:lnTo>
                  <a:lnTo>
                    <a:pt x="0" y="60"/>
                  </a:lnTo>
                  <a:lnTo>
                    <a:pt x="70" y="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21" name="Freeform 229"/>
            <p:cNvSpPr>
              <a:spLocks/>
            </p:cNvSpPr>
            <p:nvPr/>
          </p:nvSpPr>
          <p:spPr bwMode="auto">
            <a:xfrm>
              <a:off x="4828" y="2467"/>
              <a:ext cx="42" cy="38"/>
            </a:xfrm>
            <a:custGeom>
              <a:avLst/>
              <a:gdLst/>
              <a:ahLst/>
              <a:cxnLst>
                <a:cxn ang="0">
                  <a:pos x="126" y="75"/>
                </a:cxn>
                <a:cxn ang="0">
                  <a:pos x="104" y="90"/>
                </a:cxn>
                <a:cxn ang="0">
                  <a:pos x="86" y="63"/>
                </a:cxn>
                <a:cxn ang="0">
                  <a:pos x="15" y="113"/>
                </a:cxn>
                <a:cxn ang="0">
                  <a:pos x="0" y="91"/>
                </a:cxn>
                <a:cxn ang="0">
                  <a:pos x="71" y="41"/>
                </a:cxn>
                <a:cxn ang="0">
                  <a:pos x="51" y="15"/>
                </a:cxn>
                <a:cxn ang="0">
                  <a:pos x="73" y="0"/>
                </a:cxn>
                <a:cxn ang="0">
                  <a:pos x="126" y="75"/>
                </a:cxn>
                <a:cxn ang="0">
                  <a:pos x="126" y="75"/>
                </a:cxn>
              </a:cxnLst>
              <a:rect l="0" t="0" r="r" b="b"/>
              <a:pathLst>
                <a:path w="126" h="113">
                  <a:moveTo>
                    <a:pt x="126" y="75"/>
                  </a:moveTo>
                  <a:lnTo>
                    <a:pt x="104" y="90"/>
                  </a:lnTo>
                  <a:lnTo>
                    <a:pt x="86" y="63"/>
                  </a:lnTo>
                  <a:lnTo>
                    <a:pt x="15" y="113"/>
                  </a:lnTo>
                  <a:lnTo>
                    <a:pt x="0" y="91"/>
                  </a:lnTo>
                  <a:lnTo>
                    <a:pt x="71" y="41"/>
                  </a:lnTo>
                  <a:lnTo>
                    <a:pt x="51" y="15"/>
                  </a:lnTo>
                  <a:lnTo>
                    <a:pt x="73" y="0"/>
                  </a:lnTo>
                  <a:lnTo>
                    <a:pt x="126" y="75"/>
                  </a:lnTo>
                  <a:lnTo>
                    <a:pt x="126" y="75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22" name="Freeform 230"/>
            <p:cNvSpPr>
              <a:spLocks/>
            </p:cNvSpPr>
            <p:nvPr/>
          </p:nvSpPr>
          <p:spPr bwMode="auto">
            <a:xfrm>
              <a:off x="4960" y="2574"/>
              <a:ext cx="34" cy="42"/>
            </a:xfrm>
            <a:custGeom>
              <a:avLst/>
              <a:gdLst/>
              <a:ahLst/>
              <a:cxnLst>
                <a:cxn ang="0">
                  <a:pos x="100" y="36"/>
                </a:cxn>
                <a:cxn ang="0">
                  <a:pos x="89" y="60"/>
                </a:cxn>
                <a:cxn ang="0">
                  <a:pos x="59" y="47"/>
                </a:cxn>
                <a:cxn ang="0">
                  <a:pos x="25" y="126"/>
                </a:cxn>
                <a:cxn ang="0">
                  <a:pos x="0" y="115"/>
                </a:cxn>
                <a:cxn ang="0">
                  <a:pos x="36" y="36"/>
                </a:cxn>
                <a:cxn ang="0">
                  <a:pos x="5" y="23"/>
                </a:cxn>
                <a:cxn ang="0">
                  <a:pos x="16" y="0"/>
                </a:cxn>
                <a:cxn ang="0">
                  <a:pos x="100" y="36"/>
                </a:cxn>
                <a:cxn ang="0">
                  <a:pos x="100" y="36"/>
                </a:cxn>
              </a:cxnLst>
              <a:rect l="0" t="0" r="r" b="b"/>
              <a:pathLst>
                <a:path w="100" h="126">
                  <a:moveTo>
                    <a:pt x="100" y="36"/>
                  </a:moveTo>
                  <a:lnTo>
                    <a:pt x="89" y="60"/>
                  </a:lnTo>
                  <a:lnTo>
                    <a:pt x="59" y="47"/>
                  </a:lnTo>
                  <a:lnTo>
                    <a:pt x="25" y="126"/>
                  </a:lnTo>
                  <a:lnTo>
                    <a:pt x="0" y="115"/>
                  </a:lnTo>
                  <a:lnTo>
                    <a:pt x="36" y="36"/>
                  </a:lnTo>
                  <a:lnTo>
                    <a:pt x="5" y="23"/>
                  </a:lnTo>
                  <a:lnTo>
                    <a:pt x="16" y="0"/>
                  </a:lnTo>
                  <a:lnTo>
                    <a:pt x="100" y="36"/>
                  </a:lnTo>
                  <a:lnTo>
                    <a:pt x="100" y="36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23" name="Freeform 231"/>
            <p:cNvSpPr>
              <a:spLocks noEditPoints="1"/>
            </p:cNvSpPr>
            <p:nvPr/>
          </p:nvSpPr>
          <p:spPr bwMode="auto">
            <a:xfrm>
              <a:off x="4829" y="2123"/>
              <a:ext cx="45" cy="39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3" y="0"/>
                </a:cxn>
                <a:cxn ang="0">
                  <a:pos x="131" y="25"/>
                </a:cxn>
                <a:cxn ang="0">
                  <a:pos x="116" y="46"/>
                </a:cxn>
                <a:cxn ang="0">
                  <a:pos x="94" y="41"/>
                </a:cxn>
                <a:cxn ang="0">
                  <a:pos x="67" y="80"/>
                </a:cxn>
                <a:cxn ang="0">
                  <a:pos x="79" y="100"/>
                </a:cxn>
                <a:cxn ang="0">
                  <a:pos x="62" y="121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35" y="29"/>
                </a:cxn>
                <a:cxn ang="0">
                  <a:pos x="54" y="60"/>
                </a:cxn>
                <a:cxn ang="0">
                  <a:pos x="70" y="37"/>
                </a:cxn>
                <a:cxn ang="0">
                  <a:pos x="35" y="29"/>
                </a:cxn>
                <a:cxn ang="0">
                  <a:pos x="35" y="29"/>
                </a:cxn>
              </a:cxnLst>
              <a:rect l="0" t="0" r="r" b="b"/>
              <a:pathLst>
                <a:path w="131" h="121">
                  <a:moveTo>
                    <a:pt x="0" y="18"/>
                  </a:moveTo>
                  <a:lnTo>
                    <a:pt x="13" y="0"/>
                  </a:lnTo>
                  <a:lnTo>
                    <a:pt x="131" y="25"/>
                  </a:lnTo>
                  <a:lnTo>
                    <a:pt x="116" y="46"/>
                  </a:lnTo>
                  <a:lnTo>
                    <a:pt x="94" y="41"/>
                  </a:lnTo>
                  <a:lnTo>
                    <a:pt x="67" y="80"/>
                  </a:lnTo>
                  <a:lnTo>
                    <a:pt x="79" y="100"/>
                  </a:lnTo>
                  <a:lnTo>
                    <a:pt x="62" y="121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close/>
                  <a:moveTo>
                    <a:pt x="35" y="29"/>
                  </a:moveTo>
                  <a:lnTo>
                    <a:pt x="54" y="60"/>
                  </a:lnTo>
                  <a:lnTo>
                    <a:pt x="70" y="37"/>
                  </a:lnTo>
                  <a:lnTo>
                    <a:pt x="35" y="29"/>
                  </a:lnTo>
                  <a:lnTo>
                    <a:pt x="35" y="29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24" name="Freeform 232"/>
            <p:cNvSpPr>
              <a:spLocks noEditPoints="1"/>
            </p:cNvSpPr>
            <p:nvPr/>
          </p:nvSpPr>
          <p:spPr bwMode="auto">
            <a:xfrm>
              <a:off x="4802" y="2148"/>
              <a:ext cx="39" cy="42"/>
            </a:xfrm>
            <a:custGeom>
              <a:avLst/>
              <a:gdLst/>
              <a:ahLst/>
              <a:cxnLst>
                <a:cxn ang="0">
                  <a:pos x="99" y="54"/>
                </a:cxn>
                <a:cxn ang="0">
                  <a:pos x="84" y="86"/>
                </a:cxn>
                <a:cxn ang="0">
                  <a:pos x="112" y="100"/>
                </a:cxn>
                <a:cxn ang="0">
                  <a:pos x="100" y="124"/>
                </a:cxn>
                <a:cxn ang="0">
                  <a:pos x="0" y="75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32" y="14"/>
                </a:cxn>
                <a:cxn ang="0">
                  <a:pos x="36" y="9"/>
                </a:cxn>
                <a:cxn ang="0">
                  <a:pos x="42" y="6"/>
                </a:cxn>
                <a:cxn ang="0">
                  <a:pos x="48" y="2"/>
                </a:cxn>
                <a:cxn ang="0">
                  <a:pos x="55" y="1"/>
                </a:cxn>
                <a:cxn ang="0">
                  <a:pos x="61" y="0"/>
                </a:cxn>
                <a:cxn ang="0">
                  <a:pos x="69" y="1"/>
                </a:cxn>
                <a:cxn ang="0">
                  <a:pos x="76" y="4"/>
                </a:cxn>
                <a:cxn ang="0">
                  <a:pos x="76" y="4"/>
                </a:cxn>
                <a:cxn ang="0">
                  <a:pos x="81" y="7"/>
                </a:cxn>
                <a:cxn ang="0">
                  <a:pos x="86" y="9"/>
                </a:cxn>
                <a:cxn ang="0">
                  <a:pos x="90" y="13"/>
                </a:cxn>
                <a:cxn ang="0">
                  <a:pos x="96" y="19"/>
                </a:cxn>
                <a:cxn ang="0">
                  <a:pos x="99" y="25"/>
                </a:cxn>
                <a:cxn ang="0">
                  <a:pos x="101" y="33"/>
                </a:cxn>
                <a:cxn ang="0">
                  <a:pos x="101" y="44"/>
                </a:cxn>
                <a:cxn ang="0">
                  <a:pos x="99" y="54"/>
                </a:cxn>
                <a:cxn ang="0">
                  <a:pos x="99" y="54"/>
                </a:cxn>
                <a:cxn ang="0">
                  <a:pos x="99" y="54"/>
                </a:cxn>
                <a:cxn ang="0">
                  <a:pos x="99" y="54"/>
                </a:cxn>
                <a:cxn ang="0">
                  <a:pos x="47" y="37"/>
                </a:cxn>
                <a:cxn ang="0">
                  <a:pos x="34" y="62"/>
                </a:cxn>
                <a:cxn ang="0">
                  <a:pos x="62" y="75"/>
                </a:cxn>
                <a:cxn ang="0">
                  <a:pos x="74" y="51"/>
                </a:cxn>
                <a:cxn ang="0">
                  <a:pos x="74" y="51"/>
                </a:cxn>
                <a:cxn ang="0">
                  <a:pos x="74" y="51"/>
                </a:cxn>
                <a:cxn ang="0">
                  <a:pos x="74" y="45"/>
                </a:cxn>
                <a:cxn ang="0">
                  <a:pos x="73" y="39"/>
                </a:cxn>
                <a:cxn ang="0">
                  <a:pos x="71" y="35"/>
                </a:cxn>
                <a:cxn ang="0">
                  <a:pos x="67" y="32"/>
                </a:cxn>
                <a:cxn ang="0">
                  <a:pos x="61" y="29"/>
                </a:cxn>
                <a:cxn ang="0">
                  <a:pos x="56" y="29"/>
                </a:cxn>
                <a:cxn ang="0">
                  <a:pos x="51" y="32"/>
                </a:cxn>
                <a:cxn ang="0">
                  <a:pos x="47" y="37"/>
                </a:cxn>
                <a:cxn ang="0">
                  <a:pos x="47" y="37"/>
                </a:cxn>
                <a:cxn ang="0">
                  <a:pos x="47" y="37"/>
                </a:cxn>
              </a:cxnLst>
              <a:rect l="0" t="0" r="r" b="b"/>
              <a:pathLst>
                <a:path w="112" h="124">
                  <a:moveTo>
                    <a:pt x="99" y="54"/>
                  </a:moveTo>
                  <a:lnTo>
                    <a:pt x="84" y="86"/>
                  </a:lnTo>
                  <a:lnTo>
                    <a:pt x="112" y="100"/>
                  </a:lnTo>
                  <a:lnTo>
                    <a:pt x="100" y="124"/>
                  </a:lnTo>
                  <a:lnTo>
                    <a:pt x="0" y="75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32" y="14"/>
                  </a:lnTo>
                  <a:lnTo>
                    <a:pt x="36" y="9"/>
                  </a:lnTo>
                  <a:lnTo>
                    <a:pt x="42" y="6"/>
                  </a:lnTo>
                  <a:lnTo>
                    <a:pt x="48" y="2"/>
                  </a:lnTo>
                  <a:lnTo>
                    <a:pt x="55" y="1"/>
                  </a:lnTo>
                  <a:lnTo>
                    <a:pt x="61" y="0"/>
                  </a:lnTo>
                  <a:lnTo>
                    <a:pt x="69" y="1"/>
                  </a:lnTo>
                  <a:lnTo>
                    <a:pt x="76" y="4"/>
                  </a:lnTo>
                  <a:lnTo>
                    <a:pt x="76" y="4"/>
                  </a:lnTo>
                  <a:lnTo>
                    <a:pt x="81" y="7"/>
                  </a:lnTo>
                  <a:lnTo>
                    <a:pt x="86" y="9"/>
                  </a:lnTo>
                  <a:lnTo>
                    <a:pt x="90" y="13"/>
                  </a:lnTo>
                  <a:lnTo>
                    <a:pt x="96" y="19"/>
                  </a:lnTo>
                  <a:lnTo>
                    <a:pt x="99" y="25"/>
                  </a:lnTo>
                  <a:lnTo>
                    <a:pt x="101" y="33"/>
                  </a:lnTo>
                  <a:lnTo>
                    <a:pt x="101" y="44"/>
                  </a:lnTo>
                  <a:lnTo>
                    <a:pt x="99" y="54"/>
                  </a:lnTo>
                  <a:lnTo>
                    <a:pt x="99" y="54"/>
                  </a:lnTo>
                  <a:lnTo>
                    <a:pt x="99" y="54"/>
                  </a:lnTo>
                  <a:lnTo>
                    <a:pt x="99" y="54"/>
                  </a:lnTo>
                  <a:close/>
                  <a:moveTo>
                    <a:pt x="47" y="37"/>
                  </a:moveTo>
                  <a:lnTo>
                    <a:pt x="34" y="62"/>
                  </a:lnTo>
                  <a:lnTo>
                    <a:pt x="62" y="75"/>
                  </a:lnTo>
                  <a:lnTo>
                    <a:pt x="74" y="51"/>
                  </a:lnTo>
                  <a:lnTo>
                    <a:pt x="74" y="51"/>
                  </a:lnTo>
                  <a:lnTo>
                    <a:pt x="74" y="51"/>
                  </a:lnTo>
                  <a:lnTo>
                    <a:pt x="74" y="45"/>
                  </a:lnTo>
                  <a:lnTo>
                    <a:pt x="73" y="39"/>
                  </a:lnTo>
                  <a:lnTo>
                    <a:pt x="71" y="35"/>
                  </a:lnTo>
                  <a:lnTo>
                    <a:pt x="67" y="32"/>
                  </a:lnTo>
                  <a:lnTo>
                    <a:pt x="61" y="29"/>
                  </a:lnTo>
                  <a:lnTo>
                    <a:pt x="56" y="29"/>
                  </a:lnTo>
                  <a:lnTo>
                    <a:pt x="51" y="32"/>
                  </a:lnTo>
                  <a:lnTo>
                    <a:pt x="47" y="37"/>
                  </a:lnTo>
                  <a:lnTo>
                    <a:pt x="47" y="37"/>
                  </a:lnTo>
                  <a:lnTo>
                    <a:pt x="47" y="37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25" name="Freeform 233"/>
            <p:cNvSpPr>
              <a:spLocks/>
            </p:cNvSpPr>
            <p:nvPr/>
          </p:nvSpPr>
          <p:spPr bwMode="auto">
            <a:xfrm>
              <a:off x="5025" y="2597"/>
              <a:ext cx="32" cy="39"/>
            </a:xfrm>
            <a:custGeom>
              <a:avLst/>
              <a:gdLst/>
              <a:ahLst/>
              <a:cxnLst>
                <a:cxn ang="0">
                  <a:pos x="96" y="15"/>
                </a:cxn>
                <a:cxn ang="0">
                  <a:pos x="90" y="41"/>
                </a:cxn>
                <a:cxn ang="0">
                  <a:pos x="59" y="36"/>
                </a:cxn>
                <a:cxn ang="0">
                  <a:pos x="45" y="120"/>
                </a:cxn>
                <a:cxn ang="0">
                  <a:pos x="18" y="115"/>
                </a:cxn>
                <a:cxn ang="0">
                  <a:pos x="33" y="32"/>
                </a:cxn>
                <a:cxn ang="0">
                  <a:pos x="0" y="26"/>
                </a:cxn>
                <a:cxn ang="0">
                  <a:pos x="4" y="0"/>
                </a:cxn>
                <a:cxn ang="0">
                  <a:pos x="96" y="15"/>
                </a:cxn>
                <a:cxn ang="0">
                  <a:pos x="96" y="15"/>
                </a:cxn>
              </a:cxnLst>
              <a:rect l="0" t="0" r="r" b="b"/>
              <a:pathLst>
                <a:path w="96" h="120">
                  <a:moveTo>
                    <a:pt x="96" y="15"/>
                  </a:moveTo>
                  <a:lnTo>
                    <a:pt x="90" y="41"/>
                  </a:lnTo>
                  <a:lnTo>
                    <a:pt x="59" y="36"/>
                  </a:lnTo>
                  <a:lnTo>
                    <a:pt x="45" y="120"/>
                  </a:lnTo>
                  <a:lnTo>
                    <a:pt x="18" y="115"/>
                  </a:lnTo>
                  <a:lnTo>
                    <a:pt x="33" y="32"/>
                  </a:lnTo>
                  <a:lnTo>
                    <a:pt x="0" y="26"/>
                  </a:lnTo>
                  <a:lnTo>
                    <a:pt x="4" y="0"/>
                  </a:lnTo>
                  <a:lnTo>
                    <a:pt x="96" y="15"/>
                  </a:lnTo>
                  <a:lnTo>
                    <a:pt x="96" y="15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26" name="Freeform 234"/>
            <p:cNvSpPr>
              <a:spLocks/>
            </p:cNvSpPr>
            <p:nvPr/>
          </p:nvSpPr>
          <p:spPr bwMode="auto">
            <a:xfrm>
              <a:off x="5060" y="2603"/>
              <a:ext cx="29" cy="41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87" y="8"/>
                </a:cxn>
                <a:cxn ang="0">
                  <a:pos x="84" y="33"/>
                </a:cxn>
                <a:cxn ang="0">
                  <a:pos x="31" y="28"/>
                </a:cxn>
                <a:cxn ang="0">
                  <a:pos x="30" y="45"/>
                </a:cxn>
                <a:cxn ang="0">
                  <a:pos x="69" y="49"/>
                </a:cxn>
                <a:cxn ang="0">
                  <a:pos x="67" y="74"/>
                </a:cxn>
                <a:cxn ang="0">
                  <a:pos x="28" y="70"/>
                </a:cxn>
                <a:cxn ang="0">
                  <a:pos x="26" y="88"/>
                </a:cxn>
                <a:cxn ang="0">
                  <a:pos x="77" y="93"/>
                </a:cxn>
                <a:cxn ang="0">
                  <a:pos x="73" y="119"/>
                </a:cxn>
                <a:cxn ang="0">
                  <a:pos x="0" y="112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87" h="119">
                  <a:moveTo>
                    <a:pt x="10" y="0"/>
                  </a:moveTo>
                  <a:lnTo>
                    <a:pt x="87" y="8"/>
                  </a:lnTo>
                  <a:lnTo>
                    <a:pt x="84" y="33"/>
                  </a:lnTo>
                  <a:lnTo>
                    <a:pt x="31" y="28"/>
                  </a:lnTo>
                  <a:lnTo>
                    <a:pt x="30" y="45"/>
                  </a:lnTo>
                  <a:lnTo>
                    <a:pt x="69" y="49"/>
                  </a:lnTo>
                  <a:lnTo>
                    <a:pt x="67" y="74"/>
                  </a:lnTo>
                  <a:lnTo>
                    <a:pt x="28" y="70"/>
                  </a:lnTo>
                  <a:lnTo>
                    <a:pt x="26" y="88"/>
                  </a:lnTo>
                  <a:lnTo>
                    <a:pt x="77" y="93"/>
                  </a:lnTo>
                  <a:lnTo>
                    <a:pt x="73" y="119"/>
                  </a:lnTo>
                  <a:lnTo>
                    <a:pt x="0" y="112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27" name="Freeform 235"/>
            <p:cNvSpPr>
              <a:spLocks/>
            </p:cNvSpPr>
            <p:nvPr/>
          </p:nvSpPr>
          <p:spPr bwMode="auto">
            <a:xfrm>
              <a:off x="5096" y="2604"/>
              <a:ext cx="29" cy="39"/>
            </a:xfrm>
            <a:custGeom>
              <a:avLst/>
              <a:gdLst/>
              <a:ahLst/>
              <a:cxnLst>
                <a:cxn ang="0">
                  <a:pos x="38" y="29"/>
                </a:cxn>
                <a:cxn ang="0">
                  <a:pos x="42" y="23"/>
                </a:cxn>
                <a:cxn ang="0">
                  <a:pos x="51" y="22"/>
                </a:cxn>
                <a:cxn ang="0">
                  <a:pos x="63" y="25"/>
                </a:cxn>
                <a:cxn ang="0">
                  <a:pos x="78" y="32"/>
                </a:cxn>
                <a:cxn ang="0">
                  <a:pos x="92" y="13"/>
                </a:cxn>
                <a:cxn ang="0">
                  <a:pos x="78" y="6"/>
                </a:cxn>
                <a:cxn ang="0">
                  <a:pos x="52" y="0"/>
                </a:cxn>
                <a:cxn ang="0">
                  <a:pos x="34" y="2"/>
                </a:cxn>
                <a:cxn ang="0">
                  <a:pos x="24" y="5"/>
                </a:cxn>
                <a:cxn ang="0">
                  <a:pos x="15" y="13"/>
                </a:cxn>
                <a:cxn ang="0">
                  <a:pos x="10" y="22"/>
                </a:cxn>
                <a:cxn ang="0">
                  <a:pos x="9" y="27"/>
                </a:cxn>
                <a:cxn ang="0">
                  <a:pos x="8" y="41"/>
                </a:cxn>
                <a:cxn ang="0">
                  <a:pos x="12" y="52"/>
                </a:cxn>
                <a:cxn ang="0">
                  <a:pos x="23" y="61"/>
                </a:cxn>
                <a:cxn ang="0">
                  <a:pos x="42" y="67"/>
                </a:cxn>
                <a:cxn ang="0">
                  <a:pos x="52" y="72"/>
                </a:cxn>
                <a:cxn ang="0">
                  <a:pos x="59" y="76"/>
                </a:cxn>
                <a:cxn ang="0">
                  <a:pos x="62" y="81"/>
                </a:cxn>
                <a:cxn ang="0">
                  <a:pos x="62" y="87"/>
                </a:cxn>
                <a:cxn ang="0">
                  <a:pos x="60" y="91"/>
                </a:cxn>
                <a:cxn ang="0">
                  <a:pos x="54" y="93"/>
                </a:cxn>
                <a:cxn ang="0">
                  <a:pos x="36" y="92"/>
                </a:cxn>
                <a:cxn ang="0">
                  <a:pos x="26" y="90"/>
                </a:cxn>
                <a:cxn ang="0">
                  <a:pos x="13" y="83"/>
                </a:cxn>
                <a:cxn ang="0">
                  <a:pos x="0" y="105"/>
                </a:cxn>
                <a:cxn ang="0">
                  <a:pos x="0" y="105"/>
                </a:cxn>
                <a:cxn ang="0">
                  <a:pos x="9" y="112"/>
                </a:cxn>
                <a:cxn ang="0">
                  <a:pos x="34" y="118"/>
                </a:cxn>
                <a:cxn ang="0">
                  <a:pos x="54" y="118"/>
                </a:cxn>
                <a:cxn ang="0">
                  <a:pos x="67" y="115"/>
                </a:cxn>
                <a:cxn ang="0">
                  <a:pos x="78" y="110"/>
                </a:cxn>
                <a:cxn ang="0">
                  <a:pos x="86" y="100"/>
                </a:cxn>
                <a:cxn ang="0">
                  <a:pos x="89" y="93"/>
                </a:cxn>
                <a:cxn ang="0">
                  <a:pos x="91" y="77"/>
                </a:cxn>
                <a:cxn ang="0">
                  <a:pos x="89" y="66"/>
                </a:cxn>
                <a:cxn ang="0">
                  <a:pos x="80" y="57"/>
                </a:cxn>
                <a:cxn ang="0">
                  <a:pos x="74" y="52"/>
                </a:cxn>
                <a:cxn ang="0">
                  <a:pos x="46" y="42"/>
                </a:cxn>
                <a:cxn ang="0">
                  <a:pos x="38" y="37"/>
                </a:cxn>
                <a:cxn ang="0">
                  <a:pos x="38" y="29"/>
                </a:cxn>
                <a:cxn ang="0">
                  <a:pos x="38" y="29"/>
                </a:cxn>
              </a:cxnLst>
              <a:rect l="0" t="0" r="r" b="b"/>
              <a:pathLst>
                <a:path w="92" h="119">
                  <a:moveTo>
                    <a:pt x="38" y="29"/>
                  </a:moveTo>
                  <a:lnTo>
                    <a:pt x="38" y="29"/>
                  </a:lnTo>
                  <a:lnTo>
                    <a:pt x="40" y="25"/>
                  </a:lnTo>
                  <a:lnTo>
                    <a:pt x="42" y="23"/>
                  </a:lnTo>
                  <a:lnTo>
                    <a:pt x="47" y="22"/>
                  </a:lnTo>
                  <a:lnTo>
                    <a:pt x="51" y="22"/>
                  </a:lnTo>
                  <a:lnTo>
                    <a:pt x="57" y="23"/>
                  </a:lnTo>
                  <a:lnTo>
                    <a:pt x="63" y="25"/>
                  </a:lnTo>
                  <a:lnTo>
                    <a:pt x="78" y="32"/>
                  </a:lnTo>
                  <a:lnTo>
                    <a:pt x="78" y="32"/>
                  </a:lnTo>
                  <a:lnTo>
                    <a:pt x="92" y="13"/>
                  </a:lnTo>
                  <a:lnTo>
                    <a:pt x="92" y="13"/>
                  </a:lnTo>
                  <a:lnTo>
                    <a:pt x="92" y="13"/>
                  </a:lnTo>
                  <a:lnTo>
                    <a:pt x="78" y="6"/>
                  </a:lnTo>
                  <a:lnTo>
                    <a:pt x="65" y="2"/>
                  </a:lnTo>
                  <a:lnTo>
                    <a:pt x="52" y="0"/>
                  </a:lnTo>
                  <a:lnTo>
                    <a:pt x="39" y="0"/>
                  </a:lnTo>
                  <a:lnTo>
                    <a:pt x="34" y="2"/>
                  </a:lnTo>
                  <a:lnTo>
                    <a:pt x="28" y="3"/>
                  </a:lnTo>
                  <a:lnTo>
                    <a:pt x="24" y="5"/>
                  </a:lnTo>
                  <a:lnTo>
                    <a:pt x="20" y="9"/>
                  </a:lnTo>
                  <a:lnTo>
                    <a:pt x="15" y="13"/>
                  </a:lnTo>
                  <a:lnTo>
                    <a:pt x="12" y="17"/>
                  </a:lnTo>
                  <a:lnTo>
                    <a:pt x="10" y="22"/>
                  </a:lnTo>
                  <a:lnTo>
                    <a:pt x="9" y="27"/>
                  </a:lnTo>
                  <a:lnTo>
                    <a:pt x="9" y="27"/>
                  </a:lnTo>
                  <a:lnTo>
                    <a:pt x="8" y="35"/>
                  </a:lnTo>
                  <a:lnTo>
                    <a:pt x="8" y="41"/>
                  </a:lnTo>
                  <a:lnTo>
                    <a:pt x="9" y="47"/>
                  </a:lnTo>
                  <a:lnTo>
                    <a:pt x="12" y="52"/>
                  </a:lnTo>
                  <a:lnTo>
                    <a:pt x="16" y="56"/>
                  </a:lnTo>
                  <a:lnTo>
                    <a:pt x="23" y="61"/>
                  </a:lnTo>
                  <a:lnTo>
                    <a:pt x="32" y="64"/>
                  </a:lnTo>
                  <a:lnTo>
                    <a:pt x="42" y="67"/>
                  </a:lnTo>
                  <a:lnTo>
                    <a:pt x="42" y="67"/>
                  </a:lnTo>
                  <a:lnTo>
                    <a:pt x="52" y="72"/>
                  </a:lnTo>
                  <a:lnTo>
                    <a:pt x="57" y="74"/>
                  </a:lnTo>
                  <a:lnTo>
                    <a:pt x="59" y="76"/>
                  </a:lnTo>
                  <a:lnTo>
                    <a:pt x="61" y="79"/>
                  </a:lnTo>
                  <a:lnTo>
                    <a:pt x="62" y="81"/>
                  </a:lnTo>
                  <a:lnTo>
                    <a:pt x="63" y="85"/>
                  </a:lnTo>
                  <a:lnTo>
                    <a:pt x="62" y="87"/>
                  </a:lnTo>
                  <a:lnTo>
                    <a:pt x="62" y="89"/>
                  </a:lnTo>
                  <a:lnTo>
                    <a:pt x="60" y="91"/>
                  </a:lnTo>
                  <a:lnTo>
                    <a:pt x="58" y="92"/>
                  </a:lnTo>
                  <a:lnTo>
                    <a:pt x="54" y="93"/>
                  </a:lnTo>
                  <a:lnTo>
                    <a:pt x="46" y="94"/>
                  </a:lnTo>
                  <a:lnTo>
                    <a:pt x="36" y="92"/>
                  </a:lnTo>
                  <a:lnTo>
                    <a:pt x="36" y="92"/>
                  </a:lnTo>
                  <a:lnTo>
                    <a:pt x="26" y="90"/>
                  </a:lnTo>
                  <a:lnTo>
                    <a:pt x="19" y="87"/>
                  </a:lnTo>
                  <a:lnTo>
                    <a:pt x="13" y="83"/>
                  </a:lnTo>
                  <a:lnTo>
                    <a:pt x="13" y="83"/>
                  </a:lnTo>
                  <a:lnTo>
                    <a:pt x="0" y="105"/>
                  </a:lnTo>
                  <a:lnTo>
                    <a:pt x="0" y="105"/>
                  </a:lnTo>
                  <a:lnTo>
                    <a:pt x="0" y="105"/>
                  </a:lnTo>
                  <a:lnTo>
                    <a:pt x="4" y="108"/>
                  </a:lnTo>
                  <a:lnTo>
                    <a:pt x="9" y="112"/>
                  </a:lnTo>
                  <a:lnTo>
                    <a:pt x="21" y="116"/>
                  </a:lnTo>
                  <a:lnTo>
                    <a:pt x="34" y="118"/>
                  </a:lnTo>
                  <a:lnTo>
                    <a:pt x="48" y="119"/>
                  </a:lnTo>
                  <a:lnTo>
                    <a:pt x="54" y="118"/>
                  </a:lnTo>
                  <a:lnTo>
                    <a:pt x="61" y="117"/>
                  </a:lnTo>
                  <a:lnTo>
                    <a:pt x="67" y="115"/>
                  </a:lnTo>
                  <a:lnTo>
                    <a:pt x="73" y="113"/>
                  </a:lnTo>
                  <a:lnTo>
                    <a:pt x="78" y="110"/>
                  </a:lnTo>
                  <a:lnTo>
                    <a:pt x="83" y="105"/>
                  </a:lnTo>
                  <a:lnTo>
                    <a:pt x="86" y="100"/>
                  </a:lnTo>
                  <a:lnTo>
                    <a:pt x="89" y="93"/>
                  </a:lnTo>
                  <a:lnTo>
                    <a:pt x="89" y="93"/>
                  </a:lnTo>
                  <a:lnTo>
                    <a:pt x="91" y="82"/>
                  </a:lnTo>
                  <a:lnTo>
                    <a:pt x="91" y="77"/>
                  </a:lnTo>
                  <a:lnTo>
                    <a:pt x="90" y="72"/>
                  </a:lnTo>
                  <a:lnTo>
                    <a:pt x="89" y="66"/>
                  </a:lnTo>
                  <a:lnTo>
                    <a:pt x="85" y="62"/>
                  </a:lnTo>
                  <a:lnTo>
                    <a:pt x="80" y="57"/>
                  </a:lnTo>
                  <a:lnTo>
                    <a:pt x="74" y="52"/>
                  </a:lnTo>
                  <a:lnTo>
                    <a:pt x="74" y="52"/>
                  </a:lnTo>
                  <a:lnTo>
                    <a:pt x="58" y="47"/>
                  </a:lnTo>
                  <a:lnTo>
                    <a:pt x="46" y="42"/>
                  </a:lnTo>
                  <a:lnTo>
                    <a:pt x="41" y="40"/>
                  </a:lnTo>
                  <a:lnTo>
                    <a:pt x="38" y="37"/>
                  </a:lnTo>
                  <a:lnTo>
                    <a:pt x="37" y="33"/>
                  </a:lnTo>
                  <a:lnTo>
                    <a:pt x="38" y="29"/>
                  </a:lnTo>
                  <a:lnTo>
                    <a:pt x="38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28" name="Freeform 236"/>
            <p:cNvSpPr>
              <a:spLocks/>
            </p:cNvSpPr>
            <p:nvPr/>
          </p:nvSpPr>
          <p:spPr bwMode="auto">
            <a:xfrm>
              <a:off x="5199" y="2579"/>
              <a:ext cx="28" cy="45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75" y="0"/>
                </a:cxn>
                <a:cxn ang="0">
                  <a:pos x="82" y="25"/>
                </a:cxn>
                <a:cxn ang="0">
                  <a:pos x="31" y="42"/>
                </a:cxn>
                <a:cxn ang="0">
                  <a:pos x="38" y="62"/>
                </a:cxn>
                <a:cxn ang="0">
                  <a:pos x="73" y="49"/>
                </a:cxn>
                <a:cxn ang="0">
                  <a:pos x="81" y="74"/>
                </a:cxn>
                <a:cxn ang="0">
                  <a:pos x="47" y="86"/>
                </a:cxn>
                <a:cxn ang="0">
                  <a:pos x="60" y="124"/>
                </a:cxn>
                <a:cxn ang="0">
                  <a:pos x="36" y="133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82" h="133">
                  <a:moveTo>
                    <a:pt x="0" y="26"/>
                  </a:moveTo>
                  <a:lnTo>
                    <a:pt x="75" y="0"/>
                  </a:lnTo>
                  <a:lnTo>
                    <a:pt x="82" y="25"/>
                  </a:lnTo>
                  <a:lnTo>
                    <a:pt x="31" y="42"/>
                  </a:lnTo>
                  <a:lnTo>
                    <a:pt x="38" y="62"/>
                  </a:lnTo>
                  <a:lnTo>
                    <a:pt x="73" y="49"/>
                  </a:lnTo>
                  <a:lnTo>
                    <a:pt x="81" y="74"/>
                  </a:lnTo>
                  <a:lnTo>
                    <a:pt x="47" y="86"/>
                  </a:lnTo>
                  <a:lnTo>
                    <a:pt x="60" y="124"/>
                  </a:lnTo>
                  <a:lnTo>
                    <a:pt x="36" y="133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29" name="Freeform 237"/>
            <p:cNvSpPr>
              <a:spLocks noEditPoints="1"/>
            </p:cNvSpPr>
            <p:nvPr/>
          </p:nvSpPr>
          <p:spPr bwMode="auto">
            <a:xfrm>
              <a:off x="5153" y="2594"/>
              <a:ext cx="42" cy="41"/>
            </a:xfrm>
            <a:custGeom>
              <a:avLst/>
              <a:gdLst/>
              <a:ahLst/>
              <a:cxnLst>
                <a:cxn ang="0">
                  <a:pos x="120" y="41"/>
                </a:cxn>
                <a:cxn ang="0">
                  <a:pos x="122" y="65"/>
                </a:cxn>
                <a:cxn ang="0">
                  <a:pos x="114" y="87"/>
                </a:cxn>
                <a:cxn ang="0">
                  <a:pos x="100" y="105"/>
                </a:cxn>
                <a:cxn ang="0">
                  <a:pos x="78" y="116"/>
                </a:cxn>
                <a:cxn ang="0">
                  <a:pos x="66" y="119"/>
                </a:cxn>
                <a:cxn ang="0">
                  <a:pos x="44" y="117"/>
                </a:cxn>
                <a:cxn ang="0">
                  <a:pos x="23" y="106"/>
                </a:cxn>
                <a:cxn ang="0">
                  <a:pos x="8" y="89"/>
                </a:cxn>
                <a:cxn ang="0">
                  <a:pos x="3" y="78"/>
                </a:cxn>
                <a:cxn ang="0">
                  <a:pos x="0" y="54"/>
                </a:cxn>
                <a:cxn ang="0">
                  <a:pos x="8" y="31"/>
                </a:cxn>
                <a:cxn ang="0">
                  <a:pos x="22" y="14"/>
                </a:cxn>
                <a:cxn ang="0">
                  <a:pos x="44" y="2"/>
                </a:cxn>
                <a:cxn ang="0">
                  <a:pos x="56" y="0"/>
                </a:cxn>
                <a:cxn ang="0">
                  <a:pos x="78" y="2"/>
                </a:cxn>
                <a:cxn ang="0">
                  <a:pos x="99" y="13"/>
                </a:cxn>
                <a:cxn ang="0">
                  <a:pos x="114" y="30"/>
                </a:cxn>
                <a:cxn ang="0">
                  <a:pos x="120" y="41"/>
                </a:cxn>
                <a:cxn ang="0">
                  <a:pos x="120" y="41"/>
                </a:cxn>
                <a:cxn ang="0">
                  <a:pos x="29" y="70"/>
                </a:cxn>
                <a:cxn ang="0">
                  <a:pos x="37" y="81"/>
                </a:cxn>
                <a:cxn ang="0">
                  <a:pos x="47" y="89"/>
                </a:cxn>
                <a:cxn ang="0">
                  <a:pos x="59" y="92"/>
                </a:cxn>
                <a:cxn ang="0">
                  <a:pos x="72" y="91"/>
                </a:cxn>
                <a:cxn ang="0">
                  <a:pos x="78" y="89"/>
                </a:cxn>
                <a:cxn ang="0">
                  <a:pos x="87" y="80"/>
                </a:cxn>
                <a:cxn ang="0">
                  <a:pos x="94" y="69"/>
                </a:cxn>
                <a:cxn ang="0">
                  <a:pos x="95" y="56"/>
                </a:cxn>
                <a:cxn ang="0">
                  <a:pos x="92" y="50"/>
                </a:cxn>
                <a:cxn ang="0">
                  <a:pos x="87" y="38"/>
                </a:cxn>
                <a:cxn ang="0">
                  <a:pos x="76" y="30"/>
                </a:cxn>
                <a:cxn ang="0">
                  <a:pos x="64" y="27"/>
                </a:cxn>
                <a:cxn ang="0">
                  <a:pos x="51" y="28"/>
                </a:cxn>
                <a:cxn ang="0">
                  <a:pos x="46" y="31"/>
                </a:cxn>
                <a:cxn ang="0">
                  <a:pos x="36" y="39"/>
                </a:cxn>
                <a:cxn ang="0">
                  <a:pos x="29" y="51"/>
                </a:cxn>
                <a:cxn ang="0">
                  <a:pos x="28" y="63"/>
                </a:cxn>
                <a:cxn ang="0">
                  <a:pos x="29" y="70"/>
                </a:cxn>
              </a:cxnLst>
              <a:rect l="0" t="0" r="r" b="b"/>
              <a:pathLst>
                <a:path w="122" h="119">
                  <a:moveTo>
                    <a:pt x="120" y="41"/>
                  </a:moveTo>
                  <a:lnTo>
                    <a:pt x="120" y="41"/>
                  </a:lnTo>
                  <a:lnTo>
                    <a:pt x="122" y="53"/>
                  </a:lnTo>
                  <a:lnTo>
                    <a:pt x="122" y="65"/>
                  </a:lnTo>
                  <a:lnTo>
                    <a:pt x="120" y="77"/>
                  </a:lnTo>
                  <a:lnTo>
                    <a:pt x="114" y="87"/>
                  </a:lnTo>
                  <a:lnTo>
                    <a:pt x="108" y="97"/>
                  </a:lnTo>
                  <a:lnTo>
                    <a:pt x="100" y="105"/>
                  </a:lnTo>
                  <a:lnTo>
                    <a:pt x="90" y="112"/>
                  </a:lnTo>
                  <a:lnTo>
                    <a:pt x="78" y="116"/>
                  </a:lnTo>
                  <a:lnTo>
                    <a:pt x="78" y="116"/>
                  </a:lnTo>
                  <a:lnTo>
                    <a:pt x="66" y="119"/>
                  </a:lnTo>
                  <a:lnTo>
                    <a:pt x="54" y="119"/>
                  </a:lnTo>
                  <a:lnTo>
                    <a:pt x="44" y="117"/>
                  </a:lnTo>
                  <a:lnTo>
                    <a:pt x="33" y="113"/>
                  </a:lnTo>
                  <a:lnTo>
                    <a:pt x="23" y="106"/>
                  </a:lnTo>
                  <a:lnTo>
                    <a:pt x="14" y="99"/>
                  </a:lnTo>
                  <a:lnTo>
                    <a:pt x="8" y="89"/>
                  </a:lnTo>
                  <a:lnTo>
                    <a:pt x="3" y="78"/>
                  </a:lnTo>
                  <a:lnTo>
                    <a:pt x="3" y="78"/>
                  </a:lnTo>
                  <a:lnTo>
                    <a:pt x="0" y="66"/>
                  </a:lnTo>
                  <a:lnTo>
                    <a:pt x="0" y="54"/>
                  </a:lnTo>
                  <a:lnTo>
                    <a:pt x="2" y="42"/>
                  </a:lnTo>
                  <a:lnTo>
                    <a:pt x="8" y="31"/>
                  </a:lnTo>
                  <a:lnTo>
                    <a:pt x="13" y="22"/>
                  </a:lnTo>
                  <a:lnTo>
                    <a:pt x="22" y="14"/>
                  </a:lnTo>
                  <a:lnTo>
                    <a:pt x="32" y="7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56" y="0"/>
                  </a:lnTo>
                  <a:lnTo>
                    <a:pt x="67" y="0"/>
                  </a:lnTo>
                  <a:lnTo>
                    <a:pt x="78" y="2"/>
                  </a:lnTo>
                  <a:lnTo>
                    <a:pt x="89" y="6"/>
                  </a:lnTo>
                  <a:lnTo>
                    <a:pt x="99" y="13"/>
                  </a:lnTo>
                  <a:lnTo>
                    <a:pt x="108" y="20"/>
                  </a:lnTo>
                  <a:lnTo>
                    <a:pt x="114" y="30"/>
                  </a:lnTo>
                  <a:lnTo>
                    <a:pt x="120" y="41"/>
                  </a:lnTo>
                  <a:lnTo>
                    <a:pt x="120" y="41"/>
                  </a:lnTo>
                  <a:lnTo>
                    <a:pt x="120" y="41"/>
                  </a:lnTo>
                  <a:lnTo>
                    <a:pt x="120" y="41"/>
                  </a:lnTo>
                  <a:close/>
                  <a:moveTo>
                    <a:pt x="29" y="70"/>
                  </a:moveTo>
                  <a:lnTo>
                    <a:pt x="29" y="70"/>
                  </a:lnTo>
                  <a:lnTo>
                    <a:pt x="33" y="76"/>
                  </a:lnTo>
                  <a:lnTo>
                    <a:pt x="37" y="81"/>
                  </a:lnTo>
                  <a:lnTo>
                    <a:pt x="41" y="86"/>
                  </a:lnTo>
                  <a:lnTo>
                    <a:pt x="47" y="89"/>
                  </a:lnTo>
                  <a:lnTo>
                    <a:pt x="52" y="91"/>
                  </a:lnTo>
                  <a:lnTo>
                    <a:pt x="59" y="92"/>
                  </a:lnTo>
                  <a:lnTo>
                    <a:pt x="65" y="92"/>
                  </a:lnTo>
                  <a:lnTo>
                    <a:pt x="72" y="91"/>
                  </a:lnTo>
                  <a:lnTo>
                    <a:pt x="72" y="91"/>
                  </a:lnTo>
                  <a:lnTo>
                    <a:pt x="78" y="89"/>
                  </a:lnTo>
                  <a:lnTo>
                    <a:pt x="83" y="85"/>
                  </a:lnTo>
                  <a:lnTo>
                    <a:pt x="87" y="80"/>
                  </a:lnTo>
                  <a:lnTo>
                    <a:pt x="91" y="75"/>
                  </a:lnTo>
                  <a:lnTo>
                    <a:pt x="94" y="69"/>
                  </a:lnTo>
                  <a:lnTo>
                    <a:pt x="95" y="63"/>
                  </a:lnTo>
                  <a:lnTo>
                    <a:pt x="95" y="56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90" y="43"/>
                  </a:lnTo>
                  <a:lnTo>
                    <a:pt x="87" y="38"/>
                  </a:lnTo>
                  <a:lnTo>
                    <a:pt x="82" y="34"/>
                  </a:lnTo>
                  <a:lnTo>
                    <a:pt x="76" y="30"/>
                  </a:lnTo>
                  <a:lnTo>
                    <a:pt x="71" y="28"/>
                  </a:lnTo>
                  <a:lnTo>
                    <a:pt x="64" y="27"/>
                  </a:lnTo>
                  <a:lnTo>
                    <a:pt x="58" y="27"/>
                  </a:lnTo>
                  <a:lnTo>
                    <a:pt x="51" y="28"/>
                  </a:lnTo>
                  <a:lnTo>
                    <a:pt x="51" y="28"/>
                  </a:lnTo>
                  <a:lnTo>
                    <a:pt x="46" y="31"/>
                  </a:lnTo>
                  <a:lnTo>
                    <a:pt x="40" y="35"/>
                  </a:lnTo>
                  <a:lnTo>
                    <a:pt x="36" y="39"/>
                  </a:lnTo>
                  <a:lnTo>
                    <a:pt x="33" y="44"/>
                  </a:lnTo>
                  <a:lnTo>
                    <a:pt x="29" y="51"/>
                  </a:lnTo>
                  <a:lnTo>
                    <a:pt x="28" y="56"/>
                  </a:lnTo>
                  <a:lnTo>
                    <a:pt x="28" y="63"/>
                  </a:lnTo>
                  <a:lnTo>
                    <a:pt x="29" y="70"/>
                  </a:lnTo>
                  <a:lnTo>
                    <a:pt x="29" y="70"/>
                  </a:lnTo>
                  <a:lnTo>
                    <a:pt x="29" y="7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30" name="Freeform 238"/>
            <p:cNvSpPr>
              <a:spLocks noEditPoints="1"/>
            </p:cNvSpPr>
            <p:nvPr/>
          </p:nvSpPr>
          <p:spPr bwMode="auto">
            <a:xfrm>
              <a:off x="4981" y="2590"/>
              <a:ext cx="39" cy="43"/>
            </a:xfrm>
            <a:custGeom>
              <a:avLst/>
              <a:gdLst/>
              <a:ahLst/>
              <a:cxnLst>
                <a:cxn ang="0">
                  <a:pos x="79" y="0"/>
                </a:cxn>
                <a:cxn ang="0">
                  <a:pos x="101" y="7"/>
                </a:cxn>
                <a:cxn ang="0">
                  <a:pos x="113" y="127"/>
                </a:cxn>
                <a:cxn ang="0">
                  <a:pos x="88" y="119"/>
                </a:cxn>
                <a:cxn ang="0">
                  <a:pos x="86" y="96"/>
                </a:cxn>
                <a:cxn ang="0">
                  <a:pos x="40" y="82"/>
                </a:cxn>
                <a:cxn ang="0">
                  <a:pos x="25" y="98"/>
                </a:cxn>
                <a:cxn ang="0">
                  <a:pos x="0" y="91"/>
                </a:cxn>
                <a:cxn ang="0">
                  <a:pos x="79" y="0"/>
                </a:cxn>
                <a:cxn ang="0">
                  <a:pos x="79" y="0"/>
                </a:cxn>
                <a:cxn ang="0">
                  <a:pos x="79" y="0"/>
                </a:cxn>
                <a:cxn ang="0">
                  <a:pos x="79" y="37"/>
                </a:cxn>
                <a:cxn ang="0">
                  <a:pos x="55" y="64"/>
                </a:cxn>
                <a:cxn ang="0">
                  <a:pos x="83" y="72"/>
                </a:cxn>
                <a:cxn ang="0">
                  <a:pos x="79" y="37"/>
                </a:cxn>
                <a:cxn ang="0">
                  <a:pos x="79" y="37"/>
                </a:cxn>
              </a:cxnLst>
              <a:rect l="0" t="0" r="r" b="b"/>
              <a:pathLst>
                <a:path w="113" h="127">
                  <a:moveTo>
                    <a:pt x="79" y="0"/>
                  </a:moveTo>
                  <a:lnTo>
                    <a:pt x="101" y="7"/>
                  </a:lnTo>
                  <a:lnTo>
                    <a:pt x="113" y="127"/>
                  </a:lnTo>
                  <a:lnTo>
                    <a:pt x="88" y="119"/>
                  </a:lnTo>
                  <a:lnTo>
                    <a:pt x="86" y="96"/>
                  </a:lnTo>
                  <a:lnTo>
                    <a:pt x="40" y="82"/>
                  </a:lnTo>
                  <a:lnTo>
                    <a:pt x="25" y="98"/>
                  </a:lnTo>
                  <a:lnTo>
                    <a:pt x="0" y="91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close/>
                  <a:moveTo>
                    <a:pt x="79" y="37"/>
                  </a:moveTo>
                  <a:lnTo>
                    <a:pt x="55" y="64"/>
                  </a:lnTo>
                  <a:lnTo>
                    <a:pt x="83" y="72"/>
                  </a:lnTo>
                  <a:lnTo>
                    <a:pt x="79" y="37"/>
                  </a:lnTo>
                  <a:lnTo>
                    <a:pt x="79" y="37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31" name="Freeform 239"/>
            <p:cNvSpPr>
              <a:spLocks noEditPoints="1"/>
            </p:cNvSpPr>
            <p:nvPr/>
          </p:nvSpPr>
          <p:spPr bwMode="auto">
            <a:xfrm>
              <a:off x="5253" y="2558"/>
              <a:ext cx="39" cy="43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9" y="0"/>
                </a:cxn>
                <a:cxn ang="0">
                  <a:pos x="118" y="68"/>
                </a:cxn>
                <a:cxn ang="0">
                  <a:pos x="95" y="81"/>
                </a:cxn>
                <a:cxn ang="0">
                  <a:pos x="77" y="70"/>
                </a:cxn>
                <a:cxn ang="0">
                  <a:pos x="37" y="95"/>
                </a:cxn>
                <a:cxn ang="0">
                  <a:pos x="40" y="116"/>
                </a:cxn>
                <a:cxn ang="0">
                  <a:pos x="18" y="13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8" y="36"/>
                </a:cxn>
                <a:cxn ang="0">
                  <a:pos x="33" y="71"/>
                </a:cxn>
                <a:cxn ang="0">
                  <a:pos x="57" y="55"/>
                </a:cxn>
                <a:cxn ang="0">
                  <a:pos x="28" y="36"/>
                </a:cxn>
                <a:cxn ang="0">
                  <a:pos x="28" y="36"/>
                </a:cxn>
              </a:cxnLst>
              <a:rect l="0" t="0" r="r" b="b"/>
              <a:pathLst>
                <a:path w="118" h="130">
                  <a:moveTo>
                    <a:pt x="0" y="12"/>
                  </a:moveTo>
                  <a:lnTo>
                    <a:pt x="19" y="0"/>
                  </a:lnTo>
                  <a:lnTo>
                    <a:pt x="118" y="68"/>
                  </a:lnTo>
                  <a:lnTo>
                    <a:pt x="95" y="81"/>
                  </a:lnTo>
                  <a:lnTo>
                    <a:pt x="77" y="70"/>
                  </a:lnTo>
                  <a:lnTo>
                    <a:pt x="37" y="95"/>
                  </a:lnTo>
                  <a:lnTo>
                    <a:pt x="40" y="116"/>
                  </a:lnTo>
                  <a:lnTo>
                    <a:pt x="18" y="13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  <a:close/>
                  <a:moveTo>
                    <a:pt x="28" y="36"/>
                  </a:moveTo>
                  <a:lnTo>
                    <a:pt x="33" y="71"/>
                  </a:lnTo>
                  <a:lnTo>
                    <a:pt x="57" y="55"/>
                  </a:lnTo>
                  <a:lnTo>
                    <a:pt x="28" y="36"/>
                  </a:lnTo>
                  <a:lnTo>
                    <a:pt x="28" y="36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32" name="Freeform 240"/>
            <p:cNvSpPr>
              <a:spLocks/>
            </p:cNvSpPr>
            <p:nvPr/>
          </p:nvSpPr>
          <p:spPr bwMode="auto">
            <a:xfrm>
              <a:off x="5274" y="2525"/>
              <a:ext cx="52" cy="53"/>
            </a:xfrm>
            <a:custGeom>
              <a:avLst/>
              <a:gdLst/>
              <a:ahLst/>
              <a:cxnLst>
                <a:cxn ang="0">
                  <a:pos x="0" y="73"/>
                </a:cxn>
                <a:cxn ang="0">
                  <a:pos x="15" y="60"/>
                </a:cxn>
                <a:cxn ang="0">
                  <a:pos x="76" y="76"/>
                </a:cxn>
                <a:cxn ang="0">
                  <a:pos x="69" y="13"/>
                </a:cxn>
                <a:cxn ang="0">
                  <a:pos x="84" y="0"/>
                </a:cxn>
                <a:cxn ang="0">
                  <a:pos x="157" y="86"/>
                </a:cxn>
                <a:cxn ang="0">
                  <a:pos x="137" y="103"/>
                </a:cxn>
                <a:cxn ang="0">
                  <a:pos x="97" y="56"/>
                </a:cxn>
                <a:cxn ang="0">
                  <a:pos x="105" y="110"/>
                </a:cxn>
                <a:cxn ang="0">
                  <a:pos x="105" y="110"/>
                </a:cxn>
                <a:cxn ang="0">
                  <a:pos x="53" y="94"/>
                </a:cxn>
                <a:cxn ang="0">
                  <a:pos x="92" y="141"/>
                </a:cxn>
                <a:cxn ang="0">
                  <a:pos x="71" y="157"/>
                </a:cxn>
                <a:cxn ang="0">
                  <a:pos x="0" y="73"/>
                </a:cxn>
                <a:cxn ang="0">
                  <a:pos x="0" y="73"/>
                </a:cxn>
              </a:cxnLst>
              <a:rect l="0" t="0" r="r" b="b"/>
              <a:pathLst>
                <a:path w="157" h="157">
                  <a:moveTo>
                    <a:pt x="0" y="73"/>
                  </a:moveTo>
                  <a:lnTo>
                    <a:pt x="15" y="60"/>
                  </a:lnTo>
                  <a:lnTo>
                    <a:pt x="76" y="76"/>
                  </a:lnTo>
                  <a:lnTo>
                    <a:pt x="69" y="13"/>
                  </a:lnTo>
                  <a:lnTo>
                    <a:pt x="84" y="0"/>
                  </a:lnTo>
                  <a:lnTo>
                    <a:pt x="157" y="86"/>
                  </a:lnTo>
                  <a:lnTo>
                    <a:pt x="137" y="103"/>
                  </a:lnTo>
                  <a:lnTo>
                    <a:pt x="97" y="56"/>
                  </a:lnTo>
                  <a:lnTo>
                    <a:pt x="105" y="110"/>
                  </a:lnTo>
                  <a:lnTo>
                    <a:pt x="105" y="110"/>
                  </a:lnTo>
                  <a:lnTo>
                    <a:pt x="53" y="94"/>
                  </a:lnTo>
                  <a:lnTo>
                    <a:pt x="92" y="141"/>
                  </a:lnTo>
                  <a:lnTo>
                    <a:pt x="71" y="157"/>
                  </a:lnTo>
                  <a:lnTo>
                    <a:pt x="0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33" name="Freeform 241"/>
            <p:cNvSpPr>
              <a:spLocks noEditPoints="1"/>
            </p:cNvSpPr>
            <p:nvPr/>
          </p:nvSpPr>
          <p:spPr bwMode="auto">
            <a:xfrm>
              <a:off x="5330" y="2470"/>
              <a:ext cx="50" cy="45"/>
            </a:xfrm>
            <a:custGeom>
              <a:avLst/>
              <a:gdLst/>
              <a:ahLst/>
              <a:cxnLst>
                <a:cxn ang="0">
                  <a:pos x="90" y="4"/>
                </a:cxn>
                <a:cxn ang="0">
                  <a:pos x="90" y="4"/>
                </a:cxn>
                <a:cxn ang="0">
                  <a:pos x="98" y="11"/>
                </a:cxn>
                <a:cxn ang="0">
                  <a:pos x="101" y="15"/>
                </a:cxn>
                <a:cxn ang="0">
                  <a:pos x="104" y="22"/>
                </a:cxn>
                <a:cxn ang="0">
                  <a:pos x="105" y="28"/>
                </a:cxn>
                <a:cxn ang="0">
                  <a:pos x="106" y="36"/>
                </a:cxn>
                <a:cxn ang="0">
                  <a:pos x="105" y="47"/>
                </a:cxn>
                <a:cxn ang="0">
                  <a:pos x="101" y="57"/>
                </a:cxn>
                <a:cxn ang="0">
                  <a:pos x="101" y="57"/>
                </a:cxn>
                <a:cxn ang="0">
                  <a:pos x="152" y="53"/>
                </a:cxn>
                <a:cxn ang="0">
                  <a:pos x="133" y="78"/>
                </a:cxn>
                <a:cxn ang="0">
                  <a:pos x="86" y="81"/>
                </a:cxn>
                <a:cxn ang="0">
                  <a:pos x="75" y="94"/>
                </a:cxn>
                <a:cxn ang="0">
                  <a:pos x="104" y="116"/>
                </a:cxn>
                <a:cxn ang="0">
                  <a:pos x="89" y="136"/>
                </a:cxn>
                <a:cxn ang="0">
                  <a:pos x="0" y="71"/>
                </a:cxn>
                <a:cxn ang="0">
                  <a:pos x="34" y="26"/>
                </a:cxn>
                <a:cxn ang="0">
                  <a:pos x="34" y="26"/>
                </a:cxn>
                <a:cxn ang="0">
                  <a:pos x="34" y="26"/>
                </a:cxn>
                <a:cxn ang="0">
                  <a:pos x="41" y="15"/>
                </a:cxn>
                <a:cxn ang="0">
                  <a:pos x="50" y="9"/>
                </a:cxn>
                <a:cxn ang="0">
                  <a:pos x="58" y="3"/>
                </a:cxn>
                <a:cxn ang="0">
                  <a:pos x="65" y="1"/>
                </a:cxn>
                <a:cxn ang="0">
                  <a:pos x="73" y="0"/>
                </a:cxn>
                <a:cxn ang="0">
                  <a:pos x="79" y="0"/>
                </a:cxn>
                <a:cxn ang="0">
                  <a:pos x="85" y="2"/>
                </a:cxn>
                <a:cxn ang="0">
                  <a:pos x="90" y="4"/>
                </a:cxn>
                <a:cxn ang="0">
                  <a:pos x="90" y="4"/>
                </a:cxn>
                <a:cxn ang="0">
                  <a:pos x="90" y="4"/>
                </a:cxn>
                <a:cxn ang="0">
                  <a:pos x="90" y="4"/>
                </a:cxn>
                <a:cxn ang="0">
                  <a:pos x="56" y="34"/>
                </a:cxn>
                <a:cxn ang="0">
                  <a:pos x="35" y="64"/>
                </a:cxn>
                <a:cxn ang="0">
                  <a:pos x="54" y="78"/>
                </a:cxn>
                <a:cxn ang="0">
                  <a:pos x="76" y="48"/>
                </a:cxn>
                <a:cxn ang="0">
                  <a:pos x="76" y="48"/>
                </a:cxn>
                <a:cxn ang="0">
                  <a:pos x="76" y="48"/>
                </a:cxn>
                <a:cxn ang="0">
                  <a:pos x="79" y="41"/>
                </a:cxn>
                <a:cxn ang="0">
                  <a:pos x="81" y="36"/>
                </a:cxn>
                <a:cxn ang="0">
                  <a:pos x="79" y="31"/>
                </a:cxn>
                <a:cxn ang="0">
                  <a:pos x="77" y="27"/>
                </a:cxn>
                <a:cxn ang="0">
                  <a:pos x="73" y="26"/>
                </a:cxn>
                <a:cxn ang="0">
                  <a:pos x="67" y="26"/>
                </a:cxn>
                <a:cxn ang="0">
                  <a:pos x="62" y="28"/>
                </a:cxn>
                <a:cxn ang="0">
                  <a:pos x="56" y="34"/>
                </a:cxn>
                <a:cxn ang="0">
                  <a:pos x="56" y="34"/>
                </a:cxn>
                <a:cxn ang="0">
                  <a:pos x="56" y="34"/>
                </a:cxn>
              </a:cxnLst>
              <a:rect l="0" t="0" r="r" b="b"/>
              <a:pathLst>
                <a:path w="152" h="136">
                  <a:moveTo>
                    <a:pt x="90" y="4"/>
                  </a:moveTo>
                  <a:lnTo>
                    <a:pt x="90" y="4"/>
                  </a:lnTo>
                  <a:lnTo>
                    <a:pt x="98" y="11"/>
                  </a:lnTo>
                  <a:lnTo>
                    <a:pt x="101" y="15"/>
                  </a:lnTo>
                  <a:lnTo>
                    <a:pt x="104" y="22"/>
                  </a:lnTo>
                  <a:lnTo>
                    <a:pt x="105" y="28"/>
                  </a:lnTo>
                  <a:lnTo>
                    <a:pt x="106" y="36"/>
                  </a:lnTo>
                  <a:lnTo>
                    <a:pt x="105" y="47"/>
                  </a:lnTo>
                  <a:lnTo>
                    <a:pt x="101" y="57"/>
                  </a:lnTo>
                  <a:lnTo>
                    <a:pt x="101" y="57"/>
                  </a:lnTo>
                  <a:lnTo>
                    <a:pt x="152" y="53"/>
                  </a:lnTo>
                  <a:lnTo>
                    <a:pt x="133" y="78"/>
                  </a:lnTo>
                  <a:lnTo>
                    <a:pt x="86" y="81"/>
                  </a:lnTo>
                  <a:lnTo>
                    <a:pt x="75" y="94"/>
                  </a:lnTo>
                  <a:lnTo>
                    <a:pt x="104" y="116"/>
                  </a:lnTo>
                  <a:lnTo>
                    <a:pt x="89" y="136"/>
                  </a:lnTo>
                  <a:lnTo>
                    <a:pt x="0" y="71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41" y="15"/>
                  </a:lnTo>
                  <a:lnTo>
                    <a:pt x="50" y="9"/>
                  </a:lnTo>
                  <a:lnTo>
                    <a:pt x="58" y="3"/>
                  </a:lnTo>
                  <a:lnTo>
                    <a:pt x="65" y="1"/>
                  </a:lnTo>
                  <a:lnTo>
                    <a:pt x="73" y="0"/>
                  </a:lnTo>
                  <a:lnTo>
                    <a:pt x="79" y="0"/>
                  </a:lnTo>
                  <a:lnTo>
                    <a:pt x="85" y="2"/>
                  </a:lnTo>
                  <a:lnTo>
                    <a:pt x="90" y="4"/>
                  </a:lnTo>
                  <a:lnTo>
                    <a:pt x="90" y="4"/>
                  </a:lnTo>
                  <a:lnTo>
                    <a:pt x="90" y="4"/>
                  </a:lnTo>
                  <a:lnTo>
                    <a:pt x="90" y="4"/>
                  </a:lnTo>
                  <a:close/>
                  <a:moveTo>
                    <a:pt x="56" y="34"/>
                  </a:moveTo>
                  <a:lnTo>
                    <a:pt x="35" y="64"/>
                  </a:lnTo>
                  <a:lnTo>
                    <a:pt x="54" y="78"/>
                  </a:lnTo>
                  <a:lnTo>
                    <a:pt x="76" y="48"/>
                  </a:lnTo>
                  <a:lnTo>
                    <a:pt x="76" y="48"/>
                  </a:lnTo>
                  <a:lnTo>
                    <a:pt x="76" y="48"/>
                  </a:lnTo>
                  <a:lnTo>
                    <a:pt x="79" y="41"/>
                  </a:lnTo>
                  <a:lnTo>
                    <a:pt x="81" y="36"/>
                  </a:lnTo>
                  <a:lnTo>
                    <a:pt x="79" y="31"/>
                  </a:lnTo>
                  <a:lnTo>
                    <a:pt x="77" y="27"/>
                  </a:lnTo>
                  <a:lnTo>
                    <a:pt x="73" y="26"/>
                  </a:lnTo>
                  <a:lnTo>
                    <a:pt x="67" y="26"/>
                  </a:lnTo>
                  <a:lnTo>
                    <a:pt x="62" y="28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6" y="34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34" name="Freeform 242"/>
            <p:cNvSpPr>
              <a:spLocks/>
            </p:cNvSpPr>
            <p:nvPr/>
          </p:nvSpPr>
          <p:spPr bwMode="auto">
            <a:xfrm>
              <a:off x="5353" y="2450"/>
              <a:ext cx="36" cy="25"/>
            </a:xfrm>
            <a:custGeom>
              <a:avLst/>
              <a:gdLst/>
              <a:ahLst/>
              <a:cxnLst>
                <a:cxn ang="0">
                  <a:pos x="95" y="80"/>
                </a:cxn>
                <a:cxn ang="0">
                  <a:pos x="0" y="22"/>
                </a:cxn>
                <a:cxn ang="0">
                  <a:pos x="14" y="0"/>
                </a:cxn>
                <a:cxn ang="0">
                  <a:pos x="108" y="58"/>
                </a:cxn>
                <a:cxn ang="0">
                  <a:pos x="95" y="80"/>
                </a:cxn>
                <a:cxn ang="0">
                  <a:pos x="95" y="80"/>
                </a:cxn>
                <a:cxn ang="0">
                  <a:pos x="95" y="80"/>
                </a:cxn>
              </a:cxnLst>
              <a:rect l="0" t="0" r="r" b="b"/>
              <a:pathLst>
                <a:path w="108" h="80">
                  <a:moveTo>
                    <a:pt x="95" y="80"/>
                  </a:moveTo>
                  <a:lnTo>
                    <a:pt x="0" y="22"/>
                  </a:lnTo>
                  <a:lnTo>
                    <a:pt x="14" y="0"/>
                  </a:lnTo>
                  <a:lnTo>
                    <a:pt x="108" y="58"/>
                  </a:lnTo>
                  <a:lnTo>
                    <a:pt x="95" y="80"/>
                  </a:lnTo>
                  <a:lnTo>
                    <a:pt x="95" y="80"/>
                  </a:lnTo>
                  <a:lnTo>
                    <a:pt x="95" y="8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35" name="Freeform 243"/>
            <p:cNvSpPr>
              <a:spLocks noEditPoints="1"/>
            </p:cNvSpPr>
            <p:nvPr/>
          </p:nvSpPr>
          <p:spPr bwMode="auto">
            <a:xfrm>
              <a:off x="5378" y="2388"/>
              <a:ext cx="42" cy="39"/>
            </a:xfrm>
            <a:custGeom>
              <a:avLst/>
              <a:gdLst/>
              <a:ahLst/>
              <a:cxnLst>
                <a:cxn ang="0">
                  <a:pos x="0" y="37"/>
                </a:cxn>
                <a:cxn ang="0">
                  <a:pos x="7" y="15"/>
                </a:cxn>
                <a:cxn ang="0">
                  <a:pos x="126" y="0"/>
                </a:cxn>
                <a:cxn ang="0">
                  <a:pos x="118" y="26"/>
                </a:cxn>
                <a:cxn ang="0">
                  <a:pos x="96" y="28"/>
                </a:cxn>
                <a:cxn ang="0">
                  <a:pos x="83" y="74"/>
                </a:cxn>
                <a:cxn ang="0">
                  <a:pos x="100" y="89"/>
                </a:cxn>
                <a:cxn ang="0">
                  <a:pos x="93" y="114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37" y="36"/>
                </a:cxn>
                <a:cxn ang="0">
                  <a:pos x="64" y="59"/>
                </a:cxn>
                <a:cxn ang="0">
                  <a:pos x="72" y="32"/>
                </a:cxn>
                <a:cxn ang="0">
                  <a:pos x="37" y="36"/>
                </a:cxn>
                <a:cxn ang="0">
                  <a:pos x="37" y="36"/>
                </a:cxn>
              </a:cxnLst>
              <a:rect l="0" t="0" r="r" b="b"/>
              <a:pathLst>
                <a:path w="126" h="114">
                  <a:moveTo>
                    <a:pt x="0" y="37"/>
                  </a:moveTo>
                  <a:lnTo>
                    <a:pt x="7" y="15"/>
                  </a:lnTo>
                  <a:lnTo>
                    <a:pt x="126" y="0"/>
                  </a:lnTo>
                  <a:lnTo>
                    <a:pt x="118" y="26"/>
                  </a:lnTo>
                  <a:lnTo>
                    <a:pt x="96" y="28"/>
                  </a:lnTo>
                  <a:lnTo>
                    <a:pt x="83" y="74"/>
                  </a:lnTo>
                  <a:lnTo>
                    <a:pt x="100" y="89"/>
                  </a:lnTo>
                  <a:lnTo>
                    <a:pt x="93" y="114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37"/>
                  </a:lnTo>
                  <a:close/>
                  <a:moveTo>
                    <a:pt x="37" y="36"/>
                  </a:moveTo>
                  <a:lnTo>
                    <a:pt x="64" y="59"/>
                  </a:lnTo>
                  <a:lnTo>
                    <a:pt x="72" y="32"/>
                  </a:lnTo>
                  <a:lnTo>
                    <a:pt x="37" y="36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36" name="Freeform 244"/>
            <p:cNvSpPr>
              <a:spLocks/>
            </p:cNvSpPr>
            <p:nvPr/>
          </p:nvSpPr>
          <p:spPr bwMode="auto">
            <a:xfrm>
              <a:off x="5366" y="2415"/>
              <a:ext cx="39" cy="39"/>
            </a:xfrm>
            <a:custGeom>
              <a:avLst/>
              <a:gdLst/>
              <a:ahLst/>
              <a:cxnLst>
                <a:cxn ang="0">
                  <a:pos x="48" y="23"/>
                </a:cxn>
                <a:cxn ang="0">
                  <a:pos x="48" y="23"/>
                </a:cxn>
                <a:cxn ang="0">
                  <a:pos x="32" y="39"/>
                </a:cxn>
                <a:cxn ang="0">
                  <a:pos x="27" y="55"/>
                </a:cxn>
                <a:cxn ang="0">
                  <a:pos x="29" y="69"/>
                </a:cxn>
                <a:cxn ang="0">
                  <a:pos x="38" y="80"/>
                </a:cxn>
                <a:cxn ang="0">
                  <a:pos x="45" y="86"/>
                </a:cxn>
                <a:cxn ang="0">
                  <a:pos x="63" y="89"/>
                </a:cxn>
                <a:cxn ang="0">
                  <a:pos x="71" y="87"/>
                </a:cxn>
                <a:cxn ang="0">
                  <a:pos x="80" y="82"/>
                </a:cxn>
                <a:cxn ang="0">
                  <a:pos x="87" y="75"/>
                </a:cxn>
                <a:cxn ang="0">
                  <a:pos x="92" y="65"/>
                </a:cxn>
                <a:cxn ang="0">
                  <a:pos x="94" y="51"/>
                </a:cxn>
                <a:cxn ang="0">
                  <a:pos x="117" y="45"/>
                </a:cxn>
                <a:cxn ang="0">
                  <a:pos x="117" y="45"/>
                </a:cxn>
                <a:cxn ang="0">
                  <a:pos x="116" y="69"/>
                </a:cxn>
                <a:cxn ang="0">
                  <a:pos x="108" y="89"/>
                </a:cxn>
                <a:cxn ang="0">
                  <a:pos x="97" y="102"/>
                </a:cxn>
                <a:cxn ang="0">
                  <a:pos x="84" y="111"/>
                </a:cxn>
                <a:cxn ang="0">
                  <a:pos x="69" y="115"/>
                </a:cxn>
                <a:cxn ang="0">
                  <a:pos x="53" y="115"/>
                </a:cxn>
                <a:cxn ang="0">
                  <a:pos x="38" y="111"/>
                </a:cxn>
                <a:cxn ang="0">
                  <a:pos x="25" y="103"/>
                </a:cxn>
                <a:cxn ang="0">
                  <a:pos x="18" y="99"/>
                </a:cxn>
                <a:cxn ang="0">
                  <a:pos x="8" y="87"/>
                </a:cxn>
                <a:cxn ang="0">
                  <a:pos x="3" y="72"/>
                </a:cxn>
                <a:cxn ang="0">
                  <a:pos x="0" y="57"/>
                </a:cxn>
                <a:cxn ang="0">
                  <a:pos x="1" y="41"/>
                </a:cxn>
                <a:cxn ang="0">
                  <a:pos x="6" y="27"/>
                </a:cxn>
                <a:cxn ang="0">
                  <a:pos x="16" y="14"/>
                </a:cxn>
                <a:cxn ang="0">
                  <a:pos x="30" y="3"/>
                </a:cxn>
                <a:cxn ang="0">
                  <a:pos x="39" y="0"/>
                </a:cxn>
              </a:cxnLst>
              <a:rect l="0" t="0" r="r" b="b"/>
              <a:pathLst>
                <a:path w="117" h="116">
                  <a:moveTo>
                    <a:pt x="39" y="0"/>
                  </a:moveTo>
                  <a:lnTo>
                    <a:pt x="48" y="23"/>
                  </a:lnTo>
                  <a:lnTo>
                    <a:pt x="48" y="23"/>
                  </a:lnTo>
                  <a:lnTo>
                    <a:pt x="48" y="23"/>
                  </a:lnTo>
                  <a:lnTo>
                    <a:pt x="38" y="31"/>
                  </a:lnTo>
                  <a:lnTo>
                    <a:pt x="32" y="39"/>
                  </a:lnTo>
                  <a:lnTo>
                    <a:pt x="28" y="47"/>
                  </a:lnTo>
                  <a:lnTo>
                    <a:pt x="27" y="55"/>
                  </a:lnTo>
                  <a:lnTo>
                    <a:pt x="27" y="62"/>
                  </a:lnTo>
                  <a:lnTo>
                    <a:pt x="29" y="69"/>
                  </a:lnTo>
                  <a:lnTo>
                    <a:pt x="32" y="75"/>
                  </a:lnTo>
                  <a:lnTo>
                    <a:pt x="38" y="80"/>
                  </a:lnTo>
                  <a:lnTo>
                    <a:pt x="38" y="80"/>
                  </a:lnTo>
                  <a:lnTo>
                    <a:pt x="45" y="86"/>
                  </a:lnTo>
                  <a:lnTo>
                    <a:pt x="54" y="88"/>
                  </a:lnTo>
                  <a:lnTo>
                    <a:pt x="63" y="89"/>
                  </a:lnTo>
                  <a:lnTo>
                    <a:pt x="67" y="88"/>
                  </a:lnTo>
                  <a:lnTo>
                    <a:pt x="71" y="87"/>
                  </a:lnTo>
                  <a:lnTo>
                    <a:pt x="76" y="85"/>
                  </a:lnTo>
                  <a:lnTo>
                    <a:pt x="80" y="82"/>
                  </a:lnTo>
                  <a:lnTo>
                    <a:pt x="83" y="79"/>
                  </a:lnTo>
                  <a:lnTo>
                    <a:pt x="87" y="75"/>
                  </a:lnTo>
                  <a:lnTo>
                    <a:pt x="90" y="70"/>
                  </a:lnTo>
                  <a:lnTo>
                    <a:pt x="92" y="65"/>
                  </a:lnTo>
                  <a:lnTo>
                    <a:pt x="93" y="59"/>
                  </a:lnTo>
                  <a:lnTo>
                    <a:pt x="94" y="51"/>
                  </a:lnTo>
                  <a:lnTo>
                    <a:pt x="94" y="51"/>
                  </a:lnTo>
                  <a:lnTo>
                    <a:pt x="117" y="45"/>
                  </a:lnTo>
                  <a:lnTo>
                    <a:pt x="117" y="45"/>
                  </a:lnTo>
                  <a:lnTo>
                    <a:pt x="117" y="45"/>
                  </a:lnTo>
                  <a:lnTo>
                    <a:pt x="117" y="59"/>
                  </a:lnTo>
                  <a:lnTo>
                    <a:pt x="116" y="69"/>
                  </a:lnTo>
                  <a:lnTo>
                    <a:pt x="113" y="80"/>
                  </a:lnTo>
                  <a:lnTo>
                    <a:pt x="108" y="89"/>
                  </a:lnTo>
                  <a:lnTo>
                    <a:pt x="104" y="97"/>
                  </a:lnTo>
                  <a:lnTo>
                    <a:pt x="97" y="102"/>
                  </a:lnTo>
                  <a:lnTo>
                    <a:pt x="92" y="107"/>
                  </a:lnTo>
                  <a:lnTo>
                    <a:pt x="84" y="111"/>
                  </a:lnTo>
                  <a:lnTo>
                    <a:pt x="77" y="114"/>
                  </a:lnTo>
                  <a:lnTo>
                    <a:pt x="69" y="115"/>
                  </a:lnTo>
                  <a:lnTo>
                    <a:pt x="62" y="116"/>
                  </a:lnTo>
                  <a:lnTo>
                    <a:pt x="53" y="115"/>
                  </a:lnTo>
                  <a:lnTo>
                    <a:pt x="45" y="114"/>
                  </a:lnTo>
                  <a:lnTo>
                    <a:pt x="38" y="111"/>
                  </a:lnTo>
                  <a:lnTo>
                    <a:pt x="31" y="107"/>
                  </a:lnTo>
                  <a:lnTo>
                    <a:pt x="25" y="103"/>
                  </a:lnTo>
                  <a:lnTo>
                    <a:pt x="25" y="103"/>
                  </a:lnTo>
                  <a:lnTo>
                    <a:pt x="18" y="99"/>
                  </a:lnTo>
                  <a:lnTo>
                    <a:pt x="13" y="92"/>
                  </a:lnTo>
                  <a:lnTo>
                    <a:pt x="8" y="87"/>
                  </a:lnTo>
                  <a:lnTo>
                    <a:pt x="5" y="79"/>
                  </a:lnTo>
                  <a:lnTo>
                    <a:pt x="3" y="72"/>
                  </a:lnTo>
                  <a:lnTo>
                    <a:pt x="1" y="65"/>
                  </a:lnTo>
                  <a:lnTo>
                    <a:pt x="0" y="57"/>
                  </a:lnTo>
                  <a:lnTo>
                    <a:pt x="0" y="49"/>
                  </a:lnTo>
                  <a:lnTo>
                    <a:pt x="1" y="41"/>
                  </a:lnTo>
                  <a:lnTo>
                    <a:pt x="3" y="35"/>
                  </a:lnTo>
                  <a:lnTo>
                    <a:pt x="6" y="27"/>
                  </a:lnTo>
                  <a:lnTo>
                    <a:pt x="11" y="20"/>
                  </a:lnTo>
                  <a:lnTo>
                    <a:pt x="16" y="14"/>
                  </a:lnTo>
                  <a:lnTo>
                    <a:pt x="23" y="9"/>
                  </a:lnTo>
                  <a:lnTo>
                    <a:pt x="30" y="3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37" name="Freeform 245"/>
            <p:cNvSpPr>
              <a:spLocks/>
            </p:cNvSpPr>
            <p:nvPr/>
          </p:nvSpPr>
          <p:spPr bwMode="auto">
            <a:xfrm>
              <a:off x="4942" y="2250"/>
              <a:ext cx="157" cy="305"/>
            </a:xfrm>
            <a:custGeom>
              <a:avLst/>
              <a:gdLst/>
              <a:ahLst/>
              <a:cxnLst>
                <a:cxn ang="0">
                  <a:pos x="62" y="89"/>
                </a:cxn>
                <a:cxn ang="0">
                  <a:pos x="62" y="626"/>
                </a:cxn>
                <a:cxn ang="0">
                  <a:pos x="62" y="626"/>
                </a:cxn>
                <a:cxn ang="0">
                  <a:pos x="62" y="626"/>
                </a:cxn>
                <a:cxn ang="0">
                  <a:pos x="63" y="655"/>
                </a:cxn>
                <a:cxn ang="0">
                  <a:pos x="67" y="678"/>
                </a:cxn>
                <a:cxn ang="0">
                  <a:pos x="69" y="688"/>
                </a:cxn>
                <a:cxn ang="0">
                  <a:pos x="72" y="698"/>
                </a:cxn>
                <a:cxn ang="0">
                  <a:pos x="75" y="707"/>
                </a:cxn>
                <a:cxn ang="0">
                  <a:pos x="80" y="714"/>
                </a:cxn>
                <a:cxn ang="0">
                  <a:pos x="85" y="722"/>
                </a:cxn>
                <a:cxn ang="0">
                  <a:pos x="91" y="730"/>
                </a:cxn>
                <a:cxn ang="0">
                  <a:pos x="97" y="736"/>
                </a:cxn>
                <a:cxn ang="0">
                  <a:pos x="105" y="743"/>
                </a:cxn>
                <a:cxn ang="0">
                  <a:pos x="113" y="748"/>
                </a:cxn>
                <a:cxn ang="0">
                  <a:pos x="123" y="755"/>
                </a:cxn>
                <a:cxn ang="0">
                  <a:pos x="147" y="767"/>
                </a:cxn>
                <a:cxn ang="0">
                  <a:pos x="147" y="767"/>
                </a:cxn>
                <a:cxn ang="0">
                  <a:pos x="470" y="917"/>
                </a:cxn>
                <a:cxn ang="0">
                  <a:pos x="470" y="893"/>
                </a:cxn>
                <a:cxn ang="0">
                  <a:pos x="137" y="737"/>
                </a:cxn>
                <a:cxn ang="0">
                  <a:pos x="137" y="737"/>
                </a:cxn>
                <a:cxn ang="0">
                  <a:pos x="137" y="737"/>
                </a:cxn>
                <a:cxn ang="0">
                  <a:pos x="123" y="728"/>
                </a:cxn>
                <a:cxn ang="0">
                  <a:pos x="111" y="718"/>
                </a:cxn>
                <a:cxn ang="0">
                  <a:pos x="103" y="707"/>
                </a:cxn>
                <a:cxn ang="0">
                  <a:pos x="96" y="696"/>
                </a:cxn>
                <a:cxn ang="0">
                  <a:pos x="92" y="682"/>
                </a:cxn>
                <a:cxn ang="0">
                  <a:pos x="88" y="667"/>
                </a:cxn>
                <a:cxn ang="0">
                  <a:pos x="85" y="648"/>
                </a:cxn>
                <a:cxn ang="0">
                  <a:pos x="84" y="626"/>
                </a:cxn>
                <a:cxn ang="0">
                  <a:pos x="84" y="626"/>
                </a:cxn>
                <a:cxn ang="0">
                  <a:pos x="84" y="82"/>
                </a:cxn>
                <a:cxn ang="0">
                  <a:pos x="31" y="21"/>
                </a:cxn>
                <a:cxn ang="0">
                  <a:pos x="469" y="21"/>
                </a:cxn>
                <a:cxn ang="0">
                  <a:pos x="469" y="0"/>
                </a:cxn>
                <a:cxn ang="0">
                  <a:pos x="0" y="0"/>
                </a:cxn>
                <a:cxn ang="0">
                  <a:pos x="0" y="16"/>
                </a:cxn>
                <a:cxn ang="0">
                  <a:pos x="62" y="89"/>
                </a:cxn>
                <a:cxn ang="0">
                  <a:pos x="62" y="89"/>
                </a:cxn>
              </a:cxnLst>
              <a:rect l="0" t="0" r="r" b="b"/>
              <a:pathLst>
                <a:path w="470" h="917">
                  <a:moveTo>
                    <a:pt x="62" y="89"/>
                  </a:moveTo>
                  <a:lnTo>
                    <a:pt x="62" y="626"/>
                  </a:lnTo>
                  <a:lnTo>
                    <a:pt x="62" y="626"/>
                  </a:lnTo>
                  <a:lnTo>
                    <a:pt x="62" y="626"/>
                  </a:lnTo>
                  <a:lnTo>
                    <a:pt x="63" y="655"/>
                  </a:lnTo>
                  <a:lnTo>
                    <a:pt x="67" y="678"/>
                  </a:lnTo>
                  <a:lnTo>
                    <a:pt x="69" y="688"/>
                  </a:lnTo>
                  <a:lnTo>
                    <a:pt x="72" y="698"/>
                  </a:lnTo>
                  <a:lnTo>
                    <a:pt x="75" y="707"/>
                  </a:lnTo>
                  <a:lnTo>
                    <a:pt x="80" y="714"/>
                  </a:lnTo>
                  <a:lnTo>
                    <a:pt x="85" y="722"/>
                  </a:lnTo>
                  <a:lnTo>
                    <a:pt x="91" y="730"/>
                  </a:lnTo>
                  <a:lnTo>
                    <a:pt x="97" y="736"/>
                  </a:lnTo>
                  <a:lnTo>
                    <a:pt x="105" y="743"/>
                  </a:lnTo>
                  <a:lnTo>
                    <a:pt x="113" y="748"/>
                  </a:lnTo>
                  <a:lnTo>
                    <a:pt x="123" y="755"/>
                  </a:lnTo>
                  <a:lnTo>
                    <a:pt x="147" y="767"/>
                  </a:lnTo>
                  <a:lnTo>
                    <a:pt x="147" y="767"/>
                  </a:lnTo>
                  <a:lnTo>
                    <a:pt x="470" y="917"/>
                  </a:lnTo>
                  <a:lnTo>
                    <a:pt x="470" y="893"/>
                  </a:lnTo>
                  <a:lnTo>
                    <a:pt x="137" y="737"/>
                  </a:lnTo>
                  <a:lnTo>
                    <a:pt x="137" y="737"/>
                  </a:lnTo>
                  <a:lnTo>
                    <a:pt x="137" y="737"/>
                  </a:lnTo>
                  <a:lnTo>
                    <a:pt x="123" y="728"/>
                  </a:lnTo>
                  <a:lnTo>
                    <a:pt x="111" y="718"/>
                  </a:lnTo>
                  <a:lnTo>
                    <a:pt x="103" y="707"/>
                  </a:lnTo>
                  <a:lnTo>
                    <a:pt x="96" y="696"/>
                  </a:lnTo>
                  <a:lnTo>
                    <a:pt x="92" y="682"/>
                  </a:lnTo>
                  <a:lnTo>
                    <a:pt x="88" y="667"/>
                  </a:lnTo>
                  <a:lnTo>
                    <a:pt x="85" y="648"/>
                  </a:lnTo>
                  <a:lnTo>
                    <a:pt x="84" y="626"/>
                  </a:lnTo>
                  <a:lnTo>
                    <a:pt x="84" y="626"/>
                  </a:lnTo>
                  <a:lnTo>
                    <a:pt x="84" y="82"/>
                  </a:lnTo>
                  <a:lnTo>
                    <a:pt x="31" y="21"/>
                  </a:lnTo>
                  <a:lnTo>
                    <a:pt x="469" y="21"/>
                  </a:lnTo>
                  <a:lnTo>
                    <a:pt x="469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62" y="89"/>
                  </a:lnTo>
                  <a:lnTo>
                    <a:pt x="62" y="89"/>
                  </a:lnTo>
                  <a:close/>
                </a:path>
              </a:pathLst>
            </a:custGeom>
            <a:solidFill>
              <a:srgbClr val="0D2B88"/>
            </a:solidFill>
            <a:ln w="0">
              <a:solidFill>
                <a:srgbClr val="3F486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38" name="Freeform 246"/>
            <p:cNvSpPr>
              <a:spLocks/>
            </p:cNvSpPr>
            <p:nvPr/>
          </p:nvSpPr>
          <p:spPr bwMode="auto">
            <a:xfrm>
              <a:off x="5095" y="2229"/>
              <a:ext cx="3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3" y="3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0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1"/>
                  </a:lnTo>
                  <a:lnTo>
                    <a:pt x="3" y="3"/>
                  </a:lnTo>
                  <a:lnTo>
                    <a:pt x="8" y="6"/>
                  </a:lnTo>
                  <a:lnTo>
                    <a:pt x="8" y="6"/>
                  </a:lnTo>
                  <a:lnTo>
                    <a:pt x="7" y="5"/>
                  </a:lnTo>
                  <a:lnTo>
                    <a:pt x="7" y="5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E319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39" name="Freeform 247"/>
            <p:cNvSpPr>
              <a:spLocks/>
            </p:cNvSpPr>
            <p:nvPr/>
          </p:nvSpPr>
          <p:spPr bwMode="auto">
            <a:xfrm>
              <a:off x="5067" y="2285"/>
              <a:ext cx="28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" y="8"/>
                </a:cxn>
                <a:cxn ang="0">
                  <a:pos x="86" y="8"/>
                </a:cxn>
                <a:cxn ang="0">
                  <a:pos x="86" y="8"/>
                </a:cxn>
                <a:cxn ang="0">
                  <a:pos x="83" y="12"/>
                </a:cxn>
                <a:cxn ang="0">
                  <a:pos x="77" y="17"/>
                </a:cxn>
                <a:cxn ang="0">
                  <a:pos x="77" y="17"/>
                </a:cxn>
                <a:cxn ang="0">
                  <a:pos x="72" y="26"/>
                </a:cxn>
                <a:cxn ang="0">
                  <a:pos x="70" y="31"/>
                </a:cxn>
                <a:cxn ang="0">
                  <a:pos x="69" y="36"/>
                </a:cxn>
                <a:cxn ang="0">
                  <a:pos x="67" y="41"/>
                </a:cxn>
                <a:cxn ang="0">
                  <a:pos x="67" y="48"/>
                </a:cxn>
                <a:cxn ang="0">
                  <a:pos x="69" y="53"/>
                </a:cxn>
                <a:cxn ang="0">
                  <a:pos x="70" y="60"/>
                </a:cxn>
                <a:cxn ang="0">
                  <a:pos x="70" y="60"/>
                </a:cxn>
                <a:cxn ang="0">
                  <a:pos x="70" y="63"/>
                </a:cxn>
                <a:cxn ang="0">
                  <a:pos x="70" y="63"/>
                </a:cxn>
                <a:cxn ang="0">
                  <a:pos x="70" y="63"/>
                </a:cxn>
                <a:cxn ang="0">
                  <a:pos x="66" y="57"/>
                </a:cxn>
                <a:cxn ang="0">
                  <a:pos x="65" y="51"/>
                </a:cxn>
                <a:cxn ang="0">
                  <a:pos x="64" y="44"/>
                </a:cxn>
                <a:cxn ang="0">
                  <a:pos x="64" y="37"/>
                </a:cxn>
                <a:cxn ang="0">
                  <a:pos x="64" y="30"/>
                </a:cxn>
                <a:cxn ang="0">
                  <a:pos x="67" y="23"/>
                </a:cxn>
                <a:cxn ang="0">
                  <a:pos x="71" y="17"/>
                </a:cxn>
                <a:cxn ang="0">
                  <a:pos x="76" y="12"/>
                </a:cxn>
                <a:cxn ang="0">
                  <a:pos x="76" y="12"/>
                </a:cxn>
                <a:cxn ang="0">
                  <a:pos x="1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6" h="63">
                  <a:moveTo>
                    <a:pt x="0" y="0"/>
                  </a:moveTo>
                  <a:lnTo>
                    <a:pt x="86" y="8"/>
                  </a:lnTo>
                  <a:lnTo>
                    <a:pt x="86" y="8"/>
                  </a:lnTo>
                  <a:lnTo>
                    <a:pt x="86" y="8"/>
                  </a:lnTo>
                  <a:lnTo>
                    <a:pt x="83" y="12"/>
                  </a:lnTo>
                  <a:lnTo>
                    <a:pt x="77" y="17"/>
                  </a:lnTo>
                  <a:lnTo>
                    <a:pt x="77" y="17"/>
                  </a:lnTo>
                  <a:lnTo>
                    <a:pt x="72" y="26"/>
                  </a:lnTo>
                  <a:lnTo>
                    <a:pt x="70" y="31"/>
                  </a:lnTo>
                  <a:lnTo>
                    <a:pt x="69" y="36"/>
                  </a:lnTo>
                  <a:lnTo>
                    <a:pt x="67" y="41"/>
                  </a:lnTo>
                  <a:lnTo>
                    <a:pt x="67" y="48"/>
                  </a:lnTo>
                  <a:lnTo>
                    <a:pt x="69" y="53"/>
                  </a:lnTo>
                  <a:lnTo>
                    <a:pt x="70" y="60"/>
                  </a:lnTo>
                  <a:lnTo>
                    <a:pt x="70" y="60"/>
                  </a:lnTo>
                  <a:lnTo>
                    <a:pt x="70" y="63"/>
                  </a:lnTo>
                  <a:lnTo>
                    <a:pt x="70" y="63"/>
                  </a:lnTo>
                  <a:lnTo>
                    <a:pt x="70" y="63"/>
                  </a:lnTo>
                  <a:lnTo>
                    <a:pt x="66" y="57"/>
                  </a:lnTo>
                  <a:lnTo>
                    <a:pt x="65" y="51"/>
                  </a:lnTo>
                  <a:lnTo>
                    <a:pt x="64" y="44"/>
                  </a:lnTo>
                  <a:lnTo>
                    <a:pt x="64" y="37"/>
                  </a:lnTo>
                  <a:lnTo>
                    <a:pt x="64" y="30"/>
                  </a:lnTo>
                  <a:lnTo>
                    <a:pt x="67" y="23"/>
                  </a:lnTo>
                  <a:lnTo>
                    <a:pt x="71" y="17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1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40" name="Freeform 248"/>
            <p:cNvSpPr>
              <a:spLocks/>
            </p:cNvSpPr>
            <p:nvPr/>
          </p:nvSpPr>
          <p:spPr bwMode="auto">
            <a:xfrm>
              <a:off x="5109" y="2264"/>
              <a:ext cx="7" cy="20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2" y="0"/>
                </a:cxn>
                <a:cxn ang="0">
                  <a:pos x="10" y="51"/>
                </a:cxn>
                <a:cxn ang="0">
                  <a:pos x="10" y="51"/>
                </a:cxn>
                <a:cxn ang="0">
                  <a:pos x="10" y="51"/>
                </a:cxn>
                <a:cxn ang="0">
                  <a:pos x="5" y="53"/>
                </a:cxn>
                <a:cxn ang="0">
                  <a:pos x="3" y="54"/>
                </a:cxn>
                <a:cxn ang="0">
                  <a:pos x="0" y="57"/>
                </a:cxn>
                <a:cxn ang="0">
                  <a:pos x="0" y="57"/>
                </a:cxn>
                <a:cxn ang="0">
                  <a:pos x="24" y="60"/>
                </a:cxn>
                <a:cxn ang="0">
                  <a:pos x="24" y="60"/>
                </a:cxn>
                <a:cxn ang="0">
                  <a:pos x="22" y="54"/>
                </a:cxn>
                <a:cxn ang="0">
                  <a:pos x="20" y="53"/>
                </a:cxn>
                <a:cxn ang="0">
                  <a:pos x="17" y="52"/>
                </a:cxn>
                <a:cxn ang="0">
                  <a:pos x="17" y="52"/>
                </a:cxn>
                <a:cxn ang="0">
                  <a:pos x="17" y="0"/>
                </a:cxn>
                <a:cxn ang="0">
                  <a:pos x="17" y="0"/>
                </a:cxn>
              </a:cxnLst>
              <a:rect l="0" t="0" r="r" b="b"/>
              <a:pathLst>
                <a:path w="24" h="60">
                  <a:moveTo>
                    <a:pt x="17" y="0"/>
                  </a:moveTo>
                  <a:lnTo>
                    <a:pt x="12" y="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5" y="53"/>
                  </a:lnTo>
                  <a:lnTo>
                    <a:pt x="3" y="54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24" y="60"/>
                  </a:lnTo>
                  <a:lnTo>
                    <a:pt x="24" y="60"/>
                  </a:lnTo>
                  <a:lnTo>
                    <a:pt x="22" y="54"/>
                  </a:lnTo>
                  <a:lnTo>
                    <a:pt x="20" y="53"/>
                  </a:lnTo>
                  <a:lnTo>
                    <a:pt x="17" y="52"/>
                  </a:lnTo>
                  <a:lnTo>
                    <a:pt x="17" y="52"/>
                  </a:lnTo>
                  <a:lnTo>
                    <a:pt x="17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41" name="Freeform 249"/>
            <p:cNvSpPr>
              <a:spLocks/>
            </p:cNvSpPr>
            <p:nvPr/>
          </p:nvSpPr>
          <p:spPr bwMode="auto">
            <a:xfrm>
              <a:off x="5076" y="2270"/>
              <a:ext cx="14" cy="1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0" y="10"/>
                </a:cxn>
                <a:cxn ang="0">
                  <a:pos x="6" y="8"/>
                </a:cxn>
                <a:cxn ang="0">
                  <a:pos x="11" y="7"/>
                </a:cxn>
                <a:cxn ang="0">
                  <a:pos x="13" y="8"/>
                </a:cxn>
                <a:cxn ang="0">
                  <a:pos x="14" y="10"/>
                </a:cxn>
                <a:cxn ang="0">
                  <a:pos x="15" y="12"/>
                </a:cxn>
                <a:cxn ang="0">
                  <a:pos x="15" y="16"/>
                </a:cxn>
                <a:cxn ang="0">
                  <a:pos x="15" y="16"/>
                </a:cxn>
                <a:cxn ang="0">
                  <a:pos x="14" y="20"/>
                </a:cxn>
                <a:cxn ang="0">
                  <a:pos x="14" y="26"/>
                </a:cxn>
                <a:cxn ang="0">
                  <a:pos x="14" y="29"/>
                </a:cxn>
                <a:cxn ang="0">
                  <a:pos x="16" y="32"/>
                </a:cxn>
                <a:cxn ang="0">
                  <a:pos x="19" y="33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8" y="30"/>
                </a:cxn>
                <a:cxn ang="0">
                  <a:pos x="32" y="30"/>
                </a:cxn>
                <a:cxn ang="0">
                  <a:pos x="36" y="29"/>
                </a:cxn>
                <a:cxn ang="0">
                  <a:pos x="37" y="28"/>
                </a:cxn>
                <a:cxn ang="0">
                  <a:pos x="37" y="26"/>
                </a:cxn>
                <a:cxn ang="0">
                  <a:pos x="37" y="26"/>
                </a:cxn>
                <a:cxn ang="0">
                  <a:pos x="37" y="14"/>
                </a:cxn>
                <a:cxn ang="0">
                  <a:pos x="37" y="14"/>
                </a:cxn>
                <a:cxn ang="0">
                  <a:pos x="37" y="14"/>
                </a:cxn>
                <a:cxn ang="0">
                  <a:pos x="37" y="12"/>
                </a:cxn>
                <a:cxn ang="0">
                  <a:pos x="37" y="9"/>
                </a:cxn>
                <a:cxn ang="0">
                  <a:pos x="34" y="8"/>
                </a:cxn>
                <a:cxn ang="0">
                  <a:pos x="32" y="7"/>
                </a:cxn>
                <a:cxn ang="0">
                  <a:pos x="29" y="7"/>
                </a:cxn>
                <a:cxn ang="0">
                  <a:pos x="25" y="8"/>
                </a:cxn>
                <a:cxn ang="0">
                  <a:pos x="25" y="8"/>
                </a:cxn>
                <a:cxn ang="0">
                  <a:pos x="24" y="10"/>
                </a:cxn>
                <a:cxn ang="0">
                  <a:pos x="22" y="12"/>
                </a:cxn>
                <a:cxn ang="0">
                  <a:pos x="22" y="12"/>
                </a:cxn>
                <a:cxn ang="0">
                  <a:pos x="27" y="11"/>
                </a:cxn>
                <a:cxn ang="0">
                  <a:pos x="27" y="11"/>
                </a:cxn>
                <a:cxn ang="0">
                  <a:pos x="29" y="11"/>
                </a:cxn>
                <a:cxn ang="0">
                  <a:pos x="30" y="11"/>
                </a:cxn>
                <a:cxn ang="0">
                  <a:pos x="31" y="13"/>
                </a:cxn>
                <a:cxn ang="0">
                  <a:pos x="31" y="17"/>
                </a:cxn>
                <a:cxn ang="0">
                  <a:pos x="31" y="17"/>
                </a:cxn>
                <a:cxn ang="0">
                  <a:pos x="31" y="25"/>
                </a:cxn>
                <a:cxn ang="0">
                  <a:pos x="31" y="25"/>
                </a:cxn>
                <a:cxn ang="0">
                  <a:pos x="31" y="25"/>
                </a:cxn>
                <a:cxn ang="0">
                  <a:pos x="30" y="27"/>
                </a:cxn>
                <a:cxn ang="0">
                  <a:pos x="27" y="26"/>
                </a:cxn>
                <a:cxn ang="0">
                  <a:pos x="27" y="26"/>
                </a:cxn>
                <a:cxn ang="0">
                  <a:pos x="21" y="27"/>
                </a:cxn>
                <a:cxn ang="0">
                  <a:pos x="20" y="27"/>
                </a:cxn>
                <a:cxn ang="0">
                  <a:pos x="20" y="26"/>
                </a:cxn>
                <a:cxn ang="0">
                  <a:pos x="19" y="21"/>
                </a:cxn>
                <a:cxn ang="0">
                  <a:pos x="19" y="21"/>
                </a:cxn>
                <a:cxn ang="0">
                  <a:pos x="20" y="13"/>
                </a:cxn>
                <a:cxn ang="0">
                  <a:pos x="20" y="10"/>
                </a:cxn>
                <a:cxn ang="0">
                  <a:pos x="19" y="5"/>
                </a:cxn>
                <a:cxn ang="0">
                  <a:pos x="17" y="3"/>
                </a:cxn>
                <a:cxn ang="0">
                  <a:pos x="14" y="1"/>
                </a:cxn>
                <a:cxn ang="0">
                  <a:pos x="8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37" h="33">
                  <a:moveTo>
                    <a:pt x="0" y="10"/>
                  </a:moveTo>
                  <a:lnTo>
                    <a:pt x="0" y="10"/>
                  </a:lnTo>
                  <a:lnTo>
                    <a:pt x="6" y="8"/>
                  </a:lnTo>
                  <a:lnTo>
                    <a:pt x="11" y="7"/>
                  </a:lnTo>
                  <a:lnTo>
                    <a:pt x="13" y="8"/>
                  </a:lnTo>
                  <a:lnTo>
                    <a:pt x="14" y="10"/>
                  </a:lnTo>
                  <a:lnTo>
                    <a:pt x="15" y="12"/>
                  </a:lnTo>
                  <a:lnTo>
                    <a:pt x="15" y="16"/>
                  </a:lnTo>
                  <a:lnTo>
                    <a:pt x="15" y="16"/>
                  </a:lnTo>
                  <a:lnTo>
                    <a:pt x="14" y="20"/>
                  </a:lnTo>
                  <a:lnTo>
                    <a:pt x="14" y="26"/>
                  </a:lnTo>
                  <a:lnTo>
                    <a:pt x="14" y="29"/>
                  </a:lnTo>
                  <a:lnTo>
                    <a:pt x="16" y="32"/>
                  </a:lnTo>
                  <a:lnTo>
                    <a:pt x="19" y="33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8" y="30"/>
                  </a:lnTo>
                  <a:lnTo>
                    <a:pt x="32" y="30"/>
                  </a:lnTo>
                  <a:lnTo>
                    <a:pt x="36" y="29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37" y="26"/>
                  </a:lnTo>
                  <a:lnTo>
                    <a:pt x="37" y="14"/>
                  </a:lnTo>
                  <a:lnTo>
                    <a:pt x="37" y="14"/>
                  </a:lnTo>
                  <a:lnTo>
                    <a:pt x="37" y="14"/>
                  </a:lnTo>
                  <a:lnTo>
                    <a:pt x="37" y="12"/>
                  </a:lnTo>
                  <a:lnTo>
                    <a:pt x="37" y="9"/>
                  </a:lnTo>
                  <a:lnTo>
                    <a:pt x="34" y="8"/>
                  </a:lnTo>
                  <a:lnTo>
                    <a:pt x="32" y="7"/>
                  </a:lnTo>
                  <a:lnTo>
                    <a:pt x="29" y="7"/>
                  </a:lnTo>
                  <a:lnTo>
                    <a:pt x="25" y="8"/>
                  </a:lnTo>
                  <a:lnTo>
                    <a:pt x="25" y="8"/>
                  </a:lnTo>
                  <a:lnTo>
                    <a:pt x="24" y="10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27" y="11"/>
                  </a:lnTo>
                  <a:lnTo>
                    <a:pt x="27" y="11"/>
                  </a:lnTo>
                  <a:lnTo>
                    <a:pt x="29" y="11"/>
                  </a:lnTo>
                  <a:lnTo>
                    <a:pt x="30" y="11"/>
                  </a:lnTo>
                  <a:lnTo>
                    <a:pt x="31" y="13"/>
                  </a:lnTo>
                  <a:lnTo>
                    <a:pt x="31" y="17"/>
                  </a:lnTo>
                  <a:lnTo>
                    <a:pt x="31" y="17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30" y="27"/>
                  </a:lnTo>
                  <a:lnTo>
                    <a:pt x="27" y="26"/>
                  </a:lnTo>
                  <a:lnTo>
                    <a:pt x="27" y="26"/>
                  </a:lnTo>
                  <a:lnTo>
                    <a:pt x="21" y="27"/>
                  </a:lnTo>
                  <a:lnTo>
                    <a:pt x="20" y="27"/>
                  </a:lnTo>
                  <a:lnTo>
                    <a:pt x="20" y="26"/>
                  </a:lnTo>
                  <a:lnTo>
                    <a:pt x="19" y="21"/>
                  </a:lnTo>
                  <a:lnTo>
                    <a:pt x="19" y="21"/>
                  </a:lnTo>
                  <a:lnTo>
                    <a:pt x="20" y="13"/>
                  </a:lnTo>
                  <a:lnTo>
                    <a:pt x="20" y="10"/>
                  </a:lnTo>
                  <a:lnTo>
                    <a:pt x="19" y="5"/>
                  </a:lnTo>
                  <a:lnTo>
                    <a:pt x="17" y="3"/>
                  </a:lnTo>
                  <a:lnTo>
                    <a:pt x="14" y="1"/>
                  </a:lnTo>
                  <a:lnTo>
                    <a:pt x="8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42" name="Freeform 250"/>
            <p:cNvSpPr>
              <a:spLocks/>
            </p:cNvSpPr>
            <p:nvPr/>
          </p:nvSpPr>
          <p:spPr bwMode="auto">
            <a:xfrm>
              <a:off x="5076" y="2276"/>
              <a:ext cx="7" cy="3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3" y="5"/>
                </a:cxn>
                <a:cxn ang="0">
                  <a:pos x="10" y="3"/>
                </a:cxn>
                <a:cxn ang="0">
                  <a:pos x="16" y="3"/>
                </a:cxn>
                <a:cxn ang="0">
                  <a:pos x="16" y="3"/>
                </a:cxn>
                <a:cxn ang="0">
                  <a:pos x="17" y="3"/>
                </a:cxn>
                <a:cxn ang="0">
                  <a:pos x="17" y="2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13" y="0"/>
                </a:cxn>
                <a:cxn ang="0">
                  <a:pos x="8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3" y="5"/>
                </a:cxn>
                <a:cxn ang="0">
                  <a:pos x="3" y="5"/>
                </a:cxn>
                <a:cxn ang="0">
                  <a:pos x="3" y="5"/>
                </a:cxn>
              </a:cxnLst>
              <a:rect l="0" t="0" r="r" b="b"/>
              <a:pathLst>
                <a:path w="17" h="5">
                  <a:moveTo>
                    <a:pt x="3" y="5"/>
                  </a:moveTo>
                  <a:lnTo>
                    <a:pt x="3" y="5"/>
                  </a:lnTo>
                  <a:lnTo>
                    <a:pt x="10" y="3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7" y="3"/>
                  </a:lnTo>
                  <a:lnTo>
                    <a:pt x="17" y="2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8" y="0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3" y="5"/>
                  </a:lnTo>
                  <a:lnTo>
                    <a:pt x="3" y="5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43" name="Freeform 251"/>
            <p:cNvSpPr>
              <a:spLocks/>
            </p:cNvSpPr>
            <p:nvPr/>
          </p:nvSpPr>
          <p:spPr bwMode="auto">
            <a:xfrm>
              <a:off x="5072" y="2266"/>
              <a:ext cx="8" cy="21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2" y="0"/>
                </a:cxn>
                <a:cxn ang="0">
                  <a:pos x="10" y="51"/>
                </a:cxn>
                <a:cxn ang="0">
                  <a:pos x="10" y="51"/>
                </a:cxn>
                <a:cxn ang="0">
                  <a:pos x="10" y="51"/>
                </a:cxn>
                <a:cxn ang="0">
                  <a:pos x="7" y="52"/>
                </a:cxn>
                <a:cxn ang="0">
                  <a:pos x="4" y="55"/>
                </a:cxn>
                <a:cxn ang="0">
                  <a:pos x="0" y="59"/>
                </a:cxn>
                <a:cxn ang="0">
                  <a:pos x="0" y="59"/>
                </a:cxn>
                <a:cxn ang="0">
                  <a:pos x="25" y="61"/>
                </a:cxn>
                <a:cxn ang="0">
                  <a:pos x="25" y="61"/>
                </a:cxn>
                <a:cxn ang="0">
                  <a:pos x="22" y="56"/>
                </a:cxn>
                <a:cxn ang="0">
                  <a:pos x="20" y="54"/>
                </a:cxn>
                <a:cxn ang="0">
                  <a:pos x="18" y="52"/>
                </a:cxn>
                <a:cxn ang="0">
                  <a:pos x="18" y="52"/>
                </a:cxn>
                <a:cxn ang="0">
                  <a:pos x="18" y="52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25" h="61">
                  <a:moveTo>
                    <a:pt x="18" y="0"/>
                  </a:moveTo>
                  <a:lnTo>
                    <a:pt x="12" y="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7" y="52"/>
                  </a:lnTo>
                  <a:lnTo>
                    <a:pt x="4" y="55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25" y="61"/>
                  </a:lnTo>
                  <a:lnTo>
                    <a:pt x="25" y="61"/>
                  </a:lnTo>
                  <a:lnTo>
                    <a:pt x="22" y="56"/>
                  </a:lnTo>
                  <a:lnTo>
                    <a:pt x="20" y="54"/>
                  </a:lnTo>
                  <a:lnTo>
                    <a:pt x="18" y="52"/>
                  </a:lnTo>
                  <a:lnTo>
                    <a:pt x="18" y="52"/>
                  </a:lnTo>
                  <a:lnTo>
                    <a:pt x="18" y="52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44" name="Freeform 252"/>
            <p:cNvSpPr>
              <a:spLocks/>
            </p:cNvSpPr>
            <p:nvPr/>
          </p:nvSpPr>
          <p:spPr bwMode="auto">
            <a:xfrm>
              <a:off x="5113" y="2273"/>
              <a:ext cx="6" cy="3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3" y="5"/>
                </a:cxn>
                <a:cxn ang="0">
                  <a:pos x="10" y="4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8" y="4"/>
                </a:cxn>
                <a:cxn ang="0">
                  <a:pos x="18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9" y="0"/>
                </a:cxn>
                <a:cxn ang="0">
                  <a:pos x="6" y="2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1" y="6"/>
                </a:cxn>
                <a:cxn ang="0">
                  <a:pos x="3" y="5"/>
                </a:cxn>
                <a:cxn ang="0">
                  <a:pos x="3" y="5"/>
                </a:cxn>
                <a:cxn ang="0">
                  <a:pos x="3" y="5"/>
                </a:cxn>
              </a:cxnLst>
              <a:rect l="0" t="0" r="r" b="b"/>
              <a:pathLst>
                <a:path w="18" h="6">
                  <a:moveTo>
                    <a:pt x="3" y="5"/>
                  </a:moveTo>
                  <a:lnTo>
                    <a:pt x="3" y="5"/>
                  </a:lnTo>
                  <a:lnTo>
                    <a:pt x="10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8" y="4"/>
                  </a:lnTo>
                  <a:lnTo>
                    <a:pt x="18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1" y="6"/>
                  </a:lnTo>
                  <a:lnTo>
                    <a:pt x="3" y="5"/>
                  </a:lnTo>
                  <a:lnTo>
                    <a:pt x="3" y="5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45" name="Freeform 253"/>
            <p:cNvSpPr>
              <a:spLocks/>
            </p:cNvSpPr>
            <p:nvPr/>
          </p:nvSpPr>
          <p:spPr bwMode="auto">
            <a:xfrm>
              <a:off x="5114" y="2267"/>
              <a:ext cx="11" cy="10"/>
            </a:xfrm>
            <a:custGeom>
              <a:avLst/>
              <a:gdLst/>
              <a:ahLst/>
              <a:cxnLst>
                <a:cxn ang="0">
                  <a:pos x="36" y="26"/>
                </a:cxn>
                <a:cxn ang="0">
                  <a:pos x="34" y="29"/>
                </a:cxn>
                <a:cxn ang="0">
                  <a:pos x="25" y="30"/>
                </a:cxn>
                <a:cxn ang="0">
                  <a:pos x="22" y="30"/>
                </a:cxn>
                <a:cxn ang="0">
                  <a:pos x="15" y="30"/>
                </a:cxn>
                <a:cxn ang="0">
                  <a:pos x="13" y="24"/>
                </a:cxn>
                <a:cxn ang="0">
                  <a:pos x="15" y="14"/>
                </a:cxn>
                <a:cxn ang="0">
                  <a:pos x="15" y="11"/>
                </a:cxn>
                <a:cxn ang="0">
                  <a:pos x="12" y="7"/>
                </a:cxn>
                <a:cxn ang="0">
                  <a:pos x="6" y="7"/>
                </a:cxn>
                <a:cxn ang="0">
                  <a:pos x="0" y="9"/>
                </a:cxn>
                <a:cxn ang="0">
                  <a:pos x="0" y="4"/>
                </a:cxn>
                <a:cxn ang="0">
                  <a:pos x="8" y="1"/>
                </a:cxn>
                <a:cxn ang="0">
                  <a:pos x="18" y="3"/>
                </a:cxn>
                <a:cxn ang="0">
                  <a:pos x="21" y="8"/>
                </a:cxn>
                <a:cxn ang="0">
                  <a:pos x="21" y="18"/>
                </a:cxn>
                <a:cxn ang="0">
                  <a:pos x="20" y="22"/>
                </a:cxn>
                <a:cxn ang="0">
                  <a:pos x="23" y="24"/>
                </a:cxn>
                <a:cxn ang="0">
                  <a:pos x="25" y="24"/>
                </a:cxn>
                <a:cxn ang="0">
                  <a:pos x="31" y="22"/>
                </a:cxn>
                <a:cxn ang="0">
                  <a:pos x="31" y="14"/>
                </a:cxn>
                <a:cxn ang="0">
                  <a:pos x="31" y="14"/>
                </a:cxn>
                <a:cxn ang="0">
                  <a:pos x="29" y="9"/>
                </a:cxn>
                <a:cxn ang="0">
                  <a:pos x="26" y="9"/>
                </a:cxn>
                <a:cxn ang="0">
                  <a:pos x="22" y="10"/>
                </a:cxn>
                <a:cxn ang="0">
                  <a:pos x="24" y="5"/>
                </a:cxn>
                <a:cxn ang="0">
                  <a:pos x="28" y="5"/>
                </a:cxn>
                <a:cxn ang="0">
                  <a:pos x="33" y="6"/>
                </a:cxn>
                <a:cxn ang="0">
                  <a:pos x="35" y="10"/>
                </a:cxn>
                <a:cxn ang="0">
                  <a:pos x="35" y="11"/>
                </a:cxn>
                <a:cxn ang="0">
                  <a:pos x="35" y="19"/>
                </a:cxn>
                <a:cxn ang="0">
                  <a:pos x="36" y="26"/>
                </a:cxn>
              </a:cxnLst>
              <a:rect l="0" t="0" r="r" b="b"/>
              <a:pathLst>
                <a:path w="36" h="31">
                  <a:moveTo>
                    <a:pt x="36" y="26"/>
                  </a:moveTo>
                  <a:lnTo>
                    <a:pt x="36" y="26"/>
                  </a:lnTo>
                  <a:lnTo>
                    <a:pt x="36" y="28"/>
                  </a:lnTo>
                  <a:lnTo>
                    <a:pt x="34" y="29"/>
                  </a:lnTo>
                  <a:lnTo>
                    <a:pt x="30" y="30"/>
                  </a:lnTo>
                  <a:lnTo>
                    <a:pt x="25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18" y="31"/>
                  </a:lnTo>
                  <a:lnTo>
                    <a:pt x="15" y="30"/>
                  </a:lnTo>
                  <a:lnTo>
                    <a:pt x="13" y="28"/>
                  </a:lnTo>
                  <a:lnTo>
                    <a:pt x="13" y="24"/>
                  </a:lnTo>
                  <a:lnTo>
                    <a:pt x="13" y="18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1"/>
                  </a:lnTo>
                  <a:lnTo>
                    <a:pt x="15" y="8"/>
                  </a:lnTo>
                  <a:lnTo>
                    <a:pt x="12" y="7"/>
                  </a:lnTo>
                  <a:lnTo>
                    <a:pt x="11" y="6"/>
                  </a:lnTo>
                  <a:lnTo>
                    <a:pt x="6" y="7"/>
                  </a:lnTo>
                  <a:lnTo>
                    <a:pt x="0" y="9"/>
                  </a:lnTo>
                  <a:lnTo>
                    <a:pt x="0" y="9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8" y="1"/>
                  </a:lnTo>
                  <a:lnTo>
                    <a:pt x="13" y="0"/>
                  </a:lnTo>
                  <a:lnTo>
                    <a:pt x="18" y="3"/>
                  </a:lnTo>
                  <a:lnTo>
                    <a:pt x="20" y="5"/>
                  </a:lnTo>
                  <a:lnTo>
                    <a:pt x="21" y="8"/>
                  </a:lnTo>
                  <a:lnTo>
                    <a:pt x="21" y="11"/>
                  </a:lnTo>
                  <a:lnTo>
                    <a:pt x="21" y="18"/>
                  </a:lnTo>
                  <a:lnTo>
                    <a:pt x="21" y="18"/>
                  </a:lnTo>
                  <a:lnTo>
                    <a:pt x="20" y="22"/>
                  </a:lnTo>
                  <a:lnTo>
                    <a:pt x="21" y="23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5" y="24"/>
                  </a:lnTo>
                  <a:lnTo>
                    <a:pt x="29" y="24"/>
                  </a:lnTo>
                  <a:lnTo>
                    <a:pt x="31" y="22"/>
                  </a:lnTo>
                  <a:lnTo>
                    <a:pt x="31" y="22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30" y="11"/>
                  </a:lnTo>
                  <a:lnTo>
                    <a:pt x="29" y="9"/>
                  </a:lnTo>
                  <a:lnTo>
                    <a:pt x="28" y="9"/>
                  </a:lnTo>
                  <a:lnTo>
                    <a:pt x="26" y="9"/>
                  </a:lnTo>
                  <a:lnTo>
                    <a:pt x="26" y="9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4" y="5"/>
                  </a:lnTo>
                  <a:lnTo>
                    <a:pt x="24" y="5"/>
                  </a:lnTo>
                  <a:lnTo>
                    <a:pt x="28" y="5"/>
                  </a:lnTo>
                  <a:lnTo>
                    <a:pt x="31" y="5"/>
                  </a:lnTo>
                  <a:lnTo>
                    <a:pt x="33" y="6"/>
                  </a:lnTo>
                  <a:lnTo>
                    <a:pt x="34" y="7"/>
                  </a:lnTo>
                  <a:lnTo>
                    <a:pt x="35" y="10"/>
                  </a:lnTo>
                  <a:lnTo>
                    <a:pt x="35" y="11"/>
                  </a:lnTo>
                  <a:lnTo>
                    <a:pt x="35" y="11"/>
                  </a:lnTo>
                  <a:lnTo>
                    <a:pt x="35" y="16"/>
                  </a:lnTo>
                  <a:lnTo>
                    <a:pt x="35" y="19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36" y="2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46" name="Freeform 254"/>
            <p:cNvSpPr>
              <a:spLocks/>
            </p:cNvSpPr>
            <p:nvPr/>
          </p:nvSpPr>
          <p:spPr bwMode="auto">
            <a:xfrm>
              <a:off x="5155" y="2283"/>
              <a:ext cx="6" cy="3"/>
            </a:xfrm>
            <a:custGeom>
              <a:avLst/>
              <a:gdLst/>
              <a:ahLst/>
              <a:cxnLst>
                <a:cxn ang="0">
                  <a:pos x="2" y="7"/>
                </a:cxn>
                <a:cxn ang="0">
                  <a:pos x="2" y="7"/>
                </a:cxn>
                <a:cxn ang="0">
                  <a:pos x="10" y="5"/>
                </a:cxn>
                <a:cxn ang="0">
                  <a:pos x="15" y="6"/>
                </a:cxn>
                <a:cxn ang="0">
                  <a:pos x="15" y="6"/>
                </a:cxn>
                <a:cxn ang="0">
                  <a:pos x="17" y="5"/>
                </a:cxn>
                <a:cxn ang="0">
                  <a:pos x="17" y="4"/>
                </a:cxn>
                <a:cxn ang="0">
                  <a:pos x="17" y="1"/>
                </a:cxn>
                <a:cxn ang="0">
                  <a:pos x="17" y="1"/>
                </a:cxn>
                <a:cxn ang="0">
                  <a:pos x="12" y="0"/>
                </a:cxn>
                <a:cxn ang="0">
                  <a:pos x="8" y="1"/>
                </a:cxn>
                <a:cxn ang="0">
                  <a:pos x="5" y="3"/>
                </a:cxn>
                <a:cxn ang="0">
                  <a:pos x="1" y="5"/>
                </a:cxn>
                <a:cxn ang="0">
                  <a:pos x="1" y="5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2" y="7"/>
                </a:cxn>
                <a:cxn ang="0">
                  <a:pos x="2" y="7"/>
                </a:cxn>
                <a:cxn ang="0">
                  <a:pos x="2" y="7"/>
                </a:cxn>
              </a:cxnLst>
              <a:rect l="0" t="0" r="r" b="b"/>
              <a:pathLst>
                <a:path w="17" h="7">
                  <a:moveTo>
                    <a:pt x="2" y="7"/>
                  </a:moveTo>
                  <a:lnTo>
                    <a:pt x="2" y="7"/>
                  </a:lnTo>
                  <a:lnTo>
                    <a:pt x="10" y="5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17" y="1"/>
                  </a:lnTo>
                  <a:lnTo>
                    <a:pt x="17" y="1"/>
                  </a:lnTo>
                  <a:lnTo>
                    <a:pt x="12" y="0"/>
                  </a:lnTo>
                  <a:lnTo>
                    <a:pt x="8" y="1"/>
                  </a:lnTo>
                  <a:lnTo>
                    <a:pt x="5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7"/>
                  </a:lnTo>
                  <a:lnTo>
                    <a:pt x="2" y="7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47" name="Freeform 255"/>
            <p:cNvSpPr>
              <a:spLocks/>
            </p:cNvSpPr>
            <p:nvPr/>
          </p:nvSpPr>
          <p:spPr bwMode="auto">
            <a:xfrm>
              <a:off x="5155" y="2277"/>
              <a:ext cx="13" cy="10"/>
            </a:xfrm>
            <a:custGeom>
              <a:avLst/>
              <a:gdLst/>
              <a:ahLst/>
              <a:cxnLst>
                <a:cxn ang="0">
                  <a:pos x="35" y="27"/>
                </a:cxn>
                <a:cxn ang="0">
                  <a:pos x="34" y="30"/>
                </a:cxn>
                <a:cxn ang="0">
                  <a:pos x="30" y="30"/>
                </a:cxn>
                <a:cxn ang="0">
                  <a:pos x="23" y="30"/>
                </a:cxn>
                <a:cxn ang="0">
                  <a:pos x="21" y="30"/>
                </a:cxn>
                <a:cxn ang="0">
                  <a:pos x="13" y="30"/>
                </a:cxn>
                <a:cxn ang="0">
                  <a:pos x="12" y="25"/>
                </a:cxn>
                <a:cxn ang="0">
                  <a:pos x="13" y="15"/>
                </a:cxn>
                <a:cxn ang="0">
                  <a:pos x="14" y="12"/>
                </a:cxn>
                <a:cxn ang="0">
                  <a:pos x="12" y="7"/>
                </a:cxn>
                <a:cxn ang="0">
                  <a:pos x="6" y="7"/>
                </a:cxn>
                <a:cxn ang="0">
                  <a:pos x="0" y="9"/>
                </a:cxn>
                <a:cxn ang="0">
                  <a:pos x="0" y="5"/>
                </a:cxn>
                <a:cxn ang="0">
                  <a:pos x="8" y="1"/>
                </a:cxn>
                <a:cxn ang="0">
                  <a:pos x="17" y="1"/>
                </a:cxn>
                <a:cxn ang="0">
                  <a:pos x="20" y="6"/>
                </a:cxn>
                <a:cxn ang="0">
                  <a:pos x="19" y="20"/>
                </a:cxn>
                <a:cxn ang="0">
                  <a:pos x="19" y="25"/>
                </a:cxn>
                <a:cxn ang="0">
                  <a:pos x="25" y="26"/>
                </a:cxn>
                <a:cxn ang="0">
                  <a:pos x="29" y="26"/>
                </a:cxn>
                <a:cxn ang="0">
                  <a:pos x="30" y="24"/>
                </a:cxn>
                <a:cxn ang="0">
                  <a:pos x="30" y="18"/>
                </a:cxn>
                <a:cxn ang="0">
                  <a:pos x="29" y="16"/>
                </a:cxn>
                <a:cxn ang="0">
                  <a:pos x="26" y="14"/>
                </a:cxn>
                <a:cxn ang="0">
                  <a:pos x="21" y="13"/>
                </a:cxn>
                <a:cxn ang="0">
                  <a:pos x="24" y="7"/>
                </a:cxn>
                <a:cxn ang="0">
                  <a:pos x="28" y="6"/>
                </a:cxn>
                <a:cxn ang="0">
                  <a:pos x="32" y="6"/>
                </a:cxn>
                <a:cxn ang="0">
                  <a:pos x="35" y="11"/>
                </a:cxn>
                <a:cxn ang="0">
                  <a:pos x="35" y="13"/>
                </a:cxn>
                <a:cxn ang="0">
                  <a:pos x="35" y="27"/>
                </a:cxn>
                <a:cxn ang="0">
                  <a:pos x="35" y="27"/>
                </a:cxn>
              </a:cxnLst>
              <a:rect l="0" t="0" r="r" b="b"/>
              <a:pathLst>
                <a:path w="35" h="31">
                  <a:moveTo>
                    <a:pt x="35" y="27"/>
                  </a:moveTo>
                  <a:lnTo>
                    <a:pt x="35" y="27"/>
                  </a:lnTo>
                  <a:lnTo>
                    <a:pt x="35" y="29"/>
                  </a:lnTo>
                  <a:lnTo>
                    <a:pt x="34" y="30"/>
                  </a:lnTo>
                  <a:lnTo>
                    <a:pt x="32" y="31"/>
                  </a:lnTo>
                  <a:lnTo>
                    <a:pt x="30" y="30"/>
                  </a:lnTo>
                  <a:lnTo>
                    <a:pt x="25" y="30"/>
                  </a:lnTo>
                  <a:lnTo>
                    <a:pt x="23" y="30"/>
                  </a:lnTo>
                  <a:lnTo>
                    <a:pt x="21" y="30"/>
                  </a:lnTo>
                  <a:lnTo>
                    <a:pt x="21" y="30"/>
                  </a:lnTo>
                  <a:lnTo>
                    <a:pt x="17" y="31"/>
                  </a:lnTo>
                  <a:lnTo>
                    <a:pt x="13" y="30"/>
                  </a:lnTo>
                  <a:lnTo>
                    <a:pt x="12" y="28"/>
                  </a:lnTo>
                  <a:lnTo>
                    <a:pt x="12" y="25"/>
                  </a:lnTo>
                  <a:lnTo>
                    <a:pt x="13" y="18"/>
                  </a:lnTo>
                  <a:lnTo>
                    <a:pt x="13" y="15"/>
                  </a:lnTo>
                  <a:lnTo>
                    <a:pt x="13" y="15"/>
                  </a:lnTo>
                  <a:lnTo>
                    <a:pt x="14" y="12"/>
                  </a:lnTo>
                  <a:lnTo>
                    <a:pt x="13" y="8"/>
                  </a:lnTo>
                  <a:lnTo>
                    <a:pt x="12" y="7"/>
                  </a:lnTo>
                  <a:lnTo>
                    <a:pt x="11" y="6"/>
                  </a:lnTo>
                  <a:lnTo>
                    <a:pt x="6" y="7"/>
                  </a:lnTo>
                  <a:lnTo>
                    <a:pt x="0" y="9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8" y="1"/>
                  </a:lnTo>
                  <a:lnTo>
                    <a:pt x="13" y="0"/>
                  </a:lnTo>
                  <a:lnTo>
                    <a:pt x="17" y="1"/>
                  </a:lnTo>
                  <a:lnTo>
                    <a:pt x="19" y="3"/>
                  </a:lnTo>
                  <a:lnTo>
                    <a:pt x="20" y="6"/>
                  </a:lnTo>
                  <a:lnTo>
                    <a:pt x="20" y="11"/>
                  </a:lnTo>
                  <a:lnTo>
                    <a:pt x="19" y="20"/>
                  </a:lnTo>
                  <a:lnTo>
                    <a:pt x="19" y="20"/>
                  </a:lnTo>
                  <a:lnTo>
                    <a:pt x="19" y="25"/>
                  </a:lnTo>
                  <a:lnTo>
                    <a:pt x="20" y="26"/>
                  </a:lnTo>
                  <a:lnTo>
                    <a:pt x="25" y="26"/>
                  </a:lnTo>
                  <a:lnTo>
                    <a:pt x="25" y="26"/>
                  </a:lnTo>
                  <a:lnTo>
                    <a:pt x="29" y="26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29" y="16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1" y="13"/>
                  </a:lnTo>
                  <a:lnTo>
                    <a:pt x="21" y="13"/>
                  </a:lnTo>
                  <a:lnTo>
                    <a:pt x="22" y="11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8" y="6"/>
                  </a:lnTo>
                  <a:lnTo>
                    <a:pt x="30" y="6"/>
                  </a:lnTo>
                  <a:lnTo>
                    <a:pt x="32" y="6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5" y="13"/>
                  </a:lnTo>
                  <a:lnTo>
                    <a:pt x="35" y="13"/>
                  </a:lnTo>
                  <a:lnTo>
                    <a:pt x="35" y="20"/>
                  </a:lnTo>
                  <a:lnTo>
                    <a:pt x="35" y="27"/>
                  </a:lnTo>
                  <a:lnTo>
                    <a:pt x="35" y="27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48" name="Freeform 256"/>
            <p:cNvSpPr>
              <a:spLocks/>
            </p:cNvSpPr>
            <p:nvPr/>
          </p:nvSpPr>
          <p:spPr bwMode="auto">
            <a:xfrm>
              <a:off x="5151" y="2276"/>
              <a:ext cx="8" cy="17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2" y="0"/>
                </a:cxn>
                <a:cxn ang="0">
                  <a:pos x="10" y="47"/>
                </a:cxn>
                <a:cxn ang="0">
                  <a:pos x="10" y="47"/>
                </a:cxn>
                <a:cxn ang="0">
                  <a:pos x="10" y="47"/>
                </a:cxn>
                <a:cxn ang="0">
                  <a:pos x="6" y="49"/>
                </a:cxn>
                <a:cxn ang="0">
                  <a:pos x="3" y="50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5" y="56"/>
                </a:cxn>
                <a:cxn ang="0">
                  <a:pos x="25" y="56"/>
                </a:cxn>
                <a:cxn ang="0">
                  <a:pos x="22" y="51"/>
                </a:cxn>
                <a:cxn ang="0">
                  <a:pos x="20" y="49"/>
                </a:cxn>
                <a:cxn ang="0">
                  <a:pos x="18" y="48"/>
                </a:cxn>
                <a:cxn ang="0">
                  <a:pos x="18" y="48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25" h="56">
                  <a:moveTo>
                    <a:pt x="18" y="0"/>
                  </a:moveTo>
                  <a:lnTo>
                    <a:pt x="12" y="0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6" y="49"/>
                  </a:lnTo>
                  <a:lnTo>
                    <a:pt x="3" y="50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5" y="56"/>
                  </a:lnTo>
                  <a:lnTo>
                    <a:pt x="25" y="56"/>
                  </a:lnTo>
                  <a:lnTo>
                    <a:pt x="22" y="51"/>
                  </a:lnTo>
                  <a:lnTo>
                    <a:pt x="20" y="49"/>
                  </a:lnTo>
                  <a:lnTo>
                    <a:pt x="18" y="48"/>
                  </a:lnTo>
                  <a:lnTo>
                    <a:pt x="18" y="48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49" name="Freeform 257"/>
            <p:cNvSpPr>
              <a:spLocks/>
            </p:cNvSpPr>
            <p:nvPr/>
          </p:nvSpPr>
          <p:spPr bwMode="auto">
            <a:xfrm>
              <a:off x="5137" y="2292"/>
              <a:ext cx="7" cy="18"/>
            </a:xfrm>
            <a:custGeom>
              <a:avLst/>
              <a:gdLst/>
              <a:ahLst/>
              <a:cxnLst>
                <a:cxn ang="0">
                  <a:pos x="10" y="54"/>
                </a:cxn>
                <a:cxn ang="0">
                  <a:pos x="10" y="54"/>
                </a:cxn>
                <a:cxn ang="0">
                  <a:pos x="6" y="51"/>
                </a:cxn>
                <a:cxn ang="0">
                  <a:pos x="3" y="46"/>
                </a:cxn>
                <a:cxn ang="0">
                  <a:pos x="1" y="42"/>
                </a:cxn>
                <a:cxn ang="0">
                  <a:pos x="0" y="35"/>
                </a:cxn>
                <a:cxn ang="0">
                  <a:pos x="0" y="28"/>
                </a:cxn>
                <a:cxn ang="0">
                  <a:pos x="2" y="19"/>
                </a:cxn>
                <a:cxn ang="0">
                  <a:pos x="6" y="10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22" y="1"/>
                </a:cxn>
                <a:cxn ang="0">
                  <a:pos x="22" y="1"/>
                </a:cxn>
                <a:cxn ang="0">
                  <a:pos x="22" y="1"/>
                </a:cxn>
                <a:cxn ang="0">
                  <a:pos x="12" y="13"/>
                </a:cxn>
                <a:cxn ang="0">
                  <a:pos x="8" y="19"/>
                </a:cxn>
                <a:cxn ang="0">
                  <a:pos x="6" y="26"/>
                </a:cxn>
                <a:cxn ang="0">
                  <a:pos x="5" y="32"/>
                </a:cxn>
                <a:cxn ang="0">
                  <a:pos x="5" y="39"/>
                </a:cxn>
                <a:cxn ang="0">
                  <a:pos x="6" y="46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0" y="54"/>
                </a:cxn>
              </a:cxnLst>
              <a:rect l="0" t="0" r="r" b="b"/>
              <a:pathLst>
                <a:path w="22" h="54">
                  <a:moveTo>
                    <a:pt x="10" y="54"/>
                  </a:moveTo>
                  <a:lnTo>
                    <a:pt x="10" y="54"/>
                  </a:lnTo>
                  <a:lnTo>
                    <a:pt x="6" y="51"/>
                  </a:lnTo>
                  <a:lnTo>
                    <a:pt x="3" y="46"/>
                  </a:lnTo>
                  <a:lnTo>
                    <a:pt x="1" y="42"/>
                  </a:lnTo>
                  <a:lnTo>
                    <a:pt x="0" y="35"/>
                  </a:lnTo>
                  <a:lnTo>
                    <a:pt x="0" y="28"/>
                  </a:lnTo>
                  <a:lnTo>
                    <a:pt x="2" y="19"/>
                  </a:lnTo>
                  <a:lnTo>
                    <a:pt x="6" y="1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22" y="1"/>
                  </a:lnTo>
                  <a:lnTo>
                    <a:pt x="22" y="1"/>
                  </a:lnTo>
                  <a:lnTo>
                    <a:pt x="22" y="1"/>
                  </a:lnTo>
                  <a:lnTo>
                    <a:pt x="12" y="13"/>
                  </a:lnTo>
                  <a:lnTo>
                    <a:pt x="8" y="19"/>
                  </a:lnTo>
                  <a:lnTo>
                    <a:pt x="6" y="26"/>
                  </a:lnTo>
                  <a:lnTo>
                    <a:pt x="5" y="32"/>
                  </a:lnTo>
                  <a:lnTo>
                    <a:pt x="5" y="39"/>
                  </a:lnTo>
                  <a:lnTo>
                    <a:pt x="6" y="46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0" y="5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50" name="Freeform 258"/>
            <p:cNvSpPr>
              <a:spLocks/>
            </p:cNvSpPr>
            <p:nvPr/>
          </p:nvSpPr>
          <p:spPr bwMode="auto">
            <a:xfrm>
              <a:off x="5138" y="2291"/>
              <a:ext cx="36" cy="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2" y="11"/>
                </a:cxn>
                <a:cxn ang="0">
                  <a:pos x="112" y="11"/>
                </a:cxn>
                <a:cxn ang="0">
                  <a:pos x="112" y="11"/>
                </a:cxn>
                <a:cxn ang="0">
                  <a:pos x="102" y="26"/>
                </a:cxn>
                <a:cxn ang="0">
                  <a:pos x="98" y="32"/>
                </a:cxn>
                <a:cxn ang="0">
                  <a:pos x="96" y="37"/>
                </a:cxn>
                <a:cxn ang="0">
                  <a:pos x="94" y="44"/>
                </a:cxn>
                <a:cxn ang="0">
                  <a:pos x="94" y="51"/>
                </a:cxn>
                <a:cxn ang="0">
                  <a:pos x="94" y="59"/>
                </a:cxn>
                <a:cxn ang="0">
                  <a:pos x="95" y="70"/>
                </a:cxn>
                <a:cxn ang="0">
                  <a:pos x="95" y="70"/>
                </a:cxn>
                <a:cxn ang="0">
                  <a:pos x="91" y="72"/>
                </a:cxn>
                <a:cxn ang="0">
                  <a:pos x="91" y="72"/>
                </a:cxn>
                <a:cxn ang="0">
                  <a:pos x="91" y="72"/>
                </a:cxn>
                <a:cxn ang="0">
                  <a:pos x="89" y="56"/>
                </a:cxn>
                <a:cxn ang="0">
                  <a:pos x="88" y="48"/>
                </a:cxn>
                <a:cxn ang="0">
                  <a:pos x="89" y="41"/>
                </a:cxn>
                <a:cxn ang="0">
                  <a:pos x="90" y="34"/>
                </a:cxn>
                <a:cxn ang="0">
                  <a:pos x="93" y="27"/>
                </a:cxn>
                <a:cxn ang="0">
                  <a:pos x="96" y="22"/>
                </a:cxn>
                <a:cxn ang="0">
                  <a:pos x="100" y="15"/>
                </a:cxn>
                <a:cxn ang="0">
                  <a:pos x="100" y="15"/>
                </a:cxn>
                <a:cxn ang="0">
                  <a:pos x="2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2" h="72">
                  <a:moveTo>
                    <a:pt x="0" y="0"/>
                  </a:moveTo>
                  <a:lnTo>
                    <a:pt x="112" y="11"/>
                  </a:lnTo>
                  <a:lnTo>
                    <a:pt x="112" y="11"/>
                  </a:lnTo>
                  <a:lnTo>
                    <a:pt x="112" y="11"/>
                  </a:lnTo>
                  <a:lnTo>
                    <a:pt x="102" y="26"/>
                  </a:lnTo>
                  <a:lnTo>
                    <a:pt x="98" y="32"/>
                  </a:lnTo>
                  <a:lnTo>
                    <a:pt x="96" y="37"/>
                  </a:lnTo>
                  <a:lnTo>
                    <a:pt x="94" y="44"/>
                  </a:lnTo>
                  <a:lnTo>
                    <a:pt x="94" y="51"/>
                  </a:lnTo>
                  <a:lnTo>
                    <a:pt x="94" y="59"/>
                  </a:lnTo>
                  <a:lnTo>
                    <a:pt x="95" y="70"/>
                  </a:lnTo>
                  <a:lnTo>
                    <a:pt x="95" y="70"/>
                  </a:lnTo>
                  <a:lnTo>
                    <a:pt x="91" y="72"/>
                  </a:lnTo>
                  <a:lnTo>
                    <a:pt x="91" y="72"/>
                  </a:lnTo>
                  <a:lnTo>
                    <a:pt x="91" y="72"/>
                  </a:lnTo>
                  <a:lnTo>
                    <a:pt x="89" y="56"/>
                  </a:lnTo>
                  <a:lnTo>
                    <a:pt x="88" y="48"/>
                  </a:lnTo>
                  <a:lnTo>
                    <a:pt x="89" y="41"/>
                  </a:lnTo>
                  <a:lnTo>
                    <a:pt x="90" y="34"/>
                  </a:lnTo>
                  <a:lnTo>
                    <a:pt x="93" y="27"/>
                  </a:lnTo>
                  <a:lnTo>
                    <a:pt x="96" y="22"/>
                  </a:lnTo>
                  <a:lnTo>
                    <a:pt x="100" y="15"/>
                  </a:lnTo>
                  <a:lnTo>
                    <a:pt x="100" y="15"/>
                  </a:lnTo>
                  <a:lnTo>
                    <a:pt x="2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51" name="Freeform 259"/>
            <p:cNvSpPr>
              <a:spLocks/>
            </p:cNvSpPr>
            <p:nvPr/>
          </p:nvSpPr>
          <p:spPr bwMode="auto">
            <a:xfrm>
              <a:off x="5146" y="2297"/>
              <a:ext cx="14" cy="7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0" y="21"/>
                </a:cxn>
                <a:cxn ang="0">
                  <a:pos x="7" y="14"/>
                </a:cxn>
                <a:cxn ang="0">
                  <a:pos x="15" y="9"/>
                </a:cxn>
                <a:cxn ang="0">
                  <a:pos x="25" y="5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19" y="9"/>
                </a:cxn>
                <a:cxn ang="0">
                  <a:pos x="9" y="14"/>
                </a:cxn>
                <a:cxn ang="0">
                  <a:pos x="5" y="17"/>
                </a:cxn>
                <a:cxn ang="0">
                  <a:pos x="3" y="19"/>
                </a:cxn>
                <a:cxn ang="0">
                  <a:pos x="3" y="19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44" h="21">
                  <a:moveTo>
                    <a:pt x="0" y="21"/>
                  </a:moveTo>
                  <a:lnTo>
                    <a:pt x="0" y="21"/>
                  </a:lnTo>
                  <a:lnTo>
                    <a:pt x="7" y="14"/>
                  </a:lnTo>
                  <a:lnTo>
                    <a:pt x="15" y="9"/>
                  </a:lnTo>
                  <a:lnTo>
                    <a:pt x="25" y="5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19" y="9"/>
                  </a:lnTo>
                  <a:lnTo>
                    <a:pt x="9" y="14"/>
                  </a:lnTo>
                  <a:lnTo>
                    <a:pt x="5" y="17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52" name="Freeform 260"/>
            <p:cNvSpPr>
              <a:spLocks/>
            </p:cNvSpPr>
            <p:nvPr/>
          </p:nvSpPr>
          <p:spPr bwMode="auto">
            <a:xfrm>
              <a:off x="5155" y="2299"/>
              <a:ext cx="8" cy="4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0" y="11"/>
                </a:cxn>
                <a:cxn ang="0">
                  <a:pos x="5" y="7"/>
                </a:cxn>
                <a:cxn ang="0">
                  <a:pos x="9" y="4"/>
                </a:cxn>
                <a:cxn ang="0">
                  <a:pos x="16" y="1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1" y="5"/>
                </a:cxn>
                <a:cxn ang="0">
                  <a:pos x="6" y="8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</a:cxnLst>
              <a:rect l="0" t="0" r="r" b="b"/>
              <a:pathLst>
                <a:path w="24" h="11">
                  <a:moveTo>
                    <a:pt x="0" y="11"/>
                  </a:moveTo>
                  <a:lnTo>
                    <a:pt x="0" y="11"/>
                  </a:lnTo>
                  <a:lnTo>
                    <a:pt x="5" y="7"/>
                  </a:lnTo>
                  <a:lnTo>
                    <a:pt x="9" y="4"/>
                  </a:lnTo>
                  <a:lnTo>
                    <a:pt x="16" y="1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1" y="5"/>
                  </a:lnTo>
                  <a:lnTo>
                    <a:pt x="6" y="8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53" name="Freeform 261"/>
            <p:cNvSpPr>
              <a:spLocks/>
            </p:cNvSpPr>
            <p:nvPr/>
          </p:nvSpPr>
          <p:spPr bwMode="auto">
            <a:xfrm>
              <a:off x="5144" y="2306"/>
              <a:ext cx="21" cy="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6"/>
                </a:cxn>
                <a:cxn ang="0">
                  <a:pos x="0" y="9"/>
                </a:cxn>
                <a:cxn ang="0">
                  <a:pos x="1" y="5"/>
                </a:cxn>
                <a:cxn ang="0">
                  <a:pos x="4" y="3"/>
                </a:cxn>
                <a:cxn ang="0">
                  <a:pos x="8" y="1"/>
                </a:cxn>
                <a:cxn ang="0">
                  <a:pos x="8" y="1"/>
                </a:cxn>
                <a:cxn ang="0">
                  <a:pos x="15" y="0"/>
                </a:cxn>
                <a:cxn ang="0">
                  <a:pos x="23" y="1"/>
                </a:cxn>
                <a:cxn ang="0">
                  <a:pos x="33" y="3"/>
                </a:cxn>
                <a:cxn ang="0">
                  <a:pos x="41" y="7"/>
                </a:cxn>
                <a:cxn ang="0">
                  <a:pos x="41" y="7"/>
                </a:cxn>
                <a:cxn ang="0">
                  <a:pos x="52" y="14"/>
                </a:cxn>
                <a:cxn ang="0">
                  <a:pos x="59" y="20"/>
                </a:cxn>
                <a:cxn ang="0">
                  <a:pos x="59" y="20"/>
                </a:cxn>
                <a:cxn ang="0">
                  <a:pos x="61" y="22"/>
                </a:cxn>
                <a:cxn ang="0">
                  <a:pos x="61" y="22"/>
                </a:cxn>
                <a:cxn ang="0">
                  <a:pos x="61" y="22"/>
                </a:cxn>
                <a:cxn ang="0">
                  <a:pos x="51" y="17"/>
                </a:cxn>
                <a:cxn ang="0">
                  <a:pos x="38" y="10"/>
                </a:cxn>
                <a:cxn ang="0">
                  <a:pos x="31" y="7"/>
                </a:cxn>
                <a:cxn ang="0">
                  <a:pos x="23" y="5"/>
                </a:cxn>
                <a:cxn ang="0">
                  <a:pos x="17" y="5"/>
                </a:cxn>
                <a:cxn ang="0">
                  <a:pos x="9" y="6"/>
                </a:cxn>
                <a:cxn ang="0">
                  <a:pos x="9" y="6"/>
                </a:cxn>
                <a:cxn ang="0">
                  <a:pos x="5" y="8"/>
                </a:cxn>
                <a:cxn ang="0">
                  <a:pos x="4" y="9"/>
                </a:cxn>
                <a:cxn ang="0">
                  <a:pos x="3" y="14"/>
                </a:cxn>
                <a:cxn ang="0">
                  <a:pos x="3" y="14"/>
                </a:cxn>
                <a:cxn ang="0">
                  <a:pos x="2" y="16"/>
                </a:cxn>
                <a:cxn ang="0">
                  <a:pos x="1" y="16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61" h="22">
                  <a:moveTo>
                    <a:pt x="0" y="16"/>
                  </a:moveTo>
                  <a:lnTo>
                    <a:pt x="0" y="16"/>
                  </a:lnTo>
                  <a:lnTo>
                    <a:pt x="0" y="9"/>
                  </a:lnTo>
                  <a:lnTo>
                    <a:pt x="1" y="5"/>
                  </a:lnTo>
                  <a:lnTo>
                    <a:pt x="4" y="3"/>
                  </a:lnTo>
                  <a:lnTo>
                    <a:pt x="8" y="1"/>
                  </a:lnTo>
                  <a:lnTo>
                    <a:pt x="8" y="1"/>
                  </a:lnTo>
                  <a:lnTo>
                    <a:pt x="15" y="0"/>
                  </a:lnTo>
                  <a:lnTo>
                    <a:pt x="23" y="1"/>
                  </a:lnTo>
                  <a:lnTo>
                    <a:pt x="33" y="3"/>
                  </a:lnTo>
                  <a:lnTo>
                    <a:pt x="41" y="7"/>
                  </a:lnTo>
                  <a:lnTo>
                    <a:pt x="41" y="7"/>
                  </a:lnTo>
                  <a:lnTo>
                    <a:pt x="52" y="14"/>
                  </a:lnTo>
                  <a:lnTo>
                    <a:pt x="59" y="20"/>
                  </a:lnTo>
                  <a:lnTo>
                    <a:pt x="59" y="20"/>
                  </a:lnTo>
                  <a:lnTo>
                    <a:pt x="61" y="22"/>
                  </a:lnTo>
                  <a:lnTo>
                    <a:pt x="61" y="22"/>
                  </a:lnTo>
                  <a:lnTo>
                    <a:pt x="61" y="22"/>
                  </a:lnTo>
                  <a:lnTo>
                    <a:pt x="51" y="17"/>
                  </a:lnTo>
                  <a:lnTo>
                    <a:pt x="38" y="10"/>
                  </a:lnTo>
                  <a:lnTo>
                    <a:pt x="31" y="7"/>
                  </a:lnTo>
                  <a:lnTo>
                    <a:pt x="23" y="5"/>
                  </a:lnTo>
                  <a:lnTo>
                    <a:pt x="17" y="5"/>
                  </a:lnTo>
                  <a:lnTo>
                    <a:pt x="9" y="6"/>
                  </a:lnTo>
                  <a:lnTo>
                    <a:pt x="9" y="6"/>
                  </a:lnTo>
                  <a:lnTo>
                    <a:pt x="5" y="8"/>
                  </a:lnTo>
                  <a:lnTo>
                    <a:pt x="4" y="9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2" y="16"/>
                  </a:lnTo>
                  <a:lnTo>
                    <a:pt x="1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54" name="Freeform 262"/>
            <p:cNvSpPr>
              <a:spLocks/>
            </p:cNvSpPr>
            <p:nvPr/>
          </p:nvSpPr>
          <p:spPr bwMode="auto">
            <a:xfrm>
              <a:off x="5146" y="2306"/>
              <a:ext cx="3" cy="7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" y="0"/>
                </a:cxn>
                <a:cxn ang="0">
                  <a:pos x="3" y="18"/>
                </a:cxn>
                <a:cxn ang="0">
                  <a:pos x="0" y="20"/>
                </a:cxn>
                <a:cxn ang="0">
                  <a:pos x="0" y="20"/>
                </a:cxn>
              </a:cxnLst>
              <a:rect l="0" t="0" r="r" b="b"/>
              <a:pathLst>
                <a:path w="5" h="20">
                  <a:moveTo>
                    <a:pt x="0" y="20"/>
                  </a:moveTo>
                  <a:lnTo>
                    <a:pt x="0" y="2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3" y="18"/>
                  </a:lnTo>
                  <a:lnTo>
                    <a:pt x="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55" name="Freeform 263"/>
            <p:cNvSpPr>
              <a:spLocks/>
            </p:cNvSpPr>
            <p:nvPr/>
          </p:nvSpPr>
          <p:spPr bwMode="auto">
            <a:xfrm>
              <a:off x="5149" y="2306"/>
              <a:ext cx="1" cy="7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0" y="18"/>
                </a:cxn>
                <a:cxn ang="0">
                  <a:pos x="2" y="19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3" h="19">
                  <a:moveTo>
                    <a:pt x="1" y="1"/>
                  </a:moveTo>
                  <a:lnTo>
                    <a:pt x="0" y="18"/>
                  </a:lnTo>
                  <a:lnTo>
                    <a:pt x="2" y="19"/>
                  </a:lnTo>
                  <a:lnTo>
                    <a:pt x="3" y="0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56" name="Freeform 264"/>
            <p:cNvSpPr>
              <a:spLocks/>
            </p:cNvSpPr>
            <p:nvPr/>
          </p:nvSpPr>
          <p:spPr bwMode="auto">
            <a:xfrm>
              <a:off x="5151" y="2306"/>
              <a:ext cx="3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7"/>
                </a:cxn>
                <a:cxn ang="0">
                  <a:pos x="4" y="18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18">
                  <a:moveTo>
                    <a:pt x="0" y="0"/>
                  </a:moveTo>
                  <a:lnTo>
                    <a:pt x="0" y="17"/>
                  </a:lnTo>
                  <a:lnTo>
                    <a:pt x="4" y="18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57" name="Freeform 265"/>
            <p:cNvSpPr>
              <a:spLocks/>
            </p:cNvSpPr>
            <p:nvPr/>
          </p:nvSpPr>
          <p:spPr bwMode="auto">
            <a:xfrm>
              <a:off x="5153" y="2308"/>
              <a:ext cx="0" cy="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9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4" h="20">
                  <a:moveTo>
                    <a:pt x="1" y="0"/>
                  </a:moveTo>
                  <a:lnTo>
                    <a:pt x="0" y="19"/>
                  </a:lnTo>
                  <a:lnTo>
                    <a:pt x="4" y="20"/>
                  </a:lnTo>
                  <a:lnTo>
                    <a:pt x="4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58" name="Freeform 266"/>
            <p:cNvSpPr>
              <a:spLocks/>
            </p:cNvSpPr>
            <p:nvPr/>
          </p:nvSpPr>
          <p:spPr bwMode="auto">
            <a:xfrm>
              <a:off x="5146" y="2311"/>
              <a:ext cx="11" cy="3"/>
            </a:xfrm>
            <a:custGeom>
              <a:avLst/>
              <a:gdLst/>
              <a:ahLst/>
              <a:cxnLst>
                <a:cxn ang="0">
                  <a:pos x="35" y="9"/>
                </a:cxn>
                <a:cxn ang="0">
                  <a:pos x="35" y="9"/>
                </a:cxn>
                <a:cxn ang="0">
                  <a:pos x="33" y="5"/>
                </a:cxn>
                <a:cxn ang="0">
                  <a:pos x="31" y="2"/>
                </a:cxn>
                <a:cxn ang="0">
                  <a:pos x="27" y="1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14" y="1"/>
                </a:cxn>
                <a:cxn ang="0">
                  <a:pos x="8" y="3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35" y="9"/>
                </a:cxn>
                <a:cxn ang="0">
                  <a:pos x="35" y="9"/>
                </a:cxn>
              </a:cxnLst>
              <a:rect l="0" t="0" r="r" b="b"/>
              <a:pathLst>
                <a:path w="35" h="9">
                  <a:moveTo>
                    <a:pt x="35" y="9"/>
                  </a:moveTo>
                  <a:lnTo>
                    <a:pt x="35" y="9"/>
                  </a:lnTo>
                  <a:lnTo>
                    <a:pt x="33" y="5"/>
                  </a:lnTo>
                  <a:lnTo>
                    <a:pt x="31" y="2"/>
                  </a:lnTo>
                  <a:lnTo>
                    <a:pt x="27" y="1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14" y="1"/>
                  </a:lnTo>
                  <a:lnTo>
                    <a:pt x="8" y="3"/>
                  </a:lnTo>
                  <a:lnTo>
                    <a:pt x="0" y="6"/>
                  </a:lnTo>
                  <a:lnTo>
                    <a:pt x="0" y="6"/>
                  </a:lnTo>
                  <a:lnTo>
                    <a:pt x="35" y="9"/>
                  </a:lnTo>
                  <a:lnTo>
                    <a:pt x="35" y="9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59" name="Freeform 267"/>
            <p:cNvSpPr>
              <a:spLocks/>
            </p:cNvSpPr>
            <p:nvPr/>
          </p:nvSpPr>
          <p:spPr bwMode="auto">
            <a:xfrm>
              <a:off x="5134" y="2312"/>
              <a:ext cx="41" cy="2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22" y="9"/>
                </a:cxn>
                <a:cxn ang="0">
                  <a:pos x="122" y="9"/>
                </a:cxn>
                <a:cxn ang="0">
                  <a:pos x="122" y="9"/>
                </a:cxn>
                <a:cxn ang="0">
                  <a:pos x="119" y="15"/>
                </a:cxn>
                <a:cxn ang="0">
                  <a:pos x="116" y="20"/>
                </a:cxn>
                <a:cxn ang="0">
                  <a:pos x="116" y="20"/>
                </a:cxn>
                <a:cxn ang="0">
                  <a:pos x="112" y="26"/>
                </a:cxn>
                <a:cxn ang="0">
                  <a:pos x="109" y="33"/>
                </a:cxn>
                <a:cxn ang="0">
                  <a:pos x="108" y="39"/>
                </a:cxn>
                <a:cxn ang="0">
                  <a:pos x="108" y="46"/>
                </a:cxn>
                <a:cxn ang="0">
                  <a:pos x="109" y="52"/>
                </a:cxn>
                <a:cxn ang="0">
                  <a:pos x="111" y="58"/>
                </a:cxn>
                <a:cxn ang="0">
                  <a:pos x="113" y="64"/>
                </a:cxn>
                <a:cxn ang="0">
                  <a:pos x="117" y="70"/>
                </a:cxn>
                <a:cxn ang="0">
                  <a:pos x="117" y="70"/>
                </a:cxn>
                <a:cxn ang="0">
                  <a:pos x="116" y="72"/>
                </a:cxn>
                <a:cxn ang="0">
                  <a:pos x="116" y="72"/>
                </a:cxn>
                <a:cxn ang="0">
                  <a:pos x="116" y="72"/>
                </a:cxn>
                <a:cxn ang="0">
                  <a:pos x="109" y="62"/>
                </a:cxn>
                <a:cxn ang="0">
                  <a:pos x="105" y="53"/>
                </a:cxn>
                <a:cxn ang="0">
                  <a:pos x="102" y="45"/>
                </a:cxn>
                <a:cxn ang="0">
                  <a:pos x="101" y="37"/>
                </a:cxn>
                <a:cxn ang="0">
                  <a:pos x="102" y="31"/>
                </a:cxn>
                <a:cxn ang="0">
                  <a:pos x="105" y="24"/>
                </a:cxn>
                <a:cxn ang="0">
                  <a:pos x="108" y="19"/>
                </a:cxn>
                <a:cxn ang="0">
                  <a:pos x="112" y="13"/>
                </a:cxn>
                <a:cxn ang="0">
                  <a:pos x="112" y="13"/>
                </a:cxn>
                <a:cxn ang="0">
                  <a:pos x="0" y="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2" h="72">
                  <a:moveTo>
                    <a:pt x="3" y="0"/>
                  </a:moveTo>
                  <a:lnTo>
                    <a:pt x="122" y="9"/>
                  </a:lnTo>
                  <a:lnTo>
                    <a:pt x="122" y="9"/>
                  </a:lnTo>
                  <a:lnTo>
                    <a:pt x="122" y="9"/>
                  </a:lnTo>
                  <a:lnTo>
                    <a:pt x="119" y="15"/>
                  </a:lnTo>
                  <a:lnTo>
                    <a:pt x="116" y="20"/>
                  </a:lnTo>
                  <a:lnTo>
                    <a:pt x="116" y="20"/>
                  </a:lnTo>
                  <a:lnTo>
                    <a:pt x="112" y="26"/>
                  </a:lnTo>
                  <a:lnTo>
                    <a:pt x="109" y="33"/>
                  </a:lnTo>
                  <a:lnTo>
                    <a:pt x="108" y="39"/>
                  </a:lnTo>
                  <a:lnTo>
                    <a:pt x="108" y="46"/>
                  </a:lnTo>
                  <a:lnTo>
                    <a:pt x="109" y="52"/>
                  </a:lnTo>
                  <a:lnTo>
                    <a:pt x="111" y="58"/>
                  </a:lnTo>
                  <a:lnTo>
                    <a:pt x="113" y="64"/>
                  </a:lnTo>
                  <a:lnTo>
                    <a:pt x="117" y="70"/>
                  </a:lnTo>
                  <a:lnTo>
                    <a:pt x="117" y="70"/>
                  </a:lnTo>
                  <a:lnTo>
                    <a:pt x="116" y="72"/>
                  </a:lnTo>
                  <a:lnTo>
                    <a:pt x="116" y="72"/>
                  </a:lnTo>
                  <a:lnTo>
                    <a:pt x="116" y="72"/>
                  </a:lnTo>
                  <a:lnTo>
                    <a:pt x="109" y="62"/>
                  </a:lnTo>
                  <a:lnTo>
                    <a:pt x="105" y="53"/>
                  </a:lnTo>
                  <a:lnTo>
                    <a:pt x="102" y="45"/>
                  </a:lnTo>
                  <a:lnTo>
                    <a:pt x="101" y="37"/>
                  </a:lnTo>
                  <a:lnTo>
                    <a:pt x="102" y="31"/>
                  </a:lnTo>
                  <a:lnTo>
                    <a:pt x="105" y="24"/>
                  </a:lnTo>
                  <a:lnTo>
                    <a:pt x="108" y="19"/>
                  </a:lnTo>
                  <a:lnTo>
                    <a:pt x="112" y="13"/>
                  </a:lnTo>
                  <a:lnTo>
                    <a:pt x="112" y="13"/>
                  </a:lnTo>
                  <a:lnTo>
                    <a:pt x="0" y="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60" name="Freeform 268"/>
            <p:cNvSpPr>
              <a:spLocks/>
            </p:cNvSpPr>
            <p:nvPr/>
          </p:nvSpPr>
          <p:spPr bwMode="auto">
            <a:xfrm>
              <a:off x="5132" y="2313"/>
              <a:ext cx="6" cy="18"/>
            </a:xfrm>
            <a:custGeom>
              <a:avLst/>
              <a:gdLst/>
              <a:ahLst/>
              <a:cxnLst>
                <a:cxn ang="0">
                  <a:pos x="12" y="57"/>
                </a:cxn>
                <a:cxn ang="0">
                  <a:pos x="12" y="57"/>
                </a:cxn>
                <a:cxn ang="0">
                  <a:pos x="8" y="54"/>
                </a:cxn>
                <a:cxn ang="0">
                  <a:pos x="5" y="49"/>
                </a:cxn>
                <a:cxn ang="0">
                  <a:pos x="2" y="44"/>
                </a:cxn>
                <a:cxn ang="0">
                  <a:pos x="0" y="36"/>
                </a:cxn>
                <a:cxn ang="0">
                  <a:pos x="0" y="29"/>
                </a:cxn>
                <a:cxn ang="0">
                  <a:pos x="1" y="19"/>
                </a:cxn>
                <a:cxn ang="0">
                  <a:pos x="4" y="1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8" y="1"/>
                </a:cxn>
                <a:cxn ang="0">
                  <a:pos x="18" y="1"/>
                </a:cxn>
                <a:cxn ang="0">
                  <a:pos x="18" y="1"/>
                </a:cxn>
                <a:cxn ang="0">
                  <a:pos x="14" y="6"/>
                </a:cxn>
                <a:cxn ang="0">
                  <a:pos x="11" y="11"/>
                </a:cxn>
                <a:cxn ang="0">
                  <a:pos x="8" y="18"/>
                </a:cxn>
                <a:cxn ang="0">
                  <a:pos x="6" y="25"/>
                </a:cxn>
                <a:cxn ang="0">
                  <a:pos x="5" y="33"/>
                </a:cxn>
                <a:cxn ang="0">
                  <a:pos x="6" y="41"/>
                </a:cxn>
                <a:cxn ang="0">
                  <a:pos x="8" y="49"/>
                </a:cxn>
                <a:cxn ang="0">
                  <a:pos x="12" y="57"/>
                </a:cxn>
                <a:cxn ang="0">
                  <a:pos x="12" y="57"/>
                </a:cxn>
                <a:cxn ang="0">
                  <a:pos x="12" y="57"/>
                </a:cxn>
              </a:cxnLst>
              <a:rect l="0" t="0" r="r" b="b"/>
              <a:pathLst>
                <a:path w="18" h="57">
                  <a:moveTo>
                    <a:pt x="12" y="57"/>
                  </a:moveTo>
                  <a:lnTo>
                    <a:pt x="12" y="57"/>
                  </a:lnTo>
                  <a:lnTo>
                    <a:pt x="8" y="54"/>
                  </a:lnTo>
                  <a:lnTo>
                    <a:pt x="5" y="49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0" y="29"/>
                  </a:lnTo>
                  <a:lnTo>
                    <a:pt x="1" y="19"/>
                  </a:lnTo>
                  <a:lnTo>
                    <a:pt x="4" y="1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4" y="6"/>
                  </a:lnTo>
                  <a:lnTo>
                    <a:pt x="11" y="11"/>
                  </a:lnTo>
                  <a:lnTo>
                    <a:pt x="8" y="18"/>
                  </a:lnTo>
                  <a:lnTo>
                    <a:pt x="6" y="25"/>
                  </a:lnTo>
                  <a:lnTo>
                    <a:pt x="5" y="33"/>
                  </a:lnTo>
                  <a:lnTo>
                    <a:pt x="6" y="41"/>
                  </a:lnTo>
                  <a:lnTo>
                    <a:pt x="8" y="49"/>
                  </a:lnTo>
                  <a:lnTo>
                    <a:pt x="12" y="57"/>
                  </a:lnTo>
                  <a:lnTo>
                    <a:pt x="12" y="57"/>
                  </a:lnTo>
                  <a:lnTo>
                    <a:pt x="12" y="5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61" name="Freeform 269"/>
            <p:cNvSpPr>
              <a:spLocks/>
            </p:cNvSpPr>
            <p:nvPr/>
          </p:nvSpPr>
          <p:spPr bwMode="auto">
            <a:xfrm>
              <a:off x="5139" y="2318"/>
              <a:ext cx="20" cy="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0" y="24"/>
                </a:cxn>
                <a:cxn ang="0">
                  <a:pos x="3" y="21"/>
                </a:cxn>
                <a:cxn ang="0">
                  <a:pos x="6" y="17"/>
                </a:cxn>
                <a:cxn ang="0">
                  <a:pos x="12" y="12"/>
                </a:cxn>
                <a:cxn ang="0">
                  <a:pos x="18" y="9"/>
                </a:cxn>
                <a:cxn ang="0">
                  <a:pos x="27" y="5"/>
                </a:cxn>
                <a:cxn ang="0">
                  <a:pos x="35" y="3"/>
                </a:cxn>
                <a:cxn ang="0">
                  <a:pos x="45" y="0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49" y="2"/>
                </a:cxn>
                <a:cxn ang="0">
                  <a:pos x="49" y="2"/>
                </a:cxn>
                <a:cxn ang="0">
                  <a:pos x="35" y="5"/>
                </a:cxn>
                <a:cxn ang="0">
                  <a:pos x="22" y="8"/>
                </a:cxn>
                <a:cxn ang="0">
                  <a:pos x="17" y="10"/>
                </a:cxn>
                <a:cxn ang="0">
                  <a:pos x="12" y="14"/>
                </a:cxn>
                <a:cxn ang="0">
                  <a:pos x="7" y="18"/>
                </a:cxn>
                <a:cxn ang="0">
                  <a:pos x="3" y="23"/>
                </a:cxn>
                <a:cxn ang="0">
                  <a:pos x="3" y="23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57" h="24">
                  <a:moveTo>
                    <a:pt x="0" y="24"/>
                  </a:moveTo>
                  <a:lnTo>
                    <a:pt x="0" y="24"/>
                  </a:lnTo>
                  <a:lnTo>
                    <a:pt x="3" y="21"/>
                  </a:lnTo>
                  <a:lnTo>
                    <a:pt x="6" y="17"/>
                  </a:lnTo>
                  <a:lnTo>
                    <a:pt x="12" y="12"/>
                  </a:lnTo>
                  <a:lnTo>
                    <a:pt x="18" y="9"/>
                  </a:lnTo>
                  <a:lnTo>
                    <a:pt x="27" y="5"/>
                  </a:lnTo>
                  <a:lnTo>
                    <a:pt x="35" y="3"/>
                  </a:lnTo>
                  <a:lnTo>
                    <a:pt x="45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35" y="5"/>
                  </a:lnTo>
                  <a:lnTo>
                    <a:pt x="22" y="8"/>
                  </a:lnTo>
                  <a:lnTo>
                    <a:pt x="17" y="10"/>
                  </a:lnTo>
                  <a:lnTo>
                    <a:pt x="12" y="14"/>
                  </a:lnTo>
                  <a:lnTo>
                    <a:pt x="7" y="18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62" name="Freeform 270"/>
            <p:cNvSpPr>
              <a:spLocks/>
            </p:cNvSpPr>
            <p:nvPr/>
          </p:nvSpPr>
          <p:spPr bwMode="auto">
            <a:xfrm>
              <a:off x="5152" y="2319"/>
              <a:ext cx="10" cy="3"/>
            </a:xfrm>
            <a:custGeom>
              <a:avLst/>
              <a:gdLst/>
              <a:ahLst/>
              <a:cxnLst>
                <a:cxn ang="0">
                  <a:pos x="27" y="1"/>
                </a:cxn>
                <a:cxn ang="0">
                  <a:pos x="27" y="1"/>
                </a:cxn>
                <a:cxn ang="0">
                  <a:pos x="14" y="4"/>
                </a:cxn>
                <a:cxn ang="0">
                  <a:pos x="6" y="7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3" y="8"/>
                </a:cxn>
                <a:cxn ang="0">
                  <a:pos x="9" y="4"/>
                </a:cxn>
                <a:cxn ang="0">
                  <a:pos x="19" y="1"/>
                </a:cxn>
                <a:cxn ang="0">
                  <a:pos x="24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31" y="0"/>
                </a:cxn>
                <a:cxn ang="0">
                  <a:pos x="31" y="1"/>
                </a:cxn>
                <a:cxn ang="0">
                  <a:pos x="27" y="1"/>
                </a:cxn>
                <a:cxn ang="0">
                  <a:pos x="27" y="1"/>
                </a:cxn>
                <a:cxn ang="0">
                  <a:pos x="27" y="1"/>
                </a:cxn>
              </a:cxnLst>
              <a:rect l="0" t="0" r="r" b="b"/>
              <a:pathLst>
                <a:path w="31" h="11">
                  <a:moveTo>
                    <a:pt x="27" y="1"/>
                  </a:moveTo>
                  <a:lnTo>
                    <a:pt x="27" y="1"/>
                  </a:lnTo>
                  <a:lnTo>
                    <a:pt x="14" y="4"/>
                  </a:lnTo>
                  <a:lnTo>
                    <a:pt x="6" y="7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3" y="8"/>
                  </a:lnTo>
                  <a:lnTo>
                    <a:pt x="9" y="4"/>
                  </a:lnTo>
                  <a:lnTo>
                    <a:pt x="19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1" y="1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27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63" name="Freeform 271"/>
            <p:cNvSpPr>
              <a:spLocks/>
            </p:cNvSpPr>
            <p:nvPr/>
          </p:nvSpPr>
          <p:spPr bwMode="auto">
            <a:xfrm>
              <a:off x="5096" y="2283"/>
              <a:ext cx="6" cy="18"/>
            </a:xfrm>
            <a:custGeom>
              <a:avLst/>
              <a:gdLst/>
              <a:ahLst/>
              <a:cxnLst>
                <a:cxn ang="0">
                  <a:pos x="11" y="56"/>
                </a:cxn>
                <a:cxn ang="0">
                  <a:pos x="11" y="56"/>
                </a:cxn>
                <a:cxn ang="0">
                  <a:pos x="7" y="51"/>
                </a:cxn>
                <a:cxn ang="0">
                  <a:pos x="3" y="46"/>
                </a:cxn>
                <a:cxn ang="0">
                  <a:pos x="1" y="39"/>
                </a:cxn>
                <a:cxn ang="0">
                  <a:pos x="0" y="32"/>
                </a:cxn>
                <a:cxn ang="0">
                  <a:pos x="0" y="24"/>
                </a:cxn>
                <a:cxn ang="0">
                  <a:pos x="2" y="16"/>
                </a:cxn>
                <a:cxn ang="0">
                  <a:pos x="7" y="9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7" y="5"/>
                </a:cxn>
                <a:cxn ang="0">
                  <a:pos x="17" y="5"/>
                </a:cxn>
                <a:cxn ang="0">
                  <a:pos x="17" y="5"/>
                </a:cxn>
                <a:cxn ang="0">
                  <a:pos x="12" y="9"/>
                </a:cxn>
                <a:cxn ang="0">
                  <a:pos x="9" y="14"/>
                </a:cxn>
                <a:cxn ang="0">
                  <a:pos x="7" y="20"/>
                </a:cxn>
                <a:cxn ang="0">
                  <a:pos x="6" y="26"/>
                </a:cxn>
                <a:cxn ang="0">
                  <a:pos x="6" y="34"/>
                </a:cxn>
                <a:cxn ang="0">
                  <a:pos x="7" y="40"/>
                </a:cxn>
                <a:cxn ang="0">
                  <a:pos x="9" y="48"/>
                </a:cxn>
                <a:cxn ang="0">
                  <a:pos x="11" y="56"/>
                </a:cxn>
                <a:cxn ang="0">
                  <a:pos x="11" y="56"/>
                </a:cxn>
                <a:cxn ang="0">
                  <a:pos x="11" y="56"/>
                </a:cxn>
              </a:cxnLst>
              <a:rect l="0" t="0" r="r" b="b"/>
              <a:pathLst>
                <a:path w="17" h="56">
                  <a:moveTo>
                    <a:pt x="11" y="56"/>
                  </a:moveTo>
                  <a:lnTo>
                    <a:pt x="11" y="56"/>
                  </a:lnTo>
                  <a:lnTo>
                    <a:pt x="7" y="51"/>
                  </a:lnTo>
                  <a:lnTo>
                    <a:pt x="3" y="46"/>
                  </a:lnTo>
                  <a:lnTo>
                    <a:pt x="1" y="39"/>
                  </a:lnTo>
                  <a:lnTo>
                    <a:pt x="0" y="32"/>
                  </a:lnTo>
                  <a:lnTo>
                    <a:pt x="0" y="24"/>
                  </a:lnTo>
                  <a:lnTo>
                    <a:pt x="2" y="16"/>
                  </a:lnTo>
                  <a:lnTo>
                    <a:pt x="7" y="9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2" y="9"/>
                  </a:lnTo>
                  <a:lnTo>
                    <a:pt x="9" y="14"/>
                  </a:lnTo>
                  <a:lnTo>
                    <a:pt x="7" y="20"/>
                  </a:lnTo>
                  <a:lnTo>
                    <a:pt x="6" y="26"/>
                  </a:lnTo>
                  <a:lnTo>
                    <a:pt x="6" y="34"/>
                  </a:lnTo>
                  <a:lnTo>
                    <a:pt x="7" y="40"/>
                  </a:lnTo>
                  <a:lnTo>
                    <a:pt x="9" y="48"/>
                  </a:lnTo>
                  <a:lnTo>
                    <a:pt x="11" y="56"/>
                  </a:lnTo>
                  <a:lnTo>
                    <a:pt x="11" y="56"/>
                  </a:lnTo>
                  <a:lnTo>
                    <a:pt x="11" y="5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64" name="Freeform 272"/>
            <p:cNvSpPr>
              <a:spLocks/>
            </p:cNvSpPr>
            <p:nvPr/>
          </p:nvSpPr>
          <p:spPr bwMode="auto">
            <a:xfrm>
              <a:off x="5097" y="2283"/>
              <a:ext cx="38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5" y="11"/>
                </a:cxn>
                <a:cxn ang="0">
                  <a:pos x="115" y="11"/>
                </a:cxn>
                <a:cxn ang="0">
                  <a:pos x="115" y="11"/>
                </a:cxn>
                <a:cxn ang="0">
                  <a:pos x="109" y="16"/>
                </a:cxn>
                <a:cxn ang="0">
                  <a:pos x="105" y="22"/>
                </a:cxn>
                <a:cxn ang="0">
                  <a:pos x="101" y="27"/>
                </a:cxn>
                <a:cxn ang="0">
                  <a:pos x="99" y="34"/>
                </a:cxn>
                <a:cxn ang="0">
                  <a:pos x="98" y="40"/>
                </a:cxn>
                <a:cxn ang="0">
                  <a:pos x="98" y="48"/>
                </a:cxn>
                <a:cxn ang="0">
                  <a:pos x="99" y="55"/>
                </a:cxn>
                <a:cxn ang="0">
                  <a:pos x="101" y="65"/>
                </a:cxn>
                <a:cxn ang="0">
                  <a:pos x="101" y="65"/>
                </a:cxn>
                <a:cxn ang="0">
                  <a:pos x="99" y="67"/>
                </a:cxn>
                <a:cxn ang="0">
                  <a:pos x="99" y="67"/>
                </a:cxn>
                <a:cxn ang="0">
                  <a:pos x="99" y="67"/>
                </a:cxn>
                <a:cxn ang="0">
                  <a:pos x="95" y="53"/>
                </a:cxn>
                <a:cxn ang="0">
                  <a:pos x="94" y="47"/>
                </a:cxn>
                <a:cxn ang="0">
                  <a:pos x="93" y="39"/>
                </a:cxn>
                <a:cxn ang="0">
                  <a:pos x="94" y="33"/>
                </a:cxn>
                <a:cxn ang="0">
                  <a:pos x="96" y="26"/>
                </a:cxn>
                <a:cxn ang="0">
                  <a:pos x="99" y="20"/>
                </a:cxn>
                <a:cxn ang="0">
                  <a:pos x="105" y="14"/>
                </a:cxn>
                <a:cxn ang="0">
                  <a:pos x="105" y="14"/>
                </a:cxn>
                <a:cxn ang="0">
                  <a:pos x="2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5" h="67">
                  <a:moveTo>
                    <a:pt x="0" y="0"/>
                  </a:moveTo>
                  <a:lnTo>
                    <a:pt x="115" y="11"/>
                  </a:lnTo>
                  <a:lnTo>
                    <a:pt x="115" y="11"/>
                  </a:lnTo>
                  <a:lnTo>
                    <a:pt x="115" y="11"/>
                  </a:lnTo>
                  <a:lnTo>
                    <a:pt x="109" y="16"/>
                  </a:lnTo>
                  <a:lnTo>
                    <a:pt x="105" y="22"/>
                  </a:lnTo>
                  <a:lnTo>
                    <a:pt x="101" y="27"/>
                  </a:lnTo>
                  <a:lnTo>
                    <a:pt x="99" y="34"/>
                  </a:lnTo>
                  <a:lnTo>
                    <a:pt x="98" y="40"/>
                  </a:lnTo>
                  <a:lnTo>
                    <a:pt x="98" y="48"/>
                  </a:lnTo>
                  <a:lnTo>
                    <a:pt x="99" y="55"/>
                  </a:lnTo>
                  <a:lnTo>
                    <a:pt x="101" y="65"/>
                  </a:lnTo>
                  <a:lnTo>
                    <a:pt x="101" y="65"/>
                  </a:lnTo>
                  <a:lnTo>
                    <a:pt x="99" y="67"/>
                  </a:lnTo>
                  <a:lnTo>
                    <a:pt x="99" y="67"/>
                  </a:lnTo>
                  <a:lnTo>
                    <a:pt x="99" y="67"/>
                  </a:lnTo>
                  <a:lnTo>
                    <a:pt x="95" y="53"/>
                  </a:lnTo>
                  <a:lnTo>
                    <a:pt x="94" y="47"/>
                  </a:lnTo>
                  <a:lnTo>
                    <a:pt x="93" y="39"/>
                  </a:lnTo>
                  <a:lnTo>
                    <a:pt x="94" y="33"/>
                  </a:lnTo>
                  <a:lnTo>
                    <a:pt x="96" y="26"/>
                  </a:lnTo>
                  <a:lnTo>
                    <a:pt x="99" y="20"/>
                  </a:lnTo>
                  <a:lnTo>
                    <a:pt x="105" y="14"/>
                  </a:lnTo>
                  <a:lnTo>
                    <a:pt x="105" y="14"/>
                  </a:lnTo>
                  <a:lnTo>
                    <a:pt x="2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65" name="Freeform 273"/>
            <p:cNvSpPr>
              <a:spLocks/>
            </p:cNvSpPr>
            <p:nvPr/>
          </p:nvSpPr>
          <p:spPr bwMode="auto">
            <a:xfrm>
              <a:off x="5104" y="2290"/>
              <a:ext cx="21" cy="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0" y="17"/>
                </a:cxn>
                <a:cxn ang="0">
                  <a:pos x="2" y="14"/>
                </a:cxn>
                <a:cxn ang="0">
                  <a:pos x="7" y="11"/>
                </a:cxn>
                <a:cxn ang="0">
                  <a:pos x="12" y="7"/>
                </a:cxn>
                <a:cxn ang="0">
                  <a:pos x="19" y="4"/>
                </a:cxn>
                <a:cxn ang="0">
                  <a:pos x="27" y="2"/>
                </a:cxn>
                <a:cxn ang="0">
                  <a:pos x="37" y="1"/>
                </a:cxn>
                <a:cxn ang="0">
                  <a:pos x="49" y="0"/>
                </a:cxn>
                <a:cxn ang="0">
                  <a:pos x="64" y="0"/>
                </a:cxn>
                <a:cxn ang="0">
                  <a:pos x="64" y="0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37" y="2"/>
                </a:cxn>
                <a:cxn ang="0">
                  <a:pos x="24" y="5"/>
                </a:cxn>
                <a:cxn ang="0">
                  <a:pos x="12" y="9"/>
                </a:cxn>
                <a:cxn ang="0">
                  <a:pos x="7" y="13"/>
                </a:cxn>
                <a:cxn ang="0">
                  <a:pos x="2" y="16"/>
                </a:cxn>
                <a:cxn ang="0">
                  <a:pos x="2" y="16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64" h="17">
                  <a:moveTo>
                    <a:pt x="0" y="17"/>
                  </a:moveTo>
                  <a:lnTo>
                    <a:pt x="0" y="17"/>
                  </a:lnTo>
                  <a:lnTo>
                    <a:pt x="2" y="14"/>
                  </a:lnTo>
                  <a:lnTo>
                    <a:pt x="7" y="11"/>
                  </a:lnTo>
                  <a:lnTo>
                    <a:pt x="12" y="7"/>
                  </a:lnTo>
                  <a:lnTo>
                    <a:pt x="19" y="4"/>
                  </a:lnTo>
                  <a:lnTo>
                    <a:pt x="27" y="2"/>
                  </a:lnTo>
                  <a:lnTo>
                    <a:pt x="37" y="1"/>
                  </a:lnTo>
                  <a:lnTo>
                    <a:pt x="49" y="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37" y="2"/>
                  </a:lnTo>
                  <a:lnTo>
                    <a:pt x="24" y="5"/>
                  </a:lnTo>
                  <a:lnTo>
                    <a:pt x="12" y="9"/>
                  </a:lnTo>
                  <a:lnTo>
                    <a:pt x="7" y="13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66" name="Freeform 274"/>
            <p:cNvSpPr>
              <a:spLocks/>
            </p:cNvSpPr>
            <p:nvPr/>
          </p:nvSpPr>
          <p:spPr bwMode="auto">
            <a:xfrm>
              <a:off x="5114" y="2291"/>
              <a:ext cx="10" cy="3"/>
            </a:xfrm>
            <a:custGeom>
              <a:avLst/>
              <a:gdLst/>
              <a:ahLst/>
              <a:cxnLst>
                <a:cxn ang="0">
                  <a:pos x="27" y="1"/>
                </a:cxn>
                <a:cxn ang="0">
                  <a:pos x="27" y="1"/>
                </a:cxn>
                <a:cxn ang="0">
                  <a:pos x="13" y="4"/>
                </a:cxn>
                <a:cxn ang="0">
                  <a:pos x="6" y="6"/>
                </a:cxn>
                <a:cxn ang="0">
                  <a:pos x="0" y="9"/>
                </a:cxn>
                <a:cxn ang="0">
                  <a:pos x="0" y="9"/>
                </a:cxn>
                <a:cxn ang="0">
                  <a:pos x="1" y="7"/>
                </a:cxn>
                <a:cxn ang="0">
                  <a:pos x="5" y="5"/>
                </a:cxn>
                <a:cxn ang="0">
                  <a:pos x="14" y="1"/>
                </a:cxn>
                <a:cxn ang="0">
                  <a:pos x="20" y="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30" y="1"/>
                </a:cxn>
                <a:cxn ang="0">
                  <a:pos x="27" y="1"/>
                </a:cxn>
                <a:cxn ang="0">
                  <a:pos x="27" y="1"/>
                </a:cxn>
                <a:cxn ang="0">
                  <a:pos x="27" y="1"/>
                </a:cxn>
              </a:cxnLst>
              <a:rect l="0" t="0" r="r" b="b"/>
              <a:pathLst>
                <a:path w="30" h="9">
                  <a:moveTo>
                    <a:pt x="27" y="1"/>
                  </a:moveTo>
                  <a:lnTo>
                    <a:pt x="27" y="1"/>
                  </a:lnTo>
                  <a:lnTo>
                    <a:pt x="13" y="4"/>
                  </a:lnTo>
                  <a:lnTo>
                    <a:pt x="6" y="6"/>
                  </a:lnTo>
                  <a:lnTo>
                    <a:pt x="0" y="9"/>
                  </a:lnTo>
                  <a:lnTo>
                    <a:pt x="0" y="9"/>
                  </a:lnTo>
                  <a:lnTo>
                    <a:pt x="1" y="7"/>
                  </a:lnTo>
                  <a:lnTo>
                    <a:pt x="5" y="5"/>
                  </a:lnTo>
                  <a:lnTo>
                    <a:pt x="14" y="1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0" y="1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27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67" name="Freeform 275"/>
            <p:cNvSpPr>
              <a:spLocks/>
            </p:cNvSpPr>
            <p:nvPr/>
          </p:nvSpPr>
          <p:spPr bwMode="auto">
            <a:xfrm>
              <a:off x="5103" y="2297"/>
              <a:ext cx="21" cy="7"/>
            </a:xfrm>
            <a:custGeom>
              <a:avLst/>
              <a:gdLst/>
              <a:ahLst/>
              <a:cxnLst>
                <a:cxn ang="0">
                  <a:pos x="1" y="16"/>
                </a:cxn>
                <a:cxn ang="0">
                  <a:pos x="1" y="16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4" y="3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16" y="0"/>
                </a:cxn>
                <a:cxn ang="0">
                  <a:pos x="25" y="1"/>
                </a:cxn>
                <a:cxn ang="0">
                  <a:pos x="34" y="4"/>
                </a:cxn>
                <a:cxn ang="0">
                  <a:pos x="41" y="7"/>
                </a:cxn>
                <a:cxn ang="0">
                  <a:pos x="41" y="7"/>
                </a:cxn>
                <a:cxn ang="0">
                  <a:pos x="53" y="14"/>
                </a:cxn>
                <a:cxn ang="0">
                  <a:pos x="56" y="18"/>
                </a:cxn>
                <a:cxn ang="0">
                  <a:pos x="60" y="21"/>
                </a:cxn>
                <a:cxn ang="0">
                  <a:pos x="60" y="21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52" y="18"/>
                </a:cxn>
                <a:cxn ang="0">
                  <a:pos x="39" y="10"/>
                </a:cxn>
                <a:cxn ang="0">
                  <a:pos x="31" y="8"/>
                </a:cxn>
                <a:cxn ang="0">
                  <a:pos x="25" y="6"/>
                </a:cxn>
                <a:cxn ang="0">
                  <a:pos x="17" y="5"/>
                </a:cxn>
                <a:cxn ang="0">
                  <a:pos x="11" y="6"/>
                </a:cxn>
                <a:cxn ang="0">
                  <a:pos x="11" y="6"/>
                </a:cxn>
                <a:cxn ang="0">
                  <a:pos x="6" y="8"/>
                </a:cxn>
                <a:cxn ang="0">
                  <a:pos x="4" y="9"/>
                </a:cxn>
                <a:cxn ang="0">
                  <a:pos x="3" y="11"/>
                </a:cxn>
                <a:cxn ang="0">
                  <a:pos x="3" y="14"/>
                </a:cxn>
                <a:cxn ang="0">
                  <a:pos x="3" y="14"/>
                </a:cxn>
                <a:cxn ang="0">
                  <a:pos x="3" y="16"/>
                </a:cxn>
                <a:cxn ang="0">
                  <a:pos x="2" y="17"/>
                </a:cxn>
                <a:cxn ang="0">
                  <a:pos x="1" y="16"/>
                </a:cxn>
                <a:cxn ang="0">
                  <a:pos x="1" y="16"/>
                </a:cxn>
                <a:cxn ang="0">
                  <a:pos x="1" y="16"/>
                </a:cxn>
              </a:cxnLst>
              <a:rect l="0" t="0" r="r" b="b"/>
              <a:pathLst>
                <a:path w="62" h="22">
                  <a:moveTo>
                    <a:pt x="1" y="16"/>
                  </a:moveTo>
                  <a:lnTo>
                    <a:pt x="1" y="16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3"/>
                  </a:lnTo>
                  <a:lnTo>
                    <a:pt x="9" y="0"/>
                  </a:lnTo>
                  <a:lnTo>
                    <a:pt x="9" y="0"/>
                  </a:lnTo>
                  <a:lnTo>
                    <a:pt x="16" y="0"/>
                  </a:lnTo>
                  <a:lnTo>
                    <a:pt x="25" y="1"/>
                  </a:lnTo>
                  <a:lnTo>
                    <a:pt x="34" y="4"/>
                  </a:lnTo>
                  <a:lnTo>
                    <a:pt x="41" y="7"/>
                  </a:lnTo>
                  <a:lnTo>
                    <a:pt x="41" y="7"/>
                  </a:lnTo>
                  <a:lnTo>
                    <a:pt x="53" y="14"/>
                  </a:lnTo>
                  <a:lnTo>
                    <a:pt x="56" y="18"/>
                  </a:lnTo>
                  <a:lnTo>
                    <a:pt x="60" y="21"/>
                  </a:lnTo>
                  <a:lnTo>
                    <a:pt x="60" y="21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52" y="18"/>
                  </a:lnTo>
                  <a:lnTo>
                    <a:pt x="39" y="10"/>
                  </a:lnTo>
                  <a:lnTo>
                    <a:pt x="31" y="8"/>
                  </a:lnTo>
                  <a:lnTo>
                    <a:pt x="25" y="6"/>
                  </a:lnTo>
                  <a:lnTo>
                    <a:pt x="17" y="5"/>
                  </a:lnTo>
                  <a:lnTo>
                    <a:pt x="11" y="6"/>
                  </a:lnTo>
                  <a:lnTo>
                    <a:pt x="11" y="6"/>
                  </a:lnTo>
                  <a:lnTo>
                    <a:pt x="6" y="8"/>
                  </a:lnTo>
                  <a:lnTo>
                    <a:pt x="4" y="9"/>
                  </a:lnTo>
                  <a:lnTo>
                    <a:pt x="3" y="11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6"/>
                  </a:lnTo>
                  <a:lnTo>
                    <a:pt x="2" y="17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1" y="1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68" name="Freeform 276"/>
            <p:cNvSpPr>
              <a:spLocks/>
            </p:cNvSpPr>
            <p:nvPr/>
          </p:nvSpPr>
          <p:spPr bwMode="auto">
            <a:xfrm>
              <a:off x="5107" y="2299"/>
              <a:ext cx="10" cy="4"/>
            </a:xfrm>
            <a:custGeom>
              <a:avLst/>
              <a:gdLst/>
              <a:ahLst/>
              <a:cxnLst>
                <a:cxn ang="0">
                  <a:pos x="30" y="11"/>
                </a:cxn>
                <a:cxn ang="0">
                  <a:pos x="30" y="11"/>
                </a:cxn>
                <a:cxn ang="0">
                  <a:pos x="27" y="6"/>
                </a:cxn>
                <a:cxn ang="0">
                  <a:pos x="25" y="4"/>
                </a:cxn>
                <a:cxn ang="0">
                  <a:pos x="21" y="1"/>
                </a:cxn>
                <a:cxn ang="0">
                  <a:pos x="17" y="0"/>
                </a:cxn>
                <a:cxn ang="0">
                  <a:pos x="13" y="1"/>
                </a:cxn>
                <a:cxn ang="0">
                  <a:pos x="6" y="4"/>
                </a:cxn>
                <a:cxn ang="0">
                  <a:pos x="0" y="9"/>
                </a:cxn>
                <a:cxn ang="0">
                  <a:pos x="0" y="9"/>
                </a:cxn>
                <a:cxn ang="0">
                  <a:pos x="30" y="11"/>
                </a:cxn>
                <a:cxn ang="0">
                  <a:pos x="30" y="11"/>
                </a:cxn>
              </a:cxnLst>
              <a:rect l="0" t="0" r="r" b="b"/>
              <a:pathLst>
                <a:path w="30" h="11">
                  <a:moveTo>
                    <a:pt x="30" y="11"/>
                  </a:moveTo>
                  <a:lnTo>
                    <a:pt x="30" y="11"/>
                  </a:lnTo>
                  <a:lnTo>
                    <a:pt x="27" y="6"/>
                  </a:lnTo>
                  <a:lnTo>
                    <a:pt x="25" y="4"/>
                  </a:lnTo>
                  <a:lnTo>
                    <a:pt x="21" y="1"/>
                  </a:lnTo>
                  <a:lnTo>
                    <a:pt x="17" y="0"/>
                  </a:lnTo>
                  <a:lnTo>
                    <a:pt x="13" y="1"/>
                  </a:lnTo>
                  <a:lnTo>
                    <a:pt x="6" y="4"/>
                  </a:lnTo>
                  <a:lnTo>
                    <a:pt x="0" y="9"/>
                  </a:lnTo>
                  <a:lnTo>
                    <a:pt x="0" y="9"/>
                  </a:lnTo>
                  <a:lnTo>
                    <a:pt x="30" y="11"/>
                  </a:lnTo>
                  <a:lnTo>
                    <a:pt x="30" y="1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69" name="Freeform 277"/>
            <p:cNvSpPr>
              <a:spLocks/>
            </p:cNvSpPr>
            <p:nvPr/>
          </p:nvSpPr>
          <p:spPr bwMode="auto">
            <a:xfrm>
              <a:off x="5111" y="2297"/>
              <a:ext cx="0" cy="7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0" y="19"/>
                </a:cxn>
                <a:cxn ang="0">
                  <a:pos x="2" y="20"/>
                </a:cxn>
                <a:cxn ang="0">
                  <a:pos x="3" y="0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3" h="20">
                  <a:moveTo>
                    <a:pt x="1" y="2"/>
                  </a:moveTo>
                  <a:lnTo>
                    <a:pt x="0" y="19"/>
                  </a:lnTo>
                  <a:lnTo>
                    <a:pt x="2" y="20"/>
                  </a:lnTo>
                  <a:lnTo>
                    <a:pt x="3" y="0"/>
                  </a:lnTo>
                  <a:lnTo>
                    <a:pt x="1" y="2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70" name="Freeform 278"/>
            <p:cNvSpPr>
              <a:spLocks/>
            </p:cNvSpPr>
            <p:nvPr/>
          </p:nvSpPr>
          <p:spPr bwMode="auto">
            <a:xfrm>
              <a:off x="5111" y="2297"/>
              <a:ext cx="3" cy="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8"/>
                </a:cxn>
                <a:cxn ang="0">
                  <a:pos x="4" y="19"/>
                </a:cxn>
                <a:cxn ang="0">
                  <a:pos x="4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4" h="19">
                  <a:moveTo>
                    <a:pt x="1" y="0"/>
                  </a:moveTo>
                  <a:lnTo>
                    <a:pt x="0" y="18"/>
                  </a:lnTo>
                  <a:lnTo>
                    <a:pt x="4" y="19"/>
                  </a:lnTo>
                  <a:lnTo>
                    <a:pt x="4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71" name="Freeform 279"/>
            <p:cNvSpPr>
              <a:spLocks/>
            </p:cNvSpPr>
            <p:nvPr/>
          </p:nvSpPr>
          <p:spPr bwMode="auto">
            <a:xfrm>
              <a:off x="5074" y="2290"/>
              <a:ext cx="10" cy="4"/>
            </a:xfrm>
            <a:custGeom>
              <a:avLst/>
              <a:gdLst/>
              <a:ahLst/>
              <a:cxnLst>
                <a:cxn ang="0">
                  <a:pos x="27" y="1"/>
                </a:cxn>
                <a:cxn ang="0">
                  <a:pos x="27" y="1"/>
                </a:cxn>
                <a:cxn ang="0">
                  <a:pos x="19" y="3"/>
                </a:cxn>
                <a:cxn ang="0">
                  <a:pos x="13" y="5"/>
                </a:cxn>
                <a:cxn ang="0">
                  <a:pos x="6" y="9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1" y="11"/>
                </a:cxn>
                <a:cxn ang="0">
                  <a:pos x="5" y="8"/>
                </a:cxn>
                <a:cxn ang="0">
                  <a:pos x="14" y="3"/>
                </a:cxn>
                <a:cxn ang="0">
                  <a:pos x="19" y="1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29" y="0"/>
                </a:cxn>
                <a:cxn ang="0">
                  <a:pos x="27" y="1"/>
                </a:cxn>
                <a:cxn ang="0">
                  <a:pos x="27" y="1"/>
                </a:cxn>
                <a:cxn ang="0">
                  <a:pos x="27" y="1"/>
                </a:cxn>
              </a:cxnLst>
              <a:rect l="0" t="0" r="r" b="b"/>
              <a:pathLst>
                <a:path w="29" h="13">
                  <a:moveTo>
                    <a:pt x="27" y="1"/>
                  </a:moveTo>
                  <a:lnTo>
                    <a:pt x="27" y="1"/>
                  </a:lnTo>
                  <a:lnTo>
                    <a:pt x="19" y="3"/>
                  </a:lnTo>
                  <a:lnTo>
                    <a:pt x="13" y="5"/>
                  </a:lnTo>
                  <a:lnTo>
                    <a:pt x="6" y="9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11"/>
                  </a:lnTo>
                  <a:lnTo>
                    <a:pt x="5" y="8"/>
                  </a:lnTo>
                  <a:lnTo>
                    <a:pt x="14" y="3"/>
                  </a:lnTo>
                  <a:lnTo>
                    <a:pt x="19" y="1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27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72" name="Freeform 280"/>
            <p:cNvSpPr>
              <a:spLocks/>
            </p:cNvSpPr>
            <p:nvPr/>
          </p:nvSpPr>
          <p:spPr bwMode="auto">
            <a:xfrm>
              <a:off x="5076" y="2292"/>
              <a:ext cx="10" cy="3"/>
            </a:xfrm>
            <a:custGeom>
              <a:avLst/>
              <a:gdLst/>
              <a:ahLst/>
              <a:cxnLst>
                <a:cxn ang="0">
                  <a:pos x="21" y="1"/>
                </a:cxn>
                <a:cxn ang="0">
                  <a:pos x="21" y="1"/>
                </a:cxn>
                <a:cxn ang="0">
                  <a:pos x="15" y="3"/>
                </a:cxn>
                <a:cxn ang="0">
                  <a:pos x="9" y="5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1" y="8"/>
                </a:cxn>
                <a:cxn ang="0">
                  <a:pos x="4" y="5"/>
                </a:cxn>
                <a:cxn ang="0">
                  <a:pos x="7" y="4"/>
                </a:cxn>
                <a:cxn ang="0">
                  <a:pos x="11" y="1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5" y="0"/>
                </a:cxn>
                <a:cxn ang="0">
                  <a:pos x="21" y="1"/>
                </a:cxn>
                <a:cxn ang="0">
                  <a:pos x="21" y="1"/>
                </a:cxn>
                <a:cxn ang="0">
                  <a:pos x="21" y="1"/>
                </a:cxn>
              </a:cxnLst>
              <a:rect l="0" t="0" r="r" b="b"/>
              <a:pathLst>
                <a:path w="25" h="10">
                  <a:moveTo>
                    <a:pt x="21" y="1"/>
                  </a:moveTo>
                  <a:lnTo>
                    <a:pt x="21" y="1"/>
                  </a:lnTo>
                  <a:lnTo>
                    <a:pt x="15" y="3"/>
                  </a:lnTo>
                  <a:lnTo>
                    <a:pt x="9" y="5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" y="8"/>
                  </a:lnTo>
                  <a:lnTo>
                    <a:pt x="4" y="5"/>
                  </a:lnTo>
                  <a:lnTo>
                    <a:pt x="7" y="4"/>
                  </a:lnTo>
                  <a:lnTo>
                    <a:pt x="11" y="1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21" y="1"/>
                  </a:lnTo>
                  <a:lnTo>
                    <a:pt x="21" y="1"/>
                  </a:lnTo>
                  <a:lnTo>
                    <a:pt x="21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73" name="Freeform 281"/>
            <p:cNvSpPr>
              <a:spLocks/>
            </p:cNvSpPr>
            <p:nvPr/>
          </p:nvSpPr>
          <p:spPr bwMode="auto">
            <a:xfrm>
              <a:off x="5067" y="2299"/>
              <a:ext cx="17" cy="7"/>
            </a:xfrm>
            <a:custGeom>
              <a:avLst/>
              <a:gdLst/>
              <a:ahLst/>
              <a:cxnLst>
                <a:cxn ang="0">
                  <a:pos x="1" y="17"/>
                </a:cxn>
                <a:cxn ang="0">
                  <a:pos x="1" y="17"/>
                </a:cxn>
                <a:cxn ang="0">
                  <a:pos x="0" y="12"/>
                </a:cxn>
                <a:cxn ang="0">
                  <a:pos x="1" y="7"/>
                </a:cxn>
                <a:cxn ang="0">
                  <a:pos x="4" y="3"/>
                </a:cxn>
                <a:cxn ang="0">
                  <a:pos x="8" y="1"/>
                </a:cxn>
                <a:cxn ang="0">
                  <a:pos x="8" y="1"/>
                </a:cxn>
                <a:cxn ang="0">
                  <a:pos x="12" y="0"/>
                </a:cxn>
                <a:cxn ang="0">
                  <a:pos x="17" y="0"/>
                </a:cxn>
                <a:cxn ang="0">
                  <a:pos x="24" y="1"/>
                </a:cxn>
                <a:cxn ang="0">
                  <a:pos x="32" y="4"/>
                </a:cxn>
                <a:cxn ang="0">
                  <a:pos x="39" y="9"/>
                </a:cxn>
                <a:cxn ang="0">
                  <a:pos x="39" y="9"/>
                </a:cxn>
                <a:cxn ang="0">
                  <a:pos x="44" y="12"/>
                </a:cxn>
                <a:cxn ang="0">
                  <a:pos x="49" y="17"/>
                </a:cxn>
                <a:cxn ang="0">
                  <a:pos x="49" y="17"/>
                </a:cxn>
                <a:cxn ang="0">
                  <a:pos x="50" y="20"/>
                </a:cxn>
                <a:cxn ang="0">
                  <a:pos x="50" y="20"/>
                </a:cxn>
                <a:cxn ang="0">
                  <a:pos x="50" y="20"/>
                </a:cxn>
                <a:cxn ang="0">
                  <a:pos x="44" y="14"/>
                </a:cxn>
                <a:cxn ang="0">
                  <a:pos x="34" y="8"/>
                </a:cxn>
                <a:cxn ang="0">
                  <a:pos x="29" y="5"/>
                </a:cxn>
                <a:cxn ang="0">
                  <a:pos x="22" y="4"/>
                </a:cxn>
                <a:cxn ang="0">
                  <a:pos x="17" y="3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7" y="8"/>
                </a:cxn>
                <a:cxn ang="0">
                  <a:pos x="6" y="11"/>
                </a:cxn>
                <a:cxn ang="0">
                  <a:pos x="6" y="13"/>
                </a:cxn>
                <a:cxn ang="0">
                  <a:pos x="5" y="17"/>
                </a:cxn>
                <a:cxn ang="0">
                  <a:pos x="5" y="17"/>
                </a:cxn>
                <a:cxn ang="0">
                  <a:pos x="5" y="19"/>
                </a:cxn>
                <a:cxn ang="0">
                  <a:pos x="4" y="19"/>
                </a:cxn>
                <a:cxn ang="0">
                  <a:pos x="1" y="17"/>
                </a:cxn>
                <a:cxn ang="0">
                  <a:pos x="1" y="17"/>
                </a:cxn>
                <a:cxn ang="0">
                  <a:pos x="1" y="17"/>
                </a:cxn>
              </a:cxnLst>
              <a:rect l="0" t="0" r="r" b="b"/>
              <a:pathLst>
                <a:path w="50" h="20">
                  <a:moveTo>
                    <a:pt x="1" y="17"/>
                  </a:moveTo>
                  <a:lnTo>
                    <a:pt x="1" y="17"/>
                  </a:lnTo>
                  <a:lnTo>
                    <a:pt x="0" y="12"/>
                  </a:lnTo>
                  <a:lnTo>
                    <a:pt x="1" y="7"/>
                  </a:lnTo>
                  <a:lnTo>
                    <a:pt x="4" y="3"/>
                  </a:lnTo>
                  <a:lnTo>
                    <a:pt x="8" y="1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24" y="1"/>
                  </a:lnTo>
                  <a:lnTo>
                    <a:pt x="32" y="4"/>
                  </a:lnTo>
                  <a:lnTo>
                    <a:pt x="39" y="9"/>
                  </a:lnTo>
                  <a:lnTo>
                    <a:pt x="39" y="9"/>
                  </a:lnTo>
                  <a:lnTo>
                    <a:pt x="44" y="12"/>
                  </a:lnTo>
                  <a:lnTo>
                    <a:pt x="49" y="17"/>
                  </a:lnTo>
                  <a:lnTo>
                    <a:pt x="49" y="17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44" y="14"/>
                  </a:lnTo>
                  <a:lnTo>
                    <a:pt x="34" y="8"/>
                  </a:lnTo>
                  <a:lnTo>
                    <a:pt x="29" y="5"/>
                  </a:lnTo>
                  <a:lnTo>
                    <a:pt x="22" y="4"/>
                  </a:lnTo>
                  <a:lnTo>
                    <a:pt x="17" y="3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7" y="8"/>
                  </a:lnTo>
                  <a:lnTo>
                    <a:pt x="6" y="11"/>
                  </a:lnTo>
                  <a:lnTo>
                    <a:pt x="6" y="13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74" name="Freeform 282"/>
            <p:cNvSpPr>
              <a:spLocks/>
            </p:cNvSpPr>
            <p:nvPr/>
          </p:nvSpPr>
          <p:spPr bwMode="auto">
            <a:xfrm>
              <a:off x="5071" y="2304"/>
              <a:ext cx="10" cy="3"/>
            </a:xfrm>
            <a:custGeom>
              <a:avLst/>
              <a:gdLst/>
              <a:ahLst/>
              <a:cxnLst>
                <a:cxn ang="0">
                  <a:pos x="27" y="10"/>
                </a:cxn>
                <a:cxn ang="0">
                  <a:pos x="27" y="10"/>
                </a:cxn>
                <a:cxn ang="0">
                  <a:pos x="24" y="5"/>
                </a:cxn>
                <a:cxn ang="0">
                  <a:pos x="22" y="3"/>
                </a:cxn>
                <a:cxn ang="0">
                  <a:pos x="20" y="1"/>
                </a:cxn>
                <a:cxn ang="0">
                  <a:pos x="15" y="0"/>
                </a:cxn>
                <a:cxn ang="0">
                  <a:pos x="11" y="1"/>
                </a:cxn>
                <a:cxn ang="0">
                  <a:pos x="6" y="3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7" y="10"/>
                </a:cxn>
                <a:cxn ang="0">
                  <a:pos x="27" y="10"/>
                </a:cxn>
              </a:cxnLst>
              <a:rect l="0" t="0" r="r" b="b"/>
              <a:pathLst>
                <a:path w="27" h="10">
                  <a:moveTo>
                    <a:pt x="27" y="10"/>
                  </a:moveTo>
                  <a:lnTo>
                    <a:pt x="27" y="10"/>
                  </a:lnTo>
                  <a:lnTo>
                    <a:pt x="24" y="5"/>
                  </a:lnTo>
                  <a:lnTo>
                    <a:pt x="22" y="3"/>
                  </a:lnTo>
                  <a:lnTo>
                    <a:pt x="20" y="1"/>
                  </a:lnTo>
                  <a:lnTo>
                    <a:pt x="15" y="0"/>
                  </a:lnTo>
                  <a:lnTo>
                    <a:pt x="11" y="1"/>
                  </a:lnTo>
                  <a:lnTo>
                    <a:pt x="6" y="3"/>
                  </a:lnTo>
                  <a:lnTo>
                    <a:pt x="0" y="8"/>
                  </a:lnTo>
                  <a:lnTo>
                    <a:pt x="0" y="8"/>
                  </a:lnTo>
                  <a:lnTo>
                    <a:pt x="27" y="10"/>
                  </a:lnTo>
                  <a:lnTo>
                    <a:pt x="27" y="1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75" name="Freeform 283"/>
            <p:cNvSpPr>
              <a:spLocks/>
            </p:cNvSpPr>
            <p:nvPr/>
          </p:nvSpPr>
          <p:spPr bwMode="auto">
            <a:xfrm>
              <a:off x="5074" y="2299"/>
              <a:ext cx="1" cy="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6"/>
                </a:cxn>
                <a:cxn ang="0">
                  <a:pos x="3" y="16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3" h="16">
                  <a:moveTo>
                    <a:pt x="0" y="1"/>
                  </a:moveTo>
                  <a:lnTo>
                    <a:pt x="0" y="16"/>
                  </a:lnTo>
                  <a:lnTo>
                    <a:pt x="3" y="16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76" name="Freeform 284"/>
            <p:cNvSpPr>
              <a:spLocks/>
            </p:cNvSpPr>
            <p:nvPr/>
          </p:nvSpPr>
          <p:spPr bwMode="auto">
            <a:xfrm>
              <a:off x="5076" y="2301"/>
              <a:ext cx="0" cy="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6"/>
                </a:cxn>
                <a:cxn ang="0">
                  <a:pos x="4" y="16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5" h="16">
                  <a:moveTo>
                    <a:pt x="2" y="0"/>
                  </a:moveTo>
                  <a:lnTo>
                    <a:pt x="0" y="16"/>
                  </a:lnTo>
                  <a:lnTo>
                    <a:pt x="4" y="16"/>
                  </a:lnTo>
                  <a:lnTo>
                    <a:pt x="5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77" name="Freeform 285"/>
            <p:cNvSpPr>
              <a:spLocks/>
            </p:cNvSpPr>
            <p:nvPr/>
          </p:nvSpPr>
          <p:spPr bwMode="auto">
            <a:xfrm>
              <a:off x="5041" y="2274"/>
              <a:ext cx="35" cy="43"/>
            </a:xfrm>
            <a:custGeom>
              <a:avLst/>
              <a:gdLst/>
              <a:ahLst/>
              <a:cxnLst>
                <a:cxn ang="0">
                  <a:pos x="101" y="0"/>
                </a:cxn>
                <a:cxn ang="0">
                  <a:pos x="100" y="13"/>
                </a:cxn>
                <a:cxn ang="0">
                  <a:pos x="100" y="13"/>
                </a:cxn>
                <a:cxn ang="0">
                  <a:pos x="100" y="13"/>
                </a:cxn>
                <a:cxn ang="0">
                  <a:pos x="94" y="18"/>
                </a:cxn>
                <a:cxn ang="0">
                  <a:pos x="84" y="28"/>
                </a:cxn>
                <a:cxn ang="0">
                  <a:pos x="59" y="57"/>
                </a:cxn>
                <a:cxn ang="0">
                  <a:pos x="31" y="89"/>
                </a:cxn>
                <a:cxn ang="0">
                  <a:pos x="19" y="105"/>
                </a:cxn>
                <a:cxn ang="0">
                  <a:pos x="9" y="120"/>
                </a:cxn>
                <a:cxn ang="0">
                  <a:pos x="9" y="120"/>
                </a:cxn>
                <a:cxn ang="0">
                  <a:pos x="0" y="133"/>
                </a:cxn>
                <a:cxn ang="0">
                  <a:pos x="0" y="133"/>
                </a:cxn>
                <a:cxn ang="0">
                  <a:pos x="0" y="133"/>
                </a:cxn>
                <a:cxn ang="0">
                  <a:pos x="0" y="130"/>
                </a:cxn>
                <a:cxn ang="0">
                  <a:pos x="2" y="126"/>
                </a:cxn>
                <a:cxn ang="0">
                  <a:pos x="10" y="112"/>
                </a:cxn>
                <a:cxn ang="0">
                  <a:pos x="23" y="95"/>
                </a:cxn>
                <a:cxn ang="0">
                  <a:pos x="38" y="73"/>
                </a:cxn>
                <a:cxn ang="0">
                  <a:pos x="56" y="51"/>
                </a:cxn>
                <a:cxn ang="0">
                  <a:pos x="73" y="30"/>
                </a:cxn>
                <a:cxn ang="0">
                  <a:pos x="88" y="13"/>
                </a:cxn>
                <a:cxn ang="0">
                  <a:pos x="101" y="0"/>
                </a:cxn>
                <a:cxn ang="0">
                  <a:pos x="101" y="0"/>
                </a:cxn>
                <a:cxn ang="0">
                  <a:pos x="101" y="0"/>
                </a:cxn>
              </a:cxnLst>
              <a:rect l="0" t="0" r="r" b="b"/>
              <a:pathLst>
                <a:path w="101" h="133">
                  <a:moveTo>
                    <a:pt x="101" y="0"/>
                  </a:moveTo>
                  <a:lnTo>
                    <a:pt x="100" y="13"/>
                  </a:lnTo>
                  <a:lnTo>
                    <a:pt x="100" y="13"/>
                  </a:lnTo>
                  <a:lnTo>
                    <a:pt x="100" y="13"/>
                  </a:lnTo>
                  <a:lnTo>
                    <a:pt x="94" y="18"/>
                  </a:lnTo>
                  <a:lnTo>
                    <a:pt x="84" y="28"/>
                  </a:lnTo>
                  <a:lnTo>
                    <a:pt x="59" y="57"/>
                  </a:lnTo>
                  <a:lnTo>
                    <a:pt x="31" y="89"/>
                  </a:lnTo>
                  <a:lnTo>
                    <a:pt x="19" y="105"/>
                  </a:lnTo>
                  <a:lnTo>
                    <a:pt x="9" y="120"/>
                  </a:lnTo>
                  <a:lnTo>
                    <a:pt x="9" y="120"/>
                  </a:lnTo>
                  <a:lnTo>
                    <a:pt x="0" y="133"/>
                  </a:lnTo>
                  <a:lnTo>
                    <a:pt x="0" y="133"/>
                  </a:lnTo>
                  <a:lnTo>
                    <a:pt x="0" y="133"/>
                  </a:lnTo>
                  <a:lnTo>
                    <a:pt x="0" y="130"/>
                  </a:lnTo>
                  <a:lnTo>
                    <a:pt x="2" y="126"/>
                  </a:lnTo>
                  <a:lnTo>
                    <a:pt x="10" y="112"/>
                  </a:lnTo>
                  <a:lnTo>
                    <a:pt x="23" y="95"/>
                  </a:lnTo>
                  <a:lnTo>
                    <a:pt x="38" y="73"/>
                  </a:lnTo>
                  <a:lnTo>
                    <a:pt x="56" y="51"/>
                  </a:lnTo>
                  <a:lnTo>
                    <a:pt x="73" y="30"/>
                  </a:lnTo>
                  <a:lnTo>
                    <a:pt x="88" y="13"/>
                  </a:lnTo>
                  <a:lnTo>
                    <a:pt x="101" y="0"/>
                  </a:lnTo>
                  <a:lnTo>
                    <a:pt x="101" y="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78" name="Freeform 286"/>
            <p:cNvSpPr>
              <a:spLocks/>
            </p:cNvSpPr>
            <p:nvPr/>
          </p:nvSpPr>
          <p:spPr bwMode="auto">
            <a:xfrm>
              <a:off x="5062" y="2285"/>
              <a:ext cx="6" cy="18"/>
            </a:xfrm>
            <a:custGeom>
              <a:avLst/>
              <a:gdLst/>
              <a:ahLst/>
              <a:cxnLst>
                <a:cxn ang="0">
                  <a:pos x="8" y="54"/>
                </a:cxn>
                <a:cxn ang="0">
                  <a:pos x="8" y="54"/>
                </a:cxn>
                <a:cxn ang="0">
                  <a:pos x="4" y="52"/>
                </a:cxn>
                <a:cxn ang="0">
                  <a:pos x="2" y="48"/>
                </a:cxn>
                <a:cxn ang="0">
                  <a:pos x="0" y="43"/>
                </a:cxn>
                <a:cxn ang="0">
                  <a:pos x="0" y="37"/>
                </a:cxn>
                <a:cxn ang="0">
                  <a:pos x="0" y="28"/>
                </a:cxn>
                <a:cxn ang="0">
                  <a:pos x="1" y="20"/>
                </a:cxn>
                <a:cxn ang="0">
                  <a:pos x="5" y="1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8" y="1"/>
                </a:cxn>
                <a:cxn ang="0">
                  <a:pos x="18" y="1"/>
                </a:cxn>
                <a:cxn ang="0">
                  <a:pos x="18" y="1"/>
                </a:cxn>
                <a:cxn ang="0">
                  <a:pos x="14" y="6"/>
                </a:cxn>
                <a:cxn ang="0">
                  <a:pos x="11" y="13"/>
                </a:cxn>
                <a:cxn ang="0">
                  <a:pos x="8" y="20"/>
                </a:cxn>
                <a:cxn ang="0">
                  <a:pos x="6" y="26"/>
                </a:cxn>
                <a:cxn ang="0">
                  <a:pos x="5" y="33"/>
                </a:cxn>
                <a:cxn ang="0">
                  <a:pos x="5" y="39"/>
                </a:cxn>
                <a:cxn ang="0">
                  <a:pos x="8" y="54"/>
                </a:cxn>
                <a:cxn ang="0">
                  <a:pos x="8" y="54"/>
                </a:cxn>
                <a:cxn ang="0">
                  <a:pos x="8" y="54"/>
                </a:cxn>
              </a:cxnLst>
              <a:rect l="0" t="0" r="r" b="b"/>
              <a:pathLst>
                <a:path w="18" h="54">
                  <a:moveTo>
                    <a:pt x="8" y="54"/>
                  </a:moveTo>
                  <a:lnTo>
                    <a:pt x="8" y="54"/>
                  </a:lnTo>
                  <a:lnTo>
                    <a:pt x="4" y="52"/>
                  </a:lnTo>
                  <a:lnTo>
                    <a:pt x="2" y="48"/>
                  </a:lnTo>
                  <a:lnTo>
                    <a:pt x="0" y="43"/>
                  </a:lnTo>
                  <a:lnTo>
                    <a:pt x="0" y="37"/>
                  </a:lnTo>
                  <a:lnTo>
                    <a:pt x="0" y="28"/>
                  </a:lnTo>
                  <a:lnTo>
                    <a:pt x="1" y="20"/>
                  </a:lnTo>
                  <a:lnTo>
                    <a:pt x="5" y="1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4" y="6"/>
                  </a:lnTo>
                  <a:lnTo>
                    <a:pt x="11" y="13"/>
                  </a:lnTo>
                  <a:lnTo>
                    <a:pt x="8" y="20"/>
                  </a:lnTo>
                  <a:lnTo>
                    <a:pt x="6" y="26"/>
                  </a:lnTo>
                  <a:lnTo>
                    <a:pt x="5" y="33"/>
                  </a:lnTo>
                  <a:lnTo>
                    <a:pt x="5" y="39"/>
                  </a:lnTo>
                  <a:lnTo>
                    <a:pt x="8" y="54"/>
                  </a:lnTo>
                  <a:lnTo>
                    <a:pt x="8" y="54"/>
                  </a:lnTo>
                  <a:lnTo>
                    <a:pt x="8" y="5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79" name="Freeform 287"/>
            <p:cNvSpPr>
              <a:spLocks/>
            </p:cNvSpPr>
            <p:nvPr/>
          </p:nvSpPr>
          <p:spPr bwMode="auto">
            <a:xfrm>
              <a:off x="5060" y="2304"/>
              <a:ext cx="32" cy="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" y="10"/>
                </a:cxn>
                <a:cxn ang="0">
                  <a:pos x="97" y="10"/>
                </a:cxn>
                <a:cxn ang="0">
                  <a:pos x="97" y="10"/>
                </a:cxn>
                <a:cxn ang="0">
                  <a:pos x="94" y="13"/>
                </a:cxn>
                <a:cxn ang="0">
                  <a:pos x="90" y="18"/>
                </a:cxn>
                <a:cxn ang="0">
                  <a:pos x="90" y="18"/>
                </a:cxn>
                <a:cxn ang="0">
                  <a:pos x="86" y="22"/>
                </a:cxn>
                <a:cxn ang="0">
                  <a:pos x="84" y="28"/>
                </a:cxn>
                <a:cxn ang="0">
                  <a:pos x="83" y="34"/>
                </a:cxn>
                <a:cxn ang="0">
                  <a:pos x="82" y="41"/>
                </a:cxn>
                <a:cxn ang="0">
                  <a:pos x="82" y="47"/>
                </a:cxn>
                <a:cxn ang="0">
                  <a:pos x="82" y="55"/>
                </a:cxn>
                <a:cxn ang="0">
                  <a:pos x="84" y="61"/>
                </a:cxn>
                <a:cxn ang="0">
                  <a:pos x="86" y="68"/>
                </a:cxn>
                <a:cxn ang="0">
                  <a:pos x="86" y="68"/>
                </a:cxn>
                <a:cxn ang="0">
                  <a:pos x="85" y="71"/>
                </a:cxn>
                <a:cxn ang="0">
                  <a:pos x="85" y="71"/>
                </a:cxn>
                <a:cxn ang="0">
                  <a:pos x="85" y="71"/>
                </a:cxn>
                <a:cxn ang="0">
                  <a:pos x="82" y="67"/>
                </a:cxn>
                <a:cxn ang="0">
                  <a:pos x="80" y="59"/>
                </a:cxn>
                <a:cxn ang="0">
                  <a:pos x="78" y="51"/>
                </a:cxn>
                <a:cxn ang="0">
                  <a:pos x="77" y="43"/>
                </a:cxn>
                <a:cxn ang="0">
                  <a:pos x="77" y="34"/>
                </a:cxn>
                <a:cxn ang="0">
                  <a:pos x="79" y="25"/>
                </a:cxn>
                <a:cxn ang="0">
                  <a:pos x="82" y="19"/>
                </a:cxn>
                <a:cxn ang="0">
                  <a:pos x="85" y="16"/>
                </a:cxn>
                <a:cxn ang="0">
                  <a:pos x="89" y="12"/>
                </a:cxn>
                <a:cxn ang="0">
                  <a:pos x="89" y="12"/>
                </a:cxn>
                <a:cxn ang="0">
                  <a:pos x="1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71">
                  <a:moveTo>
                    <a:pt x="0" y="0"/>
                  </a:moveTo>
                  <a:lnTo>
                    <a:pt x="97" y="10"/>
                  </a:lnTo>
                  <a:lnTo>
                    <a:pt x="97" y="10"/>
                  </a:lnTo>
                  <a:lnTo>
                    <a:pt x="97" y="10"/>
                  </a:lnTo>
                  <a:lnTo>
                    <a:pt x="94" y="13"/>
                  </a:lnTo>
                  <a:lnTo>
                    <a:pt x="90" y="18"/>
                  </a:lnTo>
                  <a:lnTo>
                    <a:pt x="90" y="18"/>
                  </a:lnTo>
                  <a:lnTo>
                    <a:pt x="86" y="22"/>
                  </a:lnTo>
                  <a:lnTo>
                    <a:pt x="84" y="28"/>
                  </a:lnTo>
                  <a:lnTo>
                    <a:pt x="83" y="34"/>
                  </a:lnTo>
                  <a:lnTo>
                    <a:pt x="82" y="41"/>
                  </a:lnTo>
                  <a:lnTo>
                    <a:pt x="82" y="47"/>
                  </a:lnTo>
                  <a:lnTo>
                    <a:pt x="82" y="55"/>
                  </a:lnTo>
                  <a:lnTo>
                    <a:pt x="84" y="61"/>
                  </a:lnTo>
                  <a:lnTo>
                    <a:pt x="86" y="68"/>
                  </a:lnTo>
                  <a:lnTo>
                    <a:pt x="86" y="68"/>
                  </a:lnTo>
                  <a:lnTo>
                    <a:pt x="85" y="71"/>
                  </a:lnTo>
                  <a:lnTo>
                    <a:pt x="85" y="71"/>
                  </a:lnTo>
                  <a:lnTo>
                    <a:pt x="85" y="71"/>
                  </a:lnTo>
                  <a:lnTo>
                    <a:pt x="82" y="67"/>
                  </a:lnTo>
                  <a:lnTo>
                    <a:pt x="80" y="59"/>
                  </a:lnTo>
                  <a:lnTo>
                    <a:pt x="78" y="51"/>
                  </a:lnTo>
                  <a:lnTo>
                    <a:pt x="77" y="43"/>
                  </a:lnTo>
                  <a:lnTo>
                    <a:pt x="77" y="34"/>
                  </a:lnTo>
                  <a:lnTo>
                    <a:pt x="79" y="25"/>
                  </a:lnTo>
                  <a:lnTo>
                    <a:pt x="82" y="19"/>
                  </a:lnTo>
                  <a:lnTo>
                    <a:pt x="85" y="16"/>
                  </a:lnTo>
                  <a:lnTo>
                    <a:pt x="89" y="12"/>
                  </a:lnTo>
                  <a:lnTo>
                    <a:pt x="89" y="12"/>
                  </a:lnTo>
                  <a:lnTo>
                    <a:pt x="1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80" name="Freeform 288"/>
            <p:cNvSpPr>
              <a:spLocks/>
            </p:cNvSpPr>
            <p:nvPr/>
          </p:nvSpPr>
          <p:spPr bwMode="auto">
            <a:xfrm>
              <a:off x="5055" y="2306"/>
              <a:ext cx="7" cy="17"/>
            </a:xfrm>
            <a:custGeom>
              <a:avLst/>
              <a:gdLst/>
              <a:ahLst/>
              <a:cxnLst>
                <a:cxn ang="0">
                  <a:pos x="7" y="52"/>
                </a:cxn>
                <a:cxn ang="0">
                  <a:pos x="7" y="52"/>
                </a:cxn>
                <a:cxn ang="0">
                  <a:pos x="2" y="49"/>
                </a:cxn>
                <a:cxn ang="0">
                  <a:pos x="0" y="44"/>
                </a:cxn>
                <a:cxn ang="0">
                  <a:pos x="0" y="39"/>
                </a:cxn>
                <a:cxn ang="0">
                  <a:pos x="0" y="32"/>
                </a:cxn>
                <a:cxn ang="0">
                  <a:pos x="2" y="25"/>
                </a:cxn>
                <a:cxn ang="0">
                  <a:pos x="6" y="17"/>
                </a:cxn>
                <a:cxn ang="0">
                  <a:pos x="10" y="8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4" y="12"/>
                </a:cxn>
                <a:cxn ang="0">
                  <a:pos x="11" y="18"/>
                </a:cxn>
                <a:cxn ang="0">
                  <a:pos x="8" y="24"/>
                </a:cxn>
                <a:cxn ang="0">
                  <a:pos x="6" y="30"/>
                </a:cxn>
                <a:cxn ang="0">
                  <a:pos x="5" y="37"/>
                </a:cxn>
                <a:cxn ang="0">
                  <a:pos x="5" y="44"/>
                </a:cxn>
                <a:cxn ang="0">
                  <a:pos x="7" y="52"/>
                </a:cxn>
                <a:cxn ang="0">
                  <a:pos x="7" y="52"/>
                </a:cxn>
                <a:cxn ang="0">
                  <a:pos x="7" y="52"/>
                </a:cxn>
              </a:cxnLst>
              <a:rect l="0" t="0" r="r" b="b"/>
              <a:pathLst>
                <a:path w="24" h="52">
                  <a:moveTo>
                    <a:pt x="7" y="52"/>
                  </a:moveTo>
                  <a:lnTo>
                    <a:pt x="7" y="52"/>
                  </a:lnTo>
                  <a:lnTo>
                    <a:pt x="2" y="49"/>
                  </a:lnTo>
                  <a:lnTo>
                    <a:pt x="0" y="44"/>
                  </a:lnTo>
                  <a:lnTo>
                    <a:pt x="0" y="39"/>
                  </a:lnTo>
                  <a:lnTo>
                    <a:pt x="0" y="32"/>
                  </a:lnTo>
                  <a:lnTo>
                    <a:pt x="2" y="25"/>
                  </a:lnTo>
                  <a:lnTo>
                    <a:pt x="6" y="17"/>
                  </a:lnTo>
                  <a:lnTo>
                    <a:pt x="10" y="8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4" y="12"/>
                  </a:lnTo>
                  <a:lnTo>
                    <a:pt x="11" y="18"/>
                  </a:lnTo>
                  <a:lnTo>
                    <a:pt x="8" y="24"/>
                  </a:lnTo>
                  <a:lnTo>
                    <a:pt x="6" y="30"/>
                  </a:lnTo>
                  <a:lnTo>
                    <a:pt x="5" y="37"/>
                  </a:lnTo>
                  <a:lnTo>
                    <a:pt x="5" y="44"/>
                  </a:lnTo>
                  <a:lnTo>
                    <a:pt x="7" y="52"/>
                  </a:lnTo>
                  <a:lnTo>
                    <a:pt x="7" y="52"/>
                  </a:lnTo>
                  <a:lnTo>
                    <a:pt x="7" y="5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81" name="Freeform 289"/>
            <p:cNvSpPr>
              <a:spLocks/>
            </p:cNvSpPr>
            <p:nvPr/>
          </p:nvSpPr>
          <p:spPr bwMode="auto">
            <a:xfrm>
              <a:off x="5067" y="2309"/>
              <a:ext cx="11" cy="6"/>
            </a:xfrm>
            <a:custGeom>
              <a:avLst/>
              <a:gdLst/>
              <a:ahLst/>
              <a:cxnLst>
                <a:cxn ang="0">
                  <a:pos x="29" y="2"/>
                </a:cxn>
                <a:cxn ang="0">
                  <a:pos x="29" y="2"/>
                </a:cxn>
                <a:cxn ang="0">
                  <a:pos x="21" y="5"/>
                </a:cxn>
                <a:cxn ang="0">
                  <a:pos x="13" y="8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2" y="15"/>
                </a:cxn>
                <a:cxn ang="0">
                  <a:pos x="9" y="9"/>
                </a:cxn>
                <a:cxn ang="0">
                  <a:pos x="14" y="7"/>
                </a:cxn>
                <a:cxn ang="0">
                  <a:pos x="20" y="4"/>
                </a:cxn>
                <a:cxn ang="0">
                  <a:pos x="26" y="2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33" y="0"/>
                </a:cxn>
                <a:cxn ang="0">
                  <a:pos x="29" y="2"/>
                </a:cxn>
                <a:cxn ang="0">
                  <a:pos x="29" y="2"/>
                </a:cxn>
                <a:cxn ang="0">
                  <a:pos x="29" y="2"/>
                </a:cxn>
              </a:cxnLst>
              <a:rect l="0" t="0" r="r" b="b"/>
              <a:pathLst>
                <a:path w="34" h="18">
                  <a:moveTo>
                    <a:pt x="29" y="2"/>
                  </a:moveTo>
                  <a:lnTo>
                    <a:pt x="29" y="2"/>
                  </a:lnTo>
                  <a:lnTo>
                    <a:pt x="21" y="5"/>
                  </a:lnTo>
                  <a:lnTo>
                    <a:pt x="13" y="8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" y="15"/>
                  </a:lnTo>
                  <a:lnTo>
                    <a:pt x="9" y="9"/>
                  </a:lnTo>
                  <a:lnTo>
                    <a:pt x="14" y="7"/>
                  </a:lnTo>
                  <a:lnTo>
                    <a:pt x="20" y="4"/>
                  </a:lnTo>
                  <a:lnTo>
                    <a:pt x="26" y="2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82" name="Freeform 290"/>
            <p:cNvSpPr>
              <a:spLocks/>
            </p:cNvSpPr>
            <p:nvPr/>
          </p:nvSpPr>
          <p:spPr bwMode="auto">
            <a:xfrm>
              <a:off x="5074" y="2311"/>
              <a:ext cx="10" cy="4"/>
            </a:xfrm>
            <a:custGeom>
              <a:avLst/>
              <a:gdLst/>
              <a:ahLst/>
              <a:cxnLst>
                <a:cxn ang="0">
                  <a:pos x="23" y="1"/>
                </a:cxn>
                <a:cxn ang="0">
                  <a:pos x="23" y="1"/>
                </a:cxn>
                <a:cxn ang="0">
                  <a:pos x="17" y="2"/>
                </a:cxn>
                <a:cxn ang="0">
                  <a:pos x="13" y="5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" y="10"/>
                </a:cxn>
                <a:cxn ang="0">
                  <a:pos x="7" y="5"/>
                </a:cxn>
                <a:cxn ang="0">
                  <a:pos x="16" y="2"/>
                </a:cxn>
                <a:cxn ang="0">
                  <a:pos x="20" y="1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7" y="1"/>
                </a:cxn>
                <a:cxn ang="0">
                  <a:pos x="23" y="1"/>
                </a:cxn>
                <a:cxn ang="0">
                  <a:pos x="23" y="1"/>
                </a:cxn>
                <a:cxn ang="0">
                  <a:pos x="23" y="1"/>
                </a:cxn>
              </a:cxnLst>
              <a:rect l="0" t="0" r="r" b="b"/>
              <a:pathLst>
                <a:path w="27" h="12">
                  <a:moveTo>
                    <a:pt x="23" y="1"/>
                  </a:moveTo>
                  <a:lnTo>
                    <a:pt x="23" y="1"/>
                  </a:lnTo>
                  <a:lnTo>
                    <a:pt x="17" y="2"/>
                  </a:lnTo>
                  <a:lnTo>
                    <a:pt x="13" y="5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7" y="5"/>
                  </a:lnTo>
                  <a:lnTo>
                    <a:pt x="16" y="2"/>
                  </a:lnTo>
                  <a:lnTo>
                    <a:pt x="20" y="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83" name="Freeform 291"/>
            <p:cNvSpPr>
              <a:spLocks/>
            </p:cNvSpPr>
            <p:nvPr/>
          </p:nvSpPr>
          <p:spPr bwMode="auto">
            <a:xfrm>
              <a:off x="5060" y="2318"/>
              <a:ext cx="22" cy="8"/>
            </a:xfrm>
            <a:custGeom>
              <a:avLst/>
              <a:gdLst/>
              <a:ahLst/>
              <a:cxnLst>
                <a:cxn ang="0">
                  <a:pos x="1" y="21"/>
                </a:cxn>
                <a:cxn ang="0">
                  <a:pos x="1" y="21"/>
                </a:cxn>
                <a:cxn ang="0">
                  <a:pos x="0" y="19"/>
                </a:cxn>
                <a:cxn ang="0">
                  <a:pos x="0" y="16"/>
                </a:cxn>
                <a:cxn ang="0">
                  <a:pos x="1" y="10"/>
                </a:cxn>
                <a:cxn ang="0">
                  <a:pos x="3" y="5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7" y="2"/>
                </a:cxn>
                <a:cxn ang="0">
                  <a:pos x="17" y="0"/>
                </a:cxn>
                <a:cxn ang="0">
                  <a:pos x="26" y="2"/>
                </a:cxn>
                <a:cxn ang="0">
                  <a:pos x="34" y="4"/>
                </a:cxn>
                <a:cxn ang="0">
                  <a:pos x="43" y="7"/>
                </a:cxn>
                <a:cxn ang="0">
                  <a:pos x="43" y="7"/>
                </a:cxn>
                <a:cxn ang="0">
                  <a:pos x="53" y="15"/>
                </a:cxn>
                <a:cxn ang="0">
                  <a:pos x="65" y="23"/>
                </a:cxn>
                <a:cxn ang="0">
                  <a:pos x="65" y="23"/>
                </a:cxn>
                <a:cxn ang="0">
                  <a:pos x="64" y="25"/>
                </a:cxn>
                <a:cxn ang="0">
                  <a:pos x="64" y="25"/>
                </a:cxn>
                <a:cxn ang="0">
                  <a:pos x="64" y="25"/>
                </a:cxn>
                <a:cxn ang="0">
                  <a:pos x="55" y="20"/>
                </a:cxn>
                <a:cxn ang="0">
                  <a:pos x="40" y="11"/>
                </a:cxn>
                <a:cxn ang="0">
                  <a:pos x="32" y="8"/>
                </a:cxn>
                <a:cxn ang="0">
                  <a:pos x="23" y="5"/>
                </a:cxn>
                <a:cxn ang="0">
                  <a:pos x="16" y="5"/>
                </a:cxn>
                <a:cxn ang="0">
                  <a:pos x="13" y="5"/>
                </a:cxn>
                <a:cxn ang="0">
                  <a:pos x="9" y="6"/>
                </a:cxn>
                <a:cxn ang="0">
                  <a:pos x="9" y="6"/>
                </a:cxn>
                <a:cxn ang="0">
                  <a:pos x="7" y="7"/>
                </a:cxn>
                <a:cxn ang="0">
                  <a:pos x="6" y="9"/>
                </a:cxn>
                <a:cxn ang="0">
                  <a:pos x="6" y="12"/>
                </a:cxn>
                <a:cxn ang="0">
                  <a:pos x="5" y="17"/>
                </a:cxn>
                <a:cxn ang="0">
                  <a:pos x="4" y="20"/>
                </a:cxn>
                <a:cxn ang="0">
                  <a:pos x="4" y="20"/>
                </a:cxn>
                <a:cxn ang="0">
                  <a:pos x="3" y="22"/>
                </a:cxn>
                <a:cxn ang="0">
                  <a:pos x="2" y="22"/>
                </a:cxn>
                <a:cxn ang="0">
                  <a:pos x="1" y="21"/>
                </a:cxn>
                <a:cxn ang="0">
                  <a:pos x="1" y="21"/>
                </a:cxn>
                <a:cxn ang="0">
                  <a:pos x="1" y="21"/>
                </a:cxn>
              </a:cxnLst>
              <a:rect l="0" t="0" r="r" b="b"/>
              <a:pathLst>
                <a:path w="65" h="25">
                  <a:moveTo>
                    <a:pt x="1" y="21"/>
                  </a:moveTo>
                  <a:lnTo>
                    <a:pt x="1" y="21"/>
                  </a:lnTo>
                  <a:lnTo>
                    <a:pt x="0" y="19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3" y="5"/>
                  </a:lnTo>
                  <a:lnTo>
                    <a:pt x="5" y="3"/>
                  </a:lnTo>
                  <a:lnTo>
                    <a:pt x="7" y="2"/>
                  </a:lnTo>
                  <a:lnTo>
                    <a:pt x="7" y="2"/>
                  </a:lnTo>
                  <a:lnTo>
                    <a:pt x="17" y="0"/>
                  </a:lnTo>
                  <a:lnTo>
                    <a:pt x="26" y="2"/>
                  </a:lnTo>
                  <a:lnTo>
                    <a:pt x="34" y="4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53" y="15"/>
                  </a:lnTo>
                  <a:lnTo>
                    <a:pt x="65" y="23"/>
                  </a:lnTo>
                  <a:lnTo>
                    <a:pt x="65" y="23"/>
                  </a:lnTo>
                  <a:lnTo>
                    <a:pt x="64" y="25"/>
                  </a:lnTo>
                  <a:lnTo>
                    <a:pt x="64" y="25"/>
                  </a:lnTo>
                  <a:lnTo>
                    <a:pt x="64" y="25"/>
                  </a:lnTo>
                  <a:lnTo>
                    <a:pt x="55" y="20"/>
                  </a:lnTo>
                  <a:lnTo>
                    <a:pt x="40" y="11"/>
                  </a:lnTo>
                  <a:lnTo>
                    <a:pt x="32" y="8"/>
                  </a:lnTo>
                  <a:lnTo>
                    <a:pt x="23" y="5"/>
                  </a:lnTo>
                  <a:lnTo>
                    <a:pt x="16" y="5"/>
                  </a:lnTo>
                  <a:lnTo>
                    <a:pt x="13" y="5"/>
                  </a:lnTo>
                  <a:lnTo>
                    <a:pt x="9" y="6"/>
                  </a:lnTo>
                  <a:lnTo>
                    <a:pt x="9" y="6"/>
                  </a:lnTo>
                  <a:lnTo>
                    <a:pt x="7" y="7"/>
                  </a:lnTo>
                  <a:lnTo>
                    <a:pt x="6" y="9"/>
                  </a:lnTo>
                  <a:lnTo>
                    <a:pt x="6" y="12"/>
                  </a:lnTo>
                  <a:lnTo>
                    <a:pt x="5" y="17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3" y="22"/>
                  </a:lnTo>
                  <a:lnTo>
                    <a:pt x="2" y="22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2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84" name="Freeform 292"/>
            <p:cNvSpPr>
              <a:spLocks/>
            </p:cNvSpPr>
            <p:nvPr/>
          </p:nvSpPr>
          <p:spPr bwMode="auto">
            <a:xfrm>
              <a:off x="5069" y="2320"/>
              <a:ext cx="0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"/>
                </a:cxn>
                <a:cxn ang="0">
                  <a:pos x="3" y="21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1">
                  <a:moveTo>
                    <a:pt x="0" y="0"/>
                  </a:moveTo>
                  <a:lnTo>
                    <a:pt x="0" y="21"/>
                  </a:lnTo>
                  <a:lnTo>
                    <a:pt x="3" y="21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85" name="Freeform 293"/>
            <p:cNvSpPr>
              <a:spLocks/>
            </p:cNvSpPr>
            <p:nvPr/>
          </p:nvSpPr>
          <p:spPr bwMode="auto">
            <a:xfrm>
              <a:off x="5071" y="2320"/>
              <a:ext cx="1" cy="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1"/>
                </a:cxn>
                <a:cxn ang="0">
                  <a:pos x="4" y="22"/>
                </a:cxn>
                <a:cxn ang="0">
                  <a:pos x="4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4" h="22">
                  <a:moveTo>
                    <a:pt x="1" y="0"/>
                  </a:moveTo>
                  <a:lnTo>
                    <a:pt x="0" y="21"/>
                  </a:lnTo>
                  <a:lnTo>
                    <a:pt x="4" y="22"/>
                  </a:lnTo>
                  <a:lnTo>
                    <a:pt x="4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86" name="Freeform 294"/>
            <p:cNvSpPr>
              <a:spLocks/>
            </p:cNvSpPr>
            <p:nvPr/>
          </p:nvSpPr>
          <p:spPr bwMode="auto">
            <a:xfrm>
              <a:off x="5074" y="2320"/>
              <a:ext cx="1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3" y="20"/>
                </a:cxn>
                <a:cxn ang="0">
                  <a:pos x="4" y="11"/>
                </a:cxn>
                <a:cxn ang="0">
                  <a:pos x="7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" h="20">
                  <a:moveTo>
                    <a:pt x="0" y="0"/>
                  </a:moveTo>
                  <a:lnTo>
                    <a:pt x="0" y="20"/>
                  </a:lnTo>
                  <a:lnTo>
                    <a:pt x="3" y="20"/>
                  </a:lnTo>
                  <a:lnTo>
                    <a:pt x="4" y="11"/>
                  </a:lnTo>
                  <a:lnTo>
                    <a:pt x="7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87" name="Freeform 295"/>
            <p:cNvSpPr>
              <a:spLocks/>
            </p:cNvSpPr>
            <p:nvPr/>
          </p:nvSpPr>
          <p:spPr bwMode="auto">
            <a:xfrm>
              <a:off x="5075" y="2322"/>
              <a:ext cx="3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8" y="15"/>
                </a:cxn>
                <a:cxn ang="0">
                  <a:pos x="8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15">
                  <a:moveTo>
                    <a:pt x="0" y="0"/>
                  </a:moveTo>
                  <a:lnTo>
                    <a:pt x="0" y="14"/>
                  </a:lnTo>
                  <a:lnTo>
                    <a:pt x="8" y="15"/>
                  </a:lnTo>
                  <a:lnTo>
                    <a:pt x="8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88" name="Freeform 296"/>
            <p:cNvSpPr>
              <a:spLocks/>
            </p:cNvSpPr>
            <p:nvPr/>
          </p:nvSpPr>
          <p:spPr bwMode="auto">
            <a:xfrm>
              <a:off x="5090" y="2304"/>
              <a:ext cx="6" cy="22"/>
            </a:xfrm>
            <a:custGeom>
              <a:avLst/>
              <a:gdLst/>
              <a:ahLst/>
              <a:cxnLst>
                <a:cxn ang="0">
                  <a:pos x="18" y="69"/>
                </a:cxn>
                <a:cxn ang="0">
                  <a:pos x="18" y="69"/>
                </a:cxn>
                <a:cxn ang="0">
                  <a:pos x="15" y="67"/>
                </a:cxn>
                <a:cxn ang="0">
                  <a:pos x="12" y="65"/>
                </a:cxn>
                <a:cxn ang="0">
                  <a:pos x="7" y="59"/>
                </a:cxn>
                <a:cxn ang="0">
                  <a:pos x="3" y="51"/>
                </a:cxn>
                <a:cxn ang="0">
                  <a:pos x="1" y="40"/>
                </a:cxn>
                <a:cxn ang="0">
                  <a:pos x="0" y="29"/>
                </a:cxn>
                <a:cxn ang="0">
                  <a:pos x="1" y="18"/>
                </a:cxn>
                <a:cxn ang="0">
                  <a:pos x="2" y="14"/>
                </a:cxn>
                <a:cxn ang="0">
                  <a:pos x="4" y="9"/>
                </a:cxn>
                <a:cxn ang="0">
                  <a:pos x="6" y="4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4" y="6"/>
                </a:cxn>
                <a:cxn ang="0">
                  <a:pos x="11" y="9"/>
                </a:cxn>
                <a:cxn ang="0">
                  <a:pos x="7" y="16"/>
                </a:cxn>
                <a:cxn ang="0">
                  <a:pos x="5" y="25"/>
                </a:cxn>
                <a:cxn ang="0">
                  <a:pos x="5" y="34"/>
                </a:cxn>
                <a:cxn ang="0">
                  <a:pos x="7" y="43"/>
                </a:cxn>
                <a:cxn ang="0">
                  <a:pos x="9" y="53"/>
                </a:cxn>
                <a:cxn ang="0">
                  <a:pos x="13" y="62"/>
                </a:cxn>
                <a:cxn ang="0">
                  <a:pos x="18" y="69"/>
                </a:cxn>
                <a:cxn ang="0">
                  <a:pos x="18" y="69"/>
                </a:cxn>
                <a:cxn ang="0">
                  <a:pos x="18" y="69"/>
                </a:cxn>
              </a:cxnLst>
              <a:rect l="0" t="0" r="r" b="b"/>
              <a:pathLst>
                <a:path w="18" h="69">
                  <a:moveTo>
                    <a:pt x="18" y="69"/>
                  </a:moveTo>
                  <a:lnTo>
                    <a:pt x="18" y="69"/>
                  </a:lnTo>
                  <a:lnTo>
                    <a:pt x="15" y="67"/>
                  </a:lnTo>
                  <a:lnTo>
                    <a:pt x="12" y="65"/>
                  </a:lnTo>
                  <a:lnTo>
                    <a:pt x="7" y="59"/>
                  </a:lnTo>
                  <a:lnTo>
                    <a:pt x="3" y="51"/>
                  </a:lnTo>
                  <a:lnTo>
                    <a:pt x="1" y="40"/>
                  </a:lnTo>
                  <a:lnTo>
                    <a:pt x="0" y="29"/>
                  </a:lnTo>
                  <a:lnTo>
                    <a:pt x="1" y="18"/>
                  </a:lnTo>
                  <a:lnTo>
                    <a:pt x="2" y="14"/>
                  </a:lnTo>
                  <a:lnTo>
                    <a:pt x="4" y="9"/>
                  </a:lnTo>
                  <a:lnTo>
                    <a:pt x="6" y="4"/>
                  </a:lnTo>
                  <a:lnTo>
                    <a:pt x="9" y="0"/>
                  </a:lnTo>
                  <a:lnTo>
                    <a:pt x="9" y="0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4" y="6"/>
                  </a:lnTo>
                  <a:lnTo>
                    <a:pt x="11" y="9"/>
                  </a:lnTo>
                  <a:lnTo>
                    <a:pt x="7" y="16"/>
                  </a:lnTo>
                  <a:lnTo>
                    <a:pt x="5" y="25"/>
                  </a:lnTo>
                  <a:lnTo>
                    <a:pt x="5" y="34"/>
                  </a:lnTo>
                  <a:lnTo>
                    <a:pt x="7" y="43"/>
                  </a:lnTo>
                  <a:lnTo>
                    <a:pt x="9" y="53"/>
                  </a:lnTo>
                  <a:lnTo>
                    <a:pt x="13" y="62"/>
                  </a:lnTo>
                  <a:lnTo>
                    <a:pt x="18" y="69"/>
                  </a:lnTo>
                  <a:lnTo>
                    <a:pt x="18" y="69"/>
                  </a:lnTo>
                  <a:lnTo>
                    <a:pt x="18" y="69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89" name="Freeform 297"/>
            <p:cNvSpPr>
              <a:spLocks/>
            </p:cNvSpPr>
            <p:nvPr/>
          </p:nvSpPr>
          <p:spPr bwMode="auto">
            <a:xfrm>
              <a:off x="5092" y="2302"/>
              <a:ext cx="46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2" y="13"/>
                </a:cxn>
                <a:cxn ang="0">
                  <a:pos x="132" y="13"/>
                </a:cxn>
                <a:cxn ang="0">
                  <a:pos x="132" y="13"/>
                </a:cxn>
                <a:cxn ang="0">
                  <a:pos x="136" y="13"/>
                </a:cxn>
                <a:cxn ang="0">
                  <a:pos x="139" y="15"/>
                </a:cxn>
                <a:cxn ang="0">
                  <a:pos x="139" y="16"/>
                </a:cxn>
                <a:cxn ang="0">
                  <a:pos x="137" y="16"/>
                </a:cxn>
                <a:cxn ang="0">
                  <a:pos x="127" y="18"/>
                </a:cxn>
                <a:cxn ang="0">
                  <a:pos x="127" y="18"/>
                </a:cxn>
                <a:cxn ang="0">
                  <a:pos x="123" y="24"/>
                </a:cxn>
                <a:cxn ang="0">
                  <a:pos x="120" y="31"/>
                </a:cxn>
                <a:cxn ang="0">
                  <a:pos x="116" y="39"/>
                </a:cxn>
                <a:cxn ang="0">
                  <a:pos x="115" y="46"/>
                </a:cxn>
                <a:cxn ang="0">
                  <a:pos x="114" y="55"/>
                </a:cxn>
                <a:cxn ang="0">
                  <a:pos x="114" y="65"/>
                </a:cxn>
                <a:cxn ang="0">
                  <a:pos x="116" y="75"/>
                </a:cxn>
                <a:cxn ang="0">
                  <a:pos x="119" y="84"/>
                </a:cxn>
                <a:cxn ang="0">
                  <a:pos x="119" y="84"/>
                </a:cxn>
                <a:cxn ang="0">
                  <a:pos x="116" y="87"/>
                </a:cxn>
                <a:cxn ang="0">
                  <a:pos x="116" y="87"/>
                </a:cxn>
                <a:cxn ang="0">
                  <a:pos x="116" y="87"/>
                </a:cxn>
                <a:cxn ang="0">
                  <a:pos x="113" y="78"/>
                </a:cxn>
                <a:cxn ang="0">
                  <a:pos x="110" y="68"/>
                </a:cxn>
                <a:cxn ang="0">
                  <a:pos x="109" y="58"/>
                </a:cxn>
                <a:cxn ang="0">
                  <a:pos x="109" y="49"/>
                </a:cxn>
                <a:cxn ang="0">
                  <a:pos x="110" y="40"/>
                </a:cxn>
                <a:cxn ang="0">
                  <a:pos x="112" y="31"/>
                </a:cxn>
                <a:cxn ang="0">
                  <a:pos x="115" y="22"/>
                </a:cxn>
                <a:cxn ang="0">
                  <a:pos x="121" y="16"/>
                </a:cxn>
                <a:cxn ang="0">
                  <a:pos x="121" y="16"/>
                </a:cxn>
                <a:cxn ang="0">
                  <a:pos x="2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39" h="87">
                  <a:moveTo>
                    <a:pt x="0" y="0"/>
                  </a:moveTo>
                  <a:lnTo>
                    <a:pt x="132" y="13"/>
                  </a:lnTo>
                  <a:lnTo>
                    <a:pt x="132" y="13"/>
                  </a:lnTo>
                  <a:lnTo>
                    <a:pt x="132" y="13"/>
                  </a:lnTo>
                  <a:lnTo>
                    <a:pt x="136" y="13"/>
                  </a:lnTo>
                  <a:lnTo>
                    <a:pt x="139" y="15"/>
                  </a:lnTo>
                  <a:lnTo>
                    <a:pt x="139" y="16"/>
                  </a:lnTo>
                  <a:lnTo>
                    <a:pt x="137" y="16"/>
                  </a:lnTo>
                  <a:lnTo>
                    <a:pt x="127" y="18"/>
                  </a:lnTo>
                  <a:lnTo>
                    <a:pt x="127" y="18"/>
                  </a:lnTo>
                  <a:lnTo>
                    <a:pt x="123" y="24"/>
                  </a:lnTo>
                  <a:lnTo>
                    <a:pt x="120" y="31"/>
                  </a:lnTo>
                  <a:lnTo>
                    <a:pt x="116" y="39"/>
                  </a:lnTo>
                  <a:lnTo>
                    <a:pt x="115" y="46"/>
                  </a:lnTo>
                  <a:lnTo>
                    <a:pt x="114" y="55"/>
                  </a:lnTo>
                  <a:lnTo>
                    <a:pt x="114" y="65"/>
                  </a:lnTo>
                  <a:lnTo>
                    <a:pt x="116" y="75"/>
                  </a:lnTo>
                  <a:lnTo>
                    <a:pt x="119" y="84"/>
                  </a:lnTo>
                  <a:lnTo>
                    <a:pt x="119" y="84"/>
                  </a:lnTo>
                  <a:lnTo>
                    <a:pt x="116" y="87"/>
                  </a:lnTo>
                  <a:lnTo>
                    <a:pt x="116" y="87"/>
                  </a:lnTo>
                  <a:lnTo>
                    <a:pt x="116" y="87"/>
                  </a:lnTo>
                  <a:lnTo>
                    <a:pt x="113" y="78"/>
                  </a:lnTo>
                  <a:lnTo>
                    <a:pt x="110" y="68"/>
                  </a:lnTo>
                  <a:lnTo>
                    <a:pt x="109" y="58"/>
                  </a:lnTo>
                  <a:lnTo>
                    <a:pt x="109" y="49"/>
                  </a:lnTo>
                  <a:lnTo>
                    <a:pt x="110" y="40"/>
                  </a:lnTo>
                  <a:lnTo>
                    <a:pt x="112" y="31"/>
                  </a:lnTo>
                  <a:lnTo>
                    <a:pt x="115" y="22"/>
                  </a:lnTo>
                  <a:lnTo>
                    <a:pt x="121" y="16"/>
                  </a:lnTo>
                  <a:lnTo>
                    <a:pt x="121" y="16"/>
                  </a:lnTo>
                  <a:lnTo>
                    <a:pt x="2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90" name="Freeform 298"/>
            <p:cNvSpPr>
              <a:spLocks/>
            </p:cNvSpPr>
            <p:nvPr/>
          </p:nvSpPr>
          <p:spPr bwMode="auto">
            <a:xfrm>
              <a:off x="5102" y="2308"/>
              <a:ext cx="18" cy="6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6"/>
                </a:cxn>
                <a:cxn ang="0">
                  <a:pos x="5" y="13"/>
                </a:cxn>
                <a:cxn ang="0">
                  <a:pos x="17" y="9"/>
                </a:cxn>
                <a:cxn ang="0">
                  <a:pos x="34" y="3"/>
                </a:cxn>
                <a:cxn ang="0">
                  <a:pos x="43" y="2"/>
                </a:cxn>
                <a:cxn ang="0">
                  <a:pos x="52" y="1"/>
                </a:cxn>
                <a:cxn ang="0">
                  <a:pos x="52" y="1"/>
                </a:cxn>
                <a:cxn ang="0">
                  <a:pos x="53" y="1"/>
                </a:cxn>
                <a:cxn ang="0">
                  <a:pos x="53" y="0"/>
                </a:cxn>
                <a:cxn ang="0">
                  <a:pos x="52" y="0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37" y="1"/>
                </a:cxn>
                <a:cxn ang="0">
                  <a:pos x="23" y="6"/>
                </a:cxn>
                <a:cxn ang="0">
                  <a:pos x="10" y="1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53" h="16">
                  <a:moveTo>
                    <a:pt x="0" y="16"/>
                  </a:moveTo>
                  <a:lnTo>
                    <a:pt x="0" y="16"/>
                  </a:lnTo>
                  <a:lnTo>
                    <a:pt x="5" y="13"/>
                  </a:lnTo>
                  <a:lnTo>
                    <a:pt x="17" y="9"/>
                  </a:lnTo>
                  <a:lnTo>
                    <a:pt x="34" y="3"/>
                  </a:lnTo>
                  <a:lnTo>
                    <a:pt x="43" y="2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3" y="1"/>
                  </a:lnTo>
                  <a:lnTo>
                    <a:pt x="53" y="0"/>
                  </a:lnTo>
                  <a:lnTo>
                    <a:pt x="52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37" y="1"/>
                  </a:lnTo>
                  <a:lnTo>
                    <a:pt x="23" y="6"/>
                  </a:lnTo>
                  <a:lnTo>
                    <a:pt x="10" y="1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91" name="Freeform 299"/>
            <p:cNvSpPr>
              <a:spLocks/>
            </p:cNvSpPr>
            <p:nvPr/>
          </p:nvSpPr>
          <p:spPr bwMode="auto">
            <a:xfrm>
              <a:off x="5110" y="2311"/>
              <a:ext cx="13" cy="3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0" y="12"/>
                </a:cxn>
                <a:cxn ang="0">
                  <a:pos x="5" y="10"/>
                </a:cxn>
                <a:cxn ang="0">
                  <a:pos x="16" y="6"/>
                </a:cxn>
                <a:cxn ang="0">
                  <a:pos x="28" y="3"/>
                </a:cxn>
                <a:cxn ang="0">
                  <a:pos x="37" y="1"/>
                </a:cxn>
                <a:cxn ang="0">
                  <a:pos x="37" y="1"/>
                </a:cxn>
                <a:cxn ang="0">
                  <a:pos x="40" y="0"/>
                </a:cxn>
                <a:cxn ang="0">
                  <a:pos x="38" y="0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27" y="1"/>
                </a:cxn>
                <a:cxn ang="0">
                  <a:pos x="18" y="3"/>
                </a:cxn>
                <a:cxn ang="0">
                  <a:pos x="9" y="6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40" h="12">
                  <a:moveTo>
                    <a:pt x="0" y="12"/>
                  </a:moveTo>
                  <a:lnTo>
                    <a:pt x="0" y="12"/>
                  </a:lnTo>
                  <a:lnTo>
                    <a:pt x="5" y="10"/>
                  </a:lnTo>
                  <a:lnTo>
                    <a:pt x="16" y="6"/>
                  </a:lnTo>
                  <a:lnTo>
                    <a:pt x="28" y="3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7" y="1"/>
                  </a:lnTo>
                  <a:lnTo>
                    <a:pt x="18" y="3"/>
                  </a:lnTo>
                  <a:lnTo>
                    <a:pt x="9" y="6"/>
                  </a:lnTo>
                  <a:lnTo>
                    <a:pt x="3" y="8"/>
                  </a:lnTo>
                  <a:lnTo>
                    <a:pt x="3" y="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92" name="Freeform 300"/>
            <p:cNvSpPr>
              <a:spLocks/>
            </p:cNvSpPr>
            <p:nvPr/>
          </p:nvSpPr>
          <p:spPr bwMode="auto">
            <a:xfrm>
              <a:off x="5099" y="2319"/>
              <a:ext cx="27" cy="11"/>
            </a:xfrm>
            <a:custGeom>
              <a:avLst/>
              <a:gdLst/>
              <a:ahLst/>
              <a:cxnLst>
                <a:cxn ang="0">
                  <a:pos x="2" y="22"/>
                </a:cxn>
                <a:cxn ang="0">
                  <a:pos x="2" y="22"/>
                </a:cxn>
                <a:cxn ang="0">
                  <a:pos x="1" y="19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3" y="5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7" y="3"/>
                </a:cxn>
                <a:cxn ang="0">
                  <a:pos x="13" y="1"/>
                </a:cxn>
                <a:cxn ang="0">
                  <a:pos x="18" y="0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40" y="3"/>
                </a:cxn>
                <a:cxn ang="0">
                  <a:pos x="49" y="6"/>
                </a:cxn>
                <a:cxn ang="0">
                  <a:pos x="49" y="6"/>
                </a:cxn>
                <a:cxn ang="0">
                  <a:pos x="63" y="17"/>
                </a:cxn>
                <a:cxn ang="0">
                  <a:pos x="77" y="29"/>
                </a:cxn>
                <a:cxn ang="0">
                  <a:pos x="77" y="29"/>
                </a:cxn>
                <a:cxn ang="0">
                  <a:pos x="77" y="31"/>
                </a:cxn>
                <a:cxn ang="0">
                  <a:pos x="77" y="31"/>
                </a:cxn>
                <a:cxn ang="0">
                  <a:pos x="77" y="31"/>
                </a:cxn>
                <a:cxn ang="0">
                  <a:pos x="66" y="25"/>
                </a:cxn>
                <a:cxn ang="0">
                  <a:pos x="48" y="15"/>
                </a:cxn>
                <a:cxn ang="0">
                  <a:pos x="38" y="11"/>
                </a:cxn>
                <a:cxn ang="0">
                  <a:pos x="27" y="8"/>
                </a:cxn>
                <a:cxn ang="0">
                  <a:pos x="18" y="6"/>
                </a:cxn>
                <a:cxn ang="0">
                  <a:pos x="14" y="6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7" y="10"/>
                </a:cxn>
                <a:cxn ang="0">
                  <a:pos x="6" y="12"/>
                </a:cxn>
                <a:cxn ang="0">
                  <a:pos x="6" y="14"/>
                </a:cxn>
                <a:cxn ang="0">
                  <a:pos x="6" y="16"/>
                </a:cxn>
                <a:cxn ang="0">
                  <a:pos x="9" y="21"/>
                </a:cxn>
                <a:cxn ang="0">
                  <a:pos x="9" y="23"/>
                </a:cxn>
                <a:cxn ang="0">
                  <a:pos x="7" y="24"/>
                </a:cxn>
                <a:cxn ang="0">
                  <a:pos x="7" y="24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2" y="22"/>
                </a:cxn>
                <a:cxn ang="0">
                  <a:pos x="2" y="22"/>
                </a:cxn>
                <a:cxn ang="0">
                  <a:pos x="2" y="22"/>
                </a:cxn>
              </a:cxnLst>
              <a:rect l="0" t="0" r="r" b="b"/>
              <a:pathLst>
                <a:path w="77" h="31">
                  <a:moveTo>
                    <a:pt x="2" y="22"/>
                  </a:moveTo>
                  <a:lnTo>
                    <a:pt x="2" y="22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3" y="5"/>
                  </a:lnTo>
                  <a:lnTo>
                    <a:pt x="5" y="4"/>
                  </a:lnTo>
                  <a:lnTo>
                    <a:pt x="7" y="3"/>
                  </a:lnTo>
                  <a:lnTo>
                    <a:pt x="7" y="3"/>
                  </a:lnTo>
                  <a:lnTo>
                    <a:pt x="13" y="1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40" y="3"/>
                  </a:lnTo>
                  <a:lnTo>
                    <a:pt x="49" y="6"/>
                  </a:lnTo>
                  <a:lnTo>
                    <a:pt x="49" y="6"/>
                  </a:lnTo>
                  <a:lnTo>
                    <a:pt x="63" y="17"/>
                  </a:lnTo>
                  <a:lnTo>
                    <a:pt x="77" y="29"/>
                  </a:lnTo>
                  <a:lnTo>
                    <a:pt x="77" y="29"/>
                  </a:lnTo>
                  <a:lnTo>
                    <a:pt x="77" y="31"/>
                  </a:lnTo>
                  <a:lnTo>
                    <a:pt x="77" y="31"/>
                  </a:lnTo>
                  <a:lnTo>
                    <a:pt x="77" y="31"/>
                  </a:lnTo>
                  <a:lnTo>
                    <a:pt x="66" y="25"/>
                  </a:lnTo>
                  <a:lnTo>
                    <a:pt x="48" y="15"/>
                  </a:lnTo>
                  <a:lnTo>
                    <a:pt x="38" y="11"/>
                  </a:lnTo>
                  <a:lnTo>
                    <a:pt x="27" y="8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7" y="10"/>
                  </a:lnTo>
                  <a:lnTo>
                    <a:pt x="6" y="12"/>
                  </a:lnTo>
                  <a:lnTo>
                    <a:pt x="6" y="14"/>
                  </a:lnTo>
                  <a:lnTo>
                    <a:pt x="6" y="16"/>
                  </a:lnTo>
                  <a:lnTo>
                    <a:pt x="9" y="21"/>
                  </a:lnTo>
                  <a:lnTo>
                    <a:pt x="9" y="23"/>
                  </a:lnTo>
                  <a:lnTo>
                    <a:pt x="7" y="24"/>
                  </a:lnTo>
                  <a:lnTo>
                    <a:pt x="7" y="24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2" y="2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93" name="Freeform 301"/>
            <p:cNvSpPr>
              <a:spLocks/>
            </p:cNvSpPr>
            <p:nvPr/>
          </p:nvSpPr>
          <p:spPr bwMode="auto">
            <a:xfrm>
              <a:off x="5106" y="2320"/>
              <a:ext cx="3" cy="7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24"/>
                </a:cxn>
                <a:cxn ang="0">
                  <a:pos x="4" y="25"/>
                </a:cxn>
                <a:cxn ang="0">
                  <a:pos x="8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" h="25">
                  <a:moveTo>
                    <a:pt x="5" y="0"/>
                  </a:moveTo>
                  <a:lnTo>
                    <a:pt x="0" y="24"/>
                  </a:lnTo>
                  <a:lnTo>
                    <a:pt x="4" y="25"/>
                  </a:lnTo>
                  <a:lnTo>
                    <a:pt x="8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94" name="Freeform 302"/>
            <p:cNvSpPr>
              <a:spLocks/>
            </p:cNvSpPr>
            <p:nvPr/>
          </p:nvSpPr>
          <p:spPr bwMode="auto">
            <a:xfrm>
              <a:off x="5109" y="2322"/>
              <a:ext cx="3" cy="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4"/>
                </a:cxn>
                <a:cxn ang="0">
                  <a:pos x="4" y="16"/>
                </a:cxn>
                <a:cxn ang="0">
                  <a:pos x="7" y="22"/>
                </a:cxn>
                <a:cxn ang="0">
                  <a:pos x="10" y="24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0" h="24">
                  <a:moveTo>
                    <a:pt x="8" y="0"/>
                  </a:moveTo>
                  <a:lnTo>
                    <a:pt x="0" y="14"/>
                  </a:lnTo>
                  <a:lnTo>
                    <a:pt x="4" y="16"/>
                  </a:lnTo>
                  <a:lnTo>
                    <a:pt x="7" y="22"/>
                  </a:lnTo>
                  <a:lnTo>
                    <a:pt x="10" y="24"/>
                  </a:lnTo>
                  <a:lnTo>
                    <a:pt x="10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95" name="Freeform 303"/>
            <p:cNvSpPr>
              <a:spLocks/>
            </p:cNvSpPr>
            <p:nvPr/>
          </p:nvSpPr>
          <p:spPr bwMode="auto">
            <a:xfrm>
              <a:off x="5111" y="2323"/>
              <a:ext cx="4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"/>
                </a:cxn>
                <a:cxn ang="0">
                  <a:pos x="4" y="9"/>
                </a:cxn>
                <a:cxn ang="0">
                  <a:pos x="4" y="23"/>
                </a:cxn>
                <a:cxn ang="0">
                  <a:pos x="11" y="24"/>
                </a:cxn>
                <a:cxn ang="0">
                  <a:pos x="11" y="16"/>
                </a:cxn>
                <a:cxn ang="0">
                  <a:pos x="14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24">
                  <a:moveTo>
                    <a:pt x="0" y="0"/>
                  </a:moveTo>
                  <a:lnTo>
                    <a:pt x="0" y="8"/>
                  </a:lnTo>
                  <a:lnTo>
                    <a:pt x="4" y="9"/>
                  </a:lnTo>
                  <a:lnTo>
                    <a:pt x="4" y="23"/>
                  </a:lnTo>
                  <a:lnTo>
                    <a:pt x="11" y="24"/>
                  </a:lnTo>
                  <a:lnTo>
                    <a:pt x="11" y="16"/>
                  </a:lnTo>
                  <a:lnTo>
                    <a:pt x="1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96" name="Freeform 304"/>
            <p:cNvSpPr>
              <a:spLocks/>
            </p:cNvSpPr>
            <p:nvPr/>
          </p:nvSpPr>
          <p:spPr bwMode="auto">
            <a:xfrm>
              <a:off x="5116" y="2325"/>
              <a:ext cx="3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5" y="14"/>
                </a:cxn>
                <a:cxn ang="0">
                  <a:pos x="8" y="19"/>
                </a:cxn>
                <a:cxn ang="0">
                  <a:pos x="9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" h="19">
                  <a:moveTo>
                    <a:pt x="0" y="0"/>
                  </a:moveTo>
                  <a:lnTo>
                    <a:pt x="0" y="14"/>
                  </a:lnTo>
                  <a:lnTo>
                    <a:pt x="5" y="14"/>
                  </a:lnTo>
                  <a:lnTo>
                    <a:pt x="8" y="19"/>
                  </a:lnTo>
                  <a:lnTo>
                    <a:pt x="9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97" name="Freeform 305"/>
            <p:cNvSpPr>
              <a:spLocks/>
            </p:cNvSpPr>
            <p:nvPr/>
          </p:nvSpPr>
          <p:spPr bwMode="auto">
            <a:xfrm>
              <a:off x="5117" y="232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1" y="5"/>
                </a:cxn>
                <a:cxn ang="0">
                  <a:pos x="3" y="5"/>
                </a:cxn>
                <a:cxn ang="0">
                  <a:pos x="0" y="0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" y="5"/>
                  </a:lnTo>
                  <a:lnTo>
                    <a:pt x="3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98" name="Freeform 306"/>
            <p:cNvSpPr>
              <a:spLocks/>
            </p:cNvSpPr>
            <p:nvPr/>
          </p:nvSpPr>
          <p:spPr bwMode="auto">
            <a:xfrm>
              <a:off x="5117" y="232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1" y="5"/>
                </a:cxn>
                <a:cxn ang="0">
                  <a:pos x="3" y="5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" y="5"/>
                  </a:lnTo>
                  <a:lnTo>
                    <a:pt x="3" y="5"/>
                  </a:lnTo>
                </a:path>
              </a:pathLst>
            </a:custGeom>
            <a:noFill/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499" name="Freeform 307"/>
            <p:cNvSpPr>
              <a:spLocks/>
            </p:cNvSpPr>
            <p:nvPr/>
          </p:nvSpPr>
          <p:spPr bwMode="auto">
            <a:xfrm>
              <a:off x="5138" y="2327"/>
              <a:ext cx="34" cy="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2" y="11"/>
                </a:cxn>
                <a:cxn ang="0">
                  <a:pos x="5" y="8"/>
                </a:cxn>
                <a:cxn ang="0">
                  <a:pos x="7" y="5"/>
                </a:cxn>
                <a:cxn ang="0">
                  <a:pos x="13" y="2"/>
                </a:cxn>
                <a:cxn ang="0">
                  <a:pos x="19" y="0"/>
                </a:cxn>
                <a:cxn ang="0">
                  <a:pos x="19" y="0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40" y="1"/>
                </a:cxn>
                <a:cxn ang="0">
                  <a:pos x="51" y="4"/>
                </a:cxn>
                <a:cxn ang="0">
                  <a:pos x="60" y="8"/>
                </a:cxn>
                <a:cxn ang="0">
                  <a:pos x="60" y="8"/>
                </a:cxn>
                <a:cxn ang="0">
                  <a:pos x="95" y="19"/>
                </a:cxn>
                <a:cxn ang="0">
                  <a:pos x="95" y="19"/>
                </a:cxn>
                <a:cxn ang="0">
                  <a:pos x="97" y="22"/>
                </a:cxn>
                <a:cxn ang="0">
                  <a:pos x="97" y="22"/>
                </a:cxn>
                <a:cxn ang="0">
                  <a:pos x="97" y="22"/>
                </a:cxn>
                <a:cxn ang="0">
                  <a:pos x="63" y="14"/>
                </a:cxn>
                <a:cxn ang="0">
                  <a:pos x="37" y="8"/>
                </a:cxn>
                <a:cxn ang="0">
                  <a:pos x="26" y="6"/>
                </a:cxn>
                <a:cxn ang="0">
                  <a:pos x="20" y="6"/>
                </a:cxn>
                <a:cxn ang="0">
                  <a:pos x="20" y="6"/>
                </a:cxn>
                <a:cxn ang="0">
                  <a:pos x="14" y="8"/>
                </a:cxn>
                <a:cxn ang="0">
                  <a:pos x="11" y="10"/>
                </a:cxn>
                <a:cxn ang="0">
                  <a:pos x="9" y="12"/>
                </a:cxn>
                <a:cxn ang="0">
                  <a:pos x="8" y="15"/>
                </a:cxn>
                <a:cxn ang="0">
                  <a:pos x="8" y="15"/>
                </a:cxn>
                <a:cxn ang="0">
                  <a:pos x="6" y="17"/>
                </a:cxn>
                <a:cxn ang="0">
                  <a:pos x="4" y="18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97" h="22">
                  <a:moveTo>
                    <a:pt x="0" y="16"/>
                  </a:moveTo>
                  <a:lnTo>
                    <a:pt x="0" y="16"/>
                  </a:lnTo>
                  <a:lnTo>
                    <a:pt x="0" y="13"/>
                  </a:lnTo>
                  <a:lnTo>
                    <a:pt x="2" y="11"/>
                  </a:lnTo>
                  <a:lnTo>
                    <a:pt x="5" y="8"/>
                  </a:lnTo>
                  <a:lnTo>
                    <a:pt x="7" y="5"/>
                  </a:lnTo>
                  <a:lnTo>
                    <a:pt x="13" y="2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40" y="1"/>
                  </a:lnTo>
                  <a:lnTo>
                    <a:pt x="51" y="4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95" y="19"/>
                  </a:lnTo>
                  <a:lnTo>
                    <a:pt x="95" y="19"/>
                  </a:lnTo>
                  <a:lnTo>
                    <a:pt x="97" y="22"/>
                  </a:lnTo>
                  <a:lnTo>
                    <a:pt x="97" y="22"/>
                  </a:lnTo>
                  <a:lnTo>
                    <a:pt x="97" y="22"/>
                  </a:lnTo>
                  <a:lnTo>
                    <a:pt x="63" y="14"/>
                  </a:lnTo>
                  <a:lnTo>
                    <a:pt x="37" y="8"/>
                  </a:lnTo>
                  <a:lnTo>
                    <a:pt x="26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14" y="8"/>
                  </a:lnTo>
                  <a:lnTo>
                    <a:pt x="11" y="10"/>
                  </a:lnTo>
                  <a:lnTo>
                    <a:pt x="9" y="12"/>
                  </a:lnTo>
                  <a:lnTo>
                    <a:pt x="8" y="15"/>
                  </a:lnTo>
                  <a:lnTo>
                    <a:pt x="8" y="15"/>
                  </a:lnTo>
                  <a:lnTo>
                    <a:pt x="6" y="17"/>
                  </a:lnTo>
                  <a:lnTo>
                    <a:pt x="4" y="18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00" name="Freeform 308"/>
            <p:cNvSpPr>
              <a:spLocks/>
            </p:cNvSpPr>
            <p:nvPr/>
          </p:nvSpPr>
          <p:spPr bwMode="auto">
            <a:xfrm>
              <a:off x="5160" y="2336"/>
              <a:ext cx="14" cy="13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0" y="38"/>
                </a:cxn>
                <a:cxn ang="0">
                  <a:pos x="1" y="33"/>
                </a:cxn>
                <a:cxn ang="0">
                  <a:pos x="3" y="28"/>
                </a:cxn>
                <a:cxn ang="0">
                  <a:pos x="7" y="23"/>
                </a:cxn>
                <a:cxn ang="0">
                  <a:pos x="13" y="16"/>
                </a:cxn>
                <a:cxn ang="0">
                  <a:pos x="20" y="10"/>
                </a:cxn>
                <a:cxn ang="0">
                  <a:pos x="30" y="4"/>
                </a:cxn>
                <a:cxn ang="0">
                  <a:pos x="43" y="0"/>
                </a:cxn>
                <a:cxn ang="0">
                  <a:pos x="43" y="0"/>
                </a:cxn>
                <a:cxn ang="0">
                  <a:pos x="43" y="0"/>
                </a:cxn>
                <a:cxn ang="0">
                  <a:pos x="44" y="1"/>
                </a:cxn>
                <a:cxn ang="0">
                  <a:pos x="43" y="2"/>
                </a:cxn>
                <a:cxn ang="0">
                  <a:pos x="39" y="4"/>
                </a:cxn>
                <a:cxn ang="0">
                  <a:pos x="39" y="4"/>
                </a:cxn>
                <a:cxn ang="0">
                  <a:pos x="33" y="6"/>
                </a:cxn>
                <a:cxn ang="0">
                  <a:pos x="27" y="10"/>
                </a:cxn>
                <a:cxn ang="0">
                  <a:pos x="21" y="14"/>
                </a:cxn>
                <a:cxn ang="0">
                  <a:pos x="16" y="19"/>
                </a:cxn>
                <a:cxn ang="0">
                  <a:pos x="7" y="29"/>
                </a:cxn>
                <a:cxn ang="0">
                  <a:pos x="3" y="36"/>
                </a:cxn>
                <a:cxn ang="0">
                  <a:pos x="3" y="3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44" h="38">
                  <a:moveTo>
                    <a:pt x="0" y="38"/>
                  </a:moveTo>
                  <a:lnTo>
                    <a:pt x="0" y="38"/>
                  </a:lnTo>
                  <a:lnTo>
                    <a:pt x="1" y="33"/>
                  </a:lnTo>
                  <a:lnTo>
                    <a:pt x="3" y="28"/>
                  </a:lnTo>
                  <a:lnTo>
                    <a:pt x="7" y="23"/>
                  </a:lnTo>
                  <a:lnTo>
                    <a:pt x="13" y="16"/>
                  </a:lnTo>
                  <a:lnTo>
                    <a:pt x="20" y="10"/>
                  </a:lnTo>
                  <a:lnTo>
                    <a:pt x="30" y="4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4" y="1"/>
                  </a:lnTo>
                  <a:lnTo>
                    <a:pt x="43" y="2"/>
                  </a:lnTo>
                  <a:lnTo>
                    <a:pt x="39" y="4"/>
                  </a:lnTo>
                  <a:lnTo>
                    <a:pt x="39" y="4"/>
                  </a:lnTo>
                  <a:lnTo>
                    <a:pt x="33" y="6"/>
                  </a:lnTo>
                  <a:lnTo>
                    <a:pt x="27" y="10"/>
                  </a:lnTo>
                  <a:lnTo>
                    <a:pt x="21" y="14"/>
                  </a:lnTo>
                  <a:lnTo>
                    <a:pt x="16" y="19"/>
                  </a:lnTo>
                  <a:lnTo>
                    <a:pt x="7" y="29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01" name="Freeform 309"/>
            <p:cNvSpPr>
              <a:spLocks/>
            </p:cNvSpPr>
            <p:nvPr/>
          </p:nvSpPr>
          <p:spPr bwMode="auto">
            <a:xfrm>
              <a:off x="5167" y="2339"/>
              <a:ext cx="7" cy="7"/>
            </a:xfrm>
            <a:custGeom>
              <a:avLst/>
              <a:gdLst/>
              <a:ahLst/>
              <a:cxnLst>
                <a:cxn ang="0">
                  <a:pos x="1" y="22"/>
                </a:cxn>
                <a:cxn ang="0">
                  <a:pos x="1" y="22"/>
                </a:cxn>
                <a:cxn ang="0">
                  <a:pos x="1" y="21"/>
                </a:cxn>
                <a:cxn ang="0">
                  <a:pos x="0" y="20"/>
                </a:cxn>
                <a:cxn ang="0">
                  <a:pos x="0" y="18"/>
                </a:cxn>
                <a:cxn ang="0">
                  <a:pos x="2" y="15"/>
                </a:cxn>
                <a:cxn ang="0">
                  <a:pos x="7" y="10"/>
                </a:cxn>
                <a:cxn ang="0">
                  <a:pos x="14" y="6"/>
                </a:cxn>
                <a:cxn ang="0">
                  <a:pos x="25" y="0"/>
                </a:cxn>
                <a:cxn ang="0">
                  <a:pos x="25" y="0"/>
                </a:cxn>
                <a:cxn ang="0">
                  <a:pos x="25" y="2"/>
                </a:cxn>
                <a:cxn ang="0">
                  <a:pos x="25" y="3"/>
                </a:cxn>
                <a:cxn ang="0">
                  <a:pos x="21" y="5"/>
                </a:cxn>
                <a:cxn ang="0">
                  <a:pos x="21" y="5"/>
                </a:cxn>
                <a:cxn ang="0">
                  <a:pos x="11" y="10"/>
                </a:cxn>
                <a:cxn ang="0">
                  <a:pos x="8" y="15"/>
                </a:cxn>
                <a:cxn ang="0">
                  <a:pos x="5" y="19"/>
                </a:cxn>
                <a:cxn ang="0">
                  <a:pos x="5" y="19"/>
                </a:cxn>
                <a:cxn ang="0">
                  <a:pos x="1" y="22"/>
                </a:cxn>
                <a:cxn ang="0">
                  <a:pos x="1" y="22"/>
                </a:cxn>
              </a:cxnLst>
              <a:rect l="0" t="0" r="r" b="b"/>
              <a:pathLst>
                <a:path w="25" h="22">
                  <a:moveTo>
                    <a:pt x="1" y="22"/>
                  </a:moveTo>
                  <a:lnTo>
                    <a:pt x="1" y="22"/>
                  </a:lnTo>
                  <a:lnTo>
                    <a:pt x="1" y="21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2" y="15"/>
                  </a:lnTo>
                  <a:lnTo>
                    <a:pt x="7" y="10"/>
                  </a:lnTo>
                  <a:lnTo>
                    <a:pt x="14" y="6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2"/>
                  </a:lnTo>
                  <a:lnTo>
                    <a:pt x="25" y="3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11" y="10"/>
                  </a:lnTo>
                  <a:lnTo>
                    <a:pt x="8" y="15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1" y="22"/>
                  </a:lnTo>
                  <a:lnTo>
                    <a:pt x="1" y="2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02" name="Freeform 310"/>
            <p:cNvSpPr>
              <a:spLocks/>
            </p:cNvSpPr>
            <p:nvPr/>
          </p:nvSpPr>
          <p:spPr bwMode="auto">
            <a:xfrm>
              <a:off x="5172" y="2325"/>
              <a:ext cx="22" cy="2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32" y="2"/>
                </a:cxn>
                <a:cxn ang="0">
                  <a:pos x="33" y="3"/>
                </a:cxn>
                <a:cxn ang="0">
                  <a:pos x="32" y="4"/>
                </a:cxn>
                <a:cxn ang="0">
                  <a:pos x="28" y="5"/>
                </a:cxn>
                <a:cxn ang="0">
                  <a:pos x="28" y="5"/>
                </a:cxn>
                <a:cxn ang="0">
                  <a:pos x="26" y="9"/>
                </a:cxn>
                <a:cxn ang="0">
                  <a:pos x="25" y="11"/>
                </a:cxn>
                <a:cxn ang="0">
                  <a:pos x="25" y="16"/>
                </a:cxn>
                <a:cxn ang="0">
                  <a:pos x="25" y="16"/>
                </a:cxn>
                <a:cxn ang="0">
                  <a:pos x="27" y="26"/>
                </a:cxn>
                <a:cxn ang="0">
                  <a:pos x="29" y="35"/>
                </a:cxn>
                <a:cxn ang="0">
                  <a:pos x="34" y="42"/>
                </a:cxn>
                <a:cxn ang="0">
                  <a:pos x="38" y="50"/>
                </a:cxn>
                <a:cxn ang="0">
                  <a:pos x="45" y="58"/>
                </a:cxn>
                <a:cxn ang="0">
                  <a:pos x="51" y="65"/>
                </a:cxn>
                <a:cxn ang="0">
                  <a:pos x="69" y="82"/>
                </a:cxn>
                <a:cxn ang="0">
                  <a:pos x="69" y="82"/>
                </a:cxn>
                <a:cxn ang="0">
                  <a:pos x="65" y="84"/>
                </a:cxn>
                <a:cxn ang="0">
                  <a:pos x="65" y="84"/>
                </a:cxn>
                <a:cxn ang="0">
                  <a:pos x="65" y="84"/>
                </a:cxn>
                <a:cxn ang="0">
                  <a:pos x="64" y="82"/>
                </a:cxn>
                <a:cxn ang="0">
                  <a:pos x="60" y="79"/>
                </a:cxn>
                <a:cxn ang="0">
                  <a:pos x="52" y="74"/>
                </a:cxn>
                <a:cxn ang="0">
                  <a:pos x="44" y="67"/>
                </a:cxn>
                <a:cxn ang="0">
                  <a:pos x="35" y="58"/>
                </a:cxn>
                <a:cxn ang="0">
                  <a:pos x="31" y="51"/>
                </a:cxn>
                <a:cxn ang="0">
                  <a:pos x="27" y="45"/>
                </a:cxn>
                <a:cxn ang="0">
                  <a:pos x="24" y="38"/>
                </a:cxn>
                <a:cxn ang="0">
                  <a:pos x="21" y="30"/>
                </a:cxn>
                <a:cxn ang="0">
                  <a:pos x="19" y="22"/>
                </a:cxn>
                <a:cxn ang="0">
                  <a:pos x="17" y="12"/>
                </a:cxn>
                <a:cxn ang="0">
                  <a:pos x="17" y="12"/>
                </a:cxn>
                <a:cxn ang="0">
                  <a:pos x="3" y="14"/>
                </a:cxn>
                <a:cxn ang="0">
                  <a:pos x="0" y="11"/>
                </a:cxn>
                <a:cxn ang="0">
                  <a:pos x="0" y="11"/>
                </a:cxn>
              </a:cxnLst>
              <a:rect l="0" t="0" r="r" b="b"/>
              <a:pathLst>
                <a:path w="69" h="84">
                  <a:moveTo>
                    <a:pt x="0" y="11"/>
                  </a:move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3" y="3"/>
                  </a:lnTo>
                  <a:lnTo>
                    <a:pt x="32" y="4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26" y="9"/>
                  </a:lnTo>
                  <a:lnTo>
                    <a:pt x="25" y="11"/>
                  </a:lnTo>
                  <a:lnTo>
                    <a:pt x="25" y="16"/>
                  </a:lnTo>
                  <a:lnTo>
                    <a:pt x="25" y="16"/>
                  </a:lnTo>
                  <a:lnTo>
                    <a:pt x="27" y="26"/>
                  </a:lnTo>
                  <a:lnTo>
                    <a:pt x="29" y="35"/>
                  </a:lnTo>
                  <a:lnTo>
                    <a:pt x="34" y="42"/>
                  </a:lnTo>
                  <a:lnTo>
                    <a:pt x="38" y="50"/>
                  </a:lnTo>
                  <a:lnTo>
                    <a:pt x="45" y="58"/>
                  </a:lnTo>
                  <a:lnTo>
                    <a:pt x="51" y="65"/>
                  </a:lnTo>
                  <a:lnTo>
                    <a:pt x="69" y="82"/>
                  </a:lnTo>
                  <a:lnTo>
                    <a:pt x="69" y="82"/>
                  </a:lnTo>
                  <a:lnTo>
                    <a:pt x="65" y="84"/>
                  </a:lnTo>
                  <a:lnTo>
                    <a:pt x="65" y="84"/>
                  </a:lnTo>
                  <a:lnTo>
                    <a:pt x="65" y="84"/>
                  </a:lnTo>
                  <a:lnTo>
                    <a:pt x="64" y="82"/>
                  </a:lnTo>
                  <a:lnTo>
                    <a:pt x="60" y="79"/>
                  </a:lnTo>
                  <a:lnTo>
                    <a:pt x="52" y="74"/>
                  </a:lnTo>
                  <a:lnTo>
                    <a:pt x="44" y="67"/>
                  </a:lnTo>
                  <a:lnTo>
                    <a:pt x="35" y="58"/>
                  </a:lnTo>
                  <a:lnTo>
                    <a:pt x="31" y="51"/>
                  </a:lnTo>
                  <a:lnTo>
                    <a:pt x="27" y="45"/>
                  </a:lnTo>
                  <a:lnTo>
                    <a:pt x="24" y="38"/>
                  </a:lnTo>
                  <a:lnTo>
                    <a:pt x="21" y="30"/>
                  </a:lnTo>
                  <a:lnTo>
                    <a:pt x="19" y="2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03" name="Freeform 311"/>
            <p:cNvSpPr>
              <a:spLocks/>
            </p:cNvSpPr>
            <p:nvPr/>
          </p:nvSpPr>
          <p:spPr bwMode="auto">
            <a:xfrm>
              <a:off x="5156" y="2332"/>
              <a:ext cx="7" cy="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3" y="1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9" y="1"/>
                </a:cxn>
                <a:cxn ang="0">
                  <a:pos x="19" y="2"/>
                </a:cxn>
                <a:cxn ang="0">
                  <a:pos x="18" y="2"/>
                </a:cxn>
                <a:cxn ang="0">
                  <a:pos x="13" y="3"/>
                </a:cxn>
                <a:cxn ang="0">
                  <a:pos x="13" y="3"/>
                </a:cxn>
                <a:cxn ang="0">
                  <a:pos x="7" y="4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9" h="7">
                  <a:moveTo>
                    <a:pt x="0" y="6"/>
                  </a:move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3" y="1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19" y="2"/>
                  </a:lnTo>
                  <a:lnTo>
                    <a:pt x="18" y="2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7" y="4"/>
                  </a:lnTo>
                  <a:lnTo>
                    <a:pt x="3" y="7"/>
                  </a:lnTo>
                  <a:lnTo>
                    <a:pt x="3" y="7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04" name="Freeform 312"/>
            <p:cNvSpPr>
              <a:spLocks/>
            </p:cNvSpPr>
            <p:nvPr/>
          </p:nvSpPr>
          <p:spPr bwMode="auto">
            <a:xfrm>
              <a:off x="5153" y="2350"/>
              <a:ext cx="53" cy="8"/>
            </a:xfrm>
            <a:custGeom>
              <a:avLst/>
              <a:gdLst/>
              <a:ahLst/>
              <a:cxnLst>
                <a:cxn ang="0">
                  <a:pos x="3" y="25"/>
                </a:cxn>
                <a:cxn ang="0">
                  <a:pos x="3" y="25"/>
                </a:cxn>
                <a:cxn ang="0">
                  <a:pos x="87" y="13"/>
                </a:cxn>
                <a:cxn ang="0">
                  <a:pos x="134" y="7"/>
                </a:cxn>
                <a:cxn ang="0">
                  <a:pos x="152" y="3"/>
                </a:cxn>
                <a:cxn ang="0">
                  <a:pos x="160" y="1"/>
                </a:cxn>
                <a:cxn ang="0">
                  <a:pos x="160" y="1"/>
                </a:cxn>
                <a:cxn ang="0">
                  <a:pos x="160" y="1"/>
                </a:cxn>
                <a:cxn ang="0">
                  <a:pos x="160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52" y="0"/>
                </a:cxn>
                <a:cxn ang="0">
                  <a:pos x="118" y="5"/>
                </a:cxn>
                <a:cxn ang="0">
                  <a:pos x="72" y="10"/>
                </a:cxn>
                <a:cxn ang="0">
                  <a:pos x="30" y="15"/>
                </a:cxn>
                <a:cxn ang="0">
                  <a:pos x="4" y="19"/>
                </a:cxn>
                <a:cxn ang="0">
                  <a:pos x="4" y="19"/>
                </a:cxn>
                <a:cxn ang="0">
                  <a:pos x="1" y="19"/>
                </a:cxn>
                <a:cxn ang="0">
                  <a:pos x="0" y="20"/>
                </a:cxn>
                <a:cxn ang="0">
                  <a:pos x="0" y="21"/>
                </a:cxn>
                <a:cxn ang="0">
                  <a:pos x="0" y="22"/>
                </a:cxn>
                <a:cxn ang="0">
                  <a:pos x="2" y="24"/>
                </a:cxn>
                <a:cxn ang="0">
                  <a:pos x="3" y="25"/>
                </a:cxn>
                <a:cxn ang="0">
                  <a:pos x="3" y="25"/>
                </a:cxn>
                <a:cxn ang="0">
                  <a:pos x="3" y="25"/>
                </a:cxn>
              </a:cxnLst>
              <a:rect l="0" t="0" r="r" b="b"/>
              <a:pathLst>
                <a:path w="160" h="25">
                  <a:moveTo>
                    <a:pt x="3" y="25"/>
                  </a:moveTo>
                  <a:lnTo>
                    <a:pt x="3" y="25"/>
                  </a:lnTo>
                  <a:lnTo>
                    <a:pt x="87" y="13"/>
                  </a:lnTo>
                  <a:lnTo>
                    <a:pt x="134" y="7"/>
                  </a:lnTo>
                  <a:lnTo>
                    <a:pt x="152" y="3"/>
                  </a:lnTo>
                  <a:lnTo>
                    <a:pt x="160" y="1"/>
                  </a:lnTo>
                  <a:lnTo>
                    <a:pt x="160" y="1"/>
                  </a:lnTo>
                  <a:lnTo>
                    <a:pt x="160" y="1"/>
                  </a:lnTo>
                  <a:lnTo>
                    <a:pt x="160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52" y="0"/>
                  </a:lnTo>
                  <a:lnTo>
                    <a:pt x="118" y="5"/>
                  </a:lnTo>
                  <a:lnTo>
                    <a:pt x="72" y="10"/>
                  </a:lnTo>
                  <a:lnTo>
                    <a:pt x="30" y="15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1" y="19"/>
                  </a:lnTo>
                  <a:lnTo>
                    <a:pt x="0" y="20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3" y="25"/>
                  </a:lnTo>
                  <a:lnTo>
                    <a:pt x="3" y="25"/>
                  </a:lnTo>
                  <a:lnTo>
                    <a:pt x="3" y="25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05" name="Freeform 313"/>
            <p:cNvSpPr>
              <a:spLocks/>
            </p:cNvSpPr>
            <p:nvPr/>
          </p:nvSpPr>
          <p:spPr bwMode="auto">
            <a:xfrm>
              <a:off x="5156" y="2348"/>
              <a:ext cx="34" cy="7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11" y="9"/>
                </a:cxn>
                <a:cxn ang="0">
                  <a:pos x="16" y="5"/>
                </a:cxn>
                <a:cxn ang="0">
                  <a:pos x="21" y="3"/>
                </a:cxn>
                <a:cxn ang="0">
                  <a:pos x="26" y="1"/>
                </a:cxn>
                <a:cxn ang="0">
                  <a:pos x="30" y="1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4" y="0"/>
                </a:cxn>
                <a:cxn ang="0">
                  <a:pos x="69" y="2"/>
                </a:cxn>
                <a:cxn ang="0">
                  <a:pos x="85" y="4"/>
                </a:cxn>
                <a:cxn ang="0">
                  <a:pos x="99" y="10"/>
                </a:cxn>
                <a:cxn ang="0">
                  <a:pos x="99" y="10"/>
                </a:cxn>
                <a:cxn ang="0">
                  <a:pos x="90" y="8"/>
                </a:cxn>
                <a:cxn ang="0">
                  <a:pos x="78" y="7"/>
                </a:cxn>
                <a:cxn ang="0">
                  <a:pos x="65" y="5"/>
                </a:cxn>
                <a:cxn ang="0">
                  <a:pos x="48" y="7"/>
                </a:cxn>
                <a:cxn ang="0">
                  <a:pos x="48" y="7"/>
                </a:cxn>
                <a:cxn ang="0">
                  <a:pos x="33" y="7"/>
                </a:cxn>
                <a:cxn ang="0">
                  <a:pos x="22" y="9"/>
                </a:cxn>
                <a:cxn ang="0">
                  <a:pos x="19" y="11"/>
                </a:cxn>
                <a:cxn ang="0">
                  <a:pos x="16" y="13"/>
                </a:cxn>
                <a:cxn ang="0">
                  <a:pos x="13" y="16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9" y="22"/>
                </a:cxn>
                <a:cxn ang="0">
                  <a:pos x="8" y="23"/>
                </a:cxn>
                <a:cxn ang="0">
                  <a:pos x="4" y="23"/>
                </a:cxn>
                <a:cxn ang="0">
                  <a:pos x="1" y="2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99" h="23">
                  <a:moveTo>
                    <a:pt x="0" y="22"/>
                  </a:moveTo>
                  <a:lnTo>
                    <a:pt x="0" y="22"/>
                  </a:lnTo>
                  <a:lnTo>
                    <a:pt x="11" y="9"/>
                  </a:lnTo>
                  <a:lnTo>
                    <a:pt x="16" y="5"/>
                  </a:lnTo>
                  <a:lnTo>
                    <a:pt x="21" y="3"/>
                  </a:lnTo>
                  <a:lnTo>
                    <a:pt x="26" y="1"/>
                  </a:lnTo>
                  <a:lnTo>
                    <a:pt x="30" y="1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4" y="0"/>
                  </a:lnTo>
                  <a:lnTo>
                    <a:pt x="69" y="2"/>
                  </a:lnTo>
                  <a:lnTo>
                    <a:pt x="85" y="4"/>
                  </a:lnTo>
                  <a:lnTo>
                    <a:pt x="99" y="10"/>
                  </a:lnTo>
                  <a:lnTo>
                    <a:pt x="99" y="10"/>
                  </a:lnTo>
                  <a:lnTo>
                    <a:pt x="90" y="8"/>
                  </a:lnTo>
                  <a:lnTo>
                    <a:pt x="78" y="7"/>
                  </a:lnTo>
                  <a:lnTo>
                    <a:pt x="65" y="5"/>
                  </a:lnTo>
                  <a:lnTo>
                    <a:pt x="48" y="7"/>
                  </a:lnTo>
                  <a:lnTo>
                    <a:pt x="48" y="7"/>
                  </a:lnTo>
                  <a:lnTo>
                    <a:pt x="33" y="7"/>
                  </a:lnTo>
                  <a:lnTo>
                    <a:pt x="22" y="9"/>
                  </a:lnTo>
                  <a:lnTo>
                    <a:pt x="19" y="11"/>
                  </a:lnTo>
                  <a:lnTo>
                    <a:pt x="16" y="13"/>
                  </a:lnTo>
                  <a:lnTo>
                    <a:pt x="13" y="16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9" y="22"/>
                  </a:lnTo>
                  <a:lnTo>
                    <a:pt x="8" y="23"/>
                  </a:lnTo>
                  <a:lnTo>
                    <a:pt x="4" y="23"/>
                  </a:lnTo>
                  <a:lnTo>
                    <a:pt x="1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06" name="Freeform 314"/>
            <p:cNvSpPr>
              <a:spLocks/>
            </p:cNvSpPr>
            <p:nvPr/>
          </p:nvSpPr>
          <p:spPr bwMode="auto">
            <a:xfrm>
              <a:off x="5048" y="2325"/>
              <a:ext cx="45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3" y="16"/>
                </a:cxn>
                <a:cxn ang="0">
                  <a:pos x="129" y="21"/>
                </a:cxn>
                <a:cxn ang="0">
                  <a:pos x="129" y="21"/>
                </a:cxn>
                <a:cxn ang="0">
                  <a:pos x="123" y="25"/>
                </a:cxn>
                <a:cxn ang="0">
                  <a:pos x="120" y="29"/>
                </a:cxn>
                <a:cxn ang="0">
                  <a:pos x="118" y="34"/>
                </a:cxn>
                <a:cxn ang="0">
                  <a:pos x="116" y="39"/>
                </a:cxn>
                <a:cxn ang="0">
                  <a:pos x="115" y="46"/>
                </a:cxn>
                <a:cxn ang="0">
                  <a:pos x="115" y="51"/>
                </a:cxn>
                <a:cxn ang="0">
                  <a:pos x="116" y="63"/>
                </a:cxn>
                <a:cxn ang="0">
                  <a:pos x="118" y="76"/>
                </a:cxn>
                <a:cxn ang="0">
                  <a:pos x="121" y="87"/>
                </a:cxn>
                <a:cxn ang="0">
                  <a:pos x="128" y="105"/>
                </a:cxn>
                <a:cxn ang="0">
                  <a:pos x="128" y="105"/>
                </a:cxn>
                <a:cxn ang="0">
                  <a:pos x="128" y="108"/>
                </a:cxn>
                <a:cxn ang="0">
                  <a:pos x="128" y="108"/>
                </a:cxn>
                <a:cxn ang="0">
                  <a:pos x="128" y="108"/>
                </a:cxn>
                <a:cxn ang="0">
                  <a:pos x="123" y="102"/>
                </a:cxn>
                <a:cxn ang="0">
                  <a:pos x="119" y="92"/>
                </a:cxn>
                <a:cxn ang="0">
                  <a:pos x="115" y="80"/>
                </a:cxn>
                <a:cxn ang="0">
                  <a:pos x="110" y="66"/>
                </a:cxn>
                <a:cxn ang="0">
                  <a:pos x="110" y="59"/>
                </a:cxn>
                <a:cxn ang="0">
                  <a:pos x="109" y="52"/>
                </a:cxn>
                <a:cxn ang="0">
                  <a:pos x="110" y="45"/>
                </a:cxn>
                <a:cxn ang="0">
                  <a:pos x="111" y="38"/>
                </a:cxn>
                <a:cxn ang="0">
                  <a:pos x="114" y="32"/>
                </a:cxn>
                <a:cxn ang="0">
                  <a:pos x="117" y="26"/>
                </a:cxn>
                <a:cxn ang="0">
                  <a:pos x="121" y="21"/>
                </a:cxn>
                <a:cxn ang="0">
                  <a:pos x="128" y="16"/>
                </a:cxn>
                <a:cxn ang="0">
                  <a:pos x="128" y="16"/>
                </a:cxn>
                <a:cxn ang="0">
                  <a:pos x="0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36" h="108">
                  <a:moveTo>
                    <a:pt x="0" y="0"/>
                  </a:move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3" y="16"/>
                  </a:lnTo>
                  <a:lnTo>
                    <a:pt x="129" y="21"/>
                  </a:lnTo>
                  <a:lnTo>
                    <a:pt x="129" y="21"/>
                  </a:lnTo>
                  <a:lnTo>
                    <a:pt x="123" y="25"/>
                  </a:lnTo>
                  <a:lnTo>
                    <a:pt x="120" y="29"/>
                  </a:lnTo>
                  <a:lnTo>
                    <a:pt x="118" y="34"/>
                  </a:lnTo>
                  <a:lnTo>
                    <a:pt x="116" y="39"/>
                  </a:lnTo>
                  <a:lnTo>
                    <a:pt x="115" y="46"/>
                  </a:lnTo>
                  <a:lnTo>
                    <a:pt x="115" y="51"/>
                  </a:lnTo>
                  <a:lnTo>
                    <a:pt x="116" y="63"/>
                  </a:lnTo>
                  <a:lnTo>
                    <a:pt x="118" y="76"/>
                  </a:lnTo>
                  <a:lnTo>
                    <a:pt x="121" y="87"/>
                  </a:lnTo>
                  <a:lnTo>
                    <a:pt x="128" y="105"/>
                  </a:lnTo>
                  <a:lnTo>
                    <a:pt x="128" y="105"/>
                  </a:lnTo>
                  <a:lnTo>
                    <a:pt x="128" y="108"/>
                  </a:lnTo>
                  <a:lnTo>
                    <a:pt x="128" y="108"/>
                  </a:lnTo>
                  <a:lnTo>
                    <a:pt x="128" y="108"/>
                  </a:lnTo>
                  <a:lnTo>
                    <a:pt x="123" y="102"/>
                  </a:lnTo>
                  <a:lnTo>
                    <a:pt x="119" y="92"/>
                  </a:lnTo>
                  <a:lnTo>
                    <a:pt x="115" y="80"/>
                  </a:lnTo>
                  <a:lnTo>
                    <a:pt x="110" y="66"/>
                  </a:lnTo>
                  <a:lnTo>
                    <a:pt x="110" y="59"/>
                  </a:lnTo>
                  <a:lnTo>
                    <a:pt x="109" y="52"/>
                  </a:lnTo>
                  <a:lnTo>
                    <a:pt x="110" y="45"/>
                  </a:lnTo>
                  <a:lnTo>
                    <a:pt x="111" y="38"/>
                  </a:lnTo>
                  <a:lnTo>
                    <a:pt x="114" y="32"/>
                  </a:lnTo>
                  <a:lnTo>
                    <a:pt x="117" y="26"/>
                  </a:lnTo>
                  <a:lnTo>
                    <a:pt x="121" y="21"/>
                  </a:lnTo>
                  <a:lnTo>
                    <a:pt x="128" y="16"/>
                  </a:lnTo>
                  <a:lnTo>
                    <a:pt x="128" y="16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07" name="Freeform 315"/>
            <p:cNvSpPr>
              <a:spLocks/>
            </p:cNvSpPr>
            <p:nvPr/>
          </p:nvSpPr>
          <p:spPr bwMode="auto">
            <a:xfrm>
              <a:off x="5046" y="2325"/>
              <a:ext cx="7" cy="29"/>
            </a:xfrm>
            <a:custGeom>
              <a:avLst/>
              <a:gdLst/>
              <a:ahLst/>
              <a:cxnLst>
                <a:cxn ang="0">
                  <a:pos x="22" y="87"/>
                </a:cxn>
                <a:cxn ang="0">
                  <a:pos x="22" y="87"/>
                </a:cxn>
                <a:cxn ang="0">
                  <a:pos x="17" y="86"/>
                </a:cxn>
                <a:cxn ang="0">
                  <a:pos x="14" y="83"/>
                </a:cxn>
                <a:cxn ang="0">
                  <a:pos x="11" y="80"/>
                </a:cxn>
                <a:cxn ang="0">
                  <a:pos x="8" y="75"/>
                </a:cxn>
                <a:cxn ang="0">
                  <a:pos x="3" y="66"/>
                </a:cxn>
                <a:cxn ang="0">
                  <a:pos x="0" y="54"/>
                </a:cxn>
                <a:cxn ang="0">
                  <a:pos x="0" y="41"/>
                </a:cxn>
                <a:cxn ang="0">
                  <a:pos x="2" y="28"/>
                </a:cxn>
                <a:cxn ang="0">
                  <a:pos x="3" y="20"/>
                </a:cxn>
                <a:cxn ang="0">
                  <a:pos x="5" y="13"/>
                </a:cxn>
                <a:cxn ang="0">
                  <a:pos x="9" y="7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21" y="1"/>
                </a:cxn>
                <a:cxn ang="0">
                  <a:pos x="21" y="1"/>
                </a:cxn>
                <a:cxn ang="0">
                  <a:pos x="21" y="1"/>
                </a:cxn>
                <a:cxn ang="0">
                  <a:pos x="17" y="5"/>
                </a:cxn>
                <a:cxn ang="0">
                  <a:pos x="14" y="9"/>
                </a:cxn>
                <a:cxn ang="0">
                  <a:pos x="10" y="19"/>
                </a:cxn>
                <a:cxn ang="0">
                  <a:pos x="8" y="31"/>
                </a:cxn>
                <a:cxn ang="0">
                  <a:pos x="7" y="43"/>
                </a:cxn>
                <a:cxn ang="0">
                  <a:pos x="8" y="56"/>
                </a:cxn>
                <a:cxn ang="0">
                  <a:pos x="11" y="68"/>
                </a:cxn>
                <a:cxn ang="0">
                  <a:pos x="15" y="79"/>
                </a:cxn>
                <a:cxn ang="0">
                  <a:pos x="18" y="83"/>
                </a:cxn>
                <a:cxn ang="0">
                  <a:pos x="22" y="87"/>
                </a:cxn>
                <a:cxn ang="0">
                  <a:pos x="22" y="87"/>
                </a:cxn>
                <a:cxn ang="0">
                  <a:pos x="22" y="87"/>
                </a:cxn>
              </a:cxnLst>
              <a:rect l="0" t="0" r="r" b="b"/>
              <a:pathLst>
                <a:path w="22" h="87">
                  <a:moveTo>
                    <a:pt x="22" y="87"/>
                  </a:moveTo>
                  <a:lnTo>
                    <a:pt x="22" y="87"/>
                  </a:lnTo>
                  <a:lnTo>
                    <a:pt x="17" y="86"/>
                  </a:lnTo>
                  <a:lnTo>
                    <a:pt x="14" y="83"/>
                  </a:lnTo>
                  <a:lnTo>
                    <a:pt x="11" y="80"/>
                  </a:lnTo>
                  <a:lnTo>
                    <a:pt x="8" y="75"/>
                  </a:lnTo>
                  <a:lnTo>
                    <a:pt x="3" y="66"/>
                  </a:lnTo>
                  <a:lnTo>
                    <a:pt x="0" y="54"/>
                  </a:lnTo>
                  <a:lnTo>
                    <a:pt x="0" y="41"/>
                  </a:lnTo>
                  <a:lnTo>
                    <a:pt x="2" y="28"/>
                  </a:lnTo>
                  <a:lnTo>
                    <a:pt x="3" y="20"/>
                  </a:lnTo>
                  <a:lnTo>
                    <a:pt x="5" y="13"/>
                  </a:lnTo>
                  <a:lnTo>
                    <a:pt x="9" y="7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21" y="1"/>
                  </a:lnTo>
                  <a:lnTo>
                    <a:pt x="21" y="1"/>
                  </a:lnTo>
                  <a:lnTo>
                    <a:pt x="21" y="1"/>
                  </a:lnTo>
                  <a:lnTo>
                    <a:pt x="17" y="5"/>
                  </a:lnTo>
                  <a:lnTo>
                    <a:pt x="14" y="9"/>
                  </a:lnTo>
                  <a:lnTo>
                    <a:pt x="10" y="19"/>
                  </a:lnTo>
                  <a:lnTo>
                    <a:pt x="8" y="31"/>
                  </a:lnTo>
                  <a:lnTo>
                    <a:pt x="7" y="43"/>
                  </a:lnTo>
                  <a:lnTo>
                    <a:pt x="8" y="56"/>
                  </a:lnTo>
                  <a:lnTo>
                    <a:pt x="11" y="68"/>
                  </a:lnTo>
                  <a:lnTo>
                    <a:pt x="15" y="79"/>
                  </a:lnTo>
                  <a:lnTo>
                    <a:pt x="18" y="83"/>
                  </a:lnTo>
                  <a:lnTo>
                    <a:pt x="22" y="87"/>
                  </a:lnTo>
                  <a:lnTo>
                    <a:pt x="22" y="87"/>
                  </a:lnTo>
                  <a:lnTo>
                    <a:pt x="22" y="8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08" name="Freeform 316"/>
            <p:cNvSpPr>
              <a:spLocks/>
            </p:cNvSpPr>
            <p:nvPr/>
          </p:nvSpPr>
          <p:spPr bwMode="auto">
            <a:xfrm>
              <a:off x="5060" y="2332"/>
              <a:ext cx="21" cy="7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7" y="15"/>
                </a:cxn>
                <a:cxn ang="0">
                  <a:pos x="15" y="10"/>
                </a:cxn>
                <a:cxn ang="0">
                  <a:pos x="22" y="6"/>
                </a:cxn>
                <a:cxn ang="0">
                  <a:pos x="30" y="4"/>
                </a:cxn>
                <a:cxn ang="0">
                  <a:pos x="38" y="2"/>
                </a:cxn>
                <a:cxn ang="0">
                  <a:pos x="44" y="0"/>
                </a:cxn>
                <a:cxn ang="0">
                  <a:pos x="51" y="0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58" y="0"/>
                </a:cxn>
                <a:cxn ang="0">
                  <a:pos x="52" y="0"/>
                </a:cxn>
                <a:cxn ang="0">
                  <a:pos x="52" y="0"/>
                </a:cxn>
                <a:cxn ang="0">
                  <a:pos x="46" y="1"/>
                </a:cxn>
                <a:cxn ang="0">
                  <a:pos x="40" y="3"/>
                </a:cxn>
                <a:cxn ang="0">
                  <a:pos x="26" y="7"/>
                </a:cxn>
                <a:cxn ang="0">
                  <a:pos x="13" y="14"/>
                </a:cxn>
                <a:cxn ang="0">
                  <a:pos x="3" y="19"/>
                </a:cxn>
                <a:cxn ang="0">
                  <a:pos x="3" y="19"/>
                </a:cxn>
                <a:cxn ang="0">
                  <a:pos x="0" y="21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0" y="20"/>
                </a:cxn>
              </a:cxnLst>
              <a:rect l="0" t="0" r="r" b="b"/>
              <a:pathLst>
                <a:path w="58" h="21">
                  <a:moveTo>
                    <a:pt x="0" y="20"/>
                  </a:moveTo>
                  <a:lnTo>
                    <a:pt x="0" y="20"/>
                  </a:lnTo>
                  <a:lnTo>
                    <a:pt x="7" y="15"/>
                  </a:lnTo>
                  <a:lnTo>
                    <a:pt x="15" y="10"/>
                  </a:lnTo>
                  <a:lnTo>
                    <a:pt x="22" y="6"/>
                  </a:lnTo>
                  <a:lnTo>
                    <a:pt x="30" y="4"/>
                  </a:lnTo>
                  <a:lnTo>
                    <a:pt x="38" y="2"/>
                  </a:lnTo>
                  <a:lnTo>
                    <a:pt x="44" y="0"/>
                  </a:lnTo>
                  <a:lnTo>
                    <a:pt x="51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8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46" y="1"/>
                  </a:lnTo>
                  <a:lnTo>
                    <a:pt x="40" y="3"/>
                  </a:lnTo>
                  <a:lnTo>
                    <a:pt x="26" y="7"/>
                  </a:lnTo>
                  <a:lnTo>
                    <a:pt x="13" y="14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09" name="Freeform 317"/>
            <p:cNvSpPr>
              <a:spLocks/>
            </p:cNvSpPr>
            <p:nvPr/>
          </p:nvSpPr>
          <p:spPr bwMode="auto">
            <a:xfrm>
              <a:off x="5068" y="2333"/>
              <a:ext cx="13" cy="4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13"/>
                </a:cxn>
                <a:cxn ang="0">
                  <a:pos x="8" y="7"/>
                </a:cxn>
                <a:cxn ang="0">
                  <a:pos x="16" y="3"/>
                </a:cxn>
                <a:cxn ang="0">
                  <a:pos x="26" y="1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35" y="1"/>
                </a:cxn>
                <a:cxn ang="0">
                  <a:pos x="35" y="1"/>
                </a:cxn>
                <a:cxn ang="0">
                  <a:pos x="29" y="2"/>
                </a:cxn>
                <a:cxn ang="0">
                  <a:pos x="29" y="2"/>
                </a:cxn>
                <a:cxn ang="0">
                  <a:pos x="20" y="3"/>
                </a:cxn>
                <a:cxn ang="0">
                  <a:pos x="15" y="6"/>
                </a:cxn>
                <a:cxn ang="0">
                  <a:pos x="3" y="11"/>
                </a:cxn>
                <a:cxn ang="0">
                  <a:pos x="3" y="11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35" h="13">
                  <a:moveTo>
                    <a:pt x="0" y="13"/>
                  </a:moveTo>
                  <a:lnTo>
                    <a:pt x="0" y="13"/>
                  </a:lnTo>
                  <a:lnTo>
                    <a:pt x="8" y="7"/>
                  </a:lnTo>
                  <a:lnTo>
                    <a:pt x="16" y="3"/>
                  </a:lnTo>
                  <a:lnTo>
                    <a:pt x="26" y="1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0" y="3"/>
                  </a:lnTo>
                  <a:lnTo>
                    <a:pt x="15" y="6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10" name="Freeform 318"/>
            <p:cNvSpPr>
              <a:spLocks/>
            </p:cNvSpPr>
            <p:nvPr/>
          </p:nvSpPr>
          <p:spPr bwMode="auto">
            <a:xfrm>
              <a:off x="5075" y="2337"/>
              <a:ext cx="6" cy="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7"/>
                </a:cxn>
                <a:cxn ang="0">
                  <a:pos x="3" y="5"/>
                </a:cxn>
                <a:cxn ang="0">
                  <a:pos x="7" y="3"/>
                </a:cxn>
                <a:cxn ang="0">
                  <a:pos x="11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7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3" y="5"/>
                </a:cxn>
                <a:cxn ang="0">
                  <a:pos x="3" y="5"/>
                </a:cxn>
                <a:cxn ang="0">
                  <a:pos x="3" y="5"/>
                </a:cxn>
                <a:cxn ang="0">
                  <a:pos x="0" y="8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7" h="8">
                  <a:moveTo>
                    <a:pt x="0" y="7"/>
                  </a:moveTo>
                  <a:lnTo>
                    <a:pt x="0" y="7"/>
                  </a:lnTo>
                  <a:lnTo>
                    <a:pt x="3" y="5"/>
                  </a:lnTo>
                  <a:lnTo>
                    <a:pt x="7" y="3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3" y="5"/>
                  </a:lnTo>
                  <a:lnTo>
                    <a:pt x="3" y="5"/>
                  </a:lnTo>
                  <a:lnTo>
                    <a:pt x="3" y="5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11" name="Freeform 319"/>
            <p:cNvSpPr>
              <a:spLocks/>
            </p:cNvSpPr>
            <p:nvPr/>
          </p:nvSpPr>
          <p:spPr bwMode="auto">
            <a:xfrm>
              <a:off x="5081" y="2325"/>
              <a:ext cx="0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"/>
                </a:cxn>
                <a:cxn ang="0">
                  <a:pos x="0" y="0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12" name="Line 320"/>
            <p:cNvSpPr>
              <a:spLocks noChangeShapeType="1"/>
            </p:cNvSpPr>
            <p:nvPr/>
          </p:nvSpPr>
          <p:spPr bwMode="auto">
            <a:xfrm>
              <a:off x="5081" y="2325"/>
              <a:ext cx="0" cy="3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13" name="Line 321"/>
            <p:cNvSpPr>
              <a:spLocks noChangeShapeType="1"/>
            </p:cNvSpPr>
            <p:nvPr/>
          </p:nvSpPr>
          <p:spPr bwMode="auto">
            <a:xfrm>
              <a:off x="5081" y="2325"/>
              <a:ext cx="0" cy="3"/>
            </a:xfrm>
            <a:prstGeom prst="line">
              <a:avLst/>
            </a:prstGeom>
            <a:noFill/>
            <a:ln w="0">
              <a:solidFill>
                <a:srgbClr val="FFFAD7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14" name="Freeform 322"/>
            <p:cNvSpPr>
              <a:spLocks/>
            </p:cNvSpPr>
            <p:nvPr/>
          </p:nvSpPr>
          <p:spPr bwMode="auto">
            <a:xfrm>
              <a:off x="5097" y="2334"/>
              <a:ext cx="7" cy="6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0" y="12"/>
                </a:cxn>
                <a:cxn ang="0">
                  <a:pos x="10" y="6"/>
                </a:cxn>
                <a:cxn ang="0">
                  <a:pos x="18" y="2"/>
                </a:cxn>
                <a:cxn ang="0">
                  <a:pos x="21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25" y="0"/>
                </a:cxn>
                <a:cxn ang="0">
                  <a:pos x="24" y="1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0" y="13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25" h="13">
                  <a:moveTo>
                    <a:pt x="0" y="12"/>
                  </a:moveTo>
                  <a:lnTo>
                    <a:pt x="0" y="12"/>
                  </a:lnTo>
                  <a:lnTo>
                    <a:pt x="10" y="6"/>
                  </a:lnTo>
                  <a:lnTo>
                    <a:pt x="18" y="2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4" y="1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15" name="Freeform 323"/>
            <p:cNvSpPr>
              <a:spLocks/>
            </p:cNvSpPr>
            <p:nvPr/>
          </p:nvSpPr>
          <p:spPr bwMode="auto">
            <a:xfrm>
              <a:off x="5099" y="2337"/>
              <a:ext cx="15" cy="7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11" y="12"/>
                </a:cxn>
                <a:cxn ang="0">
                  <a:pos x="23" y="5"/>
                </a:cxn>
                <a:cxn ang="0">
                  <a:pos x="35" y="1"/>
                </a:cxn>
                <a:cxn ang="0">
                  <a:pos x="40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7" y="0"/>
                </a:cxn>
                <a:cxn ang="0">
                  <a:pos x="45" y="1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32" y="3"/>
                </a:cxn>
                <a:cxn ang="0">
                  <a:pos x="27" y="5"/>
                </a:cxn>
                <a:cxn ang="0">
                  <a:pos x="17" y="10"/>
                </a:cxn>
                <a:cxn ang="0">
                  <a:pos x="3" y="19"/>
                </a:cxn>
                <a:cxn ang="0">
                  <a:pos x="3" y="19"/>
                </a:cxn>
                <a:cxn ang="0">
                  <a:pos x="0" y="21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0" y="20"/>
                </a:cxn>
              </a:cxnLst>
              <a:rect l="0" t="0" r="r" b="b"/>
              <a:pathLst>
                <a:path w="47" h="21">
                  <a:moveTo>
                    <a:pt x="0" y="20"/>
                  </a:moveTo>
                  <a:lnTo>
                    <a:pt x="0" y="20"/>
                  </a:lnTo>
                  <a:lnTo>
                    <a:pt x="11" y="12"/>
                  </a:lnTo>
                  <a:lnTo>
                    <a:pt x="23" y="5"/>
                  </a:lnTo>
                  <a:lnTo>
                    <a:pt x="35" y="1"/>
                  </a:lnTo>
                  <a:lnTo>
                    <a:pt x="40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45" y="1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2" y="3"/>
                  </a:lnTo>
                  <a:lnTo>
                    <a:pt x="27" y="5"/>
                  </a:lnTo>
                  <a:lnTo>
                    <a:pt x="17" y="10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16" name="Freeform 324"/>
            <p:cNvSpPr>
              <a:spLocks/>
            </p:cNvSpPr>
            <p:nvPr/>
          </p:nvSpPr>
          <p:spPr bwMode="auto">
            <a:xfrm>
              <a:off x="5103" y="2339"/>
              <a:ext cx="20" cy="10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0" y="25"/>
                </a:cxn>
                <a:cxn ang="0">
                  <a:pos x="8" y="19"/>
                </a:cxn>
                <a:cxn ang="0">
                  <a:pos x="15" y="14"/>
                </a:cxn>
                <a:cxn ang="0">
                  <a:pos x="22" y="9"/>
                </a:cxn>
                <a:cxn ang="0">
                  <a:pos x="29" y="7"/>
                </a:cxn>
                <a:cxn ang="0">
                  <a:pos x="41" y="2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55" y="0"/>
                </a:cxn>
                <a:cxn ang="0">
                  <a:pos x="54" y="0"/>
                </a:cxn>
                <a:cxn ang="0">
                  <a:pos x="48" y="2"/>
                </a:cxn>
                <a:cxn ang="0">
                  <a:pos x="48" y="2"/>
                </a:cxn>
                <a:cxn ang="0">
                  <a:pos x="38" y="5"/>
                </a:cxn>
                <a:cxn ang="0">
                  <a:pos x="29" y="8"/>
                </a:cxn>
                <a:cxn ang="0">
                  <a:pos x="19" y="14"/>
                </a:cxn>
                <a:cxn ang="0">
                  <a:pos x="8" y="21"/>
                </a:cxn>
                <a:cxn ang="0">
                  <a:pos x="8" y="21"/>
                </a:cxn>
                <a:cxn ang="0">
                  <a:pos x="2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0" y="25"/>
                </a:cxn>
              </a:cxnLst>
              <a:rect l="0" t="0" r="r" b="b"/>
              <a:pathLst>
                <a:path w="55" h="25">
                  <a:moveTo>
                    <a:pt x="0" y="25"/>
                  </a:moveTo>
                  <a:lnTo>
                    <a:pt x="0" y="25"/>
                  </a:lnTo>
                  <a:lnTo>
                    <a:pt x="8" y="19"/>
                  </a:lnTo>
                  <a:lnTo>
                    <a:pt x="15" y="14"/>
                  </a:lnTo>
                  <a:lnTo>
                    <a:pt x="22" y="9"/>
                  </a:lnTo>
                  <a:lnTo>
                    <a:pt x="29" y="7"/>
                  </a:lnTo>
                  <a:lnTo>
                    <a:pt x="41" y="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5" y="0"/>
                  </a:lnTo>
                  <a:lnTo>
                    <a:pt x="54" y="0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38" y="5"/>
                  </a:lnTo>
                  <a:lnTo>
                    <a:pt x="29" y="8"/>
                  </a:lnTo>
                  <a:lnTo>
                    <a:pt x="19" y="14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2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17" name="Freeform 325"/>
            <p:cNvSpPr>
              <a:spLocks/>
            </p:cNvSpPr>
            <p:nvPr/>
          </p:nvSpPr>
          <p:spPr bwMode="auto">
            <a:xfrm>
              <a:off x="5088" y="2327"/>
              <a:ext cx="8" cy="32"/>
            </a:xfrm>
            <a:custGeom>
              <a:avLst/>
              <a:gdLst/>
              <a:ahLst/>
              <a:cxnLst>
                <a:cxn ang="0">
                  <a:pos x="24" y="99"/>
                </a:cxn>
                <a:cxn ang="0">
                  <a:pos x="24" y="99"/>
                </a:cxn>
                <a:cxn ang="0">
                  <a:pos x="20" y="97"/>
                </a:cxn>
                <a:cxn ang="0">
                  <a:pos x="17" y="92"/>
                </a:cxn>
                <a:cxn ang="0">
                  <a:pos x="13" y="87"/>
                </a:cxn>
                <a:cxn ang="0">
                  <a:pos x="10" y="81"/>
                </a:cxn>
                <a:cxn ang="0">
                  <a:pos x="5" y="67"/>
                </a:cxn>
                <a:cxn ang="0">
                  <a:pos x="1" y="52"/>
                </a:cxn>
                <a:cxn ang="0">
                  <a:pos x="0" y="37"/>
                </a:cxn>
                <a:cxn ang="0">
                  <a:pos x="1" y="23"/>
                </a:cxn>
                <a:cxn ang="0">
                  <a:pos x="2" y="16"/>
                </a:cxn>
                <a:cxn ang="0">
                  <a:pos x="5" y="10"/>
                </a:cxn>
                <a:cxn ang="0">
                  <a:pos x="7" y="4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7" y="4"/>
                </a:cxn>
                <a:cxn ang="0">
                  <a:pos x="17" y="4"/>
                </a:cxn>
                <a:cxn ang="0">
                  <a:pos x="17" y="4"/>
                </a:cxn>
                <a:cxn ang="0">
                  <a:pos x="14" y="6"/>
                </a:cxn>
                <a:cxn ang="0">
                  <a:pos x="11" y="10"/>
                </a:cxn>
                <a:cxn ang="0">
                  <a:pos x="9" y="14"/>
                </a:cxn>
                <a:cxn ang="0">
                  <a:pos x="8" y="18"/>
                </a:cxn>
                <a:cxn ang="0">
                  <a:pos x="6" y="30"/>
                </a:cxn>
                <a:cxn ang="0">
                  <a:pos x="7" y="43"/>
                </a:cxn>
                <a:cxn ang="0">
                  <a:pos x="8" y="57"/>
                </a:cxn>
                <a:cxn ang="0">
                  <a:pos x="12" y="72"/>
                </a:cxn>
                <a:cxn ang="0">
                  <a:pos x="18" y="86"/>
                </a:cxn>
                <a:cxn ang="0">
                  <a:pos x="24" y="99"/>
                </a:cxn>
                <a:cxn ang="0">
                  <a:pos x="24" y="99"/>
                </a:cxn>
                <a:cxn ang="0">
                  <a:pos x="24" y="99"/>
                </a:cxn>
              </a:cxnLst>
              <a:rect l="0" t="0" r="r" b="b"/>
              <a:pathLst>
                <a:path w="24" h="99">
                  <a:moveTo>
                    <a:pt x="24" y="99"/>
                  </a:moveTo>
                  <a:lnTo>
                    <a:pt x="24" y="99"/>
                  </a:lnTo>
                  <a:lnTo>
                    <a:pt x="20" y="97"/>
                  </a:lnTo>
                  <a:lnTo>
                    <a:pt x="17" y="92"/>
                  </a:lnTo>
                  <a:lnTo>
                    <a:pt x="13" y="87"/>
                  </a:lnTo>
                  <a:lnTo>
                    <a:pt x="10" y="81"/>
                  </a:lnTo>
                  <a:lnTo>
                    <a:pt x="5" y="67"/>
                  </a:lnTo>
                  <a:lnTo>
                    <a:pt x="1" y="52"/>
                  </a:lnTo>
                  <a:lnTo>
                    <a:pt x="0" y="37"/>
                  </a:lnTo>
                  <a:lnTo>
                    <a:pt x="1" y="23"/>
                  </a:lnTo>
                  <a:lnTo>
                    <a:pt x="2" y="16"/>
                  </a:lnTo>
                  <a:lnTo>
                    <a:pt x="5" y="10"/>
                  </a:lnTo>
                  <a:lnTo>
                    <a:pt x="7" y="4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7" y="4"/>
                  </a:lnTo>
                  <a:lnTo>
                    <a:pt x="17" y="4"/>
                  </a:lnTo>
                  <a:lnTo>
                    <a:pt x="17" y="4"/>
                  </a:lnTo>
                  <a:lnTo>
                    <a:pt x="14" y="6"/>
                  </a:lnTo>
                  <a:lnTo>
                    <a:pt x="11" y="10"/>
                  </a:lnTo>
                  <a:lnTo>
                    <a:pt x="9" y="14"/>
                  </a:lnTo>
                  <a:lnTo>
                    <a:pt x="8" y="18"/>
                  </a:lnTo>
                  <a:lnTo>
                    <a:pt x="6" y="30"/>
                  </a:lnTo>
                  <a:lnTo>
                    <a:pt x="7" y="43"/>
                  </a:lnTo>
                  <a:lnTo>
                    <a:pt x="8" y="57"/>
                  </a:lnTo>
                  <a:lnTo>
                    <a:pt x="12" y="72"/>
                  </a:lnTo>
                  <a:lnTo>
                    <a:pt x="18" y="86"/>
                  </a:lnTo>
                  <a:lnTo>
                    <a:pt x="24" y="99"/>
                  </a:lnTo>
                  <a:lnTo>
                    <a:pt x="24" y="99"/>
                  </a:lnTo>
                  <a:lnTo>
                    <a:pt x="24" y="99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18" name="Freeform 326"/>
            <p:cNvSpPr>
              <a:spLocks/>
            </p:cNvSpPr>
            <p:nvPr/>
          </p:nvSpPr>
          <p:spPr bwMode="auto">
            <a:xfrm>
              <a:off x="5090" y="2327"/>
              <a:ext cx="46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1" y="15"/>
                </a:cxn>
                <a:cxn ang="0">
                  <a:pos x="131" y="15"/>
                </a:cxn>
                <a:cxn ang="0">
                  <a:pos x="131" y="15"/>
                </a:cxn>
                <a:cxn ang="0">
                  <a:pos x="136" y="15"/>
                </a:cxn>
                <a:cxn ang="0">
                  <a:pos x="138" y="17"/>
                </a:cxn>
                <a:cxn ang="0">
                  <a:pos x="138" y="18"/>
                </a:cxn>
                <a:cxn ang="0">
                  <a:pos x="137" y="19"/>
                </a:cxn>
                <a:cxn ang="0">
                  <a:pos x="136" y="20"/>
                </a:cxn>
                <a:cxn ang="0">
                  <a:pos x="134" y="22"/>
                </a:cxn>
                <a:cxn ang="0">
                  <a:pos x="134" y="22"/>
                </a:cxn>
                <a:cxn ang="0">
                  <a:pos x="128" y="29"/>
                </a:cxn>
                <a:cxn ang="0">
                  <a:pos x="124" y="38"/>
                </a:cxn>
                <a:cxn ang="0">
                  <a:pos x="122" y="47"/>
                </a:cxn>
                <a:cxn ang="0">
                  <a:pos x="122" y="55"/>
                </a:cxn>
                <a:cxn ang="0">
                  <a:pos x="123" y="65"/>
                </a:cxn>
                <a:cxn ang="0">
                  <a:pos x="125" y="76"/>
                </a:cxn>
                <a:cxn ang="0">
                  <a:pos x="129" y="87"/>
                </a:cxn>
                <a:cxn ang="0">
                  <a:pos x="134" y="98"/>
                </a:cxn>
                <a:cxn ang="0">
                  <a:pos x="134" y="98"/>
                </a:cxn>
                <a:cxn ang="0">
                  <a:pos x="129" y="95"/>
                </a:cxn>
                <a:cxn ang="0">
                  <a:pos x="129" y="95"/>
                </a:cxn>
                <a:cxn ang="0">
                  <a:pos x="129" y="95"/>
                </a:cxn>
                <a:cxn ang="0">
                  <a:pos x="124" y="87"/>
                </a:cxn>
                <a:cxn ang="0">
                  <a:pos x="119" y="77"/>
                </a:cxn>
                <a:cxn ang="0">
                  <a:pos x="117" y="66"/>
                </a:cxn>
                <a:cxn ang="0">
                  <a:pos x="116" y="54"/>
                </a:cxn>
                <a:cxn ang="0">
                  <a:pos x="116" y="43"/>
                </a:cxn>
                <a:cxn ang="0">
                  <a:pos x="118" y="33"/>
                </a:cxn>
                <a:cxn ang="0">
                  <a:pos x="123" y="25"/>
                </a:cxn>
                <a:cxn ang="0">
                  <a:pos x="126" y="22"/>
                </a:cxn>
                <a:cxn ang="0">
                  <a:pos x="128" y="19"/>
                </a:cxn>
                <a:cxn ang="0">
                  <a:pos x="128" y="19"/>
                </a:cxn>
                <a:cxn ang="0">
                  <a:pos x="1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38" h="98">
                  <a:moveTo>
                    <a:pt x="0" y="0"/>
                  </a:moveTo>
                  <a:lnTo>
                    <a:pt x="131" y="15"/>
                  </a:lnTo>
                  <a:lnTo>
                    <a:pt x="131" y="15"/>
                  </a:lnTo>
                  <a:lnTo>
                    <a:pt x="131" y="15"/>
                  </a:lnTo>
                  <a:lnTo>
                    <a:pt x="136" y="15"/>
                  </a:lnTo>
                  <a:lnTo>
                    <a:pt x="138" y="17"/>
                  </a:lnTo>
                  <a:lnTo>
                    <a:pt x="138" y="18"/>
                  </a:lnTo>
                  <a:lnTo>
                    <a:pt x="137" y="19"/>
                  </a:lnTo>
                  <a:lnTo>
                    <a:pt x="136" y="20"/>
                  </a:lnTo>
                  <a:lnTo>
                    <a:pt x="134" y="22"/>
                  </a:lnTo>
                  <a:lnTo>
                    <a:pt x="134" y="22"/>
                  </a:lnTo>
                  <a:lnTo>
                    <a:pt x="128" y="29"/>
                  </a:lnTo>
                  <a:lnTo>
                    <a:pt x="124" y="38"/>
                  </a:lnTo>
                  <a:lnTo>
                    <a:pt x="122" y="47"/>
                  </a:lnTo>
                  <a:lnTo>
                    <a:pt x="122" y="55"/>
                  </a:lnTo>
                  <a:lnTo>
                    <a:pt x="123" y="65"/>
                  </a:lnTo>
                  <a:lnTo>
                    <a:pt x="125" y="76"/>
                  </a:lnTo>
                  <a:lnTo>
                    <a:pt x="129" y="87"/>
                  </a:lnTo>
                  <a:lnTo>
                    <a:pt x="134" y="98"/>
                  </a:lnTo>
                  <a:lnTo>
                    <a:pt x="134" y="98"/>
                  </a:lnTo>
                  <a:lnTo>
                    <a:pt x="129" y="95"/>
                  </a:lnTo>
                  <a:lnTo>
                    <a:pt x="129" y="95"/>
                  </a:lnTo>
                  <a:lnTo>
                    <a:pt x="129" y="95"/>
                  </a:lnTo>
                  <a:lnTo>
                    <a:pt x="124" y="87"/>
                  </a:lnTo>
                  <a:lnTo>
                    <a:pt x="119" y="77"/>
                  </a:lnTo>
                  <a:lnTo>
                    <a:pt x="117" y="66"/>
                  </a:lnTo>
                  <a:lnTo>
                    <a:pt x="116" y="54"/>
                  </a:lnTo>
                  <a:lnTo>
                    <a:pt x="116" y="43"/>
                  </a:lnTo>
                  <a:lnTo>
                    <a:pt x="118" y="33"/>
                  </a:lnTo>
                  <a:lnTo>
                    <a:pt x="123" y="25"/>
                  </a:lnTo>
                  <a:lnTo>
                    <a:pt x="126" y="22"/>
                  </a:lnTo>
                  <a:lnTo>
                    <a:pt x="128" y="19"/>
                  </a:lnTo>
                  <a:lnTo>
                    <a:pt x="128" y="19"/>
                  </a:lnTo>
                  <a:lnTo>
                    <a:pt x="1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19" name="Freeform 327"/>
            <p:cNvSpPr>
              <a:spLocks/>
            </p:cNvSpPr>
            <p:nvPr/>
          </p:nvSpPr>
          <p:spPr bwMode="auto">
            <a:xfrm>
              <a:off x="5137" y="2329"/>
              <a:ext cx="7" cy="28"/>
            </a:xfrm>
            <a:custGeom>
              <a:avLst/>
              <a:gdLst/>
              <a:ahLst/>
              <a:cxnLst>
                <a:cxn ang="0">
                  <a:pos x="22" y="6"/>
                </a:cxn>
                <a:cxn ang="0">
                  <a:pos x="22" y="6"/>
                </a:cxn>
                <a:cxn ang="0">
                  <a:pos x="23" y="0"/>
                </a:cxn>
                <a:cxn ang="0">
                  <a:pos x="22" y="6"/>
                </a:cxn>
                <a:cxn ang="0">
                  <a:pos x="22" y="6"/>
                </a:cxn>
                <a:cxn ang="0">
                  <a:pos x="12" y="48"/>
                </a:cxn>
                <a:cxn ang="0">
                  <a:pos x="5" y="70"/>
                </a:cxn>
                <a:cxn ang="0">
                  <a:pos x="3" y="78"/>
                </a:cxn>
                <a:cxn ang="0">
                  <a:pos x="0" y="83"/>
                </a:cxn>
                <a:cxn ang="0">
                  <a:pos x="0" y="83"/>
                </a:cxn>
                <a:cxn ang="0">
                  <a:pos x="1" y="84"/>
                </a:cxn>
                <a:cxn ang="0">
                  <a:pos x="1" y="85"/>
                </a:cxn>
                <a:cxn ang="0">
                  <a:pos x="1" y="84"/>
                </a:cxn>
                <a:cxn ang="0">
                  <a:pos x="3" y="81"/>
                </a:cxn>
                <a:cxn ang="0">
                  <a:pos x="8" y="69"/>
                </a:cxn>
                <a:cxn ang="0">
                  <a:pos x="8" y="69"/>
                </a:cxn>
                <a:cxn ang="0">
                  <a:pos x="13" y="51"/>
                </a:cxn>
                <a:cxn ang="0">
                  <a:pos x="18" y="29"/>
                </a:cxn>
                <a:cxn ang="0">
                  <a:pos x="24" y="3"/>
                </a:cxn>
                <a:cxn ang="0">
                  <a:pos x="24" y="3"/>
                </a:cxn>
                <a:cxn ang="0">
                  <a:pos x="22" y="6"/>
                </a:cxn>
                <a:cxn ang="0">
                  <a:pos x="22" y="6"/>
                </a:cxn>
              </a:cxnLst>
              <a:rect l="0" t="0" r="r" b="b"/>
              <a:pathLst>
                <a:path w="24" h="85">
                  <a:moveTo>
                    <a:pt x="22" y="6"/>
                  </a:moveTo>
                  <a:lnTo>
                    <a:pt x="22" y="6"/>
                  </a:lnTo>
                  <a:lnTo>
                    <a:pt x="23" y="0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12" y="48"/>
                  </a:lnTo>
                  <a:lnTo>
                    <a:pt x="5" y="70"/>
                  </a:lnTo>
                  <a:lnTo>
                    <a:pt x="3" y="78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1" y="84"/>
                  </a:lnTo>
                  <a:lnTo>
                    <a:pt x="1" y="85"/>
                  </a:lnTo>
                  <a:lnTo>
                    <a:pt x="1" y="84"/>
                  </a:lnTo>
                  <a:lnTo>
                    <a:pt x="3" y="81"/>
                  </a:lnTo>
                  <a:lnTo>
                    <a:pt x="8" y="69"/>
                  </a:lnTo>
                  <a:lnTo>
                    <a:pt x="8" y="69"/>
                  </a:lnTo>
                  <a:lnTo>
                    <a:pt x="13" y="51"/>
                  </a:lnTo>
                  <a:lnTo>
                    <a:pt x="18" y="29"/>
                  </a:lnTo>
                  <a:lnTo>
                    <a:pt x="24" y="3"/>
                  </a:lnTo>
                  <a:lnTo>
                    <a:pt x="24" y="3"/>
                  </a:lnTo>
                  <a:lnTo>
                    <a:pt x="22" y="6"/>
                  </a:lnTo>
                  <a:lnTo>
                    <a:pt x="22" y="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20" name="Freeform 328"/>
            <p:cNvSpPr>
              <a:spLocks/>
            </p:cNvSpPr>
            <p:nvPr/>
          </p:nvSpPr>
          <p:spPr bwMode="auto">
            <a:xfrm>
              <a:off x="5141" y="2327"/>
              <a:ext cx="7" cy="32"/>
            </a:xfrm>
            <a:custGeom>
              <a:avLst/>
              <a:gdLst/>
              <a:ahLst/>
              <a:cxnLst>
                <a:cxn ang="0">
                  <a:pos x="16" y="7"/>
                </a:cxn>
                <a:cxn ang="0">
                  <a:pos x="16" y="7"/>
                </a:cxn>
                <a:cxn ang="0">
                  <a:pos x="13" y="26"/>
                </a:cxn>
                <a:cxn ang="0">
                  <a:pos x="8" y="55"/>
                </a:cxn>
                <a:cxn ang="0">
                  <a:pos x="0" y="94"/>
                </a:cxn>
                <a:cxn ang="0">
                  <a:pos x="0" y="94"/>
                </a:cxn>
                <a:cxn ang="0">
                  <a:pos x="0" y="94"/>
                </a:cxn>
                <a:cxn ang="0">
                  <a:pos x="0" y="92"/>
                </a:cxn>
                <a:cxn ang="0">
                  <a:pos x="2" y="88"/>
                </a:cxn>
                <a:cxn ang="0">
                  <a:pos x="5" y="77"/>
                </a:cxn>
                <a:cxn ang="0">
                  <a:pos x="5" y="77"/>
                </a:cxn>
                <a:cxn ang="0">
                  <a:pos x="10" y="59"/>
                </a:cxn>
                <a:cxn ang="0">
                  <a:pos x="15" y="33"/>
                </a:cxn>
                <a:cxn ang="0">
                  <a:pos x="21" y="1"/>
                </a:cxn>
                <a:cxn ang="0">
                  <a:pos x="21" y="1"/>
                </a:cxn>
                <a:cxn ang="0">
                  <a:pos x="17" y="0"/>
                </a:cxn>
                <a:cxn ang="0">
                  <a:pos x="16" y="7"/>
                </a:cxn>
                <a:cxn ang="0">
                  <a:pos x="16" y="7"/>
                </a:cxn>
              </a:cxnLst>
              <a:rect l="0" t="0" r="r" b="b"/>
              <a:pathLst>
                <a:path w="21" h="94">
                  <a:moveTo>
                    <a:pt x="16" y="7"/>
                  </a:moveTo>
                  <a:lnTo>
                    <a:pt x="16" y="7"/>
                  </a:lnTo>
                  <a:lnTo>
                    <a:pt x="13" y="26"/>
                  </a:lnTo>
                  <a:lnTo>
                    <a:pt x="8" y="55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0" y="92"/>
                  </a:lnTo>
                  <a:lnTo>
                    <a:pt x="2" y="88"/>
                  </a:lnTo>
                  <a:lnTo>
                    <a:pt x="5" y="77"/>
                  </a:lnTo>
                  <a:lnTo>
                    <a:pt x="5" y="77"/>
                  </a:lnTo>
                  <a:lnTo>
                    <a:pt x="10" y="59"/>
                  </a:lnTo>
                  <a:lnTo>
                    <a:pt x="15" y="33"/>
                  </a:lnTo>
                  <a:lnTo>
                    <a:pt x="21" y="1"/>
                  </a:lnTo>
                  <a:lnTo>
                    <a:pt x="21" y="1"/>
                  </a:lnTo>
                  <a:lnTo>
                    <a:pt x="17" y="0"/>
                  </a:lnTo>
                  <a:lnTo>
                    <a:pt x="16" y="7"/>
                  </a:lnTo>
                  <a:lnTo>
                    <a:pt x="16" y="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21" name="Freeform 329"/>
            <p:cNvSpPr>
              <a:spLocks/>
            </p:cNvSpPr>
            <p:nvPr/>
          </p:nvSpPr>
          <p:spPr bwMode="auto">
            <a:xfrm>
              <a:off x="5145" y="2327"/>
              <a:ext cx="6" cy="31"/>
            </a:xfrm>
            <a:custGeom>
              <a:avLst/>
              <a:gdLst/>
              <a:ahLst/>
              <a:cxnLst>
                <a:cxn ang="0">
                  <a:pos x="12" y="1"/>
                </a:cxn>
                <a:cxn ang="0">
                  <a:pos x="12" y="1"/>
                </a:cxn>
                <a:cxn ang="0">
                  <a:pos x="9" y="37"/>
                </a:cxn>
                <a:cxn ang="0">
                  <a:pos x="4" y="66"/>
                </a:cxn>
                <a:cxn ang="0">
                  <a:pos x="1" y="85"/>
                </a:cxn>
                <a:cxn ang="0">
                  <a:pos x="0" y="89"/>
                </a:cxn>
                <a:cxn ang="0">
                  <a:pos x="0" y="89"/>
                </a:cxn>
                <a:cxn ang="0">
                  <a:pos x="0" y="89"/>
                </a:cxn>
                <a:cxn ang="0">
                  <a:pos x="0" y="89"/>
                </a:cxn>
                <a:cxn ang="0">
                  <a:pos x="1" y="88"/>
                </a:cxn>
                <a:cxn ang="0">
                  <a:pos x="4" y="71"/>
                </a:cxn>
                <a:cxn ang="0">
                  <a:pos x="4" y="71"/>
                </a:cxn>
                <a:cxn ang="0">
                  <a:pos x="6" y="63"/>
                </a:cxn>
                <a:cxn ang="0">
                  <a:pos x="9" y="52"/>
                </a:cxn>
                <a:cxn ang="0">
                  <a:pos x="12" y="28"/>
                </a:cxn>
                <a:cxn ang="0">
                  <a:pos x="15" y="1"/>
                </a:cxn>
                <a:cxn ang="0">
                  <a:pos x="15" y="1"/>
                </a:cxn>
                <a:cxn ang="0">
                  <a:pos x="12" y="0"/>
                </a:cxn>
                <a:cxn ang="0">
                  <a:pos x="12" y="1"/>
                </a:cxn>
                <a:cxn ang="0">
                  <a:pos x="12" y="1"/>
                </a:cxn>
              </a:cxnLst>
              <a:rect l="0" t="0" r="r" b="b"/>
              <a:pathLst>
                <a:path w="15" h="89">
                  <a:moveTo>
                    <a:pt x="12" y="1"/>
                  </a:moveTo>
                  <a:lnTo>
                    <a:pt x="12" y="1"/>
                  </a:lnTo>
                  <a:lnTo>
                    <a:pt x="9" y="37"/>
                  </a:lnTo>
                  <a:lnTo>
                    <a:pt x="4" y="66"/>
                  </a:lnTo>
                  <a:lnTo>
                    <a:pt x="1" y="85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1" y="88"/>
                  </a:lnTo>
                  <a:lnTo>
                    <a:pt x="4" y="71"/>
                  </a:lnTo>
                  <a:lnTo>
                    <a:pt x="4" y="71"/>
                  </a:lnTo>
                  <a:lnTo>
                    <a:pt x="6" y="63"/>
                  </a:lnTo>
                  <a:lnTo>
                    <a:pt x="9" y="52"/>
                  </a:lnTo>
                  <a:lnTo>
                    <a:pt x="12" y="28"/>
                  </a:lnTo>
                  <a:lnTo>
                    <a:pt x="15" y="1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22" name="Freeform 330"/>
            <p:cNvSpPr>
              <a:spLocks/>
            </p:cNvSpPr>
            <p:nvPr/>
          </p:nvSpPr>
          <p:spPr bwMode="auto">
            <a:xfrm>
              <a:off x="5149" y="2329"/>
              <a:ext cx="3" cy="3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0"/>
                </a:cxn>
                <a:cxn ang="0">
                  <a:pos x="1" y="66"/>
                </a:cxn>
                <a:cxn ang="0">
                  <a:pos x="0" y="93"/>
                </a:cxn>
                <a:cxn ang="0">
                  <a:pos x="0" y="93"/>
                </a:cxn>
                <a:cxn ang="0">
                  <a:pos x="0" y="95"/>
                </a:cxn>
                <a:cxn ang="0">
                  <a:pos x="1" y="96"/>
                </a:cxn>
                <a:cxn ang="0">
                  <a:pos x="1" y="95"/>
                </a:cxn>
                <a:cxn ang="0">
                  <a:pos x="3" y="90"/>
                </a:cxn>
                <a:cxn ang="0">
                  <a:pos x="3" y="90"/>
                </a:cxn>
                <a:cxn ang="0">
                  <a:pos x="3" y="68"/>
                </a:cxn>
                <a:cxn ang="0">
                  <a:pos x="5" y="37"/>
                </a:cxn>
                <a:cxn ang="0">
                  <a:pos x="8" y="1"/>
                </a:cxn>
                <a:cxn ang="0">
                  <a:pos x="8" y="1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" h="96">
                  <a:moveTo>
                    <a:pt x="5" y="0"/>
                  </a:moveTo>
                  <a:lnTo>
                    <a:pt x="5" y="0"/>
                  </a:lnTo>
                  <a:lnTo>
                    <a:pt x="1" y="66"/>
                  </a:lnTo>
                  <a:lnTo>
                    <a:pt x="0" y="93"/>
                  </a:lnTo>
                  <a:lnTo>
                    <a:pt x="0" y="93"/>
                  </a:lnTo>
                  <a:lnTo>
                    <a:pt x="0" y="95"/>
                  </a:lnTo>
                  <a:lnTo>
                    <a:pt x="1" y="96"/>
                  </a:lnTo>
                  <a:lnTo>
                    <a:pt x="1" y="95"/>
                  </a:lnTo>
                  <a:lnTo>
                    <a:pt x="3" y="90"/>
                  </a:lnTo>
                  <a:lnTo>
                    <a:pt x="3" y="90"/>
                  </a:lnTo>
                  <a:lnTo>
                    <a:pt x="3" y="68"/>
                  </a:lnTo>
                  <a:lnTo>
                    <a:pt x="5" y="37"/>
                  </a:lnTo>
                  <a:lnTo>
                    <a:pt x="8" y="1"/>
                  </a:lnTo>
                  <a:lnTo>
                    <a:pt x="8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23" name="Freeform 331"/>
            <p:cNvSpPr>
              <a:spLocks/>
            </p:cNvSpPr>
            <p:nvPr/>
          </p:nvSpPr>
          <p:spPr bwMode="auto">
            <a:xfrm>
              <a:off x="5151" y="2330"/>
              <a:ext cx="4" cy="31"/>
            </a:xfrm>
            <a:custGeom>
              <a:avLst/>
              <a:gdLst/>
              <a:ahLst/>
              <a:cxnLst>
                <a:cxn ang="0">
                  <a:pos x="9" y="1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3" y="1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1" y="7"/>
                </a:cxn>
                <a:cxn ang="0">
                  <a:pos x="3" y="8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9" y="13"/>
                </a:cxn>
                <a:cxn ang="0">
                  <a:pos x="9" y="13"/>
                </a:cxn>
                <a:cxn ang="0">
                  <a:pos x="5" y="68"/>
                </a:cxn>
                <a:cxn ang="0">
                  <a:pos x="3" y="86"/>
                </a:cxn>
                <a:cxn ang="0">
                  <a:pos x="3" y="86"/>
                </a:cxn>
                <a:cxn ang="0">
                  <a:pos x="5" y="89"/>
                </a:cxn>
                <a:cxn ang="0">
                  <a:pos x="7" y="91"/>
                </a:cxn>
                <a:cxn ang="0">
                  <a:pos x="8" y="92"/>
                </a:cxn>
                <a:cxn ang="0">
                  <a:pos x="9" y="92"/>
                </a:cxn>
                <a:cxn ang="0">
                  <a:pos x="10" y="90"/>
                </a:cxn>
                <a:cxn ang="0">
                  <a:pos x="11" y="88"/>
                </a:cxn>
                <a:cxn ang="0">
                  <a:pos x="11" y="88"/>
                </a:cxn>
                <a:cxn ang="0">
                  <a:pos x="11" y="36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9" y="1"/>
                </a:cxn>
                <a:cxn ang="0">
                  <a:pos x="9" y="1"/>
                </a:cxn>
                <a:cxn ang="0">
                  <a:pos x="9" y="1"/>
                </a:cxn>
              </a:cxnLst>
              <a:rect l="0" t="0" r="r" b="b"/>
              <a:pathLst>
                <a:path w="12" h="92">
                  <a:moveTo>
                    <a:pt x="9" y="1"/>
                  </a:moveTo>
                  <a:lnTo>
                    <a:pt x="9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7"/>
                  </a:lnTo>
                  <a:lnTo>
                    <a:pt x="3" y="8"/>
                  </a:lnTo>
                  <a:lnTo>
                    <a:pt x="8" y="8"/>
                  </a:lnTo>
                  <a:lnTo>
                    <a:pt x="8" y="8"/>
                  </a:lnTo>
                  <a:lnTo>
                    <a:pt x="9" y="13"/>
                  </a:lnTo>
                  <a:lnTo>
                    <a:pt x="9" y="13"/>
                  </a:lnTo>
                  <a:lnTo>
                    <a:pt x="5" y="68"/>
                  </a:lnTo>
                  <a:lnTo>
                    <a:pt x="3" y="86"/>
                  </a:lnTo>
                  <a:lnTo>
                    <a:pt x="3" y="86"/>
                  </a:lnTo>
                  <a:lnTo>
                    <a:pt x="5" y="89"/>
                  </a:lnTo>
                  <a:lnTo>
                    <a:pt x="7" y="91"/>
                  </a:lnTo>
                  <a:lnTo>
                    <a:pt x="8" y="92"/>
                  </a:lnTo>
                  <a:lnTo>
                    <a:pt x="9" y="92"/>
                  </a:lnTo>
                  <a:lnTo>
                    <a:pt x="10" y="90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11" y="36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9" y="1"/>
                  </a:lnTo>
                  <a:lnTo>
                    <a:pt x="9" y="1"/>
                  </a:lnTo>
                  <a:lnTo>
                    <a:pt x="9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24" name="Freeform 332"/>
            <p:cNvSpPr>
              <a:spLocks/>
            </p:cNvSpPr>
            <p:nvPr/>
          </p:nvSpPr>
          <p:spPr bwMode="auto">
            <a:xfrm>
              <a:off x="4987" y="2283"/>
              <a:ext cx="76" cy="49"/>
            </a:xfrm>
            <a:custGeom>
              <a:avLst/>
              <a:gdLst/>
              <a:ahLst/>
              <a:cxnLst>
                <a:cxn ang="0">
                  <a:pos x="2" y="143"/>
                </a:cxn>
                <a:cxn ang="0">
                  <a:pos x="2" y="143"/>
                </a:cxn>
                <a:cxn ang="0">
                  <a:pos x="28" y="129"/>
                </a:cxn>
                <a:cxn ang="0">
                  <a:pos x="59" y="111"/>
                </a:cxn>
                <a:cxn ang="0">
                  <a:pos x="91" y="92"/>
                </a:cxn>
                <a:cxn ang="0">
                  <a:pos x="125" y="71"/>
                </a:cxn>
                <a:cxn ang="0">
                  <a:pos x="157" y="50"/>
                </a:cxn>
                <a:cxn ang="0">
                  <a:pos x="185" y="31"/>
                </a:cxn>
                <a:cxn ang="0">
                  <a:pos x="209" y="13"/>
                </a:cxn>
                <a:cxn ang="0">
                  <a:pos x="225" y="0"/>
                </a:cxn>
                <a:cxn ang="0">
                  <a:pos x="225" y="0"/>
                </a:cxn>
                <a:cxn ang="0">
                  <a:pos x="220" y="6"/>
                </a:cxn>
                <a:cxn ang="0">
                  <a:pos x="212" y="12"/>
                </a:cxn>
                <a:cxn ang="0">
                  <a:pos x="190" y="29"/>
                </a:cxn>
                <a:cxn ang="0">
                  <a:pos x="161" y="49"/>
                </a:cxn>
                <a:cxn ang="0">
                  <a:pos x="129" y="70"/>
                </a:cxn>
                <a:cxn ang="0">
                  <a:pos x="65" y="111"/>
                </a:cxn>
                <a:cxn ang="0">
                  <a:pos x="23" y="137"/>
                </a:cxn>
                <a:cxn ang="0">
                  <a:pos x="23" y="137"/>
                </a:cxn>
                <a:cxn ang="0">
                  <a:pos x="12" y="143"/>
                </a:cxn>
                <a:cxn ang="0">
                  <a:pos x="4" y="146"/>
                </a:cxn>
                <a:cxn ang="0">
                  <a:pos x="2" y="147"/>
                </a:cxn>
                <a:cxn ang="0">
                  <a:pos x="1" y="146"/>
                </a:cxn>
                <a:cxn ang="0">
                  <a:pos x="0" y="145"/>
                </a:cxn>
                <a:cxn ang="0">
                  <a:pos x="2" y="143"/>
                </a:cxn>
                <a:cxn ang="0">
                  <a:pos x="2" y="143"/>
                </a:cxn>
                <a:cxn ang="0">
                  <a:pos x="2" y="143"/>
                </a:cxn>
              </a:cxnLst>
              <a:rect l="0" t="0" r="r" b="b"/>
              <a:pathLst>
                <a:path w="225" h="147">
                  <a:moveTo>
                    <a:pt x="2" y="143"/>
                  </a:moveTo>
                  <a:lnTo>
                    <a:pt x="2" y="143"/>
                  </a:lnTo>
                  <a:lnTo>
                    <a:pt x="28" y="129"/>
                  </a:lnTo>
                  <a:lnTo>
                    <a:pt x="59" y="111"/>
                  </a:lnTo>
                  <a:lnTo>
                    <a:pt x="91" y="92"/>
                  </a:lnTo>
                  <a:lnTo>
                    <a:pt x="125" y="71"/>
                  </a:lnTo>
                  <a:lnTo>
                    <a:pt x="157" y="50"/>
                  </a:lnTo>
                  <a:lnTo>
                    <a:pt x="185" y="31"/>
                  </a:lnTo>
                  <a:lnTo>
                    <a:pt x="209" y="13"/>
                  </a:lnTo>
                  <a:lnTo>
                    <a:pt x="225" y="0"/>
                  </a:lnTo>
                  <a:lnTo>
                    <a:pt x="225" y="0"/>
                  </a:lnTo>
                  <a:lnTo>
                    <a:pt x="220" y="6"/>
                  </a:lnTo>
                  <a:lnTo>
                    <a:pt x="212" y="12"/>
                  </a:lnTo>
                  <a:lnTo>
                    <a:pt x="190" y="29"/>
                  </a:lnTo>
                  <a:lnTo>
                    <a:pt x="161" y="49"/>
                  </a:lnTo>
                  <a:lnTo>
                    <a:pt x="129" y="70"/>
                  </a:lnTo>
                  <a:lnTo>
                    <a:pt x="65" y="111"/>
                  </a:lnTo>
                  <a:lnTo>
                    <a:pt x="23" y="137"/>
                  </a:lnTo>
                  <a:lnTo>
                    <a:pt x="23" y="137"/>
                  </a:lnTo>
                  <a:lnTo>
                    <a:pt x="12" y="143"/>
                  </a:lnTo>
                  <a:lnTo>
                    <a:pt x="4" y="146"/>
                  </a:lnTo>
                  <a:lnTo>
                    <a:pt x="2" y="147"/>
                  </a:lnTo>
                  <a:lnTo>
                    <a:pt x="1" y="146"/>
                  </a:lnTo>
                  <a:lnTo>
                    <a:pt x="0" y="145"/>
                  </a:lnTo>
                  <a:lnTo>
                    <a:pt x="2" y="143"/>
                  </a:lnTo>
                  <a:lnTo>
                    <a:pt x="2" y="143"/>
                  </a:lnTo>
                  <a:lnTo>
                    <a:pt x="2" y="143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25" name="Freeform 333"/>
            <p:cNvSpPr>
              <a:spLocks/>
            </p:cNvSpPr>
            <p:nvPr/>
          </p:nvSpPr>
          <p:spPr bwMode="auto">
            <a:xfrm>
              <a:off x="4997" y="2278"/>
              <a:ext cx="77" cy="56"/>
            </a:xfrm>
            <a:custGeom>
              <a:avLst/>
              <a:gdLst/>
              <a:ahLst/>
              <a:cxnLst>
                <a:cxn ang="0">
                  <a:pos x="0" y="173"/>
                </a:cxn>
                <a:cxn ang="0">
                  <a:pos x="0" y="173"/>
                </a:cxn>
                <a:cxn ang="0">
                  <a:pos x="15" y="164"/>
                </a:cxn>
                <a:cxn ang="0">
                  <a:pos x="30" y="154"/>
                </a:cxn>
                <a:cxn ang="0">
                  <a:pos x="63" y="132"/>
                </a:cxn>
                <a:cxn ang="0">
                  <a:pos x="96" y="108"/>
                </a:cxn>
                <a:cxn ang="0">
                  <a:pos x="128" y="82"/>
                </a:cxn>
                <a:cxn ang="0">
                  <a:pos x="158" y="57"/>
                </a:cxn>
                <a:cxn ang="0">
                  <a:pos x="185" y="34"/>
                </a:cxn>
                <a:cxn ang="0">
                  <a:pos x="224" y="0"/>
                </a:cxn>
                <a:cxn ang="0">
                  <a:pos x="224" y="0"/>
                </a:cxn>
                <a:cxn ang="0">
                  <a:pos x="213" y="12"/>
                </a:cxn>
                <a:cxn ang="0">
                  <a:pos x="195" y="29"/>
                </a:cxn>
                <a:cxn ang="0">
                  <a:pos x="172" y="49"/>
                </a:cxn>
                <a:cxn ang="0">
                  <a:pos x="145" y="72"/>
                </a:cxn>
                <a:cxn ang="0">
                  <a:pos x="117" y="95"/>
                </a:cxn>
                <a:cxn ang="0">
                  <a:pos x="88" y="117"/>
                </a:cxn>
                <a:cxn ang="0">
                  <a:pos x="58" y="139"/>
                </a:cxn>
                <a:cxn ang="0">
                  <a:pos x="31" y="158"/>
                </a:cxn>
                <a:cxn ang="0">
                  <a:pos x="31" y="158"/>
                </a:cxn>
                <a:cxn ang="0">
                  <a:pos x="20" y="165"/>
                </a:cxn>
                <a:cxn ang="0">
                  <a:pos x="8" y="172"/>
                </a:cxn>
                <a:cxn ang="0">
                  <a:pos x="1" y="175"/>
                </a:cxn>
                <a:cxn ang="0">
                  <a:pos x="0" y="174"/>
                </a:cxn>
                <a:cxn ang="0">
                  <a:pos x="0" y="173"/>
                </a:cxn>
                <a:cxn ang="0">
                  <a:pos x="0" y="173"/>
                </a:cxn>
                <a:cxn ang="0">
                  <a:pos x="0" y="173"/>
                </a:cxn>
              </a:cxnLst>
              <a:rect l="0" t="0" r="r" b="b"/>
              <a:pathLst>
                <a:path w="224" h="175">
                  <a:moveTo>
                    <a:pt x="0" y="173"/>
                  </a:moveTo>
                  <a:lnTo>
                    <a:pt x="0" y="173"/>
                  </a:lnTo>
                  <a:lnTo>
                    <a:pt x="15" y="164"/>
                  </a:lnTo>
                  <a:lnTo>
                    <a:pt x="30" y="154"/>
                  </a:lnTo>
                  <a:lnTo>
                    <a:pt x="63" y="132"/>
                  </a:lnTo>
                  <a:lnTo>
                    <a:pt x="96" y="108"/>
                  </a:lnTo>
                  <a:lnTo>
                    <a:pt x="128" y="82"/>
                  </a:lnTo>
                  <a:lnTo>
                    <a:pt x="158" y="57"/>
                  </a:lnTo>
                  <a:lnTo>
                    <a:pt x="185" y="34"/>
                  </a:lnTo>
                  <a:lnTo>
                    <a:pt x="224" y="0"/>
                  </a:lnTo>
                  <a:lnTo>
                    <a:pt x="224" y="0"/>
                  </a:lnTo>
                  <a:lnTo>
                    <a:pt x="213" y="12"/>
                  </a:lnTo>
                  <a:lnTo>
                    <a:pt x="195" y="29"/>
                  </a:lnTo>
                  <a:lnTo>
                    <a:pt x="172" y="49"/>
                  </a:lnTo>
                  <a:lnTo>
                    <a:pt x="145" y="72"/>
                  </a:lnTo>
                  <a:lnTo>
                    <a:pt x="117" y="95"/>
                  </a:lnTo>
                  <a:lnTo>
                    <a:pt x="88" y="117"/>
                  </a:lnTo>
                  <a:lnTo>
                    <a:pt x="58" y="139"/>
                  </a:lnTo>
                  <a:lnTo>
                    <a:pt x="31" y="158"/>
                  </a:lnTo>
                  <a:lnTo>
                    <a:pt x="31" y="158"/>
                  </a:lnTo>
                  <a:lnTo>
                    <a:pt x="20" y="165"/>
                  </a:lnTo>
                  <a:lnTo>
                    <a:pt x="8" y="172"/>
                  </a:lnTo>
                  <a:lnTo>
                    <a:pt x="1" y="175"/>
                  </a:lnTo>
                  <a:lnTo>
                    <a:pt x="0" y="174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26" name="Freeform 334"/>
            <p:cNvSpPr>
              <a:spLocks/>
            </p:cNvSpPr>
            <p:nvPr/>
          </p:nvSpPr>
          <p:spPr bwMode="auto">
            <a:xfrm>
              <a:off x="5027" y="2313"/>
              <a:ext cx="18" cy="34"/>
            </a:xfrm>
            <a:custGeom>
              <a:avLst/>
              <a:gdLst/>
              <a:ahLst/>
              <a:cxnLst>
                <a:cxn ang="0">
                  <a:pos x="53" y="0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46" y="17"/>
                </a:cxn>
                <a:cxn ang="0">
                  <a:pos x="41" y="24"/>
                </a:cxn>
                <a:cxn ang="0">
                  <a:pos x="28" y="43"/>
                </a:cxn>
                <a:cxn ang="0">
                  <a:pos x="20" y="54"/>
                </a:cxn>
                <a:cxn ang="0">
                  <a:pos x="15" y="66"/>
                </a:cxn>
                <a:cxn ang="0">
                  <a:pos x="9" y="78"/>
                </a:cxn>
                <a:cxn ang="0">
                  <a:pos x="5" y="91"/>
                </a:cxn>
                <a:cxn ang="0">
                  <a:pos x="5" y="91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4" y="80"/>
                </a:cxn>
                <a:cxn ang="0">
                  <a:pos x="8" y="69"/>
                </a:cxn>
                <a:cxn ang="0">
                  <a:pos x="13" y="57"/>
                </a:cxn>
                <a:cxn ang="0">
                  <a:pos x="19" y="45"/>
                </a:cxn>
                <a:cxn ang="0">
                  <a:pos x="28" y="31"/>
                </a:cxn>
                <a:cxn ang="0">
                  <a:pos x="39" y="16"/>
                </a:cxn>
                <a:cxn ang="0">
                  <a:pos x="53" y="0"/>
                </a:cxn>
                <a:cxn ang="0">
                  <a:pos x="53" y="0"/>
                </a:cxn>
                <a:cxn ang="0">
                  <a:pos x="53" y="0"/>
                </a:cxn>
              </a:cxnLst>
              <a:rect l="0" t="0" r="r" b="b"/>
              <a:pathLst>
                <a:path w="53" h="98">
                  <a:moveTo>
                    <a:pt x="53" y="0"/>
                  </a:moveTo>
                  <a:lnTo>
                    <a:pt x="52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46" y="17"/>
                  </a:lnTo>
                  <a:lnTo>
                    <a:pt x="41" y="24"/>
                  </a:lnTo>
                  <a:lnTo>
                    <a:pt x="28" y="43"/>
                  </a:lnTo>
                  <a:lnTo>
                    <a:pt x="20" y="54"/>
                  </a:lnTo>
                  <a:lnTo>
                    <a:pt x="15" y="66"/>
                  </a:lnTo>
                  <a:lnTo>
                    <a:pt x="9" y="78"/>
                  </a:lnTo>
                  <a:lnTo>
                    <a:pt x="5" y="91"/>
                  </a:lnTo>
                  <a:lnTo>
                    <a:pt x="5" y="91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4" y="80"/>
                  </a:lnTo>
                  <a:lnTo>
                    <a:pt x="8" y="69"/>
                  </a:lnTo>
                  <a:lnTo>
                    <a:pt x="13" y="57"/>
                  </a:lnTo>
                  <a:lnTo>
                    <a:pt x="19" y="45"/>
                  </a:lnTo>
                  <a:lnTo>
                    <a:pt x="28" y="31"/>
                  </a:lnTo>
                  <a:lnTo>
                    <a:pt x="39" y="16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27" name="Freeform 335"/>
            <p:cNvSpPr>
              <a:spLocks/>
            </p:cNvSpPr>
            <p:nvPr/>
          </p:nvSpPr>
          <p:spPr bwMode="auto">
            <a:xfrm>
              <a:off x="5041" y="2299"/>
              <a:ext cx="21" cy="20"/>
            </a:xfrm>
            <a:custGeom>
              <a:avLst/>
              <a:gdLst/>
              <a:ahLst/>
              <a:cxnLst>
                <a:cxn ang="0">
                  <a:pos x="4" y="56"/>
                </a:cxn>
                <a:cxn ang="0">
                  <a:pos x="4" y="56"/>
                </a:cxn>
                <a:cxn ang="0">
                  <a:pos x="35" y="25"/>
                </a:cxn>
                <a:cxn ang="0">
                  <a:pos x="54" y="7"/>
                </a:cxn>
                <a:cxn ang="0">
                  <a:pos x="59" y="1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61" y="0"/>
                </a:cxn>
                <a:cxn ang="0">
                  <a:pos x="61" y="0"/>
                </a:cxn>
                <a:cxn ang="0">
                  <a:pos x="62" y="2"/>
                </a:cxn>
                <a:cxn ang="0">
                  <a:pos x="62" y="6"/>
                </a:cxn>
                <a:cxn ang="0">
                  <a:pos x="62" y="6"/>
                </a:cxn>
                <a:cxn ang="0">
                  <a:pos x="32" y="34"/>
                </a:cxn>
                <a:cxn ang="0">
                  <a:pos x="10" y="51"/>
                </a:cxn>
                <a:cxn ang="0">
                  <a:pos x="4" y="57"/>
                </a:cxn>
                <a:cxn ang="0">
                  <a:pos x="1" y="58"/>
                </a:cxn>
                <a:cxn ang="0">
                  <a:pos x="0" y="58"/>
                </a:cxn>
                <a:cxn ang="0">
                  <a:pos x="0" y="58"/>
                </a:cxn>
                <a:cxn ang="0">
                  <a:pos x="1" y="56"/>
                </a:cxn>
                <a:cxn ang="0">
                  <a:pos x="2" y="56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4" y="56"/>
                </a:cxn>
              </a:cxnLst>
              <a:rect l="0" t="0" r="r" b="b"/>
              <a:pathLst>
                <a:path w="62" h="58">
                  <a:moveTo>
                    <a:pt x="4" y="56"/>
                  </a:moveTo>
                  <a:lnTo>
                    <a:pt x="4" y="56"/>
                  </a:lnTo>
                  <a:lnTo>
                    <a:pt x="35" y="25"/>
                  </a:lnTo>
                  <a:lnTo>
                    <a:pt x="54" y="7"/>
                  </a:lnTo>
                  <a:lnTo>
                    <a:pt x="59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2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32" y="34"/>
                  </a:lnTo>
                  <a:lnTo>
                    <a:pt x="10" y="51"/>
                  </a:lnTo>
                  <a:lnTo>
                    <a:pt x="4" y="57"/>
                  </a:lnTo>
                  <a:lnTo>
                    <a:pt x="1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" y="56"/>
                  </a:lnTo>
                  <a:lnTo>
                    <a:pt x="2" y="56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5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28" name="Freeform 336"/>
            <p:cNvSpPr>
              <a:spLocks/>
            </p:cNvSpPr>
            <p:nvPr/>
          </p:nvSpPr>
          <p:spPr bwMode="auto">
            <a:xfrm>
              <a:off x="4980" y="2327"/>
              <a:ext cx="66" cy="46"/>
            </a:xfrm>
            <a:custGeom>
              <a:avLst/>
              <a:gdLst/>
              <a:ahLst/>
              <a:cxnLst>
                <a:cxn ang="0">
                  <a:pos x="192" y="127"/>
                </a:cxn>
                <a:cxn ang="0">
                  <a:pos x="192" y="127"/>
                </a:cxn>
                <a:cxn ang="0">
                  <a:pos x="173" y="109"/>
                </a:cxn>
                <a:cxn ang="0">
                  <a:pos x="150" y="89"/>
                </a:cxn>
                <a:cxn ang="0">
                  <a:pos x="124" y="70"/>
                </a:cxn>
                <a:cxn ang="0">
                  <a:pos x="98" y="50"/>
                </a:cxn>
                <a:cxn ang="0">
                  <a:pos x="72" y="33"/>
                </a:cxn>
                <a:cxn ang="0">
                  <a:pos x="47" y="18"/>
                </a:cxn>
                <a:cxn ang="0">
                  <a:pos x="26" y="8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3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6" y="7"/>
                </a:cxn>
                <a:cxn ang="0">
                  <a:pos x="6" y="7"/>
                </a:cxn>
                <a:cxn ang="0">
                  <a:pos x="67" y="41"/>
                </a:cxn>
                <a:cxn ang="0">
                  <a:pos x="114" y="72"/>
                </a:cxn>
                <a:cxn ang="0">
                  <a:pos x="150" y="96"/>
                </a:cxn>
                <a:cxn ang="0">
                  <a:pos x="175" y="114"/>
                </a:cxn>
                <a:cxn ang="0">
                  <a:pos x="191" y="127"/>
                </a:cxn>
                <a:cxn ang="0">
                  <a:pos x="198" y="134"/>
                </a:cxn>
                <a:cxn ang="0">
                  <a:pos x="192" y="127"/>
                </a:cxn>
                <a:cxn ang="0">
                  <a:pos x="192" y="127"/>
                </a:cxn>
                <a:cxn ang="0">
                  <a:pos x="192" y="127"/>
                </a:cxn>
              </a:cxnLst>
              <a:rect l="0" t="0" r="r" b="b"/>
              <a:pathLst>
                <a:path w="198" h="134">
                  <a:moveTo>
                    <a:pt x="192" y="127"/>
                  </a:moveTo>
                  <a:lnTo>
                    <a:pt x="192" y="127"/>
                  </a:lnTo>
                  <a:lnTo>
                    <a:pt x="173" y="109"/>
                  </a:lnTo>
                  <a:lnTo>
                    <a:pt x="150" y="89"/>
                  </a:lnTo>
                  <a:lnTo>
                    <a:pt x="124" y="70"/>
                  </a:lnTo>
                  <a:lnTo>
                    <a:pt x="98" y="50"/>
                  </a:lnTo>
                  <a:lnTo>
                    <a:pt x="72" y="33"/>
                  </a:lnTo>
                  <a:lnTo>
                    <a:pt x="47" y="18"/>
                  </a:lnTo>
                  <a:lnTo>
                    <a:pt x="26" y="8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1" y="4"/>
                  </a:lnTo>
                  <a:lnTo>
                    <a:pt x="6" y="7"/>
                  </a:lnTo>
                  <a:lnTo>
                    <a:pt x="6" y="7"/>
                  </a:lnTo>
                  <a:lnTo>
                    <a:pt x="67" y="41"/>
                  </a:lnTo>
                  <a:lnTo>
                    <a:pt x="114" y="72"/>
                  </a:lnTo>
                  <a:lnTo>
                    <a:pt x="150" y="96"/>
                  </a:lnTo>
                  <a:lnTo>
                    <a:pt x="175" y="114"/>
                  </a:lnTo>
                  <a:lnTo>
                    <a:pt x="191" y="127"/>
                  </a:lnTo>
                  <a:lnTo>
                    <a:pt x="198" y="134"/>
                  </a:lnTo>
                  <a:lnTo>
                    <a:pt x="192" y="127"/>
                  </a:lnTo>
                  <a:lnTo>
                    <a:pt x="192" y="127"/>
                  </a:lnTo>
                  <a:lnTo>
                    <a:pt x="192" y="12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29" name="Freeform 337"/>
            <p:cNvSpPr>
              <a:spLocks/>
            </p:cNvSpPr>
            <p:nvPr/>
          </p:nvSpPr>
          <p:spPr bwMode="auto">
            <a:xfrm>
              <a:off x="5004" y="2334"/>
              <a:ext cx="21" cy="11"/>
            </a:xfrm>
            <a:custGeom>
              <a:avLst/>
              <a:gdLst/>
              <a:ahLst/>
              <a:cxnLst>
                <a:cxn ang="0">
                  <a:pos x="62" y="29"/>
                </a:cxn>
                <a:cxn ang="0">
                  <a:pos x="62" y="29"/>
                </a:cxn>
                <a:cxn ang="0">
                  <a:pos x="63" y="24"/>
                </a:cxn>
                <a:cxn ang="0">
                  <a:pos x="62" y="20"/>
                </a:cxn>
                <a:cxn ang="0">
                  <a:pos x="59" y="16"/>
                </a:cxn>
                <a:cxn ang="0">
                  <a:pos x="56" y="13"/>
                </a:cxn>
                <a:cxn ang="0">
                  <a:pos x="56" y="13"/>
                </a:cxn>
                <a:cxn ang="0">
                  <a:pos x="53" y="10"/>
                </a:cxn>
                <a:cxn ang="0">
                  <a:pos x="49" y="8"/>
                </a:cxn>
                <a:cxn ang="0">
                  <a:pos x="37" y="4"/>
                </a:cxn>
                <a:cxn ang="0">
                  <a:pos x="25" y="1"/>
                </a:cxn>
                <a:cxn ang="0">
                  <a:pos x="20" y="0"/>
                </a:cxn>
                <a:cxn ang="0">
                  <a:pos x="15" y="1"/>
                </a:cxn>
                <a:cxn ang="0">
                  <a:pos x="15" y="1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6"/>
                </a:cxn>
                <a:cxn ang="0">
                  <a:pos x="1" y="6"/>
                </a:cxn>
                <a:cxn ang="0">
                  <a:pos x="4" y="6"/>
                </a:cxn>
                <a:cxn ang="0">
                  <a:pos x="19" y="6"/>
                </a:cxn>
                <a:cxn ang="0">
                  <a:pos x="27" y="7"/>
                </a:cxn>
                <a:cxn ang="0">
                  <a:pos x="36" y="9"/>
                </a:cxn>
                <a:cxn ang="0">
                  <a:pos x="45" y="13"/>
                </a:cxn>
                <a:cxn ang="0">
                  <a:pos x="52" y="17"/>
                </a:cxn>
                <a:cxn ang="0">
                  <a:pos x="52" y="17"/>
                </a:cxn>
                <a:cxn ang="0">
                  <a:pos x="54" y="20"/>
                </a:cxn>
                <a:cxn ang="0">
                  <a:pos x="57" y="22"/>
                </a:cxn>
                <a:cxn ang="0">
                  <a:pos x="59" y="29"/>
                </a:cxn>
                <a:cxn ang="0">
                  <a:pos x="59" y="29"/>
                </a:cxn>
                <a:cxn ang="0">
                  <a:pos x="60" y="31"/>
                </a:cxn>
                <a:cxn ang="0">
                  <a:pos x="61" y="30"/>
                </a:cxn>
                <a:cxn ang="0">
                  <a:pos x="62" y="29"/>
                </a:cxn>
                <a:cxn ang="0">
                  <a:pos x="62" y="29"/>
                </a:cxn>
                <a:cxn ang="0">
                  <a:pos x="62" y="29"/>
                </a:cxn>
              </a:cxnLst>
              <a:rect l="0" t="0" r="r" b="b"/>
              <a:pathLst>
                <a:path w="63" h="31">
                  <a:moveTo>
                    <a:pt x="62" y="29"/>
                  </a:moveTo>
                  <a:lnTo>
                    <a:pt x="62" y="29"/>
                  </a:lnTo>
                  <a:lnTo>
                    <a:pt x="63" y="24"/>
                  </a:lnTo>
                  <a:lnTo>
                    <a:pt x="62" y="20"/>
                  </a:lnTo>
                  <a:lnTo>
                    <a:pt x="59" y="16"/>
                  </a:lnTo>
                  <a:lnTo>
                    <a:pt x="56" y="13"/>
                  </a:lnTo>
                  <a:lnTo>
                    <a:pt x="56" y="13"/>
                  </a:lnTo>
                  <a:lnTo>
                    <a:pt x="53" y="10"/>
                  </a:lnTo>
                  <a:lnTo>
                    <a:pt x="49" y="8"/>
                  </a:lnTo>
                  <a:lnTo>
                    <a:pt x="37" y="4"/>
                  </a:lnTo>
                  <a:lnTo>
                    <a:pt x="25" y="1"/>
                  </a:lnTo>
                  <a:lnTo>
                    <a:pt x="20" y="0"/>
                  </a:lnTo>
                  <a:lnTo>
                    <a:pt x="15" y="1"/>
                  </a:lnTo>
                  <a:lnTo>
                    <a:pt x="15" y="1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6"/>
                  </a:lnTo>
                  <a:lnTo>
                    <a:pt x="4" y="6"/>
                  </a:lnTo>
                  <a:lnTo>
                    <a:pt x="19" y="6"/>
                  </a:lnTo>
                  <a:lnTo>
                    <a:pt x="27" y="7"/>
                  </a:lnTo>
                  <a:lnTo>
                    <a:pt x="36" y="9"/>
                  </a:lnTo>
                  <a:lnTo>
                    <a:pt x="45" y="13"/>
                  </a:lnTo>
                  <a:lnTo>
                    <a:pt x="52" y="17"/>
                  </a:lnTo>
                  <a:lnTo>
                    <a:pt x="52" y="17"/>
                  </a:lnTo>
                  <a:lnTo>
                    <a:pt x="54" y="20"/>
                  </a:lnTo>
                  <a:lnTo>
                    <a:pt x="57" y="22"/>
                  </a:lnTo>
                  <a:lnTo>
                    <a:pt x="59" y="29"/>
                  </a:lnTo>
                  <a:lnTo>
                    <a:pt x="59" y="29"/>
                  </a:lnTo>
                  <a:lnTo>
                    <a:pt x="60" y="31"/>
                  </a:lnTo>
                  <a:lnTo>
                    <a:pt x="61" y="30"/>
                  </a:lnTo>
                  <a:lnTo>
                    <a:pt x="62" y="29"/>
                  </a:lnTo>
                  <a:lnTo>
                    <a:pt x="62" y="29"/>
                  </a:lnTo>
                  <a:lnTo>
                    <a:pt x="62" y="29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30" name="Freeform 338"/>
            <p:cNvSpPr>
              <a:spLocks/>
            </p:cNvSpPr>
            <p:nvPr/>
          </p:nvSpPr>
          <p:spPr bwMode="auto">
            <a:xfrm>
              <a:off x="5016" y="2339"/>
              <a:ext cx="4" cy="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17"/>
                </a:cxn>
                <a:cxn ang="0">
                  <a:pos x="2" y="19"/>
                </a:cxn>
                <a:cxn ang="0">
                  <a:pos x="8" y="11"/>
                </a:cxn>
                <a:cxn ang="0">
                  <a:pos x="17" y="8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7" h="19">
                  <a:moveTo>
                    <a:pt x="11" y="0"/>
                  </a:moveTo>
                  <a:lnTo>
                    <a:pt x="0" y="17"/>
                  </a:lnTo>
                  <a:lnTo>
                    <a:pt x="2" y="19"/>
                  </a:lnTo>
                  <a:lnTo>
                    <a:pt x="8" y="11"/>
                  </a:lnTo>
                  <a:lnTo>
                    <a:pt x="17" y="8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31" name="Freeform 339"/>
            <p:cNvSpPr>
              <a:spLocks/>
            </p:cNvSpPr>
            <p:nvPr/>
          </p:nvSpPr>
          <p:spPr bwMode="auto">
            <a:xfrm>
              <a:off x="5027" y="2343"/>
              <a:ext cx="13" cy="10"/>
            </a:xfrm>
            <a:custGeom>
              <a:avLst/>
              <a:gdLst/>
              <a:ahLst/>
              <a:cxnLst>
                <a:cxn ang="0">
                  <a:pos x="35" y="26"/>
                </a:cxn>
                <a:cxn ang="0">
                  <a:pos x="35" y="26"/>
                </a:cxn>
                <a:cxn ang="0">
                  <a:pos x="36" y="22"/>
                </a:cxn>
                <a:cxn ang="0">
                  <a:pos x="36" y="19"/>
                </a:cxn>
                <a:cxn ang="0">
                  <a:pos x="35" y="17"/>
                </a:cxn>
                <a:cxn ang="0">
                  <a:pos x="32" y="15"/>
                </a:cxn>
                <a:cxn ang="0">
                  <a:pos x="29" y="10"/>
                </a:cxn>
                <a:cxn ang="0">
                  <a:pos x="25" y="7"/>
                </a:cxn>
                <a:cxn ang="0">
                  <a:pos x="25" y="7"/>
                </a:cxn>
                <a:cxn ang="0">
                  <a:pos x="23" y="5"/>
                </a:cxn>
                <a:cxn ang="0">
                  <a:pos x="17" y="3"/>
                </a:cxn>
                <a:cxn ang="0">
                  <a:pos x="11" y="1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3" y="2"/>
                </a:cxn>
                <a:cxn ang="0">
                  <a:pos x="6" y="2"/>
                </a:cxn>
                <a:cxn ang="0">
                  <a:pos x="10" y="4"/>
                </a:cxn>
                <a:cxn ang="0">
                  <a:pos x="15" y="6"/>
                </a:cxn>
                <a:cxn ang="0">
                  <a:pos x="20" y="11"/>
                </a:cxn>
                <a:cxn ang="0">
                  <a:pos x="20" y="11"/>
                </a:cxn>
                <a:cxn ang="0">
                  <a:pos x="24" y="15"/>
                </a:cxn>
                <a:cxn ang="0">
                  <a:pos x="25" y="17"/>
                </a:cxn>
                <a:cxn ang="0">
                  <a:pos x="28" y="23"/>
                </a:cxn>
                <a:cxn ang="0">
                  <a:pos x="28" y="23"/>
                </a:cxn>
                <a:cxn ang="0">
                  <a:pos x="29" y="25"/>
                </a:cxn>
                <a:cxn ang="0">
                  <a:pos x="31" y="26"/>
                </a:cxn>
                <a:cxn ang="0">
                  <a:pos x="35" y="26"/>
                </a:cxn>
                <a:cxn ang="0">
                  <a:pos x="35" y="26"/>
                </a:cxn>
                <a:cxn ang="0">
                  <a:pos x="35" y="26"/>
                </a:cxn>
              </a:cxnLst>
              <a:rect l="0" t="0" r="r" b="b"/>
              <a:pathLst>
                <a:path w="36" h="26">
                  <a:moveTo>
                    <a:pt x="35" y="26"/>
                  </a:moveTo>
                  <a:lnTo>
                    <a:pt x="35" y="26"/>
                  </a:lnTo>
                  <a:lnTo>
                    <a:pt x="36" y="22"/>
                  </a:lnTo>
                  <a:lnTo>
                    <a:pt x="36" y="19"/>
                  </a:lnTo>
                  <a:lnTo>
                    <a:pt x="35" y="17"/>
                  </a:lnTo>
                  <a:lnTo>
                    <a:pt x="32" y="15"/>
                  </a:lnTo>
                  <a:lnTo>
                    <a:pt x="29" y="10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3" y="5"/>
                  </a:lnTo>
                  <a:lnTo>
                    <a:pt x="17" y="3"/>
                  </a:lnTo>
                  <a:lnTo>
                    <a:pt x="11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2"/>
                  </a:lnTo>
                  <a:lnTo>
                    <a:pt x="6" y="2"/>
                  </a:lnTo>
                  <a:lnTo>
                    <a:pt x="10" y="4"/>
                  </a:lnTo>
                  <a:lnTo>
                    <a:pt x="15" y="6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4" y="15"/>
                  </a:lnTo>
                  <a:lnTo>
                    <a:pt x="25" y="17"/>
                  </a:lnTo>
                  <a:lnTo>
                    <a:pt x="28" y="23"/>
                  </a:lnTo>
                  <a:lnTo>
                    <a:pt x="28" y="23"/>
                  </a:lnTo>
                  <a:lnTo>
                    <a:pt x="29" y="25"/>
                  </a:lnTo>
                  <a:lnTo>
                    <a:pt x="31" y="26"/>
                  </a:lnTo>
                  <a:lnTo>
                    <a:pt x="35" y="26"/>
                  </a:lnTo>
                  <a:lnTo>
                    <a:pt x="35" y="26"/>
                  </a:lnTo>
                  <a:lnTo>
                    <a:pt x="35" y="2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32" name="Freeform 340"/>
            <p:cNvSpPr>
              <a:spLocks/>
            </p:cNvSpPr>
            <p:nvPr/>
          </p:nvSpPr>
          <p:spPr bwMode="auto">
            <a:xfrm>
              <a:off x="5041" y="2341"/>
              <a:ext cx="4" cy="1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0" y="31"/>
                </a:cxn>
                <a:cxn ang="0">
                  <a:pos x="2" y="23"/>
                </a:cxn>
                <a:cxn ang="0">
                  <a:pos x="6" y="14"/>
                </a:cxn>
                <a:cxn ang="0">
                  <a:pos x="10" y="7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14" y="7"/>
                </a:cxn>
                <a:cxn ang="0">
                  <a:pos x="14" y="10"/>
                </a:cxn>
                <a:cxn ang="0">
                  <a:pos x="15" y="11"/>
                </a:cxn>
                <a:cxn ang="0">
                  <a:pos x="15" y="11"/>
                </a:cxn>
                <a:cxn ang="0">
                  <a:pos x="15" y="11"/>
                </a:cxn>
                <a:cxn ang="0">
                  <a:pos x="13" y="13"/>
                </a:cxn>
                <a:cxn ang="0">
                  <a:pos x="10" y="15"/>
                </a:cxn>
                <a:cxn ang="0">
                  <a:pos x="8" y="17"/>
                </a:cxn>
                <a:cxn ang="0">
                  <a:pos x="7" y="20"/>
                </a:cxn>
                <a:cxn ang="0">
                  <a:pos x="3" y="31"/>
                </a:cxn>
                <a:cxn ang="0">
                  <a:pos x="3" y="31"/>
                </a:cxn>
                <a:cxn ang="0">
                  <a:pos x="2" y="33"/>
                </a:cxn>
                <a:cxn ang="0">
                  <a:pos x="1" y="33"/>
                </a:cxn>
                <a:cxn ang="0">
                  <a:pos x="0" y="31"/>
                </a:cxn>
                <a:cxn ang="0">
                  <a:pos x="0" y="31"/>
                </a:cxn>
                <a:cxn ang="0">
                  <a:pos x="0" y="31"/>
                </a:cxn>
              </a:cxnLst>
              <a:rect l="0" t="0" r="r" b="b"/>
              <a:pathLst>
                <a:path w="15" h="33">
                  <a:moveTo>
                    <a:pt x="0" y="31"/>
                  </a:moveTo>
                  <a:lnTo>
                    <a:pt x="0" y="31"/>
                  </a:lnTo>
                  <a:lnTo>
                    <a:pt x="2" y="23"/>
                  </a:lnTo>
                  <a:lnTo>
                    <a:pt x="6" y="14"/>
                  </a:lnTo>
                  <a:lnTo>
                    <a:pt x="10" y="7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4" y="7"/>
                  </a:lnTo>
                  <a:lnTo>
                    <a:pt x="14" y="10"/>
                  </a:lnTo>
                  <a:lnTo>
                    <a:pt x="15" y="11"/>
                  </a:lnTo>
                  <a:lnTo>
                    <a:pt x="15" y="11"/>
                  </a:lnTo>
                  <a:lnTo>
                    <a:pt x="15" y="11"/>
                  </a:lnTo>
                  <a:lnTo>
                    <a:pt x="13" y="13"/>
                  </a:lnTo>
                  <a:lnTo>
                    <a:pt x="10" y="15"/>
                  </a:lnTo>
                  <a:lnTo>
                    <a:pt x="8" y="17"/>
                  </a:lnTo>
                  <a:lnTo>
                    <a:pt x="7" y="20"/>
                  </a:lnTo>
                  <a:lnTo>
                    <a:pt x="3" y="31"/>
                  </a:lnTo>
                  <a:lnTo>
                    <a:pt x="3" y="31"/>
                  </a:lnTo>
                  <a:lnTo>
                    <a:pt x="2" y="33"/>
                  </a:lnTo>
                  <a:lnTo>
                    <a:pt x="1" y="33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33" name="Freeform 341"/>
            <p:cNvSpPr>
              <a:spLocks/>
            </p:cNvSpPr>
            <p:nvPr/>
          </p:nvSpPr>
          <p:spPr bwMode="auto">
            <a:xfrm>
              <a:off x="5055" y="2346"/>
              <a:ext cx="28" cy="11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26"/>
                </a:cxn>
                <a:cxn ang="0">
                  <a:pos x="0" y="24"/>
                </a:cxn>
                <a:cxn ang="0">
                  <a:pos x="0" y="20"/>
                </a:cxn>
                <a:cxn ang="0">
                  <a:pos x="1" y="12"/>
                </a:cxn>
                <a:cxn ang="0">
                  <a:pos x="2" y="9"/>
                </a:cxn>
                <a:cxn ang="0">
                  <a:pos x="4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9" y="1"/>
                </a:cxn>
                <a:cxn ang="0">
                  <a:pos x="19" y="0"/>
                </a:cxn>
                <a:cxn ang="0">
                  <a:pos x="29" y="1"/>
                </a:cxn>
                <a:cxn ang="0">
                  <a:pos x="38" y="3"/>
                </a:cxn>
                <a:cxn ang="0">
                  <a:pos x="45" y="7"/>
                </a:cxn>
                <a:cxn ang="0">
                  <a:pos x="45" y="7"/>
                </a:cxn>
                <a:cxn ang="0">
                  <a:pos x="50" y="9"/>
                </a:cxn>
                <a:cxn ang="0">
                  <a:pos x="58" y="14"/>
                </a:cxn>
                <a:cxn ang="0">
                  <a:pos x="69" y="22"/>
                </a:cxn>
                <a:cxn ang="0">
                  <a:pos x="83" y="34"/>
                </a:cxn>
                <a:cxn ang="0">
                  <a:pos x="83" y="34"/>
                </a:cxn>
                <a:cxn ang="0">
                  <a:pos x="82" y="36"/>
                </a:cxn>
                <a:cxn ang="0">
                  <a:pos x="82" y="36"/>
                </a:cxn>
                <a:cxn ang="0">
                  <a:pos x="82" y="36"/>
                </a:cxn>
                <a:cxn ang="0">
                  <a:pos x="71" y="28"/>
                </a:cxn>
                <a:cxn ang="0">
                  <a:pos x="63" y="23"/>
                </a:cxn>
                <a:cxn ang="0">
                  <a:pos x="53" y="16"/>
                </a:cxn>
                <a:cxn ang="0">
                  <a:pos x="41" y="11"/>
                </a:cxn>
                <a:cxn ang="0">
                  <a:pos x="30" y="8"/>
                </a:cxn>
                <a:cxn ang="0">
                  <a:pos x="25" y="7"/>
                </a:cxn>
                <a:cxn ang="0">
                  <a:pos x="19" y="7"/>
                </a:cxn>
                <a:cxn ang="0">
                  <a:pos x="15" y="7"/>
                </a:cxn>
                <a:cxn ang="0">
                  <a:pos x="9" y="9"/>
                </a:cxn>
                <a:cxn ang="0">
                  <a:pos x="9" y="9"/>
                </a:cxn>
                <a:cxn ang="0">
                  <a:pos x="7" y="10"/>
                </a:cxn>
                <a:cxn ang="0">
                  <a:pos x="6" y="12"/>
                </a:cxn>
                <a:cxn ang="0">
                  <a:pos x="6" y="16"/>
                </a:cxn>
                <a:cxn ang="0">
                  <a:pos x="6" y="22"/>
                </a:cxn>
                <a:cxn ang="0">
                  <a:pos x="6" y="24"/>
                </a:cxn>
                <a:cxn ang="0">
                  <a:pos x="5" y="26"/>
                </a:cxn>
                <a:cxn ang="0">
                  <a:pos x="5" y="26"/>
                </a:cxn>
                <a:cxn ang="0">
                  <a:pos x="4" y="27"/>
                </a:cxn>
                <a:cxn ang="0">
                  <a:pos x="3" y="27"/>
                </a:cxn>
                <a:cxn ang="0">
                  <a:pos x="1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83" h="36">
                  <a:moveTo>
                    <a:pt x="1" y="26"/>
                  </a:moveTo>
                  <a:lnTo>
                    <a:pt x="1" y="26"/>
                  </a:lnTo>
                  <a:lnTo>
                    <a:pt x="0" y="24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2" y="9"/>
                  </a:lnTo>
                  <a:lnTo>
                    <a:pt x="4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9" y="1"/>
                  </a:lnTo>
                  <a:lnTo>
                    <a:pt x="19" y="0"/>
                  </a:lnTo>
                  <a:lnTo>
                    <a:pt x="29" y="1"/>
                  </a:lnTo>
                  <a:lnTo>
                    <a:pt x="38" y="3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50" y="9"/>
                  </a:lnTo>
                  <a:lnTo>
                    <a:pt x="58" y="14"/>
                  </a:lnTo>
                  <a:lnTo>
                    <a:pt x="69" y="22"/>
                  </a:lnTo>
                  <a:lnTo>
                    <a:pt x="83" y="34"/>
                  </a:lnTo>
                  <a:lnTo>
                    <a:pt x="83" y="34"/>
                  </a:lnTo>
                  <a:lnTo>
                    <a:pt x="82" y="36"/>
                  </a:lnTo>
                  <a:lnTo>
                    <a:pt x="82" y="36"/>
                  </a:lnTo>
                  <a:lnTo>
                    <a:pt x="82" y="36"/>
                  </a:lnTo>
                  <a:lnTo>
                    <a:pt x="71" y="28"/>
                  </a:lnTo>
                  <a:lnTo>
                    <a:pt x="63" y="23"/>
                  </a:lnTo>
                  <a:lnTo>
                    <a:pt x="53" y="16"/>
                  </a:lnTo>
                  <a:lnTo>
                    <a:pt x="41" y="11"/>
                  </a:lnTo>
                  <a:lnTo>
                    <a:pt x="30" y="8"/>
                  </a:lnTo>
                  <a:lnTo>
                    <a:pt x="25" y="7"/>
                  </a:lnTo>
                  <a:lnTo>
                    <a:pt x="19" y="7"/>
                  </a:lnTo>
                  <a:lnTo>
                    <a:pt x="15" y="7"/>
                  </a:lnTo>
                  <a:lnTo>
                    <a:pt x="9" y="9"/>
                  </a:lnTo>
                  <a:lnTo>
                    <a:pt x="9" y="9"/>
                  </a:lnTo>
                  <a:lnTo>
                    <a:pt x="7" y="10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6" y="22"/>
                  </a:lnTo>
                  <a:lnTo>
                    <a:pt x="6" y="24"/>
                  </a:lnTo>
                  <a:lnTo>
                    <a:pt x="5" y="26"/>
                  </a:lnTo>
                  <a:lnTo>
                    <a:pt x="5" y="26"/>
                  </a:lnTo>
                  <a:lnTo>
                    <a:pt x="4" y="27"/>
                  </a:lnTo>
                  <a:lnTo>
                    <a:pt x="3" y="27"/>
                  </a:lnTo>
                  <a:lnTo>
                    <a:pt x="1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34" name="Freeform 342"/>
            <p:cNvSpPr>
              <a:spLocks/>
            </p:cNvSpPr>
            <p:nvPr/>
          </p:nvSpPr>
          <p:spPr bwMode="auto">
            <a:xfrm>
              <a:off x="5067" y="2347"/>
              <a:ext cx="0" cy="8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0" y="23"/>
                </a:cxn>
                <a:cxn ang="0">
                  <a:pos x="2" y="25"/>
                </a:cxn>
                <a:cxn ang="0">
                  <a:pos x="4" y="0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4" h="25">
                  <a:moveTo>
                    <a:pt x="1" y="1"/>
                  </a:moveTo>
                  <a:lnTo>
                    <a:pt x="0" y="23"/>
                  </a:lnTo>
                  <a:lnTo>
                    <a:pt x="2" y="25"/>
                  </a:lnTo>
                  <a:lnTo>
                    <a:pt x="4" y="0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35" name="Freeform 343"/>
            <p:cNvSpPr>
              <a:spLocks/>
            </p:cNvSpPr>
            <p:nvPr/>
          </p:nvSpPr>
          <p:spPr bwMode="auto">
            <a:xfrm>
              <a:off x="5069" y="2348"/>
              <a:ext cx="0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7"/>
                </a:cxn>
                <a:cxn ang="0">
                  <a:pos x="1" y="17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7">
                  <a:moveTo>
                    <a:pt x="0" y="0"/>
                  </a:moveTo>
                  <a:lnTo>
                    <a:pt x="0" y="17"/>
                  </a:lnTo>
                  <a:lnTo>
                    <a:pt x="1" y="17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36" name="Freeform 344"/>
            <p:cNvSpPr>
              <a:spLocks/>
            </p:cNvSpPr>
            <p:nvPr/>
          </p:nvSpPr>
          <p:spPr bwMode="auto">
            <a:xfrm>
              <a:off x="5071" y="2348"/>
              <a:ext cx="3" cy="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1"/>
                </a:cxn>
                <a:cxn ang="0">
                  <a:pos x="2" y="22"/>
                </a:cxn>
                <a:cxn ang="0">
                  <a:pos x="4" y="2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4" h="22">
                  <a:moveTo>
                    <a:pt x="1" y="0"/>
                  </a:moveTo>
                  <a:lnTo>
                    <a:pt x="0" y="21"/>
                  </a:lnTo>
                  <a:lnTo>
                    <a:pt x="2" y="22"/>
                  </a:lnTo>
                  <a:lnTo>
                    <a:pt x="4" y="2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37" name="Freeform 345"/>
            <p:cNvSpPr>
              <a:spLocks/>
            </p:cNvSpPr>
            <p:nvPr/>
          </p:nvSpPr>
          <p:spPr bwMode="auto">
            <a:xfrm>
              <a:off x="5075" y="2351"/>
              <a:ext cx="1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9"/>
                </a:cxn>
                <a:cxn ang="0">
                  <a:pos x="2" y="20"/>
                </a:cxn>
                <a:cxn ang="0">
                  <a:pos x="3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0">
                  <a:moveTo>
                    <a:pt x="0" y="0"/>
                  </a:moveTo>
                  <a:lnTo>
                    <a:pt x="1" y="19"/>
                  </a:lnTo>
                  <a:lnTo>
                    <a:pt x="2" y="20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38" name="Freeform 346"/>
            <p:cNvSpPr>
              <a:spLocks/>
            </p:cNvSpPr>
            <p:nvPr/>
          </p:nvSpPr>
          <p:spPr bwMode="auto">
            <a:xfrm>
              <a:off x="5072" y="2348"/>
              <a:ext cx="4" cy="6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0" y="12"/>
                </a:cxn>
                <a:cxn ang="0">
                  <a:pos x="3" y="11"/>
                </a:cxn>
                <a:cxn ang="0">
                  <a:pos x="6" y="10"/>
                </a:cxn>
                <a:cxn ang="0">
                  <a:pos x="9" y="11"/>
                </a:cxn>
                <a:cxn ang="0">
                  <a:pos x="11" y="13"/>
                </a:cxn>
                <a:cxn ang="0">
                  <a:pos x="11" y="13"/>
                </a:cxn>
                <a:cxn ang="0">
                  <a:pos x="12" y="6"/>
                </a:cxn>
                <a:cxn ang="0">
                  <a:pos x="1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2" h="13">
                  <a:moveTo>
                    <a:pt x="0" y="12"/>
                  </a:moveTo>
                  <a:lnTo>
                    <a:pt x="0" y="12"/>
                  </a:lnTo>
                  <a:lnTo>
                    <a:pt x="3" y="11"/>
                  </a:lnTo>
                  <a:lnTo>
                    <a:pt x="6" y="10"/>
                  </a:lnTo>
                  <a:lnTo>
                    <a:pt x="9" y="11"/>
                  </a:lnTo>
                  <a:lnTo>
                    <a:pt x="11" y="13"/>
                  </a:lnTo>
                  <a:lnTo>
                    <a:pt x="11" y="13"/>
                  </a:lnTo>
                  <a:lnTo>
                    <a:pt x="12" y="6"/>
                  </a:lnTo>
                  <a:lnTo>
                    <a:pt x="1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39" name="Freeform 347"/>
            <p:cNvSpPr>
              <a:spLocks/>
            </p:cNvSpPr>
            <p:nvPr/>
          </p:nvSpPr>
          <p:spPr bwMode="auto">
            <a:xfrm>
              <a:off x="5096" y="2350"/>
              <a:ext cx="32" cy="11"/>
            </a:xfrm>
            <a:custGeom>
              <a:avLst/>
              <a:gdLst/>
              <a:ahLst/>
              <a:cxnLst>
                <a:cxn ang="0">
                  <a:pos x="1" y="24"/>
                </a:cxn>
                <a:cxn ang="0">
                  <a:pos x="1" y="24"/>
                </a:cxn>
                <a:cxn ang="0">
                  <a:pos x="0" y="21"/>
                </a:cxn>
                <a:cxn ang="0">
                  <a:pos x="0" y="18"/>
                </a:cxn>
                <a:cxn ang="0">
                  <a:pos x="2" y="14"/>
                </a:cxn>
                <a:cxn ang="0">
                  <a:pos x="6" y="10"/>
                </a:cxn>
                <a:cxn ang="0">
                  <a:pos x="9" y="7"/>
                </a:cxn>
                <a:cxn ang="0">
                  <a:pos x="13" y="4"/>
                </a:cxn>
                <a:cxn ang="0">
                  <a:pos x="18" y="1"/>
                </a:cxn>
                <a:cxn ang="0">
                  <a:pos x="21" y="0"/>
                </a:cxn>
                <a:cxn ang="0">
                  <a:pos x="21" y="0"/>
                </a:cxn>
                <a:cxn ang="0">
                  <a:pos x="32" y="0"/>
                </a:cxn>
                <a:cxn ang="0">
                  <a:pos x="43" y="1"/>
                </a:cxn>
                <a:cxn ang="0">
                  <a:pos x="52" y="3"/>
                </a:cxn>
                <a:cxn ang="0">
                  <a:pos x="61" y="6"/>
                </a:cxn>
                <a:cxn ang="0">
                  <a:pos x="61" y="6"/>
                </a:cxn>
                <a:cxn ang="0">
                  <a:pos x="72" y="11"/>
                </a:cxn>
                <a:cxn ang="0">
                  <a:pos x="82" y="18"/>
                </a:cxn>
                <a:cxn ang="0">
                  <a:pos x="96" y="29"/>
                </a:cxn>
                <a:cxn ang="0">
                  <a:pos x="96" y="29"/>
                </a:cxn>
                <a:cxn ang="0">
                  <a:pos x="96" y="31"/>
                </a:cxn>
                <a:cxn ang="0">
                  <a:pos x="96" y="31"/>
                </a:cxn>
                <a:cxn ang="0">
                  <a:pos x="96" y="31"/>
                </a:cxn>
                <a:cxn ang="0">
                  <a:pos x="85" y="24"/>
                </a:cxn>
                <a:cxn ang="0">
                  <a:pos x="77" y="20"/>
                </a:cxn>
                <a:cxn ang="0">
                  <a:pos x="67" y="14"/>
                </a:cxn>
                <a:cxn ang="0">
                  <a:pos x="56" y="10"/>
                </a:cxn>
                <a:cxn ang="0">
                  <a:pos x="43" y="7"/>
                </a:cxn>
                <a:cxn ang="0">
                  <a:pos x="30" y="6"/>
                </a:cxn>
                <a:cxn ang="0">
                  <a:pos x="22" y="7"/>
                </a:cxn>
                <a:cxn ang="0">
                  <a:pos x="15" y="8"/>
                </a:cxn>
                <a:cxn ang="0">
                  <a:pos x="15" y="8"/>
                </a:cxn>
                <a:cxn ang="0">
                  <a:pos x="13" y="8"/>
                </a:cxn>
                <a:cxn ang="0">
                  <a:pos x="11" y="10"/>
                </a:cxn>
                <a:cxn ang="0">
                  <a:pos x="9" y="13"/>
                </a:cxn>
                <a:cxn ang="0">
                  <a:pos x="8" y="19"/>
                </a:cxn>
                <a:cxn ang="0">
                  <a:pos x="7" y="24"/>
                </a:cxn>
                <a:cxn ang="0">
                  <a:pos x="7" y="24"/>
                </a:cxn>
                <a:cxn ang="0">
                  <a:pos x="6" y="25"/>
                </a:cxn>
                <a:cxn ang="0">
                  <a:pos x="4" y="25"/>
                </a:cxn>
                <a:cxn ang="0">
                  <a:pos x="1" y="24"/>
                </a:cxn>
                <a:cxn ang="0">
                  <a:pos x="1" y="24"/>
                </a:cxn>
                <a:cxn ang="0">
                  <a:pos x="1" y="24"/>
                </a:cxn>
              </a:cxnLst>
              <a:rect l="0" t="0" r="r" b="b"/>
              <a:pathLst>
                <a:path w="96" h="31">
                  <a:moveTo>
                    <a:pt x="1" y="24"/>
                  </a:moveTo>
                  <a:lnTo>
                    <a:pt x="1" y="24"/>
                  </a:lnTo>
                  <a:lnTo>
                    <a:pt x="0" y="21"/>
                  </a:lnTo>
                  <a:lnTo>
                    <a:pt x="0" y="18"/>
                  </a:lnTo>
                  <a:lnTo>
                    <a:pt x="2" y="14"/>
                  </a:lnTo>
                  <a:lnTo>
                    <a:pt x="6" y="10"/>
                  </a:lnTo>
                  <a:lnTo>
                    <a:pt x="9" y="7"/>
                  </a:lnTo>
                  <a:lnTo>
                    <a:pt x="13" y="4"/>
                  </a:lnTo>
                  <a:lnTo>
                    <a:pt x="18" y="1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32" y="0"/>
                  </a:lnTo>
                  <a:lnTo>
                    <a:pt x="43" y="1"/>
                  </a:lnTo>
                  <a:lnTo>
                    <a:pt x="52" y="3"/>
                  </a:lnTo>
                  <a:lnTo>
                    <a:pt x="61" y="6"/>
                  </a:lnTo>
                  <a:lnTo>
                    <a:pt x="61" y="6"/>
                  </a:lnTo>
                  <a:lnTo>
                    <a:pt x="72" y="11"/>
                  </a:lnTo>
                  <a:lnTo>
                    <a:pt x="82" y="18"/>
                  </a:lnTo>
                  <a:lnTo>
                    <a:pt x="96" y="29"/>
                  </a:lnTo>
                  <a:lnTo>
                    <a:pt x="96" y="29"/>
                  </a:lnTo>
                  <a:lnTo>
                    <a:pt x="96" y="31"/>
                  </a:lnTo>
                  <a:lnTo>
                    <a:pt x="96" y="31"/>
                  </a:lnTo>
                  <a:lnTo>
                    <a:pt x="96" y="31"/>
                  </a:lnTo>
                  <a:lnTo>
                    <a:pt x="85" y="24"/>
                  </a:lnTo>
                  <a:lnTo>
                    <a:pt x="77" y="20"/>
                  </a:lnTo>
                  <a:lnTo>
                    <a:pt x="67" y="14"/>
                  </a:lnTo>
                  <a:lnTo>
                    <a:pt x="56" y="10"/>
                  </a:lnTo>
                  <a:lnTo>
                    <a:pt x="43" y="7"/>
                  </a:lnTo>
                  <a:lnTo>
                    <a:pt x="30" y="6"/>
                  </a:lnTo>
                  <a:lnTo>
                    <a:pt x="22" y="7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3" y="8"/>
                  </a:lnTo>
                  <a:lnTo>
                    <a:pt x="11" y="10"/>
                  </a:lnTo>
                  <a:lnTo>
                    <a:pt x="9" y="13"/>
                  </a:lnTo>
                  <a:lnTo>
                    <a:pt x="8" y="19"/>
                  </a:lnTo>
                  <a:lnTo>
                    <a:pt x="7" y="24"/>
                  </a:lnTo>
                  <a:lnTo>
                    <a:pt x="7" y="24"/>
                  </a:lnTo>
                  <a:lnTo>
                    <a:pt x="6" y="25"/>
                  </a:lnTo>
                  <a:lnTo>
                    <a:pt x="4" y="25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1" y="2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40" name="Freeform 348"/>
            <p:cNvSpPr>
              <a:spLocks/>
            </p:cNvSpPr>
            <p:nvPr/>
          </p:nvSpPr>
          <p:spPr bwMode="auto">
            <a:xfrm>
              <a:off x="5104" y="2353"/>
              <a:ext cx="3" cy="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4"/>
                </a:cxn>
                <a:cxn ang="0">
                  <a:pos x="2" y="25"/>
                </a:cxn>
                <a:cxn ang="0">
                  <a:pos x="4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25">
                  <a:moveTo>
                    <a:pt x="2" y="0"/>
                  </a:moveTo>
                  <a:lnTo>
                    <a:pt x="0" y="24"/>
                  </a:lnTo>
                  <a:lnTo>
                    <a:pt x="2" y="25"/>
                  </a:lnTo>
                  <a:lnTo>
                    <a:pt x="4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41" name="Freeform 349"/>
            <p:cNvSpPr>
              <a:spLocks/>
            </p:cNvSpPr>
            <p:nvPr/>
          </p:nvSpPr>
          <p:spPr bwMode="auto">
            <a:xfrm>
              <a:off x="5109" y="2353"/>
              <a:ext cx="1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4"/>
                </a:cxn>
                <a:cxn ang="0">
                  <a:pos x="1" y="25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25">
                  <a:moveTo>
                    <a:pt x="0" y="0"/>
                  </a:moveTo>
                  <a:lnTo>
                    <a:pt x="0" y="24"/>
                  </a:lnTo>
                  <a:lnTo>
                    <a:pt x="1" y="25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42" name="Freeform 350"/>
            <p:cNvSpPr>
              <a:spLocks/>
            </p:cNvSpPr>
            <p:nvPr/>
          </p:nvSpPr>
          <p:spPr bwMode="auto">
            <a:xfrm>
              <a:off x="5123" y="2355"/>
              <a:ext cx="0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"/>
                </a:cxn>
                <a:cxn ang="0">
                  <a:pos x="1" y="13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3">
                  <a:moveTo>
                    <a:pt x="0" y="0"/>
                  </a:moveTo>
                  <a:lnTo>
                    <a:pt x="0" y="13"/>
                  </a:lnTo>
                  <a:lnTo>
                    <a:pt x="1" y="13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43" name="Freeform 351"/>
            <p:cNvSpPr>
              <a:spLocks/>
            </p:cNvSpPr>
            <p:nvPr/>
          </p:nvSpPr>
          <p:spPr bwMode="auto">
            <a:xfrm>
              <a:off x="5111" y="2353"/>
              <a:ext cx="4" cy="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9"/>
                </a:cxn>
                <a:cxn ang="0">
                  <a:pos x="7" y="22"/>
                </a:cxn>
                <a:cxn ang="0">
                  <a:pos x="9" y="1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9" h="22">
                  <a:moveTo>
                    <a:pt x="1" y="0"/>
                  </a:moveTo>
                  <a:lnTo>
                    <a:pt x="0" y="19"/>
                  </a:lnTo>
                  <a:lnTo>
                    <a:pt x="7" y="22"/>
                  </a:lnTo>
                  <a:lnTo>
                    <a:pt x="9" y="1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44" name="Freeform 352"/>
            <p:cNvSpPr>
              <a:spLocks/>
            </p:cNvSpPr>
            <p:nvPr/>
          </p:nvSpPr>
          <p:spPr bwMode="auto">
            <a:xfrm>
              <a:off x="5117" y="2354"/>
              <a:ext cx="1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9"/>
                </a:cxn>
                <a:cxn ang="0">
                  <a:pos x="6" y="20"/>
                </a:cxn>
                <a:cxn ang="0">
                  <a:pos x="7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" h="20">
                  <a:moveTo>
                    <a:pt x="0" y="0"/>
                  </a:moveTo>
                  <a:lnTo>
                    <a:pt x="1" y="19"/>
                  </a:lnTo>
                  <a:lnTo>
                    <a:pt x="6" y="20"/>
                  </a:lnTo>
                  <a:lnTo>
                    <a:pt x="7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45" name="Freeform 353"/>
            <p:cNvSpPr>
              <a:spLocks/>
            </p:cNvSpPr>
            <p:nvPr/>
          </p:nvSpPr>
          <p:spPr bwMode="auto">
            <a:xfrm>
              <a:off x="5102" y="2353"/>
              <a:ext cx="1" cy="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3"/>
                </a:cxn>
                <a:cxn ang="0">
                  <a:pos x="3" y="24"/>
                </a:cxn>
                <a:cxn ang="0">
                  <a:pos x="4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4" h="24">
                  <a:moveTo>
                    <a:pt x="1" y="0"/>
                  </a:moveTo>
                  <a:lnTo>
                    <a:pt x="0" y="23"/>
                  </a:lnTo>
                  <a:lnTo>
                    <a:pt x="3" y="24"/>
                  </a:lnTo>
                  <a:lnTo>
                    <a:pt x="4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46" name="Freeform 354"/>
            <p:cNvSpPr>
              <a:spLocks/>
            </p:cNvSpPr>
            <p:nvPr/>
          </p:nvSpPr>
          <p:spPr bwMode="auto">
            <a:xfrm>
              <a:off x="5109" y="2353"/>
              <a:ext cx="4" cy="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13"/>
                </a:cxn>
                <a:cxn ang="0">
                  <a:pos x="3" y="12"/>
                </a:cxn>
                <a:cxn ang="0">
                  <a:pos x="6" y="12"/>
                </a:cxn>
                <a:cxn ang="0">
                  <a:pos x="9" y="13"/>
                </a:cxn>
                <a:cxn ang="0">
                  <a:pos x="11" y="14"/>
                </a:cxn>
                <a:cxn ang="0">
                  <a:pos x="11" y="14"/>
                </a:cxn>
                <a:cxn ang="0">
                  <a:pos x="12" y="5"/>
                </a:cxn>
                <a:cxn ang="0">
                  <a:pos x="1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12" h="14">
                  <a:moveTo>
                    <a:pt x="0" y="13"/>
                  </a:moveTo>
                  <a:lnTo>
                    <a:pt x="0" y="13"/>
                  </a:lnTo>
                  <a:lnTo>
                    <a:pt x="3" y="12"/>
                  </a:lnTo>
                  <a:lnTo>
                    <a:pt x="6" y="12"/>
                  </a:lnTo>
                  <a:lnTo>
                    <a:pt x="9" y="13"/>
                  </a:lnTo>
                  <a:lnTo>
                    <a:pt x="11" y="14"/>
                  </a:lnTo>
                  <a:lnTo>
                    <a:pt x="11" y="14"/>
                  </a:lnTo>
                  <a:lnTo>
                    <a:pt x="12" y="5"/>
                  </a:lnTo>
                  <a:lnTo>
                    <a:pt x="1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47" name="Freeform 355"/>
            <p:cNvSpPr>
              <a:spLocks/>
            </p:cNvSpPr>
            <p:nvPr/>
          </p:nvSpPr>
          <p:spPr bwMode="auto">
            <a:xfrm>
              <a:off x="4990" y="2332"/>
              <a:ext cx="207" cy="45"/>
            </a:xfrm>
            <a:custGeom>
              <a:avLst/>
              <a:gdLst/>
              <a:ahLst/>
              <a:cxnLst>
                <a:cxn ang="0">
                  <a:pos x="166" y="118"/>
                </a:cxn>
                <a:cxn ang="0">
                  <a:pos x="138" y="90"/>
                </a:cxn>
                <a:cxn ang="0">
                  <a:pos x="98" y="60"/>
                </a:cxn>
                <a:cxn ang="0">
                  <a:pos x="58" y="32"/>
                </a:cxn>
                <a:cxn ang="0">
                  <a:pos x="26" y="16"/>
                </a:cxn>
                <a:cxn ang="0">
                  <a:pos x="16" y="13"/>
                </a:cxn>
                <a:cxn ang="0">
                  <a:pos x="4" y="6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40" y="18"/>
                </a:cxn>
                <a:cxn ang="0">
                  <a:pos x="119" y="48"/>
                </a:cxn>
                <a:cxn ang="0">
                  <a:pos x="202" y="68"/>
                </a:cxn>
                <a:cxn ang="0">
                  <a:pos x="297" y="80"/>
                </a:cxn>
                <a:cxn ang="0">
                  <a:pos x="350" y="83"/>
                </a:cxn>
                <a:cxn ang="0">
                  <a:pos x="448" y="85"/>
                </a:cxn>
                <a:cxn ang="0">
                  <a:pos x="519" y="81"/>
                </a:cxn>
                <a:cxn ang="0">
                  <a:pos x="615" y="71"/>
                </a:cxn>
                <a:cxn ang="0">
                  <a:pos x="603" y="85"/>
                </a:cxn>
                <a:cxn ang="0">
                  <a:pos x="574" y="112"/>
                </a:cxn>
                <a:cxn ang="0">
                  <a:pos x="551" y="128"/>
                </a:cxn>
                <a:cxn ang="0">
                  <a:pos x="538" y="134"/>
                </a:cxn>
                <a:cxn ang="0">
                  <a:pos x="578" y="102"/>
                </a:cxn>
                <a:cxn ang="0">
                  <a:pos x="590" y="89"/>
                </a:cxn>
                <a:cxn ang="0">
                  <a:pos x="594" y="82"/>
                </a:cxn>
                <a:cxn ang="0">
                  <a:pos x="487" y="89"/>
                </a:cxn>
                <a:cxn ang="0">
                  <a:pos x="399" y="91"/>
                </a:cxn>
                <a:cxn ang="0">
                  <a:pos x="326" y="90"/>
                </a:cxn>
                <a:cxn ang="0">
                  <a:pos x="265" y="86"/>
                </a:cxn>
                <a:cxn ang="0">
                  <a:pos x="215" y="78"/>
                </a:cxn>
                <a:cxn ang="0">
                  <a:pos x="171" y="68"/>
                </a:cxn>
                <a:cxn ang="0">
                  <a:pos x="89" y="45"/>
                </a:cxn>
                <a:cxn ang="0">
                  <a:pos x="118" y="64"/>
                </a:cxn>
                <a:cxn ang="0">
                  <a:pos x="152" y="88"/>
                </a:cxn>
                <a:cxn ang="0">
                  <a:pos x="165" y="101"/>
                </a:cxn>
                <a:cxn ang="0">
                  <a:pos x="168" y="105"/>
                </a:cxn>
                <a:cxn ang="0">
                  <a:pos x="171" y="113"/>
                </a:cxn>
                <a:cxn ang="0">
                  <a:pos x="169" y="116"/>
                </a:cxn>
                <a:cxn ang="0">
                  <a:pos x="166" y="118"/>
                </a:cxn>
                <a:cxn ang="0">
                  <a:pos x="166" y="118"/>
                </a:cxn>
              </a:cxnLst>
              <a:rect l="0" t="0" r="r" b="b"/>
              <a:pathLst>
                <a:path w="615" h="134">
                  <a:moveTo>
                    <a:pt x="166" y="118"/>
                  </a:moveTo>
                  <a:lnTo>
                    <a:pt x="166" y="118"/>
                  </a:lnTo>
                  <a:lnTo>
                    <a:pt x="154" y="105"/>
                  </a:lnTo>
                  <a:lnTo>
                    <a:pt x="138" y="90"/>
                  </a:lnTo>
                  <a:lnTo>
                    <a:pt x="118" y="75"/>
                  </a:lnTo>
                  <a:lnTo>
                    <a:pt x="98" y="60"/>
                  </a:lnTo>
                  <a:lnTo>
                    <a:pt x="77" y="45"/>
                  </a:lnTo>
                  <a:lnTo>
                    <a:pt x="58" y="32"/>
                  </a:lnTo>
                  <a:lnTo>
                    <a:pt x="40" y="23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16" y="13"/>
                  </a:lnTo>
                  <a:lnTo>
                    <a:pt x="9" y="10"/>
                  </a:lnTo>
                  <a:lnTo>
                    <a:pt x="4" y="6"/>
                  </a:lnTo>
                  <a:lnTo>
                    <a:pt x="1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40" y="18"/>
                  </a:lnTo>
                  <a:lnTo>
                    <a:pt x="80" y="33"/>
                  </a:lnTo>
                  <a:lnTo>
                    <a:pt x="119" y="48"/>
                  </a:lnTo>
                  <a:lnTo>
                    <a:pt x="160" y="60"/>
                  </a:lnTo>
                  <a:lnTo>
                    <a:pt x="202" y="68"/>
                  </a:lnTo>
                  <a:lnTo>
                    <a:pt x="248" y="76"/>
                  </a:lnTo>
                  <a:lnTo>
                    <a:pt x="297" y="80"/>
                  </a:lnTo>
                  <a:lnTo>
                    <a:pt x="350" y="83"/>
                  </a:lnTo>
                  <a:lnTo>
                    <a:pt x="350" y="83"/>
                  </a:lnTo>
                  <a:lnTo>
                    <a:pt x="393" y="85"/>
                  </a:lnTo>
                  <a:lnTo>
                    <a:pt x="448" y="85"/>
                  </a:lnTo>
                  <a:lnTo>
                    <a:pt x="481" y="83"/>
                  </a:lnTo>
                  <a:lnTo>
                    <a:pt x="519" y="81"/>
                  </a:lnTo>
                  <a:lnTo>
                    <a:pt x="564" y="78"/>
                  </a:lnTo>
                  <a:lnTo>
                    <a:pt x="615" y="71"/>
                  </a:lnTo>
                  <a:lnTo>
                    <a:pt x="615" y="71"/>
                  </a:lnTo>
                  <a:lnTo>
                    <a:pt x="603" y="85"/>
                  </a:lnTo>
                  <a:lnTo>
                    <a:pt x="584" y="102"/>
                  </a:lnTo>
                  <a:lnTo>
                    <a:pt x="574" y="112"/>
                  </a:lnTo>
                  <a:lnTo>
                    <a:pt x="563" y="120"/>
                  </a:lnTo>
                  <a:lnTo>
                    <a:pt x="551" y="128"/>
                  </a:lnTo>
                  <a:lnTo>
                    <a:pt x="538" y="134"/>
                  </a:lnTo>
                  <a:lnTo>
                    <a:pt x="538" y="134"/>
                  </a:lnTo>
                  <a:lnTo>
                    <a:pt x="570" y="108"/>
                  </a:lnTo>
                  <a:lnTo>
                    <a:pt x="578" y="102"/>
                  </a:lnTo>
                  <a:lnTo>
                    <a:pt x="584" y="95"/>
                  </a:lnTo>
                  <a:lnTo>
                    <a:pt x="590" y="89"/>
                  </a:lnTo>
                  <a:lnTo>
                    <a:pt x="594" y="82"/>
                  </a:lnTo>
                  <a:lnTo>
                    <a:pt x="594" y="82"/>
                  </a:lnTo>
                  <a:lnTo>
                    <a:pt x="538" y="87"/>
                  </a:lnTo>
                  <a:lnTo>
                    <a:pt x="487" y="89"/>
                  </a:lnTo>
                  <a:lnTo>
                    <a:pt x="440" y="91"/>
                  </a:lnTo>
                  <a:lnTo>
                    <a:pt x="399" y="91"/>
                  </a:lnTo>
                  <a:lnTo>
                    <a:pt x="361" y="91"/>
                  </a:lnTo>
                  <a:lnTo>
                    <a:pt x="326" y="90"/>
                  </a:lnTo>
                  <a:lnTo>
                    <a:pt x="294" y="88"/>
                  </a:lnTo>
                  <a:lnTo>
                    <a:pt x="265" y="86"/>
                  </a:lnTo>
                  <a:lnTo>
                    <a:pt x="239" y="82"/>
                  </a:lnTo>
                  <a:lnTo>
                    <a:pt x="215" y="78"/>
                  </a:lnTo>
                  <a:lnTo>
                    <a:pt x="192" y="74"/>
                  </a:lnTo>
                  <a:lnTo>
                    <a:pt x="171" y="68"/>
                  </a:lnTo>
                  <a:lnTo>
                    <a:pt x="130" y="57"/>
                  </a:lnTo>
                  <a:lnTo>
                    <a:pt x="89" y="45"/>
                  </a:lnTo>
                  <a:lnTo>
                    <a:pt x="89" y="45"/>
                  </a:lnTo>
                  <a:lnTo>
                    <a:pt x="118" y="64"/>
                  </a:lnTo>
                  <a:lnTo>
                    <a:pt x="142" y="80"/>
                  </a:lnTo>
                  <a:lnTo>
                    <a:pt x="152" y="88"/>
                  </a:lnTo>
                  <a:lnTo>
                    <a:pt x="160" y="94"/>
                  </a:lnTo>
                  <a:lnTo>
                    <a:pt x="165" y="101"/>
                  </a:lnTo>
                  <a:lnTo>
                    <a:pt x="168" y="105"/>
                  </a:lnTo>
                  <a:lnTo>
                    <a:pt x="168" y="105"/>
                  </a:lnTo>
                  <a:lnTo>
                    <a:pt x="169" y="109"/>
                  </a:lnTo>
                  <a:lnTo>
                    <a:pt x="171" y="113"/>
                  </a:lnTo>
                  <a:lnTo>
                    <a:pt x="171" y="115"/>
                  </a:lnTo>
                  <a:lnTo>
                    <a:pt x="169" y="116"/>
                  </a:lnTo>
                  <a:lnTo>
                    <a:pt x="167" y="117"/>
                  </a:lnTo>
                  <a:lnTo>
                    <a:pt x="166" y="118"/>
                  </a:lnTo>
                  <a:lnTo>
                    <a:pt x="166" y="118"/>
                  </a:lnTo>
                  <a:lnTo>
                    <a:pt x="166" y="118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48" name="Freeform 356"/>
            <p:cNvSpPr>
              <a:spLocks/>
            </p:cNvSpPr>
            <p:nvPr/>
          </p:nvSpPr>
          <p:spPr bwMode="auto">
            <a:xfrm>
              <a:off x="5047" y="2354"/>
              <a:ext cx="15" cy="15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1" y="4"/>
                </a:cxn>
                <a:cxn ang="0">
                  <a:pos x="3" y="9"/>
                </a:cxn>
                <a:cxn ang="0">
                  <a:pos x="7" y="15"/>
                </a:cxn>
                <a:cxn ang="0">
                  <a:pos x="18" y="28"/>
                </a:cxn>
                <a:cxn ang="0">
                  <a:pos x="29" y="39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41" y="47"/>
                </a:cxn>
                <a:cxn ang="0">
                  <a:pos x="44" y="48"/>
                </a:cxn>
                <a:cxn ang="0">
                  <a:pos x="45" y="48"/>
                </a:cxn>
                <a:cxn ang="0">
                  <a:pos x="45" y="47"/>
                </a:cxn>
                <a:cxn ang="0">
                  <a:pos x="43" y="45"/>
                </a:cxn>
                <a:cxn ang="0">
                  <a:pos x="43" y="45"/>
                </a:cxn>
                <a:cxn ang="0">
                  <a:pos x="22" y="27"/>
                </a:cxn>
                <a:cxn ang="0">
                  <a:pos x="9" y="14"/>
                </a:cxn>
                <a:cxn ang="0">
                  <a:pos x="5" y="9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1" y="4"/>
                </a:cxn>
              </a:cxnLst>
              <a:rect l="0" t="0" r="r" b="b"/>
              <a:pathLst>
                <a:path w="45" h="48">
                  <a:moveTo>
                    <a:pt x="1" y="4"/>
                  </a:moveTo>
                  <a:lnTo>
                    <a:pt x="1" y="4"/>
                  </a:lnTo>
                  <a:lnTo>
                    <a:pt x="3" y="9"/>
                  </a:lnTo>
                  <a:lnTo>
                    <a:pt x="7" y="15"/>
                  </a:lnTo>
                  <a:lnTo>
                    <a:pt x="18" y="28"/>
                  </a:lnTo>
                  <a:lnTo>
                    <a:pt x="29" y="39"/>
                  </a:lnTo>
                  <a:lnTo>
                    <a:pt x="36" y="46"/>
                  </a:lnTo>
                  <a:lnTo>
                    <a:pt x="36" y="46"/>
                  </a:lnTo>
                  <a:lnTo>
                    <a:pt x="41" y="47"/>
                  </a:lnTo>
                  <a:lnTo>
                    <a:pt x="44" y="48"/>
                  </a:lnTo>
                  <a:lnTo>
                    <a:pt x="45" y="48"/>
                  </a:lnTo>
                  <a:lnTo>
                    <a:pt x="45" y="47"/>
                  </a:lnTo>
                  <a:lnTo>
                    <a:pt x="43" y="45"/>
                  </a:lnTo>
                  <a:lnTo>
                    <a:pt x="43" y="45"/>
                  </a:lnTo>
                  <a:lnTo>
                    <a:pt x="22" y="27"/>
                  </a:lnTo>
                  <a:lnTo>
                    <a:pt x="9" y="14"/>
                  </a:lnTo>
                  <a:lnTo>
                    <a:pt x="5" y="9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4"/>
                  </a:lnTo>
                  <a:lnTo>
                    <a:pt x="1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49" name="Freeform 357"/>
            <p:cNvSpPr>
              <a:spLocks/>
            </p:cNvSpPr>
            <p:nvPr/>
          </p:nvSpPr>
          <p:spPr bwMode="auto">
            <a:xfrm>
              <a:off x="5019" y="2346"/>
              <a:ext cx="83" cy="24"/>
            </a:xfrm>
            <a:custGeom>
              <a:avLst/>
              <a:gdLst/>
              <a:ahLst/>
              <a:cxnLst>
                <a:cxn ang="0">
                  <a:pos x="79" y="74"/>
                </a:cxn>
                <a:cxn ang="0">
                  <a:pos x="113" y="74"/>
                </a:cxn>
                <a:cxn ang="0">
                  <a:pos x="132" y="73"/>
                </a:cxn>
                <a:cxn ang="0">
                  <a:pos x="119" y="65"/>
                </a:cxn>
                <a:cxn ang="0">
                  <a:pos x="143" y="65"/>
                </a:cxn>
                <a:cxn ang="0">
                  <a:pos x="157" y="67"/>
                </a:cxn>
                <a:cxn ang="0">
                  <a:pos x="155" y="66"/>
                </a:cxn>
                <a:cxn ang="0">
                  <a:pos x="138" y="63"/>
                </a:cxn>
                <a:cxn ang="0">
                  <a:pos x="112" y="61"/>
                </a:cxn>
                <a:cxn ang="0">
                  <a:pos x="110" y="58"/>
                </a:cxn>
                <a:cxn ang="0">
                  <a:pos x="107" y="56"/>
                </a:cxn>
                <a:cxn ang="0">
                  <a:pos x="114" y="56"/>
                </a:cxn>
                <a:cxn ang="0">
                  <a:pos x="127" y="57"/>
                </a:cxn>
                <a:cxn ang="0">
                  <a:pos x="166" y="60"/>
                </a:cxn>
                <a:cxn ang="0">
                  <a:pos x="187" y="61"/>
                </a:cxn>
                <a:cxn ang="0">
                  <a:pos x="187" y="60"/>
                </a:cxn>
                <a:cxn ang="0">
                  <a:pos x="178" y="60"/>
                </a:cxn>
                <a:cxn ang="0">
                  <a:pos x="130" y="54"/>
                </a:cxn>
                <a:cxn ang="0">
                  <a:pos x="119" y="52"/>
                </a:cxn>
                <a:cxn ang="0">
                  <a:pos x="105" y="47"/>
                </a:cxn>
                <a:cxn ang="0">
                  <a:pos x="105" y="45"/>
                </a:cxn>
                <a:cxn ang="0">
                  <a:pos x="118" y="46"/>
                </a:cxn>
                <a:cxn ang="0">
                  <a:pos x="139" y="49"/>
                </a:cxn>
                <a:cxn ang="0">
                  <a:pos x="188" y="54"/>
                </a:cxn>
                <a:cxn ang="0">
                  <a:pos x="228" y="56"/>
                </a:cxn>
                <a:cxn ang="0">
                  <a:pos x="249" y="56"/>
                </a:cxn>
                <a:cxn ang="0">
                  <a:pos x="188" y="51"/>
                </a:cxn>
                <a:cxn ang="0">
                  <a:pos x="135" y="45"/>
                </a:cxn>
                <a:cxn ang="0">
                  <a:pos x="78" y="33"/>
                </a:cxn>
                <a:cxn ang="0">
                  <a:pos x="68" y="29"/>
                </a:cxn>
                <a:cxn ang="0">
                  <a:pos x="66" y="26"/>
                </a:cxn>
                <a:cxn ang="0">
                  <a:pos x="69" y="25"/>
                </a:cxn>
                <a:cxn ang="0">
                  <a:pos x="79" y="26"/>
                </a:cxn>
                <a:cxn ang="0">
                  <a:pos x="164" y="41"/>
                </a:cxn>
                <a:cxn ang="0">
                  <a:pos x="181" y="44"/>
                </a:cxn>
                <a:cxn ang="0">
                  <a:pos x="186" y="43"/>
                </a:cxn>
                <a:cxn ang="0">
                  <a:pos x="179" y="40"/>
                </a:cxn>
                <a:cxn ang="0">
                  <a:pos x="165" y="37"/>
                </a:cxn>
                <a:cxn ang="0">
                  <a:pos x="104" y="25"/>
                </a:cxn>
                <a:cxn ang="0">
                  <a:pos x="24" y="7"/>
                </a:cxn>
                <a:cxn ang="0">
                  <a:pos x="0" y="0"/>
                </a:cxn>
                <a:cxn ang="0">
                  <a:pos x="27" y="22"/>
                </a:cxn>
                <a:cxn ang="0">
                  <a:pos x="73" y="66"/>
                </a:cxn>
                <a:cxn ang="0">
                  <a:pos x="79" y="74"/>
                </a:cxn>
              </a:cxnLst>
              <a:rect l="0" t="0" r="r" b="b"/>
              <a:pathLst>
                <a:path w="249" h="75">
                  <a:moveTo>
                    <a:pt x="79" y="74"/>
                  </a:moveTo>
                  <a:lnTo>
                    <a:pt x="79" y="74"/>
                  </a:lnTo>
                  <a:lnTo>
                    <a:pt x="95" y="75"/>
                  </a:lnTo>
                  <a:lnTo>
                    <a:pt x="113" y="74"/>
                  </a:lnTo>
                  <a:lnTo>
                    <a:pt x="132" y="73"/>
                  </a:lnTo>
                  <a:lnTo>
                    <a:pt x="132" y="73"/>
                  </a:lnTo>
                  <a:lnTo>
                    <a:pt x="119" y="65"/>
                  </a:lnTo>
                  <a:lnTo>
                    <a:pt x="119" y="65"/>
                  </a:lnTo>
                  <a:lnTo>
                    <a:pt x="119" y="65"/>
                  </a:lnTo>
                  <a:lnTo>
                    <a:pt x="143" y="65"/>
                  </a:lnTo>
                  <a:lnTo>
                    <a:pt x="152" y="66"/>
                  </a:lnTo>
                  <a:lnTo>
                    <a:pt x="157" y="67"/>
                  </a:lnTo>
                  <a:lnTo>
                    <a:pt x="157" y="67"/>
                  </a:lnTo>
                  <a:lnTo>
                    <a:pt x="155" y="66"/>
                  </a:lnTo>
                  <a:lnTo>
                    <a:pt x="151" y="65"/>
                  </a:lnTo>
                  <a:lnTo>
                    <a:pt x="138" y="63"/>
                  </a:lnTo>
                  <a:lnTo>
                    <a:pt x="112" y="61"/>
                  </a:lnTo>
                  <a:lnTo>
                    <a:pt x="112" y="61"/>
                  </a:lnTo>
                  <a:lnTo>
                    <a:pt x="111" y="59"/>
                  </a:lnTo>
                  <a:lnTo>
                    <a:pt x="110" y="58"/>
                  </a:lnTo>
                  <a:lnTo>
                    <a:pt x="108" y="57"/>
                  </a:lnTo>
                  <a:lnTo>
                    <a:pt x="107" y="56"/>
                  </a:lnTo>
                  <a:lnTo>
                    <a:pt x="108" y="56"/>
                  </a:lnTo>
                  <a:lnTo>
                    <a:pt x="114" y="56"/>
                  </a:lnTo>
                  <a:lnTo>
                    <a:pt x="114" y="56"/>
                  </a:lnTo>
                  <a:lnTo>
                    <a:pt x="127" y="57"/>
                  </a:lnTo>
                  <a:lnTo>
                    <a:pt x="144" y="58"/>
                  </a:lnTo>
                  <a:lnTo>
                    <a:pt x="166" y="60"/>
                  </a:lnTo>
                  <a:lnTo>
                    <a:pt x="187" y="61"/>
                  </a:lnTo>
                  <a:lnTo>
                    <a:pt x="187" y="61"/>
                  </a:lnTo>
                  <a:lnTo>
                    <a:pt x="188" y="60"/>
                  </a:lnTo>
                  <a:lnTo>
                    <a:pt x="187" y="60"/>
                  </a:lnTo>
                  <a:lnTo>
                    <a:pt x="178" y="60"/>
                  </a:lnTo>
                  <a:lnTo>
                    <a:pt x="178" y="60"/>
                  </a:lnTo>
                  <a:lnTo>
                    <a:pt x="148" y="57"/>
                  </a:lnTo>
                  <a:lnTo>
                    <a:pt x="130" y="54"/>
                  </a:lnTo>
                  <a:lnTo>
                    <a:pt x="119" y="52"/>
                  </a:lnTo>
                  <a:lnTo>
                    <a:pt x="119" y="52"/>
                  </a:lnTo>
                  <a:lnTo>
                    <a:pt x="112" y="50"/>
                  </a:lnTo>
                  <a:lnTo>
                    <a:pt x="105" y="47"/>
                  </a:lnTo>
                  <a:lnTo>
                    <a:pt x="104" y="46"/>
                  </a:lnTo>
                  <a:lnTo>
                    <a:pt x="105" y="45"/>
                  </a:lnTo>
                  <a:lnTo>
                    <a:pt x="110" y="45"/>
                  </a:lnTo>
                  <a:lnTo>
                    <a:pt x="118" y="46"/>
                  </a:lnTo>
                  <a:lnTo>
                    <a:pt x="118" y="46"/>
                  </a:lnTo>
                  <a:lnTo>
                    <a:pt x="139" y="49"/>
                  </a:lnTo>
                  <a:lnTo>
                    <a:pt x="169" y="53"/>
                  </a:lnTo>
                  <a:lnTo>
                    <a:pt x="188" y="54"/>
                  </a:lnTo>
                  <a:lnTo>
                    <a:pt x="207" y="56"/>
                  </a:lnTo>
                  <a:lnTo>
                    <a:pt x="228" y="56"/>
                  </a:lnTo>
                  <a:lnTo>
                    <a:pt x="249" y="56"/>
                  </a:lnTo>
                  <a:lnTo>
                    <a:pt x="249" y="56"/>
                  </a:lnTo>
                  <a:lnTo>
                    <a:pt x="229" y="54"/>
                  </a:lnTo>
                  <a:lnTo>
                    <a:pt x="188" y="51"/>
                  </a:lnTo>
                  <a:lnTo>
                    <a:pt x="163" y="48"/>
                  </a:lnTo>
                  <a:lnTo>
                    <a:pt x="135" y="45"/>
                  </a:lnTo>
                  <a:lnTo>
                    <a:pt x="106" y="39"/>
                  </a:lnTo>
                  <a:lnTo>
                    <a:pt x="78" y="33"/>
                  </a:lnTo>
                  <a:lnTo>
                    <a:pt x="78" y="33"/>
                  </a:lnTo>
                  <a:lnTo>
                    <a:pt x="68" y="29"/>
                  </a:lnTo>
                  <a:lnTo>
                    <a:pt x="66" y="27"/>
                  </a:lnTo>
                  <a:lnTo>
                    <a:pt x="66" y="26"/>
                  </a:lnTo>
                  <a:lnTo>
                    <a:pt x="67" y="25"/>
                  </a:lnTo>
                  <a:lnTo>
                    <a:pt x="69" y="25"/>
                  </a:lnTo>
                  <a:lnTo>
                    <a:pt x="79" y="26"/>
                  </a:lnTo>
                  <a:lnTo>
                    <a:pt x="79" y="26"/>
                  </a:lnTo>
                  <a:lnTo>
                    <a:pt x="139" y="37"/>
                  </a:lnTo>
                  <a:lnTo>
                    <a:pt x="164" y="41"/>
                  </a:lnTo>
                  <a:lnTo>
                    <a:pt x="181" y="44"/>
                  </a:lnTo>
                  <a:lnTo>
                    <a:pt x="181" y="44"/>
                  </a:lnTo>
                  <a:lnTo>
                    <a:pt x="185" y="44"/>
                  </a:lnTo>
                  <a:lnTo>
                    <a:pt x="186" y="43"/>
                  </a:lnTo>
                  <a:lnTo>
                    <a:pt x="186" y="43"/>
                  </a:lnTo>
                  <a:lnTo>
                    <a:pt x="179" y="40"/>
                  </a:lnTo>
                  <a:lnTo>
                    <a:pt x="165" y="37"/>
                  </a:lnTo>
                  <a:lnTo>
                    <a:pt x="165" y="37"/>
                  </a:lnTo>
                  <a:lnTo>
                    <a:pt x="148" y="34"/>
                  </a:lnTo>
                  <a:lnTo>
                    <a:pt x="104" y="25"/>
                  </a:lnTo>
                  <a:lnTo>
                    <a:pt x="50" y="13"/>
                  </a:lnTo>
                  <a:lnTo>
                    <a:pt x="24" y="7"/>
                  </a:lnTo>
                  <a:lnTo>
                    <a:pt x="0" y="0"/>
                  </a:lnTo>
                  <a:lnTo>
                    <a:pt x="0" y="0"/>
                  </a:lnTo>
                  <a:lnTo>
                    <a:pt x="14" y="10"/>
                  </a:lnTo>
                  <a:lnTo>
                    <a:pt x="27" y="22"/>
                  </a:lnTo>
                  <a:lnTo>
                    <a:pt x="53" y="46"/>
                  </a:lnTo>
                  <a:lnTo>
                    <a:pt x="73" y="66"/>
                  </a:lnTo>
                  <a:lnTo>
                    <a:pt x="79" y="74"/>
                  </a:lnTo>
                  <a:lnTo>
                    <a:pt x="79" y="74"/>
                  </a:lnTo>
                  <a:lnTo>
                    <a:pt x="79" y="7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50" name="Freeform 358"/>
            <p:cNvSpPr>
              <a:spLocks/>
            </p:cNvSpPr>
            <p:nvPr/>
          </p:nvSpPr>
          <p:spPr bwMode="auto">
            <a:xfrm>
              <a:off x="5116" y="2355"/>
              <a:ext cx="78" cy="21"/>
            </a:xfrm>
            <a:custGeom>
              <a:avLst/>
              <a:gdLst/>
              <a:ahLst/>
              <a:cxnLst>
                <a:cxn ang="0">
                  <a:pos x="161" y="58"/>
                </a:cxn>
                <a:cxn ang="0">
                  <a:pos x="161" y="58"/>
                </a:cxn>
                <a:cxn ang="0">
                  <a:pos x="201" y="28"/>
                </a:cxn>
                <a:cxn ang="0">
                  <a:pos x="222" y="12"/>
                </a:cxn>
                <a:cxn ang="0">
                  <a:pos x="229" y="5"/>
                </a:cxn>
                <a:cxn ang="0">
                  <a:pos x="234" y="0"/>
                </a:cxn>
                <a:cxn ang="0">
                  <a:pos x="234" y="0"/>
                </a:cxn>
                <a:cxn ang="0">
                  <a:pos x="219" y="0"/>
                </a:cxn>
                <a:cxn ang="0">
                  <a:pos x="198" y="2"/>
                </a:cxn>
                <a:cxn ang="0">
                  <a:pos x="141" y="8"/>
                </a:cxn>
                <a:cxn ang="0">
                  <a:pos x="78" y="14"/>
                </a:cxn>
                <a:cxn ang="0">
                  <a:pos x="48" y="16"/>
                </a:cxn>
                <a:cxn ang="0">
                  <a:pos x="21" y="17"/>
                </a:cxn>
                <a:cxn ang="0">
                  <a:pos x="21" y="17"/>
                </a:cxn>
                <a:cxn ang="0">
                  <a:pos x="10" y="17"/>
                </a:cxn>
                <a:cxn ang="0">
                  <a:pos x="2" y="18"/>
                </a:cxn>
                <a:cxn ang="0">
                  <a:pos x="0" y="19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4" y="23"/>
                </a:cxn>
                <a:cxn ang="0">
                  <a:pos x="10" y="25"/>
                </a:cxn>
                <a:cxn ang="0">
                  <a:pos x="28" y="29"/>
                </a:cxn>
                <a:cxn ang="0">
                  <a:pos x="52" y="32"/>
                </a:cxn>
                <a:cxn ang="0">
                  <a:pos x="77" y="36"/>
                </a:cxn>
                <a:cxn ang="0">
                  <a:pos x="102" y="37"/>
                </a:cxn>
                <a:cxn ang="0">
                  <a:pos x="113" y="37"/>
                </a:cxn>
                <a:cxn ang="0">
                  <a:pos x="122" y="37"/>
                </a:cxn>
                <a:cxn ang="0">
                  <a:pos x="122" y="37"/>
                </a:cxn>
                <a:cxn ang="0">
                  <a:pos x="119" y="42"/>
                </a:cxn>
                <a:cxn ang="0">
                  <a:pos x="118" y="46"/>
                </a:cxn>
                <a:cxn ang="0">
                  <a:pos x="117" y="50"/>
                </a:cxn>
                <a:cxn ang="0">
                  <a:pos x="118" y="52"/>
                </a:cxn>
                <a:cxn ang="0">
                  <a:pos x="119" y="54"/>
                </a:cxn>
                <a:cxn ang="0">
                  <a:pos x="122" y="55"/>
                </a:cxn>
                <a:cxn ang="0">
                  <a:pos x="127" y="56"/>
                </a:cxn>
                <a:cxn ang="0">
                  <a:pos x="132" y="55"/>
                </a:cxn>
                <a:cxn ang="0">
                  <a:pos x="137" y="54"/>
                </a:cxn>
                <a:cxn ang="0">
                  <a:pos x="139" y="54"/>
                </a:cxn>
                <a:cxn ang="0">
                  <a:pos x="137" y="55"/>
                </a:cxn>
                <a:cxn ang="0">
                  <a:pos x="137" y="55"/>
                </a:cxn>
                <a:cxn ang="0">
                  <a:pos x="136" y="56"/>
                </a:cxn>
                <a:cxn ang="0">
                  <a:pos x="137" y="57"/>
                </a:cxn>
                <a:cxn ang="0">
                  <a:pos x="138" y="57"/>
                </a:cxn>
                <a:cxn ang="0">
                  <a:pos x="142" y="56"/>
                </a:cxn>
                <a:cxn ang="0">
                  <a:pos x="142" y="56"/>
                </a:cxn>
                <a:cxn ang="0">
                  <a:pos x="147" y="54"/>
                </a:cxn>
                <a:cxn ang="0">
                  <a:pos x="149" y="53"/>
                </a:cxn>
                <a:cxn ang="0">
                  <a:pos x="152" y="53"/>
                </a:cxn>
                <a:cxn ang="0">
                  <a:pos x="153" y="54"/>
                </a:cxn>
                <a:cxn ang="0">
                  <a:pos x="153" y="54"/>
                </a:cxn>
                <a:cxn ang="0">
                  <a:pos x="154" y="55"/>
                </a:cxn>
                <a:cxn ang="0">
                  <a:pos x="154" y="56"/>
                </a:cxn>
                <a:cxn ang="0">
                  <a:pos x="157" y="57"/>
                </a:cxn>
                <a:cxn ang="0">
                  <a:pos x="161" y="58"/>
                </a:cxn>
                <a:cxn ang="0">
                  <a:pos x="161" y="58"/>
                </a:cxn>
                <a:cxn ang="0">
                  <a:pos x="161" y="58"/>
                </a:cxn>
              </a:cxnLst>
              <a:rect l="0" t="0" r="r" b="b"/>
              <a:pathLst>
                <a:path w="234" h="58">
                  <a:moveTo>
                    <a:pt x="161" y="58"/>
                  </a:moveTo>
                  <a:lnTo>
                    <a:pt x="161" y="58"/>
                  </a:lnTo>
                  <a:lnTo>
                    <a:pt x="201" y="28"/>
                  </a:lnTo>
                  <a:lnTo>
                    <a:pt x="222" y="12"/>
                  </a:lnTo>
                  <a:lnTo>
                    <a:pt x="229" y="5"/>
                  </a:lnTo>
                  <a:lnTo>
                    <a:pt x="234" y="0"/>
                  </a:lnTo>
                  <a:lnTo>
                    <a:pt x="234" y="0"/>
                  </a:lnTo>
                  <a:lnTo>
                    <a:pt x="219" y="0"/>
                  </a:lnTo>
                  <a:lnTo>
                    <a:pt x="198" y="2"/>
                  </a:lnTo>
                  <a:lnTo>
                    <a:pt x="141" y="8"/>
                  </a:lnTo>
                  <a:lnTo>
                    <a:pt x="78" y="14"/>
                  </a:lnTo>
                  <a:lnTo>
                    <a:pt x="48" y="16"/>
                  </a:lnTo>
                  <a:lnTo>
                    <a:pt x="21" y="17"/>
                  </a:lnTo>
                  <a:lnTo>
                    <a:pt x="21" y="17"/>
                  </a:lnTo>
                  <a:lnTo>
                    <a:pt x="10" y="17"/>
                  </a:lnTo>
                  <a:lnTo>
                    <a:pt x="2" y="18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4" y="23"/>
                  </a:lnTo>
                  <a:lnTo>
                    <a:pt x="10" y="25"/>
                  </a:lnTo>
                  <a:lnTo>
                    <a:pt x="28" y="29"/>
                  </a:lnTo>
                  <a:lnTo>
                    <a:pt x="52" y="32"/>
                  </a:lnTo>
                  <a:lnTo>
                    <a:pt x="77" y="36"/>
                  </a:lnTo>
                  <a:lnTo>
                    <a:pt x="102" y="37"/>
                  </a:lnTo>
                  <a:lnTo>
                    <a:pt x="113" y="37"/>
                  </a:lnTo>
                  <a:lnTo>
                    <a:pt x="122" y="37"/>
                  </a:lnTo>
                  <a:lnTo>
                    <a:pt x="122" y="37"/>
                  </a:lnTo>
                  <a:lnTo>
                    <a:pt x="119" y="42"/>
                  </a:lnTo>
                  <a:lnTo>
                    <a:pt x="118" y="46"/>
                  </a:lnTo>
                  <a:lnTo>
                    <a:pt x="117" y="50"/>
                  </a:lnTo>
                  <a:lnTo>
                    <a:pt x="118" y="52"/>
                  </a:lnTo>
                  <a:lnTo>
                    <a:pt x="119" y="54"/>
                  </a:lnTo>
                  <a:lnTo>
                    <a:pt x="122" y="55"/>
                  </a:lnTo>
                  <a:lnTo>
                    <a:pt x="127" y="56"/>
                  </a:lnTo>
                  <a:lnTo>
                    <a:pt x="132" y="55"/>
                  </a:lnTo>
                  <a:lnTo>
                    <a:pt x="137" y="54"/>
                  </a:lnTo>
                  <a:lnTo>
                    <a:pt x="139" y="54"/>
                  </a:lnTo>
                  <a:lnTo>
                    <a:pt x="137" y="55"/>
                  </a:lnTo>
                  <a:lnTo>
                    <a:pt x="137" y="55"/>
                  </a:lnTo>
                  <a:lnTo>
                    <a:pt x="136" y="56"/>
                  </a:lnTo>
                  <a:lnTo>
                    <a:pt x="137" y="57"/>
                  </a:lnTo>
                  <a:lnTo>
                    <a:pt x="138" y="57"/>
                  </a:lnTo>
                  <a:lnTo>
                    <a:pt x="142" y="56"/>
                  </a:lnTo>
                  <a:lnTo>
                    <a:pt x="142" y="56"/>
                  </a:lnTo>
                  <a:lnTo>
                    <a:pt x="147" y="54"/>
                  </a:lnTo>
                  <a:lnTo>
                    <a:pt x="149" y="53"/>
                  </a:lnTo>
                  <a:lnTo>
                    <a:pt x="152" y="53"/>
                  </a:lnTo>
                  <a:lnTo>
                    <a:pt x="153" y="54"/>
                  </a:lnTo>
                  <a:lnTo>
                    <a:pt x="153" y="54"/>
                  </a:lnTo>
                  <a:lnTo>
                    <a:pt x="154" y="55"/>
                  </a:lnTo>
                  <a:lnTo>
                    <a:pt x="154" y="56"/>
                  </a:lnTo>
                  <a:lnTo>
                    <a:pt x="157" y="57"/>
                  </a:lnTo>
                  <a:lnTo>
                    <a:pt x="161" y="58"/>
                  </a:lnTo>
                  <a:lnTo>
                    <a:pt x="161" y="58"/>
                  </a:lnTo>
                  <a:lnTo>
                    <a:pt x="161" y="58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51" name="Freeform 359"/>
            <p:cNvSpPr>
              <a:spLocks/>
            </p:cNvSpPr>
            <p:nvPr/>
          </p:nvSpPr>
          <p:spPr bwMode="auto">
            <a:xfrm>
              <a:off x="5124" y="2364"/>
              <a:ext cx="1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52" name="Freeform 360"/>
            <p:cNvSpPr>
              <a:spLocks/>
            </p:cNvSpPr>
            <p:nvPr/>
          </p:nvSpPr>
          <p:spPr bwMode="auto">
            <a:xfrm>
              <a:off x="5124" y="2364"/>
              <a:ext cx="1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</a:path>
              </a:pathLst>
            </a:custGeom>
            <a:noFill/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53" name="Freeform 361"/>
            <p:cNvSpPr>
              <a:spLocks/>
            </p:cNvSpPr>
            <p:nvPr/>
          </p:nvSpPr>
          <p:spPr bwMode="auto">
            <a:xfrm>
              <a:off x="5130" y="236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54" name="Freeform 362"/>
            <p:cNvSpPr>
              <a:spLocks/>
            </p:cNvSpPr>
            <p:nvPr/>
          </p:nvSpPr>
          <p:spPr bwMode="auto">
            <a:xfrm>
              <a:off x="5130" y="236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</a:path>
              </a:pathLst>
            </a:custGeom>
            <a:noFill/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55" name="Freeform 363"/>
            <p:cNvSpPr>
              <a:spLocks/>
            </p:cNvSpPr>
            <p:nvPr/>
          </p:nvSpPr>
          <p:spPr bwMode="auto">
            <a:xfrm>
              <a:off x="5083" y="2369"/>
              <a:ext cx="25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6" y="1"/>
                </a:cxn>
                <a:cxn ang="0">
                  <a:pos x="71" y="1"/>
                </a:cxn>
                <a:cxn ang="0">
                  <a:pos x="71" y="1"/>
                </a:cxn>
                <a:cxn ang="0">
                  <a:pos x="72" y="4"/>
                </a:cxn>
                <a:cxn ang="0">
                  <a:pos x="72" y="5"/>
                </a:cxn>
                <a:cxn ang="0">
                  <a:pos x="69" y="5"/>
                </a:cxn>
                <a:cxn ang="0">
                  <a:pos x="69" y="5"/>
                </a:cxn>
                <a:cxn ang="0">
                  <a:pos x="23" y="5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2" h="5">
                  <a:moveTo>
                    <a:pt x="0" y="0"/>
                  </a:moveTo>
                  <a:lnTo>
                    <a:pt x="0" y="0"/>
                  </a:lnTo>
                  <a:lnTo>
                    <a:pt x="46" y="1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72" y="4"/>
                  </a:lnTo>
                  <a:lnTo>
                    <a:pt x="72" y="5"/>
                  </a:lnTo>
                  <a:lnTo>
                    <a:pt x="69" y="5"/>
                  </a:lnTo>
                  <a:lnTo>
                    <a:pt x="69" y="5"/>
                  </a:lnTo>
                  <a:lnTo>
                    <a:pt x="23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56" name="Freeform 364"/>
            <p:cNvSpPr>
              <a:spLocks/>
            </p:cNvSpPr>
            <p:nvPr/>
          </p:nvSpPr>
          <p:spPr bwMode="auto">
            <a:xfrm>
              <a:off x="5082" y="2371"/>
              <a:ext cx="15" cy="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22" y="0"/>
                </a:cxn>
                <a:cxn ang="0">
                  <a:pos x="32" y="1"/>
                </a:cxn>
                <a:cxn ang="0">
                  <a:pos x="38" y="3"/>
                </a:cxn>
                <a:cxn ang="0">
                  <a:pos x="42" y="3"/>
                </a:cxn>
                <a:cxn ang="0">
                  <a:pos x="42" y="3"/>
                </a:cxn>
                <a:cxn ang="0">
                  <a:pos x="45" y="4"/>
                </a:cxn>
                <a:cxn ang="0">
                  <a:pos x="47" y="4"/>
                </a:cxn>
                <a:cxn ang="0">
                  <a:pos x="45" y="4"/>
                </a:cxn>
                <a:cxn ang="0">
                  <a:pos x="42" y="5"/>
                </a:cxn>
                <a:cxn ang="0">
                  <a:pos x="42" y="5"/>
                </a:cxn>
                <a:cxn ang="0">
                  <a:pos x="20" y="5"/>
                </a:cxn>
                <a:cxn ang="0">
                  <a:pos x="10" y="5"/>
                </a:cxn>
                <a:cxn ang="0">
                  <a:pos x="4" y="5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7" h="5">
                  <a:moveTo>
                    <a:pt x="2" y="0"/>
                  </a:moveTo>
                  <a:lnTo>
                    <a:pt x="2" y="0"/>
                  </a:lnTo>
                  <a:lnTo>
                    <a:pt x="22" y="0"/>
                  </a:lnTo>
                  <a:lnTo>
                    <a:pt x="32" y="1"/>
                  </a:lnTo>
                  <a:lnTo>
                    <a:pt x="38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5" y="4"/>
                  </a:lnTo>
                  <a:lnTo>
                    <a:pt x="47" y="4"/>
                  </a:lnTo>
                  <a:lnTo>
                    <a:pt x="45" y="4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20" y="5"/>
                  </a:lnTo>
                  <a:lnTo>
                    <a:pt x="10" y="5"/>
                  </a:lnTo>
                  <a:lnTo>
                    <a:pt x="4" y="5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57" name="Freeform 365"/>
            <p:cNvSpPr>
              <a:spLocks/>
            </p:cNvSpPr>
            <p:nvPr/>
          </p:nvSpPr>
          <p:spPr bwMode="auto">
            <a:xfrm>
              <a:off x="5125" y="2367"/>
              <a:ext cx="25" cy="3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1" y="3"/>
                </a:cxn>
                <a:cxn ang="0">
                  <a:pos x="48" y="3"/>
                </a:cxn>
                <a:cxn ang="0">
                  <a:pos x="48" y="3"/>
                </a:cxn>
                <a:cxn ang="0">
                  <a:pos x="73" y="0"/>
                </a:cxn>
                <a:cxn ang="0">
                  <a:pos x="73" y="0"/>
                </a:cxn>
                <a:cxn ang="0">
                  <a:pos x="74" y="0"/>
                </a:cxn>
                <a:cxn ang="0">
                  <a:pos x="74" y="3"/>
                </a:cxn>
                <a:cxn ang="0">
                  <a:pos x="73" y="5"/>
                </a:cxn>
                <a:cxn ang="0">
                  <a:pos x="70" y="6"/>
                </a:cxn>
                <a:cxn ang="0">
                  <a:pos x="70" y="6"/>
                </a:cxn>
                <a:cxn ang="0">
                  <a:pos x="22" y="5"/>
                </a:cxn>
                <a:cxn ang="0">
                  <a:pos x="6" y="5"/>
                </a:cxn>
                <a:cxn ang="0">
                  <a:pos x="1" y="5"/>
                </a:cxn>
                <a:cxn ang="0">
                  <a:pos x="1" y="5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</a:cxnLst>
              <a:rect l="0" t="0" r="r" b="b"/>
              <a:pathLst>
                <a:path w="74" h="6">
                  <a:moveTo>
                    <a:pt x="1" y="3"/>
                  </a:moveTo>
                  <a:lnTo>
                    <a:pt x="1" y="3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4" y="0"/>
                  </a:lnTo>
                  <a:lnTo>
                    <a:pt x="74" y="3"/>
                  </a:lnTo>
                  <a:lnTo>
                    <a:pt x="73" y="5"/>
                  </a:lnTo>
                  <a:lnTo>
                    <a:pt x="70" y="6"/>
                  </a:lnTo>
                  <a:lnTo>
                    <a:pt x="70" y="6"/>
                  </a:lnTo>
                  <a:lnTo>
                    <a:pt x="22" y="5"/>
                  </a:lnTo>
                  <a:lnTo>
                    <a:pt x="6" y="5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58" name="Freeform 366"/>
            <p:cNvSpPr>
              <a:spLocks/>
            </p:cNvSpPr>
            <p:nvPr/>
          </p:nvSpPr>
          <p:spPr bwMode="auto">
            <a:xfrm>
              <a:off x="5130" y="2371"/>
              <a:ext cx="15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34" y="1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50" y="2"/>
                </a:cxn>
                <a:cxn ang="0">
                  <a:pos x="50" y="2"/>
                </a:cxn>
                <a:cxn ang="0">
                  <a:pos x="49" y="3"/>
                </a:cxn>
                <a:cxn ang="0">
                  <a:pos x="42" y="5"/>
                </a:cxn>
                <a:cxn ang="0">
                  <a:pos x="42" y="5"/>
                </a:cxn>
                <a:cxn ang="0">
                  <a:pos x="21" y="5"/>
                </a:cxn>
                <a:cxn ang="0">
                  <a:pos x="10" y="5"/>
                </a:cxn>
                <a:cxn ang="0">
                  <a:pos x="4" y="5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50" h="5">
                  <a:moveTo>
                    <a:pt x="2" y="0"/>
                  </a:moveTo>
                  <a:lnTo>
                    <a:pt x="2" y="0"/>
                  </a:lnTo>
                  <a:lnTo>
                    <a:pt x="34" y="1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49" y="3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21" y="5"/>
                  </a:lnTo>
                  <a:lnTo>
                    <a:pt x="10" y="5"/>
                  </a:lnTo>
                  <a:lnTo>
                    <a:pt x="4" y="5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59" name="Freeform 367"/>
            <p:cNvSpPr>
              <a:spLocks/>
            </p:cNvSpPr>
            <p:nvPr/>
          </p:nvSpPr>
          <p:spPr bwMode="auto">
            <a:xfrm>
              <a:off x="5156" y="2374"/>
              <a:ext cx="15" cy="3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4" y="0"/>
                </a:cxn>
                <a:cxn ang="0">
                  <a:pos x="14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6" y="3"/>
                </a:cxn>
                <a:cxn ang="0">
                  <a:pos x="9" y="4"/>
                </a:cxn>
                <a:cxn ang="0">
                  <a:pos x="14" y="4"/>
                </a:cxn>
                <a:cxn ang="0">
                  <a:pos x="31" y="5"/>
                </a:cxn>
                <a:cxn ang="0">
                  <a:pos x="31" y="5"/>
                </a:cxn>
                <a:cxn ang="0">
                  <a:pos x="41" y="4"/>
                </a:cxn>
                <a:cxn ang="0">
                  <a:pos x="44" y="2"/>
                </a:cxn>
                <a:cxn ang="0">
                  <a:pos x="44" y="1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4" y="0"/>
                </a:cxn>
              </a:cxnLst>
              <a:rect l="0" t="0" r="r" b="b"/>
              <a:pathLst>
                <a:path w="44" h="5">
                  <a:moveTo>
                    <a:pt x="44" y="0"/>
                  </a:moveTo>
                  <a:lnTo>
                    <a:pt x="44" y="0"/>
                  </a:lnTo>
                  <a:lnTo>
                    <a:pt x="14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1"/>
                  </a:lnTo>
                  <a:lnTo>
                    <a:pt x="3" y="1"/>
                  </a:lnTo>
                  <a:lnTo>
                    <a:pt x="6" y="3"/>
                  </a:lnTo>
                  <a:lnTo>
                    <a:pt x="9" y="4"/>
                  </a:lnTo>
                  <a:lnTo>
                    <a:pt x="14" y="4"/>
                  </a:lnTo>
                  <a:lnTo>
                    <a:pt x="31" y="5"/>
                  </a:lnTo>
                  <a:lnTo>
                    <a:pt x="31" y="5"/>
                  </a:lnTo>
                  <a:lnTo>
                    <a:pt x="41" y="4"/>
                  </a:lnTo>
                  <a:lnTo>
                    <a:pt x="44" y="2"/>
                  </a:lnTo>
                  <a:lnTo>
                    <a:pt x="44" y="1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60" name="Freeform 368"/>
            <p:cNvSpPr>
              <a:spLocks/>
            </p:cNvSpPr>
            <p:nvPr/>
          </p:nvSpPr>
          <p:spPr bwMode="auto">
            <a:xfrm>
              <a:off x="5156" y="2374"/>
              <a:ext cx="14" cy="0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2" y="0"/>
                </a:cxn>
                <a:cxn ang="0">
                  <a:pos x="15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3" y="3"/>
                </a:cxn>
                <a:cxn ang="0">
                  <a:pos x="12" y="3"/>
                </a:cxn>
                <a:cxn ang="0">
                  <a:pos x="38" y="3"/>
                </a:cxn>
                <a:cxn ang="0">
                  <a:pos x="38" y="3"/>
                </a:cxn>
                <a:cxn ang="0">
                  <a:pos x="41" y="2"/>
                </a:cxn>
                <a:cxn ang="0">
                  <a:pos x="42" y="1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42" y="0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15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2"/>
                  </a:lnTo>
                  <a:lnTo>
                    <a:pt x="3" y="3"/>
                  </a:lnTo>
                  <a:lnTo>
                    <a:pt x="12" y="3"/>
                  </a:lnTo>
                  <a:lnTo>
                    <a:pt x="38" y="3"/>
                  </a:lnTo>
                  <a:lnTo>
                    <a:pt x="38" y="3"/>
                  </a:lnTo>
                  <a:lnTo>
                    <a:pt x="41" y="2"/>
                  </a:lnTo>
                  <a:lnTo>
                    <a:pt x="42" y="1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61" name="Freeform 369"/>
            <p:cNvSpPr>
              <a:spLocks/>
            </p:cNvSpPr>
            <p:nvPr/>
          </p:nvSpPr>
          <p:spPr bwMode="auto">
            <a:xfrm>
              <a:off x="4986" y="2362"/>
              <a:ext cx="32" cy="7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18"/>
                </a:cxn>
                <a:cxn ang="0">
                  <a:pos x="14" y="17"/>
                </a:cxn>
                <a:cxn ang="0">
                  <a:pos x="29" y="14"/>
                </a:cxn>
                <a:cxn ang="0">
                  <a:pos x="45" y="9"/>
                </a:cxn>
                <a:cxn ang="0">
                  <a:pos x="53" y="5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59" y="7"/>
                </a:cxn>
                <a:cxn ang="0">
                  <a:pos x="59" y="11"/>
                </a:cxn>
                <a:cxn ang="0">
                  <a:pos x="62" y="14"/>
                </a:cxn>
                <a:cxn ang="0">
                  <a:pos x="66" y="17"/>
                </a:cxn>
                <a:cxn ang="0">
                  <a:pos x="71" y="18"/>
                </a:cxn>
                <a:cxn ang="0">
                  <a:pos x="79" y="18"/>
                </a:cxn>
                <a:cxn ang="0">
                  <a:pos x="88" y="17"/>
                </a:cxn>
                <a:cxn ang="0">
                  <a:pos x="97" y="14"/>
                </a:cxn>
                <a:cxn ang="0">
                  <a:pos x="97" y="14"/>
                </a:cxn>
                <a:cxn ang="0">
                  <a:pos x="91" y="18"/>
                </a:cxn>
                <a:cxn ang="0">
                  <a:pos x="83" y="21"/>
                </a:cxn>
                <a:cxn ang="0">
                  <a:pos x="76" y="23"/>
                </a:cxn>
                <a:cxn ang="0">
                  <a:pos x="69" y="24"/>
                </a:cxn>
                <a:cxn ang="0">
                  <a:pos x="63" y="23"/>
                </a:cxn>
                <a:cxn ang="0">
                  <a:pos x="57" y="21"/>
                </a:cxn>
                <a:cxn ang="0">
                  <a:pos x="56" y="20"/>
                </a:cxn>
                <a:cxn ang="0">
                  <a:pos x="55" y="18"/>
                </a:cxn>
                <a:cxn ang="0">
                  <a:pos x="54" y="14"/>
                </a:cxn>
                <a:cxn ang="0">
                  <a:pos x="54" y="11"/>
                </a:cxn>
                <a:cxn ang="0">
                  <a:pos x="54" y="11"/>
                </a:cxn>
                <a:cxn ang="0">
                  <a:pos x="42" y="17"/>
                </a:cxn>
                <a:cxn ang="0">
                  <a:pos x="28" y="20"/>
                </a:cxn>
                <a:cxn ang="0">
                  <a:pos x="20" y="20"/>
                </a:cxn>
                <a:cxn ang="0">
                  <a:pos x="13" y="20"/>
                </a:cxn>
                <a:cxn ang="0">
                  <a:pos x="6" y="20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97" h="24">
                  <a:moveTo>
                    <a:pt x="0" y="18"/>
                  </a:moveTo>
                  <a:lnTo>
                    <a:pt x="0" y="18"/>
                  </a:lnTo>
                  <a:lnTo>
                    <a:pt x="14" y="17"/>
                  </a:lnTo>
                  <a:lnTo>
                    <a:pt x="29" y="14"/>
                  </a:lnTo>
                  <a:lnTo>
                    <a:pt x="45" y="9"/>
                  </a:lnTo>
                  <a:lnTo>
                    <a:pt x="53" y="5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59" y="7"/>
                  </a:lnTo>
                  <a:lnTo>
                    <a:pt x="59" y="11"/>
                  </a:lnTo>
                  <a:lnTo>
                    <a:pt x="62" y="14"/>
                  </a:lnTo>
                  <a:lnTo>
                    <a:pt x="66" y="17"/>
                  </a:lnTo>
                  <a:lnTo>
                    <a:pt x="71" y="18"/>
                  </a:lnTo>
                  <a:lnTo>
                    <a:pt x="79" y="18"/>
                  </a:lnTo>
                  <a:lnTo>
                    <a:pt x="88" y="17"/>
                  </a:lnTo>
                  <a:lnTo>
                    <a:pt x="97" y="14"/>
                  </a:lnTo>
                  <a:lnTo>
                    <a:pt x="97" y="14"/>
                  </a:lnTo>
                  <a:lnTo>
                    <a:pt x="91" y="18"/>
                  </a:lnTo>
                  <a:lnTo>
                    <a:pt x="83" y="21"/>
                  </a:lnTo>
                  <a:lnTo>
                    <a:pt x="76" y="23"/>
                  </a:lnTo>
                  <a:lnTo>
                    <a:pt x="69" y="24"/>
                  </a:lnTo>
                  <a:lnTo>
                    <a:pt x="63" y="23"/>
                  </a:lnTo>
                  <a:lnTo>
                    <a:pt x="57" y="21"/>
                  </a:lnTo>
                  <a:lnTo>
                    <a:pt x="56" y="20"/>
                  </a:lnTo>
                  <a:lnTo>
                    <a:pt x="55" y="18"/>
                  </a:lnTo>
                  <a:lnTo>
                    <a:pt x="54" y="14"/>
                  </a:lnTo>
                  <a:lnTo>
                    <a:pt x="54" y="11"/>
                  </a:lnTo>
                  <a:lnTo>
                    <a:pt x="54" y="11"/>
                  </a:lnTo>
                  <a:lnTo>
                    <a:pt x="42" y="17"/>
                  </a:lnTo>
                  <a:lnTo>
                    <a:pt x="28" y="20"/>
                  </a:lnTo>
                  <a:lnTo>
                    <a:pt x="20" y="20"/>
                  </a:lnTo>
                  <a:lnTo>
                    <a:pt x="13" y="20"/>
                  </a:lnTo>
                  <a:lnTo>
                    <a:pt x="6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62" name="Freeform 370"/>
            <p:cNvSpPr>
              <a:spLocks/>
            </p:cNvSpPr>
            <p:nvPr/>
          </p:nvSpPr>
          <p:spPr bwMode="auto">
            <a:xfrm>
              <a:off x="4974" y="2367"/>
              <a:ext cx="250" cy="14"/>
            </a:xfrm>
            <a:custGeom>
              <a:avLst/>
              <a:gdLst/>
              <a:ahLst/>
              <a:cxnLst>
                <a:cxn ang="0">
                  <a:pos x="381" y="22"/>
                </a:cxn>
                <a:cxn ang="0">
                  <a:pos x="326" y="30"/>
                </a:cxn>
                <a:cxn ang="0">
                  <a:pos x="308" y="20"/>
                </a:cxn>
                <a:cxn ang="0">
                  <a:pos x="310" y="10"/>
                </a:cxn>
                <a:cxn ang="0">
                  <a:pos x="207" y="25"/>
                </a:cxn>
                <a:cxn ang="0">
                  <a:pos x="180" y="23"/>
                </a:cxn>
                <a:cxn ang="0">
                  <a:pos x="172" y="13"/>
                </a:cxn>
                <a:cxn ang="0">
                  <a:pos x="166" y="7"/>
                </a:cxn>
                <a:cxn ang="0">
                  <a:pos x="94" y="27"/>
                </a:cxn>
                <a:cxn ang="0">
                  <a:pos x="42" y="29"/>
                </a:cxn>
                <a:cxn ang="0">
                  <a:pos x="20" y="19"/>
                </a:cxn>
                <a:cxn ang="0">
                  <a:pos x="6" y="17"/>
                </a:cxn>
                <a:cxn ang="0">
                  <a:pos x="0" y="18"/>
                </a:cxn>
                <a:cxn ang="0">
                  <a:pos x="9" y="10"/>
                </a:cxn>
                <a:cxn ang="0">
                  <a:pos x="17" y="9"/>
                </a:cxn>
                <a:cxn ang="0">
                  <a:pos x="25" y="17"/>
                </a:cxn>
                <a:cxn ang="0">
                  <a:pos x="71" y="24"/>
                </a:cxn>
                <a:cxn ang="0">
                  <a:pos x="125" y="13"/>
                </a:cxn>
                <a:cxn ang="0">
                  <a:pos x="175" y="0"/>
                </a:cxn>
                <a:cxn ang="0">
                  <a:pos x="179" y="7"/>
                </a:cxn>
                <a:cxn ang="0">
                  <a:pos x="188" y="14"/>
                </a:cxn>
                <a:cxn ang="0">
                  <a:pos x="225" y="16"/>
                </a:cxn>
                <a:cxn ang="0">
                  <a:pos x="323" y="2"/>
                </a:cxn>
                <a:cxn ang="0">
                  <a:pos x="312" y="17"/>
                </a:cxn>
                <a:cxn ang="0">
                  <a:pos x="327" y="23"/>
                </a:cxn>
                <a:cxn ang="0">
                  <a:pos x="394" y="14"/>
                </a:cxn>
                <a:cxn ang="0">
                  <a:pos x="440" y="1"/>
                </a:cxn>
                <a:cxn ang="0">
                  <a:pos x="437" y="8"/>
                </a:cxn>
                <a:cxn ang="0">
                  <a:pos x="435" y="13"/>
                </a:cxn>
                <a:cxn ang="0">
                  <a:pos x="446" y="19"/>
                </a:cxn>
                <a:cxn ang="0">
                  <a:pos x="478" y="21"/>
                </a:cxn>
                <a:cxn ang="0">
                  <a:pos x="521" y="11"/>
                </a:cxn>
                <a:cxn ang="0">
                  <a:pos x="544" y="6"/>
                </a:cxn>
                <a:cxn ang="0">
                  <a:pos x="531" y="13"/>
                </a:cxn>
                <a:cxn ang="0">
                  <a:pos x="532" y="25"/>
                </a:cxn>
                <a:cxn ang="0">
                  <a:pos x="540" y="30"/>
                </a:cxn>
                <a:cxn ang="0">
                  <a:pos x="590" y="29"/>
                </a:cxn>
                <a:cxn ang="0">
                  <a:pos x="640" y="13"/>
                </a:cxn>
                <a:cxn ang="0">
                  <a:pos x="666" y="8"/>
                </a:cxn>
                <a:cxn ang="0">
                  <a:pos x="663" y="22"/>
                </a:cxn>
                <a:cxn ang="0">
                  <a:pos x="686" y="26"/>
                </a:cxn>
                <a:cxn ang="0">
                  <a:pos x="740" y="12"/>
                </a:cxn>
                <a:cxn ang="0">
                  <a:pos x="737" y="17"/>
                </a:cxn>
                <a:cxn ang="0">
                  <a:pos x="695" y="31"/>
                </a:cxn>
                <a:cxn ang="0">
                  <a:pos x="665" y="32"/>
                </a:cxn>
                <a:cxn ang="0">
                  <a:pos x="652" y="22"/>
                </a:cxn>
                <a:cxn ang="0">
                  <a:pos x="654" y="14"/>
                </a:cxn>
                <a:cxn ang="0">
                  <a:pos x="618" y="27"/>
                </a:cxn>
                <a:cxn ang="0">
                  <a:pos x="572" y="37"/>
                </a:cxn>
                <a:cxn ang="0">
                  <a:pos x="534" y="34"/>
                </a:cxn>
                <a:cxn ang="0">
                  <a:pos x="525" y="24"/>
                </a:cxn>
                <a:cxn ang="0">
                  <a:pos x="508" y="22"/>
                </a:cxn>
                <a:cxn ang="0">
                  <a:pos x="462" y="30"/>
                </a:cxn>
                <a:cxn ang="0">
                  <a:pos x="435" y="24"/>
                </a:cxn>
                <a:cxn ang="0">
                  <a:pos x="431" y="14"/>
                </a:cxn>
              </a:cxnLst>
              <a:rect l="0" t="0" r="r" b="b"/>
              <a:pathLst>
                <a:path w="745" h="37">
                  <a:moveTo>
                    <a:pt x="431" y="10"/>
                  </a:moveTo>
                  <a:lnTo>
                    <a:pt x="431" y="10"/>
                  </a:lnTo>
                  <a:lnTo>
                    <a:pt x="409" y="16"/>
                  </a:lnTo>
                  <a:lnTo>
                    <a:pt x="381" y="22"/>
                  </a:lnTo>
                  <a:lnTo>
                    <a:pt x="353" y="27"/>
                  </a:lnTo>
                  <a:lnTo>
                    <a:pt x="335" y="31"/>
                  </a:lnTo>
                  <a:lnTo>
                    <a:pt x="335" y="31"/>
                  </a:lnTo>
                  <a:lnTo>
                    <a:pt x="326" y="30"/>
                  </a:lnTo>
                  <a:lnTo>
                    <a:pt x="320" y="29"/>
                  </a:lnTo>
                  <a:lnTo>
                    <a:pt x="315" y="26"/>
                  </a:lnTo>
                  <a:lnTo>
                    <a:pt x="311" y="24"/>
                  </a:lnTo>
                  <a:lnTo>
                    <a:pt x="308" y="20"/>
                  </a:lnTo>
                  <a:lnTo>
                    <a:pt x="308" y="18"/>
                  </a:lnTo>
                  <a:lnTo>
                    <a:pt x="308" y="16"/>
                  </a:lnTo>
                  <a:lnTo>
                    <a:pt x="310" y="10"/>
                  </a:lnTo>
                  <a:lnTo>
                    <a:pt x="310" y="10"/>
                  </a:lnTo>
                  <a:lnTo>
                    <a:pt x="259" y="19"/>
                  </a:lnTo>
                  <a:lnTo>
                    <a:pt x="231" y="23"/>
                  </a:lnTo>
                  <a:lnTo>
                    <a:pt x="218" y="24"/>
                  </a:lnTo>
                  <a:lnTo>
                    <a:pt x="207" y="25"/>
                  </a:lnTo>
                  <a:lnTo>
                    <a:pt x="207" y="25"/>
                  </a:lnTo>
                  <a:lnTo>
                    <a:pt x="193" y="24"/>
                  </a:lnTo>
                  <a:lnTo>
                    <a:pt x="186" y="24"/>
                  </a:lnTo>
                  <a:lnTo>
                    <a:pt x="180" y="23"/>
                  </a:lnTo>
                  <a:lnTo>
                    <a:pt x="175" y="21"/>
                  </a:lnTo>
                  <a:lnTo>
                    <a:pt x="173" y="18"/>
                  </a:lnTo>
                  <a:lnTo>
                    <a:pt x="172" y="16"/>
                  </a:lnTo>
                  <a:lnTo>
                    <a:pt x="172" y="13"/>
                  </a:lnTo>
                  <a:lnTo>
                    <a:pt x="174" y="7"/>
                  </a:lnTo>
                  <a:lnTo>
                    <a:pt x="174" y="7"/>
                  </a:lnTo>
                  <a:lnTo>
                    <a:pt x="170" y="7"/>
                  </a:lnTo>
                  <a:lnTo>
                    <a:pt x="166" y="7"/>
                  </a:lnTo>
                  <a:lnTo>
                    <a:pt x="136" y="16"/>
                  </a:lnTo>
                  <a:lnTo>
                    <a:pt x="136" y="16"/>
                  </a:lnTo>
                  <a:lnTo>
                    <a:pt x="108" y="24"/>
                  </a:lnTo>
                  <a:lnTo>
                    <a:pt x="94" y="27"/>
                  </a:lnTo>
                  <a:lnTo>
                    <a:pt x="79" y="30"/>
                  </a:lnTo>
                  <a:lnTo>
                    <a:pt x="64" y="31"/>
                  </a:lnTo>
                  <a:lnTo>
                    <a:pt x="49" y="30"/>
                  </a:lnTo>
                  <a:lnTo>
                    <a:pt x="42" y="29"/>
                  </a:lnTo>
                  <a:lnTo>
                    <a:pt x="35" y="25"/>
                  </a:lnTo>
                  <a:lnTo>
                    <a:pt x="28" y="23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16" y="17"/>
                  </a:lnTo>
                  <a:lnTo>
                    <a:pt x="11" y="16"/>
                  </a:lnTo>
                  <a:lnTo>
                    <a:pt x="9" y="14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4" y="19"/>
                  </a:lnTo>
                  <a:lnTo>
                    <a:pt x="1" y="19"/>
                  </a:lnTo>
                  <a:lnTo>
                    <a:pt x="0" y="18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5" y="12"/>
                  </a:lnTo>
                  <a:lnTo>
                    <a:pt x="9" y="10"/>
                  </a:lnTo>
                  <a:lnTo>
                    <a:pt x="13" y="8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7" y="9"/>
                  </a:lnTo>
                  <a:lnTo>
                    <a:pt x="17" y="11"/>
                  </a:lnTo>
                  <a:lnTo>
                    <a:pt x="18" y="12"/>
                  </a:lnTo>
                  <a:lnTo>
                    <a:pt x="21" y="14"/>
                  </a:lnTo>
                  <a:lnTo>
                    <a:pt x="25" y="17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57" y="24"/>
                  </a:lnTo>
                  <a:lnTo>
                    <a:pt x="71" y="24"/>
                  </a:lnTo>
                  <a:lnTo>
                    <a:pt x="85" y="23"/>
                  </a:lnTo>
                  <a:lnTo>
                    <a:pt x="98" y="21"/>
                  </a:lnTo>
                  <a:lnTo>
                    <a:pt x="112" y="18"/>
                  </a:lnTo>
                  <a:lnTo>
                    <a:pt x="125" y="13"/>
                  </a:lnTo>
                  <a:lnTo>
                    <a:pt x="151" y="5"/>
                  </a:lnTo>
                  <a:lnTo>
                    <a:pt x="151" y="5"/>
                  </a:lnTo>
                  <a:lnTo>
                    <a:pt x="169" y="0"/>
                  </a:lnTo>
                  <a:lnTo>
                    <a:pt x="175" y="0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80" y="5"/>
                  </a:lnTo>
                  <a:lnTo>
                    <a:pt x="179" y="7"/>
                  </a:lnTo>
                  <a:lnTo>
                    <a:pt x="179" y="9"/>
                  </a:lnTo>
                  <a:lnTo>
                    <a:pt x="180" y="11"/>
                  </a:lnTo>
                  <a:lnTo>
                    <a:pt x="183" y="13"/>
                  </a:lnTo>
                  <a:lnTo>
                    <a:pt x="188" y="14"/>
                  </a:lnTo>
                  <a:lnTo>
                    <a:pt x="196" y="16"/>
                  </a:lnTo>
                  <a:lnTo>
                    <a:pt x="196" y="16"/>
                  </a:lnTo>
                  <a:lnTo>
                    <a:pt x="210" y="16"/>
                  </a:lnTo>
                  <a:lnTo>
                    <a:pt x="225" y="16"/>
                  </a:lnTo>
                  <a:lnTo>
                    <a:pt x="257" y="13"/>
                  </a:lnTo>
                  <a:lnTo>
                    <a:pt x="289" y="9"/>
                  </a:lnTo>
                  <a:lnTo>
                    <a:pt x="323" y="2"/>
                  </a:lnTo>
                  <a:lnTo>
                    <a:pt x="323" y="2"/>
                  </a:lnTo>
                  <a:lnTo>
                    <a:pt x="319" y="6"/>
                  </a:lnTo>
                  <a:lnTo>
                    <a:pt x="315" y="9"/>
                  </a:lnTo>
                  <a:lnTo>
                    <a:pt x="313" y="13"/>
                  </a:lnTo>
                  <a:lnTo>
                    <a:pt x="312" y="17"/>
                  </a:lnTo>
                  <a:lnTo>
                    <a:pt x="313" y="18"/>
                  </a:lnTo>
                  <a:lnTo>
                    <a:pt x="314" y="20"/>
                  </a:lnTo>
                  <a:lnTo>
                    <a:pt x="319" y="22"/>
                  </a:lnTo>
                  <a:lnTo>
                    <a:pt x="327" y="23"/>
                  </a:lnTo>
                  <a:lnTo>
                    <a:pt x="339" y="22"/>
                  </a:lnTo>
                  <a:lnTo>
                    <a:pt x="339" y="22"/>
                  </a:lnTo>
                  <a:lnTo>
                    <a:pt x="367" y="19"/>
                  </a:lnTo>
                  <a:lnTo>
                    <a:pt x="394" y="14"/>
                  </a:lnTo>
                  <a:lnTo>
                    <a:pt x="418" y="9"/>
                  </a:lnTo>
                  <a:lnTo>
                    <a:pt x="436" y="2"/>
                  </a:lnTo>
                  <a:lnTo>
                    <a:pt x="436" y="2"/>
                  </a:lnTo>
                  <a:lnTo>
                    <a:pt x="440" y="1"/>
                  </a:lnTo>
                  <a:lnTo>
                    <a:pt x="443" y="1"/>
                  </a:lnTo>
                  <a:lnTo>
                    <a:pt x="443" y="1"/>
                  </a:lnTo>
                  <a:lnTo>
                    <a:pt x="441" y="4"/>
                  </a:lnTo>
                  <a:lnTo>
                    <a:pt x="437" y="8"/>
                  </a:lnTo>
                  <a:lnTo>
                    <a:pt x="437" y="8"/>
                  </a:lnTo>
                  <a:lnTo>
                    <a:pt x="436" y="9"/>
                  </a:lnTo>
                  <a:lnTo>
                    <a:pt x="434" y="11"/>
                  </a:lnTo>
                  <a:lnTo>
                    <a:pt x="435" y="13"/>
                  </a:lnTo>
                  <a:lnTo>
                    <a:pt x="436" y="16"/>
                  </a:lnTo>
                  <a:lnTo>
                    <a:pt x="439" y="17"/>
                  </a:lnTo>
                  <a:lnTo>
                    <a:pt x="446" y="19"/>
                  </a:lnTo>
                  <a:lnTo>
                    <a:pt x="446" y="19"/>
                  </a:lnTo>
                  <a:lnTo>
                    <a:pt x="452" y="21"/>
                  </a:lnTo>
                  <a:lnTo>
                    <a:pt x="460" y="22"/>
                  </a:lnTo>
                  <a:lnTo>
                    <a:pt x="469" y="22"/>
                  </a:lnTo>
                  <a:lnTo>
                    <a:pt x="478" y="21"/>
                  </a:lnTo>
                  <a:lnTo>
                    <a:pt x="488" y="20"/>
                  </a:lnTo>
                  <a:lnTo>
                    <a:pt x="499" y="19"/>
                  </a:lnTo>
                  <a:lnTo>
                    <a:pt x="510" y="16"/>
                  </a:lnTo>
                  <a:lnTo>
                    <a:pt x="521" y="11"/>
                  </a:lnTo>
                  <a:lnTo>
                    <a:pt x="521" y="11"/>
                  </a:lnTo>
                  <a:lnTo>
                    <a:pt x="535" y="7"/>
                  </a:lnTo>
                  <a:lnTo>
                    <a:pt x="543" y="6"/>
                  </a:lnTo>
                  <a:lnTo>
                    <a:pt x="544" y="6"/>
                  </a:lnTo>
                  <a:lnTo>
                    <a:pt x="543" y="7"/>
                  </a:lnTo>
                  <a:lnTo>
                    <a:pt x="534" y="11"/>
                  </a:lnTo>
                  <a:lnTo>
                    <a:pt x="534" y="11"/>
                  </a:lnTo>
                  <a:lnTo>
                    <a:pt x="531" y="13"/>
                  </a:lnTo>
                  <a:lnTo>
                    <a:pt x="528" y="17"/>
                  </a:lnTo>
                  <a:lnTo>
                    <a:pt x="528" y="20"/>
                  </a:lnTo>
                  <a:lnTo>
                    <a:pt x="529" y="23"/>
                  </a:lnTo>
                  <a:lnTo>
                    <a:pt x="532" y="25"/>
                  </a:lnTo>
                  <a:lnTo>
                    <a:pt x="535" y="27"/>
                  </a:lnTo>
                  <a:lnTo>
                    <a:pt x="538" y="29"/>
                  </a:lnTo>
                  <a:lnTo>
                    <a:pt x="540" y="30"/>
                  </a:lnTo>
                  <a:lnTo>
                    <a:pt x="540" y="30"/>
                  </a:lnTo>
                  <a:lnTo>
                    <a:pt x="558" y="31"/>
                  </a:lnTo>
                  <a:lnTo>
                    <a:pt x="568" y="31"/>
                  </a:lnTo>
                  <a:lnTo>
                    <a:pt x="578" y="31"/>
                  </a:lnTo>
                  <a:lnTo>
                    <a:pt x="590" y="29"/>
                  </a:lnTo>
                  <a:lnTo>
                    <a:pt x="604" y="25"/>
                  </a:lnTo>
                  <a:lnTo>
                    <a:pt x="621" y="20"/>
                  </a:lnTo>
                  <a:lnTo>
                    <a:pt x="640" y="13"/>
                  </a:lnTo>
                  <a:lnTo>
                    <a:pt x="640" y="13"/>
                  </a:lnTo>
                  <a:lnTo>
                    <a:pt x="650" y="10"/>
                  </a:lnTo>
                  <a:lnTo>
                    <a:pt x="657" y="9"/>
                  </a:lnTo>
                  <a:lnTo>
                    <a:pt x="666" y="8"/>
                  </a:lnTo>
                  <a:lnTo>
                    <a:pt x="666" y="8"/>
                  </a:lnTo>
                  <a:lnTo>
                    <a:pt x="662" y="14"/>
                  </a:lnTo>
                  <a:lnTo>
                    <a:pt x="661" y="17"/>
                  </a:lnTo>
                  <a:lnTo>
                    <a:pt x="661" y="20"/>
                  </a:lnTo>
                  <a:lnTo>
                    <a:pt x="663" y="22"/>
                  </a:lnTo>
                  <a:lnTo>
                    <a:pt x="669" y="24"/>
                  </a:lnTo>
                  <a:lnTo>
                    <a:pt x="676" y="25"/>
                  </a:lnTo>
                  <a:lnTo>
                    <a:pt x="686" y="26"/>
                  </a:lnTo>
                  <a:lnTo>
                    <a:pt x="686" y="26"/>
                  </a:lnTo>
                  <a:lnTo>
                    <a:pt x="720" y="20"/>
                  </a:lnTo>
                  <a:lnTo>
                    <a:pt x="731" y="17"/>
                  </a:lnTo>
                  <a:lnTo>
                    <a:pt x="740" y="12"/>
                  </a:lnTo>
                  <a:lnTo>
                    <a:pt x="740" y="12"/>
                  </a:lnTo>
                  <a:lnTo>
                    <a:pt x="744" y="11"/>
                  </a:lnTo>
                  <a:lnTo>
                    <a:pt x="745" y="12"/>
                  </a:lnTo>
                  <a:lnTo>
                    <a:pt x="744" y="13"/>
                  </a:lnTo>
                  <a:lnTo>
                    <a:pt x="737" y="17"/>
                  </a:lnTo>
                  <a:lnTo>
                    <a:pt x="737" y="17"/>
                  </a:lnTo>
                  <a:lnTo>
                    <a:pt x="723" y="23"/>
                  </a:lnTo>
                  <a:lnTo>
                    <a:pt x="704" y="29"/>
                  </a:lnTo>
                  <a:lnTo>
                    <a:pt x="695" y="31"/>
                  </a:lnTo>
                  <a:lnTo>
                    <a:pt x="685" y="32"/>
                  </a:lnTo>
                  <a:lnTo>
                    <a:pt x="675" y="32"/>
                  </a:lnTo>
                  <a:lnTo>
                    <a:pt x="665" y="32"/>
                  </a:lnTo>
                  <a:lnTo>
                    <a:pt x="665" y="32"/>
                  </a:lnTo>
                  <a:lnTo>
                    <a:pt x="660" y="31"/>
                  </a:lnTo>
                  <a:lnTo>
                    <a:pt x="656" y="29"/>
                  </a:lnTo>
                  <a:lnTo>
                    <a:pt x="653" y="25"/>
                  </a:lnTo>
                  <a:lnTo>
                    <a:pt x="652" y="22"/>
                  </a:lnTo>
                  <a:lnTo>
                    <a:pt x="653" y="20"/>
                  </a:lnTo>
                  <a:lnTo>
                    <a:pt x="653" y="17"/>
                  </a:lnTo>
                  <a:lnTo>
                    <a:pt x="654" y="14"/>
                  </a:lnTo>
                  <a:lnTo>
                    <a:pt x="654" y="14"/>
                  </a:lnTo>
                  <a:lnTo>
                    <a:pt x="649" y="16"/>
                  </a:lnTo>
                  <a:lnTo>
                    <a:pt x="644" y="17"/>
                  </a:lnTo>
                  <a:lnTo>
                    <a:pt x="618" y="27"/>
                  </a:lnTo>
                  <a:lnTo>
                    <a:pt x="618" y="27"/>
                  </a:lnTo>
                  <a:lnTo>
                    <a:pt x="608" y="32"/>
                  </a:lnTo>
                  <a:lnTo>
                    <a:pt x="596" y="34"/>
                  </a:lnTo>
                  <a:lnTo>
                    <a:pt x="584" y="36"/>
                  </a:lnTo>
                  <a:lnTo>
                    <a:pt x="572" y="37"/>
                  </a:lnTo>
                  <a:lnTo>
                    <a:pt x="560" y="37"/>
                  </a:lnTo>
                  <a:lnTo>
                    <a:pt x="549" y="36"/>
                  </a:lnTo>
                  <a:lnTo>
                    <a:pt x="540" y="35"/>
                  </a:lnTo>
                  <a:lnTo>
                    <a:pt x="534" y="34"/>
                  </a:lnTo>
                  <a:lnTo>
                    <a:pt x="534" y="34"/>
                  </a:lnTo>
                  <a:lnTo>
                    <a:pt x="531" y="32"/>
                  </a:lnTo>
                  <a:lnTo>
                    <a:pt x="527" y="30"/>
                  </a:lnTo>
                  <a:lnTo>
                    <a:pt x="525" y="24"/>
                  </a:lnTo>
                  <a:lnTo>
                    <a:pt x="524" y="19"/>
                  </a:lnTo>
                  <a:lnTo>
                    <a:pt x="524" y="17"/>
                  </a:lnTo>
                  <a:lnTo>
                    <a:pt x="524" y="17"/>
                  </a:lnTo>
                  <a:lnTo>
                    <a:pt x="508" y="22"/>
                  </a:lnTo>
                  <a:lnTo>
                    <a:pt x="498" y="25"/>
                  </a:lnTo>
                  <a:lnTo>
                    <a:pt x="486" y="27"/>
                  </a:lnTo>
                  <a:lnTo>
                    <a:pt x="474" y="29"/>
                  </a:lnTo>
                  <a:lnTo>
                    <a:pt x="462" y="30"/>
                  </a:lnTo>
                  <a:lnTo>
                    <a:pt x="450" y="29"/>
                  </a:lnTo>
                  <a:lnTo>
                    <a:pt x="440" y="26"/>
                  </a:lnTo>
                  <a:lnTo>
                    <a:pt x="440" y="26"/>
                  </a:lnTo>
                  <a:lnTo>
                    <a:pt x="435" y="24"/>
                  </a:lnTo>
                  <a:lnTo>
                    <a:pt x="433" y="22"/>
                  </a:lnTo>
                  <a:lnTo>
                    <a:pt x="431" y="20"/>
                  </a:lnTo>
                  <a:lnTo>
                    <a:pt x="430" y="18"/>
                  </a:lnTo>
                  <a:lnTo>
                    <a:pt x="431" y="14"/>
                  </a:lnTo>
                  <a:lnTo>
                    <a:pt x="431" y="12"/>
                  </a:lnTo>
                  <a:lnTo>
                    <a:pt x="431" y="1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63" name="Freeform 371"/>
            <p:cNvSpPr>
              <a:spLocks/>
            </p:cNvSpPr>
            <p:nvPr/>
          </p:nvSpPr>
          <p:spPr bwMode="auto">
            <a:xfrm>
              <a:off x="4974" y="2367"/>
              <a:ext cx="250" cy="14"/>
            </a:xfrm>
            <a:custGeom>
              <a:avLst/>
              <a:gdLst/>
              <a:ahLst/>
              <a:cxnLst>
                <a:cxn ang="0">
                  <a:pos x="381" y="22"/>
                </a:cxn>
                <a:cxn ang="0">
                  <a:pos x="326" y="30"/>
                </a:cxn>
                <a:cxn ang="0">
                  <a:pos x="308" y="20"/>
                </a:cxn>
                <a:cxn ang="0">
                  <a:pos x="310" y="10"/>
                </a:cxn>
                <a:cxn ang="0">
                  <a:pos x="207" y="25"/>
                </a:cxn>
                <a:cxn ang="0">
                  <a:pos x="180" y="23"/>
                </a:cxn>
                <a:cxn ang="0">
                  <a:pos x="172" y="13"/>
                </a:cxn>
                <a:cxn ang="0">
                  <a:pos x="166" y="7"/>
                </a:cxn>
                <a:cxn ang="0">
                  <a:pos x="94" y="27"/>
                </a:cxn>
                <a:cxn ang="0">
                  <a:pos x="42" y="29"/>
                </a:cxn>
                <a:cxn ang="0">
                  <a:pos x="20" y="19"/>
                </a:cxn>
                <a:cxn ang="0">
                  <a:pos x="6" y="17"/>
                </a:cxn>
                <a:cxn ang="0">
                  <a:pos x="0" y="18"/>
                </a:cxn>
                <a:cxn ang="0">
                  <a:pos x="9" y="10"/>
                </a:cxn>
                <a:cxn ang="0">
                  <a:pos x="17" y="9"/>
                </a:cxn>
                <a:cxn ang="0">
                  <a:pos x="25" y="17"/>
                </a:cxn>
                <a:cxn ang="0">
                  <a:pos x="71" y="24"/>
                </a:cxn>
                <a:cxn ang="0">
                  <a:pos x="125" y="13"/>
                </a:cxn>
                <a:cxn ang="0">
                  <a:pos x="175" y="0"/>
                </a:cxn>
                <a:cxn ang="0">
                  <a:pos x="179" y="7"/>
                </a:cxn>
                <a:cxn ang="0">
                  <a:pos x="188" y="14"/>
                </a:cxn>
                <a:cxn ang="0">
                  <a:pos x="225" y="16"/>
                </a:cxn>
                <a:cxn ang="0">
                  <a:pos x="323" y="2"/>
                </a:cxn>
                <a:cxn ang="0">
                  <a:pos x="312" y="17"/>
                </a:cxn>
                <a:cxn ang="0">
                  <a:pos x="327" y="23"/>
                </a:cxn>
                <a:cxn ang="0">
                  <a:pos x="394" y="14"/>
                </a:cxn>
                <a:cxn ang="0">
                  <a:pos x="440" y="1"/>
                </a:cxn>
                <a:cxn ang="0">
                  <a:pos x="437" y="8"/>
                </a:cxn>
                <a:cxn ang="0">
                  <a:pos x="435" y="13"/>
                </a:cxn>
                <a:cxn ang="0">
                  <a:pos x="446" y="19"/>
                </a:cxn>
                <a:cxn ang="0">
                  <a:pos x="478" y="21"/>
                </a:cxn>
                <a:cxn ang="0">
                  <a:pos x="521" y="11"/>
                </a:cxn>
                <a:cxn ang="0">
                  <a:pos x="544" y="6"/>
                </a:cxn>
                <a:cxn ang="0">
                  <a:pos x="531" y="13"/>
                </a:cxn>
                <a:cxn ang="0">
                  <a:pos x="532" y="25"/>
                </a:cxn>
                <a:cxn ang="0">
                  <a:pos x="540" y="30"/>
                </a:cxn>
                <a:cxn ang="0">
                  <a:pos x="590" y="29"/>
                </a:cxn>
                <a:cxn ang="0">
                  <a:pos x="640" y="13"/>
                </a:cxn>
                <a:cxn ang="0">
                  <a:pos x="666" y="8"/>
                </a:cxn>
                <a:cxn ang="0">
                  <a:pos x="663" y="22"/>
                </a:cxn>
                <a:cxn ang="0">
                  <a:pos x="686" y="26"/>
                </a:cxn>
                <a:cxn ang="0">
                  <a:pos x="740" y="12"/>
                </a:cxn>
                <a:cxn ang="0">
                  <a:pos x="737" y="17"/>
                </a:cxn>
                <a:cxn ang="0">
                  <a:pos x="695" y="31"/>
                </a:cxn>
                <a:cxn ang="0">
                  <a:pos x="665" y="32"/>
                </a:cxn>
                <a:cxn ang="0">
                  <a:pos x="652" y="22"/>
                </a:cxn>
                <a:cxn ang="0">
                  <a:pos x="654" y="14"/>
                </a:cxn>
                <a:cxn ang="0">
                  <a:pos x="618" y="27"/>
                </a:cxn>
                <a:cxn ang="0">
                  <a:pos x="572" y="37"/>
                </a:cxn>
                <a:cxn ang="0">
                  <a:pos x="534" y="34"/>
                </a:cxn>
                <a:cxn ang="0">
                  <a:pos x="525" y="24"/>
                </a:cxn>
                <a:cxn ang="0">
                  <a:pos x="508" y="22"/>
                </a:cxn>
                <a:cxn ang="0">
                  <a:pos x="462" y="30"/>
                </a:cxn>
                <a:cxn ang="0">
                  <a:pos x="435" y="24"/>
                </a:cxn>
                <a:cxn ang="0">
                  <a:pos x="431" y="14"/>
                </a:cxn>
              </a:cxnLst>
              <a:rect l="0" t="0" r="r" b="b"/>
              <a:pathLst>
                <a:path w="745" h="37">
                  <a:moveTo>
                    <a:pt x="431" y="10"/>
                  </a:moveTo>
                  <a:lnTo>
                    <a:pt x="431" y="10"/>
                  </a:lnTo>
                  <a:lnTo>
                    <a:pt x="409" y="16"/>
                  </a:lnTo>
                  <a:lnTo>
                    <a:pt x="381" y="22"/>
                  </a:lnTo>
                  <a:lnTo>
                    <a:pt x="353" y="27"/>
                  </a:lnTo>
                  <a:lnTo>
                    <a:pt x="335" y="31"/>
                  </a:lnTo>
                  <a:lnTo>
                    <a:pt x="335" y="31"/>
                  </a:lnTo>
                  <a:lnTo>
                    <a:pt x="326" y="30"/>
                  </a:lnTo>
                  <a:lnTo>
                    <a:pt x="320" y="29"/>
                  </a:lnTo>
                  <a:lnTo>
                    <a:pt x="315" y="26"/>
                  </a:lnTo>
                  <a:lnTo>
                    <a:pt x="311" y="24"/>
                  </a:lnTo>
                  <a:lnTo>
                    <a:pt x="308" y="20"/>
                  </a:lnTo>
                  <a:lnTo>
                    <a:pt x="308" y="18"/>
                  </a:lnTo>
                  <a:lnTo>
                    <a:pt x="308" y="16"/>
                  </a:lnTo>
                  <a:lnTo>
                    <a:pt x="310" y="10"/>
                  </a:lnTo>
                  <a:lnTo>
                    <a:pt x="310" y="10"/>
                  </a:lnTo>
                  <a:lnTo>
                    <a:pt x="259" y="19"/>
                  </a:lnTo>
                  <a:lnTo>
                    <a:pt x="231" y="23"/>
                  </a:lnTo>
                  <a:lnTo>
                    <a:pt x="218" y="24"/>
                  </a:lnTo>
                  <a:lnTo>
                    <a:pt x="207" y="25"/>
                  </a:lnTo>
                  <a:lnTo>
                    <a:pt x="207" y="25"/>
                  </a:lnTo>
                  <a:lnTo>
                    <a:pt x="193" y="24"/>
                  </a:lnTo>
                  <a:lnTo>
                    <a:pt x="186" y="24"/>
                  </a:lnTo>
                  <a:lnTo>
                    <a:pt x="180" y="23"/>
                  </a:lnTo>
                  <a:lnTo>
                    <a:pt x="175" y="21"/>
                  </a:lnTo>
                  <a:lnTo>
                    <a:pt x="173" y="18"/>
                  </a:lnTo>
                  <a:lnTo>
                    <a:pt x="172" y="16"/>
                  </a:lnTo>
                  <a:lnTo>
                    <a:pt x="172" y="13"/>
                  </a:lnTo>
                  <a:lnTo>
                    <a:pt x="174" y="7"/>
                  </a:lnTo>
                  <a:lnTo>
                    <a:pt x="174" y="7"/>
                  </a:lnTo>
                  <a:lnTo>
                    <a:pt x="170" y="7"/>
                  </a:lnTo>
                  <a:lnTo>
                    <a:pt x="166" y="7"/>
                  </a:lnTo>
                  <a:lnTo>
                    <a:pt x="136" y="16"/>
                  </a:lnTo>
                  <a:lnTo>
                    <a:pt x="136" y="16"/>
                  </a:lnTo>
                  <a:lnTo>
                    <a:pt x="108" y="24"/>
                  </a:lnTo>
                  <a:lnTo>
                    <a:pt x="94" y="27"/>
                  </a:lnTo>
                  <a:lnTo>
                    <a:pt x="79" y="30"/>
                  </a:lnTo>
                  <a:lnTo>
                    <a:pt x="64" y="31"/>
                  </a:lnTo>
                  <a:lnTo>
                    <a:pt x="49" y="30"/>
                  </a:lnTo>
                  <a:lnTo>
                    <a:pt x="42" y="29"/>
                  </a:lnTo>
                  <a:lnTo>
                    <a:pt x="35" y="25"/>
                  </a:lnTo>
                  <a:lnTo>
                    <a:pt x="28" y="23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16" y="17"/>
                  </a:lnTo>
                  <a:lnTo>
                    <a:pt x="11" y="16"/>
                  </a:lnTo>
                  <a:lnTo>
                    <a:pt x="9" y="14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4" y="19"/>
                  </a:lnTo>
                  <a:lnTo>
                    <a:pt x="1" y="19"/>
                  </a:lnTo>
                  <a:lnTo>
                    <a:pt x="0" y="18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5" y="12"/>
                  </a:lnTo>
                  <a:lnTo>
                    <a:pt x="9" y="10"/>
                  </a:lnTo>
                  <a:lnTo>
                    <a:pt x="13" y="8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7" y="9"/>
                  </a:lnTo>
                  <a:lnTo>
                    <a:pt x="17" y="11"/>
                  </a:lnTo>
                  <a:lnTo>
                    <a:pt x="18" y="12"/>
                  </a:lnTo>
                  <a:lnTo>
                    <a:pt x="21" y="14"/>
                  </a:lnTo>
                  <a:lnTo>
                    <a:pt x="25" y="17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57" y="24"/>
                  </a:lnTo>
                  <a:lnTo>
                    <a:pt x="71" y="24"/>
                  </a:lnTo>
                  <a:lnTo>
                    <a:pt x="85" y="23"/>
                  </a:lnTo>
                  <a:lnTo>
                    <a:pt x="98" y="21"/>
                  </a:lnTo>
                  <a:lnTo>
                    <a:pt x="112" y="18"/>
                  </a:lnTo>
                  <a:lnTo>
                    <a:pt x="125" y="13"/>
                  </a:lnTo>
                  <a:lnTo>
                    <a:pt x="151" y="5"/>
                  </a:lnTo>
                  <a:lnTo>
                    <a:pt x="151" y="5"/>
                  </a:lnTo>
                  <a:lnTo>
                    <a:pt x="169" y="0"/>
                  </a:lnTo>
                  <a:lnTo>
                    <a:pt x="175" y="0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80" y="5"/>
                  </a:lnTo>
                  <a:lnTo>
                    <a:pt x="179" y="7"/>
                  </a:lnTo>
                  <a:lnTo>
                    <a:pt x="179" y="9"/>
                  </a:lnTo>
                  <a:lnTo>
                    <a:pt x="180" y="11"/>
                  </a:lnTo>
                  <a:lnTo>
                    <a:pt x="183" y="13"/>
                  </a:lnTo>
                  <a:lnTo>
                    <a:pt x="188" y="14"/>
                  </a:lnTo>
                  <a:lnTo>
                    <a:pt x="196" y="16"/>
                  </a:lnTo>
                  <a:lnTo>
                    <a:pt x="196" y="16"/>
                  </a:lnTo>
                  <a:lnTo>
                    <a:pt x="210" y="16"/>
                  </a:lnTo>
                  <a:lnTo>
                    <a:pt x="225" y="16"/>
                  </a:lnTo>
                  <a:lnTo>
                    <a:pt x="257" y="13"/>
                  </a:lnTo>
                  <a:lnTo>
                    <a:pt x="289" y="9"/>
                  </a:lnTo>
                  <a:lnTo>
                    <a:pt x="323" y="2"/>
                  </a:lnTo>
                  <a:lnTo>
                    <a:pt x="323" y="2"/>
                  </a:lnTo>
                  <a:lnTo>
                    <a:pt x="319" y="6"/>
                  </a:lnTo>
                  <a:lnTo>
                    <a:pt x="315" y="9"/>
                  </a:lnTo>
                  <a:lnTo>
                    <a:pt x="313" y="13"/>
                  </a:lnTo>
                  <a:lnTo>
                    <a:pt x="312" y="17"/>
                  </a:lnTo>
                  <a:lnTo>
                    <a:pt x="313" y="18"/>
                  </a:lnTo>
                  <a:lnTo>
                    <a:pt x="314" y="20"/>
                  </a:lnTo>
                  <a:lnTo>
                    <a:pt x="319" y="22"/>
                  </a:lnTo>
                  <a:lnTo>
                    <a:pt x="327" y="23"/>
                  </a:lnTo>
                  <a:lnTo>
                    <a:pt x="339" y="22"/>
                  </a:lnTo>
                  <a:lnTo>
                    <a:pt x="339" y="22"/>
                  </a:lnTo>
                  <a:lnTo>
                    <a:pt x="367" y="19"/>
                  </a:lnTo>
                  <a:lnTo>
                    <a:pt x="394" y="14"/>
                  </a:lnTo>
                  <a:lnTo>
                    <a:pt x="418" y="9"/>
                  </a:lnTo>
                  <a:lnTo>
                    <a:pt x="436" y="2"/>
                  </a:lnTo>
                  <a:lnTo>
                    <a:pt x="436" y="2"/>
                  </a:lnTo>
                  <a:lnTo>
                    <a:pt x="440" y="1"/>
                  </a:lnTo>
                  <a:lnTo>
                    <a:pt x="443" y="1"/>
                  </a:lnTo>
                  <a:lnTo>
                    <a:pt x="443" y="1"/>
                  </a:lnTo>
                  <a:lnTo>
                    <a:pt x="441" y="4"/>
                  </a:lnTo>
                  <a:lnTo>
                    <a:pt x="437" y="8"/>
                  </a:lnTo>
                  <a:lnTo>
                    <a:pt x="437" y="8"/>
                  </a:lnTo>
                  <a:lnTo>
                    <a:pt x="436" y="9"/>
                  </a:lnTo>
                  <a:lnTo>
                    <a:pt x="434" y="11"/>
                  </a:lnTo>
                  <a:lnTo>
                    <a:pt x="435" y="13"/>
                  </a:lnTo>
                  <a:lnTo>
                    <a:pt x="436" y="16"/>
                  </a:lnTo>
                  <a:lnTo>
                    <a:pt x="439" y="17"/>
                  </a:lnTo>
                  <a:lnTo>
                    <a:pt x="446" y="19"/>
                  </a:lnTo>
                  <a:lnTo>
                    <a:pt x="446" y="19"/>
                  </a:lnTo>
                  <a:lnTo>
                    <a:pt x="452" y="21"/>
                  </a:lnTo>
                  <a:lnTo>
                    <a:pt x="460" y="22"/>
                  </a:lnTo>
                  <a:lnTo>
                    <a:pt x="469" y="22"/>
                  </a:lnTo>
                  <a:lnTo>
                    <a:pt x="478" y="21"/>
                  </a:lnTo>
                  <a:lnTo>
                    <a:pt x="488" y="20"/>
                  </a:lnTo>
                  <a:lnTo>
                    <a:pt x="499" y="19"/>
                  </a:lnTo>
                  <a:lnTo>
                    <a:pt x="510" y="16"/>
                  </a:lnTo>
                  <a:lnTo>
                    <a:pt x="521" y="11"/>
                  </a:lnTo>
                  <a:lnTo>
                    <a:pt x="521" y="11"/>
                  </a:lnTo>
                  <a:lnTo>
                    <a:pt x="535" y="7"/>
                  </a:lnTo>
                  <a:lnTo>
                    <a:pt x="543" y="6"/>
                  </a:lnTo>
                  <a:lnTo>
                    <a:pt x="544" y="6"/>
                  </a:lnTo>
                  <a:lnTo>
                    <a:pt x="543" y="7"/>
                  </a:lnTo>
                  <a:lnTo>
                    <a:pt x="534" y="11"/>
                  </a:lnTo>
                  <a:lnTo>
                    <a:pt x="534" y="11"/>
                  </a:lnTo>
                  <a:lnTo>
                    <a:pt x="531" y="13"/>
                  </a:lnTo>
                  <a:lnTo>
                    <a:pt x="528" y="17"/>
                  </a:lnTo>
                  <a:lnTo>
                    <a:pt x="528" y="20"/>
                  </a:lnTo>
                  <a:lnTo>
                    <a:pt x="529" y="23"/>
                  </a:lnTo>
                  <a:lnTo>
                    <a:pt x="532" y="25"/>
                  </a:lnTo>
                  <a:lnTo>
                    <a:pt x="535" y="27"/>
                  </a:lnTo>
                  <a:lnTo>
                    <a:pt x="538" y="29"/>
                  </a:lnTo>
                  <a:lnTo>
                    <a:pt x="540" y="30"/>
                  </a:lnTo>
                  <a:lnTo>
                    <a:pt x="540" y="30"/>
                  </a:lnTo>
                  <a:lnTo>
                    <a:pt x="558" y="31"/>
                  </a:lnTo>
                  <a:lnTo>
                    <a:pt x="568" y="31"/>
                  </a:lnTo>
                  <a:lnTo>
                    <a:pt x="578" y="31"/>
                  </a:lnTo>
                  <a:lnTo>
                    <a:pt x="590" y="29"/>
                  </a:lnTo>
                  <a:lnTo>
                    <a:pt x="604" y="25"/>
                  </a:lnTo>
                  <a:lnTo>
                    <a:pt x="621" y="20"/>
                  </a:lnTo>
                  <a:lnTo>
                    <a:pt x="640" y="13"/>
                  </a:lnTo>
                  <a:lnTo>
                    <a:pt x="640" y="13"/>
                  </a:lnTo>
                  <a:lnTo>
                    <a:pt x="650" y="10"/>
                  </a:lnTo>
                  <a:lnTo>
                    <a:pt x="657" y="9"/>
                  </a:lnTo>
                  <a:lnTo>
                    <a:pt x="666" y="8"/>
                  </a:lnTo>
                  <a:lnTo>
                    <a:pt x="666" y="8"/>
                  </a:lnTo>
                  <a:lnTo>
                    <a:pt x="662" y="14"/>
                  </a:lnTo>
                  <a:lnTo>
                    <a:pt x="661" y="17"/>
                  </a:lnTo>
                  <a:lnTo>
                    <a:pt x="661" y="20"/>
                  </a:lnTo>
                  <a:lnTo>
                    <a:pt x="663" y="22"/>
                  </a:lnTo>
                  <a:lnTo>
                    <a:pt x="669" y="24"/>
                  </a:lnTo>
                  <a:lnTo>
                    <a:pt x="676" y="25"/>
                  </a:lnTo>
                  <a:lnTo>
                    <a:pt x="686" y="26"/>
                  </a:lnTo>
                  <a:lnTo>
                    <a:pt x="686" y="26"/>
                  </a:lnTo>
                  <a:lnTo>
                    <a:pt x="720" y="20"/>
                  </a:lnTo>
                  <a:lnTo>
                    <a:pt x="731" y="17"/>
                  </a:lnTo>
                  <a:lnTo>
                    <a:pt x="740" y="12"/>
                  </a:lnTo>
                  <a:lnTo>
                    <a:pt x="740" y="12"/>
                  </a:lnTo>
                  <a:lnTo>
                    <a:pt x="744" y="11"/>
                  </a:lnTo>
                  <a:lnTo>
                    <a:pt x="745" y="12"/>
                  </a:lnTo>
                  <a:lnTo>
                    <a:pt x="744" y="13"/>
                  </a:lnTo>
                  <a:lnTo>
                    <a:pt x="737" y="17"/>
                  </a:lnTo>
                  <a:lnTo>
                    <a:pt x="737" y="17"/>
                  </a:lnTo>
                  <a:lnTo>
                    <a:pt x="723" y="23"/>
                  </a:lnTo>
                  <a:lnTo>
                    <a:pt x="704" y="29"/>
                  </a:lnTo>
                  <a:lnTo>
                    <a:pt x="695" y="31"/>
                  </a:lnTo>
                  <a:lnTo>
                    <a:pt x="685" y="32"/>
                  </a:lnTo>
                  <a:lnTo>
                    <a:pt x="675" y="32"/>
                  </a:lnTo>
                  <a:lnTo>
                    <a:pt x="665" y="32"/>
                  </a:lnTo>
                  <a:lnTo>
                    <a:pt x="665" y="32"/>
                  </a:lnTo>
                  <a:lnTo>
                    <a:pt x="660" y="31"/>
                  </a:lnTo>
                  <a:lnTo>
                    <a:pt x="656" y="29"/>
                  </a:lnTo>
                  <a:lnTo>
                    <a:pt x="653" y="25"/>
                  </a:lnTo>
                  <a:lnTo>
                    <a:pt x="652" y="22"/>
                  </a:lnTo>
                  <a:lnTo>
                    <a:pt x="653" y="20"/>
                  </a:lnTo>
                  <a:lnTo>
                    <a:pt x="653" y="17"/>
                  </a:lnTo>
                  <a:lnTo>
                    <a:pt x="654" y="14"/>
                  </a:lnTo>
                  <a:lnTo>
                    <a:pt x="654" y="14"/>
                  </a:lnTo>
                  <a:lnTo>
                    <a:pt x="649" y="16"/>
                  </a:lnTo>
                  <a:lnTo>
                    <a:pt x="644" y="17"/>
                  </a:lnTo>
                  <a:lnTo>
                    <a:pt x="618" y="27"/>
                  </a:lnTo>
                  <a:lnTo>
                    <a:pt x="618" y="27"/>
                  </a:lnTo>
                  <a:lnTo>
                    <a:pt x="608" y="32"/>
                  </a:lnTo>
                  <a:lnTo>
                    <a:pt x="596" y="34"/>
                  </a:lnTo>
                  <a:lnTo>
                    <a:pt x="584" y="36"/>
                  </a:lnTo>
                  <a:lnTo>
                    <a:pt x="572" y="37"/>
                  </a:lnTo>
                  <a:lnTo>
                    <a:pt x="560" y="37"/>
                  </a:lnTo>
                  <a:lnTo>
                    <a:pt x="549" y="36"/>
                  </a:lnTo>
                  <a:lnTo>
                    <a:pt x="540" y="35"/>
                  </a:lnTo>
                  <a:lnTo>
                    <a:pt x="534" y="34"/>
                  </a:lnTo>
                  <a:lnTo>
                    <a:pt x="534" y="34"/>
                  </a:lnTo>
                  <a:lnTo>
                    <a:pt x="531" y="32"/>
                  </a:lnTo>
                  <a:lnTo>
                    <a:pt x="527" y="30"/>
                  </a:lnTo>
                  <a:lnTo>
                    <a:pt x="525" y="24"/>
                  </a:lnTo>
                  <a:lnTo>
                    <a:pt x="524" y="19"/>
                  </a:lnTo>
                  <a:lnTo>
                    <a:pt x="524" y="17"/>
                  </a:lnTo>
                  <a:lnTo>
                    <a:pt x="524" y="17"/>
                  </a:lnTo>
                  <a:lnTo>
                    <a:pt x="508" y="22"/>
                  </a:lnTo>
                  <a:lnTo>
                    <a:pt x="498" y="25"/>
                  </a:lnTo>
                  <a:lnTo>
                    <a:pt x="486" y="27"/>
                  </a:lnTo>
                  <a:lnTo>
                    <a:pt x="474" y="29"/>
                  </a:lnTo>
                  <a:lnTo>
                    <a:pt x="462" y="30"/>
                  </a:lnTo>
                  <a:lnTo>
                    <a:pt x="450" y="29"/>
                  </a:lnTo>
                  <a:lnTo>
                    <a:pt x="440" y="26"/>
                  </a:lnTo>
                  <a:lnTo>
                    <a:pt x="440" y="26"/>
                  </a:lnTo>
                  <a:lnTo>
                    <a:pt x="435" y="24"/>
                  </a:lnTo>
                  <a:lnTo>
                    <a:pt x="433" y="22"/>
                  </a:lnTo>
                  <a:lnTo>
                    <a:pt x="431" y="20"/>
                  </a:lnTo>
                  <a:lnTo>
                    <a:pt x="430" y="18"/>
                  </a:lnTo>
                  <a:lnTo>
                    <a:pt x="431" y="14"/>
                  </a:lnTo>
                  <a:lnTo>
                    <a:pt x="431" y="12"/>
                  </a:lnTo>
                </a:path>
              </a:pathLst>
            </a:custGeom>
            <a:noFill/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64" name="Freeform 372"/>
            <p:cNvSpPr>
              <a:spLocks/>
            </p:cNvSpPr>
            <p:nvPr/>
          </p:nvSpPr>
          <p:spPr bwMode="auto">
            <a:xfrm>
              <a:off x="5186" y="2362"/>
              <a:ext cx="28" cy="7"/>
            </a:xfrm>
            <a:custGeom>
              <a:avLst/>
              <a:gdLst/>
              <a:ahLst/>
              <a:cxnLst>
                <a:cxn ang="0">
                  <a:pos x="3" y="22"/>
                </a:cxn>
                <a:cxn ang="0">
                  <a:pos x="3" y="22"/>
                </a:cxn>
                <a:cxn ang="0">
                  <a:pos x="0" y="22"/>
                </a:cxn>
                <a:cxn ang="0">
                  <a:pos x="1" y="22"/>
                </a:cxn>
                <a:cxn ang="0">
                  <a:pos x="1" y="22"/>
                </a:cxn>
                <a:cxn ang="0">
                  <a:pos x="6" y="21"/>
                </a:cxn>
                <a:cxn ang="0">
                  <a:pos x="20" y="17"/>
                </a:cxn>
                <a:cxn ang="0">
                  <a:pos x="40" y="11"/>
                </a:cxn>
                <a:cxn ang="0">
                  <a:pos x="51" y="7"/>
                </a:cxn>
                <a:cxn ang="0">
                  <a:pos x="63" y="0"/>
                </a:cxn>
                <a:cxn ang="0">
                  <a:pos x="63" y="0"/>
                </a:cxn>
                <a:cxn ang="0">
                  <a:pos x="66" y="0"/>
                </a:cxn>
                <a:cxn ang="0">
                  <a:pos x="65" y="1"/>
                </a:cxn>
                <a:cxn ang="0">
                  <a:pos x="62" y="3"/>
                </a:cxn>
                <a:cxn ang="0">
                  <a:pos x="62" y="3"/>
                </a:cxn>
                <a:cxn ang="0">
                  <a:pos x="56" y="5"/>
                </a:cxn>
                <a:cxn ang="0">
                  <a:pos x="53" y="9"/>
                </a:cxn>
                <a:cxn ang="0">
                  <a:pos x="51" y="13"/>
                </a:cxn>
                <a:cxn ang="0">
                  <a:pos x="52" y="16"/>
                </a:cxn>
                <a:cxn ang="0">
                  <a:pos x="55" y="20"/>
                </a:cxn>
                <a:cxn ang="0">
                  <a:pos x="61" y="22"/>
                </a:cxn>
                <a:cxn ang="0">
                  <a:pos x="68" y="22"/>
                </a:cxn>
                <a:cxn ang="0">
                  <a:pos x="79" y="22"/>
                </a:cxn>
                <a:cxn ang="0">
                  <a:pos x="79" y="22"/>
                </a:cxn>
                <a:cxn ang="0">
                  <a:pos x="78" y="23"/>
                </a:cxn>
                <a:cxn ang="0">
                  <a:pos x="75" y="24"/>
                </a:cxn>
                <a:cxn ang="0">
                  <a:pos x="64" y="25"/>
                </a:cxn>
                <a:cxn ang="0">
                  <a:pos x="53" y="24"/>
                </a:cxn>
                <a:cxn ang="0">
                  <a:pos x="49" y="23"/>
                </a:cxn>
                <a:cxn ang="0">
                  <a:pos x="48" y="22"/>
                </a:cxn>
                <a:cxn ang="0">
                  <a:pos x="48" y="22"/>
                </a:cxn>
                <a:cxn ang="0">
                  <a:pos x="48" y="17"/>
                </a:cxn>
                <a:cxn ang="0">
                  <a:pos x="49" y="14"/>
                </a:cxn>
                <a:cxn ang="0">
                  <a:pos x="48" y="13"/>
                </a:cxn>
                <a:cxn ang="0">
                  <a:pos x="46" y="13"/>
                </a:cxn>
                <a:cxn ang="0">
                  <a:pos x="44" y="13"/>
                </a:cxn>
                <a:cxn ang="0">
                  <a:pos x="40" y="14"/>
                </a:cxn>
                <a:cxn ang="0">
                  <a:pos x="40" y="14"/>
                </a:cxn>
                <a:cxn ang="0">
                  <a:pos x="30" y="17"/>
                </a:cxn>
                <a:cxn ang="0">
                  <a:pos x="20" y="20"/>
                </a:cxn>
                <a:cxn ang="0">
                  <a:pos x="3" y="22"/>
                </a:cxn>
                <a:cxn ang="0">
                  <a:pos x="3" y="22"/>
                </a:cxn>
                <a:cxn ang="0">
                  <a:pos x="3" y="22"/>
                </a:cxn>
              </a:cxnLst>
              <a:rect l="0" t="0" r="r" b="b"/>
              <a:pathLst>
                <a:path w="79" h="25">
                  <a:moveTo>
                    <a:pt x="3" y="22"/>
                  </a:moveTo>
                  <a:lnTo>
                    <a:pt x="3" y="22"/>
                  </a:lnTo>
                  <a:lnTo>
                    <a:pt x="0" y="22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6" y="21"/>
                  </a:lnTo>
                  <a:lnTo>
                    <a:pt x="20" y="17"/>
                  </a:lnTo>
                  <a:lnTo>
                    <a:pt x="40" y="11"/>
                  </a:lnTo>
                  <a:lnTo>
                    <a:pt x="51" y="7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6" y="0"/>
                  </a:lnTo>
                  <a:lnTo>
                    <a:pt x="65" y="1"/>
                  </a:lnTo>
                  <a:lnTo>
                    <a:pt x="62" y="3"/>
                  </a:lnTo>
                  <a:lnTo>
                    <a:pt x="62" y="3"/>
                  </a:lnTo>
                  <a:lnTo>
                    <a:pt x="56" y="5"/>
                  </a:lnTo>
                  <a:lnTo>
                    <a:pt x="53" y="9"/>
                  </a:lnTo>
                  <a:lnTo>
                    <a:pt x="51" y="13"/>
                  </a:lnTo>
                  <a:lnTo>
                    <a:pt x="52" y="16"/>
                  </a:lnTo>
                  <a:lnTo>
                    <a:pt x="55" y="20"/>
                  </a:lnTo>
                  <a:lnTo>
                    <a:pt x="61" y="22"/>
                  </a:lnTo>
                  <a:lnTo>
                    <a:pt x="68" y="22"/>
                  </a:lnTo>
                  <a:lnTo>
                    <a:pt x="79" y="22"/>
                  </a:lnTo>
                  <a:lnTo>
                    <a:pt x="79" y="22"/>
                  </a:lnTo>
                  <a:lnTo>
                    <a:pt x="78" y="23"/>
                  </a:lnTo>
                  <a:lnTo>
                    <a:pt x="75" y="24"/>
                  </a:lnTo>
                  <a:lnTo>
                    <a:pt x="64" y="25"/>
                  </a:lnTo>
                  <a:lnTo>
                    <a:pt x="53" y="24"/>
                  </a:lnTo>
                  <a:lnTo>
                    <a:pt x="49" y="23"/>
                  </a:lnTo>
                  <a:lnTo>
                    <a:pt x="48" y="22"/>
                  </a:lnTo>
                  <a:lnTo>
                    <a:pt x="48" y="22"/>
                  </a:lnTo>
                  <a:lnTo>
                    <a:pt x="48" y="17"/>
                  </a:lnTo>
                  <a:lnTo>
                    <a:pt x="49" y="14"/>
                  </a:lnTo>
                  <a:lnTo>
                    <a:pt x="48" y="13"/>
                  </a:lnTo>
                  <a:lnTo>
                    <a:pt x="46" y="13"/>
                  </a:lnTo>
                  <a:lnTo>
                    <a:pt x="44" y="13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30" y="17"/>
                  </a:lnTo>
                  <a:lnTo>
                    <a:pt x="20" y="20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3" y="2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65" name="Freeform 373"/>
            <p:cNvSpPr>
              <a:spLocks/>
            </p:cNvSpPr>
            <p:nvPr/>
          </p:nvSpPr>
          <p:spPr bwMode="auto">
            <a:xfrm>
              <a:off x="4986" y="2374"/>
              <a:ext cx="239" cy="14"/>
            </a:xfrm>
            <a:custGeom>
              <a:avLst/>
              <a:gdLst/>
              <a:ahLst/>
              <a:cxnLst>
                <a:cxn ang="0">
                  <a:pos x="324" y="19"/>
                </a:cxn>
                <a:cxn ang="0">
                  <a:pos x="380" y="3"/>
                </a:cxn>
                <a:cxn ang="0">
                  <a:pos x="378" y="9"/>
                </a:cxn>
                <a:cxn ang="0">
                  <a:pos x="384" y="16"/>
                </a:cxn>
                <a:cxn ang="0">
                  <a:pos x="399" y="22"/>
                </a:cxn>
                <a:cxn ang="0">
                  <a:pos x="453" y="21"/>
                </a:cxn>
                <a:cxn ang="0">
                  <a:pos x="485" y="11"/>
                </a:cxn>
                <a:cxn ang="0">
                  <a:pos x="491" y="13"/>
                </a:cxn>
                <a:cxn ang="0">
                  <a:pos x="494" y="22"/>
                </a:cxn>
                <a:cxn ang="0">
                  <a:pos x="508" y="27"/>
                </a:cxn>
                <a:cxn ang="0">
                  <a:pos x="550" y="28"/>
                </a:cxn>
                <a:cxn ang="0">
                  <a:pos x="595" y="15"/>
                </a:cxn>
                <a:cxn ang="0">
                  <a:pos x="615" y="13"/>
                </a:cxn>
                <a:cxn ang="0">
                  <a:pos x="615" y="26"/>
                </a:cxn>
                <a:cxn ang="0">
                  <a:pos x="642" y="30"/>
                </a:cxn>
                <a:cxn ang="0">
                  <a:pos x="681" y="24"/>
                </a:cxn>
                <a:cxn ang="0">
                  <a:pos x="709" y="11"/>
                </a:cxn>
                <a:cxn ang="0">
                  <a:pos x="686" y="27"/>
                </a:cxn>
                <a:cxn ang="0">
                  <a:pos x="644" y="36"/>
                </a:cxn>
                <a:cxn ang="0">
                  <a:pos x="613" y="33"/>
                </a:cxn>
                <a:cxn ang="0">
                  <a:pos x="606" y="21"/>
                </a:cxn>
                <a:cxn ang="0">
                  <a:pos x="601" y="17"/>
                </a:cxn>
                <a:cxn ang="0">
                  <a:pos x="563" y="32"/>
                </a:cxn>
                <a:cxn ang="0">
                  <a:pos x="519" y="36"/>
                </a:cxn>
                <a:cxn ang="0">
                  <a:pos x="496" y="33"/>
                </a:cxn>
                <a:cxn ang="0">
                  <a:pos x="488" y="13"/>
                </a:cxn>
                <a:cxn ang="0">
                  <a:pos x="448" y="26"/>
                </a:cxn>
                <a:cxn ang="0">
                  <a:pos x="391" y="28"/>
                </a:cxn>
                <a:cxn ang="0">
                  <a:pos x="379" y="23"/>
                </a:cxn>
                <a:cxn ang="0">
                  <a:pos x="374" y="9"/>
                </a:cxn>
                <a:cxn ang="0">
                  <a:pos x="278" y="29"/>
                </a:cxn>
                <a:cxn ang="0">
                  <a:pos x="251" y="24"/>
                </a:cxn>
                <a:cxn ang="0">
                  <a:pos x="242" y="12"/>
                </a:cxn>
                <a:cxn ang="0">
                  <a:pos x="229" y="11"/>
                </a:cxn>
                <a:cxn ang="0">
                  <a:pos x="183" y="24"/>
                </a:cxn>
                <a:cxn ang="0">
                  <a:pos x="124" y="28"/>
                </a:cxn>
                <a:cxn ang="0">
                  <a:pos x="103" y="22"/>
                </a:cxn>
                <a:cxn ang="0">
                  <a:pos x="103" y="13"/>
                </a:cxn>
                <a:cxn ang="0">
                  <a:pos x="74" y="22"/>
                </a:cxn>
                <a:cxn ang="0">
                  <a:pos x="23" y="26"/>
                </a:cxn>
                <a:cxn ang="0">
                  <a:pos x="13" y="22"/>
                </a:cxn>
                <a:cxn ang="0">
                  <a:pos x="76" y="15"/>
                </a:cxn>
                <a:cxn ang="0">
                  <a:pos x="112" y="3"/>
                </a:cxn>
                <a:cxn ang="0">
                  <a:pos x="116" y="5"/>
                </a:cxn>
                <a:cxn ang="0">
                  <a:pos x="115" y="16"/>
                </a:cxn>
                <a:cxn ang="0">
                  <a:pos x="142" y="22"/>
                </a:cxn>
                <a:cxn ang="0">
                  <a:pos x="207" y="14"/>
                </a:cxn>
                <a:cxn ang="0">
                  <a:pos x="255" y="0"/>
                </a:cxn>
                <a:cxn ang="0">
                  <a:pos x="251" y="12"/>
                </a:cxn>
                <a:cxn ang="0">
                  <a:pos x="278" y="24"/>
                </a:cxn>
              </a:cxnLst>
              <a:rect l="0" t="0" r="r" b="b"/>
              <a:pathLst>
                <a:path w="709" h="37">
                  <a:moveTo>
                    <a:pt x="291" y="24"/>
                  </a:moveTo>
                  <a:lnTo>
                    <a:pt x="291" y="24"/>
                  </a:lnTo>
                  <a:lnTo>
                    <a:pt x="310" y="21"/>
                  </a:lnTo>
                  <a:lnTo>
                    <a:pt x="324" y="19"/>
                  </a:lnTo>
                  <a:lnTo>
                    <a:pt x="374" y="4"/>
                  </a:lnTo>
                  <a:lnTo>
                    <a:pt x="374" y="4"/>
                  </a:lnTo>
                  <a:lnTo>
                    <a:pt x="378" y="3"/>
                  </a:lnTo>
                  <a:lnTo>
                    <a:pt x="380" y="3"/>
                  </a:lnTo>
                  <a:lnTo>
                    <a:pt x="381" y="4"/>
                  </a:lnTo>
                  <a:lnTo>
                    <a:pt x="381" y="5"/>
                  </a:lnTo>
                  <a:lnTo>
                    <a:pt x="379" y="8"/>
                  </a:lnTo>
                  <a:lnTo>
                    <a:pt x="378" y="9"/>
                  </a:lnTo>
                  <a:lnTo>
                    <a:pt x="378" y="9"/>
                  </a:lnTo>
                  <a:lnTo>
                    <a:pt x="378" y="11"/>
                  </a:lnTo>
                  <a:lnTo>
                    <a:pt x="381" y="14"/>
                  </a:lnTo>
                  <a:lnTo>
                    <a:pt x="384" y="16"/>
                  </a:lnTo>
                  <a:lnTo>
                    <a:pt x="388" y="19"/>
                  </a:lnTo>
                  <a:lnTo>
                    <a:pt x="392" y="20"/>
                  </a:lnTo>
                  <a:lnTo>
                    <a:pt x="399" y="22"/>
                  </a:lnTo>
                  <a:lnTo>
                    <a:pt x="399" y="22"/>
                  </a:lnTo>
                  <a:lnTo>
                    <a:pt x="415" y="23"/>
                  </a:lnTo>
                  <a:lnTo>
                    <a:pt x="432" y="23"/>
                  </a:lnTo>
                  <a:lnTo>
                    <a:pt x="443" y="22"/>
                  </a:lnTo>
                  <a:lnTo>
                    <a:pt x="453" y="21"/>
                  </a:lnTo>
                  <a:lnTo>
                    <a:pt x="464" y="17"/>
                  </a:lnTo>
                  <a:lnTo>
                    <a:pt x="476" y="13"/>
                  </a:lnTo>
                  <a:lnTo>
                    <a:pt x="476" y="13"/>
                  </a:lnTo>
                  <a:lnTo>
                    <a:pt x="485" y="11"/>
                  </a:lnTo>
                  <a:lnTo>
                    <a:pt x="489" y="9"/>
                  </a:lnTo>
                  <a:lnTo>
                    <a:pt x="490" y="8"/>
                  </a:lnTo>
                  <a:lnTo>
                    <a:pt x="490" y="9"/>
                  </a:lnTo>
                  <a:lnTo>
                    <a:pt x="491" y="13"/>
                  </a:lnTo>
                  <a:lnTo>
                    <a:pt x="491" y="13"/>
                  </a:lnTo>
                  <a:lnTo>
                    <a:pt x="491" y="16"/>
                  </a:lnTo>
                  <a:lnTo>
                    <a:pt x="492" y="20"/>
                  </a:lnTo>
                  <a:lnTo>
                    <a:pt x="494" y="22"/>
                  </a:lnTo>
                  <a:lnTo>
                    <a:pt x="496" y="23"/>
                  </a:lnTo>
                  <a:lnTo>
                    <a:pt x="503" y="26"/>
                  </a:lnTo>
                  <a:lnTo>
                    <a:pt x="508" y="27"/>
                  </a:lnTo>
                  <a:lnTo>
                    <a:pt x="508" y="27"/>
                  </a:lnTo>
                  <a:lnTo>
                    <a:pt x="524" y="29"/>
                  </a:lnTo>
                  <a:lnTo>
                    <a:pt x="531" y="29"/>
                  </a:lnTo>
                  <a:lnTo>
                    <a:pt x="540" y="29"/>
                  </a:lnTo>
                  <a:lnTo>
                    <a:pt x="550" y="28"/>
                  </a:lnTo>
                  <a:lnTo>
                    <a:pt x="562" y="25"/>
                  </a:lnTo>
                  <a:lnTo>
                    <a:pt x="577" y="21"/>
                  </a:lnTo>
                  <a:lnTo>
                    <a:pt x="595" y="15"/>
                  </a:lnTo>
                  <a:lnTo>
                    <a:pt x="595" y="15"/>
                  </a:lnTo>
                  <a:lnTo>
                    <a:pt x="611" y="11"/>
                  </a:lnTo>
                  <a:lnTo>
                    <a:pt x="620" y="10"/>
                  </a:lnTo>
                  <a:lnTo>
                    <a:pt x="620" y="10"/>
                  </a:lnTo>
                  <a:lnTo>
                    <a:pt x="615" y="13"/>
                  </a:lnTo>
                  <a:lnTo>
                    <a:pt x="612" y="16"/>
                  </a:lnTo>
                  <a:lnTo>
                    <a:pt x="609" y="20"/>
                  </a:lnTo>
                  <a:lnTo>
                    <a:pt x="611" y="23"/>
                  </a:lnTo>
                  <a:lnTo>
                    <a:pt x="615" y="26"/>
                  </a:lnTo>
                  <a:lnTo>
                    <a:pt x="620" y="28"/>
                  </a:lnTo>
                  <a:lnTo>
                    <a:pt x="629" y="30"/>
                  </a:lnTo>
                  <a:lnTo>
                    <a:pt x="642" y="30"/>
                  </a:lnTo>
                  <a:lnTo>
                    <a:pt x="642" y="30"/>
                  </a:lnTo>
                  <a:lnTo>
                    <a:pt x="654" y="29"/>
                  </a:lnTo>
                  <a:lnTo>
                    <a:pt x="665" y="28"/>
                  </a:lnTo>
                  <a:lnTo>
                    <a:pt x="674" y="26"/>
                  </a:lnTo>
                  <a:lnTo>
                    <a:pt x="681" y="24"/>
                  </a:lnTo>
                  <a:lnTo>
                    <a:pt x="694" y="19"/>
                  </a:lnTo>
                  <a:lnTo>
                    <a:pt x="705" y="12"/>
                  </a:lnTo>
                  <a:lnTo>
                    <a:pt x="705" y="12"/>
                  </a:lnTo>
                  <a:lnTo>
                    <a:pt x="709" y="11"/>
                  </a:lnTo>
                  <a:lnTo>
                    <a:pt x="703" y="16"/>
                  </a:lnTo>
                  <a:lnTo>
                    <a:pt x="703" y="16"/>
                  </a:lnTo>
                  <a:lnTo>
                    <a:pt x="694" y="23"/>
                  </a:lnTo>
                  <a:lnTo>
                    <a:pt x="686" y="27"/>
                  </a:lnTo>
                  <a:lnTo>
                    <a:pt x="676" y="32"/>
                  </a:lnTo>
                  <a:lnTo>
                    <a:pt x="666" y="34"/>
                  </a:lnTo>
                  <a:lnTo>
                    <a:pt x="655" y="36"/>
                  </a:lnTo>
                  <a:lnTo>
                    <a:pt x="644" y="36"/>
                  </a:lnTo>
                  <a:lnTo>
                    <a:pt x="632" y="36"/>
                  </a:lnTo>
                  <a:lnTo>
                    <a:pt x="619" y="34"/>
                  </a:lnTo>
                  <a:lnTo>
                    <a:pt x="619" y="34"/>
                  </a:lnTo>
                  <a:lnTo>
                    <a:pt x="613" y="33"/>
                  </a:lnTo>
                  <a:lnTo>
                    <a:pt x="608" y="29"/>
                  </a:lnTo>
                  <a:lnTo>
                    <a:pt x="606" y="27"/>
                  </a:lnTo>
                  <a:lnTo>
                    <a:pt x="606" y="24"/>
                  </a:lnTo>
                  <a:lnTo>
                    <a:pt x="606" y="21"/>
                  </a:lnTo>
                  <a:lnTo>
                    <a:pt x="606" y="19"/>
                  </a:lnTo>
                  <a:lnTo>
                    <a:pt x="607" y="16"/>
                  </a:lnTo>
                  <a:lnTo>
                    <a:pt x="607" y="16"/>
                  </a:lnTo>
                  <a:lnTo>
                    <a:pt x="601" y="17"/>
                  </a:lnTo>
                  <a:lnTo>
                    <a:pt x="594" y="20"/>
                  </a:lnTo>
                  <a:lnTo>
                    <a:pt x="574" y="28"/>
                  </a:lnTo>
                  <a:lnTo>
                    <a:pt x="574" y="28"/>
                  </a:lnTo>
                  <a:lnTo>
                    <a:pt x="563" y="32"/>
                  </a:lnTo>
                  <a:lnTo>
                    <a:pt x="551" y="34"/>
                  </a:lnTo>
                  <a:lnTo>
                    <a:pt x="540" y="36"/>
                  </a:lnTo>
                  <a:lnTo>
                    <a:pt x="529" y="37"/>
                  </a:lnTo>
                  <a:lnTo>
                    <a:pt x="519" y="36"/>
                  </a:lnTo>
                  <a:lnTo>
                    <a:pt x="511" y="36"/>
                  </a:lnTo>
                  <a:lnTo>
                    <a:pt x="503" y="35"/>
                  </a:lnTo>
                  <a:lnTo>
                    <a:pt x="496" y="33"/>
                  </a:lnTo>
                  <a:lnTo>
                    <a:pt x="496" y="33"/>
                  </a:lnTo>
                  <a:lnTo>
                    <a:pt x="493" y="30"/>
                  </a:lnTo>
                  <a:lnTo>
                    <a:pt x="490" y="25"/>
                  </a:lnTo>
                  <a:lnTo>
                    <a:pt x="488" y="20"/>
                  </a:lnTo>
                  <a:lnTo>
                    <a:pt x="488" y="13"/>
                  </a:lnTo>
                  <a:lnTo>
                    <a:pt x="488" y="13"/>
                  </a:lnTo>
                  <a:lnTo>
                    <a:pt x="472" y="20"/>
                  </a:lnTo>
                  <a:lnTo>
                    <a:pt x="461" y="23"/>
                  </a:lnTo>
                  <a:lnTo>
                    <a:pt x="448" y="26"/>
                  </a:lnTo>
                  <a:lnTo>
                    <a:pt x="435" y="28"/>
                  </a:lnTo>
                  <a:lnTo>
                    <a:pt x="420" y="30"/>
                  </a:lnTo>
                  <a:lnTo>
                    <a:pt x="406" y="30"/>
                  </a:lnTo>
                  <a:lnTo>
                    <a:pt x="391" y="28"/>
                  </a:lnTo>
                  <a:lnTo>
                    <a:pt x="391" y="28"/>
                  </a:lnTo>
                  <a:lnTo>
                    <a:pt x="387" y="27"/>
                  </a:lnTo>
                  <a:lnTo>
                    <a:pt x="382" y="25"/>
                  </a:lnTo>
                  <a:lnTo>
                    <a:pt x="379" y="23"/>
                  </a:lnTo>
                  <a:lnTo>
                    <a:pt x="377" y="20"/>
                  </a:lnTo>
                  <a:lnTo>
                    <a:pt x="375" y="14"/>
                  </a:lnTo>
                  <a:lnTo>
                    <a:pt x="374" y="9"/>
                  </a:lnTo>
                  <a:lnTo>
                    <a:pt x="374" y="9"/>
                  </a:lnTo>
                  <a:lnTo>
                    <a:pt x="336" y="19"/>
                  </a:lnTo>
                  <a:lnTo>
                    <a:pt x="316" y="24"/>
                  </a:lnTo>
                  <a:lnTo>
                    <a:pt x="297" y="27"/>
                  </a:lnTo>
                  <a:lnTo>
                    <a:pt x="278" y="29"/>
                  </a:lnTo>
                  <a:lnTo>
                    <a:pt x="271" y="29"/>
                  </a:lnTo>
                  <a:lnTo>
                    <a:pt x="263" y="28"/>
                  </a:lnTo>
                  <a:lnTo>
                    <a:pt x="256" y="27"/>
                  </a:lnTo>
                  <a:lnTo>
                    <a:pt x="251" y="24"/>
                  </a:lnTo>
                  <a:lnTo>
                    <a:pt x="248" y="21"/>
                  </a:lnTo>
                  <a:lnTo>
                    <a:pt x="244" y="16"/>
                  </a:lnTo>
                  <a:lnTo>
                    <a:pt x="244" y="16"/>
                  </a:lnTo>
                  <a:lnTo>
                    <a:pt x="242" y="12"/>
                  </a:lnTo>
                  <a:lnTo>
                    <a:pt x="241" y="10"/>
                  </a:lnTo>
                  <a:lnTo>
                    <a:pt x="239" y="9"/>
                  </a:lnTo>
                  <a:lnTo>
                    <a:pt x="236" y="9"/>
                  </a:lnTo>
                  <a:lnTo>
                    <a:pt x="229" y="11"/>
                  </a:lnTo>
                  <a:lnTo>
                    <a:pt x="221" y="15"/>
                  </a:lnTo>
                  <a:lnTo>
                    <a:pt x="221" y="15"/>
                  </a:lnTo>
                  <a:lnTo>
                    <a:pt x="201" y="21"/>
                  </a:lnTo>
                  <a:lnTo>
                    <a:pt x="183" y="24"/>
                  </a:lnTo>
                  <a:lnTo>
                    <a:pt x="165" y="27"/>
                  </a:lnTo>
                  <a:lnTo>
                    <a:pt x="150" y="28"/>
                  </a:lnTo>
                  <a:lnTo>
                    <a:pt x="136" y="29"/>
                  </a:lnTo>
                  <a:lnTo>
                    <a:pt x="124" y="28"/>
                  </a:lnTo>
                  <a:lnTo>
                    <a:pt x="113" y="26"/>
                  </a:lnTo>
                  <a:lnTo>
                    <a:pt x="105" y="23"/>
                  </a:lnTo>
                  <a:lnTo>
                    <a:pt x="105" y="23"/>
                  </a:lnTo>
                  <a:lnTo>
                    <a:pt x="103" y="22"/>
                  </a:lnTo>
                  <a:lnTo>
                    <a:pt x="102" y="20"/>
                  </a:lnTo>
                  <a:lnTo>
                    <a:pt x="103" y="15"/>
                  </a:lnTo>
                  <a:lnTo>
                    <a:pt x="103" y="14"/>
                  </a:lnTo>
                  <a:lnTo>
                    <a:pt x="103" y="13"/>
                  </a:lnTo>
                  <a:lnTo>
                    <a:pt x="97" y="15"/>
                  </a:lnTo>
                  <a:lnTo>
                    <a:pt x="97" y="15"/>
                  </a:lnTo>
                  <a:lnTo>
                    <a:pt x="86" y="19"/>
                  </a:lnTo>
                  <a:lnTo>
                    <a:pt x="74" y="22"/>
                  </a:lnTo>
                  <a:lnTo>
                    <a:pt x="61" y="24"/>
                  </a:lnTo>
                  <a:lnTo>
                    <a:pt x="48" y="26"/>
                  </a:lnTo>
                  <a:lnTo>
                    <a:pt x="35" y="26"/>
                  </a:lnTo>
                  <a:lnTo>
                    <a:pt x="23" y="26"/>
                  </a:lnTo>
                  <a:lnTo>
                    <a:pt x="11" y="24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3" y="22"/>
                  </a:lnTo>
                  <a:lnTo>
                    <a:pt x="26" y="22"/>
                  </a:lnTo>
                  <a:lnTo>
                    <a:pt x="39" y="21"/>
                  </a:lnTo>
                  <a:lnTo>
                    <a:pt x="52" y="20"/>
                  </a:lnTo>
                  <a:lnTo>
                    <a:pt x="76" y="15"/>
                  </a:lnTo>
                  <a:lnTo>
                    <a:pt x="100" y="10"/>
                  </a:lnTo>
                  <a:lnTo>
                    <a:pt x="100" y="10"/>
                  </a:lnTo>
                  <a:lnTo>
                    <a:pt x="108" y="7"/>
                  </a:lnTo>
                  <a:lnTo>
                    <a:pt x="112" y="3"/>
                  </a:lnTo>
                  <a:lnTo>
                    <a:pt x="116" y="1"/>
                  </a:lnTo>
                  <a:lnTo>
                    <a:pt x="123" y="1"/>
                  </a:lnTo>
                  <a:lnTo>
                    <a:pt x="123" y="1"/>
                  </a:lnTo>
                  <a:lnTo>
                    <a:pt x="116" y="5"/>
                  </a:lnTo>
                  <a:lnTo>
                    <a:pt x="113" y="10"/>
                  </a:lnTo>
                  <a:lnTo>
                    <a:pt x="113" y="12"/>
                  </a:lnTo>
                  <a:lnTo>
                    <a:pt x="113" y="13"/>
                  </a:lnTo>
                  <a:lnTo>
                    <a:pt x="115" y="16"/>
                  </a:lnTo>
                  <a:lnTo>
                    <a:pt x="119" y="19"/>
                  </a:lnTo>
                  <a:lnTo>
                    <a:pt x="125" y="21"/>
                  </a:lnTo>
                  <a:lnTo>
                    <a:pt x="134" y="22"/>
                  </a:lnTo>
                  <a:lnTo>
                    <a:pt x="142" y="22"/>
                  </a:lnTo>
                  <a:lnTo>
                    <a:pt x="142" y="22"/>
                  </a:lnTo>
                  <a:lnTo>
                    <a:pt x="173" y="19"/>
                  </a:lnTo>
                  <a:lnTo>
                    <a:pt x="193" y="16"/>
                  </a:lnTo>
                  <a:lnTo>
                    <a:pt x="207" y="14"/>
                  </a:lnTo>
                  <a:lnTo>
                    <a:pt x="217" y="11"/>
                  </a:lnTo>
                  <a:lnTo>
                    <a:pt x="231" y="5"/>
                  </a:lnTo>
                  <a:lnTo>
                    <a:pt x="241" y="2"/>
                  </a:lnTo>
                  <a:lnTo>
                    <a:pt x="255" y="0"/>
                  </a:lnTo>
                  <a:lnTo>
                    <a:pt x="255" y="0"/>
                  </a:lnTo>
                  <a:lnTo>
                    <a:pt x="251" y="3"/>
                  </a:lnTo>
                  <a:lnTo>
                    <a:pt x="250" y="8"/>
                  </a:lnTo>
                  <a:lnTo>
                    <a:pt x="251" y="12"/>
                  </a:lnTo>
                  <a:lnTo>
                    <a:pt x="254" y="15"/>
                  </a:lnTo>
                  <a:lnTo>
                    <a:pt x="260" y="20"/>
                  </a:lnTo>
                  <a:lnTo>
                    <a:pt x="267" y="22"/>
                  </a:lnTo>
                  <a:lnTo>
                    <a:pt x="278" y="24"/>
                  </a:lnTo>
                  <a:lnTo>
                    <a:pt x="291" y="24"/>
                  </a:lnTo>
                  <a:lnTo>
                    <a:pt x="291" y="24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66" name="Freeform 374"/>
            <p:cNvSpPr>
              <a:spLocks/>
            </p:cNvSpPr>
            <p:nvPr/>
          </p:nvSpPr>
          <p:spPr bwMode="auto">
            <a:xfrm>
              <a:off x="4986" y="2374"/>
              <a:ext cx="239" cy="14"/>
            </a:xfrm>
            <a:custGeom>
              <a:avLst/>
              <a:gdLst/>
              <a:ahLst/>
              <a:cxnLst>
                <a:cxn ang="0">
                  <a:pos x="324" y="19"/>
                </a:cxn>
                <a:cxn ang="0">
                  <a:pos x="380" y="3"/>
                </a:cxn>
                <a:cxn ang="0">
                  <a:pos x="378" y="9"/>
                </a:cxn>
                <a:cxn ang="0">
                  <a:pos x="384" y="16"/>
                </a:cxn>
                <a:cxn ang="0">
                  <a:pos x="399" y="22"/>
                </a:cxn>
                <a:cxn ang="0">
                  <a:pos x="453" y="21"/>
                </a:cxn>
                <a:cxn ang="0">
                  <a:pos x="485" y="11"/>
                </a:cxn>
                <a:cxn ang="0">
                  <a:pos x="491" y="13"/>
                </a:cxn>
                <a:cxn ang="0">
                  <a:pos x="494" y="22"/>
                </a:cxn>
                <a:cxn ang="0">
                  <a:pos x="508" y="27"/>
                </a:cxn>
                <a:cxn ang="0">
                  <a:pos x="550" y="28"/>
                </a:cxn>
                <a:cxn ang="0">
                  <a:pos x="595" y="15"/>
                </a:cxn>
                <a:cxn ang="0">
                  <a:pos x="615" y="13"/>
                </a:cxn>
                <a:cxn ang="0">
                  <a:pos x="615" y="26"/>
                </a:cxn>
                <a:cxn ang="0">
                  <a:pos x="642" y="30"/>
                </a:cxn>
                <a:cxn ang="0">
                  <a:pos x="681" y="24"/>
                </a:cxn>
                <a:cxn ang="0">
                  <a:pos x="709" y="11"/>
                </a:cxn>
                <a:cxn ang="0">
                  <a:pos x="686" y="27"/>
                </a:cxn>
                <a:cxn ang="0">
                  <a:pos x="644" y="36"/>
                </a:cxn>
                <a:cxn ang="0">
                  <a:pos x="613" y="33"/>
                </a:cxn>
                <a:cxn ang="0">
                  <a:pos x="606" y="21"/>
                </a:cxn>
                <a:cxn ang="0">
                  <a:pos x="601" y="17"/>
                </a:cxn>
                <a:cxn ang="0">
                  <a:pos x="563" y="32"/>
                </a:cxn>
                <a:cxn ang="0">
                  <a:pos x="519" y="36"/>
                </a:cxn>
                <a:cxn ang="0">
                  <a:pos x="496" y="33"/>
                </a:cxn>
                <a:cxn ang="0">
                  <a:pos x="488" y="13"/>
                </a:cxn>
                <a:cxn ang="0">
                  <a:pos x="448" y="26"/>
                </a:cxn>
                <a:cxn ang="0">
                  <a:pos x="391" y="28"/>
                </a:cxn>
                <a:cxn ang="0">
                  <a:pos x="379" y="23"/>
                </a:cxn>
                <a:cxn ang="0">
                  <a:pos x="374" y="9"/>
                </a:cxn>
                <a:cxn ang="0">
                  <a:pos x="278" y="29"/>
                </a:cxn>
                <a:cxn ang="0">
                  <a:pos x="251" y="24"/>
                </a:cxn>
                <a:cxn ang="0">
                  <a:pos x="242" y="12"/>
                </a:cxn>
                <a:cxn ang="0">
                  <a:pos x="229" y="11"/>
                </a:cxn>
                <a:cxn ang="0">
                  <a:pos x="183" y="24"/>
                </a:cxn>
                <a:cxn ang="0">
                  <a:pos x="124" y="28"/>
                </a:cxn>
                <a:cxn ang="0">
                  <a:pos x="103" y="22"/>
                </a:cxn>
                <a:cxn ang="0">
                  <a:pos x="103" y="13"/>
                </a:cxn>
                <a:cxn ang="0">
                  <a:pos x="74" y="22"/>
                </a:cxn>
                <a:cxn ang="0">
                  <a:pos x="23" y="26"/>
                </a:cxn>
                <a:cxn ang="0">
                  <a:pos x="13" y="22"/>
                </a:cxn>
                <a:cxn ang="0">
                  <a:pos x="76" y="15"/>
                </a:cxn>
                <a:cxn ang="0">
                  <a:pos x="112" y="3"/>
                </a:cxn>
                <a:cxn ang="0">
                  <a:pos x="116" y="5"/>
                </a:cxn>
                <a:cxn ang="0">
                  <a:pos x="115" y="16"/>
                </a:cxn>
                <a:cxn ang="0">
                  <a:pos x="142" y="22"/>
                </a:cxn>
                <a:cxn ang="0">
                  <a:pos x="207" y="14"/>
                </a:cxn>
                <a:cxn ang="0">
                  <a:pos x="255" y="0"/>
                </a:cxn>
                <a:cxn ang="0">
                  <a:pos x="251" y="12"/>
                </a:cxn>
                <a:cxn ang="0">
                  <a:pos x="278" y="24"/>
                </a:cxn>
              </a:cxnLst>
              <a:rect l="0" t="0" r="r" b="b"/>
              <a:pathLst>
                <a:path w="709" h="37">
                  <a:moveTo>
                    <a:pt x="291" y="24"/>
                  </a:moveTo>
                  <a:lnTo>
                    <a:pt x="291" y="24"/>
                  </a:lnTo>
                  <a:lnTo>
                    <a:pt x="310" y="21"/>
                  </a:lnTo>
                  <a:lnTo>
                    <a:pt x="324" y="19"/>
                  </a:lnTo>
                  <a:lnTo>
                    <a:pt x="374" y="4"/>
                  </a:lnTo>
                  <a:lnTo>
                    <a:pt x="374" y="4"/>
                  </a:lnTo>
                  <a:lnTo>
                    <a:pt x="378" y="3"/>
                  </a:lnTo>
                  <a:lnTo>
                    <a:pt x="380" y="3"/>
                  </a:lnTo>
                  <a:lnTo>
                    <a:pt x="381" y="4"/>
                  </a:lnTo>
                  <a:lnTo>
                    <a:pt x="381" y="5"/>
                  </a:lnTo>
                  <a:lnTo>
                    <a:pt x="379" y="8"/>
                  </a:lnTo>
                  <a:lnTo>
                    <a:pt x="378" y="9"/>
                  </a:lnTo>
                  <a:lnTo>
                    <a:pt x="378" y="9"/>
                  </a:lnTo>
                  <a:lnTo>
                    <a:pt x="378" y="11"/>
                  </a:lnTo>
                  <a:lnTo>
                    <a:pt x="381" y="14"/>
                  </a:lnTo>
                  <a:lnTo>
                    <a:pt x="384" y="16"/>
                  </a:lnTo>
                  <a:lnTo>
                    <a:pt x="388" y="19"/>
                  </a:lnTo>
                  <a:lnTo>
                    <a:pt x="392" y="20"/>
                  </a:lnTo>
                  <a:lnTo>
                    <a:pt x="399" y="22"/>
                  </a:lnTo>
                  <a:lnTo>
                    <a:pt x="399" y="22"/>
                  </a:lnTo>
                  <a:lnTo>
                    <a:pt x="415" y="23"/>
                  </a:lnTo>
                  <a:lnTo>
                    <a:pt x="432" y="23"/>
                  </a:lnTo>
                  <a:lnTo>
                    <a:pt x="443" y="22"/>
                  </a:lnTo>
                  <a:lnTo>
                    <a:pt x="453" y="21"/>
                  </a:lnTo>
                  <a:lnTo>
                    <a:pt x="464" y="17"/>
                  </a:lnTo>
                  <a:lnTo>
                    <a:pt x="476" y="13"/>
                  </a:lnTo>
                  <a:lnTo>
                    <a:pt x="476" y="13"/>
                  </a:lnTo>
                  <a:lnTo>
                    <a:pt x="485" y="11"/>
                  </a:lnTo>
                  <a:lnTo>
                    <a:pt x="489" y="9"/>
                  </a:lnTo>
                  <a:lnTo>
                    <a:pt x="490" y="8"/>
                  </a:lnTo>
                  <a:lnTo>
                    <a:pt x="490" y="9"/>
                  </a:lnTo>
                  <a:lnTo>
                    <a:pt x="491" y="13"/>
                  </a:lnTo>
                  <a:lnTo>
                    <a:pt x="491" y="13"/>
                  </a:lnTo>
                  <a:lnTo>
                    <a:pt x="491" y="16"/>
                  </a:lnTo>
                  <a:lnTo>
                    <a:pt x="492" y="20"/>
                  </a:lnTo>
                  <a:lnTo>
                    <a:pt x="494" y="22"/>
                  </a:lnTo>
                  <a:lnTo>
                    <a:pt x="496" y="23"/>
                  </a:lnTo>
                  <a:lnTo>
                    <a:pt x="503" y="26"/>
                  </a:lnTo>
                  <a:lnTo>
                    <a:pt x="508" y="27"/>
                  </a:lnTo>
                  <a:lnTo>
                    <a:pt x="508" y="27"/>
                  </a:lnTo>
                  <a:lnTo>
                    <a:pt x="524" y="29"/>
                  </a:lnTo>
                  <a:lnTo>
                    <a:pt x="531" y="29"/>
                  </a:lnTo>
                  <a:lnTo>
                    <a:pt x="540" y="29"/>
                  </a:lnTo>
                  <a:lnTo>
                    <a:pt x="550" y="28"/>
                  </a:lnTo>
                  <a:lnTo>
                    <a:pt x="562" y="25"/>
                  </a:lnTo>
                  <a:lnTo>
                    <a:pt x="577" y="21"/>
                  </a:lnTo>
                  <a:lnTo>
                    <a:pt x="595" y="15"/>
                  </a:lnTo>
                  <a:lnTo>
                    <a:pt x="595" y="15"/>
                  </a:lnTo>
                  <a:lnTo>
                    <a:pt x="611" y="11"/>
                  </a:lnTo>
                  <a:lnTo>
                    <a:pt x="620" y="10"/>
                  </a:lnTo>
                  <a:lnTo>
                    <a:pt x="620" y="10"/>
                  </a:lnTo>
                  <a:lnTo>
                    <a:pt x="615" y="13"/>
                  </a:lnTo>
                  <a:lnTo>
                    <a:pt x="612" y="16"/>
                  </a:lnTo>
                  <a:lnTo>
                    <a:pt x="609" y="20"/>
                  </a:lnTo>
                  <a:lnTo>
                    <a:pt x="611" y="23"/>
                  </a:lnTo>
                  <a:lnTo>
                    <a:pt x="615" y="26"/>
                  </a:lnTo>
                  <a:lnTo>
                    <a:pt x="620" y="28"/>
                  </a:lnTo>
                  <a:lnTo>
                    <a:pt x="629" y="30"/>
                  </a:lnTo>
                  <a:lnTo>
                    <a:pt x="642" y="30"/>
                  </a:lnTo>
                  <a:lnTo>
                    <a:pt x="642" y="30"/>
                  </a:lnTo>
                  <a:lnTo>
                    <a:pt x="654" y="29"/>
                  </a:lnTo>
                  <a:lnTo>
                    <a:pt x="665" y="28"/>
                  </a:lnTo>
                  <a:lnTo>
                    <a:pt x="674" y="26"/>
                  </a:lnTo>
                  <a:lnTo>
                    <a:pt x="681" y="24"/>
                  </a:lnTo>
                  <a:lnTo>
                    <a:pt x="694" y="19"/>
                  </a:lnTo>
                  <a:lnTo>
                    <a:pt x="705" y="12"/>
                  </a:lnTo>
                  <a:lnTo>
                    <a:pt x="705" y="12"/>
                  </a:lnTo>
                  <a:lnTo>
                    <a:pt x="709" y="11"/>
                  </a:lnTo>
                  <a:lnTo>
                    <a:pt x="703" y="16"/>
                  </a:lnTo>
                  <a:lnTo>
                    <a:pt x="703" y="16"/>
                  </a:lnTo>
                  <a:lnTo>
                    <a:pt x="694" y="23"/>
                  </a:lnTo>
                  <a:lnTo>
                    <a:pt x="686" y="27"/>
                  </a:lnTo>
                  <a:lnTo>
                    <a:pt x="676" y="32"/>
                  </a:lnTo>
                  <a:lnTo>
                    <a:pt x="666" y="34"/>
                  </a:lnTo>
                  <a:lnTo>
                    <a:pt x="655" y="36"/>
                  </a:lnTo>
                  <a:lnTo>
                    <a:pt x="644" y="36"/>
                  </a:lnTo>
                  <a:lnTo>
                    <a:pt x="632" y="36"/>
                  </a:lnTo>
                  <a:lnTo>
                    <a:pt x="619" y="34"/>
                  </a:lnTo>
                  <a:lnTo>
                    <a:pt x="619" y="34"/>
                  </a:lnTo>
                  <a:lnTo>
                    <a:pt x="613" y="33"/>
                  </a:lnTo>
                  <a:lnTo>
                    <a:pt x="608" y="29"/>
                  </a:lnTo>
                  <a:lnTo>
                    <a:pt x="606" y="27"/>
                  </a:lnTo>
                  <a:lnTo>
                    <a:pt x="606" y="24"/>
                  </a:lnTo>
                  <a:lnTo>
                    <a:pt x="606" y="21"/>
                  </a:lnTo>
                  <a:lnTo>
                    <a:pt x="606" y="19"/>
                  </a:lnTo>
                  <a:lnTo>
                    <a:pt x="607" y="16"/>
                  </a:lnTo>
                  <a:lnTo>
                    <a:pt x="607" y="16"/>
                  </a:lnTo>
                  <a:lnTo>
                    <a:pt x="601" y="17"/>
                  </a:lnTo>
                  <a:lnTo>
                    <a:pt x="594" y="20"/>
                  </a:lnTo>
                  <a:lnTo>
                    <a:pt x="574" y="28"/>
                  </a:lnTo>
                  <a:lnTo>
                    <a:pt x="574" y="28"/>
                  </a:lnTo>
                  <a:lnTo>
                    <a:pt x="563" y="32"/>
                  </a:lnTo>
                  <a:lnTo>
                    <a:pt x="551" y="34"/>
                  </a:lnTo>
                  <a:lnTo>
                    <a:pt x="540" y="36"/>
                  </a:lnTo>
                  <a:lnTo>
                    <a:pt x="529" y="37"/>
                  </a:lnTo>
                  <a:lnTo>
                    <a:pt x="519" y="36"/>
                  </a:lnTo>
                  <a:lnTo>
                    <a:pt x="511" y="36"/>
                  </a:lnTo>
                  <a:lnTo>
                    <a:pt x="503" y="35"/>
                  </a:lnTo>
                  <a:lnTo>
                    <a:pt x="496" y="33"/>
                  </a:lnTo>
                  <a:lnTo>
                    <a:pt x="496" y="33"/>
                  </a:lnTo>
                  <a:lnTo>
                    <a:pt x="493" y="30"/>
                  </a:lnTo>
                  <a:lnTo>
                    <a:pt x="490" y="25"/>
                  </a:lnTo>
                  <a:lnTo>
                    <a:pt x="488" y="20"/>
                  </a:lnTo>
                  <a:lnTo>
                    <a:pt x="488" y="13"/>
                  </a:lnTo>
                  <a:lnTo>
                    <a:pt x="488" y="13"/>
                  </a:lnTo>
                  <a:lnTo>
                    <a:pt x="472" y="20"/>
                  </a:lnTo>
                  <a:lnTo>
                    <a:pt x="461" y="23"/>
                  </a:lnTo>
                  <a:lnTo>
                    <a:pt x="448" y="26"/>
                  </a:lnTo>
                  <a:lnTo>
                    <a:pt x="435" y="28"/>
                  </a:lnTo>
                  <a:lnTo>
                    <a:pt x="420" y="30"/>
                  </a:lnTo>
                  <a:lnTo>
                    <a:pt x="406" y="30"/>
                  </a:lnTo>
                  <a:lnTo>
                    <a:pt x="391" y="28"/>
                  </a:lnTo>
                  <a:lnTo>
                    <a:pt x="391" y="28"/>
                  </a:lnTo>
                  <a:lnTo>
                    <a:pt x="387" y="27"/>
                  </a:lnTo>
                  <a:lnTo>
                    <a:pt x="382" y="25"/>
                  </a:lnTo>
                  <a:lnTo>
                    <a:pt x="379" y="23"/>
                  </a:lnTo>
                  <a:lnTo>
                    <a:pt x="377" y="20"/>
                  </a:lnTo>
                  <a:lnTo>
                    <a:pt x="375" y="14"/>
                  </a:lnTo>
                  <a:lnTo>
                    <a:pt x="374" y="9"/>
                  </a:lnTo>
                  <a:lnTo>
                    <a:pt x="374" y="9"/>
                  </a:lnTo>
                  <a:lnTo>
                    <a:pt x="336" y="19"/>
                  </a:lnTo>
                  <a:lnTo>
                    <a:pt x="316" y="24"/>
                  </a:lnTo>
                  <a:lnTo>
                    <a:pt x="297" y="27"/>
                  </a:lnTo>
                  <a:lnTo>
                    <a:pt x="278" y="29"/>
                  </a:lnTo>
                  <a:lnTo>
                    <a:pt x="271" y="29"/>
                  </a:lnTo>
                  <a:lnTo>
                    <a:pt x="263" y="28"/>
                  </a:lnTo>
                  <a:lnTo>
                    <a:pt x="256" y="27"/>
                  </a:lnTo>
                  <a:lnTo>
                    <a:pt x="251" y="24"/>
                  </a:lnTo>
                  <a:lnTo>
                    <a:pt x="248" y="21"/>
                  </a:lnTo>
                  <a:lnTo>
                    <a:pt x="244" y="16"/>
                  </a:lnTo>
                  <a:lnTo>
                    <a:pt x="244" y="16"/>
                  </a:lnTo>
                  <a:lnTo>
                    <a:pt x="242" y="12"/>
                  </a:lnTo>
                  <a:lnTo>
                    <a:pt x="241" y="10"/>
                  </a:lnTo>
                  <a:lnTo>
                    <a:pt x="239" y="9"/>
                  </a:lnTo>
                  <a:lnTo>
                    <a:pt x="236" y="9"/>
                  </a:lnTo>
                  <a:lnTo>
                    <a:pt x="229" y="11"/>
                  </a:lnTo>
                  <a:lnTo>
                    <a:pt x="221" y="15"/>
                  </a:lnTo>
                  <a:lnTo>
                    <a:pt x="221" y="15"/>
                  </a:lnTo>
                  <a:lnTo>
                    <a:pt x="201" y="21"/>
                  </a:lnTo>
                  <a:lnTo>
                    <a:pt x="183" y="24"/>
                  </a:lnTo>
                  <a:lnTo>
                    <a:pt x="165" y="27"/>
                  </a:lnTo>
                  <a:lnTo>
                    <a:pt x="150" y="28"/>
                  </a:lnTo>
                  <a:lnTo>
                    <a:pt x="136" y="29"/>
                  </a:lnTo>
                  <a:lnTo>
                    <a:pt x="124" y="28"/>
                  </a:lnTo>
                  <a:lnTo>
                    <a:pt x="113" y="26"/>
                  </a:lnTo>
                  <a:lnTo>
                    <a:pt x="105" y="23"/>
                  </a:lnTo>
                  <a:lnTo>
                    <a:pt x="105" y="23"/>
                  </a:lnTo>
                  <a:lnTo>
                    <a:pt x="103" y="22"/>
                  </a:lnTo>
                  <a:lnTo>
                    <a:pt x="102" y="20"/>
                  </a:lnTo>
                  <a:lnTo>
                    <a:pt x="103" y="15"/>
                  </a:lnTo>
                  <a:lnTo>
                    <a:pt x="103" y="14"/>
                  </a:lnTo>
                  <a:lnTo>
                    <a:pt x="103" y="13"/>
                  </a:lnTo>
                  <a:lnTo>
                    <a:pt x="97" y="15"/>
                  </a:lnTo>
                  <a:lnTo>
                    <a:pt x="97" y="15"/>
                  </a:lnTo>
                  <a:lnTo>
                    <a:pt x="86" y="19"/>
                  </a:lnTo>
                  <a:lnTo>
                    <a:pt x="74" y="22"/>
                  </a:lnTo>
                  <a:lnTo>
                    <a:pt x="61" y="24"/>
                  </a:lnTo>
                  <a:lnTo>
                    <a:pt x="48" y="26"/>
                  </a:lnTo>
                  <a:lnTo>
                    <a:pt x="35" y="26"/>
                  </a:lnTo>
                  <a:lnTo>
                    <a:pt x="23" y="26"/>
                  </a:lnTo>
                  <a:lnTo>
                    <a:pt x="11" y="24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3" y="22"/>
                  </a:lnTo>
                  <a:lnTo>
                    <a:pt x="26" y="22"/>
                  </a:lnTo>
                  <a:lnTo>
                    <a:pt x="39" y="21"/>
                  </a:lnTo>
                  <a:lnTo>
                    <a:pt x="52" y="20"/>
                  </a:lnTo>
                  <a:lnTo>
                    <a:pt x="76" y="15"/>
                  </a:lnTo>
                  <a:lnTo>
                    <a:pt x="100" y="10"/>
                  </a:lnTo>
                  <a:lnTo>
                    <a:pt x="100" y="10"/>
                  </a:lnTo>
                  <a:lnTo>
                    <a:pt x="108" y="7"/>
                  </a:lnTo>
                  <a:lnTo>
                    <a:pt x="112" y="3"/>
                  </a:lnTo>
                  <a:lnTo>
                    <a:pt x="116" y="1"/>
                  </a:lnTo>
                  <a:lnTo>
                    <a:pt x="123" y="1"/>
                  </a:lnTo>
                  <a:lnTo>
                    <a:pt x="123" y="1"/>
                  </a:lnTo>
                  <a:lnTo>
                    <a:pt x="116" y="5"/>
                  </a:lnTo>
                  <a:lnTo>
                    <a:pt x="113" y="10"/>
                  </a:lnTo>
                  <a:lnTo>
                    <a:pt x="113" y="12"/>
                  </a:lnTo>
                  <a:lnTo>
                    <a:pt x="113" y="13"/>
                  </a:lnTo>
                  <a:lnTo>
                    <a:pt x="115" y="16"/>
                  </a:lnTo>
                  <a:lnTo>
                    <a:pt x="119" y="19"/>
                  </a:lnTo>
                  <a:lnTo>
                    <a:pt x="125" y="21"/>
                  </a:lnTo>
                  <a:lnTo>
                    <a:pt x="134" y="22"/>
                  </a:lnTo>
                  <a:lnTo>
                    <a:pt x="142" y="22"/>
                  </a:lnTo>
                  <a:lnTo>
                    <a:pt x="142" y="22"/>
                  </a:lnTo>
                  <a:lnTo>
                    <a:pt x="173" y="19"/>
                  </a:lnTo>
                  <a:lnTo>
                    <a:pt x="193" y="16"/>
                  </a:lnTo>
                  <a:lnTo>
                    <a:pt x="207" y="14"/>
                  </a:lnTo>
                  <a:lnTo>
                    <a:pt x="217" y="11"/>
                  </a:lnTo>
                  <a:lnTo>
                    <a:pt x="231" y="5"/>
                  </a:lnTo>
                  <a:lnTo>
                    <a:pt x="241" y="2"/>
                  </a:lnTo>
                  <a:lnTo>
                    <a:pt x="255" y="0"/>
                  </a:lnTo>
                  <a:lnTo>
                    <a:pt x="255" y="0"/>
                  </a:lnTo>
                  <a:lnTo>
                    <a:pt x="251" y="3"/>
                  </a:lnTo>
                  <a:lnTo>
                    <a:pt x="250" y="8"/>
                  </a:lnTo>
                  <a:lnTo>
                    <a:pt x="251" y="12"/>
                  </a:lnTo>
                  <a:lnTo>
                    <a:pt x="254" y="15"/>
                  </a:lnTo>
                  <a:lnTo>
                    <a:pt x="260" y="20"/>
                  </a:lnTo>
                  <a:lnTo>
                    <a:pt x="267" y="22"/>
                  </a:lnTo>
                  <a:lnTo>
                    <a:pt x="278" y="24"/>
                  </a:lnTo>
                  <a:lnTo>
                    <a:pt x="291" y="24"/>
                  </a:lnTo>
                </a:path>
              </a:pathLst>
            </a:custGeom>
            <a:noFill/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67" name="Freeform 375"/>
            <p:cNvSpPr>
              <a:spLocks/>
            </p:cNvSpPr>
            <p:nvPr/>
          </p:nvSpPr>
          <p:spPr bwMode="auto">
            <a:xfrm>
              <a:off x="5037" y="2353"/>
              <a:ext cx="39" cy="17"/>
            </a:xfrm>
            <a:custGeom>
              <a:avLst/>
              <a:gdLst/>
              <a:ahLst/>
              <a:cxnLst>
                <a:cxn ang="0">
                  <a:pos x="117" y="18"/>
                </a:cxn>
                <a:cxn ang="0">
                  <a:pos x="117" y="18"/>
                </a:cxn>
                <a:cxn ang="0">
                  <a:pos x="108" y="23"/>
                </a:cxn>
                <a:cxn ang="0">
                  <a:pos x="98" y="27"/>
                </a:cxn>
                <a:cxn ang="0">
                  <a:pos x="88" y="31"/>
                </a:cxn>
                <a:cxn ang="0">
                  <a:pos x="80" y="37"/>
                </a:cxn>
                <a:cxn ang="0">
                  <a:pos x="77" y="40"/>
                </a:cxn>
                <a:cxn ang="0">
                  <a:pos x="76" y="42"/>
                </a:cxn>
                <a:cxn ang="0">
                  <a:pos x="76" y="45"/>
                </a:cxn>
                <a:cxn ang="0">
                  <a:pos x="77" y="48"/>
                </a:cxn>
                <a:cxn ang="0">
                  <a:pos x="80" y="50"/>
                </a:cxn>
                <a:cxn ang="0">
                  <a:pos x="87" y="52"/>
                </a:cxn>
                <a:cxn ang="0">
                  <a:pos x="87" y="52"/>
                </a:cxn>
                <a:cxn ang="0">
                  <a:pos x="71" y="53"/>
                </a:cxn>
                <a:cxn ang="0">
                  <a:pos x="60" y="53"/>
                </a:cxn>
                <a:cxn ang="0">
                  <a:pos x="57" y="53"/>
                </a:cxn>
                <a:cxn ang="0">
                  <a:pos x="54" y="52"/>
                </a:cxn>
                <a:cxn ang="0">
                  <a:pos x="54" y="5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5" y="11"/>
                </a:cxn>
                <a:cxn ang="0">
                  <a:pos x="96" y="17"/>
                </a:cxn>
                <a:cxn ang="0">
                  <a:pos x="111" y="19"/>
                </a:cxn>
                <a:cxn ang="0">
                  <a:pos x="117" y="18"/>
                </a:cxn>
                <a:cxn ang="0">
                  <a:pos x="117" y="18"/>
                </a:cxn>
                <a:cxn ang="0">
                  <a:pos x="117" y="18"/>
                </a:cxn>
              </a:cxnLst>
              <a:rect l="0" t="0" r="r" b="b"/>
              <a:pathLst>
                <a:path w="117" h="53">
                  <a:moveTo>
                    <a:pt x="117" y="18"/>
                  </a:moveTo>
                  <a:lnTo>
                    <a:pt x="117" y="18"/>
                  </a:lnTo>
                  <a:lnTo>
                    <a:pt x="108" y="23"/>
                  </a:lnTo>
                  <a:lnTo>
                    <a:pt x="98" y="27"/>
                  </a:lnTo>
                  <a:lnTo>
                    <a:pt x="88" y="31"/>
                  </a:lnTo>
                  <a:lnTo>
                    <a:pt x="80" y="37"/>
                  </a:lnTo>
                  <a:lnTo>
                    <a:pt x="77" y="40"/>
                  </a:lnTo>
                  <a:lnTo>
                    <a:pt x="76" y="42"/>
                  </a:lnTo>
                  <a:lnTo>
                    <a:pt x="76" y="45"/>
                  </a:lnTo>
                  <a:lnTo>
                    <a:pt x="77" y="48"/>
                  </a:lnTo>
                  <a:lnTo>
                    <a:pt x="80" y="50"/>
                  </a:lnTo>
                  <a:lnTo>
                    <a:pt x="87" y="52"/>
                  </a:lnTo>
                  <a:lnTo>
                    <a:pt x="87" y="52"/>
                  </a:lnTo>
                  <a:lnTo>
                    <a:pt x="71" y="53"/>
                  </a:lnTo>
                  <a:lnTo>
                    <a:pt x="60" y="53"/>
                  </a:lnTo>
                  <a:lnTo>
                    <a:pt x="57" y="53"/>
                  </a:lnTo>
                  <a:lnTo>
                    <a:pt x="54" y="52"/>
                  </a:lnTo>
                  <a:lnTo>
                    <a:pt x="54" y="5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11"/>
                  </a:lnTo>
                  <a:lnTo>
                    <a:pt x="96" y="17"/>
                  </a:lnTo>
                  <a:lnTo>
                    <a:pt x="111" y="19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68" name="Freeform 376"/>
            <p:cNvSpPr>
              <a:spLocks/>
            </p:cNvSpPr>
            <p:nvPr/>
          </p:nvSpPr>
          <p:spPr bwMode="auto">
            <a:xfrm>
              <a:off x="4991" y="2408"/>
              <a:ext cx="96" cy="77"/>
            </a:xfrm>
            <a:custGeom>
              <a:avLst/>
              <a:gdLst/>
              <a:ahLst/>
              <a:cxnLst>
                <a:cxn ang="0">
                  <a:pos x="288" y="0"/>
                </a:cxn>
                <a:cxn ang="0">
                  <a:pos x="0" y="226"/>
                </a:cxn>
                <a:cxn ang="0">
                  <a:pos x="288" y="9"/>
                </a:cxn>
                <a:cxn ang="0">
                  <a:pos x="288" y="0"/>
                </a:cxn>
                <a:cxn ang="0">
                  <a:pos x="288" y="0"/>
                </a:cxn>
              </a:cxnLst>
              <a:rect l="0" t="0" r="r" b="b"/>
              <a:pathLst>
                <a:path w="288" h="226">
                  <a:moveTo>
                    <a:pt x="288" y="0"/>
                  </a:moveTo>
                  <a:lnTo>
                    <a:pt x="0" y="226"/>
                  </a:lnTo>
                  <a:lnTo>
                    <a:pt x="288" y="9"/>
                  </a:lnTo>
                  <a:lnTo>
                    <a:pt x="288" y="0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69" name="Freeform 377"/>
            <p:cNvSpPr>
              <a:spLocks/>
            </p:cNvSpPr>
            <p:nvPr/>
          </p:nvSpPr>
          <p:spPr bwMode="auto">
            <a:xfrm>
              <a:off x="5104" y="2411"/>
              <a:ext cx="95" cy="7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89" y="227"/>
                </a:cxn>
                <a:cxn ang="0">
                  <a:pos x="8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89" h="227">
                  <a:moveTo>
                    <a:pt x="0" y="2"/>
                  </a:moveTo>
                  <a:lnTo>
                    <a:pt x="289" y="227"/>
                  </a:lnTo>
                  <a:lnTo>
                    <a:pt x="8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70" name="Freeform 378"/>
            <p:cNvSpPr>
              <a:spLocks/>
            </p:cNvSpPr>
            <p:nvPr/>
          </p:nvSpPr>
          <p:spPr bwMode="auto">
            <a:xfrm>
              <a:off x="5086" y="2410"/>
              <a:ext cx="20" cy="10"/>
            </a:xfrm>
            <a:custGeom>
              <a:avLst/>
              <a:gdLst/>
              <a:ahLst/>
              <a:cxnLst>
                <a:cxn ang="0">
                  <a:pos x="60" y="31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60" y="31"/>
                </a:cxn>
                <a:cxn ang="0">
                  <a:pos x="60" y="31"/>
                </a:cxn>
              </a:cxnLst>
              <a:rect l="0" t="0" r="r" b="b"/>
              <a:pathLst>
                <a:path w="60" h="31">
                  <a:moveTo>
                    <a:pt x="60" y="31"/>
                  </a:moveTo>
                  <a:lnTo>
                    <a:pt x="60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60" y="31"/>
                  </a:lnTo>
                  <a:lnTo>
                    <a:pt x="60" y="31"/>
                  </a:lnTo>
                  <a:close/>
                </a:path>
              </a:pathLst>
            </a:custGeom>
            <a:solidFill>
              <a:srgbClr val="0D2B88"/>
            </a:solidFill>
            <a:ln w="0">
              <a:solidFill>
                <a:srgbClr val="3F486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71" name="Freeform 379"/>
            <p:cNvSpPr>
              <a:spLocks/>
            </p:cNvSpPr>
            <p:nvPr/>
          </p:nvSpPr>
          <p:spPr bwMode="auto">
            <a:xfrm>
              <a:off x="5086" y="2399"/>
              <a:ext cx="20" cy="11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1" y="26"/>
                </a:cxn>
                <a:cxn ang="0">
                  <a:pos x="3" y="20"/>
                </a:cxn>
                <a:cxn ang="0">
                  <a:pos x="6" y="15"/>
                </a:cxn>
                <a:cxn ang="0">
                  <a:pos x="10" y="10"/>
                </a:cxn>
                <a:cxn ang="0">
                  <a:pos x="13" y="6"/>
                </a:cxn>
                <a:cxn ang="0">
                  <a:pos x="17" y="3"/>
                </a:cxn>
                <a:cxn ang="0">
                  <a:pos x="23" y="1"/>
                </a:cxn>
                <a:cxn ang="0">
                  <a:pos x="27" y="0"/>
                </a:cxn>
                <a:cxn ang="0">
                  <a:pos x="32" y="0"/>
                </a:cxn>
                <a:cxn ang="0">
                  <a:pos x="37" y="1"/>
                </a:cxn>
                <a:cxn ang="0">
                  <a:pos x="42" y="3"/>
                </a:cxn>
                <a:cxn ang="0">
                  <a:pos x="47" y="6"/>
                </a:cxn>
                <a:cxn ang="0">
                  <a:pos x="51" y="12"/>
                </a:cxn>
                <a:cxn ang="0">
                  <a:pos x="54" y="17"/>
                </a:cxn>
                <a:cxn ang="0">
                  <a:pos x="57" y="25"/>
                </a:cxn>
                <a:cxn ang="0">
                  <a:pos x="60" y="34"/>
                </a:cxn>
                <a:cxn ang="0">
                  <a:pos x="0" y="34"/>
                </a:cxn>
              </a:cxnLst>
              <a:rect l="0" t="0" r="r" b="b"/>
              <a:pathLst>
                <a:path w="60" h="34">
                  <a:moveTo>
                    <a:pt x="0" y="34"/>
                  </a:moveTo>
                  <a:lnTo>
                    <a:pt x="0" y="34"/>
                  </a:lnTo>
                  <a:lnTo>
                    <a:pt x="1" y="26"/>
                  </a:lnTo>
                  <a:lnTo>
                    <a:pt x="3" y="20"/>
                  </a:lnTo>
                  <a:lnTo>
                    <a:pt x="6" y="15"/>
                  </a:lnTo>
                  <a:lnTo>
                    <a:pt x="10" y="10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3" y="1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7" y="1"/>
                  </a:lnTo>
                  <a:lnTo>
                    <a:pt x="42" y="3"/>
                  </a:lnTo>
                  <a:lnTo>
                    <a:pt x="47" y="6"/>
                  </a:lnTo>
                  <a:lnTo>
                    <a:pt x="51" y="12"/>
                  </a:lnTo>
                  <a:lnTo>
                    <a:pt x="54" y="17"/>
                  </a:lnTo>
                  <a:lnTo>
                    <a:pt x="57" y="25"/>
                  </a:lnTo>
                  <a:lnTo>
                    <a:pt x="6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D2B88"/>
            </a:solidFill>
            <a:ln w="0">
              <a:solidFill>
                <a:srgbClr val="3F486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40967" name="Group 380"/>
          <p:cNvGrpSpPr>
            <a:grpSpLocks noChangeAspect="1"/>
          </p:cNvGrpSpPr>
          <p:nvPr/>
        </p:nvGrpSpPr>
        <p:grpSpPr bwMode="auto">
          <a:xfrm>
            <a:off x="8112126" y="25401"/>
            <a:ext cx="839788" cy="839788"/>
            <a:chOff x="288" y="1968"/>
            <a:chExt cx="695" cy="695"/>
          </a:xfrm>
        </p:grpSpPr>
        <p:sp>
          <p:nvSpPr>
            <p:cNvPr id="392573" name="AutoShape 381"/>
            <p:cNvSpPr>
              <a:spLocks noChangeAspect="1" noChangeArrowheads="1" noTextEdit="1"/>
            </p:cNvSpPr>
            <p:nvPr/>
          </p:nvSpPr>
          <p:spPr bwMode="auto">
            <a:xfrm>
              <a:off x="288" y="1968"/>
              <a:ext cx="695" cy="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74" name="Freeform 382"/>
            <p:cNvSpPr>
              <a:spLocks/>
            </p:cNvSpPr>
            <p:nvPr/>
          </p:nvSpPr>
          <p:spPr bwMode="auto">
            <a:xfrm>
              <a:off x="289" y="1969"/>
              <a:ext cx="691" cy="691"/>
            </a:xfrm>
            <a:custGeom>
              <a:avLst/>
              <a:gdLst/>
              <a:ahLst/>
              <a:cxnLst>
                <a:cxn ang="0">
                  <a:pos x="1093" y="2080"/>
                </a:cxn>
                <a:cxn ang="0">
                  <a:pos x="1199" y="2069"/>
                </a:cxn>
                <a:cxn ang="0">
                  <a:pos x="1301" y="2048"/>
                </a:cxn>
                <a:cxn ang="0">
                  <a:pos x="1398" y="2018"/>
                </a:cxn>
                <a:cxn ang="0">
                  <a:pos x="1491" y="1978"/>
                </a:cxn>
                <a:cxn ang="0">
                  <a:pos x="1580" y="1930"/>
                </a:cxn>
                <a:cxn ang="0">
                  <a:pos x="1702" y="1843"/>
                </a:cxn>
                <a:cxn ang="0">
                  <a:pos x="1843" y="1702"/>
                </a:cxn>
                <a:cxn ang="0">
                  <a:pos x="1930" y="1580"/>
                </a:cxn>
                <a:cxn ang="0">
                  <a:pos x="1978" y="1492"/>
                </a:cxn>
                <a:cxn ang="0">
                  <a:pos x="2018" y="1398"/>
                </a:cxn>
                <a:cxn ang="0">
                  <a:pos x="2048" y="1301"/>
                </a:cxn>
                <a:cxn ang="0">
                  <a:pos x="2069" y="1199"/>
                </a:cxn>
                <a:cxn ang="0">
                  <a:pos x="2079" y="1094"/>
                </a:cxn>
                <a:cxn ang="0">
                  <a:pos x="2080" y="1014"/>
                </a:cxn>
                <a:cxn ang="0">
                  <a:pos x="2072" y="908"/>
                </a:cxn>
                <a:cxn ang="0">
                  <a:pos x="2054" y="805"/>
                </a:cxn>
                <a:cxn ang="0">
                  <a:pos x="2026" y="707"/>
                </a:cxn>
                <a:cxn ang="0">
                  <a:pos x="1988" y="612"/>
                </a:cxn>
                <a:cxn ang="0">
                  <a:pos x="1943" y="523"/>
                </a:cxn>
                <a:cxn ang="0">
                  <a:pos x="1874" y="418"/>
                </a:cxn>
                <a:cxn ang="0">
                  <a:pos x="1740" y="271"/>
                </a:cxn>
                <a:cxn ang="0">
                  <a:pos x="1601" y="164"/>
                </a:cxn>
                <a:cxn ang="0">
                  <a:pos x="1514" y="114"/>
                </a:cxn>
                <a:cxn ang="0">
                  <a:pos x="1422" y="73"/>
                </a:cxn>
                <a:cxn ang="0">
                  <a:pos x="1325" y="40"/>
                </a:cxn>
                <a:cxn ang="0">
                  <a:pos x="1224" y="16"/>
                </a:cxn>
                <a:cxn ang="0">
                  <a:pos x="1121" y="3"/>
                </a:cxn>
                <a:cxn ang="0">
                  <a:pos x="1040" y="0"/>
                </a:cxn>
                <a:cxn ang="0">
                  <a:pos x="934" y="6"/>
                </a:cxn>
                <a:cxn ang="0">
                  <a:pos x="831" y="21"/>
                </a:cxn>
                <a:cxn ang="0">
                  <a:pos x="731" y="47"/>
                </a:cxn>
                <a:cxn ang="0">
                  <a:pos x="635" y="83"/>
                </a:cxn>
                <a:cxn ang="0">
                  <a:pos x="545" y="126"/>
                </a:cxn>
                <a:cxn ang="0">
                  <a:pos x="459" y="178"/>
                </a:cxn>
                <a:cxn ang="0">
                  <a:pos x="305" y="305"/>
                </a:cxn>
                <a:cxn ang="0">
                  <a:pos x="177" y="459"/>
                </a:cxn>
                <a:cxn ang="0">
                  <a:pos x="126" y="545"/>
                </a:cxn>
                <a:cxn ang="0">
                  <a:pos x="82" y="635"/>
                </a:cxn>
                <a:cxn ang="0">
                  <a:pos x="46" y="731"/>
                </a:cxn>
                <a:cxn ang="0">
                  <a:pos x="21" y="831"/>
                </a:cxn>
                <a:cxn ang="0">
                  <a:pos x="5" y="934"/>
                </a:cxn>
                <a:cxn ang="0">
                  <a:pos x="0" y="1041"/>
                </a:cxn>
                <a:cxn ang="0">
                  <a:pos x="3" y="1121"/>
                </a:cxn>
                <a:cxn ang="0">
                  <a:pos x="16" y="1225"/>
                </a:cxn>
                <a:cxn ang="0">
                  <a:pos x="39" y="1325"/>
                </a:cxn>
                <a:cxn ang="0">
                  <a:pos x="73" y="1422"/>
                </a:cxn>
                <a:cxn ang="0">
                  <a:pos x="114" y="1514"/>
                </a:cxn>
                <a:cxn ang="0">
                  <a:pos x="164" y="1602"/>
                </a:cxn>
                <a:cxn ang="0">
                  <a:pos x="270" y="1740"/>
                </a:cxn>
                <a:cxn ang="0">
                  <a:pos x="418" y="1875"/>
                </a:cxn>
                <a:cxn ang="0">
                  <a:pos x="523" y="1943"/>
                </a:cxn>
                <a:cxn ang="0">
                  <a:pos x="612" y="1989"/>
                </a:cxn>
                <a:cxn ang="0">
                  <a:pos x="707" y="2027"/>
                </a:cxn>
                <a:cxn ang="0">
                  <a:pos x="805" y="2054"/>
                </a:cxn>
                <a:cxn ang="0">
                  <a:pos x="908" y="2073"/>
                </a:cxn>
                <a:cxn ang="0">
                  <a:pos x="1014" y="2081"/>
                </a:cxn>
              </a:cxnLst>
              <a:rect l="0" t="0" r="r" b="b"/>
              <a:pathLst>
                <a:path w="2081" h="2081">
                  <a:moveTo>
                    <a:pt x="1040" y="2081"/>
                  </a:moveTo>
                  <a:lnTo>
                    <a:pt x="1040" y="2081"/>
                  </a:lnTo>
                  <a:lnTo>
                    <a:pt x="1067" y="2081"/>
                  </a:lnTo>
                  <a:lnTo>
                    <a:pt x="1093" y="2080"/>
                  </a:lnTo>
                  <a:lnTo>
                    <a:pt x="1121" y="2078"/>
                  </a:lnTo>
                  <a:lnTo>
                    <a:pt x="1147" y="2076"/>
                  </a:lnTo>
                  <a:lnTo>
                    <a:pt x="1173" y="2073"/>
                  </a:lnTo>
                  <a:lnTo>
                    <a:pt x="1199" y="2069"/>
                  </a:lnTo>
                  <a:lnTo>
                    <a:pt x="1224" y="2065"/>
                  </a:lnTo>
                  <a:lnTo>
                    <a:pt x="1250" y="2060"/>
                  </a:lnTo>
                  <a:lnTo>
                    <a:pt x="1276" y="2054"/>
                  </a:lnTo>
                  <a:lnTo>
                    <a:pt x="1301" y="2048"/>
                  </a:lnTo>
                  <a:lnTo>
                    <a:pt x="1325" y="2042"/>
                  </a:lnTo>
                  <a:lnTo>
                    <a:pt x="1350" y="2034"/>
                  </a:lnTo>
                  <a:lnTo>
                    <a:pt x="1374" y="2027"/>
                  </a:lnTo>
                  <a:lnTo>
                    <a:pt x="1398" y="2018"/>
                  </a:lnTo>
                  <a:lnTo>
                    <a:pt x="1422" y="2008"/>
                  </a:lnTo>
                  <a:lnTo>
                    <a:pt x="1445" y="1999"/>
                  </a:lnTo>
                  <a:lnTo>
                    <a:pt x="1469" y="1989"/>
                  </a:lnTo>
                  <a:lnTo>
                    <a:pt x="1491" y="1978"/>
                  </a:lnTo>
                  <a:lnTo>
                    <a:pt x="1514" y="1967"/>
                  </a:lnTo>
                  <a:lnTo>
                    <a:pt x="1536" y="1955"/>
                  </a:lnTo>
                  <a:lnTo>
                    <a:pt x="1558" y="1943"/>
                  </a:lnTo>
                  <a:lnTo>
                    <a:pt x="1580" y="1930"/>
                  </a:lnTo>
                  <a:lnTo>
                    <a:pt x="1601" y="1917"/>
                  </a:lnTo>
                  <a:lnTo>
                    <a:pt x="1622" y="1903"/>
                  </a:lnTo>
                  <a:lnTo>
                    <a:pt x="1663" y="1875"/>
                  </a:lnTo>
                  <a:lnTo>
                    <a:pt x="1702" y="1843"/>
                  </a:lnTo>
                  <a:lnTo>
                    <a:pt x="1740" y="1810"/>
                  </a:lnTo>
                  <a:lnTo>
                    <a:pt x="1776" y="1776"/>
                  </a:lnTo>
                  <a:lnTo>
                    <a:pt x="1810" y="1740"/>
                  </a:lnTo>
                  <a:lnTo>
                    <a:pt x="1843" y="1702"/>
                  </a:lnTo>
                  <a:lnTo>
                    <a:pt x="1874" y="1663"/>
                  </a:lnTo>
                  <a:lnTo>
                    <a:pt x="1903" y="1622"/>
                  </a:lnTo>
                  <a:lnTo>
                    <a:pt x="1917" y="1602"/>
                  </a:lnTo>
                  <a:lnTo>
                    <a:pt x="1930" y="1580"/>
                  </a:lnTo>
                  <a:lnTo>
                    <a:pt x="1943" y="1558"/>
                  </a:lnTo>
                  <a:lnTo>
                    <a:pt x="1955" y="1536"/>
                  </a:lnTo>
                  <a:lnTo>
                    <a:pt x="1967" y="1514"/>
                  </a:lnTo>
                  <a:lnTo>
                    <a:pt x="1978" y="1492"/>
                  </a:lnTo>
                  <a:lnTo>
                    <a:pt x="1988" y="1469"/>
                  </a:lnTo>
                  <a:lnTo>
                    <a:pt x="1998" y="1446"/>
                  </a:lnTo>
                  <a:lnTo>
                    <a:pt x="2008" y="1422"/>
                  </a:lnTo>
                  <a:lnTo>
                    <a:pt x="2018" y="1398"/>
                  </a:lnTo>
                  <a:lnTo>
                    <a:pt x="2026" y="1374"/>
                  </a:lnTo>
                  <a:lnTo>
                    <a:pt x="2034" y="1350"/>
                  </a:lnTo>
                  <a:lnTo>
                    <a:pt x="2041" y="1325"/>
                  </a:lnTo>
                  <a:lnTo>
                    <a:pt x="2048" y="1301"/>
                  </a:lnTo>
                  <a:lnTo>
                    <a:pt x="2054" y="1276"/>
                  </a:lnTo>
                  <a:lnTo>
                    <a:pt x="2060" y="1250"/>
                  </a:lnTo>
                  <a:lnTo>
                    <a:pt x="2064" y="1225"/>
                  </a:lnTo>
                  <a:lnTo>
                    <a:pt x="2069" y="1199"/>
                  </a:lnTo>
                  <a:lnTo>
                    <a:pt x="2072" y="1173"/>
                  </a:lnTo>
                  <a:lnTo>
                    <a:pt x="2075" y="1147"/>
                  </a:lnTo>
                  <a:lnTo>
                    <a:pt x="2078" y="1121"/>
                  </a:lnTo>
                  <a:lnTo>
                    <a:pt x="2079" y="1094"/>
                  </a:lnTo>
                  <a:lnTo>
                    <a:pt x="2080" y="1067"/>
                  </a:lnTo>
                  <a:lnTo>
                    <a:pt x="2081" y="1041"/>
                  </a:lnTo>
                  <a:lnTo>
                    <a:pt x="2081" y="1041"/>
                  </a:lnTo>
                  <a:lnTo>
                    <a:pt x="2080" y="1014"/>
                  </a:lnTo>
                  <a:lnTo>
                    <a:pt x="2079" y="987"/>
                  </a:lnTo>
                  <a:lnTo>
                    <a:pt x="2078" y="960"/>
                  </a:lnTo>
                  <a:lnTo>
                    <a:pt x="2075" y="934"/>
                  </a:lnTo>
                  <a:lnTo>
                    <a:pt x="2072" y="908"/>
                  </a:lnTo>
                  <a:lnTo>
                    <a:pt x="2069" y="882"/>
                  </a:lnTo>
                  <a:lnTo>
                    <a:pt x="2064" y="857"/>
                  </a:lnTo>
                  <a:lnTo>
                    <a:pt x="2060" y="831"/>
                  </a:lnTo>
                  <a:lnTo>
                    <a:pt x="2054" y="805"/>
                  </a:lnTo>
                  <a:lnTo>
                    <a:pt x="2048" y="780"/>
                  </a:lnTo>
                  <a:lnTo>
                    <a:pt x="2041" y="756"/>
                  </a:lnTo>
                  <a:lnTo>
                    <a:pt x="2034" y="731"/>
                  </a:lnTo>
                  <a:lnTo>
                    <a:pt x="2026" y="707"/>
                  </a:lnTo>
                  <a:lnTo>
                    <a:pt x="2018" y="683"/>
                  </a:lnTo>
                  <a:lnTo>
                    <a:pt x="2008" y="659"/>
                  </a:lnTo>
                  <a:lnTo>
                    <a:pt x="1998" y="635"/>
                  </a:lnTo>
                  <a:lnTo>
                    <a:pt x="1988" y="612"/>
                  </a:lnTo>
                  <a:lnTo>
                    <a:pt x="1978" y="590"/>
                  </a:lnTo>
                  <a:lnTo>
                    <a:pt x="1967" y="567"/>
                  </a:lnTo>
                  <a:lnTo>
                    <a:pt x="1955" y="545"/>
                  </a:lnTo>
                  <a:lnTo>
                    <a:pt x="1943" y="523"/>
                  </a:lnTo>
                  <a:lnTo>
                    <a:pt x="1930" y="501"/>
                  </a:lnTo>
                  <a:lnTo>
                    <a:pt x="1917" y="480"/>
                  </a:lnTo>
                  <a:lnTo>
                    <a:pt x="1903" y="459"/>
                  </a:lnTo>
                  <a:lnTo>
                    <a:pt x="1874" y="418"/>
                  </a:lnTo>
                  <a:lnTo>
                    <a:pt x="1843" y="379"/>
                  </a:lnTo>
                  <a:lnTo>
                    <a:pt x="1810" y="341"/>
                  </a:lnTo>
                  <a:lnTo>
                    <a:pt x="1776" y="305"/>
                  </a:lnTo>
                  <a:lnTo>
                    <a:pt x="1740" y="271"/>
                  </a:lnTo>
                  <a:lnTo>
                    <a:pt x="1702" y="238"/>
                  </a:lnTo>
                  <a:lnTo>
                    <a:pt x="1663" y="207"/>
                  </a:lnTo>
                  <a:lnTo>
                    <a:pt x="1622" y="178"/>
                  </a:lnTo>
                  <a:lnTo>
                    <a:pt x="1601" y="164"/>
                  </a:lnTo>
                  <a:lnTo>
                    <a:pt x="1580" y="151"/>
                  </a:lnTo>
                  <a:lnTo>
                    <a:pt x="1558" y="138"/>
                  </a:lnTo>
                  <a:lnTo>
                    <a:pt x="1536" y="126"/>
                  </a:lnTo>
                  <a:lnTo>
                    <a:pt x="1514" y="114"/>
                  </a:lnTo>
                  <a:lnTo>
                    <a:pt x="1491" y="103"/>
                  </a:lnTo>
                  <a:lnTo>
                    <a:pt x="1469" y="93"/>
                  </a:lnTo>
                  <a:lnTo>
                    <a:pt x="1445" y="83"/>
                  </a:lnTo>
                  <a:lnTo>
                    <a:pt x="1422" y="73"/>
                  </a:lnTo>
                  <a:lnTo>
                    <a:pt x="1398" y="63"/>
                  </a:lnTo>
                  <a:lnTo>
                    <a:pt x="1374" y="55"/>
                  </a:lnTo>
                  <a:lnTo>
                    <a:pt x="1350" y="47"/>
                  </a:lnTo>
                  <a:lnTo>
                    <a:pt x="1325" y="40"/>
                  </a:lnTo>
                  <a:lnTo>
                    <a:pt x="1301" y="33"/>
                  </a:lnTo>
                  <a:lnTo>
                    <a:pt x="1276" y="27"/>
                  </a:lnTo>
                  <a:lnTo>
                    <a:pt x="1250" y="21"/>
                  </a:lnTo>
                  <a:lnTo>
                    <a:pt x="1224" y="16"/>
                  </a:lnTo>
                  <a:lnTo>
                    <a:pt x="1199" y="12"/>
                  </a:lnTo>
                  <a:lnTo>
                    <a:pt x="1173" y="9"/>
                  </a:lnTo>
                  <a:lnTo>
                    <a:pt x="1147" y="6"/>
                  </a:lnTo>
                  <a:lnTo>
                    <a:pt x="1121" y="3"/>
                  </a:lnTo>
                  <a:lnTo>
                    <a:pt x="1093" y="2"/>
                  </a:lnTo>
                  <a:lnTo>
                    <a:pt x="1067" y="1"/>
                  </a:lnTo>
                  <a:lnTo>
                    <a:pt x="1040" y="0"/>
                  </a:lnTo>
                  <a:lnTo>
                    <a:pt x="1040" y="0"/>
                  </a:lnTo>
                  <a:lnTo>
                    <a:pt x="1014" y="1"/>
                  </a:lnTo>
                  <a:lnTo>
                    <a:pt x="987" y="2"/>
                  </a:lnTo>
                  <a:lnTo>
                    <a:pt x="960" y="3"/>
                  </a:lnTo>
                  <a:lnTo>
                    <a:pt x="934" y="6"/>
                  </a:lnTo>
                  <a:lnTo>
                    <a:pt x="908" y="9"/>
                  </a:lnTo>
                  <a:lnTo>
                    <a:pt x="882" y="12"/>
                  </a:lnTo>
                  <a:lnTo>
                    <a:pt x="856" y="16"/>
                  </a:lnTo>
                  <a:lnTo>
                    <a:pt x="831" y="21"/>
                  </a:lnTo>
                  <a:lnTo>
                    <a:pt x="805" y="27"/>
                  </a:lnTo>
                  <a:lnTo>
                    <a:pt x="780" y="33"/>
                  </a:lnTo>
                  <a:lnTo>
                    <a:pt x="755" y="40"/>
                  </a:lnTo>
                  <a:lnTo>
                    <a:pt x="731" y="47"/>
                  </a:lnTo>
                  <a:lnTo>
                    <a:pt x="707" y="55"/>
                  </a:lnTo>
                  <a:lnTo>
                    <a:pt x="683" y="63"/>
                  </a:lnTo>
                  <a:lnTo>
                    <a:pt x="658" y="73"/>
                  </a:lnTo>
                  <a:lnTo>
                    <a:pt x="635" y="83"/>
                  </a:lnTo>
                  <a:lnTo>
                    <a:pt x="612" y="93"/>
                  </a:lnTo>
                  <a:lnTo>
                    <a:pt x="589" y="103"/>
                  </a:lnTo>
                  <a:lnTo>
                    <a:pt x="567" y="114"/>
                  </a:lnTo>
                  <a:lnTo>
                    <a:pt x="545" y="126"/>
                  </a:lnTo>
                  <a:lnTo>
                    <a:pt x="523" y="138"/>
                  </a:lnTo>
                  <a:lnTo>
                    <a:pt x="501" y="151"/>
                  </a:lnTo>
                  <a:lnTo>
                    <a:pt x="479" y="164"/>
                  </a:lnTo>
                  <a:lnTo>
                    <a:pt x="459" y="178"/>
                  </a:lnTo>
                  <a:lnTo>
                    <a:pt x="418" y="207"/>
                  </a:lnTo>
                  <a:lnTo>
                    <a:pt x="379" y="238"/>
                  </a:lnTo>
                  <a:lnTo>
                    <a:pt x="341" y="271"/>
                  </a:lnTo>
                  <a:lnTo>
                    <a:pt x="305" y="305"/>
                  </a:lnTo>
                  <a:lnTo>
                    <a:pt x="270" y="341"/>
                  </a:lnTo>
                  <a:lnTo>
                    <a:pt x="238" y="379"/>
                  </a:lnTo>
                  <a:lnTo>
                    <a:pt x="206" y="418"/>
                  </a:lnTo>
                  <a:lnTo>
                    <a:pt x="177" y="459"/>
                  </a:lnTo>
                  <a:lnTo>
                    <a:pt x="164" y="480"/>
                  </a:lnTo>
                  <a:lnTo>
                    <a:pt x="151" y="501"/>
                  </a:lnTo>
                  <a:lnTo>
                    <a:pt x="138" y="523"/>
                  </a:lnTo>
                  <a:lnTo>
                    <a:pt x="126" y="545"/>
                  </a:lnTo>
                  <a:lnTo>
                    <a:pt x="114" y="567"/>
                  </a:lnTo>
                  <a:lnTo>
                    <a:pt x="103" y="590"/>
                  </a:lnTo>
                  <a:lnTo>
                    <a:pt x="92" y="612"/>
                  </a:lnTo>
                  <a:lnTo>
                    <a:pt x="82" y="635"/>
                  </a:lnTo>
                  <a:lnTo>
                    <a:pt x="73" y="659"/>
                  </a:lnTo>
                  <a:lnTo>
                    <a:pt x="63" y="683"/>
                  </a:lnTo>
                  <a:lnTo>
                    <a:pt x="54" y="707"/>
                  </a:lnTo>
                  <a:lnTo>
                    <a:pt x="46" y="731"/>
                  </a:lnTo>
                  <a:lnTo>
                    <a:pt x="39" y="756"/>
                  </a:lnTo>
                  <a:lnTo>
                    <a:pt x="33" y="780"/>
                  </a:lnTo>
                  <a:lnTo>
                    <a:pt x="26" y="805"/>
                  </a:lnTo>
                  <a:lnTo>
                    <a:pt x="21" y="831"/>
                  </a:lnTo>
                  <a:lnTo>
                    <a:pt x="16" y="857"/>
                  </a:lnTo>
                  <a:lnTo>
                    <a:pt x="12" y="882"/>
                  </a:lnTo>
                  <a:lnTo>
                    <a:pt x="8" y="908"/>
                  </a:lnTo>
                  <a:lnTo>
                    <a:pt x="5" y="934"/>
                  </a:lnTo>
                  <a:lnTo>
                    <a:pt x="3" y="960"/>
                  </a:lnTo>
                  <a:lnTo>
                    <a:pt x="1" y="987"/>
                  </a:lnTo>
                  <a:lnTo>
                    <a:pt x="0" y="1014"/>
                  </a:lnTo>
                  <a:lnTo>
                    <a:pt x="0" y="1041"/>
                  </a:lnTo>
                  <a:lnTo>
                    <a:pt x="0" y="1041"/>
                  </a:lnTo>
                  <a:lnTo>
                    <a:pt x="0" y="1067"/>
                  </a:lnTo>
                  <a:lnTo>
                    <a:pt x="1" y="1094"/>
                  </a:lnTo>
                  <a:lnTo>
                    <a:pt x="3" y="1121"/>
                  </a:lnTo>
                  <a:lnTo>
                    <a:pt x="5" y="1147"/>
                  </a:lnTo>
                  <a:lnTo>
                    <a:pt x="8" y="1173"/>
                  </a:lnTo>
                  <a:lnTo>
                    <a:pt x="12" y="1199"/>
                  </a:lnTo>
                  <a:lnTo>
                    <a:pt x="16" y="1225"/>
                  </a:lnTo>
                  <a:lnTo>
                    <a:pt x="21" y="1250"/>
                  </a:lnTo>
                  <a:lnTo>
                    <a:pt x="26" y="1276"/>
                  </a:lnTo>
                  <a:lnTo>
                    <a:pt x="33" y="1301"/>
                  </a:lnTo>
                  <a:lnTo>
                    <a:pt x="39" y="1325"/>
                  </a:lnTo>
                  <a:lnTo>
                    <a:pt x="46" y="1350"/>
                  </a:lnTo>
                  <a:lnTo>
                    <a:pt x="54" y="1374"/>
                  </a:lnTo>
                  <a:lnTo>
                    <a:pt x="63" y="1398"/>
                  </a:lnTo>
                  <a:lnTo>
                    <a:pt x="73" y="1422"/>
                  </a:lnTo>
                  <a:lnTo>
                    <a:pt x="82" y="1446"/>
                  </a:lnTo>
                  <a:lnTo>
                    <a:pt x="92" y="1469"/>
                  </a:lnTo>
                  <a:lnTo>
                    <a:pt x="103" y="1492"/>
                  </a:lnTo>
                  <a:lnTo>
                    <a:pt x="114" y="1514"/>
                  </a:lnTo>
                  <a:lnTo>
                    <a:pt x="126" y="1536"/>
                  </a:lnTo>
                  <a:lnTo>
                    <a:pt x="138" y="1558"/>
                  </a:lnTo>
                  <a:lnTo>
                    <a:pt x="151" y="1580"/>
                  </a:lnTo>
                  <a:lnTo>
                    <a:pt x="164" y="1602"/>
                  </a:lnTo>
                  <a:lnTo>
                    <a:pt x="177" y="1622"/>
                  </a:lnTo>
                  <a:lnTo>
                    <a:pt x="206" y="1663"/>
                  </a:lnTo>
                  <a:lnTo>
                    <a:pt x="238" y="1702"/>
                  </a:lnTo>
                  <a:lnTo>
                    <a:pt x="270" y="1740"/>
                  </a:lnTo>
                  <a:lnTo>
                    <a:pt x="305" y="1776"/>
                  </a:lnTo>
                  <a:lnTo>
                    <a:pt x="341" y="1810"/>
                  </a:lnTo>
                  <a:lnTo>
                    <a:pt x="379" y="1843"/>
                  </a:lnTo>
                  <a:lnTo>
                    <a:pt x="418" y="1875"/>
                  </a:lnTo>
                  <a:lnTo>
                    <a:pt x="459" y="1903"/>
                  </a:lnTo>
                  <a:lnTo>
                    <a:pt x="479" y="1917"/>
                  </a:lnTo>
                  <a:lnTo>
                    <a:pt x="501" y="1930"/>
                  </a:lnTo>
                  <a:lnTo>
                    <a:pt x="523" y="1943"/>
                  </a:lnTo>
                  <a:lnTo>
                    <a:pt x="545" y="1955"/>
                  </a:lnTo>
                  <a:lnTo>
                    <a:pt x="567" y="1967"/>
                  </a:lnTo>
                  <a:lnTo>
                    <a:pt x="589" y="1978"/>
                  </a:lnTo>
                  <a:lnTo>
                    <a:pt x="612" y="1989"/>
                  </a:lnTo>
                  <a:lnTo>
                    <a:pt x="635" y="1999"/>
                  </a:lnTo>
                  <a:lnTo>
                    <a:pt x="658" y="2008"/>
                  </a:lnTo>
                  <a:lnTo>
                    <a:pt x="683" y="2018"/>
                  </a:lnTo>
                  <a:lnTo>
                    <a:pt x="707" y="2027"/>
                  </a:lnTo>
                  <a:lnTo>
                    <a:pt x="731" y="2034"/>
                  </a:lnTo>
                  <a:lnTo>
                    <a:pt x="755" y="2042"/>
                  </a:lnTo>
                  <a:lnTo>
                    <a:pt x="780" y="2048"/>
                  </a:lnTo>
                  <a:lnTo>
                    <a:pt x="805" y="2054"/>
                  </a:lnTo>
                  <a:lnTo>
                    <a:pt x="831" y="2060"/>
                  </a:lnTo>
                  <a:lnTo>
                    <a:pt x="856" y="2065"/>
                  </a:lnTo>
                  <a:lnTo>
                    <a:pt x="882" y="2069"/>
                  </a:lnTo>
                  <a:lnTo>
                    <a:pt x="908" y="2073"/>
                  </a:lnTo>
                  <a:lnTo>
                    <a:pt x="934" y="2076"/>
                  </a:lnTo>
                  <a:lnTo>
                    <a:pt x="960" y="2078"/>
                  </a:lnTo>
                  <a:lnTo>
                    <a:pt x="987" y="2080"/>
                  </a:lnTo>
                  <a:lnTo>
                    <a:pt x="1014" y="2081"/>
                  </a:lnTo>
                  <a:lnTo>
                    <a:pt x="1040" y="2081"/>
                  </a:lnTo>
                  <a:lnTo>
                    <a:pt x="1040" y="208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75" name="Line 383"/>
            <p:cNvSpPr>
              <a:spLocks noChangeShapeType="1"/>
            </p:cNvSpPr>
            <p:nvPr/>
          </p:nvSpPr>
          <p:spPr bwMode="auto">
            <a:xfrm>
              <a:off x="635" y="2316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76" name="Line 384"/>
            <p:cNvSpPr>
              <a:spLocks noChangeShapeType="1"/>
            </p:cNvSpPr>
            <p:nvPr/>
          </p:nvSpPr>
          <p:spPr bwMode="auto">
            <a:xfrm>
              <a:off x="635" y="2316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77" name="Freeform 385"/>
            <p:cNvSpPr>
              <a:spLocks/>
            </p:cNvSpPr>
            <p:nvPr/>
          </p:nvSpPr>
          <p:spPr bwMode="auto">
            <a:xfrm>
              <a:off x="356" y="2197"/>
              <a:ext cx="557" cy="398"/>
            </a:xfrm>
            <a:custGeom>
              <a:avLst/>
              <a:gdLst/>
              <a:ahLst/>
              <a:cxnLst>
                <a:cxn ang="0">
                  <a:pos x="1616" y="41"/>
                </a:cxn>
                <a:cxn ang="0">
                  <a:pos x="1646" y="127"/>
                </a:cxn>
                <a:cxn ang="0">
                  <a:pos x="1667" y="217"/>
                </a:cxn>
                <a:cxn ang="0">
                  <a:pos x="1678" y="311"/>
                </a:cxn>
                <a:cxn ang="0">
                  <a:pos x="1678" y="402"/>
                </a:cxn>
                <a:cxn ang="0">
                  <a:pos x="1652" y="568"/>
                </a:cxn>
                <a:cxn ang="0">
                  <a:pos x="1596" y="722"/>
                </a:cxn>
                <a:cxn ang="0">
                  <a:pos x="1512" y="860"/>
                </a:cxn>
                <a:cxn ang="0">
                  <a:pos x="1404" y="980"/>
                </a:cxn>
                <a:cxn ang="0">
                  <a:pos x="1275" y="1077"/>
                </a:cxn>
                <a:cxn ang="0">
                  <a:pos x="1128" y="1147"/>
                </a:cxn>
                <a:cxn ang="0">
                  <a:pos x="967" y="1189"/>
                </a:cxn>
                <a:cxn ang="0">
                  <a:pos x="839" y="1198"/>
                </a:cxn>
                <a:cxn ang="0">
                  <a:pos x="670" y="1181"/>
                </a:cxn>
                <a:cxn ang="0">
                  <a:pos x="513" y="1132"/>
                </a:cxn>
                <a:cxn ang="0">
                  <a:pos x="370" y="1055"/>
                </a:cxn>
                <a:cxn ang="0">
                  <a:pos x="246" y="952"/>
                </a:cxn>
                <a:cxn ang="0">
                  <a:pos x="143" y="828"/>
                </a:cxn>
                <a:cxn ang="0">
                  <a:pos x="66" y="685"/>
                </a:cxn>
                <a:cxn ang="0">
                  <a:pos x="17" y="528"/>
                </a:cxn>
                <a:cxn ang="0">
                  <a:pos x="0" y="359"/>
                </a:cxn>
                <a:cxn ang="0">
                  <a:pos x="4" y="269"/>
                </a:cxn>
                <a:cxn ang="0">
                  <a:pos x="26" y="155"/>
                </a:cxn>
                <a:cxn ang="0">
                  <a:pos x="53" y="131"/>
                </a:cxn>
                <a:cxn ang="0">
                  <a:pos x="98" y="158"/>
                </a:cxn>
                <a:cxn ang="0">
                  <a:pos x="177" y="235"/>
                </a:cxn>
                <a:cxn ang="0">
                  <a:pos x="232" y="305"/>
                </a:cxn>
                <a:cxn ang="0">
                  <a:pos x="325" y="396"/>
                </a:cxn>
                <a:cxn ang="0">
                  <a:pos x="398" y="452"/>
                </a:cxn>
                <a:cxn ang="0">
                  <a:pos x="490" y="502"/>
                </a:cxn>
                <a:cxn ang="0">
                  <a:pos x="597" y="543"/>
                </a:cxn>
                <a:cxn ang="0">
                  <a:pos x="723" y="569"/>
                </a:cxn>
                <a:cxn ang="0">
                  <a:pos x="830" y="576"/>
                </a:cxn>
                <a:cxn ang="0">
                  <a:pos x="772" y="610"/>
                </a:cxn>
                <a:cxn ang="0">
                  <a:pos x="612" y="668"/>
                </a:cxn>
                <a:cxn ang="0">
                  <a:pos x="562" y="695"/>
                </a:cxn>
                <a:cxn ang="0">
                  <a:pos x="623" y="716"/>
                </a:cxn>
                <a:cxn ang="0">
                  <a:pos x="665" y="721"/>
                </a:cxn>
                <a:cxn ang="0">
                  <a:pos x="751" y="706"/>
                </a:cxn>
                <a:cxn ang="0">
                  <a:pos x="834" y="674"/>
                </a:cxn>
                <a:cxn ang="0">
                  <a:pos x="990" y="603"/>
                </a:cxn>
                <a:cxn ang="0">
                  <a:pos x="1082" y="572"/>
                </a:cxn>
                <a:cxn ang="0">
                  <a:pos x="1172" y="558"/>
                </a:cxn>
                <a:cxn ang="0">
                  <a:pos x="1217" y="548"/>
                </a:cxn>
                <a:cxn ang="0">
                  <a:pos x="1200" y="529"/>
                </a:cxn>
                <a:cxn ang="0">
                  <a:pos x="1176" y="520"/>
                </a:cxn>
                <a:cxn ang="0">
                  <a:pos x="1127" y="520"/>
                </a:cxn>
                <a:cxn ang="0">
                  <a:pos x="1024" y="523"/>
                </a:cxn>
                <a:cxn ang="0">
                  <a:pos x="1032" y="512"/>
                </a:cxn>
                <a:cxn ang="0">
                  <a:pos x="1135" y="466"/>
                </a:cxn>
                <a:cxn ang="0">
                  <a:pos x="1229" y="404"/>
                </a:cxn>
                <a:cxn ang="0">
                  <a:pos x="1315" y="333"/>
                </a:cxn>
                <a:cxn ang="0">
                  <a:pos x="1444" y="198"/>
                </a:cxn>
                <a:cxn ang="0">
                  <a:pos x="1598" y="0"/>
                </a:cxn>
              </a:cxnLst>
              <a:rect l="0" t="0" r="r" b="b"/>
              <a:pathLst>
                <a:path w="1679" h="1198">
                  <a:moveTo>
                    <a:pt x="1598" y="0"/>
                  </a:moveTo>
                  <a:lnTo>
                    <a:pt x="1598" y="0"/>
                  </a:lnTo>
                  <a:lnTo>
                    <a:pt x="1607" y="20"/>
                  </a:lnTo>
                  <a:lnTo>
                    <a:pt x="1616" y="41"/>
                  </a:lnTo>
                  <a:lnTo>
                    <a:pt x="1624" y="62"/>
                  </a:lnTo>
                  <a:lnTo>
                    <a:pt x="1632" y="83"/>
                  </a:lnTo>
                  <a:lnTo>
                    <a:pt x="1639" y="105"/>
                  </a:lnTo>
                  <a:lnTo>
                    <a:pt x="1646" y="127"/>
                  </a:lnTo>
                  <a:lnTo>
                    <a:pt x="1652" y="150"/>
                  </a:lnTo>
                  <a:lnTo>
                    <a:pt x="1657" y="172"/>
                  </a:lnTo>
                  <a:lnTo>
                    <a:pt x="1663" y="194"/>
                  </a:lnTo>
                  <a:lnTo>
                    <a:pt x="1667" y="217"/>
                  </a:lnTo>
                  <a:lnTo>
                    <a:pt x="1671" y="240"/>
                  </a:lnTo>
                  <a:lnTo>
                    <a:pt x="1674" y="263"/>
                  </a:lnTo>
                  <a:lnTo>
                    <a:pt x="1676" y="288"/>
                  </a:lnTo>
                  <a:lnTo>
                    <a:pt x="1678" y="311"/>
                  </a:lnTo>
                  <a:lnTo>
                    <a:pt x="1679" y="335"/>
                  </a:lnTo>
                  <a:lnTo>
                    <a:pt x="1679" y="359"/>
                  </a:lnTo>
                  <a:lnTo>
                    <a:pt x="1679" y="359"/>
                  </a:lnTo>
                  <a:lnTo>
                    <a:pt x="1678" y="402"/>
                  </a:lnTo>
                  <a:lnTo>
                    <a:pt x="1675" y="445"/>
                  </a:lnTo>
                  <a:lnTo>
                    <a:pt x="1669" y="487"/>
                  </a:lnTo>
                  <a:lnTo>
                    <a:pt x="1662" y="528"/>
                  </a:lnTo>
                  <a:lnTo>
                    <a:pt x="1652" y="568"/>
                  </a:lnTo>
                  <a:lnTo>
                    <a:pt x="1640" y="609"/>
                  </a:lnTo>
                  <a:lnTo>
                    <a:pt x="1627" y="647"/>
                  </a:lnTo>
                  <a:lnTo>
                    <a:pt x="1612" y="685"/>
                  </a:lnTo>
                  <a:lnTo>
                    <a:pt x="1596" y="722"/>
                  </a:lnTo>
                  <a:lnTo>
                    <a:pt x="1577" y="759"/>
                  </a:lnTo>
                  <a:lnTo>
                    <a:pt x="1557" y="794"/>
                  </a:lnTo>
                  <a:lnTo>
                    <a:pt x="1536" y="828"/>
                  </a:lnTo>
                  <a:lnTo>
                    <a:pt x="1512" y="860"/>
                  </a:lnTo>
                  <a:lnTo>
                    <a:pt x="1487" y="893"/>
                  </a:lnTo>
                  <a:lnTo>
                    <a:pt x="1460" y="923"/>
                  </a:lnTo>
                  <a:lnTo>
                    <a:pt x="1433" y="952"/>
                  </a:lnTo>
                  <a:lnTo>
                    <a:pt x="1404" y="980"/>
                  </a:lnTo>
                  <a:lnTo>
                    <a:pt x="1374" y="1006"/>
                  </a:lnTo>
                  <a:lnTo>
                    <a:pt x="1341" y="1032"/>
                  </a:lnTo>
                  <a:lnTo>
                    <a:pt x="1308" y="1055"/>
                  </a:lnTo>
                  <a:lnTo>
                    <a:pt x="1275" y="1077"/>
                  </a:lnTo>
                  <a:lnTo>
                    <a:pt x="1240" y="1097"/>
                  </a:lnTo>
                  <a:lnTo>
                    <a:pt x="1203" y="1115"/>
                  </a:lnTo>
                  <a:lnTo>
                    <a:pt x="1166" y="1132"/>
                  </a:lnTo>
                  <a:lnTo>
                    <a:pt x="1128" y="1147"/>
                  </a:lnTo>
                  <a:lnTo>
                    <a:pt x="1089" y="1160"/>
                  </a:lnTo>
                  <a:lnTo>
                    <a:pt x="1049" y="1171"/>
                  </a:lnTo>
                  <a:lnTo>
                    <a:pt x="1008" y="1181"/>
                  </a:lnTo>
                  <a:lnTo>
                    <a:pt x="967" y="1189"/>
                  </a:lnTo>
                  <a:lnTo>
                    <a:pt x="926" y="1194"/>
                  </a:lnTo>
                  <a:lnTo>
                    <a:pt x="882" y="1197"/>
                  </a:lnTo>
                  <a:lnTo>
                    <a:pt x="839" y="1198"/>
                  </a:lnTo>
                  <a:lnTo>
                    <a:pt x="839" y="1198"/>
                  </a:lnTo>
                  <a:lnTo>
                    <a:pt x="796" y="1197"/>
                  </a:lnTo>
                  <a:lnTo>
                    <a:pt x="753" y="1194"/>
                  </a:lnTo>
                  <a:lnTo>
                    <a:pt x="711" y="1189"/>
                  </a:lnTo>
                  <a:lnTo>
                    <a:pt x="670" y="1181"/>
                  </a:lnTo>
                  <a:lnTo>
                    <a:pt x="630" y="1171"/>
                  </a:lnTo>
                  <a:lnTo>
                    <a:pt x="589" y="1160"/>
                  </a:lnTo>
                  <a:lnTo>
                    <a:pt x="551" y="1147"/>
                  </a:lnTo>
                  <a:lnTo>
                    <a:pt x="513" y="1132"/>
                  </a:lnTo>
                  <a:lnTo>
                    <a:pt x="476" y="1115"/>
                  </a:lnTo>
                  <a:lnTo>
                    <a:pt x="439" y="1097"/>
                  </a:lnTo>
                  <a:lnTo>
                    <a:pt x="404" y="1077"/>
                  </a:lnTo>
                  <a:lnTo>
                    <a:pt x="370" y="1055"/>
                  </a:lnTo>
                  <a:lnTo>
                    <a:pt x="337" y="1032"/>
                  </a:lnTo>
                  <a:lnTo>
                    <a:pt x="305" y="1006"/>
                  </a:lnTo>
                  <a:lnTo>
                    <a:pt x="275" y="980"/>
                  </a:lnTo>
                  <a:lnTo>
                    <a:pt x="246" y="952"/>
                  </a:lnTo>
                  <a:lnTo>
                    <a:pt x="218" y="923"/>
                  </a:lnTo>
                  <a:lnTo>
                    <a:pt x="192" y="893"/>
                  </a:lnTo>
                  <a:lnTo>
                    <a:pt x="166" y="860"/>
                  </a:lnTo>
                  <a:lnTo>
                    <a:pt x="143" y="828"/>
                  </a:lnTo>
                  <a:lnTo>
                    <a:pt x="121" y="794"/>
                  </a:lnTo>
                  <a:lnTo>
                    <a:pt x="101" y="759"/>
                  </a:lnTo>
                  <a:lnTo>
                    <a:pt x="83" y="722"/>
                  </a:lnTo>
                  <a:lnTo>
                    <a:pt x="66" y="685"/>
                  </a:lnTo>
                  <a:lnTo>
                    <a:pt x="51" y="647"/>
                  </a:lnTo>
                  <a:lnTo>
                    <a:pt x="38" y="609"/>
                  </a:lnTo>
                  <a:lnTo>
                    <a:pt x="27" y="568"/>
                  </a:lnTo>
                  <a:lnTo>
                    <a:pt x="17" y="528"/>
                  </a:lnTo>
                  <a:lnTo>
                    <a:pt x="9" y="487"/>
                  </a:lnTo>
                  <a:lnTo>
                    <a:pt x="4" y="445"/>
                  </a:lnTo>
                  <a:lnTo>
                    <a:pt x="1" y="402"/>
                  </a:lnTo>
                  <a:lnTo>
                    <a:pt x="0" y="359"/>
                  </a:lnTo>
                  <a:lnTo>
                    <a:pt x="0" y="359"/>
                  </a:lnTo>
                  <a:lnTo>
                    <a:pt x="0" y="329"/>
                  </a:lnTo>
                  <a:lnTo>
                    <a:pt x="2" y="299"/>
                  </a:lnTo>
                  <a:lnTo>
                    <a:pt x="4" y="269"/>
                  </a:lnTo>
                  <a:lnTo>
                    <a:pt x="8" y="240"/>
                  </a:lnTo>
                  <a:lnTo>
                    <a:pt x="12" y="211"/>
                  </a:lnTo>
                  <a:lnTo>
                    <a:pt x="18" y="183"/>
                  </a:lnTo>
                  <a:lnTo>
                    <a:pt x="26" y="155"/>
                  </a:lnTo>
                  <a:lnTo>
                    <a:pt x="33" y="126"/>
                  </a:lnTo>
                  <a:lnTo>
                    <a:pt x="33" y="126"/>
                  </a:lnTo>
                  <a:lnTo>
                    <a:pt x="43" y="128"/>
                  </a:lnTo>
                  <a:lnTo>
                    <a:pt x="53" y="131"/>
                  </a:lnTo>
                  <a:lnTo>
                    <a:pt x="64" y="137"/>
                  </a:lnTo>
                  <a:lnTo>
                    <a:pt x="75" y="143"/>
                  </a:lnTo>
                  <a:lnTo>
                    <a:pt x="86" y="150"/>
                  </a:lnTo>
                  <a:lnTo>
                    <a:pt x="98" y="158"/>
                  </a:lnTo>
                  <a:lnTo>
                    <a:pt x="120" y="177"/>
                  </a:lnTo>
                  <a:lnTo>
                    <a:pt x="141" y="197"/>
                  </a:lnTo>
                  <a:lnTo>
                    <a:pt x="160" y="217"/>
                  </a:lnTo>
                  <a:lnTo>
                    <a:pt x="177" y="235"/>
                  </a:lnTo>
                  <a:lnTo>
                    <a:pt x="189" y="250"/>
                  </a:lnTo>
                  <a:lnTo>
                    <a:pt x="189" y="250"/>
                  </a:lnTo>
                  <a:lnTo>
                    <a:pt x="214" y="282"/>
                  </a:lnTo>
                  <a:lnTo>
                    <a:pt x="232" y="305"/>
                  </a:lnTo>
                  <a:lnTo>
                    <a:pt x="253" y="329"/>
                  </a:lnTo>
                  <a:lnTo>
                    <a:pt x="279" y="355"/>
                  </a:lnTo>
                  <a:lnTo>
                    <a:pt x="308" y="382"/>
                  </a:lnTo>
                  <a:lnTo>
                    <a:pt x="325" y="396"/>
                  </a:lnTo>
                  <a:lnTo>
                    <a:pt x="342" y="410"/>
                  </a:lnTo>
                  <a:lnTo>
                    <a:pt x="360" y="424"/>
                  </a:lnTo>
                  <a:lnTo>
                    <a:pt x="378" y="438"/>
                  </a:lnTo>
                  <a:lnTo>
                    <a:pt x="398" y="452"/>
                  </a:lnTo>
                  <a:lnTo>
                    <a:pt x="419" y="465"/>
                  </a:lnTo>
                  <a:lnTo>
                    <a:pt x="441" y="478"/>
                  </a:lnTo>
                  <a:lnTo>
                    <a:pt x="464" y="491"/>
                  </a:lnTo>
                  <a:lnTo>
                    <a:pt x="490" y="502"/>
                  </a:lnTo>
                  <a:lnTo>
                    <a:pt x="515" y="514"/>
                  </a:lnTo>
                  <a:lnTo>
                    <a:pt x="541" y="524"/>
                  </a:lnTo>
                  <a:lnTo>
                    <a:pt x="569" y="534"/>
                  </a:lnTo>
                  <a:lnTo>
                    <a:pt x="597" y="543"/>
                  </a:lnTo>
                  <a:lnTo>
                    <a:pt x="628" y="551"/>
                  </a:lnTo>
                  <a:lnTo>
                    <a:pt x="658" y="558"/>
                  </a:lnTo>
                  <a:lnTo>
                    <a:pt x="690" y="564"/>
                  </a:lnTo>
                  <a:lnTo>
                    <a:pt x="723" y="569"/>
                  </a:lnTo>
                  <a:lnTo>
                    <a:pt x="757" y="573"/>
                  </a:lnTo>
                  <a:lnTo>
                    <a:pt x="794" y="575"/>
                  </a:lnTo>
                  <a:lnTo>
                    <a:pt x="830" y="576"/>
                  </a:lnTo>
                  <a:lnTo>
                    <a:pt x="830" y="576"/>
                  </a:lnTo>
                  <a:lnTo>
                    <a:pt x="818" y="585"/>
                  </a:lnTo>
                  <a:lnTo>
                    <a:pt x="805" y="593"/>
                  </a:lnTo>
                  <a:lnTo>
                    <a:pt x="789" y="601"/>
                  </a:lnTo>
                  <a:lnTo>
                    <a:pt x="772" y="610"/>
                  </a:lnTo>
                  <a:lnTo>
                    <a:pt x="733" y="626"/>
                  </a:lnTo>
                  <a:lnTo>
                    <a:pt x="693" y="641"/>
                  </a:lnTo>
                  <a:lnTo>
                    <a:pt x="652" y="656"/>
                  </a:lnTo>
                  <a:lnTo>
                    <a:pt x="612" y="668"/>
                  </a:lnTo>
                  <a:lnTo>
                    <a:pt x="577" y="679"/>
                  </a:lnTo>
                  <a:lnTo>
                    <a:pt x="547" y="686"/>
                  </a:lnTo>
                  <a:lnTo>
                    <a:pt x="547" y="686"/>
                  </a:lnTo>
                  <a:lnTo>
                    <a:pt x="562" y="695"/>
                  </a:lnTo>
                  <a:lnTo>
                    <a:pt x="578" y="702"/>
                  </a:lnTo>
                  <a:lnTo>
                    <a:pt x="593" y="708"/>
                  </a:lnTo>
                  <a:lnTo>
                    <a:pt x="608" y="713"/>
                  </a:lnTo>
                  <a:lnTo>
                    <a:pt x="623" y="716"/>
                  </a:lnTo>
                  <a:lnTo>
                    <a:pt x="638" y="719"/>
                  </a:lnTo>
                  <a:lnTo>
                    <a:pt x="651" y="720"/>
                  </a:lnTo>
                  <a:lnTo>
                    <a:pt x="665" y="721"/>
                  </a:lnTo>
                  <a:lnTo>
                    <a:pt x="665" y="721"/>
                  </a:lnTo>
                  <a:lnTo>
                    <a:pt x="687" y="720"/>
                  </a:lnTo>
                  <a:lnTo>
                    <a:pt x="708" y="717"/>
                  </a:lnTo>
                  <a:lnTo>
                    <a:pt x="730" y="712"/>
                  </a:lnTo>
                  <a:lnTo>
                    <a:pt x="751" y="706"/>
                  </a:lnTo>
                  <a:lnTo>
                    <a:pt x="773" y="699"/>
                  </a:lnTo>
                  <a:lnTo>
                    <a:pt x="794" y="691"/>
                  </a:lnTo>
                  <a:lnTo>
                    <a:pt x="814" y="683"/>
                  </a:lnTo>
                  <a:lnTo>
                    <a:pt x="834" y="674"/>
                  </a:lnTo>
                  <a:lnTo>
                    <a:pt x="834" y="674"/>
                  </a:lnTo>
                  <a:lnTo>
                    <a:pt x="890" y="647"/>
                  </a:lnTo>
                  <a:lnTo>
                    <a:pt x="942" y="624"/>
                  </a:lnTo>
                  <a:lnTo>
                    <a:pt x="990" y="603"/>
                  </a:lnTo>
                  <a:lnTo>
                    <a:pt x="1013" y="594"/>
                  </a:lnTo>
                  <a:lnTo>
                    <a:pt x="1036" y="586"/>
                  </a:lnTo>
                  <a:lnTo>
                    <a:pt x="1059" y="578"/>
                  </a:lnTo>
                  <a:lnTo>
                    <a:pt x="1082" y="572"/>
                  </a:lnTo>
                  <a:lnTo>
                    <a:pt x="1104" y="566"/>
                  </a:lnTo>
                  <a:lnTo>
                    <a:pt x="1127" y="562"/>
                  </a:lnTo>
                  <a:lnTo>
                    <a:pt x="1149" y="559"/>
                  </a:lnTo>
                  <a:lnTo>
                    <a:pt x="1172" y="558"/>
                  </a:lnTo>
                  <a:lnTo>
                    <a:pt x="1195" y="557"/>
                  </a:lnTo>
                  <a:lnTo>
                    <a:pt x="1220" y="558"/>
                  </a:lnTo>
                  <a:lnTo>
                    <a:pt x="1220" y="558"/>
                  </a:lnTo>
                  <a:lnTo>
                    <a:pt x="1217" y="548"/>
                  </a:lnTo>
                  <a:lnTo>
                    <a:pt x="1211" y="540"/>
                  </a:lnTo>
                  <a:lnTo>
                    <a:pt x="1208" y="536"/>
                  </a:lnTo>
                  <a:lnTo>
                    <a:pt x="1205" y="533"/>
                  </a:lnTo>
                  <a:lnTo>
                    <a:pt x="1200" y="529"/>
                  </a:lnTo>
                  <a:lnTo>
                    <a:pt x="1195" y="527"/>
                  </a:lnTo>
                  <a:lnTo>
                    <a:pt x="1190" y="524"/>
                  </a:lnTo>
                  <a:lnTo>
                    <a:pt x="1183" y="522"/>
                  </a:lnTo>
                  <a:lnTo>
                    <a:pt x="1176" y="520"/>
                  </a:lnTo>
                  <a:lnTo>
                    <a:pt x="1168" y="519"/>
                  </a:lnTo>
                  <a:lnTo>
                    <a:pt x="1150" y="518"/>
                  </a:lnTo>
                  <a:lnTo>
                    <a:pt x="1127" y="520"/>
                  </a:lnTo>
                  <a:lnTo>
                    <a:pt x="1127" y="520"/>
                  </a:lnTo>
                  <a:lnTo>
                    <a:pt x="1084" y="524"/>
                  </a:lnTo>
                  <a:lnTo>
                    <a:pt x="1049" y="525"/>
                  </a:lnTo>
                  <a:lnTo>
                    <a:pt x="1036" y="524"/>
                  </a:lnTo>
                  <a:lnTo>
                    <a:pt x="1024" y="523"/>
                  </a:lnTo>
                  <a:lnTo>
                    <a:pt x="1014" y="522"/>
                  </a:lnTo>
                  <a:lnTo>
                    <a:pt x="1006" y="520"/>
                  </a:lnTo>
                  <a:lnTo>
                    <a:pt x="1006" y="520"/>
                  </a:lnTo>
                  <a:lnTo>
                    <a:pt x="1032" y="512"/>
                  </a:lnTo>
                  <a:lnTo>
                    <a:pt x="1059" y="502"/>
                  </a:lnTo>
                  <a:lnTo>
                    <a:pt x="1085" y="491"/>
                  </a:lnTo>
                  <a:lnTo>
                    <a:pt x="1110" y="479"/>
                  </a:lnTo>
                  <a:lnTo>
                    <a:pt x="1135" y="466"/>
                  </a:lnTo>
                  <a:lnTo>
                    <a:pt x="1159" y="452"/>
                  </a:lnTo>
                  <a:lnTo>
                    <a:pt x="1183" y="437"/>
                  </a:lnTo>
                  <a:lnTo>
                    <a:pt x="1206" y="420"/>
                  </a:lnTo>
                  <a:lnTo>
                    <a:pt x="1229" y="404"/>
                  </a:lnTo>
                  <a:lnTo>
                    <a:pt x="1251" y="387"/>
                  </a:lnTo>
                  <a:lnTo>
                    <a:pt x="1273" y="370"/>
                  </a:lnTo>
                  <a:lnTo>
                    <a:pt x="1294" y="352"/>
                  </a:lnTo>
                  <a:lnTo>
                    <a:pt x="1315" y="333"/>
                  </a:lnTo>
                  <a:lnTo>
                    <a:pt x="1335" y="315"/>
                  </a:lnTo>
                  <a:lnTo>
                    <a:pt x="1374" y="275"/>
                  </a:lnTo>
                  <a:lnTo>
                    <a:pt x="1410" y="237"/>
                  </a:lnTo>
                  <a:lnTo>
                    <a:pt x="1444" y="198"/>
                  </a:lnTo>
                  <a:lnTo>
                    <a:pt x="1475" y="160"/>
                  </a:lnTo>
                  <a:lnTo>
                    <a:pt x="1504" y="123"/>
                  </a:lnTo>
                  <a:lnTo>
                    <a:pt x="1557" y="55"/>
                  </a:lnTo>
                  <a:lnTo>
                    <a:pt x="1598" y="0"/>
                  </a:lnTo>
                  <a:lnTo>
                    <a:pt x="1598" y="0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78" name="Freeform 386"/>
            <p:cNvSpPr>
              <a:spLocks/>
            </p:cNvSpPr>
            <p:nvPr/>
          </p:nvSpPr>
          <p:spPr bwMode="auto">
            <a:xfrm>
              <a:off x="408" y="2036"/>
              <a:ext cx="453" cy="331"/>
            </a:xfrm>
            <a:custGeom>
              <a:avLst/>
              <a:gdLst/>
              <a:ahLst/>
              <a:cxnLst>
                <a:cxn ang="0">
                  <a:pos x="1343" y="323"/>
                </a:cxn>
                <a:cxn ang="0">
                  <a:pos x="1296" y="267"/>
                </a:cxn>
                <a:cxn ang="0">
                  <a:pos x="1245" y="217"/>
                </a:cxn>
                <a:cxn ang="0">
                  <a:pos x="1189" y="171"/>
                </a:cxn>
                <a:cxn ang="0">
                  <a:pos x="1130" y="129"/>
                </a:cxn>
                <a:cxn ang="0">
                  <a:pos x="1067" y="93"/>
                </a:cxn>
                <a:cxn ang="0">
                  <a:pos x="1000" y="63"/>
                </a:cxn>
                <a:cxn ang="0">
                  <a:pos x="931" y="38"/>
                </a:cxn>
                <a:cxn ang="0">
                  <a:pos x="859" y="18"/>
                </a:cxn>
                <a:cxn ang="0">
                  <a:pos x="785" y="6"/>
                </a:cxn>
                <a:cxn ang="0">
                  <a:pos x="708" y="0"/>
                </a:cxn>
                <a:cxn ang="0">
                  <a:pos x="657" y="0"/>
                </a:cxn>
                <a:cxn ang="0">
                  <a:pos x="582" y="7"/>
                </a:cxn>
                <a:cxn ang="0">
                  <a:pos x="508" y="22"/>
                </a:cxn>
                <a:cxn ang="0">
                  <a:pos x="434" y="43"/>
                </a:cxn>
                <a:cxn ang="0">
                  <a:pos x="362" y="70"/>
                </a:cxn>
                <a:cxn ang="0">
                  <a:pos x="293" y="103"/>
                </a:cxn>
                <a:cxn ang="0">
                  <a:pos x="228" y="141"/>
                </a:cxn>
                <a:cxn ang="0">
                  <a:pos x="167" y="184"/>
                </a:cxn>
                <a:cxn ang="0">
                  <a:pos x="110" y="230"/>
                </a:cxn>
                <a:cxn ang="0">
                  <a:pos x="59" y="279"/>
                </a:cxn>
                <a:cxn ang="0">
                  <a:pos x="14" y="332"/>
                </a:cxn>
                <a:cxn ang="0">
                  <a:pos x="8" y="352"/>
                </a:cxn>
                <a:cxn ang="0">
                  <a:pos x="36" y="366"/>
                </a:cxn>
                <a:cxn ang="0">
                  <a:pos x="100" y="420"/>
                </a:cxn>
                <a:cxn ang="0">
                  <a:pos x="171" y="496"/>
                </a:cxn>
                <a:cxn ang="0">
                  <a:pos x="258" y="605"/>
                </a:cxn>
                <a:cxn ang="0">
                  <a:pos x="322" y="695"/>
                </a:cxn>
                <a:cxn ang="0">
                  <a:pos x="382" y="781"/>
                </a:cxn>
                <a:cxn ang="0">
                  <a:pos x="448" y="855"/>
                </a:cxn>
                <a:cxn ang="0">
                  <a:pos x="529" y="926"/>
                </a:cxn>
                <a:cxn ang="0">
                  <a:pos x="573" y="955"/>
                </a:cxn>
                <a:cxn ang="0">
                  <a:pos x="621" y="977"/>
                </a:cxn>
                <a:cxn ang="0">
                  <a:pos x="671" y="992"/>
                </a:cxn>
                <a:cxn ang="0">
                  <a:pos x="722" y="997"/>
                </a:cxn>
                <a:cxn ang="0">
                  <a:pos x="754" y="994"/>
                </a:cxn>
                <a:cxn ang="0">
                  <a:pos x="800" y="980"/>
                </a:cxn>
                <a:cxn ang="0">
                  <a:pos x="843" y="955"/>
                </a:cxn>
                <a:cxn ang="0">
                  <a:pos x="884" y="923"/>
                </a:cxn>
                <a:cxn ang="0">
                  <a:pos x="944" y="857"/>
                </a:cxn>
                <a:cxn ang="0">
                  <a:pos x="1000" y="777"/>
                </a:cxn>
                <a:cxn ang="0">
                  <a:pos x="1037" y="711"/>
                </a:cxn>
                <a:cxn ang="0">
                  <a:pos x="1065" y="655"/>
                </a:cxn>
                <a:cxn ang="0">
                  <a:pos x="1111" y="563"/>
                </a:cxn>
                <a:cxn ang="0">
                  <a:pos x="1164" y="478"/>
                </a:cxn>
                <a:cxn ang="0">
                  <a:pos x="1224" y="406"/>
                </a:cxn>
                <a:cxn ang="0">
                  <a:pos x="1255" y="379"/>
                </a:cxn>
                <a:cxn ang="0">
                  <a:pos x="1288" y="359"/>
                </a:cxn>
                <a:cxn ang="0">
                  <a:pos x="1322" y="346"/>
                </a:cxn>
                <a:cxn ang="0">
                  <a:pos x="1358" y="342"/>
                </a:cxn>
              </a:cxnLst>
              <a:rect l="0" t="0" r="r" b="b"/>
              <a:pathLst>
                <a:path w="1358" h="997">
                  <a:moveTo>
                    <a:pt x="1358" y="342"/>
                  </a:moveTo>
                  <a:lnTo>
                    <a:pt x="1358" y="342"/>
                  </a:lnTo>
                  <a:lnTo>
                    <a:pt x="1343" y="323"/>
                  </a:lnTo>
                  <a:lnTo>
                    <a:pt x="1328" y="303"/>
                  </a:lnTo>
                  <a:lnTo>
                    <a:pt x="1312" y="285"/>
                  </a:lnTo>
                  <a:lnTo>
                    <a:pt x="1296" y="267"/>
                  </a:lnTo>
                  <a:lnTo>
                    <a:pt x="1280" y="250"/>
                  </a:lnTo>
                  <a:lnTo>
                    <a:pt x="1263" y="233"/>
                  </a:lnTo>
                  <a:lnTo>
                    <a:pt x="1245" y="217"/>
                  </a:lnTo>
                  <a:lnTo>
                    <a:pt x="1227" y="201"/>
                  </a:lnTo>
                  <a:lnTo>
                    <a:pt x="1209" y="186"/>
                  </a:lnTo>
                  <a:lnTo>
                    <a:pt x="1189" y="171"/>
                  </a:lnTo>
                  <a:lnTo>
                    <a:pt x="1170" y="156"/>
                  </a:lnTo>
                  <a:lnTo>
                    <a:pt x="1150" y="142"/>
                  </a:lnTo>
                  <a:lnTo>
                    <a:pt x="1130" y="129"/>
                  </a:lnTo>
                  <a:lnTo>
                    <a:pt x="1109" y="117"/>
                  </a:lnTo>
                  <a:lnTo>
                    <a:pt x="1088" y="105"/>
                  </a:lnTo>
                  <a:lnTo>
                    <a:pt x="1067" y="93"/>
                  </a:lnTo>
                  <a:lnTo>
                    <a:pt x="1044" y="83"/>
                  </a:lnTo>
                  <a:lnTo>
                    <a:pt x="1023" y="72"/>
                  </a:lnTo>
                  <a:lnTo>
                    <a:pt x="1000" y="63"/>
                  </a:lnTo>
                  <a:lnTo>
                    <a:pt x="978" y="54"/>
                  </a:lnTo>
                  <a:lnTo>
                    <a:pt x="955" y="46"/>
                  </a:lnTo>
                  <a:lnTo>
                    <a:pt x="931" y="38"/>
                  </a:lnTo>
                  <a:lnTo>
                    <a:pt x="908" y="31"/>
                  </a:lnTo>
                  <a:lnTo>
                    <a:pt x="883" y="25"/>
                  </a:lnTo>
                  <a:lnTo>
                    <a:pt x="859" y="18"/>
                  </a:lnTo>
                  <a:lnTo>
                    <a:pt x="834" y="14"/>
                  </a:lnTo>
                  <a:lnTo>
                    <a:pt x="810" y="9"/>
                  </a:lnTo>
                  <a:lnTo>
                    <a:pt x="785" y="6"/>
                  </a:lnTo>
                  <a:lnTo>
                    <a:pt x="760" y="3"/>
                  </a:lnTo>
                  <a:lnTo>
                    <a:pt x="734" y="1"/>
                  </a:lnTo>
                  <a:lnTo>
                    <a:pt x="708" y="0"/>
                  </a:lnTo>
                  <a:lnTo>
                    <a:pt x="682" y="0"/>
                  </a:lnTo>
                  <a:lnTo>
                    <a:pt x="682" y="0"/>
                  </a:lnTo>
                  <a:lnTo>
                    <a:pt x="657" y="0"/>
                  </a:lnTo>
                  <a:lnTo>
                    <a:pt x="633" y="2"/>
                  </a:lnTo>
                  <a:lnTo>
                    <a:pt x="607" y="4"/>
                  </a:lnTo>
                  <a:lnTo>
                    <a:pt x="582" y="7"/>
                  </a:lnTo>
                  <a:lnTo>
                    <a:pt x="557" y="11"/>
                  </a:lnTo>
                  <a:lnTo>
                    <a:pt x="532" y="16"/>
                  </a:lnTo>
                  <a:lnTo>
                    <a:pt x="508" y="22"/>
                  </a:lnTo>
                  <a:lnTo>
                    <a:pt x="483" y="28"/>
                  </a:lnTo>
                  <a:lnTo>
                    <a:pt x="458" y="35"/>
                  </a:lnTo>
                  <a:lnTo>
                    <a:pt x="434" y="43"/>
                  </a:lnTo>
                  <a:lnTo>
                    <a:pt x="410" y="51"/>
                  </a:lnTo>
                  <a:lnTo>
                    <a:pt x="386" y="60"/>
                  </a:lnTo>
                  <a:lnTo>
                    <a:pt x="362" y="70"/>
                  </a:lnTo>
                  <a:lnTo>
                    <a:pt x="339" y="80"/>
                  </a:lnTo>
                  <a:lnTo>
                    <a:pt x="316" y="91"/>
                  </a:lnTo>
                  <a:lnTo>
                    <a:pt x="293" y="103"/>
                  </a:lnTo>
                  <a:lnTo>
                    <a:pt x="271" y="115"/>
                  </a:lnTo>
                  <a:lnTo>
                    <a:pt x="249" y="128"/>
                  </a:lnTo>
                  <a:lnTo>
                    <a:pt x="228" y="141"/>
                  </a:lnTo>
                  <a:lnTo>
                    <a:pt x="207" y="154"/>
                  </a:lnTo>
                  <a:lnTo>
                    <a:pt x="187" y="168"/>
                  </a:lnTo>
                  <a:lnTo>
                    <a:pt x="167" y="184"/>
                  </a:lnTo>
                  <a:lnTo>
                    <a:pt x="146" y="199"/>
                  </a:lnTo>
                  <a:lnTo>
                    <a:pt x="128" y="214"/>
                  </a:lnTo>
                  <a:lnTo>
                    <a:pt x="110" y="230"/>
                  </a:lnTo>
                  <a:lnTo>
                    <a:pt x="92" y="246"/>
                  </a:lnTo>
                  <a:lnTo>
                    <a:pt x="75" y="263"/>
                  </a:lnTo>
                  <a:lnTo>
                    <a:pt x="59" y="279"/>
                  </a:lnTo>
                  <a:lnTo>
                    <a:pt x="43" y="296"/>
                  </a:lnTo>
                  <a:lnTo>
                    <a:pt x="29" y="314"/>
                  </a:lnTo>
                  <a:lnTo>
                    <a:pt x="14" y="332"/>
                  </a:lnTo>
                  <a:lnTo>
                    <a:pt x="0" y="350"/>
                  </a:lnTo>
                  <a:lnTo>
                    <a:pt x="0" y="350"/>
                  </a:lnTo>
                  <a:lnTo>
                    <a:pt x="8" y="352"/>
                  </a:lnTo>
                  <a:lnTo>
                    <a:pt x="18" y="356"/>
                  </a:lnTo>
                  <a:lnTo>
                    <a:pt x="26" y="361"/>
                  </a:lnTo>
                  <a:lnTo>
                    <a:pt x="36" y="366"/>
                  </a:lnTo>
                  <a:lnTo>
                    <a:pt x="56" y="381"/>
                  </a:lnTo>
                  <a:lnTo>
                    <a:pt x="77" y="399"/>
                  </a:lnTo>
                  <a:lnTo>
                    <a:pt x="100" y="420"/>
                  </a:lnTo>
                  <a:lnTo>
                    <a:pt x="123" y="443"/>
                  </a:lnTo>
                  <a:lnTo>
                    <a:pt x="146" y="469"/>
                  </a:lnTo>
                  <a:lnTo>
                    <a:pt x="171" y="496"/>
                  </a:lnTo>
                  <a:lnTo>
                    <a:pt x="194" y="523"/>
                  </a:lnTo>
                  <a:lnTo>
                    <a:pt x="216" y="551"/>
                  </a:lnTo>
                  <a:lnTo>
                    <a:pt x="258" y="605"/>
                  </a:lnTo>
                  <a:lnTo>
                    <a:pt x="294" y="655"/>
                  </a:lnTo>
                  <a:lnTo>
                    <a:pt x="322" y="695"/>
                  </a:lnTo>
                  <a:lnTo>
                    <a:pt x="322" y="695"/>
                  </a:lnTo>
                  <a:lnTo>
                    <a:pt x="348" y="733"/>
                  </a:lnTo>
                  <a:lnTo>
                    <a:pt x="364" y="756"/>
                  </a:lnTo>
                  <a:lnTo>
                    <a:pt x="382" y="781"/>
                  </a:lnTo>
                  <a:lnTo>
                    <a:pt x="403" y="805"/>
                  </a:lnTo>
                  <a:lnTo>
                    <a:pt x="424" y="830"/>
                  </a:lnTo>
                  <a:lnTo>
                    <a:pt x="448" y="855"/>
                  </a:lnTo>
                  <a:lnTo>
                    <a:pt x="474" y="880"/>
                  </a:lnTo>
                  <a:lnTo>
                    <a:pt x="501" y="903"/>
                  </a:lnTo>
                  <a:lnTo>
                    <a:pt x="529" y="926"/>
                  </a:lnTo>
                  <a:lnTo>
                    <a:pt x="543" y="936"/>
                  </a:lnTo>
                  <a:lnTo>
                    <a:pt x="558" y="946"/>
                  </a:lnTo>
                  <a:lnTo>
                    <a:pt x="573" y="955"/>
                  </a:lnTo>
                  <a:lnTo>
                    <a:pt x="589" y="963"/>
                  </a:lnTo>
                  <a:lnTo>
                    <a:pt x="604" y="970"/>
                  </a:lnTo>
                  <a:lnTo>
                    <a:pt x="621" y="977"/>
                  </a:lnTo>
                  <a:lnTo>
                    <a:pt x="637" y="983"/>
                  </a:lnTo>
                  <a:lnTo>
                    <a:pt x="654" y="988"/>
                  </a:lnTo>
                  <a:lnTo>
                    <a:pt x="671" y="992"/>
                  </a:lnTo>
                  <a:lnTo>
                    <a:pt x="688" y="995"/>
                  </a:lnTo>
                  <a:lnTo>
                    <a:pt x="705" y="997"/>
                  </a:lnTo>
                  <a:lnTo>
                    <a:pt x="722" y="997"/>
                  </a:lnTo>
                  <a:lnTo>
                    <a:pt x="722" y="997"/>
                  </a:lnTo>
                  <a:lnTo>
                    <a:pt x="738" y="996"/>
                  </a:lnTo>
                  <a:lnTo>
                    <a:pt x="754" y="994"/>
                  </a:lnTo>
                  <a:lnTo>
                    <a:pt x="770" y="991"/>
                  </a:lnTo>
                  <a:lnTo>
                    <a:pt x="785" y="986"/>
                  </a:lnTo>
                  <a:lnTo>
                    <a:pt x="800" y="980"/>
                  </a:lnTo>
                  <a:lnTo>
                    <a:pt x="815" y="972"/>
                  </a:lnTo>
                  <a:lnTo>
                    <a:pt x="829" y="964"/>
                  </a:lnTo>
                  <a:lnTo>
                    <a:pt x="843" y="955"/>
                  </a:lnTo>
                  <a:lnTo>
                    <a:pt x="857" y="945"/>
                  </a:lnTo>
                  <a:lnTo>
                    <a:pt x="871" y="934"/>
                  </a:lnTo>
                  <a:lnTo>
                    <a:pt x="884" y="923"/>
                  </a:lnTo>
                  <a:lnTo>
                    <a:pt x="896" y="909"/>
                  </a:lnTo>
                  <a:lnTo>
                    <a:pt x="921" y="884"/>
                  </a:lnTo>
                  <a:lnTo>
                    <a:pt x="944" y="857"/>
                  </a:lnTo>
                  <a:lnTo>
                    <a:pt x="965" y="830"/>
                  </a:lnTo>
                  <a:lnTo>
                    <a:pt x="983" y="803"/>
                  </a:lnTo>
                  <a:lnTo>
                    <a:pt x="1000" y="777"/>
                  </a:lnTo>
                  <a:lnTo>
                    <a:pt x="1015" y="752"/>
                  </a:lnTo>
                  <a:lnTo>
                    <a:pt x="1027" y="730"/>
                  </a:lnTo>
                  <a:lnTo>
                    <a:pt x="1037" y="711"/>
                  </a:lnTo>
                  <a:lnTo>
                    <a:pt x="1050" y="686"/>
                  </a:lnTo>
                  <a:lnTo>
                    <a:pt x="1050" y="686"/>
                  </a:lnTo>
                  <a:lnTo>
                    <a:pt x="1065" y="655"/>
                  </a:lnTo>
                  <a:lnTo>
                    <a:pt x="1079" y="624"/>
                  </a:lnTo>
                  <a:lnTo>
                    <a:pt x="1095" y="593"/>
                  </a:lnTo>
                  <a:lnTo>
                    <a:pt x="1111" y="563"/>
                  </a:lnTo>
                  <a:lnTo>
                    <a:pt x="1128" y="533"/>
                  </a:lnTo>
                  <a:lnTo>
                    <a:pt x="1146" y="505"/>
                  </a:lnTo>
                  <a:lnTo>
                    <a:pt x="1164" y="478"/>
                  </a:lnTo>
                  <a:lnTo>
                    <a:pt x="1183" y="451"/>
                  </a:lnTo>
                  <a:lnTo>
                    <a:pt x="1202" y="428"/>
                  </a:lnTo>
                  <a:lnTo>
                    <a:pt x="1224" y="406"/>
                  </a:lnTo>
                  <a:lnTo>
                    <a:pt x="1234" y="397"/>
                  </a:lnTo>
                  <a:lnTo>
                    <a:pt x="1244" y="388"/>
                  </a:lnTo>
                  <a:lnTo>
                    <a:pt x="1255" y="379"/>
                  </a:lnTo>
                  <a:lnTo>
                    <a:pt x="1266" y="372"/>
                  </a:lnTo>
                  <a:lnTo>
                    <a:pt x="1277" y="365"/>
                  </a:lnTo>
                  <a:lnTo>
                    <a:pt x="1288" y="359"/>
                  </a:lnTo>
                  <a:lnTo>
                    <a:pt x="1299" y="354"/>
                  </a:lnTo>
                  <a:lnTo>
                    <a:pt x="1311" y="349"/>
                  </a:lnTo>
                  <a:lnTo>
                    <a:pt x="1322" y="346"/>
                  </a:lnTo>
                  <a:lnTo>
                    <a:pt x="1334" y="344"/>
                  </a:lnTo>
                  <a:lnTo>
                    <a:pt x="1345" y="342"/>
                  </a:lnTo>
                  <a:lnTo>
                    <a:pt x="1358" y="342"/>
                  </a:lnTo>
                  <a:lnTo>
                    <a:pt x="1358" y="34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79" name="Freeform 387"/>
            <p:cNvSpPr>
              <a:spLocks/>
            </p:cNvSpPr>
            <p:nvPr/>
          </p:nvSpPr>
          <p:spPr bwMode="auto">
            <a:xfrm>
              <a:off x="578" y="2145"/>
              <a:ext cx="47" cy="72"/>
            </a:xfrm>
            <a:custGeom>
              <a:avLst/>
              <a:gdLst/>
              <a:ahLst/>
              <a:cxnLst>
                <a:cxn ang="0">
                  <a:pos x="93" y="218"/>
                </a:cxn>
                <a:cxn ang="0">
                  <a:pos x="93" y="218"/>
                </a:cxn>
                <a:cxn ang="0">
                  <a:pos x="103" y="217"/>
                </a:cxn>
                <a:cxn ang="0">
                  <a:pos x="111" y="214"/>
                </a:cxn>
                <a:cxn ang="0">
                  <a:pos x="119" y="210"/>
                </a:cxn>
                <a:cxn ang="0">
                  <a:pos x="125" y="205"/>
                </a:cxn>
                <a:cxn ang="0">
                  <a:pos x="131" y="198"/>
                </a:cxn>
                <a:cxn ang="0">
                  <a:pos x="135" y="190"/>
                </a:cxn>
                <a:cxn ang="0">
                  <a:pos x="137" y="182"/>
                </a:cxn>
                <a:cxn ang="0">
                  <a:pos x="138" y="173"/>
                </a:cxn>
                <a:cxn ang="0">
                  <a:pos x="138" y="44"/>
                </a:cxn>
                <a:cxn ang="0">
                  <a:pos x="138" y="44"/>
                </a:cxn>
                <a:cxn ang="0">
                  <a:pos x="137" y="35"/>
                </a:cxn>
                <a:cxn ang="0">
                  <a:pos x="135" y="27"/>
                </a:cxn>
                <a:cxn ang="0">
                  <a:pos x="131" y="19"/>
                </a:cxn>
                <a:cxn ang="0">
                  <a:pos x="125" y="13"/>
                </a:cxn>
                <a:cxn ang="0">
                  <a:pos x="119" y="7"/>
                </a:cxn>
                <a:cxn ang="0">
                  <a:pos x="111" y="3"/>
                </a:cxn>
                <a:cxn ang="0">
                  <a:pos x="103" y="1"/>
                </a:cxn>
                <a:cxn ang="0">
                  <a:pos x="93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36" y="1"/>
                </a:cxn>
                <a:cxn ang="0">
                  <a:pos x="27" y="3"/>
                </a:cxn>
                <a:cxn ang="0">
                  <a:pos x="20" y="7"/>
                </a:cxn>
                <a:cxn ang="0">
                  <a:pos x="13" y="13"/>
                </a:cxn>
                <a:cxn ang="0">
                  <a:pos x="8" y="19"/>
                </a:cxn>
                <a:cxn ang="0">
                  <a:pos x="4" y="27"/>
                </a:cxn>
                <a:cxn ang="0">
                  <a:pos x="1" y="35"/>
                </a:cxn>
                <a:cxn ang="0">
                  <a:pos x="0" y="44"/>
                </a:cxn>
                <a:cxn ang="0">
                  <a:pos x="0" y="173"/>
                </a:cxn>
                <a:cxn ang="0">
                  <a:pos x="0" y="173"/>
                </a:cxn>
                <a:cxn ang="0">
                  <a:pos x="1" y="182"/>
                </a:cxn>
                <a:cxn ang="0">
                  <a:pos x="4" y="190"/>
                </a:cxn>
                <a:cxn ang="0">
                  <a:pos x="8" y="198"/>
                </a:cxn>
                <a:cxn ang="0">
                  <a:pos x="13" y="205"/>
                </a:cxn>
                <a:cxn ang="0">
                  <a:pos x="20" y="210"/>
                </a:cxn>
                <a:cxn ang="0">
                  <a:pos x="27" y="214"/>
                </a:cxn>
                <a:cxn ang="0">
                  <a:pos x="36" y="217"/>
                </a:cxn>
                <a:cxn ang="0">
                  <a:pos x="45" y="218"/>
                </a:cxn>
                <a:cxn ang="0">
                  <a:pos x="93" y="218"/>
                </a:cxn>
              </a:cxnLst>
              <a:rect l="0" t="0" r="r" b="b"/>
              <a:pathLst>
                <a:path w="138" h="218">
                  <a:moveTo>
                    <a:pt x="93" y="218"/>
                  </a:moveTo>
                  <a:lnTo>
                    <a:pt x="93" y="218"/>
                  </a:lnTo>
                  <a:lnTo>
                    <a:pt x="103" y="217"/>
                  </a:lnTo>
                  <a:lnTo>
                    <a:pt x="111" y="214"/>
                  </a:lnTo>
                  <a:lnTo>
                    <a:pt x="119" y="210"/>
                  </a:lnTo>
                  <a:lnTo>
                    <a:pt x="125" y="205"/>
                  </a:lnTo>
                  <a:lnTo>
                    <a:pt x="131" y="198"/>
                  </a:lnTo>
                  <a:lnTo>
                    <a:pt x="135" y="190"/>
                  </a:lnTo>
                  <a:lnTo>
                    <a:pt x="137" y="182"/>
                  </a:lnTo>
                  <a:lnTo>
                    <a:pt x="138" y="173"/>
                  </a:lnTo>
                  <a:lnTo>
                    <a:pt x="138" y="44"/>
                  </a:lnTo>
                  <a:lnTo>
                    <a:pt x="138" y="44"/>
                  </a:lnTo>
                  <a:lnTo>
                    <a:pt x="137" y="35"/>
                  </a:lnTo>
                  <a:lnTo>
                    <a:pt x="135" y="27"/>
                  </a:lnTo>
                  <a:lnTo>
                    <a:pt x="131" y="19"/>
                  </a:lnTo>
                  <a:lnTo>
                    <a:pt x="125" y="13"/>
                  </a:lnTo>
                  <a:lnTo>
                    <a:pt x="119" y="7"/>
                  </a:lnTo>
                  <a:lnTo>
                    <a:pt x="111" y="3"/>
                  </a:lnTo>
                  <a:lnTo>
                    <a:pt x="103" y="1"/>
                  </a:lnTo>
                  <a:lnTo>
                    <a:pt x="93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36" y="1"/>
                  </a:lnTo>
                  <a:lnTo>
                    <a:pt x="27" y="3"/>
                  </a:lnTo>
                  <a:lnTo>
                    <a:pt x="20" y="7"/>
                  </a:lnTo>
                  <a:lnTo>
                    <a:pt x="13" y="13"/>
                  </a:lnTo>
                  <a:lnTo>
                    <a:pt x="8" y="19"/>
                  </a:lnTo>
                  <a:lnTo>
                    <a:pt x="4" y="27"/>
                  </a:lnTo>
                  <a:lnTo>
                    <a:pt x="1" y="35"/>
                  </a:lnTo>
                  <a:lnTo>
                    <a:pt x="0" y="44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1" y="182"/>
                  </a:lnTo>
                  <a:lnTo>
                    <a:pt x="4" y="190"/>
                  </a:lnTo>
                  <a:lnTo>
                    <a:pt x="8" y="198"/>
                  </a:lnTo>
                  <a:lnTo>
                    <a:pt x="13" y="205"/>
                  </a:lnTo>
                  <a:lnTo>
                    <a:pt x="20" y="210"/>
                  </a:lnTo>
                  <a:lnTo>
                    <a:pt x="27" y="214"/>
                  </a:lnTo>
                  <a:lnTo>
                    <a:pt x="36" y="217"/>
                  </a:lnTo>
                  <a:lnTo>
                    <a:pt x="45" y="218"/>
                  </a:lnTo>
                  <a:lnTo>
                    <a:pt x="93" y="2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80" name="Line 388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81" name="Line 389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82" name="Line 390"/>
            <p:cNvSpPr>
              <a:spLocks noChangeShapeType="1"/>
            </p:cNvSpPr>
            <p:nvPr/>
          </p:nvSpPr>
          <p:spPr bwMode="auto">
            <a:xfrm>
              <a:off x="54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83" name="Line 391"/>
            <p:cNvSpPr>
              <a:spLocks noChangeShapeType="1"/>
            </p:cNvSpPr>
            <p:nvPr/>
          </p:nvSpPr>
          <p:spPr bwMode="auto">
            <a:xfrm>
              <a:off x="54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84" name="Freeform 392"/>
            <p:cNvSpPr>
              <a:spLocks/>
            </p:cNvSpPr>
            <p:nvPr/>
          </p:nvSpPr>
          <p:spPr bwMode="auto">
            <a:xfrm>
              <a:off x="578" y="2145"/>
              <a:ext cx="47" cy="72"/>
            </a:xfrm>
            <a:custGeom>
              <a:avLst/>
              <a:gdLst/>
              <a:ahLst/>
              <a:cxnLst>
                <a:cxn ang="0">
                  <a:pos x="93" y="218"/>
                </a:cxn>
                <a:cxn ang="0">
                  <a:pos x="93" y="218"/>
                </a:cxn>
                <a:cxn ang="0">
                  <a:pos x="103" y="217"/>
                </a:cxn>
                <a:cxn ang="0">
                  <a:pos x="111" y="214"/>
                </a:cxn>
                <a:cxn ang="0">
                  <a:pos x="119" y="210"/>
                </a:cxn>
                <a:cxn ang="0">
                  <a:pos x="125" y="205"/>
                </a:cxn>
                <a:cxn ang="0">
                  <a:pos x="131" y="198"/>
                </a:cxn>
                <a:cxn ang="0">
                  <a:pos x="135" y="190"/>
                </a:cxn>
                <a:cxn ang="0">
                  <a:pos x="137" y="182"/>
                </a:cxn>
                <a:cxn ang="0">
                  <a:pos x="138" y="173"/>
                </a:cxn>
                <a:cxn ang="0">
                  <a:pos x="138" y="44"/>
                </a:cxn>
                <a:cxn ang="0">
                  <a:pos x="138" y="44"/>
                </a:cxn>
                <a:cxn ang="0">
                  <a:pos x="137" y="35"/>
                </a:cxn>
                <a:cxn ang="0">
                  <a:pos x="135" y="27"/>
                </a:cxn>
                <a:cxn ang="0">
                  <a:pos x="131" y="19"/>
                </a:cxn>
                <a:cxn ang="0">
                  <a:pos x="125" y="13"/>
                </a:cxn>
                <a:cxn ang="0">
                  <a:pos x="119" y="7"/>
                </a:cxn>
                <a:cxn ang="0">
                  <a:pos x="111" y="3"/>
                </a:cxn>
                <a:cxn ang="0">
                  <a:pos x="103" y="1"/>
                </a:cxn>
                <a:cxn ang="0">
                  <a:pos x="93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36" y="1"/>
                </a:cxn>
                <a:cxn ang="0">
                  <a:pos x="27" y="3"/>
                </a:cxn>
                <a:cxn ang="0">
                  <a:pos x="20" y="7"/>
                </a:cxn>
                <a:cxn ang="0">
                  <a:pos x="13" y="13"/>
                </a:cxn>
                <a:cxn ang="0">
                  <a:pos x="8" y="19"/>
                </a:cxn>
                <a:cxn ang="0">
                  <a:pos x="4" y="27"/>
                </a:cxn>
                <a:cxn ang="0">
                  <a:pos x="1" y="35"/>
                </a:cxn>
                <a:cxn ang="0">
                  <a:pos x="0" y="44"/>
                </a:cxn>
                <a:cxn ang="0">
                  <a:pos x="0" y="173"/>
                </a:cxn>
                <a:cxn ang="0">
                  <a:pos x="0" y="173"/>
                </a:cxn>
                <a:cxn ang="0">
                  <a:pos x="1" y="182"/>
                </a:cxn>
                <a:cxn ang="0">
                  <a:pos x="4" y="190"/>
                </a:cxn>
                <a:cxn ang="0">
                  <a:pos x="8" y="198"/>
                </a:cxn>
                <a:cxn ang="0">
                  <a:pos x="13" y="205"/>
                </a:cxn>
                <a:cxn ang="0">
                  <a:pos x="20" y="210"/>
                </a:cxn>
                <a:cxn ang="0">
                  <a:pos x="27" y="214"/>
                </a:cxn>
                <a:cxn ang="0">
                  <a:pos x="36" y="217"/>
                </a:cxn>
                <a:cxn ang="0">
                  <a:pos x="45" y="218"/>
                </a:cxn>
                <a:cxn ang="0">
                  <a:pos x="93" y="218"/>
                </a:cxn>
              </a:cxnLst>
              <a:rect l="0" t="0" r="r" b="b"/>
              <a:pathLst>
                <a:path w="138" h="218">
                  <a:moveTo>
                    <a:pt x="93" y="218"/>
                  </a:moveTo>
                  <a:lnTo>
                    <a:pt x="93" y="218"/>
                  </a:lnTo>
                  <a:lnTo>
                    <a:pt x="103" y="217"/>
                  </a:lnTo>
                  <a:lnTo>
                    <a:pt x="111" y="214"/>
                  </a:lnTo>
                  <a:lnTo>
                    <a:pt x="119" y="210"/>
                  </a:lnTo>
                  <a:lnTo>
                    <a:pt x="125" y="205"/>
                  </a:lnTo>
                  <a:lnTo>
                    <a:pt x="131" y="198"/>
                  </a:lnTo>
                  <a:lnTo>
                    <a:pt x="135" y="190"/>
                  </a:lnTo>
                  <a:lnTo>
                    <a:pt x="137" y="182"/>
                  </a:lnTo>
                  <a:lnTo>
                    <a:pt x="138" y="173"/>
                  </a:lnTo>
                  <a:lnTo>
                    <a:pt x="138" y="44"/>
                  </a:lnTo>
                  <a:lnTo>
                    <a:pt x="138" y="44"/>
                  </a:lnTo>
                  <a:lnTo>
                    <a:pt x="137" y="35"/>
                  </a:lnTo>
                  <a:lnTo>
                    <a:pt x="135" y="27"/>
                  </a:lnTo>
                  <a:lnTo>
                    <a:pt x="131" y="19"/>
                  </a:lnTo>
                  <a:lnTo>
                    <a:pt x="125" y="13"/>
                  </a:lnTo>
                  <a:lnTo>
                    <a:pt x="119" y="7"/>
                  </a:lnTo>
                  <a:lnTo>
                    <a:pt x="111" y="3"/>
                  </a:lnTo>
                  <a:lnTo>
                    <a:pt x="103" y="1"/>
                  </a:lnTo>
                  <a:lnTo>
                    <a:pt x="93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36" y="1"/>
                  </a:lnTo>
                  <a:lnTo>
                    <a:pt x="27" y="3"/>
                  </a:lnTo>
                  <a:lnTo>
                    <a:pt x="20" y="7"/>
                  </a:lnTo>
                  <a:lnTo>
                    <a:pt x="13" y="13"/>
                  </a:lnTo>
                  <a:lnTo>
                    <a:pt x="8" y="19"/>
                  </a:lnTo>
                  <a:lnTo>
                    <a:pt x="4" y="27"/>
                  </a:lnTo>
                  <a:lnTo>
                    <a:pt x="1" y="35"/>
                  </a:lnTo>
                  <a:lnTo>
                    <a:pt x="0" y="44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1" y="182"/>
                  </a:lnTo>
                  <a:lnTo>
                    <a:pt x="4" y="190"/>
                  </a:lnTo>
                  <a:lnTo>
                    <a:pt x="8" y="198"/>
                  </a:lnTo>
                  <a:lnTo>
                    <a:pt x="13" y="205"/>
                  </a:lnTo>
                  <a:lnTo>
                    <a:pt x="20" y="210"/>
                  </a:lnTo>
                  <a:lnTo>
                    <a:pt x="27" y="214"/>
                  </a:lnTo>
                  <a:lnTo>
                    <a:pt x="36" y="217"/>
                  </a:lnTo>
                  <a:lnTo>
                    <a:pt x="45" y="218"/>
                  </a:lnTo>
                  <a:lnTo>
                    <a:pt x="93" y="2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85" name="Line 393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86" name="Line 394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87" name="Freeform 395"/>
            <p:cNvSpPr>
              <a:spLocks/>
            </p:cNvSpPr>
            <p:nvPr/>
          </p:nvSpPr>
          <p:spPr bwMode="auto">
            <a:xfrm>
              <a:off x="594" y="2159"/>
              <a:ext cx="14" cy="46"/>
            </a:xfrm>
            <a:custGeom>
              <a:avLst/>
              <a:gdLst/>
              <a:ahLst/>
              <a:cxnLst>
                <a:cxn ang="0">
                  <a:pos x="35" y="138"/>
                </a:cxn>
                <a:cxn ang="0">
                  <a:pos x="35" y="138"/>
                </a:cxn>
                <a:cxn ang="0">
                  <a:pos x="39" y="137"/>
                </a:cxn>
                <a:cxn ang="0">
                  <a:pos x="42" y="135"/>
                </a:cxn>
                <a:cxn ang="0">
                  <a:pos x="44" y="132"/>
                </a:cxn>
                <a:cxn ang="0">
                  <a:pos x="45" y="128"/>
                </a:cxn>
                <a:cxn ang="0">
                  <a:pos x="45" y="9"/>
                </a:cxn>
                <a:cxn ang="0">
                  <a:pos x="45" y="9"/>
                </a:cxn>
                <a:cxn ang="0">
                  <a:pos x="44" y="5"/>
                </a:cxn>
                <a:cxn ang="0">
                  <a:pos x="42" y="2"/>
                </a:cxn>
                <a:cxn ang="0">
                  <a:pos x="39" y="0"/>
                </a:cxn>
                <a:cxn ang="0">
                  <a:pos x="35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1" y="5"/>
                </a:cxn>
                <a:cxn ang="0">
                  <a:pos x="0" y="9"/>
                </a:cxn>
                <a:cxn ang="0">
                  <a:pos x="0" y="128"/>
                </a:cxn>
                <a:cxn ang="0">
                  <a:pos x="0" y="128"/>
                </a:cxn>
                <a:cxn ang="0">
                  <a:pos x="1" y="132"/>
                </a:cxn>
                <a:cxn ang="0">
                  <a:pos x="3" y="135"/>
                </a:cxn>
                <a:cxn ang="0">
                  <a:pos x="6" y="137"/>
                </a:cxn>
                <a:cxn ang="0">
                  <a:pos x="10" y="138"/>
                </a:cxn>
                <a:cxn ang="0">
                  <a:pos x="35" y="138"/>
                </a:cxn>
              </a:cxnLst>
              <a:rect l="0" t="0" r="r" b="b"/>
              <a:pathLst>
                <a:path w="45" h="138">
                  <a:moveTo>
                    <a:pt x="35" y="138"/>
                  </a:moveTo>
                  <a:lnTo>
                    <a:pt x="35" y="138"/>
                  </a:lnTo>
                  <a:lnTo>
                    <a:pt x="39" y="137"/>
                  </a:lnTo>
                  <a:lnTo>
                    <a:pt x="42" y="135"/>
                  </a:lnTo>
                  <a:lnTo>
                    <a:pt x="44" y="132"/>
                  </a:lnTo>
                  <a:lnTo>
                    <a:pt x="45" y="128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44" y="5"/>
                  </a:lnTo>
                  <a:lnTo>
                    <a:pt x="42" y="2"/>
                  </a:lnTo>
                  <a:lnTo>
                    <a:pt x="39" y="0"/>
                  </a:lnTo>
                  <a:lnTo>
                    <a:pt x="35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1" y="132"/>
                  </a:lnTo>
                  <a:lnTo>
                    <a:pt x="3" y="135"/>
                  </a:lnTo>
                  <a:lnTo>
                    <a:pt x="6" y="137"/>
                  </a:lnTo>
                  <a:lnTo>
                    <a:pt x="10" y="138"/>
                  </a:lnTo>
                  <a:lnTo>
                    <a:pt x="35" y="13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88" name="Line 396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89" name="Line 397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90" name="Freeform 398"/>
            <p:cNvSpPr>
              <a:spLocks/>
            </p:cNvSpPr>
            <p:nvPr/>
          </p:nvSpPr>
          <p:spPr bwMode="auto">
            <a:xfrm>
              <a:off x="521" y="2145"/>
              <a:ext cx="46" cy="72"/>
            </a:xfrm>
            <a:custGeom>
              <a:avLst/>
              <a:gdLst/>
              <a:ahLst/>
              <a:cxnLst>
                <a:cxn ang="0">
                  <a:pos x="46" y="218"/>
                </a:cxn>
                <a:cxn ang="0">
                  <a:pos x="46" y="49"/>
                </a:cxn>
                <a:cxn ang="0">
                  <a:pos x="46" y="49"/>
                </a:cxn>
                <a:cxn ang="0">
                  <a:pos x="47" y="45"/>
                </a:cxn>
                <a:cxn ang="0">
                  <a:pos x="49" y="42"/>
                </a:cxn>
                <a:cxn ang="0">
                  <a:pos x="52" y="40"/>
                </a:cxn>
                <a:cxn ang="0">
                  <a:pos x="56" y="40"/>
                </a:cxn>
                <a:cxn ang="0">
                  <a:pos x="81" y="40"/>
                </a:cxn>
                <a:cxn ang="0">
                  <a:pos x="81" y="40"/>
                </a:cxn>
                <a:cxn ang="0">
                  <a:pos x="85" y="40"/>
                </a:cxn>
                <a:cxn ang="0">
                  <a:pos x="88" y="42"/>
                </a:cxn>
                <a:cxn ang="0">
                  <a:pos x="90" y="45"/>
                </a:cxn>
                <a:cxn ang="0">
                  <a:pos x="91" y="49"/>
                </a:cxn>
                <a:cxn ang="0">
                  <a:pos x="91" y="218"/>
                </a:cxn>
                <a:cxn ang="0">
                  <a:pos x="138" y="218"/>
                </a:cxn>
                <a:cxn ang="0">
                  <a:pos x="138" y="44"/>
                </a:cxn>
                <a:cxn ang="0">
                  <a:pos x="138" y="44"/>
                </a:cxn>
                <a:cxn ang="0">
                  <a:pos x="137" y="35"/>
                </a:cxn>
                <a:cxn ang="0">
                  <a:pos x="134" y="27"/>
                </a:cxn>
                <a:cxn ang="0">
                  <a:pos x="130" y="19"/>
                </a:cxn>
                <a:cxn ang="0">
                  <a:pos x="125" y="13"/>
                </a:cxn>
                <a:cxn ang="0">
                  <a:pos x="117" y="7"/>
                </a:cxn>
                <a:cxn ang="0">
                  <a:pos x="110" y="3"/>
                </a:cxn>
                <a:cxn ang="0">
                  <a:pos x="101" y="1"/>
                </a:cxn>
                <a:cxn ang="0">
                  <a:pos x="92" y="0"/>
                </a:cxn>
                <a:cxn ang="0">
                  <a:pos x="0" y="0"/>
                </a:cxn>
                <a:cxn ang="0">
                  <a:pos x="0" y="218"/>
                </a:cxn>
                <a:cxn ang="0">
                  <a:pos x="46" y="218"/>
                </a:cxn>
              </a:cxnLst>
              <a:rect l="0" t="0" r="r" b="b"/>
              <a:pathLst>
                <a:path w="138" h="218">
                  <a:moveTo>
                    <a:pt x="46" y="218"/>
                  </a:moveTo>
                  <a:lnTo>
                    <a:pt x="46" y="49"/>
                  </a:lnTo>
                  <a:lnTo>
                    <a:pt x="46" y="49"/>
                  </a:lnTo>
                  <a:lnTo>
                    <a:pt x="47" y="45"/>
                  </a:lnTo>
                  <a:lnTo>
                    <a:pt x="49" y="42"/>
                  </a:lnTo>
                  <a:lnTo>
                    <a:pt x="52" y="40"/>
                  </a:lnTo>
                  <a:lnTo>
                    <a:pt x="56" y="40"/>
                  </a:lnTo>
                  <a:lnTo>
                    <a:pt x="81" y="40"/>
                  </a:lnTo>
                  <a:lnTo>
                    <a:pt x="81" y="40"/>
                  </a:lnTo>
                  <a:lnTo>
                    <a:pt x="85" y="40"/>
                  </a:lnTo>
                  <a:lnTo>
                    <a:pt x="88" y="42"/>
                  </a:lnTo>
                  <a:lnTo>
                    <a:pt x="90" y="45"/>
                  </a:lnTo>
                  <a:lnTo>
                    <a:pt x="91" y="49"/>
                  </a:lnTo>
                  <a:lnTo>
                    <a:pt x="91" y="218"/>
                  </a:lnTo>
                  <a:lnTo>
                    <a:pt x="138" y="218"/>
                  </a:lnTo>
                  <a:lnTo>
                    <a:pt x="138" y="44"/>
                  </a:lnTo>
                  <a:lnTo>
                    <a:pt x="138" y="44"/>
                  </a:lnTo>
                  <a:lnTo>
                    <a:pt x="137" y="35"/>
                  </a:lnTo>
                  <a:lnTo>
                    <a:pt x="134" y="27"/>
                  </a:lnTo>
                  <a:lnTo>
                    <a:pt x="130" y="19"/>
                  </a:lnTo>
                  <a:lnTo>
                    <a:pt x="125" y="13"/>
                  </a:lnTo>
                  <a:lnTo>
                    <a:pt x="117" y="7"/>
                  </a:lnTo>
                  <a:lnTo>
                    <a:pt x="110" y="3"/>
                  </a:lnTo>
                  <a:lnTo>
                    <a:pt x="101" y="1"/>
                  </a:lnTo>
                  <a:lnTo>
                    <a:pt x="92" y="0"/>
                  </a:lnTo>
                  <a:lnTo>
                    <a:pt x="0" y="0"/>
                  </a:lnTo>
                  <a:lnTo>
                    <a:pt x="0" y="218"/>
                  </a:lnTo>
                  <a:lnTo>
                    <a:pt x="46" y="2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91" name="Line 399"/>
            <p:cNvSpPr>
              <a:spLocks noChangeShapeType="1"/>
            </p:cNvSpPr>
            <p:nvPr/>
          </p:nvSpPr>
          <p:spPr bwMode="auto">
            <a:xfrm>
              <a:off x="54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92" name="Line 400"/>
            <p:cNvSpPr>
              <a:spLocks noChangeShapeType="1"/>
            </p:cNvSpPr>
            <p:nvPr/>
          </p:nvSpPr>
          <p:spPr bwMode="auto">
            <a:xfrm>
              <a:off x="54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93" name="Line 401"/>
            <p:cNvSpPr>
              <a:spLocks noChangeShapeType="1"/>
            </p:cNvSpPr>
            <p:nvPr/>
          </p:nvSpPr>
          <p:spPr bwMode="auto">
            <a:xfrm>
              <a:off x="661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94" name="Line 402"/>
            <p:cNvSpPr>
              <a:spLocks noChangeShapeType="1"/>
            </p:cNvSpPr>
            <p:nvPr/>
          </p:nvSpPr>
          <p:spPr bwMode="auto">
            <a:xfrm>
              <a:off x="661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95" name="Freeform 403"/>
            <p:cNvSpPr>
              <a:spLocks/>
            </p:cNvSpPr>
            <p:nvPr/>
          </p:nvSpPr>
          <p:spPr bwMode="auto">
            <a:xfrm>
              <a:off x="637" y="2145"/>
              <a:ext cx="46" cy="72"/>
            </a:xfrm>
            <a:custGeom>
              <a:avLst/>
              <a:gdLst/>
              <a:ahLst/>
              <a:cxnLst>
                <a:cxn ang="0">
                  <a:pos x="92" y="218"/>
                </a:cxn>
                <a:cxn ang="0">
                  <a:pos x="92" y="143"/>
                </a:cxn>
                <a:cxn ang="0">
                  <a:pos x="92" y="143"/>
                </a:cxn>
                <a:cxn ang="0">
                  <a:pos x="91" y="139"/>
                </a:cxn>
                <a:cxn ang="0">
                  <a:pos x="89" y="135"/>
                </a:cxn>
                <a:cxn ang="0">
                  <a:pos x="86" y="133"/>
                </a:cxn>
                <a:cxn ang="0">
                  <a:pos x="83" y="132"/>
                </a:cxn>
                <a:cxn ang="0">
                  <a:pos x="56" y="132"/>
                </a:cxn>
                <a:cxn ang="0">
                  <a:pos x="56" y="132"/>
                </a:cxn>
                <a:cxn ang="0">
                  <a:pos x="52" y="133"/>
                </a:cxn>
                <a:cxn ang="0">
                  <a:pos x="49" y="135"/>
                </a:cxn>
                <a:cxn ang="0">
                  <a:pos x="47" y="139"/>
                </a:cxn>
                <a:cxn ang="0">
                  <a:pos x="47" y="143"/>
                </a:cxn>
                <a:cxn ang="0">
                  <a:pos x="47" y="218"/>
                </a:cxn>
                <a:cxn ang="0">
                  <a:pos x="0" y="218"/>
                </a:cxn>
                <a:cxn ang="0">
                  <a:pos x="0" y="44"/>
                </a:cxn>
                <a:cxn ang="0">
                  <a:pos x="0" y="44"/>
                </a:cxn>
                <a:cxn ang="0">
                  <a:pos x="1" y="35"/>
                </a:cxn>
                <a:cxn ang="0">
                  <a:pos x="4" y="27"/>
                </a:cxn>
                <a:cxn ang="0">
                  <a:pos x="8" y="19"/>
                </a:cxn>
                <a:cxn ang="0">
                  <a:pos x="13" y="13"/>
                </a:cxn>
                <a:cxn ang="0">
                  <a:pos x="20" y="7"/>
                </a:cxn>
                <a:cxn ang="0">
                  <a:pos x="28" y="3"/>
                </a:cxn>
                <a:cxn ang="0">
                  <a:pos x="36" y="1"/>
                </a:cxn>
                <a:cxn ang="0">
                  <a:pos x="45" y="0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103" y="1"/>
                </a:cxn>
                <a:cxn ang="0">
                  <a:pos x="111" y="3"/>
                </a:cxn>
                <a:cxn ang="0">
                  <a:pos x="119" y="7"/>
                </a:cxn>
                <a:cxn ang="0">
                  <a:pos x="125" y="13"/>
                </a:cxn>
                <a:cxn ang="0">
                  <a:pos x="131" y="19"/>
                </a:cxn>
                <a:cxn ang="0">
                  <a:pos x="135" y="27"/>
                </a:cxn>
                <a:cxn ang="0">
                  <a:pos x="138" y="35"/>
                </a:cxn>
                <a:cxn ang="0">
                  <a:pos x="138" y="44"/>
                </a:cxn>
                <a:cxn ang="0">
                  <a:pos x="138" y="218"/>
                </a:cxn>
                <a:cxn ang="0">
                  <a:pos x="92" y="218"/>
                </a:cxn>
              </a:cxnLst>
              <a:rect l="0" t="0" r="r" b="b"/>
              <a:pathLst>
                <a:path w="138" h="218">
                  <a:moveTo>
                    <a:pt x="92" y="218"/>
                  </a:moveTo>
                  <a:lnTo>
                    <a:pt x="92" y="143"/>
                  </a:lnTo>
                  <a:lnTo>
                    <a:pt x="92" y="143"/>
                  </a:lnTo>
                  <a:lnTo>
                    <a:pt x="91" y="139"/>
                  </a:lnTo>
                  <a:lnTo>
                    <a:pt x="89" y="135"/>
                  </a:lnTo>
                  <a:lnTo>
                    <a:pt x="86" y="133"/>
                  </a:lnTo>
                  <a:lnTo>
                    <a:pt x="83" y="132"/>
                  </a:lnTo>
                  <a:lnTo>
                    <a:pt x="56" y="132"/>
                  </a:lnTo>
                  <a:lnTo>
                    <a:pt x="56" y="132"/>
                  </a:lnTo>
                  <a:lnTo>
                    <a:pt x="52" y="133"/>
                  </a:lnTo>
                  <a:lnTo>
                    <a:pt x="49" y="135"/>
                  </a:lnTo>
                  <a:lnTo>
                    <a:pt x="47" y="139"/>
                  </a:lnTo>
                  <a:lnTo>
                    <a:pt x="47" y="143"/>
                  </a:lnTo>
                  <a:lnTo>
                    <a:pt x="47" y="218"/>
                  </a:lnTo>
                  <a:lnTo>
                    <a:pt x="0" y="218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" y="35"/>
                  </a:lnTo>
                  <a:lnTo>
                    <a:pt x="4" y="27"/>
                  </a:lnTo>
                  <a:lnTo>
                    <a:pt x="8" y="19"/>
                  </a:lnTo>
                  <a:lnTo>
                    <a:pt x="13" y="13"/>
                  </a:lnTo>
                  <a:lnTo>
                    <a:pt x="20" y="7"/>
                  </a:lnTo>
                  <a:lnTo>
                    <a:pt x="28" y="3"/>
                  </a:lnTo>
                  <a:lnTo>
                    <a:pt x="36" y="1"/>
                  </a:lnTo>
                  <a:lnTo>
                    <a:pt x="45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103" y="1"/>
                  </a:lnTo>
                  <a:lnTo>
                    <a:pt x="111" y="3"/>
                  </a:lnTo>
                  <a:lnTo>
                    <a:pt x="119" y="7"/>
                  </a:lnTo>
                  <a:lnTo>
                    <a:pt x="125" y="13"/>
                  </a:lnTo>
                  <a:lnTo>
                    <a:pt x="131" y="19"/>
                  </a:lnTo>
                  <a:lnTo>
                    <a:pt x="135" y="27"/>
                  </a:lnTo>
                  <a:lnTo>
                    <a:pt x="138" y="35"/>
                  </a:lnTo>
                  <a:lnTo>
                    <a:pt x="138" y="44"/>
                  </a:lnTo>
                  <a:lnTo>
                    <a:pt x="138" y="218"/>
                  </a:lnTo>
                  <a:lnTo>
                    <a:pt x="92" y="2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96" name="Freeform 404"/>
            <p:cNvSpPr>
              <a:spLocks/>
            </p:cNvSpPr>
            <p:nvPr/>
          </p:nvSpPr>
          <p:spPr bwMode="auto">
            <a:xfrm>
              <a:off x="653" y="2159"/>
              <a:ext cx="13" cy="21"/>
            </a:xfrm>
            <a:custGeom>
              <a:avLst/>
              <a:gdLst/>
              <a:ahLst/>
              <a:cxnLst>
                <a:cxn ang="0">
                  <a:pos x="36" y="57"/>
                </a:cxn>
                <a:cxn ang="0">
                  <a:pos x="36" y="57"/>
                </a:cxn>
                <a:cxn ang="0">
                  <a:pos x="39" y="56"/>
                </a:cxn>
                <a:cxn ang="0">
                  <a:pos x="42" y="54"/>
                </a:cxn>
                <a:cxn ang="0">
                  <a:pos x="44" y="51"/>
                </a:cxn>
                <a:cxn ang="0">
                  <a:pos x="45" y="47"/>
                </a:cxn>
                <a:cxn ang="0">
                  <a:pos x="45" y="9"/>
                </a:cxn>
                <a:cxn ang="0">
                  <a:pos x="45" y="9"/>
                </a:cxn>
                <a:cxn ang="0">
                  <a:pos x="44" y="5"/>
                </a:cxn>
                <a:cxn ang="0">
                  <a:pos x="42" y="2"/>
                </a:cxn>
                <a:cxn ang="0">
                  <a:pos x="39" y="0"/>
                </a:cxn>
                <a:cxn ang="0">
                  <a:pos x="36" y="0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5" y="0"/>
                </a:cxn>
                <a:cxn ang="0">
                  <a:pos x="2" y="2"/>
                </a:cxn>
                <a:cxn ang="0">
                  <a:pos x="0" y="5"/>
                </a:cxn>
                <a:cxn ang="0">
                  <a:pos x="0" y="9"/>
                </a:cxn>
                <a:cxn ang="0">
                  <a:pos x="0" y="47"/>
                </a:cxn>
                <a:cxn ang="0">
                  <a:pos x="0" y="47"/>
                </a:cxn>
                <a:cxn ang="0">
                  <a:pos x="0" y="51"/>
                </a:cxn>
                <a:cxn ang="0">
                  <a:pos x="2" y="54"/>
                </a:cxn>
                <a:cxn ang="0">
                  <a:pos x="5" y="56"/>
                </a:cxn>
                <a:cxn ang="0">
                  <a:pos x="9" y="57"/>
                </a:cxn>
                <a:cxn ang="0">
                  <a:pos x="36" y="57"/>
                </a:cxn>
              </a:cxnLst>
              <a:rect l="0" t="0" r="r" b="b"/>
              <a:pathLst>
                <a:path w="45" h="57">
                  <a:moveTo>
                    <a:pt x="36" y="57"/>
                  </a:moveTo>
                  <a:lnTo>
                    <a:pt x="36" y="57"/>
                  </a:lnTo>
                  <a:lnTo>
                    <a:pt x="39" y="56"/>
                  </a:lnTo>
                  <a:lnTo>
                    <a:pt x="42" y="54"/>
                  </a:lnTo>
                  <a:lnTo>
                    <a:pt x="44" y="51"/>
                  </a:lnTo>
                  <a:lnTo>
                    <a:pt x="45" y="47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44" y="5"/>
                  </a:lnTo>
                  <a:lnTo>
                    <a:pt x="42" y="2"/>
                  </a:lnTo>
                  <a:lnTo>
                    <a:pt x="39" y="0"/>
                  </a:lnTo>
                  <a:lnTo>
                    <a:pt x="36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0" y="51"/>
                  </a:lnTo>
                  <a:lnTo>
                    <a:pt x="2" y="54"/>
                  </a:lnTo>
                  <a:lnTo>
                    <a:pt x="5" y="56"/>
                  </a:lnTo>
                  <a:lnTo>
                    <a:pt x="9" y="57"/>
                  </a:lnTo>
                  <a:lnTo>
                    <a:pt x="36" y="57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97" name="Line 405"/>
            <p:cNvSpPr>
              <a:spLocks noChangeShapeType="1"/>
            </p:cNvSpPr>
            <p:nvPr/>
          </p:nvSpPr>
          <p:spPr bwMode="auto">
            <a:xfrm>
              <a:off x="661" y="2168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98" name="Line 406"/>
            <p:cNvSpPr>
              <a:spLocks noChangeShapeType="1"/>
            </p:cNvSpPr>
            <p:nvPr/>
          </p:nvSpPr>
          <p:spPr bwMode="auto">
            <a:xfrm>
              <a:off x="661" y="2168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599" name="Line 407"/>
            <p:cNvSpPr>
              <a:spLocks noChangeShapeType="1"/>
            </p:cNvSpPr>
            <p:nvPr/>
          </p:nvSpPr>
          <p:spPr bwMode="auto">
            <a:xfrm>
              <a:off x="720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00" name="Line 408"/>
            <p:cNvSpPr>
              <a:spLocks noChangeShapeType="1"/>
            </p:cNvSpPr>
            <p:nvPr/>
          </p:nvSpPr>
          <p:spPr bwMode="auto">
            <a:xfrm>
              <a:off x="720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01" name="Freeform 409"/>
            <p:cNvSpPr>
              <a:spLocks/>
            </p:cNvSpPr>
            <p:nvPr/>
          </p:nvSpPr>
          <p:spPr bwMode="auto">
            <a:xfrm>
              <a:off x="697" y="2145"/>
              <a:ext cx="46" cy="72"/>
            </a:xfrm>
            <a:custGeom>
              <a:avLst/>
              <a:gdLst/>
              <a:ahLst/>
              <a:cxnLst>
                <a:cxn ang="0">
                  <a:pos x="91" y="218"/>
                </a:cxn>
                <a:cxn ang="0">
                  <a:pos x="91" y="143"/>
                </a:cxn>
                <a:cxn ang="0">
                  <a:pos x="91" y="143"/>
                </a:cxn>
                <a:cxn ang="0">
                  <a:pos x="91" y="139"/>
                </a:cxn>
                <a:cxn ang="0">
                  <a:pos x="89" y="135"/>
                </a:cxn>
                <a:cxn ang="0">
                  <a:pos x="86" y="133"/>
                </a:cxn>
                <a:cxn ang="0">
                  <a:pos x="82" y="132"/>
                </a:cxn>
                <a:cxn ang="0">
                  <a:pos x="56" y="132"/>
                </a:cxn>
                <a:cxn ang="0">
                  <a:pos x="56" y="132"/>
                </a:cxn>
                <a:cxn ang="0">
                  <a:pos x="53" y="133"/>
                </a:cxn>
                <a:cxn ang="0">
                  <a:pos x="50" y="135"/>
                </a:cxn>
                <a:cxn ang="0">
                  <a:pos x="48" y="139"/>
                </a:cxn>
                <a:cxn ang="0">
                  <a:pos x="47" y="143"/>
                </a:cxn>
                <a:cxn ang="0">
                  <a:pos x="47" y="218"/>
                </a:cxn>
                <a:cxn ang="0">
                  <a:pos x="0" y="218"/>
                </a:cxn>
                <a:cxn ang="0">
                  <a:pos x="0" y="44"/>
                </a:cxn>
                <a:cxn ang="0">
                  <a:pos x="0" y="44"/>
                </a:cxn>
                <a:cxn ang="0">
                  <a:pos x="0" y="35"/>
                </a:cxn>
                <a:cxn ang="0">
                  <a:pos x="3" y="27"/>
                </a:cxn>
                <a:cxn ang="0">
                  <a:pos x="7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27" y="3"/>
                </a:cxn>
                <a:cxn ang="0">
                  <a:pos x="35" y="1"/>
                </a:cxn>
                <a:cxn ang="0">
                  <a:pos x="45" y="0"/>
                </a:cxn>
                <a:cxn ang="0">
                  <a:pos x="93" y="0"/>
                </a:cxn>
                <a:cxn ang="0">
                  <a:pos x="93" y="0"/>
                </a:cxn>
                <a:cxn ang="0">
                  <a:pos x="102" y="1"/>
                </a:cxn>
                <a:cxn ang="0">
                  <a:pos x="110" y="3"/>
                </a:cxn>
                <a:cxn ang="0">
                  <a:pos x="118" y="7"/>
                </a:cxn>
                <a:cxn ang="0">
                  <a:pos x="125" y="13"/>
                </a:cxn>
                <a:cxn ang="0">
                  <a:pos x="130" y="19"/>
                </a:cxn>
                <a:cxn ang="0">
                  <a:pos x="134" y="27"/>
                </a:cxn>
                <a:cxn ang="0">
                  <a:pos x="137" y="35"/>
                </a:cxn>
                <a:cxn ang="0">
                  <a:pos x="138" y="44"/>
                </a:cxn>
                <a:cxn ang="0">
                  <a:pos x="138" y="218"/>
                </a:cxn>
                <a:cxn ang="0">
                  <a:pos x="91" y="218"/>
                </a:cxn>
              </a:cxnLst>
              <a:rect l="0" t="0" r="r" b="b"/>
              <a:pathLst>
                <a:path w="138" h="218">
                  <a:moveTo>
                    <a:pt x="91" y="218"/>
                  </a:moveTo>
                  <a:lnTo>
                    <a:pt x="91" y="143"/>
                  </a:lnTo>
                  <a:lnTo>
                    <a:pt x="91" y="143"/>
                  </a:lnTo>
                  <a:lnTo>
                    <a:pt x="91" y="139"/>
                  </a:lnTo>
                  <a:lnTo>
                    <a:pt x="89" y="135"/>
                  </a:lnTo>
                  <a:lnTo>
                    <a:pt x="86" y="133"/>
                  </a:lnTo>
                  <a:lnTo>
                    <a:pt x="82" y="132"/>
                  </a:lnTo>
                  <a:lnTo>
                    <a:pt x="56" y="132"/>
                  </a:lnTo>
                  <a:lnTo>
                    <a:pt x="56" y="132"/>
                  </a:lnTo>
                  <a:lnTo>
                    <a:pt x="53" y="133"/>
                  </a:lnTo>
                  <a:lnTo>
                    <a:pt x="50" y="135"/>
                  </a:lnTo>
                  <a:lnTo>
                    <a:pt x="48" y="139"/>
                  </a:lnTo>
                  <a:lnTo>
                    <a:pt x="47" y="143"/>
                  </a:lnTo>
                  <a:lnTo>
                    <a:pt x="47" y="218"/>
                  </a:lnTo>
                  <a:lnTo>
                    <a:pt x="0" y="218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35"/>
                  </a:lnTo>
                  <a:lnTo>
                    <a:pt x="3" y="27"/>
                  </a:lnTo>
                  <a:lnTo>
                    <a:pt x="7" y="19"/>
                  </a:lnTo>
                  <a:lnTo>
                    <a:pt x="13" y="13"/>
                  </a:lnTo>
                  <a:lnTo>
                    <a:pt x="19" y="7"/>
                  </a:lnTo>
                  <a:lnTo>
                    <a:pt x="27" y="3"/>
                  </a:lnTo>
                  <a:lnTo>
                    <a:pt x="35" y="1"/>
                  </a:lnTo>
                  <a:lnTo>
                    <a:pt x="45" y="0"/>
                  </a:lnTo>
                  <a:lnTo>
                    <a:pt x="93" y="0"/>
                  </a:lnTo>
                  <a:lnTo>
                    <a:pt x="93" y="0"/>
                  </a:lnTo>
                  <a:lnTo>
                    <a:pt x="102" y="1"/>
                  </a:lnTo>
                  <a:lnTo>
                    <a:pt x="110" y="3"/>
                  </a:lnTo>
                  <a:lnTo>
                    <a:pt x="118" y="7"/>
                  </a:lnTo>
                  <a:lnTo>
                    <a:pt x="125" y="13"/>
                  </a:lnTo>
                  <a:lnTo>
                    <a:pt x="130" y="19"/>
                  </a:lnTo>
                  <a:lnTo>
                    <a:pt x="134" y="27"/>
                  </a:lnTo>
                  <a:lnTo>
                    <a:pt x="137" y="35"/>
                  </a:lnTo>
                  <a:lnTo>
                    <a:pt x="138" y="44"/>
                  </a:lnTo>
                  <a:lnTo>
                    <a:pt x="138" y="218"/>
                  </a:lnTo>
                  <a:lnTo>
                    <a:pt x="91" y="2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02" name="Freeform 410"/>
            <p:cNvSpPr>
              <a:spLocks/>
            </p:cNvSpPr>
            <p:nvPr/>
          </p:nvSpPr>
          <p:spPr bwMode="auto">
            <a:xfrm>
              <a:off x="712" y="2159"/>
              <a:ext cx="13" cy="21"/>
            </a:xfrm>
            <a:custGeom>
              <a:avLst/>
              <a:gdLst/>
              <a:ahLst/>
              <a:cxnLst>
                <a:cxn ang="0">
                  <a:pos x="35" y="57"/>
                </a:cxn>
                <a:cxn ang="0">
                  <a:pos x="35" y="57"/>
                </a:cxn>
                <a:cxn ang="0">
                  <a:pos x="39" y="56"/>
                </a:cxn>
                <a:cxn ang="0">
                  <a:pos x="42" y="54"/>
                </a:cxn>
                <a:cxn ang="0">
                  <a:pos x="44" y="51"/>
                </a:cxn>
                <a:cxn ang="0">
                  <a:pos x="44" y="47"/>
                </a:cxn>
                <a:cxn ang="0">
                  <a:pos x="44" y="9"/>
                </a:cxn>
                <a:cxn ang="0">
                  <a:pos x="44" y="9"/>
                </a:cxn>
                <a:cxn ang="0">
                  <a:pos x="44" y="5"/>
                </a:cxn>
                <a:cxn ang="0">
                  <a:pos x="42" y="2"/>
                </a:cxn>
                <a:cxn ang="0">
                  <a:pos x="39" y="0"/>
                </a:cxn>
                <a:cxn ang="0">
                  <a:pos x="35" y="0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1" y="5"/>
                </a:cxn>
                <a:cxn ang="0">
                  <a:pos x="0" y="9"/>
                </a:cxn>
                <a:cxn ang="0">
                  <a:pos x="0" y="47"/>
                </a:cxn>
                <a:cxn ang="0">
                  <a:pos x="0" y="47"/>
                </a:cxn>
                <a:cxn ang="0">
                  <a:pos x="1" y="51"/>
                </a:cxn>
                <a:cxn ang="0">
                  <a:pos x="3" y="54"/>
                </a:cxn>
                <a:cxn ang="0">
                  <a:pos x="6" y="56"/>
                </a:cxn>
                <a:cxn ang="0">
                  <a:pos x="9" y="57"/>
                </a:cxn>
                <a:cxn ang="0">
                  <a:pos x="35" y="57"/>
                </a:cxn>
              </a:cxnLst>
              <a:rect l="0" t="0" r="r" b="b"/>
              <a:pathLst>
                <a:path w="44" h="57">
                  <a:moveTo>
                    <a:pt x="35" y="57"/>
                  </a:moveTo>
                  <a:lnTo>
                    <a:pt x="35" y="57"/>
                  </a:lnTo>
                  <a:lnTo>
                    <a:pt x="39" y="56"/>
                  </a:lnTo>
                  <a:lnTo>
                    <a:pt x="42" y="54"/>
                  </a:lnTo>
                  <a:lnTo>
                    <a:pt x="44" y="51"/>
                  </a:lnTo>
                  <a:lnTo>
                    <a:pt x="44" y="47"/>
                  </a:lnTo>
                  <a:lnTo>
                    <a:pt x="44" y="9"/>
                  </a:lnTo>
                  <a:lnTo>
                    <a:pt x="44" y="9"/>
                  </a:lnTo>
                  <a:lnTo>
                    <a:pt x="44" y="5"/>
                  </a:lnTo>
                  <a:lnTo>
                    <a:pt x="42" y="2"/>
                  </a:lnTo>
                  <a:lnTo>
                    <a:pt x="39" y="0"/>
                  </a:lnTo>
                  <a:lnTo>
                    <a:pt x="35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1" y="51"/>
                  </a:lnTo>
                  <a:lnTo>
                    <a:pt x="3" y="54"/>
                  </a:lnTo>
                  <a:lnTo>
                    <a:pt x="6" y="56"/>
                  </a:lnTo>
                  <a:lnTo>
                    <a:pt x="9" y="57"/>
                  </a:lnTo>
                  <a:lnTo>
                    <a:pt x="35" y="57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03" name="Line 411"/>
            <p:cNvSpPr>
              <a:spLocks noChangeShapeType="1"/>
            </p:cNvSpPr>
            <p:nvPr/>
          </p:nvSpPr>
          <p:spPr bwMode="auto">
            <a:xfrm>
              <a:off x="720" y="2168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04" name="Line 412"/>
            <p:cNvSpPr>
              <a:spLocks noChangeShapeType="1"/>
            </p:cNvSpPr>
            <p:nvPr/>
          </p:nvSpPr>
          <p:spPr bwMode="auto">
            <a:xfrm>
              <a:off x="720" y="2168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05" name="Freeform 413"/>
            <p:cNvSpPr>
              <a:spLocks/>
            </p:cNvSpPr>
            <p:nvPr/>
          </p:nvSpPr>
          <p:spPr bwMode="auto">
            <a:xfrm>
              <a:off x="316" y="2383"/>
              <a:ext cx="34" cy="30"/>
            </a:xfrm>
            <a:custGeom>
              <a:avLst/>
              <a:gdLst/>
              <a:ahLst/>
              <a:cxnLst>
                <a:cxn ang="0">
                  <a:pos x="3" y="35"/>
                </a:cxn>
                <a:cxn ang="0">
                  <a:pos x="0" y="24"/>
                </a:cxn>
                <a:cxn ang="0">
                  <a:pos x="85" y="0"/>
                </a:cxn>
                <a:cxn ang="0">
                  <a:pos x="88" y="13"/>
                </a:cxn>
                <a:cxn ang="0">
                  <a:pos x="31" y="76"/>
                </a:cxn>
                <a:cxn ang="0">
                  <a:pos x="31" y="76"/>
                </a:cxn>
                <a:cxn ang="0">
                  <a:pos x="100" y="57"/>
                </a:cxn>
                <a:cxn ang="0">
                  <a:pos x="103" y="69"/>
                </a:cxn>
                <a:cxn ang="0">
                  <a:pos x="18" y="92"/>
                </a:cxn>
                <a:cxn ang="0">
                  <a:pos x="14" y="78"/>
                </a:cxn>
                <a:cxn ang="0">
                  <a:pos x="72" y="16"/>
                </a:cxn>
                <a:cxn ang="0">
                  <a:pos x="71" y="16"/>
                </a:cxn>
                <a:cxn ang="0">
                  <a:pos x="3" y="35"/>
                </a:cxn>
              </a:cxnLst>
              <a:rect l="0" t="0" r="r" b="b"/>
              <a:pathLst>
                <a:path w="103" h="92">
                  <a:moveTo>
                    <a:pt x="3" y="35"/>
                  </a:moveTo>
                  <a:lnTo>
                    <a:pt x="0" y="24"/>
                  </a:lnTo>
                  <a:lnTo>
                    <a:pt x="85" y="0"/>
                  </a:lnTo>
                  <a:lnTo>
                    <a:pt x="88" y="13"/>
                  </a:lnTo>
                  <a:lnTo>
                    <a:pt x="31" y="76"/>
                  </a:lnTo>
                  <a:lnTo>
                    <a:pt x="31" y="76"/>
                  </a:lnTo>
                  <a:lnTo>
                    <a:pt x="100" y="57"/>
                  </a:lnTo>
                  <a:lnTo>
                    <a:pt x="103" y="69"/>
                  </a:lnTo>
                  <a:lnTo>
                    <a:pt x="18" y="92"/>
                  </a:lnTo>
                  <a:lnTo>
                    <a:pt x="14" y="78"/>
                  </a:lnTo>
                  <a:lnTo>
                    <a:pt x="72" y="16"/>
                  </a:lnTo>
                  <a:lnTo>
                    <a:pt x="71" y="16"/>
                  </a:lnTo>
                  <a:lnTo>
                    <a:pt x="3" y="35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06" name="Freeform 414"/>
            <p:cNvSpPr>
              <a:spLocks noEditPoints="1"/>
            </p:cNvSpPr>
            <p:nvPr/>
          </p:nvSpPr>
          <p:spPr bwMode="auto">
            <a:xfrm>
              <a:off x="312" y="2354"/>
              <a:ext cx="33" cy="26"/>
            </a:xfrm>
            <a:custGeom>
              <a:avLst/>
              <a:gdLst/>
              <a:ahLst/>
              <a:cxnLst>
                <a:cxn ang="0">
                  <a:pos x="67" y="61"/>
                </a:cxn>
                <a:cxn ang="0">
                  <a:pos x="94" y="65"/>
                </a:cxn>
                <a:cxn ang="0">
                  <a:pos x="96" y="78"/>
                </a:cxn>
                <a:cxn ang="0">
                  <a:pos x="2" y="60"/>
                </a:cxn>
                <a:cxn ang="0">
                  <a:pos x="0" y="47"/>
                </a:cxn>
                <a:cxn ang="0">
                  <a:pos x="82" y="0"/>
                </a:cxn>
                <a:cxn ang="0">
                  <a:pos x="85" y="13"/>
                </a:cxn>
                <a:cxn ang="0">
                  <a:pos x="61" y="26"/>
                </a:cxn>
                <a:cxn ang="0">
                  <a:pos x="67" y="61"/>
                </a:cxn>
                <a:cxn ang="0">
                  <a:pos x="51" y="32"/>
                </a:cxn>
                <a:cxn ang="0">
                  <a:pos x="15" y="51"/>
                </a:cxn>
                <a:cxn ang="0">
                  <a:pos x="15" y="52"/>
                </a:cxn>
                <a:cxn ang="0">
                  <a:pos x="56" y="59"/>
                </a:cxn>
                <a:cxn ang="0">
                  <a:pos x="51" y="32"/>
                </a:cxn>
              </a:cxnLst>
              <a:rect l="0" t="0" r="r" b="b"/>
              <a:pathLst>
                <a:path w="96" h="78">
                  <a:moveTo>
                    <a:pt x="67" y="61"/>
                  </a:moveTo>
                  <a:lnTo>
                    <a:pt x="94" y="65"/>
                  </a:lnTo>
                  <a:lnTo>
                    <a:pt x="96" y="78"/>
                  </a:lnTo>
                  <a:lnTo>
                    <a:pt x="2" y="60"/>
                  </a:lnTo>
                  <a:lnTo>
                    <a:pt x="0" y="47"/>
                  </a:lnTo>
                  <a:lnTo>
                    <a:pt x="82" y="0"/>
                  </a:lnTo>
                  <a:lnTo>
                    <a:pt x="85" y="13"/>
                  </a:lnTo>
                  <a:lnTo>
                    <a:pt x="61" y="26"/>
                  </a:lnTo>
                  <a:lnTo>
                    <a:pt x="67" y="61"/>
                  </a:lnTo>
                  <a:close/>
                  <a:moveTo>
                    <a:pt x="51" y="32"/>
                  </a:moveTo>
                  <a:lnTo>
                    <a:pt x="15" y="51"/>
                  </a:lnTo>
                  <a:lnTo>
                    <a:pt x="15" y="52"/>
                  </a:lnTo>
                  <a:lnTo>
                    <a:pt x="56" y="59"/>
                  </a:lnTo>
                  <a:lnTo>
                    <a:pt x="51" y="3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07" name="Freeform 415"/>
            <p:cNvSpPr>
              <a:spLocks/>
            </p:cNvSpPr>
            <p:nvPr/>
          </p:nvSpPr>
          <p:spPr bwMode="auto">
            <a:xfrm>
              <a:off x="306" y="2333"/>
              <a:ext cx="32" cy="24"/>
            </a:xfrm>
            <a:custGeom>
              <a:avLst/>
              <a:gdLst/>
              <a:ahLst/>
              <a:cxnLst>
                <a:cxn ang="0">
                  <a:pos x="7" y="73"/>
                </a:cxn>
                <a:cxn ang="0">
                  <a:pos x="0" y="1"/>
                </a:cxn>
                <a:cxn ang="0">
                  <a:pos x="11" y="0"/>
                </a:cxn>
                <a:cxn ang="0">
                  <a:pos x="13" y="30"/>
                </a:cxn>
                <a:cxn ang="0">
                  <a:pos x="92" y="24"/>
                </a:cxn>
                <a:cxn ang="0">
                  <a:pos x="93" y="35"/>
                </a:cxn>
                <a:cxn ang="0">
                  <a:pos x="14" y="42"/>
                </a:cxn>
                <a:cxn ang="0">
                  <a:pos x="18" y="72"/>
                </a:cxn>
                <a:cxn ang="0">
                  <a:pos x="7" y="73"/>
                </a:cxn>
              </a:cxnLst>
              <a:rect l="0" t="0" r="r" b="b"/>
              <a:pathLst>
                <a:path w="93" h="73">
                  <a:moveTo>
                    <a:pt x="7" y="73"/>
                  </a:moveTo>
                  <a:lnTo>
                    <a:pt x="0" y="1"/>
                  </a:lnTo>
                  <a:lnTo>
                    <a:pt x="11" y="0"/>
                  </a:lnTo>
                  <a:lnTo>
                    <a:pt x="13" y="30"/>
                  </a:lnTo>
                  <a:lnTo>
                    <a:pt x="92" y="24"/>
                  </a:lnTo>
                  <a:lnTo>
                    <a:pt x="93" y="35"/>
                  </a:lnTo>
                  <a:lnTo>
                    <a:pt x="14" y="42"/>
                  </a:lnTo>
                  <a:lnTo>
                    <a:pt x="18" y="72"/>
                  </a:lnTo>
                  <a:lnTo>
                    <a:pt x="7" y="7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08" name="Freeform 416"/>
            <p:cNvSpPr>
              <a:spLocks/>
            </p:cNvSpPr>
            <p:nvPr/>
          </p:nvSpPr>
          <p:spPr bwMode="auto">
            <a:xfrm>
              <a:off x="306" y="2323"/>
              <a:ext cx="30" cy="5"/>
            </a:xfrm>
            <a:custGeom>
              <a:avLst/>
              <a:gdLst/>
              <a:ahLst/>
              <a:cxnLst>
                <a:cxn ang="0">
                  <a:pos x="89" y="0"/>
                </a:cxn>
                <a:cxn ang="0">
                  <a:pos x="89" y="12"/>
                </a:cxn>
                <a:cxn ang="0">
                  <a:pos x="0" y="15"/>
                </a:cxn>
                <a:cxn ang="0">
                  <a:pos x="0" y="3"/>
                </a:cxn>
                <a:cxn ang="0">
                  <a:pos x="89" y="0"/>
                </a:cxn>
              </a:cxnLst>
              <a:rect l="0" t="0" r="r" b="b"/>
              <a:pathLst>
                <a:path w="89" h="15">
                  <a:moveTo>
                    <a:pt x="89" y="0"/>
                  </a:moveTo>
                  <a:lnTo>
                    <a:pt x="89" y="12"/>
                  </a:lnTo>
                  <a:lnTo>
                    <a:pt x="0" y="15"/>
                  </a:lnTo>
                  <a:lnTo>
                    <a:pt x="0" y="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09" name="Freeform 417"/>
            <p:cNvSpPr>
              <a:spLocks noEditPoints="1"/>
            </p:cNvSpPr>
            <p:nvPr/>
          </p:nvSpPr>
          <p:spPr bwMode="auto">
            <a:xfrm>
              <a:off x="306" y="2290"/>
              <a:ext cx="30" cy="29"/>
            </a:xfrm>
            <a:custGeom>
              <a:avLst/>
              <a:gdLst/>
              <a:ahLst/>
              <a:cxnLst>
                <a:cxn ang="0">
                  <a:pos x="93" y="45"/>
                </a:cxn>
                <a:cxn ang="0">
                  <a:pos x="92" y="57"/>
                </a:cxn>
                <a:cxn ang="0">
                  <a:pos x="88" y="66"/>
                </a:cxn>
                <a:cxn ang="0">
                  <a:pos x="76" y="79"/>
                </a:cxn>
                <a:cxn ang="0">
                  <a:pos x="61" y="85"/>
                </a:cxn>
                <a:cxn ang="0">
                  <a:pos x="45" y="87"/>
                </a:cxn>
                <a:cxn ang="0">
                  <a:pos x="38" y="86"/>
                </a:cxn>
                <a:cxn ang="0">
                  <a:pos x="23" y="81"/>
                </a:cxn>
                <a:cxn ang="0">
                  <a:pos x="8" y="70"/>
                </a:cxn>
                <a:cxn ang="0">
                  <a:pos x="2" y="58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1" y="31"/>
                </a:cxn>
                <a:cxn ang="0">
                  <a:pos x="5" y="21"/>
                </a:cxn>
                <a:cxn ang="0">
                  <a:pos x="17" y="9"/>
                </a:cxn>
                <a:cxn ang="0">
                  <a:pos x="33" y="1"/>
                </a:cxn>
                <a:cxn ang="0">
                  <a:pos x="49" y="0"/>
                </a:cxn>
                <a:cxn ang="0">
                  <a:pos x="56" y="0"/>
                </a:cxn>
                <a:cxn ang="0">
                  <a:pos x="71" y="6"/>
                </a:cxn>
                <a:cxn ang="0">
                  <a:pos x="85" y="17"/>
                </a:cxn>
                <a:cxn ang="0">
                  <a:pos x="91" y="29"/>
                </a:cxn>
                <a:cxn ang="0">
                  <a:pos x="93" y="39"/>
                </a:cxn>
                <a:cxn ang="0">
                  <a:pos x="93" y="45"/>
                </a:cxn>
                <a:cxn ang="0">
                  <a:pos x="10" y="42"/>
                </a:cxn>
                <a:cxn ang="0">
                  <a:pos x="12" y="55"/>
                </a:cxn>
                <a:cxn ang="0">
                  <a:pos x="21" y="65"/>
                </a:cxn>
                <a:cxn ang="0">
                  <a:pos x="32" y="72"/>
                </a:cxn>
                <a:cxn ang="0">
                  <a:pos x="46" y="74"/>
                </a:cxn>
                <a:cxn ang="0">
                  <a:pos x="53" y="74"/>
                </a:cxn>
                <a:cxn ang="0">
                  <a:pos x="67" y="70"/>
                </a:cxn>
                <a:cxn ang="0">
                  <a:pos x="76" y="63"/>
                </a:cxn>
                <a:cxn ang="0">
                  <a:pos x="82" y="52"/>
                </a:cxn>
                <a:cxn ang="0">
                  <a:pos x="83" y="45"/>
                </a:cxn>
                <a:cxn ang="0">
                  <a:pos x="81" y="32"/>
                </a:cxn>
                <a:cxn ang="0">
                  <a:pos x="74" y="22"/>
                </a:cxn>
                <a:cxn ang="0">
                  <a:pos x="62" y="16"/>
                </a:cxn>
                <a:cxn ang="0">
                  <a:pos x="48" y="13"/>
                </a:cxn>
                <a:cxn ang="0">
                  <a:pos x="41" y="13"/>
                </a:cxn>
                <a:cxn ang="0">
                  <a:pos x="27" y="17"/>
                </a:cxn>
                <a:cxn ang="0">
                  <a:pos x="17" y="24"/>
                </a:cxn>
                <a:cxn ang="0">
                  <a:pos x="11" y="36"/>
                </a:cxn>
                <a:cxn ang="0">
                  <a:pos x="10" y="42"/>
                </a:cxn>
              </a:cxnLst>
              <a:rect l="0" t="0" r="r" b="b"/>
              <a:pathLst>
                <a:path w="93" h="87">
                  <a:moveTo>
                    <a:pt x="93" y="45"/>
                  </a:moveTo>
                  <a:lnTo>
                    <a:pt x="93" y="45"/>
                  </a:lnTo>
                  <a:lnTo>
                    <a:pt x="93" y="51"/>
                  </a:lnTo>
                  <a:lnTo>
                    <a:pt x="92" y="57"/>
                  </a:lnTo>
                  <a:lnTo>
                    <a:pt x="90" y="61"/>
                  </a:lnTo>
                  <a:lnTo>
                    <a:pt x="88" y="66"/>
                  </a:lnTo>
                  <a:lnTo>
                    <a:pt x="83" y="73"/>
                  </a:lnTo>
                  <a:lnTo>
                    <a:pt x="76" y="79"/>
                  </a:lnTo>
                  <a:lnTo>
                    <a:pt x="69" y="82"/>
                  </a:lnTo>
                  <a:lnTo>
                    <a:pt x="61" y="85"/>
                  </a:lnTo>
                  <a:lnTo>
                    <a:pt x="53" y="86"/>
                  </a:lnTo>
                  <a:lnTo>
                    <a:pt x="45" y="87"/>
                  </a:lnTo>
                  <a:lnTo>
                    <a:pt x="45" y="87"/>
                  </a:lnTo>
                  <a:lnTo>
                    <a:pt x="38" y="86"/>
                  </a:lnTo>
                  <a:lnTo>
                    <a:pt x="30" y="84"/>
                  </a:lnTo>
                  <a:lnTo>
                    <a:pt x="23" y="81"/>
                  </a:lnTo>
                  <a:lnTo>
                    <a:pt x="14" y="76"/>
                  </a:lnTo>
                  <a:lnTo>
                    <a:pt x="8" y="70"/>
                  </a:lnTo>
                  <a:lnTo>
                    <a:pt x="3" y="63"/>
                  </a:lnTo>
                  <a:lnTo>
                    <a:pt x="2" y="58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1" y="31"/>
                  </a:lnTo>
                  <a:lnTo>
                    <a:pt x="3" y="26"/>
                  </a:lnTo>
                  <a:lnTo>
                    <a:pt x="5" y="21"/>
                  </a:lnTo>
                  <a:lnTo>
                    <a:pt x="10" y="14"/>
                  </a:lnTo>
                  <a:lnTo>
                    <a:pt x="17" y="9"/>
                  </a:lnTo>
                  <a:lnTo>
                    <a:pt x="25" y="5"/>
                  </a:lnTo>
                  <a:lnTo>
                    <a:pt x="33" y="1"/>
                  </a:lnTo>
                  <a:lnTo>
                    <a:pt x="41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56" y="0"/>
                  </a:lnTo>
                  <a:lnTo>
                    <a:pt x="64" y="2"/>
                  </a:lnTo>
                  <a:lnTo>
                    <a:pt x="71" y="6"/>
                  </a:lnTo>
                  <a:lnTo>
                    <a:pt x="79" y="11"/>
                  </a:lnTo>
                  <a:lnTo>
                    <a:pt x="85" y="17"/>
                  </a:lnTo>
                  <a:lnTo>
                    <a:pt x="90" y="24"/>
                  </a:lnTo>
                  <a:lnTo>
                    <a:pt x="91" y="29"/>
                  </a:lnTo>
                  <a:lnTo>
                    <a:pt x="93" y="34"/>
                  </a:lnTo>
                  <a:lnTo>
                    <a:pt x="93" y="39"/>
                  </a:lnTo>
                  <a:lnTo>
                    <a:pt x="93" y="45"/>
                  </a:lnTo>
                  <a:lnTo>
                    <a:pt x="93" y="45"/>
                  </a:lnTo>
                  <a:close/>
                  <a:moveTo>
                    <a:pt x="10" y="42"/>
                  </a:moveTo>
                  <a:lnTo>
                    <a:pt x="10" y="42"/>
                  </a:lnTo>
                  <a:lnTo>
                    <a:pt x="11" y="49"/>
                  </a:lnTo>
                  <a:lnTo>
                    <a:pt x="12" y="55"/>
                  </a:lnTo>
                  <a:lnTo>
                    <a:pt x="15" y="61"/>
                  </a:lnTo>
                  <a:lnTo>
                    <a:pt x="21" y="65"/>
                  </a:lnTo>
                  <a:lnTo>
                    <a:pt x="26" y="69"/>
                  </a:lnTo>
                  <a:lnTo>
                    <a:pt x="32" y="72"/>
                  </a:lnTo>
                  <a:lnTo>
                    <a:pt x="38" y="74"/>
                  </a:lnTo>
                  <a:lnTo>
                    <a:pt x="46" y="74"/>
                  </a:lnTo>
                  <a:lnTo>
                    <a:pt x="46" y="74"/>
                  </a:lnTo>
                  <a:lnTo>
                    <a:pt x="53" y="74"/>
                  </a:lnTo>
                  <a:lnTo>
                    <a:pt x="60" y="73"/>
                  </a:lnTo>
                  <a:lnTo>
                    <a:pt x="67" y="70"/>
                  </a:lnTo>
                  <a:lnTo>
                    <a:pt x="72" y="67"/>
                  </a:lnTo>
                  <a:lnTo>
                    <a:pt x="76" y="63"/>
                  </a:lnTo>
                  <a:lnTo>
                    <a:pt x="80" y="58"/>
                  </a:lnTo>
                  <a:lnTo>
                    <a:pt x="82" y="52"/>
                  </a:lnTo>
                  <a:lnTo>
                    <a:pt x="83" y="45"/>
                  </a:lnTo>
                  <a:lnTo>
                    <a:pt x="83" y="45"/>
                  </a:lnTo>
                  <a:lnTo>
                    <a:pt x="82" y="38"/>
                  </a:lnTo>
                  <a:lnTo>
                    <a:pt x="81" y="32"/>
                  </a:lnTo>
                  <a:lnTo>
                    <a:pt x="78" y="27"/>
                  </a:lnTo>
                  <a:lnTo>
                    <a:pt x="74" y="22"/>
                  </a:lnTo>
                  <a:lnTo>
                    <a:pt x="68" y="18"/>
                  </a:lnTo>
                  <a:lnTo>
                    <a:pt x="62" y="16"/>
                  </a:lnTo>
                  <a:lnTo>
                    <a:pt x="56" y="14"/>
                  </a:lnTo>
                  <a:lnTo>
                    <a:pt x="48" y="13"/>
                  </a:lnTo>
                  <a:lnTo>
                    <a:pt x="48" y="13"/>
                  </a:lnTo>
                  <a:lnTo>
                    <a:pt x="41" y="13"/>
                  </a:lnTo>
                  <a:lnTo>
                    <a:pt x="34" y="14"/>
                  </a:lnTo>
                  <a:lnTo>
                    <a:pt x="27" y="17"/>
                  </a:lnTo>
                  <a:lnTo>
                    <a:pt x="22" y="20"/>
                  </a:lnTo>
                  <a:lnTo>
                    <a:pt x="17" y="24"/>
                  </a:lnTo>
                  <a:lnTo>
                    <a:pt x="13" y="30"/>
                  </a:lnTo>
                  <a:lnTo>
                    <a:pt x="11" y="36"/>
                  </a:lnTo>
                  <a:lnTo>
                    <a:pt x="10" y="42"/>
                  </a:lnTo>
                  <a:lnTo>
                    <a:pt x="10" y="4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10" name="Freeform 418"/>
            <p:cNvSpPr>
              <a:spLocks/>
            </p:cNvSpPr>
            <p:nvPr/>
          </p:nvSpPr>
          <p:spPr bwMode="auto">
            <a:xfrm>
              <a:off x="308" y="2258"/>
              <a:ext cx="33" cy="29"/>
            </a:xfrm>
            <a:custGeom>
              <a:avLst/>
              <a:gdLst/>
              <a:ahLst/>
              <a:cxnLst>
                <a:cxn ang="0">
                  <a:pos x="8" y="12"/>
                </a:cxn>
                <a:cxn ang="0">
                  <a:pos x="10" y="0"/>
                </a:cxn>
                <a:cxn ang="0">
                  <a:pos x="98" y="12"/>
                </a:cxn>
                <a:cxn ang="0">
                  <a:pos x="97" y="25"/>
                </a:cxn>
                <a:cxn ang="0">
                  <a:pos x="20" y="60"/>
                </a:cxn>
                <a:cxn ang="0">
                  <a:pos x="20" y="61"/>
                </a:cxn>
                <a:cxn ang="0">
                  <a:pos x="91" y="70"/>
                </a:cxn>
                <a:cxn ang="0">
                  <a:pos x="89" y="82"/>
                </a:cxn>
                <a:cxn ang="0">
                  <a:pos x="0" y="70"/>
                </a:cxn>
                <a:cxn ang="0">
                  <a:pos x="2" y="56"/>
                </a:cxn>
                <a:cxn ang="0">
                  <a:pos x="80" y="21"/>
                </a:cxn>
                <a:cxn ang="0">
                  <a:pos x="80" y="21"/>
                </a:cxn>
                <a:cxn ang="0">
                  <a:pos x="8" y="12"/>
                </a:cxn>
              </a:cxnLst>
              <a:rect l="0" t="0" r="r" b="b"/>
              <a:pathLst>
                <a:path w="98" h="82">
                  <a:moveTo>
                    <a:pt x="8" y="12"/>
                  </a:moveTo>
                  <a:lnTo>
                    <a:pt x="10" y="0"/>
                  </a:lnTo>
                  <a:lnTo>
                    <a:pt x="98" y="12"/>
                  </a:lnTo>
                  <a:lnTo>
                    <a:pt x="97" y="25"/>
                  </a:lnTo>
                  <a:lnTo>
                    <a:pt x="20" y="60"/>
                  </a:lnTo>
                  <a:lnTo>
                    <a:pt x="20" y="61"/>
                  </a:lnTo>
                  <a:lnTo>
                    <a:pt x="91" y="70"/>
                  </a:lnTo>
                  <a:lnTo>
                    <a:pt x="89" y="82"/>
                  </a:lnTo>
                  <a:lnTo>
                    <a:pt x="0" y="70"/>
                  </a:lnTo>
                  <a:lnTo>
                    <a:pt x="2" y="56"/>
                  </a:lnTo>
                  <a:lnTo>
                    <a:pt x="80" y="21"/>
                  </a:lnTo>
                  <a:lnTo>
                    <a:pt x="80" y="21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11" name="Freeform 419"/>
            <p:cNvSpPr>
              <a:spLocks noEditPoints="1"/>
            </p:cNvSpPr>
            <p:nvPr/>
          </p:nvSpPr>
          <p:spPr bwMode="auto">
            <a:xfrm>
              <a:off x="316" y="2235"/>
              <a:ext cx="33" cy="26"/>
            </a:xfrm>
            <a:custGeom>
              <a:avLst/>
              <a:gdLst/>
              <a:ahLst/>
              <a:cxnLst>
                <a:cxn ang="0">
                  <a:pos x="58" y="51"/>
                </a:cxn>
                <a:cxn ang="0">
                  <a:pos x="81" y="66"/>
                </a:cxn>
                <a:cxn ang="0">
                  <a:pos x="79" y="78"/>
                </a:cxn>
                <a:cxn ang="0">
                  <a:pos x="0" y="25"/>
                </a:cxn>
                <a:cxn ang="0">
                  <a:pos x="3" y="11"/>
                </a:cxn>
                <a:cxn ang="0">
                  <a:pos x="96" y="0"/>
                </a:cxn>
                <a:cxn ang="0">
                  <a:pos x="93" y="13"/>
                </a:cxn>
                <a:cxn ang="0">
                  <a:pos x="66" y="15"/>
                </a:cxn>
                <a:cxn ang="0">
                  <a:pos x="58" y="51"/>
                </a:cxn>
                <a:cxn ang="0">
                  <a:pos x="55" y="17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49" y="45"/>
                </a:cxn>
                <a:cxn ang="0">
                  <a:pos x="55" y="17"/>
                </a:cxn>
              </a:cxnLst>
              <a:rect l="0" t="0" r="r" b="b"/>
              <a:pathLst>
                <a:path w="96" h="78">
                  <a:moveTo>
                    <a:pt x="58" y="51"/>
                  </a:moveTo>
                  <a:lnTo>
                    <a:pt x="81" y="66"/>
                  </a:lnTo>
                  <a:lnTo>
                    <a:pt x="79" y="78"/>
                  </a:lnTo>
                  <a:lnTo>
                    <a:pt x="0" y="25"/>
                  </a:lnTo>
                  <a:lnTo>
                    <a:pt x="3" y="11"/>
                  </a:lnTo>
                  <a:lnTo>
                    <a:pt x="96" y="0"/>
                  </a:lnTo>
                  <a:lnTo>
                    <a:pt x="93" y="13"/>
                  </a:lnTo>
                  <a:lnTo>
                    <a:pt x="66" y="15"/>
                  </a:lnTo>
                  <a:lnTo>
                    <a:pt x="58" y="51"/>
                  </a:lnTo>
                  <a:close/>
                  <a:moveTo>
                    <a:pt x="55" y="17"/>
                  </a:moveTo>
                  <a:lnTo>
                    <a:pt x="14" y="22"/>
                  </a:lnTo>
                  <a:lnTo>
                    <a:pt x="14" y="22"/>
                  </a:lnTo>
                  <a:lnTo>
                    <a:pt x="49" y="45"/>
                  </a:lnTo>
                  <a:lnTo>
                    <a:pt x="55" y="17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12" name="Freeform 420"/>
            <p:cNvSpPr>
              <a:spLocks/>
            </p:cNvSpPr>
            <p:nvPr/>
          </p:nvSpPr>
          <p:spPr bwMode="auto">
            <a:xfrm>
              <a:off x="320" y="2214"/>
              <a:ext cx="34" cy="20"/>
            </a:xfrm>
            <a:custGeom>
              <a:avLst/>
              <a:gdLst/>
              <a:ahLst/>
              <a:cxnLst>
                <a:cxn ang="0">
                  <a:pos x="78" y="42"/>
                </a:cxn>
                <a:cxn ang="0">
                  <a:pos x="91" y="0"/>
                </a:cxn>
                <a:cxn ang="0">
                  <a:pos x="101" y="3"/>
                </a:cxn>
                <a:cxn ang="0">
                  <a:pos x="84" y="57"/>
                </a:cxn>
                <a:cxn ang="0">
                  <a:pos x="0" y="30"/>
                </a:cxn>
                <a:cxn ang="0">
                  <a:pos x="3" y="19"/>
                </a:cxn>
                <a:cxn ang="0">
                  <a:pos x="78" y="42"/>
                </a:cxn>
              </a:cxnLst>
              <a:rect l="0" t="0" r="r" b="b"/>
              <a:pathLst>
                <a:path w="101" h="57">
                  <a:moveTo>
                    <a:pt x="78" y="42"/>
                  </a:moveTo>
                  <a:lnTo>
                    <a:pt x="91" y="0"/>
                  </a:lnTo>
                  <a:lnTo>
                    <a:pt x="101" y="3"/>
                  </a:lnTo>
                  <a:lnTo>
                    <a:pt x="84" y="57"/>
                  </a:lnTo>
                  <a:lnTo>
                    <a:pt x="0" y="30"/>
                  </a:lnTo>
                  <a:lnTo>
                    <a:pt x="3" y="19"/>
                  </a:lnTo>
                  <a:lnTo>
                    <a:pt x="78" y="4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13" name="Freeform 421"/>
            <p:cNvSpPr>
              <a:spLocks noEditPoints="1"/>
            </p:cNvSpPr>
            <p:nvPr/>
          </p:nvSpPr>
          <p:spPr bwMode="auto">
            <a:xfrm>
              <a:off x="335" y="2170"/>
              <a:ext cx="30" cy="29"/>
            </a:xfrm>
            <a:custGeom>
              <a:avLst/>
              <a:gdLst/>
              <a:ahLst/>
              <a:cxnLst>
                <a:cxn ang="0">
                  <a:pos x="90" y="64"/>
                </a:cxn>
                <a:cxn ang="0">
                  <a:pos x="84" y="74"/>
                </a:cxn>
                <a:cxn ang="0">
                  <a:pos x="76" y="81"/>
                </a:cxn>
                <a:cxn ang="0">
                  <a:pos x="60" y="89"/>
                </a:cxn>
                <a:cxn ang="0">
                  <a:pos x="44" y="89"/>
                </a:cxn>
                <a:cxn ang="0">
                  <a:pos x="29" y="84"/>
                </a:cxn>
                <a:cxn ang="0">
                  <a:pos x="22" y="81"/>
                </a:cxn>
                <a:cxn ang="0">
                  <a:pos x="10" y="70"/>
                </a:cxn>
                <a:cxn ang="0">
                  <a:pos x="2" y="54"/>
                </a:cxn>
                <a:cxn ang="0">
                  <a:pos x="0" y="41"/>
                </a:cxn>
                <a:cxn ang="0">
                  <a:pos x="2" y="30"/>
                </a:cxn>
                <a:cxn ang="0">
                  <a:pos x="4" y="25"/>
                </a:cxn>
                <a:cxn ang="0">
                  <a:pos x="10" y="15"/>
                </a:cxn>
                <a:cxn ang="0">
                  <a:pos x="17" y="8"/>
                </a:cxn>
                <a:cxn ang="0">
                  <a:pos x="33" y="1"/>
                </a:cxn>
                <a:cxn ang="0">
                  <a:pos x="50" y="1"/>
                </a:cxn>
                <a:cxn ang="0">
                  <a:pos x="65" y="5"/>
                </a:cxn>
                <a:cxn ang="0">
                  <a:pos x="71" y="9"/>
                </a:cxn>
                <a:cxn ang="0">
                  <a:pos x="85" y="19"/>
                </a:cxn>
                <a:cxn ang="0">
                  <a:pos x="93" y="34"/>
                </a:cxn>
                <a:cxn ang="0">
                  <a:pos x="94" y="48"/>
                </a:cxn>
                <a:cxn ang="0">
                  <a:pos x="92" y="58"/>
                </a:cxn>
                <a:cxn ang="0">
                  <a:pos x="90" y="64"/>
                </a:cxn>
                <a:cxn ang="0">
                  <a:pos x="14" y="29"/>
                </a:cxn>
                <a:cxn ang="0">
                  <a:pos x="11" y="42"/>
                </a:cxn>
                <a:cxn ang="0">
                  <a:pos x="14" y="54"/>
                </a:cxn>
                <a:cxn ang="0">
                  <a:pos x="22" y="64"/>
                </a:cxn>
                <a:cxn ang="0">
                  <a:pos x="34" y="73"/>
                </a:cxn>
                <a:cxn ang="0">
                  <a:pos x="41" y="76"/>
                </a:cxn>
                <a:cxn ang="0">
                  <a:pos x="54" y="77"/>
                </a:cxn>
                <a:cxn ang="0">
                  <a:pos x="66" y="74"/>
                </a:cxn>
                <a:cxn ang="0">
                  <a:pos x="76" y="66"/>
                </a:cxn>
                <a:cxn ang="0">
                  <a:pos x="79" y="59"/>
                </a:cxn>
                <a:cxn ang="0">
                  <a:pos x="82" y="46"/>
                </a:cxn>
                <a:cxn ang="0">
                  <a:pos x="79" y="34"/>
                </a:cxn>
                <a:cxn ang="0">
                  <a:pos x="72" y="24"/>
                </a:cxn>
                <a:cxn ang="0">
                  <a:pos x="59" y="16"/>
                </a:cxn>
                <a:cxn ang="0">
                  <a:pos x="52" y="14"/>
                </a:cxn>
                <a:cxn ang="0">
                  <a:pos x="39" y="12"/>
                </a:cxn>
                <a:cxn ang="0">
                  <a:pos x="27" y="15"/>
                </a:cxn>
                <a:cxn ang="0">
                  <a:pos x="17" y="23"/>
                </a:cxn>
                <a:cxn ang="0">
                  <a:pos x="14" y="29"/>
                </a:cxn>
              </a:cxnLst>
              <a:rect l="0" t="0" r="r" b="b"/>
              <a:pathLst>
                <a:path w="94" h="89">
                  <a:moveTo>
                    <a:pt x="90" y="64"/>
                  </a:moveTo>
                  <a:lnTo>
                    <a:pt x="90" y="64"/>
                  </a:lnTo>
                  <a:lnTo>
                    <a:pt x="87" y="70"/>
                  </a:lnTo>
                  <a:lnTo>
                    <a:pt x="84" y="74"/>
                  </a:lnTo>
                  <a:lnTo>
                    <a:pt x="80" y="78"/>
                  </a:lnTo>
                  <a:lnTo>
                    <a:pt x="76" y="81"/>
                  </a:lnTo>
                  <a:lnTo>
                    <a:pt x="68" y="86"/>
                  </a:lnTo>
                  <a:lnTo>
                    <a:pt x="60" y="89"/>
                  </a:lnTo>
                  <a:lnTo>
                    <a:pt x="52" y="89"/>
                  </a:lnTo>
                  <a:lnTo>
                    <a:pt x="44" y="89"/>
                  </a:lnTo>
                  <a:lnTo>
                    <a:pt x="36" y="87"/>
                  </a:lnTo>
                  <a:lnTo>
                    <a:pt x="29" y="84"/>
                  </a:lnTo>
                  <a:lnTo>
                    <a:pt x="29" y="84"/>
                  </a:lnTo>
                  <a:lnTo>
                    <a:pt x="22" y="81"/>
                  </a:lnTo>
                  <a:lnTo>
                    <a:pt x="16" y="76"/>
                  </a:lnTo>
                  <a:lnTo>
                    <a:pt x="10" y="70"/>
                  </a:lnTo>
                  <a:lnTo>
                    <a:pt x="5" y="62"/>
                  </a:lnTo>
                  <a:lnTo>
                    <a:pt x="2" y="54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1" y="36"/>
                  </a:lnTo>
                  <a:lnTo>
                    <a:pt x="2" y="30"/>
                  </a:lnTo>
                  <a:lnTo>
                    <a:pt x="4" y="25"/>
                  </a:lnTo>
                  <a:lnTo>
                    <a:pt x="4" y="25"/>
                  </a:lnTo>
                  <a:lnTo>
                    <a:pt x="7" y="20"/>
                  </a:lnTo>
                  <a:lnTo>
                    <a:pt x="10" y="15"/>
                  </a:lnTo>
                  <a:lnTo>
                    <a:pt x="14" y="11"/>
                  </a:lnTo>
                  <a:lnTo>
                    <a:pt x="17" y="8"/>
                  </a:lnTo>
                  <a:lnTo>
                    <a:pt x="25" y="3"/>
                  </a:lnTo>
                  <a:lnTo>
                    <a:pt x="33" y="1"/>
                  </a:lnTo>
                  <a:lnTo>
                    <a:pt x="42" y="0"/>
                  </a:lnTo>
                  <a:lnTo>
                    <a:pt x="50" y="1"/>
                  </a:lnTo>
                  <a:lnTo>
                    <a:pt x="58" y="2"/>
                  </a:lnTo>
                  <a:lnTo>
                    <a:pt x="65" y="5"/>
                  </a:lnTo>
                  <a:lnTo>
                    <a:pt x="65" y="5"/>
                  </a:lnTo>
                  <a:lnTo>
                    <a:pt x="71" y="9"/>
                  </a:lnTo>
                  <a:lnTo>
                    <a:pt x="78" y="13"/>
                  </a:lnTo>
                  <a:lnTo>
                    <a:pt x="85" y="19"/>
                  </a:lnTo>
                  <a:lnTo>
                    <a:pt x="89" y="26"/>
                  </a:lnTo>
                  <a:lnTo>
                    <a:pt x="93" y="34"/>
                  </a:lnTo>
                  <a:lnTo>
                    <a:pt x="94" y="43"/>
                  </a:lnTo>
                  <a:lnTo>
                    <a:pt x="94" y="48"/>
                  </a:lnTo>
                  <a:lnTo>
                    <a:pt x="94" y="53"/>
                  </a:lnTo>
                  <a:lnTo>
                    <a:pt x="92" y="58"/>
                  </a:lnTo>
                  <a:lnTo>
                    <a:pt x="90" y="64"/>
                  </a:lnTo>
                  <a:lnTo>
                    <a:pt x="90" y="64"/>
                  </a:lnTo>
                  <a:close/>
                  <a:moveTo>
                    <a:pt x="14" y="29"/>
                  </a:moveTo>
                  <a:lnTo>
                    <a:pt x="14" y="29"/>
                  </a:lnTo>
                  <a:lnTo>
                    <a:pt x="12" y="36"/>
                  </a:lnTo>
                  <a:lnTo>
                    <a:pt x="11" y="42"/>
                  </a:lnTo>
                  <a:lnTo>
                    <a:pt x="12" y="48"/>
                  </a:lnTo>
                  <a:lnTo>
                    <a:pt x="14" y="54"/>
                  </a:lnTo>
                  <a:lnTo>
                    <a:pt x="17" y="59"/>
                  </a:lnTo>
                  <a:lnTo>
                    <a:pt x="22" y="64"/>
                  </a:lnTo>
                  <a:lnTo>
                    <a:pt x="27" y="70"/>
                  </a:lnTo>
                  <a:lnTo>
                    <a:pt x="34" y="73"/>
                  </a:lnTo>
                  <a:lnTo>
                    <a:pt x="34" y="73"/>
                  </a:lnTo>
                  <a:lnTo>
                    <a:pt x="41" y="76"/>
                  </a:lnTo>
                  <a:lnTo>
                    <a:pt x="48" y="77"/>
                  </a:lnTo>
                  <a:lnTo>
                    <a:pt x="54" y="77"/>
                  </a:lnTo>
                  <a:lnTo>
                    <a:pt x="61" y="76"/>
                  </a:lnTo>
                  <a:lnTo>
                    <a:pt x="66" y="74"/>
                  </a:lnTo>
                  <a:lnTo>
                    <a:pt x="71" y="71"/>
                  </a:lnTo>
                  <a:lnTo>
                    <a:pt x="76" y="66"/>
                  </a:lnTo>
                  <a:lnTo>
                    <a:pt x="79" y="59"/>
                  </a:lnTo>
                  <a:lnTo>
                    <a:pt x="79" y="59"/>
                  </a:lnTo>
                  <a:lnTo>
                    <a:pt x="82" y="53"/>
                  </a:lnTo>
                  <a:lnTo>
                    <a:pt x="82" y="46"/>
                  </a:lnTo>
                  <a:lnTo>
                    <a:pt x="82" y="40"/>
                  </a:lnTo>
                  <a:lnTo>
                    <a:pt x="79" y="34"/>
                  </a:lnTo>
                  <a:lnTo>
                    <a:pt x="76" y="29"/>
                  </a:lnTo>
                  <a:lnTo>
                    <a:pt x="72" y="24"/>
                  </a:lnTo>
                  <a:lnTo>
                    <a:pt x="66" y="20"/>
                  </a:lnTo>
                  <a:lnTo>
                    <a:pt x="59" y="16"/>
                  </a:lnTo>
                  <a:lnTo>
                    <a:pt x="59" y="16"/>
                  </a:lnTo>
                  <a:lnTo>
                    <a:pt x="52" y="14"/>
                  </a:lnTo>
                  <a:lnTo>
                    <a:pt x="46" y="12"/>
                  </a:lnTo>
                  <a:lnTo>
                    <a:pt x="39" y="12"/>
                  </a:lnTo>
                  <a:lnTo>
                    <a:pt x="33" y="13"/>
                  </a:lnTo>
                  <a:lnTo>
                    <a:pt x="27" y="15"/>
                  </a:lnTo>
                  <a:lnTo>
                    <a:pt x="22" y="19"/>
                  </a:lnTo>
                  <a:lnTo>
                    <a:pt x="17" y="23"/>
                  </a:lnTo>
                  <a:lnTo>
                    <a:pt x="14" y="29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14" name="Freeform 422"/>
            <p:cNvSpPr>
              <a:spLocks/>
            </p:cNvSpPr>
            <p:nvPr/>
          </p:nvSpPr>
          <p:spPr bwMode="auto">
            <a:xfrm>
              <a:off x="350" y="2141"/>
              <a:ext cx="30" cy="30"/>
            </a:xfrm>
            <a:custGeom>
              <a:avLst/>
              <a:gdLst/>
              <a:ahLst/>
              <a:cxnLst>
                <a:cxn ang="0">
                  <a:pos x="44" y="13"/>
                </a:cxn>
                <a:cxn ang="0">
                  <a:pos x="33" y="11"/>
                </a:cxn>
                <a:cxn ang="0">
                  <a:pos x="25" y="14"/>
                </a:cxn>
                <a:cxn ang="0">
                  <a:pos x="19" y="19"/>
                </a:cxn>
                <a:cxn ang="0">
                  <a:pos x="15" y="25"/>
                </a:cxn>
                <a:cxn ang="0">
                  <a:pos x="11" y="35"/>
                </a:cxn>
                <a:cxn ang="0">
                  <a:pos x="12" y="47"/>
                </a:cxn>
                <a:cxn ang="0">
                  <a:pos x="18" y="58"/>
                </a:cxn>
                <a:cxn ang="0">
                  <a:pos x="30" y="67"/>
                </a:cxn>
                <a:cxn ang="0">
                  <a:pos x="37" y="71"/>
                </a:cxn>
                <a:cxn ang="0">
                  <a:pos x="51" y="75"/>
                </a:cxn>
                <a:cxn ang="0">
                  <a:pos x="63" y="74"/>
                </a:cxn>
                <a:cxn ang="0">
                  <a:pos x="74" y="67"/>
                </a:cxn>
                <a:cxn ang="0">
                  <a:pos x="78" y="61"/>
                </a:cxn>
                <a:cxn ang="0">
                  <a:pos x="81" y="51"/>
                </a:cxn>
                <a:cxn ang="0">
                  <a:pos x="80" y="42"/>
                </a:cxn>
                <a:cxn ang="0">
                  <a:pos x="75" y="32"/>
                </a:cxn>
                <a:cxn ang="0">
                  <a:pos x="76" y="17"/>
                </a:cxn>
                <a:cxn ang="0">
                  <a:pos x="80" y="21"/>
                </a:cxn>
                <a:cxn ang="0">
                  <a:pos x="87" y="29"/>
                </a:cxn>
                <a:cxn ang="0">
                  <a:pos x="91" y="40"/>
                </a:cxn>
                <a:cxn ang="0">
                  <a:pos x="91" y="54"/>
                </a:cxn>
                <a:cxn ang="0">
                  <a:pos x="86" y="67"/>
                </a:cxn>
                <a:cxn ang="0">
                  <a:pos x="82" y="74"/>
                </a:cxn>
                <a:cxn ang="0">
                  <a:pos x="70" y="83"/>
                </a:cxn>
                <a:cxn ang="0">
                  <a:pos x="55" y="87"/>
                </a:cxn>
                <a:cxn ang="0">
                  <a:pos x="35" y="83"/>
                </a:cxn>
                <a:cxn ang="0">
                  <a:pos x="25" y="78"/>
                </a:cxn>
                <a:cxn ang="0">
                  <a:pos x="10" y="66"/>
                </a:cxn>
                <a:cxn ang="0">
                  <a:pos x="1" y="52"/>
                </a:cxn>
                <a:cxn ang="0">
                  <a:pos x="0" y="36"/>
                </a:cxn>
                <a:cxn ang="0">
                  <a:pos x="6" y="19"/>
                </a:cxn>
                <a:cxn ang="0">
                  <a:pos x="10" y="13"/>
                </a:cxn>
                <a:cxn ang="0">
                  <a:pos x="21" y="4"/>
                </a:cxn>
                <a:cxn ang="0">
                  <a:pos x="32" y="0"/>
                </a:cxn>
                <a:cxn ang="0">
                  <a:pos x="45" y="1"/>
                </a:cxn>
                <a:cxn ang="0">
                  <a:pos x="44" y="13"/>
                </a:cxn>
              </a:cxnLst>
              <a:rect l="0" t="0" r="r" b="b"/>
              <a:pathLst>
                <a:path w="92" h="87">
                  <a:moveTo>
                    <a:pt x="44" y="13"/>
                  </a:moveTo>
                  <a:lnTo>
                    <a:pt x="44" y="13"/>
                  </a:lnTo>
                  <a:lnTo>
                    <a:pt x="39" y="11"/>
                  </a:lnTo>
                  <a:lnTo>
                    <a:pt x="33" y="11"/>
                  </a:lnTo>
                  <a:lnTo>
                    <a:pt x="29" y="12"/>
                  </a:lnTo>
                  <a:lnTo>
                    <a:pt x="25" y="14"/>
                  </a:lnTo>
                  <a:lnTo>
                    <a:pt x="22" y="16"/>
                  </a:lnTo>
                  <a:lnTo>
                    <a:pt x="19" y="19"/>
                  </a:lnTo>
                  <a:lnTo>
                    <a:pt x="15" y="25"/>
                  </a:lnTo>
                  <a:lnTo>
                    <a:pt x="15" y="25"/>
                  </a:lnTo>
                  <a:lnTo>
                    <a:pt x="12" y="30"/>
                  </a:lnTo>
                  <a:lnTo>
                    <a:pt x="11" y="35"/>
                  </a:lnTo>
                  <a:lnTo>
                    <a:pt x="11" y="41"/>
                  </a:lnTo>
                  <a:lnTo>
                    <a:pt x="12" y="47"/>
                  </a:lnTo>
                  <a:lnTo>
                    <a:pt x="15" y="52"/>
                  </a:lnTo>
                  <a:lnTo>
                    <a:pt x="18" y="58"/>
                  </a:lnTo>
                  <a:lnTo>
                    <a:pt x="24" y="63"/>
                  </a:lnTo>
                  <a:lnTo>
                    <a:pt x="30" y="67"/>
                  </a:lnTo>
                  <a:lnTo>
                    <a:pt x="30" y="67"/>
                  </a:lnTo>
                  <a:lnTo>
                    <a:pt x="37" y="71"/>
                  </a:lnTo>
                  <a:lnTo>
                    <a:pt x="45" y="73"/>
                  </a:lnTo>
                  <a:lnTo>
                    <a:pt x="51" y="75"/>
                  </a:lnTo>
                  <a:lnTo>
                    <a:pt x="57" y="75"/>
                  </a:lnTo>
                  <a:lnTo>
                    <a:pt x="63" y="74"/>
                  </a:lnTo>
                  <a:lnTo>
                    <a:pt x="69" y="71"/>
                  </a:lnTo>
                  <a:lnTo>
                    <a:pt x="74" y="67"/>
                  </a:lnTo>
                  <a:lnTo>
                    <a:pt x="78" y="61"/>
                  </a:lnTo>
                  <a:lnTo>
                    <a:pt x="78" y="61"/>
                  </a:lnTo>
                  <a:lnTo>
                    <a:pt x="81" y="54"/>
                  </a:lnTo>
                  <a:lnTo>
                    <a:pt x="81" y="51"/>
                  </a:lnTo>
                  <a:lnTo>
                    <a:pt x="81" y="46"/>
                  </a:lnTo>
                  <a:lnTo>
                    <a:pt x="80" y="42"/>
                  </a:lnTo>
                  <a:lnTo>
                    <a:pt x="78" y="37"/>
                  </a:lnTo>
                  <a:lnTo>
                    <a:pt x="75" y="32"/>
                  </a:lnTo>
                  <a:lnTo>
                    <a:pt x="70" y="27"/>
                  </a:lnTo>
                  <a:lnTo>
                    <a:pt x="76" y="17"/>
                  </a:lnTo>
                  <a:lnTo>
                    <a:pt x="76" y="17"/>
                  </a:lnTo>
                  <a:lnTo>
                    <a:pt x="80" y="21"/>
                  </a:lnTo>
                  <a:lnTo>
                    <a:pt x="84" y="25"/>
                  </a:lnTo>
                  <a:lnTo>
                    <a:pt x="87" y="29"/>
                  </a:lnTo>
                  <a:lnTo>
                    <a:pt x="89" y="33"/>
                  </a:lnTo>
                  <a:lnTo>
                    <a:pt x="91" y="40"/>
                  </a:lnTo>
                  <a:lnTo>
                    <a:pt x="92" y="48"/>
                  </a:lnTo>
                  <a:lnTo>
                    <a:pt x="91" y="54"/>
                  </a:lnTo>
                  <a:lnTo>
                    <a:pt x="90" y="60"/>
                  </a:lnTo>
                  <a:lnTo>
                    <a:pt x="86" y="67"/>
                  </a:lnTo>
                  <a:lnTo>
                    <a:pt x="86" y="67"/>
                  </a:lnTo>
                  <a:lnTo>
                    <a:pt x="82" y="74"/>
                  </a:lnTo>
                  <a:lnTo>
                    <a:pt x="77" y="79"/>
                  </a:lnTo>
                  <a:lnTo>
                    <a:pt x="70" y="83"/>
                  </a:lnTo>
                  <a:lnTo>
                    <a:pt x="63" y="86"/>
                  </a:lnTo>
                  <a:lnTo>
                    <a:pt x="55" y="87"/>
                  </a:lnTo>
                  <a:lnTo>
                    <a:pt x="46" y="86"/>
                  </a:lnTo>
                  <a:lnTo>
                    <a:pt x="35" y="83"/>
                  </a:lnTo>
                  <a:lnTo>
                    <a:pt x="25" y="78"/>
                  </a:lnTo>
                  <a:lnTo>
                    <a:pt x="25" y="78"/>
                  </a:lnTo>
                  <a:lnTo>
                    <a:pt x="16" y="73"/>
                  </a:lnTo>
                  <a:lnTo>
                    <a:pt x="10" y="66"/>
                  </a:lnTo>
                  <a:lnTo>
                    <a:pt x="5" y="59"/>
                  </a:lnTo>
                  <a:lnTo>
                    <a:pt x="1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6" y="19"/>
                  </a:lnTo>
                  <a:lnTo>
                    <a:pt x="6" y="19"/>
                  </a:lnTo>
                  <a:lnTo>
                    <a:pt x="10" y="13"/>
                  </a:lnTo>
                  <a:lnTo>
                    <a:pt x="15" y="8"/>
                  </a:lnTo>
                  <a:lnTo>
                    <a:pt x="21" y="4"/>
                  </a:lnTo>
                  <a:lnTo>
                    <a:pt x="26" y="1"/>
                  </a:lnTo>
                  <a:lnTo>
                    <a:pt x="32" y="0"/>
                  </a:lnTo>
                  <a:lnTo>
                    <a:pt x="39" y="0"/>
                  </a:lnTo>
                  <a:lnTo>
                    <a:pt x="45" y="1"/>
                  </a:lnTo>
                  <a:lnTo>
                    <a:pt x="50" y="3"/>
                  </a:lnTo>
                  <a:lnTo>
                    <a:pt x="44" y="1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15" name="Freeform 423"/>
            <p:cNvSpPr>
              <a:spLocks/>
            </p:cNvSpPr>
            <p:nvPr/>
          </p:nvSpPr>
          <p:spPr bwMode="auto">
            <a:xfrm>
              <a:off x="363" y="2115"/>
              <a:ext cx="35" cy="35"/>
            </a:xfrm>
            <a:custGeom>
              <a:avLst/>
              <a:gdLst/>
              <a:ahLst/>
              <a:cxnLst>
                <a:cxn ang="0">
                  <a:pos x="110" y="51"/>
                </a:cxn>
                <a:cxn ang="0">
                  <a:pos x="72" y="105"/>
                </a:cxn>
                <a:cxn ang="0">
                  <a:pos x="0" y="53"/>
                </a:cxn>
                <a:cxn ang="0">
                  <a:pos x="37" y="0"/>
                </a:cxn>
                <a:cxn ang="0">
                  <a:pos x="46" y="6"/>
                </a:cxn>
                <a:cxn ang="0">
                  <a:pos x="15" y="49"/>
                </a:cxn>
                <a:cxn ang="0">
                  <a:pos x="37" y="65"/>
                </a:cxn>
                <a:cxn ang="0">
                  <a:pos x="66" y="26"/>
                </a:cxn>
                <a:cxn ang="0">
                  <a:pos x="74" y="32"/>
                </a:cxn>
                <a:cxn ang="0">
                  <a:pos x="46" y="71"/>
                </a:cxn>
                <a:cxn ang="0">
                  <a:pos x="70" y="89"/>
                </a:cxn>
                <a:cxn ang="0">
                  <a:pos x="101" y="45"/>
                </a:cxn>
                <a:cxn ang="0">
                  <a:pos x="110" y="51"/>
                </a:cxn>
              </a:cxnLst>
              <a:rect l="0" t="0" r="r" b="b"/>
              <a:pathLst>
                <a:path w="110" h="105">
                  <a:moveTo>
                    <a:pt x="110" y="51"/>
                  </a:moveTo>
                  <a:lnTo>
                    <a:pt x="72" y="105"/>
                  </a:lnTo>
                  <a:lnTo>
                    <a:pt x="0" y="53"/>
                  </a:lnTo>
                  <a:lnTo>
                    <a:pt x="37" y="0"/>
                  </a:lnTo>
                  <a:lnTo>
                    <a:pt x="46" y="6"/>
                  </a:lnTo>
                  <a:lnTo>
                    <a:pt x="15" y="49"/>
                  </a:lnTo>
                  <a:lnTo>
                    <a:pt x="37" y="65"/>
                  </a:lnTo>
                  <a:lnTo>
                    <a:pt x="66" y="26"/>
                  </a:lnTo>
                  <a:lnTo>
                    <a:pt x="74" y="32"/>
                  </a:lnTo>
                  <a:lnTo>
                    <a:pt x="46" y="71"/>
                  </a:lnTo>
                  <a:lnTo>
                    <a:pt x="70" y="89"/>
                  </a:lnTo>
                  <a:lnTo>
                    <a:pt x="101" y="45"/>
                  </a:lnTo>
                  <a:lnTo>
                    <a:pt x="110" y="51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16" name="Freeform 424"/>
            <p:cNvSpPr>
              <a:spLocks noEditPoints="1"/>
            </p:cNvSpPr>
            <p:nvPr/>
          </p:nvSpPr>
          <p:spPr bwMode="auto">
            <a:xfrm>
              <a:off x="385" y="2099"/>
              <a:ext cx="33" cy="30"/>
            </a:xfrm>
            <a:custGeom>
              <a:avLst/>
              <a:gdLst/>
              <a:ahLst/>
              <a:cxnLst>
                <a:cxn ang="0">
                  <a:pos x="40" y="60"/>
                </a:cxn>
                <a:cxn ang="0">
                  <a:pos x="53" y="84"/>
                </a:cxn>
                <a:cxn ang="0">
                  <a:pos x="45" y="93"/>
                </a:cxn>
                <a:cxn ang="0">
                  <a:pos x="0" y="11"/>
                </a:cxn>
                <a:cxn ang="0">
                  <a:pos x="9" y="0"/>
                </a:cxn>
                <a:cxn ang="0">
                  <a:pos x="98" y="34"/>
                </a:cxn>
                <a:cxn ang="0">
                  <a:pos x="89" y="44"/>
                </a:cxn>
                <a:cxn ang="0">
                  <a:pos x="63" y="33"/>
                </a:cxn>
                <a:cxn ang="0">
                  <a:pos x="40" y="60"/>
                </a:cxn>
                <a:cxn ang="0">
                  <a:pos x="52" y="30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34" y="51"/>
                </a:cxn>
                <a:cxn ang="0">
                  <a:pos x="52" y="30"/>
                </a:cxn>
              </a:cxnLst>
              <a:rect l="0" t="0" r="r" b="b"/>
              <a:pathLst>
                <a:path w="98" h="93">
                  <a:moveTo>
                    <a:pt x="40" y="60"/>
                  </a:moveTo>
                  <a:lnTo>
                    <a:pt x="53" y="84"/>
                  </a:lnTo>
                  <a:lnTo>
                    <a:pt x="45" y="93"/>
                  </a:lnTo>
                  <a:lnTo>
                    <a:pt x="0" y="11"/>
                  </a:lnTo>
                  <a:lnTo>
                    <a:pt x="9" y="0"/>
                  </a:lnTo>
                  <a:lnTo>
                    <a:pt x="98" y="34"/>
                  </a:lnTo>
                  <a:lnTo>
                    <a:pt x="89" y="44"/>
                  </a:lnTo>
                  <a:lnTo>
                    <a:pt x="63" y="33"/>
                  </a:lnTo>
                  <a:lnTo>
                    <a:pt x="40" y="60"/>
                  </a:lnTo>
                  <a:close/>
                  <a:moveTo>
                    <a:pt x="52" y="30"/>
                  </a:moveTo>
                  <a:lnTo>
                    <a:pt x="14" y="14"/>
                  </a:lnTo>
                  <a:lnTo>
                    <a:pt x="14" y="14"/>
                  </a:lnTo>
                  <a:lnTo>
                    <a:pt x="34" y="51"/>
                  </a:lnTo>
                  <a:lnTo>
                    <a:pt x="52" y="3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17" name="Freeform 425"/>
            <p:cNvSpPr>
              <a:spLocks/>
            </p:cNvSpPr>
            <p:nvPr/>
          </p:nvSpPr>
          <p:spPr bwMode="auto">
            <a:xfrm>
              <a:off x="398" y="2070"/>
              <a:ext cx="38" cy="38"/>
            </a:xfrm>
            <a:custGeom>
              <a:avLst/>
              <a:gdLst/>
              <a:ahLst/>
              <a:cxnLst>
                <a:cxn ang="0">
                  <a:pos x="44" y="8"/>
                </a:cxn>
                <a:cxn ang="0">
                  <a:pos x="52" y="0"/>
                </a:cxn>
                <a:cxn ang="0">
                  <a:pos x="113" y="65"/>
                </a:cxn>
                <a:cxn ang="0">
                  <a:pos x="104" y="74"/>
                </a:cxn>
                <a:cxn ang="0">
                  <a:pos x="21" y="53"/>
                </a:cxn>
                <a:cxn ang="0">
                  <a:pos x="21" y="53"/>
                </a:cxn>
                <a:cxn ang="0">
                  <a:pos x="71" y="105"/>
                </a:cxn>
                <a:cxn ang="0">
                  <a:pos x="63" y="113"/>
                </a:cxn>
                <a:cxn ang="0">
                  <a:pos x="0" y="49"/>
                </a:cxn>
                <a:cxn ang="0">
                  <a:pos x="11" y="39"/>
                </a:cxn>
                <a:cxn ang="0">
                  <a:pos x="93" y="60"/>
                </a:cxn>
                <a:cxn ang="0">
                  <a:pos x="93" y="60"/>
                </a:cxn>
                <a:cxn ang="0">
                  <a:pos x="44" y="8"/>
                </a:cxn>
              </a:cxnLst>
              <a:rect l="0" t="0" r="r" b="b"/>
              <a:pathLst>
                <a:path w="113" h="113">
                  <a:moveTo>
                    <a:pt x="44" y="8"/>
                  </a:moveTo>
                  <a:lnTo>
                    <a:pt x="52" y="0"/>
                  </a:lnTo>
                  <a:lnTo>
                    <a:pt x="113" y="65"/>
                  </a:lnTo>
                  <a:lnTo>
                    <a:pt x="104" y="74"/>
                  </a:lnTo>
                  <a:lnTo>
                    <a:pt x="21" y="53"/>
                  </a:lnTo>
                  <a:lnTo>
                    <a:pt x="21" y="53"/>
                  </a:lnTo>
                  <a:lnTo>
                    <a:pt x="71" y="105"/>
                  </a:lnTo>
                  <a:lnTo>
                    <a:pt x="63" y="113"/>
                  </a:lnTo>
                  <a:lnTo>
                    <a:pt x="0" y="49"/>
                  </a:lnTo>
                  <a:lnTo>
                    <a:pt x="11" y="39"/>
                  </a:lnTo>
                  <a:lnTo>
                    <a:pt x="93" y="60"/>
                  </a:lnTo>
                  <a:lnTo>
                    <a:pt x="93" y="60"/>
                  </a:lnTo>
                  <a:lnTo>
                    <a:pt x="44" y="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18" name="Freeform 426"/>
            <p:cNvSpPr>
              <a:spLocks/>
            </p:cNvSpPr>
            <p:nvPr/>
          </p:nvSpPr>
          <p:spPr bwMode="auto">
            <a:xfrm>
              <a:off x="421" y="2064"/>
              <a:ext cx="25" cy="25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57" y="75"/>
                </a:cxn>
                <a:cxn ang="0">
                  <a:pos x="0" y="8"/>
                </a:cxn>
                <a:cxn ang="0">
                  <a:pos x="9" y="0"/>
                </a:cxn>
                <a:cxn ang="0">
                  <a:pos x="67" y="67"/>
                </a:cxn>
              </a:cxnLst>
              <a:rect l="0" t="0" r="r" b="b"/>
              <a:pathLst>
                <a:path w="67" h="75">
                  <a:moveTo>
                    <a:pt x="67" y="67"/>
                  </a:moveTo>
                  <a:lnTo>
                    <a:pt x="57" y="75"/>
                  </a:lnTo>
                  <a:lnTo>
                    <a:pt x="0" y="8"/>
                  </a:lnTo>
                  <a:lnTo>
                    <a:pt x="9" y="0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19" name="Freeform 427"/>
            <p:cNvSpPr>
              <a:spLocks/>
            </p:cNvSpPr>
            <p:nvPr/>
          </p:nvSpPr>
          <p:spPr bwMode="auto">
            <a:xfrm>
              <a:off x="434" y="2048"/>
              <a:ext cx="29" cy="30"/>
            </a:xfrm>
            <a:custGeom>
              <a:avLst/>
              <a:gdLst/>
              <a:ahLst/>
              <a:cxnLst>
                <a:cxn ang="0">
                  <a:pos x="54" y="17"/>
                </a:cxn>
                <a:cxn ang="0">
                  <a:pos x="45" y="11"/>
                </a:cxn>
                <a:cxn ang="0">
                  <a:pos x="37" y="11"/>
                </a:cxn>
                <a:cxn ang="0">
                  <a:pos x="29" y="13"/>
                </a:cxn>
                <a:cxn ang="0">
                  <a:pos x="23" y="17"/>
                </a:cxn>
                <a:cxn ang="0">
                  <a:pos x="16" y="25"/>
                </a:cxn>
                <a:cxn ang="0">
                  <a:pos x="12" y="36"/>
                </a:cxn>
                <a:cxn ang="0">
                  <a:pos x="14" y="48"/>
                </a:cxn>
                <a:cxn ang="0">
                  <a:pos x="21" y="62"/>
                </a:cxn>
                <a:cxn ang="0">
                  <a:pos x="26" y="68"/>
                </a:cxn>
                <a:cxn ang="0">
                  <a:pos x="36" y="77"/>
                </a:cxn>
                <a:cxn ang="0">
                  <a:pos x="48" y="80"/>
                </a:cxn>
                <a:cxn ang="0">
                  <a:pos x="60" y="78"/>
                </a:cxn>
                <a:cxn ang="0">
                  <a:pos x="66" y="74"/>
                </a:cxn>
                <a:cxn ang="0">
                  <a:pos x="73" y="66"/>
                </a:cxn>
                <a:cxn ang="0">
                  <a:pos x="76" y="58"/>
                </a:cxn>
                <a:cxn ang="0">
                  <a:pos x="75" y="46"/>
                </a:cxn>
                <a:cxn ang="0">
                  <a:pos x="82" y="33"/>
                </a:cxn>
                <a:cxn ang="0">
                  <a:pos x="85" y="38"/>
                </a:cxn>
                <a:cxn ang="0">
                  <a:pos x="88" y="48"/>
                </a:cxn>
                <a:cxn ang="0">
                  <a:pos x="88" y="61"/>
                </a:cxn>
                <a:cxn ang="0">
                  <a:pos x="81" y="74"/>
                </a:cxn>
                <a:cxn ang="0">
                  <a:pos x="71" y="84"/>
                </a:cxn>
                <a:cxn ang="0">
                  <a:pos x="65" y="88"/>
                </a:cxn>
                <a:cxn ang="0">
                  <a:pos x="51" y="92"/>
                </a:cxn>
                <a:cxn ang="0">
                  <a:pos x="35" y="89"/>
                </a:cxn>
                <a:cxn ang="0">
                  <a:pos x="19" y="78"/>
                </a:cxn>
                <a:cxn ang="0">
                  <a:pos x="11" y="70"/>
                </a:cxn>
                <a:cxn ang="0">
                  <a:pos x="3" y="53"/>
                </a:cxn>
                <a:cxn ang="0">
                  <a:pos x="0" y="36"/>
                </a:cxn>
                <a:cxn ang="0">
                  <a:pos x="5" y="21"/>
                </a:cxn>
                <a:cxn ang="0">
                  <a:pos x="17" y="8"/>
                </a:cxn>
                <a:cxn ang="0">
                  <a:pos x="24" y="4"/>
                </a:cxn>
                <a:cxn ang="0">
                  <a:pos x="37" y="0"/>
                </a:cxn>
                <a:cxn ang="0">
                  <a:pos x="49" y="1"/>
                </a:cxn>
                <a:cxn ang="0">
                  <a:pos x="59" y="6"/>
                </a:cxn>
                <a:cxn ang="0">
                  <a:pos x="54" y="17"/>
                </a:cxn>
              </a:cxnLst>
              <a:rect l="0" t="0" r="r" b="b"/>
              <a:pathLst>
                <a:path w="88" h="92">
                  <a:moveTo>
                    <a:pt x="54" y="17"/>
                  </a:moveTo>
                  <a:lnTo>
                    <a:pt x="54" y="17"/>
                  </a:lnTo>
                  <a:lnTo>
                    <a:pt x="50" y="13"/>
                  </a:lnTo>
                  <a:lnTo>
                    <a:pt x="45" y="11"/>
                  </a:lnTo>
                  <a:lnTo>
                    <a:pt x="41" y="11"/>
                  </a:lnTo>
                  <a:lnTo>
                    <a:pt x="37" y="11"/>
                  </a:lnTo>
                  <a:lnTo>
                    <a:pt x="33" y="12"/>
                  </a:lnTo>
                  <a:lnTo>
                    <a:pt x="29" y="13"/>
                  </a:lnTo>
                  <a:lnTo>
                    <a:pt x="23" y="17"/>
                  </a:lnTo>
                  <a:lnTo>
                    <a:pt x="23" y="17"/>
                  </a:lnTo>
                  <a:lnTo>
                    <a:pt x="19" y="21"/>
                  </a:lnTo>
                  <a:lnTo>
                    <a:pt x="16" y="25"/>
                  </a:lnTo>
                  <a:lnTo>
                    <a:pt x="13" y="30"/>
                  </a:lnTo>
                  <a:lnTo>
                    <a:pt x="12" y="36"/>
                  </a:lnTo>
                  <a:lnTo>
                    <a:pt x="12" y="42"/>
                  </a:lnTo>
                  <a:lnTo>
                    <a:pt x="14" y="48"/>
                  </a:lnTo>
                  <a:lnTo>
                    <a:pt x="17" y="55"/>
                  </a:lnTo>
                  <a:lnTo>
                    <a:pt x="21" y="62"/>
                  </a:lnTo>
                  <a:lnTo>
                    <a:pt x="21" y="62"/>
                  </a:lnTo>
                  <a:lnTo>
                    <a:pt x="26" y="68"/>
                  </a:lnTo>
                  <a:lnTo>
                    <a:pt x="31" y="73"/>
                  </a:lnTo>
                  <a:lnTo>
                    <a:pt x="36" y="77"/>
                  </a:lnTo>
                  <a:lnTo>
                    <a:pt x="42" y="79"/>
                  </a:lnTo>
                  <a:lnTo>
                    <a:pt x="48" y="80"/>
                  </a:lnTo>
                  <a:lnTo>
                    <a:pt x="54" y="80"/>
                  </a:lnTo>
                  <a:lnTo>
                    <a:pt x="60" y="78"/>
                  </a:lnTo>
                  <a:lnTo>
                    <a:pt x="66" y="74"/>
                  </a:lnTo>
                  <a:lnTo>
                    <a:pt x="66" y="74"/>
                  </a:lnTo>
                  <a:lnTo>
                    <a:pt x="71" y="69"/>
                  </a:lnTo>
                  <a:lnTo>
                    <a:pt x="73" y="66"/>
                  </a:lnTo>
                  <a:lnTo>
                    <a:pt x="75" y="62"/>
                  </a:lnTo>
                  <a:lnTo>
                    <a:pt x="76" y="58"/>
                  </a:lnTo>
                  <a:lnTo>
                    <a:pt x="76" y="52"/>
                  </a:lnTo>
                  <a:lnTo>
                    <a:pt x="75" y="46"/>
                  </a:lnTo>
                  <a:lnTo>
                    <a:pt x="72" y="40"/>
                  </a:lnTo>
                  <a:lnTo>
                    <a:pt x="82" y="33"/>
                  </a:lnTo>
                  <a:lnTo>
                    <a:pt x="82" y="33"/>
                  </a:lnTo>
                  <a:lnTo>
                    <a:pt x="85" y="38"/>
                  </a:lnTo>
                  <a:lnTo>
                    <a:pt x="87" y="43"/>
                  </a:lnTo>
                  <a:lnTo>
                    <a:pt x="88" y="48"/>
                  </a:lnTo>
                  <a:lnTo>
                    <a:pt x="88" y="53"/>
                  </a:lnTo>
                  <a:lnTo>
                    <a:pt x="88" y="61"/>
                  </a:lnTo>
                  <a:lnTo>
                    <a:pt x="85" y="68"/>
                  </a:lnTo>
                  <a:lnTo>
                    <a:pt x="81" y="74"/>
                  </a:lnTo>
                  <a:lnTo>
                    <a:pt x="77" y="78"/>
                  </a:lnTo>
                  <a:lnTo>
                    <a:pt x="71" y="84"/>
                  </a:lnTo>
                  <a:lnTo>
                    <a:pt x="71" y="84"/>
                  </a:lnTo>
                  <a:lnTo>
                    <a:pt x="65" y="88"/>
                  </a:lnTo>
                  <a:lnTo>
                    <a:pt x="58" y="90"/>
                  </a:lnTo>
                  <a:lnTo>
                    <a:pt x="51" y="92"/>
                  </a:lnTo>
                  <a:lnTo>
                    <a:pt x="43" y="91"/>
                  </a:lnTo>
                  <a:lnTo>
                    <a:pt x="35" y="89"/>
                  </a:lnTo>
                  <a:lnTo>
                    <a:pt x="27" y="85"/>
                  </a:lnTo>
                  <a:lnTo>
                    <a:pt x="19" y="78"/>
                  </a:lnTo>
                  <a:lnTo>
                    <a:pt x="11" y="70"/>
                  </a:lnTo>
                  <a:lnTo>
                    <a:pt x="11" y="70"/>
                  </a:lnTo>
                  <a:lnTo>
                    <a:pt x="6" y="61"/>
                  </a:lnTo>
                  <a:lnTo>
                    <a:pt x="3" y="53"/>
                  </a:lnTo>
                  <a:lnTo>
                    <a:pt x="1" y="45"/>
                  </a:lnTo>
                  <a:lnTo>
                    <a:pt x="0" y="36"/>
                  </a:lnTo>
                  <a:lnTo>
                    <a:pt x="2" y="29"/>
                  </a:lnTo>
                  <a:lnTo>
                    <a:pt x="5" y="21"/>
                  </a:lnTo>
                  <a:lnTo>
                    <a:pt x="10" y="14"/>
                  </a:lnTo>
                  <a:lnTo>
                    <a:pt x="17" y="8"/>
                  </a:lnTo>
                  <a:lnTo>
                    <a:pt x="17" y="8"/>
                  </a:lnTo>
                  <a:lnTo>
                    <a:pt x="24" y="4"/>
                  </a:lnTo>
                  <a:lnTo>
                    <a:pt x="31" y="1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9" y="1"/>
                  </a:lnTo>
                  <a:lnTo>
                    <a:pt x="55" y="3"/>
                  </a:lnTo>
                  <a:lnTo>
                    <a:pt x="59" y="6"/>
                  </a:lnTo>
                  <a:lnTo>
                    <a:pt x="63" y="10"/>
                  </a:lnTo>
                  <a:lnTo>
                    <a:pt x="54" y="17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20" name="Freeform 428"/>
            <p:cNvSpPr>
              <a:spLocks noEditPoints="1"/>
            </p:cNvSpPr>
            <p:nvPr/>
          </p:nvSpPr>
          <p:spPr bwMode="auto">
            <a:xfrm>
              <a:off x="473" y="2028"/>
              <a:ext cx="26" cy="33"/>
            </a:xfrm>
            <a:custGeom>
              <a:avLst/>
              <a:gdLst/>
              <a:ahLst/>
              <a:cxnLst>
                <a:cxn ang="0">
                  <a:pos x="20" y="68"/>
                </a:cxn>
                <a:cxn ang="0">
                  <a:pos x="25" y="95"/>
                </a:cxn>
                <a:cxn ang="0">
                  <a:pos x="14" y="101"/>
                </a:cxn>
                <a:cxn ang="0">
                  <a:pos x="0" y="7"/>
                </a:cxn>
                <a:cxn ang="0">
                  <a:pos x="12" y="0"/>
                </a:cxn>
                <a:cxn ang="0">
                  <a:pos x="83" y="63"/>
                </a:cxn>
                <a:cxn ang="0">
                  <a:pos x="72" y="69"/>
                </a:cxn>
                <a:cxn ang="0">
                  <a:pos x="51" y="51"/>
                </a:cxn>
                <a:cxn ang="0">
                  <a:pos x="20" y="68"/>
                </a:cxn>
                <a:cxn ang="0">
                  <a:pos x="42" y="43"/>
                </a:cxn>
                <a:cxn ang="0">
                  <a:pos x="12" y="15"/>
                </a:cxn>
                <a:cxn ang="0">
                  <a:pos x="12" y="15"/>
                </a:cxn>
                <a:cxn ang="0">
                  <a:pos x="18" y="57"/>
                </a:cxn>
                <a:cxn ang="0">
                  <a:pos x="42" y="43"/>
                </a:cxn>
              </a:cxnLst>
              <a:rect l="0" t="0" r="r" b="b"/>
              <a:pathLst>
                <a:path w="83" h="101">
                  <a:moveTo>
                    <a:pt x="20" y="68"/>
                  </a:moveTo>
                  <a:lnTo>
                    <a:pt x="25" y="95"/>
                  </a:lnTo>
                  <a:lnTo>
                    <a:pt x="14" y="101"/>
                  </a:lnTo>
                  <a:lnTo>
                    <a:pt x="0" y="7"/>
                  </a:lnTo>
                  <a:lnTo>
                    <a:pt x="12" y="0"/>
                  </a:lnTo>
                  <a:lnTo>
                    <a:pt x="83" y="63"/>
                  </a:lnTo>
                  <a:lnTo>
                    <a:pt x="72" y="69"/>
                  </a:lnTo>
                  <a:lnTo>
                    <a:pt x="51" y="51"/>
                  </a:lnTo>
                  <a:lnTo>
                    <a:pt x="20" y="68"/>
                  </a:lnTo>
                  <a:close/>
                  <a:moveTo>
                    <a:pt x="42" y="43"/>
                  </a:moveTo>
                  <a:lnTo>
                    <a:pt x="12" y="15"/>
                  </a:lnTo>
                  <a:lnTo>
                    <a:pt x="12" y="15"/>
                  </a:lnTo>
                  <a:lnTo>
                    <a:pt x="18" y="57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21" name="Freeform 429"/>
            <p:cNvSpPr>
              <a:spLocks/>
            </p:cNvSpPr>
            <p:nvPr/>
          </p:nvSpPr>
          <p:spPr bwMode="auto">
            <a:xfrm>
              <a:off x="492" y="2011"/>
              <a:ext cx="33" cy="34"/>
            </a:xfrm>
            <a:custGeom>
              <a:avLst/>
              <a:gdLst/>
              <a:ahLst/>
              <a:cxnLst>
                <a:cxn ang="0">
                  <a:pos x="53" y="5"/>
                </a:cxn>
                <a:cxn ang="0">
                  <a:pos x="65" y="0"/>
                </a:cxn>
                <a:cxn ang="0">
                  <a:pos x="101" y="81"/>
                </a:cxn>
                <a:cxn ang="0">
                  <a:pos x="88" y="86"/>
                </a:cxn>
                <a:cxn ang="0">
                  <a:pos x="17" y="39"/>
                </a:cxn>
                <a:cxn ang="0">
                  <a:pos x="17" y="40"/>
                </a:cxn>
                <a:cxn ang="0">
                  <a:pos x="46" y="106"/>
                </a:cxn>
                <a:cxn ang="0">
                  <a:pos x="36" y="110"/>
                </a:cxn>
                <a:cxn ang="0">
                  <a:pos x="0" y="29"/>
                </a:cxn>
                <a:cxn ang="0">
                  <a:pos x="13" y="23"/>
                </a:cxn>
                <a:cxn ang="0">
                  <a:pos x="83" y="70"/>
                </a:cxn>
                <a:cxn ang="0">
                  <a:pos x="83" y="70"/>
                </a:cxn>
                <a:cxn ang="0">
                  <a:pos x="53" y="5"/>
                </a:cxn>
              </a:cxnLst>
              <a:rect l="0" t="0" r="r" b="b"/>
              <a:pathLst>
                <a:path w="101" h="110">
                  <a:moveTo>
                    <a:pt x="53" y="5"/>
                  </a:moveTo>
                  <a:lnTo>
                    <a:pt x="65" y="0"/>
                  </a:lnTo>
                  <a:lnTo>
                    <a:pt x="101" y="81"/>
                  </a:lnTo>
                  <a:lnTo>
                    <a:pt x="88" y="86"/>
                  </a:lnTo>
                  <a:lnTo>
                    <a:pt x="17" y="39"/>
                  </a:lnTo>
                  <a:lnTo>
                    <a:pt x="17" y="40"/>
                  </a:lnTo>
                  <a:lnTo>
                    <a:pt x="46" y="106"/>
                  </a:lnTo>
                  <a:lnTo>
                    <a:pt x="36" y="110"/>
                  </a:lnTo>
                  <a:lnTo>
                    <a:pt x="0" y="29"/>
                  </a:lnTo>
                  <a:lnTo>
                    <a:pt x="13" y="23"/>
                  </a:lnTo>
                  <a:lnTo>
                    <a:pt x="83" y="70"/>
                  </a:lnTo>
                  <a:lnTo>
                    <a:pt x="83" y="70"/>
                  </a:lnTo>
                  <a:lnTo>
                    <a:pt x="53" y="5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22" name="Freeform 430"/>
            <p:cNvSpPr>
              <a:spLocks noEditPoints="1"/>
            </p:cNvSpPr>
            <p:nvPr/>
          </p:nvSpPr>
          <p:spPr bwMode="auto">
            <a:xfrm>
              <a:off x="521" y="2003"/>
              <a:ext cx="29" cy="3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34" y="2"/>
                </a:cxn>
                <a:cxn ang="0">
                  <a:pos x="34" y="2"/>
                </a:cxn>
                <a:cxn ang="0">
                  <a:pos x="42" y="0"/>
                </a:cxn>
                <a:cxn ang="0">
                  <a:pos x="50" y="0"/>
                </a:cxn>
                <a:cxn ang="0">
                  <a:pos x="57" y="2"/>
                </a:cxn>
                <a:cxn ang="0">
                  <a:pos x="64" y="5"/>
                </a:cxn>
                <a:cxn ang="0">
                  <a:pos x="70" y="9"/>
                </a:cxn>
                <a:cxn ang="0">
                  <a:pos x="75" y="15"/>
                </a:cxn>
                <a:cxn ang="0">
                  <a:pos x="79" y="22"/>
                </a:cxn>
                <a:cxn ang="0">
                  <a:pos x="83" y="31"/>
                </a:cxn>
                <a:cxn ang="0">
                  <a:pos x="83" y="31"/>
                </a:cxn>
                <a:cxn ang="0">
                  <a:pos x="85" y="38"/>
                </a:cxn>
                <a:cxn ang="0">
                  <a:pos x="86" y="46"/>
                </a:cxn>
                <a:cxn ang="0">
                  <a:pos x="86" y="54"/>
                </a:cxn>
                <a:cxn ang="0">
                  <a:pos x="85" y="62"/>
                </a:cxn>
                <a:cxn ang="0">
                  <a:pos x="82" y="69"/>
                </a:cxn>
                <a:cxn ang="0">
                  <a:pos x="78" y="76"/>
                </a:cxn>
                <a:cxn ang="0">
                  <a:pos x="75" y="79"/>
                </a:cxn>
                <a:cxn ang="0">
                  <a:pos x="71" y="82"/>
                </a:cxn>
                <a:cxn ang="0">
                  <a:pos x="67" y="84"/>
                </a:cxn>
                <a:cxn ang="0">
                  <a:pos x="62" y="86"/>
                </a:cxn>
                <a:cxn ang="0">
                  <a:pos x="28" y="97"/>
                </a:cxn>
                <a:cxn ang="0">
                  <a:pos x="0" y="13"/>
                </a:cxn>
                <a:cxn ang="0">
                  <a:pos x="36" y="84"/>
                </a:cxn>
                <a:cxn ang="0">
                  <a:pos x="58" y="76"/>
                </a:cxn>
                <a:cxn ang="0">
                  <a:pos x="58" y="76"/>
                </a:cxn>
                <a:cxn ang="0">
                  <a:pos x="63" y="74"/>
                </a:cxn>
                <a:cxn ang="0">
                  <a:pos x="68" y="71"/>
                </a:cxn>
                <a:cxn ang="0">
                  <a:pos x="71" y="67"/>
                </a:cxn>
                <a:cxn ang="0">
                  <a:pos x="73" y="62"/>
                </a:cxn>
                <a:cxn ang="0">
                  <a:pos x="74" y="56"/>
                </a:cxn>
                <a:cxn ang="0">
                  <a:pos x="75" y="50"/>
                </a:cxn>
                <a:cxn ang="0">
                  <a:pos x="74" y="43"/>
                </a:cxn>
                <a:cxn ang="0">
                  <a:pos x="72" y="36"/>
                </a:cxn>
                <a:cxn ang="0">
                  <a:pos x="72" y="36"/>
                </a:cxn>
                <a:cxn ang="0">
                  <a:pos x="69" y="28"/>
                </a:cxn>
                <a:cxn ang="0">
                  <a:pos x="65" y="22"/>
                </a:cxn>
                <a:cxn ang="0">
                  <a:pos x="61" y="18"/>
                </a:cxn>
                <a:cxn ang="0">
                  <a:pos x="57" y="14"/>
                </a:cxn>
                <a:cxn ang="0">
                  <a:pos x="52" y="12"/>
                </a:cxn>
                <a:cxn ang="0">
                  <a:pos x="47" y="11"/>
                </a:cxn>
                <a:cxn ang="0">
                  <a:pos x="42" y="11"/>
                </a:cxn>
                <a:cxn ang="0">
                  <a:pos x="36" y="12"/>
                </a:cxn>
                <a:cxn ang="0">
                  <a:pos x="15" y="19"/>
                </a:cxn>
                <a:cxn ang="0">
                  <a:pos x="36" y="84"/>
                </a:cxn>
              </a:cxnLst>
              <a:rect l="0" t="0" r="r" b="b"/>
              <a:pathLst>
                <a:path w="86" h="97">
                  <a:moveTo>
                    <a:pt x="0" y="13"/>
                  </a:moveTo>
                  <a:lnTo>
                    <a:pt x="34" y="2"/>
                  </a:lnTo>
                  <a:lnTo>
                    <a:pt x="34" y="2"/>
                  </a:lnTo>
                  <a:lnTo>
                    <a:pt x="42" y="0"/>
                  </a:lnTo>
                  <a:lnTo>
                    <a:pt x="50" y="0"/>
                  </a:lnTo>
                  <a:lnTo>
                    <a:pt x="57" y="2"/>
                  </a:lnTo>
                  <a:lnTo>
                    <a:pt x="64" y="5"/>
                  </a:lnTo>
                  <a:lnTo>
                    <a:pt x="70" y="9"/>
                  </a:lnTo>
                  <a:lnTo>
                    <a:pt x="75" y="15"/>
                  </a:lnTo>
                  <a:lnTo>
                    <a:pt x="79" y="22"/>
                  </a:lnTo>
                  <a:lnTo>
                    <a:pt x="83" y="31"/>
                  </a:lnTo>
                  <a:lnTo>
                    <a:pt x="83" y="31"/>
                  </a:lnTo>
                  <a:lnTo>
                    <a:pt x="85" y="38"/>
                  </a:lnTo>
                  <a:lnTo>
                    <a:pt x="86" y="46"/>
                  </a:lnTo>
                  <a:lnTo>
                    <a:pt x="86" y="54"/>
                  </a:lnTo>
                  <a:lnTo>
                    <a:pt x="85" y="62"/>
                  </a:lnTo>
                  <a:lnTo>
                    <a:pt x="82" y="69"/>
                  </a:lnTo>
                  <a:lnTo>
                    <a:pt x="78" y="76"/>
                  </a:lnTo>
                  <a:lnTo>
                    <a:pt x="75" y="79"/>
                  </a:lnTo>
                  <a:lnTo>
                    <a:pt x="71" y="82"/>
                  </a:lnTo>
                  <a:lnTo>
                    <a:pt x="67" y="84"/>
                  </a:lnTo>
                  <a:lnTo>
                    <a:pt x="62" y="86"/>
                  </a:lnTo>
                  <a:lnTo>
                    <a:pt x="28" y="97"/>
                  </a:lnTo>
                  <a:lnTo>
                    <a:pt x="0" y="13"/>
                  </a:lnTo>
                  <a:close/>
                  <a:moveTo>
                    <a:pt x="36" y="84"/>
                  </a:moveTo>
                  <a:lnTo>
                    <a:pt x="58" y="76"/>
                  </a:lnTo>
                  <a:lnTo>
                    <a:pt x="58" y="76"/>
                  </a:lnTo>
                  <a:lnTo>
                    <a:pt x="63" y="74"/>
                  </a:lnTo>
                  <a:lnTo>
                    <a:pt x="68" y="71"/>
                  </a:lnTo>
                  <a:lnTo>
                    <a:pt x="71" y="67"/>
                  </a:lnTo>
                  <a:lnTo>
                    <a:pt x="73" y="62"/>
                  </a:lnTo>
                  <a:lnTo>
                    <a:pt x="74" y="56"/>
                  </a:lnTo>
                  <a:lnTo>
                    <a:pt x="75" y="50"/>
                  </a:lnTo>
                  <a:lnTo>
                    <a:pt x="74" y="43"/>
                  </a:lnTo>
                  <a:lnTo>
                    <a:pt x="72" y="36"/>
                  </a:lnTo>
                  <a:lnTo>
                    <a:pt x="72" y="36"/>
                  </a:lnTo>
                  <a:lnTo>
                    <a:pt x="69" y="28"/>
                  </a:lnTo>
                  <a:lnTo>
                    <a:pt x="65" y="22"/>
                  </a:lnTo>
                  <a:lnTo>
                    <a:pt x="61" y="18"/>
                  </a:lnTo>
                  <a:lnTo>
                    <a:pt x="57" y="14"/>
                  </a:lnTo>
                  <a:lnTo>
                    <a:pt x="52" y="12"/>
                  </a:lnTo>
                  <a:lnTo>
                    <a:pt x="47" y="11"/>
                  </a:lnTo>
                  <a:lnTo>
                    <a:pt x="42" y="11"/>
                  </a:lnTo>
                  <a:lnTo>
                    <a:pt x="36" y="12"/>
                  </a:lnTo>
                  <a:lnTo>
                    <a:pt x="15" y="19"/>
                  </a:lnTo>
                  <a:lnTo>
                    <a:pt x="36" y="84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23" name="Freeform 431"/>
            <p:cNvSpPr>
              <a:spLocks noEditPoints="1"/>
            </p:cNvSpPr>
            <p:nvPr/>
          </p:nvSpPr>
          <p:spPr bwMode="auto">
            <a:xfrm>
              <a:off x="564" y="1993"/>
              <a:ext cx="25" cy="32"/>
            </a:xfrm>
            <a:custGeom>
              <a:avLst/>
              <a:gdLst/>
              <a:ahLst/>
              <a:cxnLst>
                <a:cxn ang="0">
                  <a:pos x="16" y="66"/>
                </a:cxn>
                <a:cxn ang="0">
                  <a:pos x="12" y="93"/>
                </a:cxn>
                <a:cxn ang="0">
                  <a:pos x="0" y="96"/>
                </a:cxn>
                <a:cxn ang="0">
                  <a:pos x="15" y="3"/>
                </a:cxn>
                <a:cxn ang="0">
                  <a:pos x="29" y="0"/>
                </a:cxn>
                <a:cxn ang="0">
                  <a:pos x="77" y="80"/>
                </a:cxn>
                <a:cxn ang="0">
                  <a:pos x="65" y="83"/>
                </a:cxn>
                <a:cxn ang="0">
                  <a:pos x="51" y="59"/>
                </a:cxn>
                <a:cxn ang="0">
                  <a:pos x="16" y="66"/>
                </a:cxn>
                <a:cxn ang="0">
                  <a:pos x="45" y="50"/>
                </a:cxn>
                <a:cxn ang="0">
                  <a:pos x="24" y="14"/>
                </a:cxn>
                <a:cxn ang="0">
                  <a:pos x="24" y="14"/>
                </a:cxn>
                <a:cxn ang="0">
                  <a:pos x="18" y="55"/>
                </a:cxn>
                <a:cxn ang="0">
                  <a:pos x="45" y="50"/>
                </a:cxn>
              </a:cxnLst>
              <a:rect l="0" t="0" r="r" b="b"/>
              <a:pathLst>
                <a:path w="77" h="96">
                  <a:moveTo>
                    <a:pt x="16" y="66"/>
                  </a:moveTo>
                  <a:lnTo>
                    <a:pt x="12" y="93"/>
                  </a:lnTo>
                  <a:lnTo>
                    <a:pt x="0" y="96"/>
                  </a:lnTo>
                  <a:lnTo>
                    <a:pt x="15" y="3"/>
                  </a:lnTo>
                  <a:lnTo>
                    <a:pt x="29" y="0"/>
                  </a:lnTo>
                  <a:lnTo>
                    <a:pt x="77" y="80"/>
                  </a:lnTo>
                  <a:lnTo>
                    <a:pt x="65" y="83"/>
                  </a:lnTo>
                  <a:lnTo>
                    <a:pt x="51" y="59"/>
                  </a:lnTo>
                  <a:lnTo>
                    <a:pt x="16" y="66"/>
                  </a:lnTo>
                  <a:close/>
                  <a:moveTo>
                    <a:pt x="45" y="50"/>
                  </a:moveTo>
                  <a:lnTo>
                    <a:pt x="24" y="14"/>
                  </a:lnTo>
                  <a:lnTo>
                    <a:pt x="24" y="14"/>
                  </a:lnTo>
                  <a:lnTo>
                    <a:pt x="18" y="55"/>
                  </a:lnTo>
                  <a:lnTo>
                    <a:pt x="45" y="5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24" name="Freeform 432"/>
            <p:cNvSpPr>
              <a:spLocks/>
            </p:cNvSpPr>
            <p:nvPr/>
          </p:nvSpPr>
          <p:spPr bwMode="auto">
            <a:xfrm>
              <a:off x="586" y="1988"/>
              <a:ext cx="24" cy="3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71" y="0"/>
                </a:cxn>
                <a:cxn ang="0">
                  <a:pos x="73" y="10"/>
                </a:cxn>
                <a:cxn ang="0">
                  <a:pos x="43" y="14"/>
                </a:cxn>
                <a:cxn ang="0">
                  <a:pos x="52" y="92"/>
                </a:cxn>
                <a:cxn ang="0">
                  <a:pos x="40" y="93"/>
                </a:cxn>
                <a:cxn ang="0">
                  <a:pos x="31" y="16"/>
                </a:cxn>
                <a:cxn ang="0">
                  <a:pos x="1" y="19"/>
                </a:cxn>
                <a:cxn ang="0">
                  <a:pos x="0" y="8"/>
                </a:cxn>
              </a:cxnLst>
              <a:rect l="0" t="0" r="r" b="b"/>
              <a:pathLst>
                <a:path w="73" h="93">
                  <a:moveTo>
                    <a:pt x="0" y="8"/>
                  </a:moveTo>
                  <a:lnTo>
                    <a:pt x="71" y="0"/>
                  </a:lnTo>
                  <a:lnTo>
                    <a:pt x="73" y="10"/>
                  </a:lnTo>
                  <a:lnTo>
                    <a:pt x="43" y="14"/>
                  </a:lnTo>
                  <a:lnTo>
                    <a:pt x="52" y="92"/>
                  </a:lnTo>
                  <a:lnTo>
                    <a:pt x="40" y="93"/>
                  </a:lnTo>
                  <a:lnTo>
                    <a:pt x="31" y="16"/>
                  </a:lnTo>
                  <a:lnTo>
                    <a:pt x="1" y="19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25" name="Freeform 433"/>
            <p:cNvSpPr>
              <a:spLocks/>
            </p:cNvSpPr>
            <p:nvPr/>
          </p:nvSpPr>
          <p:spPr bwMode="auto">
            <a:xfrm>
              <a:off x="615" y="1986"/>
              <a:ext cx="29" cy="30"/>
            </a:xfrm>
            <a:custGeom>
              <a:avLst/>
              <a:gdLst/>
              <a:ahLst/>
              <a:cxnLst>
                <a:cxn ang="0">
                  <a:pos x="74" y="89"/>
                </a:cxn>
                <a:cxn ang="0">
                  <a:pos x="74" y="37"/>
                </a:cxn>
                <a:cxn ang="0">
                  <a:pos x="74" y="37"/>
                </a:cxn>
                <a:cxn ang="0">
                  <a:pos x="73" y="14"/>
                </a:cxn>
                <a:cxn ang="0">
                  <a:pos x="73" y="14"/>
                </a:cxn>
                <a:cxn ang="0">
                  <a:pos x="50" y="90"/>
                </a:cxn>
                <a:cxn ang="0">
                  <a:pos x="38" y="90"/>
                </a:cxn>
                <a:cxn ang="0">
                  <a:pos x="12" y="15"/>
                </a:cxn>
                <a:cxn ang="0">
                  <a:pos x="11" y="15"/>
                </a:cxn>
                <a:cxn ang="0">
                  <a:pos x="11" y="15"/>
                </a:cxn>
                <a:cxn ang="0">
                  <a:pos x="12" y="38"/>
                </a:cxn>
                <a:cxn ang="0">
                  <a:pos x="13" y="90"/>
                </a:cxn>
                <a:cxn ang="0">
                  <a:pos x="1" y="90"/>
                </a:cxn>
                <a:cxn ang="0">
                  <a:pos x="0" y="1"/>
                </a:cxn>
                <a:cxn ang="0">
                  <a:pos x="17" y="1"/>
                </a:cxn>
                <a:cxn ang="0">
                  <a:pos x="44" y="76"/>
                </a:cxn>
                <a:cxn ang="0">
                  <a:pos x="44" y="76"/>
                </a:cxn>
                <a:cxn ang="0">
                  <a:pos x="67" y="0"/>
                </a:cxn>
                <a:cxn ang="0">
                  <a:pos x="84" y="0"/>
                </a:cxn>
                <a:cxn ang="0">
                  <a:pos x="86" y="89"/>
                </a:cxn>
                <a:cxn ang="0">
                  <a:pos x="74" y="89"/>
                </a:cxn>
              </a:cxnLst>
              <a:rect l="0" t="0" r="r" b="b"/>
              <a:pathLst>
                <a:path w="86" h="90">
                  <a:moveTo>
                    <a:pt x="74" y="89"/>
                  </a:moveTo>
                  <a:lnTo>
                    <a:pt x="74" y="37"/>
                  </a:lnTo>
                  <a:lnTo>
                    <a:pt x="74" y="37"/>
                  </a:lnTo>
                  <a:lnTo>
                    <a:pt x="73" y="14"/>
                  </a:lnTo>
                  <a:lnTo>
                    <a:pt x="73" y="14"/>
                  </a:lnTo>
                  <a:lnTo>
                    <a:pt x="50" y="90"/>
                  </a:lnTo>
                  <a:lnTo>
                    <a:pt x="38" y="90"/>
                  </a:lnTo>
                  <a:lnTo>
                    <a:pt x="12" y="15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2" y="38"/>
                  </a:lnTo>
                  <a:lnTo>
                    <a:pt x="13" y="90"/>
                  </a:lnTo>
                  <a:lnTo>
                    <a:pt x="1" y="9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44" y="76"/>
                  </a:lnTo>
                  <a:lnTo>
                    <a:pt x="44" y="76"/>
                  </a:lnTo>
                  <a:lnTo>
                    <a:pt x="67" y="0"/>
                  </a:lnTo>
                  <a:lnTo>
                    <a:pt x="84" y="0"/>
                  </a:lnTo>
                  <a:lnTo>
                    <a:pt x="86" y="89"/>
                  </a:lnTo>
                  <a:lnTo>
                    <a:pt x="74" y="8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26" name="Freeform 434"/>
            <p:cNvSpPr>
              <a:spLocks noEditPoints="1"/>
            </p:cNvSpPr>
            <p:nvPr/>
          </p:nvSpPr>
          <p:spPr bwMode="auto">
            <a:xfrm>
              <a:off x="649" y="1986"/>
              <a:ext cx="29" cy="32"/>
            </a:xfrm>
            <a:custGeom>
              <a:avLst/>
              <a:gdLst/>
              <a:ahLst/>
              <a:cxnLst>
                <a:cxn ang="0">
                  <a:pos x="40" y="94"/>
                </a:cxn>
                <a:cxn ang="0">
                  <a:pos x="28" y="92"/>
                </a:cxn>
                <a:cxn ang="0">
                  <a:pos x="19" y="88"/>
                </a:cxn>
                <a:cxn ang="0">
                  <a:pos x="7" y="75"/>
                </a:cxn>
                <a:cxn ang="0">
                  <a:pos x="1" y="60"/>
                </a:cxn>
                <a:cxn ang="0">
                  <a:pos x="0" y="44"/>
                </a:cxn>
                <a:cxn ang="0">
                  <a:pos x="1" y="37"/>
                </a:cxn>
                <a:cxn ang="0">
                  <a:pos x="7" y="22"/>
                </a:cxn>
                <a:cxn ang="0">
                  <a:pos x="18" y="8"/>
                </a:cxn>
                <a:cxn ang="0">
                  <a:pos x="31" y="2"/>
                </a:cxn>
                <a:cxn ang="0">
                  <a:pos x="42" y="0"/>
                </a:cxn>
                <a:cxn ang="0">
                  <a:pos x="48" y="1"/>
                </a:cxn>
                <a:cxn ang="0">
                  <a:pos x="59" y="3"/>
                </a:cxn>
                <a:cxn ang="0">
                  <a:pos x="68" y="7"/>
                </a:cxn>
                <a:cxn ang="0">
                  <a:pos x="81" y="21"/>
                </a:cxn>
                <a:cxn ang="0">
                  <a:pos x="86" y="36"/>
                </a:cxn>
                <a:cxn ang="0">
                  <a:pos x="87" y="52"/>
                </a:cxn>
                <a:cxn ang="0">
                  <a:pos x="86" y="59"/>
                </a:cxn>
                <a:cxn ang="0">
                  <a:pos x="80" y="74"/>
                </a:cxn>
                <a:cxn ang="0">
                  <a:pos x="69" y="87"/>
                </a:cxn>
                <a:cxn ang="0">
                  <a:pos x="56" y="93"/>
                </a:cxn>
                <a:cxn ang="0">
                  <a:pos x="46" y="94"/>
                </a:cxn>
                <a:cxn ang="0">
                  <a:pos x="40" y="94"/>
                </a:cxn>
                <a:cxn ang="0">
                  <a:pos x="47" y="11"/>
                </a:cxn>
                <a:cxn ang="0">
                  <a:pos x="33" y="13"/>
                </a:cxn>
                <a:cxn ang="0">
                  <a:pos x="23" y="20"/>
                </a:cxn>
                <a:cxn ang="0">
                  <a:pos x="16" y="31"/>
                </a:cxn>
                <a:cxn ang="0">
                  <a:pos x="12" y="45"/>
                </a:cxn>
                <a:cxn ang="0">
                  <a:pos x="12" y="53"/>
                </a:cxn>
                <a:cxn ang="0">
                  <a:pos x="15" y="66"/>
                </a:cxn>
                <a:cxn ang="0">
                  <a:pos x="22" y="76"/>
                </a:cxn>
                <a:cxn ang="0">
                  <a:pos x="33" y="82"/>
                </a:cxn>
                <a:cxn ang="0">
                  <a:pos x="41" y="84"/>
                </a:cxn>
                <a:cxn ang="0">
                  <a:pos x="54" y="82"/>
                </a:cxn>
                <a:cxn ang="0">
                  <a:pos x="64" y="76"/>
                </a:cxn>
                <a:cxn ang="0">
                  <a:pos x="71" y="65"/>
                </a:cxn>
                <a:cxn ang="0">
                  <a:pos x="75" y="51"/>
                </a:cxn>
                <a:cxn ang="0">
                  <a:pos x="75" y="43"/>
                </a:cxn>
                <a:cxn ang="0">
                  <a:pos x="72" y="30"/>
                </a:cxn>
                <a:cxn ang="0">
                  <a:pos x="65" y="20"/>
                </a:cxn>
                <a:cxn ang="0">
                  <a:pos x="54" y="12"/>
                </a:cxn>
                <a:cxn ang="0">
                  <a:pos x="47" y="11"/>
                </a:cxn>
              </a:cxnLst>
              <a:rect l="0" t="0" r="r" b="b"/>
              <a:pathLst>
                <a:path w="87" h="94">
                  <a:moveTo>
                    <a:pt x="40" y="94"/>
                  </a:moveTo>
                  <a:lnTo>
                    <a:pt x="40" y="94"/>
                  </a:lnTo>
                  <a:lnTo>
                    <a:pt x="33" y="93"/>
                  </a:lnTo>
                  <a:lnTo>
                    <a:pt x="28" y="92"/>
                  </a:lnTo>
                  <a:lnTo>
                    <a:pt x="23" y="90"/>
                  </a:lnTo>
                  <a:lnTo>
                    <a:pt x="19" y="88"/>
                  </a:lnTo>
                  <a:lnTo>
                    <a:pt x="12" y="82"/>
                  </a:lnTo>
                  <a:lnTo>
                    <a:pt x="7" y="75"/>
                  </a:lnTo>
                  <a:lnTo>
                    <a:pt x="3" y="68"/>
                  </a:lnTo>
                  <a:lnTo>
                    <a:pt x="1" y="60"/>
                  </a:lnTo>
                  <a:lnTo>
                    <a:pt x="0" y="52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" y="37"/>
                  </a:lnTo>
                  <a:lnTo>
                    <a:pt x="4" y="29"/>
                  </a:lnTo>
                  <a:lnTo>
                    <a:pt x="7" y="22"/>
                  </a:lnTo>
                  <a:lnTo>
                    <a:pt x="12" y="14"/>
                  </a:lnTo>
                  <a:lnTo>
                    <a:pt x="18" y="8"/>
                  </a:lnTo>
                  <a:lnTo>
                    <a:pt x="26" y="3"/>
                  </a:lnTo>
                  <a:lnTo>
                    <a:pt x="31" y="2"/>
                  </a:lnTo>
                  <a:lnTo>
                    <a:pt x="37" y="1"/>
                  </a:lnTo>
                  <a:lnTo>
                    <a:pt x="42" y="0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54" y="1"/>
                  </a:lnTo>
                  <a:lnTo>
                    <a:pt x="59" y="3"/>
                  </a:lnTo>
                  <a:lnTo>
                    <a:pt x="64" y="5"/>
                  </a:lnTo>
                  <a:lnTo>
                    <a:pt x="68" y="7"/>
                  </a:lnTo>
                  <a:lnTo>
                    <a:pt x="75" y="13"/>
                  </a:lnTo>
                  <a:lnTo>
                    <a:pt x="81" y="21"/>
                  </a:lnTo>
                  <a:lnTo>
                    <a:pt x="84" y="28"/>
                  </a:lnTo>
                  <a:lnTo>
                    <a:pt x="86" y="36"/>
                  </a:lnTo>
                  <a:lnTo>
                    <a:pt x="87" y="44"/>
                  </a:lnTo>
                  <a:lnTo>
                    <a:pt x="87" y="52"/>
                  </a:lnTo>
                  <a:lnTo>
                    <a:pt x="87" y="52"/>
                  </a:lnTo>
                  <a:lnTo>
                    <a:pt x="86" y="59"/>
                  </a:lnTo>
                  <a:lnTo>
                    <a:pt x="84" y="67"/>
                  </a:lnTo>
                  <a:lnTo>
                    <a:pt x="80" y="74"/>
                  </a:lnTo>
                  <a:lnTo>
                    <a:pt x="75" y="81"/>
                  </a:lnTo>
                  <a:lnTo>
                    <a:pt x="69" y="87"/>
                  </a:lnTo>
                  <a:lnTo>
                    <a:pt x="61" y="92"/>
                  </a:lnTo>
                  <a:lnTo>
                    <a:pt x="56" y="93"/>
                  </a:lnTo>
                  <a:lnTo>
                    <a:pt x="51" y="94"/>
                  </a:lnTo>
                  <a:lnTo>
                    <a:pt x="46" y="94"/>
                  </a:lnTo>
                  <a:lnTo>
                    <a:pt x="40" y="94"/>
                  </a:lnTo>
                  <a:lnTo>
                    <a:pt x="40" y="94"/>
                  </a:lnTo>
                  <a:close/>
                  <a:moveTo>
                    <a:pt x="47" y="11"/>
                  </a:moveTo>
                  <a:lnTo>
                    <a:pt x="47" y="11"/>
                  </a:lnTo>
                  <a:lnTo>
                    <a:pt x="40" y="11"/>
                  </a:lnTo>
                  <a:lnTo>
                    <a:pt x="33" y="13"/>
                  </a:lnTo>
                  <a:lnTo>
                    <a:pt x="28" y="15"/>
                  </a:lnTo>
                  <a:lnTo>
                    <a:pt x="23" y="20"/>
                  </a:lnTo>
                  <a:lnTo>
                    <a:pt x="19" y="25"/>
                  </a:lnTo>
                  <a:lnTo>
                    <a:pt x="16" y="31"/>
                  </a:lnTo>
                  <a:lnTo>
                    <a:pt x="14" y="38"/>
                  </a:lnTo>
                  <a:lnTo>
                    <a:pt x="12" y="45"/>
                  </a:lnTo>
                  <a:lnTo>
                    <a:pt x="12" y="45"/>
                  </a:lnTo>
                  <a:lnTo>
                    <a:pt x="12" y="53"/>
                  </a:lnTo>
                  <a:lnTo>
                    <a:pt x="13" y="60"/>
                  </a:lnTo>
                  <a:lnTo>
                    <a:pt x="15" y="66"/>
                  </a:lnTo>
                  <a:lnTo>
                    <a:pt x="18" y="72"/>
                  </a:lnTo>
                  <a:lnTo>
                    <a:pt x="22" y="76"/>
                  </a:lnTo>
                  <a:lnTo>
                    <a:pt x="27" y="80"/>
                  </a:lnTo>
                  <a:lnTo>
                    <a:pt x="33" y="82"/>
                  </a:lnTo>
                  <a:lnTo>
                    <a:pt x="41" y="84"/>
                  </a:lnTo>
                  <a:lnTo>
                    <a:pt x="41" y="84"/>
                  </a:lnTo>
                  <a:lnTo>
                    <a:pt x="48" y="84"/>
                  </a:lnTo>
                  <a:lnTo>
                    <a:pt x="54" y="82"/>
                  </a:lnTo>
                  <a:lnTo>
                    <a:pt x="60" y="79"/>
                  </a:lnTo>
                  <a:lnTo>
                    <a:pt x="64" y="76"/>
                  </a:lnTo>
                  <a:lnTo>
                    <a:pt x="68" y="71"/>
                  </a:lnTo>
                  <a:lnTo>
                    <a:pt x="71" y="65"/>
                  </a:lnTo>
                  <a:lnTo>
                    <a:pt x="74" y="58"/>
                  </a:lnTo>
                  <a:lnTo>
                    <a:pt x="75" y="51"/>
                  </a:lnTo>
                  <a:lnTo>
                    <a:pt x="75" y="51"/>
                  </a:lnTo>
                  <a:lnTo>
                    <a:pt x="75" y="43"/>
                  </a:lnTo>
                  <a:lnTo>
                    <a:pt x="74" y="36"/>
                  </a:lnTo>
                  <a:lnTo>
                    <a:pt x="72" y="30"/>
                  </a:lnTo>
                  <a:lnTo>
                    <a:pt x="69" y="24"/>
                  </a:lnTo>
                  <a:lnTo>
                    <a:pt x="65" y="20"/>
                  </a:lnTo>
                  <a:lnTo>
                    <a:pt x="60" y="15"/>
                  </a:lnTo>
                  <a:lnTo>
                    <a:pt x="54" y="12"/>
                  </a:lnTo>
                  <a:lnTo>
                    <a:pt x="47" y="11"/>
                  </a:lnTo>
                  <a:lnTo>
                    <a:pt x="47" y="11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27" name="Freeform 435"/>
            <p:cNvSpPr>
              <a:spLocks/>
            </p:cNvSpPr>
            <p:nvPr/>
          </p:nvSpPr>
          <p:spPr bwMode="auto">
            <a:xfrm>
              <a:off x="680" y="1992"/>
              <a:ext cx="25" cy="33"/>
            </a:xfrm>
            <a:custGeom>
              <a:avLst/>
              <a:gdLst/>
              <a:ahLst/>
              <a:cxnLst>
                <a:cxn ang="0">
                  <a:pos x="62" y="34"/>
                </a:cxn>
                <a:cxn ang="0">
                  <a:pos x="62" y="25"/>
                </a:cxn>
                <a:cxn ang="0">
                  <a:pos x="58" y="19"/>
                </a:cxn>
                <a:cxn ang="0">
                  <a:pos x="51" y="15"/>
                </a:cxn>
                <a:cxn ang="0">
                  <a:pos x="44" y="12"/>
                </a:cxn>
                <a:cxn ang="0">
                  <a:pos x="31" y="13"/>
                </a:cxn>
                <a:cxn ang="0">
                  <a:pos x="25" y="16"/>
                </a:cxn>
                <a:cxn ang="0">
                  <a:pos x="21" y="24"/>
                </a:cxn>
                <a:cxn ang="0">
                  <a:pos x="21" y="29"/>
                </a:cxn>
                <a:cxn ang="0">
                  <a:pos x="26" y="35"/>
                </a:cxn>
                <a:cxn ang="0">
                  <a:pos x="53" y="47"/>
                </a:cxn>
                <a:cxn ang="0">
                  <a:pos x="61" y="51"/>
                </a:cxn>
                <a:cxn ang="0">
                  <a:pos x="66" y="57"/>
                </a:cxn>
                <a:cxn ang="0">
                  <a:pos x="69" y="65"/>
                </a:cxn>
                <a:cxn ang="0">
                  <a:pos x="69" y="74"/>
                </a:cxn>
                <a:cxn ang="0">
                  <a:pos x="67" y="81"/>
                </a:cxn>
                <a:cxn ang="0">
                  <a:pos x="59" y="90"/>
                </a:cxn>
                <a:cxn ang="0">
                  <a:pos x="48" y="94"/>
                </a:cxn>
                <a:cxn ang="0">
                  <a:pos x="36" y="95"/>
                </a:cxn>
                <a:cxn ang="0">
                  <a:pos x="30" y="94"/>
                </a:cxn>
                <a:cxn ang="0">
                  <a:pos x="13" y="88"/>
                </a:cxn>
                <a:cxn ang="0">
                  <a:pos x="5" y="81"/>
                </a:cxn>
                <a:cxn ang="0">
                  <a:pos x="2" y="75"/>
                </a:cxn>
                <a:cxn ang="0">
                  <a:pos x="0" y="63"/>
                </a:cxn>
                <a:cxn ang="0">
                  <a:pos x="11" y="59"/>
                </a:cxn>
                <a:cxn ang="0">
                  <a:pos x="11" y="65"/>
                </a:cxn>
                <a:cxn ang="0">
                  <a:pos x="14" y="73"/>
                </a:cxn>
                <a:cxn ang="0">
                  <a:pos x="20" y="79"/>
                </a:cxn>
                <a:cxn ang="0">
                  <a:pos x="32" y="84"/>
                </a:cxn>
                <a:cxn ang="0">
                  <a:pos x="39" y="85"/>
                </a:cxn>
                <a:cxn ang="0">
                  <a:pos x="50" y="83"/>
                </a:cxn>
                <a:cxn ang="0">
                  <a:pos x="56" y="78"/>
                </a:cxn>
                <a:cxn ang="0">
                  <a:pos x="57" y="73"/>
                </a:cxn>
                <a:cxn ang="0">
                  <a:pos x="56" y="65"/>
                </a:cxn>
                <a:cxn ang="0">
                  <a:pos x="50" y="59"/>
                </a:cxn>
                <a:cxn ang="0">
                  <a:pos x="24" y="47"/>
                </a:cxn>
                <a:cxn ang="0">
                  <a:pos x="19" y="45"/>
                </a:cxn>
                <a:cxn ang="0">
                  <a:pos x="12" y="37"/>
                </a:cxn>
                <a:cxn ang="0">
                  <a:pos x="9" y="29"/>
                </a:cxn>
                <a:cxn ang="0">
                  <a:pos x="10" y="23"/>
                </a:cxn>
                <a:cxn ang="0">
                  <a:pos x="13" y="14"/>
                </a:cxn>
                <a:cxn ang="0">
                  <a:pos x="20" y="6"/>
                </a:cxn>
                <a:cxn ang="0">
                  <a:pos x="31" y="1"/>
                </a:cxn>
                <a:cxn ang="0">
                  <a:pos x="45" y="1"/>
                </a:cxn>
                <a:cxn ang="0">
                  <a:pos x="55" y="4"/>
                </a:cxn>
                <a:cxn ang="0">
                  <a:pos x="67" y="13"/>
                </a:cxn>
                <a:cxn ang="0">
                  <a:pos x="73" y="23"/>
                </a:cxn>
                <a:cxn ang="0">
                  <a:pos x="73" y="36"/>
                </a:cxn>
              </a:cxnLst>
              <a:rect l="0" t="0" r="r" b="b"/>
              <a:pathLst>
                <a:path w="74" h="95">
                  <a:moveTo>
                    <a:pt x="62" y="34"/>
                  </a:moveTo>
                  <a:lnTo>
                    <a:pt x="62" y="34"/>
                  </a:lnTo>
                  <a:lnTo>
                    <a:pt x="62" y="29"/>
                  </a:lnTo>
                  <a:lnTo>
                    <a:pt x="62" y="25"/>
                  </a:lnTo>
                  <a:lnTo>
                    <a:pt x="60" y="22"/>
                  </a:lnTo>
                  <a:lnTo>
                    <a:pt x="58" y="19"/>
                  </a:lnTo>
                  <a:lnTo>
                    <a:pt x="55" y="16"/>
                  </a:lnTo>
                  <a:lnTo>
                    <a:pt x="51" y="15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38" y="12"/>
                  </a:lnTo>
                  <a:lnTo>
                    <a:pt x="31" y="13"/>
                  </a:lnTo>
                  <a:lnTo>
                    <a:pt x="28" y="14"/>
                  </a:lnTo>
                  <a:lnTo>
                    <a:pt x="25" y="16"/>
                  </a:lnTo>
                  <a:lnTo>
                    <a:pt x="23" y="20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9"/>
                  </a:lnTo>
                  <a:lnTo>
                    <a:pt x="23" y="32"/>
                  </a:lnTo>
                  <a:lnTo>
                    <a:pt x="26" y="35"/>
                  </a:lnTo>
                  <a:lnTo>
                    <a:pt x="30" y="37"/>
                  </a:lnTo>
                  <a:lnTo>
                    <a:pt x="53" y="47"/>
                  </a:lnTo>
                  <a:lnTo>
                    <a:pt x="53" y="47"/>
                  </a:lnTo>
                  <a:lnTo>
                    <a:pt x="61" y="51"/>
                  </a:lnTo>
                  <a:lnTo>
                    <a:pt x="64" y="54"/>
                  </a:lnTo>
                  <a:lnTo>
                    <a:pt x="66" y="57"/>
                  </a:lnTo>
                  <a:lnTo>
                    <a:pt x="68" y="61"/>
                  </a:lnTo>
                  <a:lnTo>
                    <a:pt x="69" y="65"/>
                  </a:lnTo>
                  <a:lnTo>
                    <a:pt x="69" y="69"/>
                  </a:lnTo>
                  <a:lnTo>
                    <a:pt x="69" y="74"/>
                  </a:lnTo>
                  <a:lnTo>
                    <a:pt x="69" y="74"/>
                  </a:lnTo>
                  <a:lnTo>
                    <a:pt x="67" y="81"/>
                  </a:lnTo>
                  <a:lnTo>
                    <a:pt x="63" y="86"/>
                  </a:lnTo>
                  <a:lnTo>
                    <a:pt x="59" y="90"/>
                  </a:lnTo>
                  <a:lnTo>
                    <a:pt x="53" y="93"/>
                  </a:lnTo>
                  <a:lnTo>
                    <a:pt x="48" y="94"/>
                  </a:lnTo>
                  <a:lnTo>
                    <a:pt x="42" y="95"/>
                  </a:lnTo>
                  <a:lnTo>
                    <a:pt x="36" y="95"/>
                  </a:lnTo>
                  <a:lnTo>
                    <a:pt x="30" y="94"/>
                  </a:lnTo>
                  <a:lnTo>
                    <a:pt x="30" y="94"/>
                  </a:lnTo>
                  <a:lnTo>
                    <a:pt x="20" y="91"/>
                  </a:lnTo>
                  <a:lnTo>
                    <a:pt x="13" y="88"/>
                  </a:lnTo>
                  <a:lnTo>
                    <a:pt x="8" y="84"/>
                  </a:lnTo>
                  <a:lnTo>
                    <a:pt x="5" y="81"/>
                  </a:lnTo>
                  <a:lnTo>
                    <a:pt x="5" y="81"/>
                  </a:lnTo>
                  <a:lnTo>
                    <a:pt x="2" y="75"/>
                  </a:lnTo>
                  <a:lnTo>
                    <a:pt x="0" y="69"/>
                  </a:lnTo>
                  <a:lnTo>
                    <a:pt x="0" y="63"/>
                  </a:lnTo>
                  <a:lnTo>
                    <a:pt x="0" y="57"/>
                  </a:lnTo>
                  <a:lnTo>
                    <a:pt x="11" y="59"/>
                  </a:lnTo>
                  <a:lnTo>
                    <a:pt x="11" y="59"/>
                  </a:lnTo>
                  <a:lnTo>
                    <a:pt x="11" y="65"/>
                  </a:lnTo>
                  <a:lnTo>
                    <a:pt x="12" y="69"/>
                  </a:lnTo>
                  <a:lnTo>
                    <a:pt x="14" y="73"/>
                  </a:lnTo>
                  <a:lnTo>
                    <a:pt x="16" y="77"/>
                  </a:lnTo>
                  <a:lnTo>
                    <a:pt x="20" y="79"/>
                  </a:lnTo>
                  <a:lnTo>
                    <a:pt x="23" y="81"/>
                  </a:lnTo>
                  <a:lnTo>
                    <a:pt x="32" y="84"/>
                  </a:lnTo>
                  <a:lnTo>
                    <a:pt x="32" y="84"/>
                  </a:lnTo>
                  <a:lnTo>
                    <a:pt x="39" y="85"/>
                  </a:lnTo>
                  <a:lnTo>
                    <a:pt x="47" y="84"/>
                  </a:lnTo>
                  <a:lnTo>
                    <a:pt x="50" y="83"/>
                  </a:lnTo>
                  <a:lnTo>
                    <a:pt x="53" y="81"/>
                  </a:lnTo>
                  <a:lnTo>
                    <a:pt x="56" y="78"/>
                  </a:lnTo>
                  <a:lnTo>
                    <a:pt x="57" y="73"/>
                  </a:lnTo>
                  <a:lnTo>
                    <a:pt x="57" y="73"/>
                  </a:lnTo>
                  <a:lnTo>
                    <a:pt x="57" y="68"/>
                  </a:lnTo>
                  <a:lnTo>
                    <a:pt x="56" y="65"/>
                  </a:lnTo>
                  <a:lnTo>
                    <a:pt x="55" y="63"/>
                  </a:lnTo>
                  <a:lnTo>
                    <a:pt x="50" y="59"/>
                  </a:lnTo>
                  <a:lnTo>
                    <a:pt x="41" y="55"/>
                  </a:lnTo>
                  <a:lnTo>
                    <a:pt x="24" y="47"/>
                  </a:lnTo>
                  <a:lnTo>
                    <a:pt x="24" y="47"/>
                  </a:lnTo>
                  <a:lnTo>
                    <a:pt x="19" y="45"/>
                  </a:lnTo>
                  <a:lnTo>
                    <a:pt x="14" y="40"/>
                  </a:lnTo>
                  <a:lnTo>
                    <a:pt x="12" y="37"/>
                  </a:lnTo>
                  <a:lnTo>
                    <a:pt x="10" y="33"/>
                  </a:lnTo>
                  <a:lnTo>
                    <a:pt x="9" y="29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1" y="18"/>
                  </a:lnTo>
                  <a:lnTo>
                    <a:pt x="13" y="14"/>
                  </a:lnTo>
                  <a:lnTo>
                    <a:pt x="16" y="10"/>
                  </a:lnTo>
                  <a:lnTo>
                    <a:pt x="20" y="6"/>
                  </a:lnTo>
                  <a:lnTo>
                    <a:pt x="25" y="3"/>
                  </a:lnTo>
                  <a:lnTo>
                    <a:pt x="31" y="1"/>
                  </a:lnTo>
                  <a:lnTo>
                    <a:pt x="37" y="0"/>
                  </a:lnTo>
                  <a:lnTo>
                    <a:pt x="45" y="1"/>
                  </a:lnTo>
                  <a:lnTo>
                    <a:pt x="45" y="1"/>
                  </a:lnTo>
                  <a:lnTo>
                    <a:pt x="55" y="4"/>
                  </a:lnTo>
                  <a:lnTo>
                    <a:pt x="62" y="8"/>
                  </a:lnTo>
                  <a:lnTo>
                    <a:pt x="67" y="13"/>
                  </a:lnTo>
                  <a:lnTo>
                    <a:pt x="71" y="18"/>
                  </a:lnTo>
                  <a:lnTo>
                    <a:pt x="73" y="23"/>
                  </a:lnTo>
                  <a:lnTo>
                    <a:pt x="74" y="28"/>
                  </a:lnTo>
                  <a:lnTo>
                    <a:pt x="73" y="36"/>
                  </a:lnTo>
                  <a:lnTo>
                    <a:pt x="62" y="34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28" name="Freeform 436"/>
            <p:cNvSpPr>
              <a:spLocks noEditPoints="1"/>
            </p:cNvSpPr>
            <p:nvPr/>
          </p:nvSpPr>
          <p:spPr bwMode="auto">
            <a:xfrm>
              <a:off x="706" y="1996"/>
              <a:ext cx="28" cy="30"/>
            </a:xfrm>
            <a:custGeom>
              <a:avLst/>
              <a:gdLst/>
              <a:ahLst/>
              <a:cxnLst>
                <a:cxn ang="0">
                  <a:pos x="11" y="88"/>
                </a:cxn>
                <a:cxn ang="0">
                  <a:pos x="0" y="85"/>
                </a:cxn>
                <a:cxn ang="0">
                  <a:pos x="24" y="0"/>
                </a:cxn>
                <a:cxn ang="0">
                  <a:pos x="63" y="11"/>
                </a:cxn>
                <a:cxn ang="0">
                  <a:pos x="63" y="11"/>
                </a:cxn>
                <a:cxn ang="0">
                  <a:pos x="68" y="13"/>
                </a:cxn>
                <a:cxn ang="0">
                  <a:pos x="73" y="16"/>
                </a:cxn>
                <a:cxn ang="0">
                  <a:pos x="77" y="19"/>
                </a:cxn>
                <a:cxn ang="0">
                  <a:pos x="79" y="23"/>
                </a:cxn>
                <a:cxn ang="0">
                  <a:pos x="81" y="27"/>
                </a:cxn>
                <a:cxn ang="0">
                  <a:pos x="82" y="32"/>
                </a:cxn>
                <a:cxn ang="0">
                  <a:pos x="82" y="37"/>
                </a:cxn>
                <a:cxn ang="0">
                  <a:pos x="81" y="42"/>
                </a:cxn>
                <a:cxn ang="0">
                  <a:pos x="81" y="42"/>
                </a:cxn>
                <a:cxn ang="0">
                  <a:pos x="80" y="46"/>
                </a:cxn>
                <a:cxn ang="0">
                  <a:pos x="77" y="50"/>
                </a:cxn>
                <a:cxn ang="0">
                  <a:pos x="75" y="54"/>
                </a:cxn>
                <a:cxn ang="0">
                  <a:pos x="71" y="57"/>
                </a:cxn>
                <a:cxn ang="0">
                  <a:pos x="66" y="60"/>
                </a:cxn>
                <a:cxn ang="0">
                  <a:pos x="61" y="61"/>
                </a:cxn>
                <a:cxn ang="0">
                  <a:pos x="56" y="61"/>
                </a:cxn>
                <a:cxn ang="0">
                  <a:pos x="49" y="60"/>
                </a:cxn>
                <a:cxn ang="0">
                  <a:pos x="22" y="52"/>
                </a:cxn>
                <a:cxn ang="0">
                  <a:pos x="11" y="88"/>
                </a:cxn>
                <a:cxn ang="0">
                  <a:pos x="25" y="43"/>
                </a:cxn>
                <a:cxn ang="0">
                  <a:pos x="48" y="49"/>
                </a:cxn>
                <a:cxn ang="0">
                  <a:pos x="48" y="49"/>
                </a:cxn>
                <a:cxn ang="0">
                  <a:pos x="55" y="50"/>
                </a:cxn>
                <a:cxn ang="0">
                  <a:pos x="58" y="50"/>
                </a:cxn>
                <a:cxn ang="0">
                  <a:pos x="61" y="49"/>
                </a:cxn>
                <a:cxn ang="0">
                  <a:pos x="64" y="48"/>
                </a:cxn>
                <a:cxn ang="0">
                  <a:pos x="66" y="45"/>
                </a:cxn>
                <a:cxn ang="0">
                  <a:pos x="68" y="42"/>
                </a:cxn>
                <a:cxn ang="0">
                  <a:pos x="69" y="39"/>
                </a:cxn>
                <a:cxn ang="0">
                  <a:pos x="69" y="39"/>
                </a:cxn>
                <a:cxn ang="0">
                  <a:pos x="70" y="35"/>
                </a:cxn>
                <a:cxn ang="0">
                  <a:pos x="70" y="31"/>
                </a:cxn>
                <a:cxn ang="0">
                  <a:pos x="69" y="29"/>
                </a:cxn>
                <a:cxn ang="0">
                  <a:pos x="68" y="26"/>
                </a:cxn>
                <a:cxn ang="0">
                  <a:pos x="66" y="24"/>
                </a:cxn>
                <a:cxn ang="0">
                  <a:pos x="63" y="22"/>
                </a:cxn>
                <a:cxn ang="0">
                  <a:pos x="57" y="20"/>
                </a:cxn>
                <a:cxn ang="0">
                  <a:pos x="33" y="13"/>
                </a:cxn>
                <a:cxn ang="0">
                  <a:pos x="25" y="43"/>
                </a:cxn>
              </a:cxnLst>
              <a:rect l="0" t="0" r="r" b="b"/>
              <a:pathLst>
                <a:path w="82" h="88">
                  <a:moveTo>
                    <a:pt x="11" y="88"/>
                  </a:moveTo>
                  <a:lnTo>
                    <a:pt x="0" y="85"/>
                  </a:lnTo>
                  <a:lnTo>
                    <a:pt x="24" y="0"/>
                  </a:lnTo>
                  <a:lnTo>
                    <a:pt x="63" y="11"/>
                  </a:lnTo>
                  <a:lnTo>
                    <a:pt x="63" y="11"/>
                  </a:lnTo>
                  <a:lnTo>
                    <a:pt x="68" y="13"/>
                  </a:lnTo>
                  <a:lnTo>
                    <a:pt x="73" y="16"/>
                  </a:lnTo>
                  <a:lnTo>
                    <a:pt x="77" y="19"/>
                  </a:lnTo>
                  <a:lnTo>
                    <a:pt x="79" y="23"/>
                  </a:lnTo>
                  <a:lnTo>
                    <a:pt x="81" y="27"/>
                  </a:lnTo>
                  <a:lnTo>
                    <a:pt x="82" y="32"/>
                  </a:lnTo>
                  <a:lnTo>
                    <a:pt x="82" y="37"/>
                  </a:lnTo>
                  <a:lnTo>
                    <a:pt x="81" y="42"/>
                  </a:lnTo>
                  <a:lnTo>
                    <a:pt x="81" y="42"/>
                  </a:lnTo>
                  <a:lnTo>
                    <a:pt x="80" y="46"/>
                  </a:lnTo>
                  <a:lnTo>
                    <a:pt x="77" y="50"/>
                  </a:lnTo>
                  <a:lnTo>
                    <a:pt x="75" y="54"/>
                  </a:lnTo>
                  <a:lnTo>
                    <a:pt x="71" y="57"/>
                  </a:lnTo>
                  <a:lnTo>
                    <a:pt x="66" y="60"/>
                  </a:lnTo>
                  <a:lnTo>
                    <a:pt x="61" y="61"/>
                  </a:lnTo>
                  <a:lnTo>
                    <a:pt x="56" y="61"/>
                  </a:lnTo>
                  <a:lnTo>
                    <a:pt x="49" y="60"/>
                  </a:lnTo>
                  <a:lnTo>
                    <a:pt x="22" y="52"/>
                  </a:lnTo>
                  <a:lnTo>
                    <a:pt x="11" y="88"/>
                  </a:lnTo>
                  <a:close/>
                  <a:moveTo>
                    <a:pt x="25" y="43"/>
                  </a:moveTo>
                  <a:lnTo>
                    <a:pt x="48" y="49"/>
                  </a:lnTo>
                  <a:lnTo>
                    <a:pt x="48" y="49"/>
                  </a:lnTo>
                  <a:lnTo>
                    <a:pt x="55" y="50"/>
                  </a:lnTo>
                  <a:lnTo>
                    <a:pt x="58" y="50"/>
                  </a:lnTo>
                  <a:lnTo>
                    <a:pt x="61" y="49"/>
                  </a:lnTo>
                  <a:lnTo>
                    <a:pt x="64" y="48"/>
                  </a:lnTo>
                  <a:lnTo>
                    <a:pt x="66" y="45"/>
                  </a:lnTo>
                  <a:lnTo>
                    <a:pt x="68" y="42"/>
                  </a:lnTo>
                  <a:lnTo>
                    <a:pt x="69" y="39"/>
                  </a:lnTo>
                  <a:lnTo>
                    <a:pt x="69" y="39"/>
                  </a:lnTo>
                  <a:lnTo>
                    <a:pt x="70" y="35"/>
                  </a:lnTo>
                  <a:lnTo>
                    <a:pt x="70" y="31"/>
                  </a:lnTo>
                  <a:lnTo>
                    <a:pt x="69" y="29"/>
                  </a:lnTo>
                  <a:lnTo>
                    <a:pt x="68" y="26"/>
                  </a:lnTo>
                  <a:lnTo>
                    <a:pt x="66" y="24"/>
                  </a:lnTo>
                  <a:lnTo>
                    <a:pt x="63" y="22"/>
                  </a:lnTo>
                  <a:lnTo>
                    <a:pt x="57" y="20"/>
                  </a:lnTo>
                  <a:lnTo>
                    <a:pt x="33" y="13"/>
                  </a:lnTo>
                  <a:lnTo>
                    <a:pt x="25" y="4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29" name="Freeform 437"/>
            <p:cNvSpPr>
              <a:spLocks/>
            </p:cNvSpPr>
            <p:nvPr/>
          </p:nvSpPr>
          <p:spPr bwMode="auto">
            <a:xfrm>
              <a:off x="731" y="2003"/>
              <a:ext cx="33" cy="37"/>
            </a:xfrm>
            <a:custGeom>
              <a:avLst/>
              <a:gdLst/>
              <a:ahLst/>
              <a:cxnLst>
                <a:cxn ang="0">
                  <a:pos x="87" y="21"/>
                </a:cxn>
                <a:cxn ang="0">
                  <a:pos x="98" y="25"/>
                </a:cxn>
                <a:cxn ang="0">
                  <a:pos x="66" y="107"/>
                </a:cxn>
                <a:cxn ang="0">
                  <a:pos x="54" y="103"/>
                </a:cxn>
                <a:cxn ang="0">
                  <a:pos x="69" y="65"/>
                </a:cxn>
                <a:cxn ang="0">
                  <a:pos x="26" y="48"/>
                </a:cxn>
                <a:cxn ang="0">
                  <a:pos x="11" y="87"/>
                </a:cxn>
                <a:cxn ang="0">
                  <a:pos x="0" y="83"/>
                </a:cxn>
                <a:cxn ang="0">
                  <a:pos x="32" y="0"/>
                </a:cxn>
                <a:cxn ang="0">
                  <a:pos x="43" y="4"/>
                </a:cxn>
                <a:cxn ang="0">
                  <a:pos x="30" y="38"/>
                </a:cxn>
                <a:cxn ang="0">
                  <a:pos x="73" y="55"/>
                </a:cxn>
                <a:cxn ang="0">
                  <a:pos x="87" y="21"/>
                </a:cxn>
              </a:cxnLst>
              <a:rect l="0" t="0" r="r" b="b"/>
              <a:pathLst>
                <a:path w="98" h="107">
                  <a:moveTo>
                    <a:pt x="87" y="21"/>
                  </a:moveTo>
                  <a:lnTo>
                    <a:pt x="98" y="25"/>
                  </a:lnTo>
                  <a:lnTo>
                    <a:pt x="66" y="107"/>
                  </a:lnTo>
                  <a:lnTo>
                    <a:pt x="54" y="103"/>
                  </a:lnTo>
                  <a:lnTo>
                    <a:pt x="69" y="65"/>
                  </a:lnTo>
                  <a:lnTo>
                    <a:pt x="26" y="48"/>
                  </a:lnTo>
                  <a:lnTo>
                    <a:pt x="11" y="87"/>
                  </a:lnTo>
                  <a:lnTo>
                    <a:pt x="0" y="83"/>
                  </a:lnTo>
                  <a:lnTo>
                    <a:pt x="32" y="0"/>
                  </a:lnTo>
                  <a:lnTo>
                    <a:pt x="43" y="4"/>
                  </a:lnTo>
                  <a:lnTo>
                    <a:pt x="30" y="38"/>
                  </a:lnTo>
                  <a:lnTo>
                    <a:pt x="73" y="55"/>
                  </a:lnTo>
                  <a:lnTo>
                    <a:pt x="87" y="21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30" name="Freeform 438"/>
            <p:cNvSpPr>
              <a:spLocks/>
            </p:cNvSpPr>
            <p:nvPr/>
          </p:nvSpPr>
          <p:spPr bwMode="auto">
            <a:xfrm>
              <a:off x="758" y="2017"/>
              <a:ext cx="32" cy="35"/>
            </a:xfrm>
            <a:custGeom>
              <a:avLst/>
              <a:gdLst/>
              <a:ahLst/>
              <a:cxnLst>
                <a:cxn ang="0">
                  <a:pos x="59" y="109"/>
                </a:cxn>
                <a:cxn ang="0">
                  <a:pos x="0" y="80"/>
                </a:cxn>
                <a:cxn ang="0">
                  <a:pos x="39" y="0"/>
                </a:cxn>
                <a:cxn ang="0">
                  <a:pos x="97" y="28"/>
                </a:cxn>
                <a:cxn ang="0">
                  <a:pos x="93" y="38"/>
                </a:cxn>
                <a:cxn ang="0">
                  <a:pos x="46" y="15"/>
                </a:cxn>
                <a:cxn ang="0">
                  <a:pos x="34" y="39"/>
                </a:cxn>
                <a:cxn ang="0">
                  <a:pos x="77" y="60"/>
                </a:cxn>
                <a:cxn ang="0">
                  <a:pos x="72" y="70"/>
                </a:cxn>
                <a:cxn ang="0">
                  <a:pos x="29" y="49"/>
                </a:cxn>
                <a:cxn ang="0">
                  <a:pos x="16" y="75"/>
                </a:cxn>
                <a:cxn ang="0">
                  <a:pos x="64" y="99"/>
                </a:cxn>
                <a:cxn ang="0">
                  <a:pos x="59" y="109"/>
                </a:cxn>
              </a:cxnLst>
              <a:rect l="0" t="0" r="r" b="b"/>
              <a:pathLst>
                <a:path w="97" h="109">
                  <a:moveTo>
                    <a:pt x="59" y="109"/>
                  </a:moveTo>
                  <a:lnTo>
                    <a:pt x="0" y="80"/>
                  </a:lnTo>
                  <a:lnTo>
                    <a:pt x="39" y="0"/>
                  </a:lnTo>
                  <a:lnTo>
                    <a:pt x="97" y="28"/>
                  </a:lnTo>
                  <a:lnTo>
                    <a:pt x="93" y="38"/>
                  </a:lnTo>
                  <a:lnTo>
                    <a:pt x="46" y="15"/>
                  </a:lnTo>
                  <a:lnTo>
                    <a:pt x="34" y="39"/>
                  </a:lnTo>
                  <a:lnTo>
                    <a:pt x="77" y="60"/>
                  </a:lnTo>
                  <a:lnTo>
                    <a:pt x="72" y="70"/>
                  </a:lnTo>
                  <a:lnTo>
                    <a:pt x="29" y="49"/>
                  </a:lnTo>
                  <a:lnTo>
                    <a:pt x="16" y="75"/>
                  </a:lnTo>
                  <a:lnTo>
                    <a:pt x="64" y="99"/>
                  </a:lnTo>
                  <a:lnTo>
                    <a:pt x="59" y="10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31" name="Freeform 439"/>
            <p:cNvSpPr>
              <a:spLocks noEditPoints="1"/>
            </p:cNvSpPr>
            <p:nvPr/>
          </p:nvSpPr>
          <p:spPr bwMode="auto">
            <a:xfrm>
              <a:off x="782" y="2028"/>
              <a:ext cx="32" cy="38"/>
            </a:xfrm>
            <a:custGeom>
              <a:avLst/>
              <a:gdLst/>
              <a:ahLst/>
              <a:cxnLst>
                <a:cxn ang="0">
                  <a:pos x="0" y="77"/>
                </a:cxn>
                <a:cxn ang="0">
                  <a:pos x="81" y="21"/>
                </a:cxn>
                <a:cxn ang="0">
                  <a:pos x="86" y="25"/>
                </a:cxn>
                <a:cxn ang="0">
                  <a:pos x="94" y="32"/>
                </a:cxn>
                <a:cxn ang="0">
                  <a:pos x="98" y="42"/>
                </a:cxn>
                <a:cxn ang="0">
                  <a:pos x="97" y="52"/>
                </a:cxn>
                <a:cxn ang="0">
                  <a:pos x="94" y="58"/>
                </a:cxn>
                <a:cxn ang="0">
                  <a:pos x="89" y="64"/>
                </a:cxn>
                <a:cxn ang="0">
                  <a:pos x="77" y="69"/>
                </a:cxn>
                <a:cxn ang="0">
                  <a:pos x="72" y="69"/>
                </a:cxn>
                <a:cxn ang="0">
                  <a:pos x="75" y="77"/>
                </a:cxn>
                <a:cxn ang="0">
                  <a:pos x="72" y="89"/>
                </a:cxn>
                <a:cxn ang="0">
                  <a:pos x="64" y="103"/>
                </a:cxn>
                <a:cxn ang="0">
                  <a:pos x="62" y="108"/>
                </a:cxn>
                <a:cxn ang="0">
                  <a:pos x="64" y="113"/>
                </a:cxn>
                <a:cxn ang="0">
                  <a:pos x="50" y="107"/>
                </a:cxn>
                <a:cxn ang="0">
                  <a:pos x="52" y="102"/>
                </a:cxn>
                <a:cxn ang="0">
                  <a:pos x="60" y="87"/>
                </a:cxn>
                <a:cxn ang="0">
                  <a:pos x="62" y="82"/>
                </a:cxn>
                <a:cxn ang="0">
                  <a:pos x="63" y="77"/>
                </a:cxn>
                <a:cxn ang="0">
                  <a:pos x="61" y="71"/>
                </a:cxn>
                <a:cxn ang="0">
                  <a:pos x="55" y="65"/>
                </a:cxn>
                <a:cxn ang="0">
                  <a:pos x="10" y="83"/>
                </a:cxn>
                <a:cxn ang="0">
                  <a:pos x="59" y="56"/>
                </a:cxn>
                <a:cxn ang="0">
                  <a:pos x="65" y="59"/>
                </a:cxn>
                <a:cxn ang="0">
                  <a:pos x="71" y="60"/>
                </a:cxn>
                <a:cxn ang="0">
                  <a:pos x="77" y="58"/>
                </a:cxn>
                <a:cxn ang="0">
                  <a:pos x="82" y="52"/>
                </a:cxn>
                <a:cxn ang="0">
                  <a:pos x="85" y="48"/>
                </a:cxn>
                <a:cxn ang="0">
                  <a:pos x="86" y="42"/>
                </a:cxn>
                <a:cxn ang="0">
                  <a:pos x="80" y="34"/>
                </a:cxn>
                <a:cxn ang="0">
                  <a:pos x="51" y="15"/>
                </a:cxn>
              </a:cxnLst>
              <a:rect l="0" t="0" r="r" b="b"/>
              <a:pathLst>
                <a:path w="98" h="115">
                  <a:moveTo>
                    <a:pt x="10" y="83"/>
                  </a:moveTo>
                  <a:lnTo>
                    <a:pt x="0" y="77"/>
                  </a:lnTo>
                  <a:lnTo>
                    <a:pt x="46" y="0"/>
                  </a:lnTo>
                  <a:lnTo>
                    <a:pt x="81" y="21"/>
                  </a:lnTo>
                  <a:lnTo>
                    <a:pt x="81" y="21"/>
                  </a:lnTo>
                  <a:lnTo>
                    <a:pt x="86" y="25"/>
                  </a:lnTo>
                  <a:lnTo>
                    <a:pt x="90" y="28"/>
                  </a:lnTo>
                  <a:lnTo>
                    <a:pt x="94" y="32"/>
                  </a:lnTo>
                  <a:lnTo>
                    <a:pt x="96" y="36"/>
                  </a:lnTo>
                  <a:lnTo>
                    <a:pt x="98" y="42"/>
                  </a:lnTo>
                  <a:lnTo>
                    <a:pt x="98" y="47"/>
                  </a:lnTo>
                  <a:lnTo>
                    <a:pt x="97" y="52"/>
                  </a:lnTo>
                  <a:lnTo>
                    <a:pt x="94" y="58"/>
                  </a:lnTo>
                  <a:lnTo>
                    <a:pt x="94" y="58"/>
                  </a:lnTo>
                  <a:lnTo>
                    <a:pt x="92" y="62"/>
                  </a:lnTo>
                  <a:lnTo>
                    <a:pt x="89" y="64"/>
                  </a:lnTo>
                  <a:lnTo>
                    <a:pt x="82" y="68"/>
                  </a:lnTo>
                  <a:lnTo>
                    <a:pt x="77" y="69"/>
                  </a:lnTo>
                  <a:lnTo>
                    <a:pt x="72" y="69"/>
                  </a:lnTo>
                  <a:lnTo>
                    <a:pt x="72" y="69"/>
                  </a:lnTo>
                  <a:lnTo>
                    <a:pt x="74" y="73"/>
                  </a:lnTo>
                  <a:lnTo>
                    <a:pt x="75" y="77"/>
                  </a:lnTo>
                  <a:lnTo>
                    <a:pt x="75" y="82"/>
                  </a:lnTo>
                  <a:lnTo>
                    <a:pt x="72" y="89"/>
                  </a:lnTo>
                  <a:lnTo>
                    <a:pt x="64" y="103"/>
                  </a:lnTo>
                  <a:lnTo>
                    <a:pt x="64" y="103"/>
                  </a:lnTo>
                  <a:lnTo>
                    <a:pt x="63" y="106"/>
                  </a:lnTo>
                  <a:lnTo>
                    <a:pt x="62" y="108"/>
                  </a:lnTo>
                  <a:lnTo>
                    <a:pt x="62" y="110"/>
                  </a:lnTo>
                  <a:lnTo>
                    <a:pt x="64" y="113"/>
                  </a:lnTo>
                  <a:lnTo>
                    <a:pt x="62" y="115"/>
                  </a:lnTo>
                  <a:lnTo>
                    <a:pt x="50" y="107"/>
                  </a:lnTo>
                  <a:lnTo>
                    <a:pt x="50" y="107"/>
                  </a:lnTo>
                  <a:lnTo>
                    <a:pt x="52" y="102"/>
                  </a:lnTo>
                  <a:lnTo>
                    <a:pt x="55" y="96"/>
                  </a:lnTo>
                  <a:lnTo>
                    <a:pt x="60" y="87"/>
                  </a:lnTo>
                  <a:lnTo>
                    <a:pt x="60" y="87"/>
                  </a:lnTo>
                  <a:lnTo>
                    <a:pt x="62" y="82"/>
                  </a:lnTo>
                  <a:lnTo>
                    <a:pt x="63" y="79"/>
                  </a:lnTo>
                  <a:lnTo>
                    <a:pt x="63" y="77"/>
                  </a:lnTo>
                  <a:lnTo>
                    <a:pt x="63" y="74"/>
                  </a:lnTo>
                  <a:lnTo>
                    <a:pt x="61" y="71"/>
                  </a:lnTo>
                  <a:lnTo>
                    <a:pt x="58" y="68"/>
                  </a:lnTo>
                  <a:lnTo>
                    <a:pt x="55" y="65"/>
                  </a:lnTo>
                  <a:lnTo>
                    <a:pt x="30" y="50"/>
                  </a:lnTo>
                  <a:lnTo>
                    <a:pt x="10" y="83"/>
                  </a:lnTo>
                  <a:close/>
                  <a:moveTo>
                    <a:pt x="35" y="42"/>
                  </a:moveTo>
                  <a:lnTo>
                    <a:pt x="59" y="56"/>
                  </a:lnTo>
                  <a:lnTo>
                    <a:pt x="59" y="56"/>
                  </a:lnTo>
                  <a:lnTo>
                    <a:pt x="65" y="59"/>
                  </a:lnTo>
                  <a:lnTo>
                    <a:pt x="68" y="60"/>
                  </a:lnTo>
                  <a:lnTo>
                    <a:pt x="71" y="60"/>
                  </a:lnTo>
                  <a:lnTo>
                    <a:pt x="74" y="60"/>
                  </a:lnTo>
                  <a:lnTo>
                    <a:pt x="77" y="58"/>
                  </a:lnTo>
                  <a:lnTo>
                    <a:pt x="79" y="56"/>
                  </a:lnTo>
                  <a:lnTo>
                    <a:pt x="82" y="52"/>
                  </a:lnTo>
                  <a:lnTo>
                    <a:pt x="82" y="52"/>
                  </a:lnTo>
                  <a:lnTo>
                    <a:pt x="85" y="48"/>
                  </a:lnTo>
                  <a:lnTo>
                    <a:pt x="86" y="45"/>
                  </a:lnTo>
                  <a:lnTo>
                    <a:pt x="86" y="42"/>
                  </a:lnTo>
                  <a:lnTo>
                    <a:pt x="85" y="38"/>
                  </a:lnTo>
                  <a:lnTo>
                    <a:pt x="80" y="34"/>
                  </a:lnTo>
                  <a:lnTo>
                    <a:pt x="76" y="31"/>
                  </a:lnTo>
                  <a:lnTo>
                    <a:pt x="51" y="15"/>
                  </a:lnTo>
                  <a:lnTo>
                    <a:pt x="35" y="4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32" name="Freeform 440"/>
            <p:cNvSpPr>
              <a:spLocks/>
            </p:cNvSpPr>
            <p:nvPr/>
          </p:nvSpPr>
          <p:spPr bwMode="auto">
            <a:xfrm>
              <a:off x="806" y="2046"/>
              <a:ext cx="20" cy="26"/>
            </a:xfrm>
            <a:custGeom>
              <a:avLst/>
              <a:gdLst/>
              <a:ahLst/>
              <a:cxnLst>
                <a:cxn ang="0">
                  <a:pos x="10" y="79"/>
                </a:cxn>
                <a:cxn ang="0">
                  <a:pos x="0" y="72"/>
                </a:cxn>
                <a:cxn ang="0">
                  <a:pos x="52" y="0"/>
                </a:cxn>
                <a:cxn ang="0">
                  <a:pos x="62" y="7"/>
                </a:cxn>
                <a:cxn ang="0">
                  <a:pos x="10" y="79"/>
                </a:cxn>
              </a:cxnLst>
              <a:rect l="0" t="0" r="r" b="b"/>
              <a:pathLst>
                <a:path w="62" h="79">
                  <a:moveTo>
                    <a:pt x="10" y="79"/>
                  </a:moveTo>
                  <a:lnTo>
                    <a:pt x="0" y="72"/>
                  </a:lnTo>
                  <a:lnTo>
                    <a:pt x="52" y="0"/>
                  </a:lnTo>
                  <a:lnTo>
                    <a:pt x="62" y="7"/>
                  </a:lnTo>
                  <a:lnTo>
                    <a:pt x="10" y="7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33" name="Freeform 441"/>
            <p:cNvSpPr>
              <a:spLocks/>
            </p:cNvSpPr>
            <p:nvPr/>
          </p:nvSpPr>
          <p:spPr bwMode="auto">
            <a:xfrm>
              <a:off x="817" y="2056"/>
              <a:ext cx="29" cy="30"/>
            </a:xfrm>
            <a:custGeom>
              <a:avLst/>
              <a:gdLst/>
              <a:ahLst/>
              <a:cxnLst>
                <a:cxn ang="0">
                  <a:pos x="75" y="47"/>
                </a:cxn>
                <a:cxn ang="0">
                  <a:pos x="78" y="38"/>
                </a:cxn>
                <a:cxn ang="0">
                  <a:pos x="76" y="29"/>
                </a:cxn>
                <a:cxn ang="0">
                  <a:pos x="72" y="23"/>
                </a:cxn>
                <a:cxn ang="0">
                  <a:pos x="67" y="18"/>
                </a:cxn>
                <a:cxn ang="0">
                  <a:pos x="57" y="12"/>
                </a:cxn>
                <a:cxn ang="0">
                  <a:pos x="46" y="12"/>
                </a:cxn>
                <a:cxn ang="0">
                  <a:pos x="34" y="16"/>
                </a:cxn>
                <a:cxn ang="0">
                  <a:pos x="23" y="27"/>
                </a:cxn>
                <a:cxn ang="0">
                  <a:pos x="18" y="33"/>
                </a:cxn>
                <a:cxn ang="0">
                  <a:pos x="12" y="45"/>
                </a:cxn>
                <a:cxn ang="0">
                  <a:pos x="12" y="57"/>
                </a:cxn>
                <a:cxn ang="0">
                  <a:pos x="17" y="69"/>
                </a:cxn>
                <a:cxn ang="0">
                  <a:pos x="22" y="74"/>
                </a:cxn>
                <a:cxn ang="0">
                  <a:pos x="32" y="79"/>
                </a:cxn>
                <a:cxn ang="0">
                  <a:pos x="41" y="79"/>
                </a:cxn>
                <a:cxn ang="0">
                  <a:pos x="51" y="75"/>
                </a:cxn>
                <a:cxn ang="0">
                  <a:pos x="66" y="78"/>
                </a:cxn>
                <a:cxn ang="0">
                  <a:pos x="62" y="82"/>
                </a:cxn>
                <a:cxn ang="0">
                  <a:pos x="53" y="87"/>
                </a:cxn>
                <a:cxn ang="0">
                  <a:pos x="40" y="90"/>
                </a:cxn>
                <a:cxn ang="0">
                  <a:pos x="27" y="88"/>
                </a:cxn>
                <a:cxn ang="0">
                  <a:pos x="14" y="81"/>
                </a:cxn>
                <a:cxn ang="0">
                  <a:pos x="9" y="76"/>
                </a:cxn>
                <a:cxn ang="0">
                  <a:pos x="1" y="63"/>
                </a:cxn>
                <a:cxn ang="0">
                  <a:pos x="0" y="47"/>
                </a:cxn>
                <a:cxn ang="0">
                  <a:pos x="6" y="29"/>
                </a:cxn>
                <a:cxn ang="0">
                  <a:pos x="13" y="19"/>
                </a:cxn>
                <a:cxn ang="0">
                  <a:pos x="27" y="7"/>
                </a:cxn>
                <a:cxn ang="0">
                  <a:pos x="42" y="0"/>
                </a:cxn>
                <a:cxn ang="0">
                  <a:pos x="58" y="1"/>
                </a:cxn>
                <a:cxn ang="0">
                  <a:pos x="74" y="9"/>
                </a:cxn>
                <a:cxn ang="0">
                  <a:pos x="80" y="15"/>
                </a:cxn>
                <a:cxn ang="0">
                  <a:pos x="87" y="27"/>
                </a:cxn>
                <a:cxn ang="0">
                  <a:pos x="89" y="39"/>
                </a:cxn>
                <a:cxn ang="0">
                  <a:pos x="87" y="50"/>
                </a:cxn>
                <a:cxn ang="0">
                  <a:pos x="75" y="47"/>
                </a:cxn>
              </a:cxnLst>
              <a:rect l="0" t="0" r="r" b="b"/>
              <a:pathLst>
                <a:path w="89" h="90">
                  <a:moveTo>
                    <a:pt x="75" y="47"/>
                  </a:moveTo>
                  <a:lnTo>
                    <a:pt x="75" y="47"/>
                  </a:lnTo>
                  <a:lnTo>
                    <a:pt x="77" y="42"/>
                  </a:lnTo>
                  <a:lnTo>
                    <a:pt x="78" y="38"/>
                  </a:lnTo>
                  <a:lnTo>
                    <a:pt x="77" y="33"/>
                  </a:lnTo>
                  <a:lnTo>
                    <a:pt x="76" y="29"/>
                  </a:lnTo>
                  <a:lnTo>
                    <a:pt x="74" y="26"/>
                  </a:lnTo>
                  <a:lnTo>
                    <a:pt x="72" y="23"/>
                  </a:lnTo>
                  <a:lnTo>
                    <a:pt x="67" y="18"/>
                  </a:lnTo>
                  <a:lnTo>
                    <a:pt x="67" y="18"/>
                  </a:lnTo>
                  <a:lnTo>
                    <a:pt x="62" y="14"/>
                  </a:lnTo>
                  <a:lnTo>
                    <a:pt x="57" y="12"/>
                  </a:lnTo>
                  <a:lnTo>
                    <a:pt x="52" y="11"/>
                  </a:lnTo>
                  <a:lnTo>
                    <a:pt x="46" y="12"/>
                  </a:lnTo>
                  <a:lnTo>
                    <a:pt x="40" y="13"/>
                  </a:lnTo>
                  <a:lnTo>
                    <a:pt x="34" y="16"/>
                  </a:lnTo>
                  <a:lnTo>
                    <a:pt x="28" y="21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18" y="33"/>
                  </a:lnTo>
                  <a:lnTo>
                    <a:pt x="15" y="39"/>
                  </a:lnTo>
                  <a:lnTo>
                    <a:pt x="12" y="45"/>
                  </a:lnTo>
                  <a:lnTo>
                    <a:pt x="11" y="51"/>
                  </a:lnTo>
                  <a:lnTo>
                    <a:pt x="12" y="57"/>
                  </a:lnTo>
                  <a:lnTo>
                    <a:pt x="14" y="63"/>
                  </a:lnTo>
                  <a:lnTo>
                    <a:pt x="17" y="69"/>
                  </a:lnTo>
                  <a:lnTo>
                    <a:pt x="22" y="74"/>
                  </a:lnTo>
                  <a:lnTo>
                    <a:pt x="22" y="74"/>
                  </a:lnTo>
                  <a:lnTo>
                    <a:pt x="28" y="77"/>
                  </a:lnTo>
                  <a:lnTo>
                    <a:pt x="32" y="79"/>
                  </a:lnTo>
                  <a:lnTo>
                    <a:pt x="36" y="79"/>
                  </a:lnTo>
                  <a:lnTo>
                    <a:pt x="41" y="79"/>
                  </a:lnTo>
                  <a:lnTo>
                    <a:pt x="46" y="78"/>
                  </a:lnTo>
                  <a:lnTo>
                    <a:pt x="51" y="75"/>
                  </a:lnTo>
                  <a:lnTo>
                    <a:pt x="57" y="71"/>
                  </a:lnTo>
                  <a:lnTo>
                    <a:pt x="66" y="78"/>
                  </a:lnTo>
                  <a:lnTo>
                    <a:pt x="66" y="78"/>
                  </a:lnTo>
                  <a:lnTo>
                    <a:pt x="62" y="82"/>
                  </a:lnTo>
                  <a:lnTo>
                    <a:pt x="57" y="85"/>
                  </a:lnTo>
                  <a:lnTo>
                    <a:pt x="53" y="87"/>
                  </a:lnTo>
                  <a:lnTo>
                    <a:pt x="49" y="89"/>
                  </a:lnTo>
                  <a:lnTo>
                    <a:pt x="40" y="90"/>
                  </a:lnTo>
                  <a:lnTo>
                    <a:pt x="33" y="90"/>
                  </a:lnTo>
                  <a:lnTo>
                    <a:pt x="27" y="88"/>
                  </a:lnTo>
                  <a:lnTo>
                    <a:pt x="21" y="85"/>
                  </a:lnTo>
                  <a:lnTo>
                    <a:pt x="14" y="81"/>
                  </a:lnTo>
                  <a:lnTo>
                    <a:pt x="14" y="81"/>
                  </a:lnTo>
                  <a:lnTo>
                    <a:pt x="9" y="76"/>
                  </a:lnTo>
                  <a:lnTo>
                    <a:pt x="5" y="70"/>
                  </a:lnTo>
                  <a:lnTo>
                    <a:pt x="1" y="63"/>
                  </a:lnTo>
                  <a:lnTo>
                    <a:pt x="0" y="55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6" y="29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20" y="12"/>
                  </a:lnTo>
                  <a:lnTo>
                    <a:pt x="27" y="7"/>
                  </a:lnTo>
                  <a:lnTo>
                    <a:pt x="34" y="3"/>
                  </a:lnTo>
                  <a:lnTo>
                    <a:pt x="42" y="0"/>
                  </a:lnTo>
                  <a:lnTo>
                    <a:pt x="50" y="0"/>
                  </a:lnTo>
                  <a:lnTo>
                    <a:pt x="58" y="1"/>
                  </a:lnTo>
                  <a:lnTo>
                    <a:pt x="66" y="4"/>
                  </a:lnTo>
                  <a:lnTo>
                    <a:pt x="74" y="9"/>
                  </a:lnTo>
                  <a:lnTo>
                    <a:pt x="74" y="9"/>
                  </a:lnTo>
                  <a:lnTo>
                    <a:pt x="80" y="15"/>
                  </a:lnTo>
                  <a:lnTo>
                    <a:pt x="84" y="21"/>
                  </a:lnTo>
                  <a:lnTo>
                    <a:pt x="87" y="27"/>
                  </a:lnTo>
                  <a:lnTo>
                    <a:pt x="89" y="33"/>
                  </a:lnTo>
                  <a:lnTo>
                    <a:pt x="89" y="39"/>
                  </a:lnTo>
                  <a:lnTo>
                    <a:pt x="88" y="44"/>
                  </a:lnTo>
                  <a:lnTo>
                    <a:pt x="87" y="50"/>
                  </a:lnTo>
                  <a:lnTo>
                    <a:pt x="84" y="55"/>
                  </a:lnTo>
                  <a:lnTo>
                    <a:pt x="75" y="47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34" name="Freeform 442"/>
            <p:cNvSpPr>
              <a:spLocks noEditPoints="1"/>
            </p:cNvSpPr>
            <p:nvPr/>
          </p:nvSpPr>
          <p:spPr bwMode="auto">
            <a:xfrm>
              <a:off x="842" y="2086"/>
              <a:ext cx="32" cy="32"/>
            </a:xfrm>
            <a:custGeom>
              <a:avLst/>
              <a:gdLst/>
              <a:ahLst/>
              <a:cxnLst>
                <a:cxn ang="0">
                  <a:pos x="33" y="36"/>
                </a:cxn>
                <a:cxn ang="0">
                  <a:pos x="8" y="47"/>
                </a:cxn>
                <a:cxn ang="0">
                  <a:pos x="0" y="38"/>
                </a:cxn>
                <a:cxn ang="0">
                  <a:pos x="88" y="0"/>
                </a:cxn>
                <a:cxn ang="0">
                  <a:pos x="97" y="10"/>
                </a:cxn>
                <a:cxn ang="0">
                  <a:pos x="55" y="95"/>
                </a:cxn>
                <a:cxn ang="0">
                  <a:pos x="45" y="86"/>
                </a:cxn>
                <a:cxn ang="0">
                  <a:pos x="59" y="61"/>
                </a:cxn>
                <a:cxn ang="0">
                  <a:pos x="33" y="36"/>
                </a:cxn>
                <a:cxn ang="0">
                  <a:pos x="64" y="51"/>
                </a:cxn>
                <a:cxn ang="0">
                  <a:pos x="83" y="14"/>
                </a:cxn>
                <a:cxn ang="0">
                  <a:pos x="82" y="14"/>
                </a:cxn>
                <a:cxn ang="0">
                  <a:pos x="44" y="31"/>
                </a:cxn>
                <a:cxn ang="0">
                  <a:pos x="64" y="51"/>
                </a:cxn>
              </a:cxnLst>
              <a:rect l="0" t="0" r="r" b="b"/>
              <a:pathLst>
                <a:path w="97" h="95">
                  <a:moveTo>
                    <a:pt x="33" y="36"/>
                  </a:moveTo>
                  <a:lnTo>
                    <a:pt x="8" y="47"/>
                  </a:lnTo>
                  <a:lnTo>
                    <a:pt x="0" y="38"/>
                  </a:lnTo>
                  <a:lnTo>
                    <a:pt x="88" y="0"/>
                  </a:lnTo>
                  <a:lnTo>
                    <a:pt x="97" y="10"/>
                  </a:lnTo>
                  <a:lnTo>
                    <a:pt x="55" y="95"/>
                  </a:lnTo>
                  <a:lnTo>
                    <a:pt x="45" y="86"/>
                  </a:lnTo>
                  <a:lnTo>
                    <a:pt x="59" y="61"/>
                  </a:lnTo>
                  <a:lnTo>
                    <a:pt x="33" y="36"/>
                  </a:lnTo>
                  <a:close/>
                  <a:moveTo>
                    <a:pt x="64" y="51"/>
                  </a:moveTo>
                  <a:lnTo>
                    <a:pt x="83" y="14"/>
                  </a:lnTo>
                  <a:lnTo>
                    <a:pt x="82" y="14"/>
                  </a:lnTo>
                  <a:lnTo>
                    <a:pt x="44" y="31"/>
                  </a:lnTo>
                  <a:lnTo>
                    <a:pt x="64" y="51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35" name="Freeform 443"/>
            <p:cNvSpPr>
              <a:spLocks noEditPoints="1"/>
            </p:cNvSpPr>
            <p:nvPr/>
          </p:nvSpPr>
          <p:spPr bwMode="auto">
            <a:xfrm>
              <a:off x="862" y="2101"/>
              <a:ext cx="33" cy="33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91" y="28"/>
                </a:cxn>
                <a:cxn ang="0">
                  <a:pos x="91" y="28"/>
                </a:cxn>
                <a:cxn ang="0">
                  <a:pos x="96" y="35"/>
                </a:cxn>
                <a:cxn ang="0">
                  <a:pos x="98" y="42"/>
                </a:cxn>
                <a:cxn ang="0">
                  <a:pos x="99" y="49"/>
                </a:cxn>
                <a:cxn ang="0">
                  <a:pos x="99" y="57"/>
                </a:cxn>
                <a:cxn ang="0">
                  <a:pos x="96" y="64"/>
                </a:cxn>
                <a:cxn ang="0">
                  <a:pos x="93" y="71"/>
                </a:cxn>
                <a:cxn ang="0">
                  <a:pos x="87" y="78"/>
                </a:cxn>
                <a:cxn ang="0">
                  <a:pos x="81" y="84"/>
                </a:cxn>
                <a:cxn ang="0">
                  <a:pos x="81" y="84"/>
                </a:cxn>
                <a:cxn ang="0">
                  <a:pos x="74" y="88"/>
                </a:cxn>
                <a:cxn ang="0">
                  <a:pos x="68" y="92"/>
                </a:cxn>
                <a:cxn ang="0">
                  <a:pos x="60" y="95"/>
                </a:cxn>
                <a:cxn ang="0">
                  <a:pos x="52" y="96"/>
                </a:cxn>
                <a:cxn ang="0">
                  <a:pos x="44" y="96"/>
                </a:cxn>
                <a:cxn ang="0">
                  <a:pos x="36" y="94"/>
                </a:cxn>
                <a:cxn ang="0">
                  <a:pos x="33" y="92"/>
                </a:cxn>
                <a:cxn ang="0">
                  <a:pos x="29" y="90"/>
                </a:cxn>
                <a:cxn ang="0">
                  <a:pos x="25" y="87"/>
                </a:cxn>
                <a:cxn ang="0">
                  <a:pos x="22" y="83"/>
                </a:cxn>
                <a:cxn ang="0">
                  <a:pos x="0" y="55"/>
                </a:cxn>
                <a:cxn ang="0">
                  <a:pos x="69" y="0"/>
                </a:cxn>
                <a:cxn ang="0">
                  <a:pos x="15" y="58"/>
                </a:cxn>
                <a:cxn ang="0">
                  <a:pos x="30" y="76"/>
                </a:cxn>
                <a:cxn ang="0">
                  <a:pos x="30" y="76"/>
                </a:cxn>
                <a:cxn ang="0">
                  <a:pos x="33" y="80"/>
                </a:cxn>
                <a:cxn ang="0">
                  <a:pos x="38" y="83"/>
                </a:cxn>
                <a:cxn ang="0">
                  <a:pos x="43" y="85"/>
                </a:cxn>
                <a:cxn ang="0">
                  <a:pos x="48" y="85"/>
                </a:cxn>
                <a:cxn ang="0">
                  <a:pos x="54" y="84"/>
                </a:cxn>
                <a:cxn ang="0">
                  <a:pos x="60" y="82"/>
                </a:cxn>
                <a:cxn ang="0">
                  <a:pos x="66" y="79"/>
                </a:cxn>
                <a:cxn ang="0">
                  <a:pos x="72" y="75"/>
                </a:cxn>
                <a:cxn ang="0">
                  <a:pos x="72" y="75"/>
                </a:cxn>
                <a:cxn ang="0">
                  <a:pos x="78" y="69"/>
                </a:cxn>
                <a:cxn ang="0">
                  <a:pos x="83" y="64"/>
                </a:cxn>
                <a:cxn ang="0">
                  <a:pos x="86" y="59"/>
                </a:cxn>
                <a:cxn ang="0">
                  <a:pos x="88" y="53"/>
                </a:cxn>
                <a:cxn ang="0">
                  <a:pos x="88" y="48"/>
                </a:cxn>
                <a:cxn ang="0">
                  <a:pos x="87" y="43"/>
                </a:cxn>
                <a:cxn ang="0">
                  <a:pos x="85" y="38"/>
                </a:cxn>
                <a:cxn ang="0">
                  <a:pos x="82" y="33"/>
                </a:cxn>
                <a:cxn ang="0">
                  <a:pos x="68" y="16"/>
                </a:cxn>
                <a:cxn ang="0">
                  <a:pos x="15" y="58"/>
                </a:cxn>
              </a:cxnLst>
              <a:rect l="0" t="0" r="r" b="b"/>
              <a:pathLst>
                <a:path w="99" h="96">
                  <a:moveTo>
                    <a:pt x="69" y="0"/>
                  </a:moveTo>
                  <a:lnTo>
                    <a:pt x="91" y="28"/>
                  </a:lnTo>
                  <a:lnTo>
                    <a:pt x="91" y="28"/>
                  </a:lnTo>
                  <a:lnTo>
                    <a:pt x="96" y="35"/>
                  </a:lnTo>
                  <a:lnTo>
                    <a:pt x="98" y="42"/>
                  </a:lnTo>
                  <a:lnTo>
                    <a:pt x="99" y="49"/>
                  </a:lnTo>
                  <a:lnTo>
                    <a:pt x="99" y="57"/>
                  </a:lnTo>
                  <a:lnTo>
                    <a:pt x="96" y="64"/>
                  </a:lnTo>
                  <a:lnTo>
                    <a:pt x="93" y="71"/>
                  </a:lnTo>
                  <a:lnTo>
                    <a:pt x="87" y="78"/>
                  </a:lnTo>
                  <a:lnTo>
                    <a:pt x="81" y="84"/>
                  </a:lnTo>
                  <a:lnTo>
                    <a:pt x="81" y="84"/>
                  </a:lnTo>
                  <a:lnTo>
                    <a:pt x="74" y="88"/>
                  </a:lnTo>
                  <a:lnTo>
                    <a:pt x="68" y="92"/>
                  </a:lnTo>
                  <a:lnTo>
                    <a:pt x="60" y="95"/>
                  </a:lnTo>
                  <a:lnTo>
                    <a:pt x="52" y="96"/>
                  </a:lnTo>
                  <a:lnTo>
                    <a:pt x="44" y="96"/>
                  </a:lnTo>
                  <a:lnTo>
                    <a:pt x="36" y="94"/>
                  </a:lnTo>
                  <a:lnTo>
                    <a:pt x="33" y="92"/>
                  </a:lnTo>
                  <a:lnTo>
                    <a:pt x="29" y="90"/>
                  </a:lnTo>
                  <a:lnTo>
                    <a:pt x="25" y="87"/>
                  </a:lnTo>
                  <a:lnTo>
                    <a:pt x="22" y="83"/>
                  </a:lnTo>
                  <a:lnTo>
                    <a:pt x="0" y="55"/>
                  </a:lnTo>
                  <a:lnTo>
                    <a:pt x="69" y="0"/>
                  </a:lnTo>
                  <a:close/>
                  <a:moveTo>
                    <a:pt x="15" y="58"/>
                  </a:moveTo>
                  <a:lnTo>
                    <a:pt x="30" y="76"/>
                  </a:lnTo>
                  <a:lnTo>
                    <a:pt x="30" y="76"/>
                  </a:lnTo>
                  <a:lnTo>
                    <a:pt x="33" y="80"/>
                  </a:lnTo>
                  <a:lnTo>
                    <a:pt x="38" y="83"/>
                  </a:lnTo>
                  <a:lnTo>
                    <a:pt x="43" y="85"/>
                  </a:lnTo>
                  <a:lnTo>
                    <a:pt x="48" y="85"/>
                  </a:lnTo>
                  <a:lnTo>
                    <a:pt x="54" y="84"/>
                  </a:lnTo>
                  <a:lnTo>
                    <a:pt x="60" y="82"/>
                  </a:lnTo>
                  <a:lnTo>
                    <a:pt x="66" y="79"/>
                  </a:lnTo>
                  <a:lnTo>
                    <a:pt x="72" y="75"/>
                  </a:lnTo>
                  <a:lnTo>
                    <a:pt x="72" y="75"/>
                  </a:lnTo>
                  <a:lnTo>
                    <a:pt x="78" y="69"/>
                  </a:lnTo>
                  <a:lnTo>
                    <a:pt x="83" y="64"/>
                  </a:lnTo>
                  <a:lnTo>
                    <a:pt x="86" y="59"/>
                  </a:lnTo>
                  <a:lnTo>
                    <a:pt x="88" y="53"/>
                  </a:lnTo>
                  <a:lnTo>
                    <a:pt x="88" y="48"/>
                  </a:lnTo>
                  <a:lnTo>
                    <a:pt x="87" y="43"/>
                  </a:lnTo>
                  <a:lnTo>
                    <a:pt x="85" y="38"/>
                  </a:lnTo>
                  <a:lnTo>
                    <a:pt x="82" y="33"/>
                  </a:lnTo>
                  <a:lnTo>
                    <a:pt x="68" y="1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36" name="Freeform 444"/>
            <p:cNvSpPr>
              <a:spLocks/>
            </p:cNvSpPr>
            <p:nvPr/>
          </p:nvSpPr>
          <p:spPr bwMode="auto">
            <a:xfrm>
              <a:off x="879" y="2126"/>
              <a:ext cx="41" cy="41"/>
            </a:xfrm>
            <a:custGeom>
              <a:avLst/>
              <a:gdLst/>
              <a:ahLst/>
              <a:cxnLst>
                <a:cxn ang="0">
                  <a:pos x="40" y="110"/>
                </a:cxn>
                <a:cxn ang="0">
                  <a:pos x="83" y="82"/>
                </a:cxn>
                <a:cxn ang="0">
                  <a:pos x="83" y="82"/>
                </a:cxn>
                <a:cxn ang="0">
                  <a:pos x="103" y="70"/>
                </a:cxn>
                <a:cxn ang="0">
                  <a:pos x="103" y="70"/>
                </a:cxn>
                <a:cxn ang="0">
                  <a:pos x="26" y="89"/>
                </a:cxn>
                <a:cxn ang="0">
                  <a:pos x="20" y="79"/>
                </a:cxn>
                <a:cxn ang="0">
                  <a:pos x="69" y="17"/>
                </a:cxn>
                <a:cxn ang="0">
                  <a:pos x="68" y="17"/>
                </a:cxn>
                <a:cxn ang="0">
                  <a:pos x="68" y="17"/>
                </a:cxn>
                <a:cxn ang="0">
                  <a:pos x="50" y="29"/>
                </a:cxn>
                <a:cxn ang="0">
                  <a:pos x="6" y="58"/>
                </a:cxn>
                <a:cxn ang="0">
                  <a:pos x="0" y="48"/>
                </a:cxn>
                <a:cxn ang="0">
                  <a:pos x="74" y="0"/>
                </a:cxn>
                <a:cxn ang="0">
                  <a:pos x="84" y="14"/>
                </a:cxn>
                <a:cxn ang="0">
                  <a:pos x="34" y="76"/>
                </a:cxn>
                <a:cxn ang="0">
                  <a:pos x="35" y="77"/>
                </a:cxn>
                <a:cxn ang="0">
                  <a:pos x="112" y="57"/>
                </a:cxn>
                <a:cxn ang="0">
                  <a:pos x="121" y="72"/>
                </a:cxn>
                <a:cxn ang="0">
                  <a:pos x="46" y="119"/>
                </a:cxn>
                <a:cxn ang="0">
                  <a:pos x="40" y="110"/>
                </a:cxn>
              </a:cxnLst>
              <a:rect l="0" t="0" r="r" b="b"/>
              <a:pathLst>
                <a:path w="121" h="119">
                  <a:moveTo>
                    <a:pt x="40" y="110"/>
                  </a:moveTo>
                  <a:lnTo>
                    <a:pt x="83" y="82"/>
                  </a:lnTo>
                  <a:lnTo>
                    <a:pt x="83" y="82"/>
                  </a:lnTo>
                  <a:lnTo>
                    <a:pt x="103" y="70"/>
                  </a:lnTo>
                  <a:lnTo>
                    <a:pt x="103" y="70"/>
                  </a:lnTo>
                  <a:lnTo>
                    <a:pt x="26" y="89"/>
                  </a:lnTo>
                  <a:lnTo>
                    <a:pt x="20" y="79"/>
                  </a:lnTo>
                  <a:lnTo>
                    <a:pt x="69" y="17"/>
                  </a:lnTo>
                  <a:lnTo>
                    <a:pt x="68" y="17"/>
                  </a:lnTo>
                  <a:lnTo>
                    <a:pt x="68" y="17"/>
                  </a:lnTo>
                  <a:lnTo>
                    <a:pt x="50" y="29"/>
                  </a:lnTo>
                  <a:lnTo>
                    <a:pt x="6" y="58"/>
                  </a:lnTo>
                  <a:lnTo>
                    <a:pt x="0" y="48"/>
                  </a:lnTo>
                  <a:lnTo>
                    <a:pt x="74" y="0"/>
                  </a:lnTo>
                  <a:lnTo>
                    <a:pt x="84" y="14"/>
                  </a:lnTo>
                  <a:lnTo>
                    <a:pt x="34" y="76"/>
                  </a:lnTo>
                  <a:lnTo>
                    <a:pt x="35" y="77"/>
                  </a:lnTo>
                  <a:lnTo>
                    <a:pt x="112" y="57"/>
                  </a:lnTo>
                  <a:lnTo>
                    <a:pt x="121" y="72"/>
                  </a:lnTo>
                  <a:lnTo>
                    <a:pt x="46" y="119"/>
                  </a:lnTo>
                  <a:lnTo>
                    <a:pt x="40" y="11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37" name="Freeform 445"/>
            <p:cNvSpPr>
              <a:spLocks/>
            </p:cNvSpPr>
            <p:nvPr/>
          </p:nvSpPr>
          <p:spPr bwMode="auto">
            <a:xfrm>
              <a:off x="898" y="2157"/>
              <a:ext cx="29" cy="17"/>
            </a:xfrm>
            <a:custGeom>
              <a:avLst/>
              <a:gdLst/>
              <a:ahLst/>
              <a:cxnLst>
                <a:cxn ang="0">
                  <a:pos x="6" y="53"/>
                </a:cxn>
                <a:cxn ang="0">
                  <a:pos x="0" y="42"/>
                </a:cxn>
                <a:cxn ang="0">
                  <a:pos x="79" y="0"/>
                </a:cxn>
                <a:cxn ang="0">
                  <a:pos x="84" y="11"/>
                </a:cxn>
                <a:cxn ang="0">
                  <a:pos x="6" y="53"/>
                </a:cxn>
              </a:cxnLst>
              <a:rect l="0" t="0" r="r" b="b"/>
              <a:pathLst>
                <a:path w="84" h="53">
                  <a:moveTo>
                    <a:pt x="6" y="53"/>
                  </a:moveTo>
                  <a:lnTo>
                    <a:pt x="0" y="42"/>
                  </a:lnTo>
                  <a:lnTo>
                    <a:pt x="79" y="0"/>
                  </a:lnTo>
                  <a:lnTo>
                    <a:pt x="84" y="11"/>
                  </a:lnTo>
                  <a:lnTo>
                    <a:pt x="6" y="5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38" name="Freeform 446"/>
            <p:cNvSpPr>
              <a:spLocks/>
            </p:cNvSpPr>
            <p:nvPr/>
          </p:nvSpPr>
          <p:spPr bwMode="auto">
            <a:xfrm>
              <a:off x="902" y="2166"/>
              <a:ext cx="38" cy="34"/>
            </a:xfrm>
            <a:custGeom>
              <a:avLst/>
              <a:gdLst/>
              <a:ahLst/>
              <a:cxnLst>
                <a:cxn ang="0">
                  <a:pos x="106" y="53"/>
                </a:cxn>
                <a:cxn ang="0">
                  <a:pos x="111" y="63"/>
                </a:cxn>
                <a:cxn ang="0">
                  <a:pos x="30" y="101"/>
                </a:cxn>
                <a:cxn ang="0">
                  <a:pos x="25" y="89"/>
                </a:cxn>
                <a:cxn ang="0">
                  <a:pos x="71" y="17"/>
                </a:cxn>
                <a:cxn ang="0">
                  <a:pos x="71" y="17"/>
                </a:cxn>
                <a:cxn ang="0">
                  <a:pos x="5" y="47"/>
                </a:cxn>
                <a:cxn ang="0">
                  <a:pos x="0" y="36"/>
                </a:cxn>
                <a:cxn ang="0">
                  <a:pos x="81" y="0"/>
                </a:cxn>
                <a:cxn ang="0">
                  <a:pos x="87" y="12"/>
                </a:cxn>
                <a:cxn ang="0">
                  <a:pos x="41" y="83"/>
                </a:cxn>
                <a:cxn ang="0">
                  <a:pos x="41" y="83"/>
                </a:cxn>
                <a:cxn ang="0">
                  <a:pos x="106" y="53"/>
                </a:cxn>
              </a:cxnLst>
              <a:rect l="0" t="0" r="r" b="b"/>
              <a:pathLst>
                <a:path w="111" h="101">
                  <a:moveTo>
                    <a:pt x="106" y="53"/>
                  </a:moveTo>
                  <a:lnTo>
                    <a:pt x="111" y="63"/>
                  </a:lnTo>
                  <a:lnTo>
                    <a:pt x="30" y="101"/>
                  </a:lnTo>
                  <a:lnTo>
                    <a:pt x="25" y="89"/>
                  </a:lnTo>
                  <a:lnTo>
                    <a:pt x="71" y="17"/>
                  </a:lnTo>
                  <a:lnTo>
                    <a:pt x="71" y="17"/>
                  </a:lnTo>
                  <a:lnTo>
                    <a:pt x="5" y="47"/>
                  </a:lnTo>
                  <a:lnTo>
                    <a:pt x="0" y="36"/>
                  </a:lnTo>
                  <a:lnTo>
                    <a:pt x="81" y="0"/>
                  </a:lnTo>
                  <a:lnTo>
                    <a:pt x="87" y="12"/>
                  </a:lnTo>
                  <a:lnTo>
                    <a:pt x="41" y="83"/>
                  </a:lnTo>
                  <a:lnTo>
                    <a:pt x="41" y="83"/>
                  </a:lnTo>
                  <a:lnTo>
                    <a:pt x="106" y="5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39" name="Freeform 447"/>
            <p:cNvSpPr>
              <a:spLocks/>
            </p:cNvSpPr>
            <p:nvPr/>
          </p:nvSpPr>
          <p:spPr bwMode="auto">
            <a:xfrm>
              <a:off x="913" y="2195"/>
              <a:ext cx="30" cy="13"/>
            </a:xfrm>
            <a:custGeom>
              <a:avLst/>
              <a:gdLst/>
              <a:ahLst/>
              <a:cxnLst>
                <a:cxn ang="0">
                  <a:pos x="5" y="43"/>
                </a:cxn>
                <a:cxn ang="0">
                  <a:pos x="0" y="32"/>
                </a:cxn>
                <a:cxn ang="0">
                  <a:pos x="83" y="0"/>
                </a:cxn>
                <a:cxn ang="0">
                  <a:pos x="87" y="12"/>
                </a:cxn>
                <a:cxn ang="0">
                  <a:pos x="5" y="43"/>
                </a:cxn>
              </a:cxnLst>
              <a:rect l="0" t="0" r="r" b="b"/>
              <a:pathLst>
                <a:path w="87" h="43">
                  <a:moveTo>
                    <a:pt x="5" y="43"/>
                  </a:moveTo>
                  <a:lnTo>
                    <a:pt x="0" y="32"/>
                  </a:lnTo>
                  <a:lnTo>
                    <a:pt x="83" y="0"/>
                  </a:lnTo>
                  <a:lnTo>
                    <a:pt x="87" y="12"/>
                  </a:lnTo>
                  <a:lnTo>
                    <a:pt x="5" y="4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40" name="Freeform 448"/>
            <p:cNvSpPr>
              <a:spLocks/>
            </p:cNvSpPr>
            <p:nvPr/>
          </p:nvSpPr>
          <p:spPr bwMode="auto">
            <a:xfrm>
              <a:off x="919" y="2208"/>
              <a:ext cx="33" cy="25"/>
            </a:xfrm>
            <a:custGeom>
              <a:avLst/>
              <a:gdLst/>
              <a:ahLst/>
              <a:cxnLst>
                <a:cxn ang="0">
                  <a:pos x="71" y="53"/>
                </a:cxn>
                <a:cxn ang="0">
                  <a:pos x="78" y="48"/>
                </a:cxn>
                <a:cxn ang="0">
                  <a:pos x="82" y="42"/>
                </a:cxn>
                <a:cxn ang="0">
                  <a:pos x="82" y="34"/>
                </a:cxn>
                <a:cxn ang="0">
                  <a:pos x="81" y="27"/>
                </a:cxn>
                <a:cxn ang="0">
                  <a:pos x="75" y="15"/>
                </a:cxn>
                <a:cxn ang="0">
                  <a:pos x="69" y="12"/>
                </a:cxn>
                <a:cxn ang="0">
                  <a:pos x="60" y="12"/>
                </a:cxn>
                <a:cxn ang="0">
                  <a:pos x="56" y="14"/>
                </a:cxn>
                <a:cxn ang="0">
                  <a:pos x="53" y="21"/>
                </a:cxn>
                <a:cxn ang="0">
                  <a:pos x="55" y="51"/>
                </a:cxn>
                <a:cxn ang="0">
                  <a:pos x="54" y="60"/>
                </a:cxn>
                <a:cxn ang="0">
                  <a:pos x="52" y="67"/>
                </a:cxn>
                <a:cxn ang="0">
                  <a:pos x="47" y="73"/>
                </a:cxn>
                <a:cxn ang="0">
                  <a:pos x="38" y="77"/>
                </a:cxn>
                <a:cxn ang="0">
                  <a:pos x="31" y="79"/>
                </a:cxn>
                <a:cxn ang="0">
                  <a:pos x="19" y="76"/>
                </a:cxn>
                <a:cxn ang="0">
                  <a:pos x="11" y="68"/>
                </a:cxn>
                <a:cxn ang="0">
                  <a:pos x="4" y="58"/>
                </a:cxn>
                <a:cxn ang="0">
                  <a:pos x="2" y="52"/>
                </a:cxn>
                <a:cxn ang="0">
                  <a:pos x="0" y="34"/>
                </a:cxn>
                <a:cxn ang="0">
                  <a:pos x="3" y="24"/>
                </a:cxn>
                <a:cxn ang="0">
                  <a:pos x="6" y="18"/>
                </a:cxn>
                <a:cxn ang="0">
                  <a:pos x="16" y="11"/>
                </a:cxn>
                <a:cxn ang="0">
                  <a:pos x="25" y="20"/>
                </a:cxn>
                <a:cxn ang="0">
                  <a:pos x="19" y="22"/>
                </a:cxn>
                <a:cxn ang="0">
                  <a:pos x="13" y="28"/>
                </a:cxn>
                <a:cxn ang="0">
                  <a:pos x="11" y="36"/>
                </a:cxn>
                <a:cxn ang="0">
                  <a:pos x="12" y="49"/>
                </a:cxn>
                <a:cxn ang="0">
                  <a:pos x="15" y="56"/>
                </a:cxn>
                <a:cxn ang="0">
                  <a:pos x="22" y="65"/>
                </a:cxn>
                <a:cxn ang="0">
                  <a:pos x="29" y="67"/>
                </a:cxn>
                <a:cxn ang="0">
                  <a:pos x="33" y="67"/>
                </a:cxn>
                <a:cxn ang="0">
                  <a:pos x="40" y="62"/>
                </a:cxn>
                <a:cxn ang="0">
                  <a:pos x="43" y="54"/>
                </a:cxn>
                <a:cxn ang="0">
                  <a:pos x="41" y="26"/>
                </a:cxn>
                <a:cxn ang="0">
                  <a:pos x="41" y="20"/>
                </a:cxn>
                <a:cxn ang="0">
                  <a:pos x="44" y="10"/>
                </a:cxn>
                <a:cxn ang="0">
                  <a:pos x="50" y="4"/>
                </a:cxn>
                <a:cxn ang="0">
                  <a:pos x="55" y="1"/>
                </a:cxn>
                <a:cxn ang="0">
                  <a:pos x="65" y="0"/>
                </a:cxn>
                <a:cxn ang="0">
                  <a:pos x="75" y="3"/>
                </a:cxn>
                <a:cxn ang="0">
                  <a:pos x="84" y="10"/>
                </a:cxn>
                <a:cxn ang="0">
                  <a:pos x="90" y="22"/>
                </a:cxn>
                <a:cxn ang="0">
                  <a:pos x="93" y="32"/>
                </a:cxn>
                <a:cxn ang="0">
                  <a:pos x="92" y="47"/>
                </a:cxn>
                <a:cxn ang="0">
                  <a:pos x="86" y="57"/>
                </a:cxn>
                <a:cxn ang="0">
                  <a:pos x="74" y="64"/>
                </a:cxn>
              </a:cxnLst>
              <a:rect l="0" t="0" r="r" b="b"/>
              <a:pathLst>
                <a:path w="93" h="79">
                  <a:moveTo>
                    <a:pt x="71" y="53"/>
                  </a:moveTo>
                  <a:lnTo>
                    <a:pt x="71" y="53"/>
                  </a:lnTo>
                  <a:lnTo>
                    <a:pt x="75" y="51"/>
                  </a:lnTo>
                  <a:lnTo>
                    <a:pt x="78" y="48"/>
                  </a:lnTo>
                  <a:lnTo>
                    <a:pt x="80" y="45"/>
                  </a:lnTo>
                  <a:lnTo>
                    <a:pt x="82" y="42"/>
                  </a:lnTo>
                  <a:lnTo>
                    <a:pt x="82" y="38"/>
                  </a:lnTo>
                  <a:lnTo>
                    <a:pt x="82" y="34"/>
                  </a:lnTo>
                  <a:lnTo>
                    <a:pt x="81" y="27"/>
                  </a:lnTo>
                  <a:lnTo>
                    <a:pt x="81" y="27"/>
                  </a:lnTo>
                  <a:lnTo>
                    <a:pt x="79" y="21"/>
                  </a:lnTo>
                  <a:lnTo>
                    <a:pt x="75" y="15"/>
                  </a:lnTo>
                  <a:lnTo>
                    <a:pt x="72" y="13"/>
                  </a:lnTo>
                  <a:lnTo>
                    <a:pt x="69" y="12"/>
                  </a:lnTo>
                  <a:lnTo>
                    <a:pt x="65" y="11"/>
                  </a:lnTo>
                  <a:lnTo>
                    <a:pt x="60" y="12"/>
                  </a:lnTo>
                  <a:lnTo>
                    <a:pt x="60" y="12"/>
                  </a:lnTo>
                  <a:lnTo>
                    <a:pt x="56" y="14"/>
                  </a:lnTo>
                  <a:lnTo>
                    <a:pt x="54" y="18"/>
                  </a:lnTo>
                  <a:lnTo>
                    <a:pt x="53" y="21"/>
                  </a:lnTo>
                  <a:lnTo>
                    <a:pt x="53" y="25"/>
                  </a:lnTo>
                  <a:lnTo>
                    <a:pt x="55" y="51"/>
                  </a:lnTo>
                  <a:lnTo>
                    <a:pt x="55" y="51"/>
                  </a:lnTo>
                  <a:lnTo>
                    <a:pt x="54" y="60"/>
                  </a:lnTo>
                  <a:lnTo>
                    <a:pt x="53" y="63"/>
                  </a:lnTo>
                  <a:lnTo>
                    <a:pt x="52" y="67"/>
                  </a:lnTo>
                  <a:lnTo>
                    <a:pt x="50" y="70"/>
                  </a:lnTo>
                  <a:lnTo>
                    <a:pt x="47" y="73"/>
                  </a:lnTo>
                  <a:lnTo>
                    <a:pt x="43" y="75"/>
                  </a:lnTo>
                  <a:lnTo>
                    <a:pt x="38" y="77"/>
                  </a:lnTo>
                  <a:lnTo>
                    <a:pt x="38" y="77"/>
                  </a:lnTo>
                  <a:lnTo>
                    <a:pt x="31" y="79"/>
                  </a:lnTo>
                  <a:lnTo>
                    <a:pt x="25" y="78"/>
                  </a:lnTo>
                  <a:lnTo>
                    <a:pt x="19" y="76"/>
                  </a:lnTo>
                  <a:lnTo>
                    <a:pt x="15" y="73"/>
                  </a:lnTo>
                  <a:lnTo>
                    <a:pt x="11" y="68"/>
                  </a:lnTo>
                  <a:lnTo>
                    <a:pt x="7" y="63"/>
                  </a:lnTo>
                  <a:lnTo>
                    <a:pt x="4" y="58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0" y="34"/>
                  </a:lnTo>
                  <a:lnTo>
                    <a:pt x="1" y="29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6" y="18"/>
                  </a:lnTo>
                  <a:lnTo>
                    <a:pt x="10" y="14"/>
                  </a:lnTo>
                  <a:lnTo>
                    <a:pt x="16" y="11"/>
                  </a:lnTo>
                  <a:lnTo>
                    <a:pt x="21" y="9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19" y="22"/>
                  </a:lnTo>
                  <a:lnTo>
                    <a:pt x="16" y="25"/>
                  </a:lnTo>
                  <a:lnTo>
                    <a:pt x="13" y="28"/>
                  </a:lnTo>
                  <a:lnTo>
                    <a:pt x="11" y="32"/>
                  </a:lnTo>
                  <a:lnTo>
                    <a:pt x="11" y="36"/>
                  </a:lnTo>
                  <a:lnTo>
                    <a:pt x="11" y="41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5" y="56"/>
                  </a:lnTo>
                  <a:lnTo>
                    <a:pt x="19" y="62"/>
                  </a:lnTo>
                  <a:lnTo>
                    <a:pt x="22" y="65"/>
                  </a:lnTo>
                  <a:lnTo>
                    <a:pt x="25" y="67"/>
                  </a:lnTo>
                  <a:lnTo>
                    <a:pt x="29" y="67"/>
                  </a:lnTo>
                  <a:lnTo>
                    <a:pt x="33" y="67"/>
                  </a:lnTo>
                  <a:lnTo>
                    <a:pt x="33" y="67"/>
                  </a:lnTo>
                  <a:lnTo>
                    <a:pt x="39" y="64"/>
                  </a:lnTo>
                  <a:lnTo>
                    <a:pt x="40" y="62"/>
                  </a:lnTo>
                  <a:lnTo>
                    <a:pt x="42" y="60"/>
                  </a:lnTo>
                  <a:lnTo>
                    <a:pt x="43" y="54"/>
                  </a:lnTo>
                  <a:lnTo>
                    <a:pt x="43" y="44"/>
                  </a:lnTo>
                  <a:lnTo>
                    <a:pt x="41" y="26"/>
                  </a:lnTo>
                  <a:lnTo>
                    <a:pt x="41" y="26"/>
                  </a:lnTo>
                  <a:lnTo>
                    <a:pt x="41" y="20"/>
                  </a:lnTo>
                  <a:lnTo>
                    <a:pt x="42" y="13"/>
                  </a:lnTo>
                  <a:lnTo>
                    <a:pt x="44" y="10"/>
                  </a:lnTo>
                  <a:lnTo>
                    <a:pt x="47" y="6"/>
                  </a:lnTo>
                  <a:lnTo>
                    <a:pt x="50" y="4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60" y="0"/>
                  </a:lnTo>
                  <a:lnTo>
                    <a:pt x="65" y="0"/>
                  </a:lnTo>
                  <a:lnTo>
                    <a:pt x="70" y="1"/>
                  </a:lnTo>
                  <a:lnTo>
                    <a:pt x="75" y="3"/>
                  </a:lnTo>
                  <a:lnTo>
                    <a:pt x="80" y="6"/>
                  </a:lnTo>
                  <a:lnTo>
                    <a:pt x="84" y="10"/>
                  </a:lnTo>
                  <a:lnTo>
                    <a:pt x="88" y="15"/>
                  </a:lnTo>
                  <a:lnTo>
                    <a:pt x="90" y="22"/>
                  </a:lnTo>
                  <a:lnTo>
                    <a:pt x="90" y="22"/>
                  </a:lnTo>
                  <a:lnTo>
                    <a:pt x="93" y="32"/>
                  </a:lnTo>
                  <a:lnTo>
                    <a:pt x="93" y="41"/>
                  </a:lnTo>
                  <a:lnTo>
                    <a:pt x="92" y="47"/>
                  </a:lnTo>
                  <a:lnTo>
                    <a:pt x="89" y="53"/>
                  </a:lnTo>
                  <a:lnTo>
                    <a:pt x="86" y="57"/>
                  </a:lnTo>
                  <a:lnTo>
                    <a:pt x="82" y="60"/>
                  </a:lnTo>
                  <a:lnTo>
                    <a:pt x="74" y="64"/>
                  </a:lnTo>
                  <a:lnTo>
                    <a:pt x="71" y="5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41" name="Freeform 449"/>
            <p:cNvSpPr>
              <a:spLocks/>
            </p:cNvSpPr>
            <p:nvPr/>
          </p:nvSpPr>
          <p:spPr bwMode="auto">
            <a:xfrm>
              <a:off x="927" y="2231"/>
              <a:ext cx="33" cy="24"/>
            </a:xfrm>
            <a:custGeom>
              <a:avLst/>
              <a:gdLst/>
              <a:ahLst/>
              <a:cxnLst>
                <a:cxn ang="0">
                  <a:pos x="79" y="0"/>
                </a:cxn>
                <a:cxn ang="0">
                  <a:pos x="96" y="71"/>
                </a:cxn>
                <a:cxn ang="0">
                  <a:pos x="85" y="73"/>
                </a:cxn>
                <a:cxn ang="0">
                  <a:pos x="78" y="44"/>
                </a:cxn>
                <a:cxn ang="0">
                  <a:pos x="2" y="61"/>
                </a:cxn>
                <a:cxn ang="0">
                  <a:pos x="0" y="50"/>
                </a:cxn>
                <a:cxn ang="0">
                  <a:pos x="76" y="33"/>
                </a:cxn>
                <a:cxn ang="0">
                  <a:pos x="69" y="2"/>
                </a:cxn>
                <a:cxn ang="0">
                  <a:pos x="79" y="0"/>
                </a:cxn>
              </a:cxnLst>
              <a:rect l="0" t="0" r="r" b="b"/>
              <a:pathLst>
                <a:path w="96" h="73">
                  <a:moveTo>
                    <a:pt x="79" y="0"/>
                  </a:moveTo>
                  <a:lnTo>
                    <a:pt x="96" y="71"/>
                  </a:lnTo>
                  <a:lnTo>
                    <a:pt x="85" y="73"/>
                  </a:lnTo>
                  <a:lnTo>
                    <a:pt x="78" y="44"/>
                  </a:lnTo>
                  <a:lnTo>
                    <a:pt x="2" y="61"/>
                  </a:lnTo>
                  <a:lnTo>
                    <a:pt x="0" y="50"/>
                  </a:lnTo>
                  <a:lnTo>
                    <a:pt x="76" y="33"/>
                  </a:lnTo>
                  <a:lnTo>
                    <a:pt x="69" y="2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42" name="Freeform 450"/>
            <p:cNvSpPr>
              <a:spLocks noEditPoints="1"/>
            </p:cNvSpPr>
            <p:nvPr/>
          </p:nvSpPr>
          <p:spPr bwMode="auto">
            <a:xfrm>
              <a:off x="930" y="2260"/>
              <a:ext cx="32" cy="29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94" y="41"/>
                </a:cxn>
                <a:cxn ang="0">
                  <a:pos x="94" y="46"/>
                </a:cxn>
                <a:cxn ang="0">
                  <a:pos x="93" y="57"/>
                </a:cxn>
                <a:cxn ang="0">
                  <a:pos x="89" y="65"/>
                </a:cxn>
                <a:cxn ang="0">
                  <a:pos x="79" y="71"/>
                </a:cxn>
                <a:cxn ang="0">
                  <a:pos x="73" y="73"/>
                </a:cxn>
                <a:cxn ang="0">
                  <a:pos x="65" y="73"/>
                </a:cxn>
                <a:cxn ang="0">
                  <a:pos x="54" y="67"/>
                </a:cxn>
                <a:cxn ang="0">
                  <a:pos x="50" y="64"/>
                </a:cxn>
                <a:cxn ang="0">
                  <a:pos x="47" y="71"/>
                </a:cxn>
                <a:cxn ang="0">
                  <a:pos x="35" y="76"/>
                </a:cxn>
                <a:cxn ang="0">
                  <a:pos x="20" y="79"/>
                </a:cxn>
                <a:cxn ang="0">
                  <a:pos x="14" y="81"/>
                </a:cxn>
                <a:cxn ang="0">
                  <a:pos x="11" y="85"/>
                </a:cxn>
                <a:cxn ang="0">
                  <a:pos x="7" y="70"/>
                </a:cxn>
                <a:cxn ang="0">
                  <a:pos x="13" y="69"/>
                </a:cxn>
                <a:cxn ang="0">
                  <a:pos x="29" y="65"/>
                </a:cxn>
                <a:cxn ang="0">
                  <a:pos x="35" y="64"/>
                </a:cxn>
                <a:cxn ang="0">
                  <a:pos x="39" y="62"/>
                </a:cxn>
                <a:cxn ang="0">
                  <a:pos x="42" y="56"/>
                </a:cxn>
                <a:cxn ang="0">
                  <a:pos x="43" y="48"/>
                </a:cxn>
                <a:cxn ang="0">
                  <a:pos x="1" y="24"/>
                </a:cxn>
                <a:cxn ang="0">
                  <a:pos x="53" y="45"/>
                </a:cxn>
                <a:cxn ang="0">
                  <a:pos x="54" y="51"/>
                </a:cxn>
                <a:cxn ang="0">
                  <a:pos x="57" y="57"/>
                </a:cxn>
                <a:cxn ang="0">
                  <a:pos x="62" y="60"/>
                </a:cxn>
                <a:cxn ang="0">
                  <a:pos x="70" y="61"/>
                </a:cxn>
                <a:cxn ang="0">
                  <a:pos x="75" y="60"/>
                </a:cxn>
                <a:cxn ang="0">
                  <a:pos x="80" y="56"/>
                </a:cxn>
                <a:cxn ang="0">
                  <a:pos x="83" y="48"/>
                </a:cxn>
                <a:cxn ang="0">
                  <a:pos x="79" y="14"/>
                </a:cxn>
              </a:cxnLst>
              <a:rect l="0" t="0" r="r" b="b"/>
              <a:pathLst>
                <a:path w="94" h="85">
                  <a:moveTo>
                    <a:pt x="1" y="24"/>
                  </a:moveTo>
                  <a:lnTo>
                    <a:pt x="0" y="12"/>
                  </a:lnTo>
                  <a:lnTo>
                    <a:pt x="88" y="0"/>
                  </a:lnTo>
                  <a:lnTo>
                    <a:pt x="94" y="41"/>
                  </a:lnTo>
                  <a:lnTo>
                    <a:pt x="94" y="41"/>
                  </a:lnTo>
                  <a:lnTo>
                    <a:pt x="94" y="46"/>
                  </a:lnTo>
                  <a:lnTo>
                    <a:pt x="94" y="52"/>
                  </a:lnTo>
                  <a:lnTo>
                    <a:pt x="93" y="57"/>
                  </a:lnTo>
                  <a:lnTo>
                    <a:pt x="91" y="61"/>
                  </a:lnTo>
                  <a:lnTo>
                    <a:pt x="89" y="65"/>
                  </a:lnTo>
                  <a:lnTo>
                    <a:pt x="85" y="69"/>
                  </a:lnTo>
                  <a:lnTo>
                    <a:pt x="79" y="71"/>
                  </a:lnTo>
                  <a:lnTo>
                    <a:pt x="73" y="73"/>
                  </a:lnTo>
                  <a:lnTo>
                    <a:pt x="73" y="73"/>
                  </a:lnTo>
                  <a:lnTo>
                    <a:pt x="68" y="73"/>
                  </a:lnTo>
                  <a:lnTo>
                    <a:pt x="65" y="73"/>
                  </a:lnTo>
                  <a:lnTo>
                    <a:pt x="58" y="71"/>
                  </a:lnTo>
                  <a:lnTo>
                    <a:pt x="54" y="67"/>
                  </a:lnTo>
                  <a:lnTo>
                    <a:pt x="50" y="64"/>
                  </a:lnTo>
                  <a:lnTo>
                    <a:pt x="50" y="64"/>
                  </a:lnTo>
                  <a:lnTo>
                    <a:pt x="49" y="67"/>
                  </a:lnTo>
                  <a:lnTo>
                    <a:pt x="47" y="71"/>
                  </a:lnTo>
                  <a:lnTo>
                    <a:pt x="43" y="74"/>
                  </a:lnTo>
                  <a:lnTo>
                    <a:pt x="35" y="76"/>
                  </a:lnTo>
                  <a:lnTo>
                    <a:pt x="20" y="79"/>
                  </a:lnTo>
                  <a:lnTo>
                    <a:pt x="20" y="79"/>
                  </a:lnTo>
                  <a:lnTo>
                    <a:pt x="16" y="80"/>
                  </a:lnTo>
                  <a:lnTo>
                    <a:pt x="14" y="81"/>
                  </a:lnTo>
                  <a:lnTo>
                    <a:pt x="13" y="82"/>
                  </a:lnTo>
                  <a:lnTo>
                    <a:pt x="11" y="85"/>
                  </a:lnTo>
                  <a:lnTo>
                    <a:pt x="9" y="85"/>
                  </a:lnTo>
                  <a:lnTo>
                    <a:pt x="7" y="70"/>
                  </a:lnTo>
                  <a:lnTo>
                    <a:pt x="7" y="70"/>
                  </a:lnTo>
                  <a:lnTo>
                    <a:pt x="13" y="69"/>
                  </a:lnTo>
                  <a:lnTo>
                    <a:pt x="19" y="67"/>
                  </a:lnTo>
                  <a:lnTo>
                    <a:pt x="29" y="65"/>
                  </a:lnTo>
                  <a:lnTo>
                    <a:pt x="29" y="65"/>
                  </a:lnTo>
                  <a:lnTo>
                    <a:pt x="35" y="64"/>
                  </a:lnTo>
                  <a:lnTo>
                    <a:pt x="37" y="63"/>
                  </a:lnTo>
                  <a:lnTo>
                    <a:pt x="39" y="62"/>
                  </a:lnTo>
                  <a:lnTo>
                    <a:pt x="41" y="59"/>
                  </a:lnTo>
                  <a:lnTo>
                    <a:pt x="42" y="56"/>
                  </a:lnTo>
                  <a:lnTo>
                    <a:pt x="43" y="52"/>
                  </a:lnTo>
                  <a:lnTo>
                    <a:pt x="43" y="48"/>
                  </a:lnTo>
                  <a:lnTo>
                    <a:pt x="39" y="19"/>
                  </a:lnTo>
                  <a:lnTo>
                    <a:pt x="1" y="24"/>
                  </a:lnTo>
                  <a:close/>
                  <a:moveTo>
                    <a:pt x="49" y="18"/>
                  </a:moveTo>
                  <a:lnTo>
                    <a:pt x="53" y="45"/>
                  </a:lnTo>
                  <a:lnTo>
                    <a:pt x="53" y="45"/>
                  </a:lnTo>
                  <a:lnTo>
                    <a:pt x="54" y="51"/>
                  </a:lnTo>
                  <a:lnTo>
                    <a:pt x="55" y="54"/>
                  </a:lnTo>
                  <a:lnTo>
                    <a:pt x="57" y="57"/>
                  </a:lnTo>
                  <a:lnTo>
                    <a:pt x="59" y="59"/>
                  </a:lnTo>
                  <a:lnTo>
                    <a:pt x="62" y="60"/>
                  </a:lnTo>
                  <a:lnTo>
                    <a:pt x="66" y="61"/>
                  </a:lnTo>
                  <a:lnTo>
                    <a:pt x="70" y="61"/>
                  </a:lnTo>
                  <a:lnTo>
                    <a:pt x="70" y="61"/>
                  </a:lnTo>
                  <a:lnTo>
                    <a:pt x="75" y="60"/>
                  </a:lnTo>
                  <a:lnTo>
                    <a:pt x="78" y="58"/>
                  </a:lnTo>
                  <a:lnTo>
                    <a:pt x="80" y="56"/>
                  </a:lnTo>
                  <a:lnTo>
                    <a:pt x="82" y="54"/>
                  </a:lnTo>
                  <a:lnTo>
                    <a:pt x="83" y="48"/>
                  </a:lnTo>
                  <a:lnTo>
                    <a:pt x="83" y="43"/>
                  </a:lnTo>
                  <a:lnTo>
                    <a:pt x="79" y="14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43" name="Freeform 451"/>
            <p:cNvSpPr>
              <a:spLocks noEditPoints="1"/>
            </p:cNvSpPr>
            <p:nvPr/>
          </p:nvSpPr>
          <p:spPr bwMode="auto">
            <a:xfrm>
              <a:off x="934" y="2289"/>
              <a:ext cx="30" cy="29"/>
            </a:xfrm>
            <a:custGeom>
              <a:avLst/>
              <a:gdLst/>
              <a:ahLst/>
              <a:cxnLst>
                <a:cxn ang="0">
                  <a:pos x="26" y="21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90" y="30"/>
                </a:cxn>
                <a:cxn ang="0">
                  <a:pos x="91" y="44"/>
                </a:cxn>
                <a:cxn ang="0">
                  <a:pos x="3" y="79"/>
                </a:cxn>
                <a:cxn ang="0">
                  <a:pos x="2" y="66"/>
                </a:cxn>
                <a:cxn ang="0">
                  <a:pos x="28" y="57"/>
                </a:cxn>
                <a:cxn ang="0">
                  <a:pos x="26" y="21"/>
                </a:cxn>
                <a:cxn ang="0">
                  <a:pos x="38" y="52"/>
                </a:cxn>
                <a:cxn ang="0">
                  <a:pos x="77" y="37"/>
                </a:cxn>
                <a:cxn ang="0">
                  <a:pos x="77" y="37"/>
                </a:cxn>
                <a:cxn ang="0">
                  <a:pos x="37" y="25"/>
                </a:cxn>
                <a:cxn ang="0">
                  <a:pos x="38" y="52"/>
                </a:cxn>
              </a:cxnLst>
              <a:rect l="0" t="0" r="r" b="b"/>
              <a:pathLst>
                <a:path w="91" h="79">
                  <a:moveTo>
                    <a:pt x="26" y="21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90" y="30"/>
                  </a:lnTo>
                  <a:lnTo>
                    <a:pt x="91" y="44"/>
                  </a:lnTo>
                  <a:lnTo>
                    <a:pt x="3" y="79"/>
                  </a:lnTo>
                  <a:lnTo>
                    <a:pt x="2" y="66"/>
                  </a:lnTo>
                  <a:lnTo>
                    <a:pt x="28" y="57"/>
                  </a:lnTo>
                  <a:lnTo>
                    <a:pt x="26" y="21"/>
                  </a:lnTo>
                  <a:close/>
                  <a:moveTo>
                    <a:pt x="38" y="52"/>
                  </a:moveTo>
                  <a:lnTo>
                    <a:pt x="77" y="37"/>
                  </a:lnTo>
                  <a:lnTo>
                    <a:pt x="77" y="37"/>
                  </a:lnTo>
                  <a:lnTo>
                    <a:pt x="37" y="25"/>
                  </a:lnTo>
                  <a:lnTo>
                    <a:pt x="38" y="5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44" name="Freeform 452"/>
            <p:cNvSpPr>
              <a:spLocks/>
            </p:cNvSpPr>
            <p:nvPr/>
          </p:nvSpPr>
          <p:spPr bwMode="auto">
            <a:xfrm>
              <a:off x="934" y="2317"/>
              <a:ext cx="30" cy="24"/>
            </a:xfrm>
            <a:custGeom>
              <a:avLst/>
              <a:gdLst/>
              <a:ahLst/>
              <a:cxnLst>
                <a:cxn ang="0">
                  <a:pos x="91" y="1"/>
                </a:cxn>
                <a:cxn ang="0">
                  <a:pos x="88" y="73"/>
                </a:cxn>
                <a:cxn ang="0">
                  <a:pos x="78" y="73"/>
                </a:cxn>
                <a:cxn ang="0">
                  <a:pos x="79" y="42"/>
                </a:cxn>
                <a:cxn ang="0">
                  <a:pos x="0" y="39"/>
                </a:cxn>
                <a:cxn ang="0">
                  <a:pos x="1" y="27"/>
                </a:cxn>
                <a:cxn ang="0">
                  <a:pos x="79" y="30"/>
                </a:cxn>
                <a:cxn ang="0">
                  <a:pos x="81" y="0"/>
                </a:cxn>
                <a:cxn ang="0">
                  <a:pos x="91" y="1"/>
                </a:cxn>
              </a:cxnLst>
              <a:rect l="0" t="0" r="r" b="b"/>
              <a:pathLst>
                <a:path w="91" h="73">
                  <a:moveTo>
                    <a:pt x="91" y="1"/>
                  </a:moveTo>
                  <a:lnTo>
                    <a:pt x="88" y="73"/>
                  </a:lnTo>
                  <a:lnTo>
                    <a:pt x="78" y="73"/>
                  </a:lnTo>
                  <a:lnTo>
                    <a:pt x="79" y="42"/>
                  </a:lnTo>
                  <a:lnTo>
                    <a:pt x="0" y="39"/>
                  </a:lnTo>
                  <a:lnTo>
                    <a:pt x="1" y="27"/>
                  </a:lnTo>
                  <a:lnTo>
                    <a:pt x="79" y="30"/>
                  </a:lnTo>
                  <a:lnTo>
                    <a:pt x="81" y="0"/>
                  </a:lnTo>
                  <a:lnTo>
                    <a:pt x="91" y="1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45" name="Freeform 453"/>
            <p:cNvSpPr>
              <a:spLocks/>
            </p:cNvSpPr>
            <p:nvPr/>
          </p:nvSpPr>
          <p:spPr bwMode="auto">
            <a:xfrm>
              <a:off x="933" y="2342"/>
              <a:ext cx="30" cy="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" y="0"/>
                </a:cxn>
                <a:cxn ang="0">
                  <a:pos x="90" y="9"/>
                </a:cxn>
                <a:cxn ang="0">
                  <a:pos x="89" y="21"/>
                </a:cxn>
                <a:cxn ang="0">
                  <a:pos x="0" y="12"/>
                </a:cxn>
              </a:cxnLst>
              <a:rect l="0" t="0" r="r" b="b"/>
              <a:pathLst>
                <a:path w="90" h="21">
                  <a:moveTo>
                    <a:pt x="0" y="12"/>
                  </a:moveTo>
                  <a:lnTo>
                    <a:pt x="1" y="0"/>
                  </a:lnTo>
                  <a:lnTo>
                    <a:pt x="90" y="9"/>
                  </a:lnTo>
                  <a:lnTo>
                    <a:pt x="89" y="21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46" name="Freeform 454"/>
            <p:cNvSpPr>
              <a:spLocks noEditPoints="1"/>
            </p:cNvSpPr>
            <p:nvPr/>
          </p:nvSpPr>
          <p:spPr bwMode="auto">
            <a:xfrm>
              <a:off x="929" y="2353"/>
              <a:ext cx="32" cy="29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4" y="25"/>
                </a:cxn>
                <a:cxn ang="0">
                  <a:pos x="8" y="16"/>
                </a:cxn>
                <a:cxn ang="0">
                  <a:pos x="22" y="5"/>
                </a:cxn>
                <a:cxn ang="0">
                  <a:pos x="38" y="0"/>
                </a:cxn>
                <a:cxn ang="0">
                  <a:pos x="53" y="1"/>
                </a:cxn>
                <a:cxn ang="0">
                  <a:pos x="61" y="3"/>
                </a:cxn>
                <a:cxn ang="0">
                  <a:pos x="75" y="9"/>
                </a:cxn>
                <a:cxn ang="0">
                  <a:pos x="88" y="22"/>
                </a:cxn>
                <a:cxn ang="0">
                  <a:pos x="93" y="34"/>
                </a:cxn>
                <a:cxn ang="0">
                  <a:pos x="94" y="45"/>
                </a:cxn>
                <a:cxn ang="0">
                  <a:pos x="93" y="51"/>
                </a:cxn>
                <a:cxn ang="0">
                  <a:pos x="90" y="62"/>
                </a:cxn>
                <a:cxn ang="0">
                  <a:pos x="84" y="70"/>
                </a:cxn>
                <a:cxn ang="0">
                  <a:pos x="71" y="82"/>
                </a:cxn>
                <a:cxn ang="0">
                  <a:pos x="55" y="86"/>
                </a:cxn>
                <a:cxn ang="0">
                  <a:pos x="39" y="86"/>
                </a:cxn>
                <a:cxn ang="0">
                  <a:pos x="32" y="84"/>
                </a:cxn>
                <a:cxn ang="0">
                  <a:pos x="17" y="77"/>
                </a:cxn>
                <a:cxn ang="0">
                  <a:pos x="5" y="65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0" y="35"/>
                </a:cxn>
                <a:cxn ang="0">
                  <a:pos x="82" y="49"/>
                </a:cxn>
                <a:cxn ang="0">
                  <a:pos x="81" y="36"/>
                </a:cxn>
                <a:cxn ang="0">
                  <a:pos x="75" y="25"/>
                </a:cxn>
                <a:cxn ang="0">
                  <a:pos x="65" y="17"/>
                </a:cxn>
                <a:cxn ang="0">
                  <a:pos x="51" y="13"/>
                </a:cxn>
                <a:cxn ang="0">
                  <a:pos x="44" y="12"/>
                </a:cxn>
                <a:cxn ang="0">
                  <a:pos x="30" y="14"/>
                </a:cxn>
                <a:cxn ang="0">
                  <a:pos x="20" y="20"/>
                </a:cxn>
                <a:cxn ang="0">
                  <a:pos x="13" y="31"/>
                </a:cxn>
                <a:cxn ang="0">
                  <a:pos x="11" y="37"/>
                </a:cxn>
                <a:cxn ang="0">
                  <a:pos x="11" y="50"/>
                </a:cxn>
                <a:cxn ang="0">
                  <a:pos x="17" y="61"/>
                </a:cxn>
                <a:cxn ang="0">
                  <a:pos x="27" y="69"/>
                </a:cxn>
                <a:cxn ang="0">
                  <a:pos x="41" y="73"/>
                </a:cxn>
                <a:cxn ang="0">
                  <a:pos x="49" y="74"/>
                </a:cxn>
                <a:cxn ang="0">
                  <a:pos x="62" y="72"/>
                </a:cxn>
                <a:cxn ang="0">
                  <a:pos x="73" y="66"/>
                </a:cxn>
                <a:cxn ang="0">
                  <a:pos x="80" y="56"/>
                </a:cxn>
                <a:cxn ang="0">
                  <a:pos x="82" y="49"/>
                </a:cxn>
              </a:cxnLst>
              <a:rect l="0" t="0" r="r" b="b"/>
              <a:pathLst>
                <a:path w="94" h="86">
                  <a:moveTo>
                    <a:pt x="0" y="35"/>
                  </a:moveTo>
                  <a:lnTo>
                    <a:pt x="0" y="35"/>
                  </a:lnTo>
                  <a:lnTo>
                    <a:pt x="2" y="30"/>
                  </a:lnTo>
                  <a:lnTo>
                    <a:pt x="4" y="25"/>
                  </a:lnTo>
                  <a:lnTo>
                    <a:pt x="6" y="20"/>
                  </a:lnTo>
                  <a:lnTo>
                    <a:pt x="8" y="16"/>
                  </a:lnTo>
                  <a:lnTo>
                    <a:pt x="15" y="9"/>
                  </a:lnTo>
                  <a:lnTo>
                    <a:pt x="22" y="5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61" y="3"/>
                  </a:lnTo>
                  <a:lnTo>
                    <a:pt x="68" y="5"/>
                  </a:lnTo>
                  <a:lnTo>
                    <a:pt x="75" y="9"/>
                  </a:lnTo>
                  <a:lnTo>
                    <a:pt x="82" y="15"/>
                  </a:lnTo>
                  <a:lnTo>
                    <a:pt x="88" y="22"/>
                  </a:lnTo>
                  <a:lnTo>
                    <a:pt x="92" y="30"/>
                  </a:lnTo>
                  <a:lnTo>
                    <a:pt x="93" y="34"/>
                  </a:lnTo>
                  <a:lnTo>
                    <a:pt x="94" y="40"/>
                  </a:lnTo>
                  <a:lnTo>
                    <a:pt x="94" y="45"/>
                  </a:lnTo>
                  <a:lnTo>
                    <a:pt x="93" y="51"/>
                  </a:lnTo>
                  <a:lnTo>
                    <a:pt x="93" y="51"/>
                  </a:lnTo>
                  <a:lnTo>
                    <a:pt x="92" y="57"/>
                  </a:lnTo>
                  <a:lnTo>
                    <a:pt x="90" y="62"/>
                  </a:lnTo>
                  <a:lnTo>
                    <a:pt x="88" y="66"/>
                  </a:lnTo>
                  <a:lnTo>
                    <a:pt x="84" y="70"/>
                  </a:lnTo>
                  <a:lnTo>
                    <a:pt x="78" y="77"/>
                  </a:lnTo>
                  <a:lnTo>
                    <a:pt x="71" y="82"/>
                  </a:lnTo>
                  <a:lnTo>
                    <a:pt x="63" y="85"/>
                  </a:lnTo>
                  <a:lnTo>
                    <a:pt x="55" y="86"/>
                  </a:lnTo>
                  <a:lnTo>
                    <a:pt x="47" y="86"/>
                  </a:lnTo>
                  <a:lnTo>
                    <a:pt x="39" y="86"/>
                  </a:lnTo>
                  <a:lnTo>
                    <a:pt x="39" y="86"/>
                  </a:lnTo>
                  <a:lnTo>
                    <a:pt x="32" y="84"/>
                  </a:lnTo>
                  <a:lnTo>
                    <a:pt x="24" y="81"/>
                  </a:lnTo>
                  <a:lnTo>
                    <a:pt x="17" y="77"/>
                  </a:lnTo>
                  <a:lnTo>
                    <a:pt x="11" y="72"/>
                  </a:lnTo>
                  <a:lnTo>
                    <a:pt x="5" y="65"/>
                  </a:lnTo>
                  <a:lnTo>
                    <a:pt x="2" y="57"/>
                  </a:lnTo>
                  <a:lnTo>
                    <a:pt x="0" y="52"/>
                  </a:lnTo>
                  <a:lnTo>
                    <a:pt x="0" y="47"/>
                  </a:lnTo>
                  <a:lnTo>
                    <a:pt x="0" y="41"/>
                  </a:lnTo>
                  <a:lnTo>
                    <a:pt x="0" y="35"/>
                  </a:lnTo>
                  <a:lnTo>
                    <a:pt x="0" y="35"/>
                  </a:lnTo>
                  <a:close/>
                  <a:moveTo>
                    <a:pt x="82" y="49"/>
                  </a:moveTo>
                  <a:lnTo>
                    <a:pt x="82" y="49"/>
                  </a:lnTo>
                  <a:lnTo>
                    <a:pt x="82" y="42"/>
                  </a:lnTo>
                  <a:lnTo>
                    <a:pt x="81" y="36"/>
                  </a:lnTo>
                  <a:lnTo>
                    <a:pt x="79" y="30"/>
                  </a:lnTo>
                  <a:lnTo>
                    <a:pt x="75" y="25"/>
                  </a:lnTo>
                  <a:lnTo>
                    <a:pt x="71" y="21"/>
                  </a:lnTo>
                  <a:lnTo>
                    <a:pt x="65" y="17"/>
                  </a:lnTo>
                  <a:lnTo>
                    <a:pt x="59" y="15"/>
                  </a:lnTo>
                  <a:lnTo>
                    <a:pt x="51" y="13"/>
                  </a:lnTo>
                  <a:lnTo>
                    <a:pt x="51" y="13"/>
                  </a:lnTo>
                  <a:lnTo>
                    <a:pt x="44" y="12"/>
                  </a:lnTo>
                  <a:lnTo>
                    <a:pt x="37" y="13"/>
                  </a:lnTo>
                  <a:lnTo>
                    <a:pt x="30" y="14"/>
                  </a:lnTo>
                  <a:lnTo>
                    <a:pt x="25" y="17"/>
                  </a:lnTo>
                  <a:lnTo>
                    <a:pt x="20" y="20"/>
                  </a:lnTo>
                  <a:lnTo>
                    <a:pt x="16" y="25"/>
                  </a:lnTo>
                  <a:lnTo>
                    <a:pt x="13" y="31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10" y="44"/>
                  </a:lnTo>
                  <a:lnTo>
                    <a:pt x="11" y="50"/>
                  </a:lnTo>
                  <a:lnTo>
                    <a:pt x="14" y="56"/>
                  </a:lnTo>
                  <a:lnTo>
                    <a:pt x="17" y="61"/>
                  </a:lnTo>
                  <a:lnTo>
                    <a:pt x="22" y="65"/>
                  </a:lnTo>
                  <a:lnTo>
                    <a:pt x="27" y="69"/>
                  </a:lnTo>
                  <a:lnTo>
                    <a:pt x="34" y="72"/>
                  </a:lnTo>
                  <a:lnTo>
                    <a:pt x="41" y="73"/>
                  </a:lnTo>
                  <a:lnTo>
                    <a:pt x="41" y="73"/>
                  </a:lnTo>
                  <a:lnTo>
                    <a:pt x="49" y="74"/>
                  </a:lnTo>
                  <a:lnTo>
                    <a:pt x="56" y="74"/>
                  </a:lnTo>
                  <a:lnTo>
                    <a:pt x="62" y="72"/>
                  </a:lnTo>
                  <a:lnTo>
                    <a:pt x="68" y="70"/>
                  </a:lnTo>
                  <a:lnTo>
                    <a:pt x="73" y="66"/>
                  </a:lnTo>
                  <a:lnTo>
                    <a:pt x="77" y="61"/>
                  </a:lnTo>
                  <a:lnTo>
                    <a:pt x="80" y="56"/>
                  </a:lnTo>
                  <a:lnTo>
                    <a:pt x="82" y="49"/>
                  </a:lnTo>
                  <a:lnTo>
                    <a:pt x="82" y="4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47" name="Freeform 455"/>
            <p:cNvSpPr>
              <a:spLocks/>
            </p:cNvSpPr>
            <p:nvPr/>
          </p:nvSpPr>
          <p:spPr bwMode="auto">
            <a:xfrm>
              <a:off x="921" y="2383"/>
              <a:ext cx="34" cy="30"/>
            </a:xfrm>
            <a:custGeom>
              <a:avLst/>
              <a:gdLst/>
              <a:ahLst/>
              <a:cxnLst>
                <a:cxn ang="0">
                  <a:pos x="89" y="81"/>
                </a:cxn>
                <a:cxn ang="0">
                  <a:pos x="86" y="92"/>
                </a:cxn>
                <a:cxn ang="0">
                  <a:pos x="0" y="68"/>
                </a:cxn>
                <a:cxn ang="0">
                  <a:pos x="4" y="55"/>
                </a:cxn>
                <a:cxn ang="0">
                  <a:pos x="85" y="31"/>
                </a:cxn>
                <a:cxn ang="0">
                  <a:pos x="85" y="31"/>
                </a:cxn>
                <a:cxn ang="0">
                  <a:pos x="16" y="11"/>
                </a:cxn>
                <a:cxn ang="0">
                  <a:pos x="19" y="0"/>
                </a:cxn>
                <a:cxn ang="0">
                  <a:pos x="104" y="24"/>
                </a:cxn>
                <a:cxn ang="0">
                  <a:pos x="100" y="38"/>
                </a:cxn>
                <a:cxn ang="0">
                  <a:pos x="20" y="61"/>
                </a:cxn>
                <a:cxn ang="0">
                  <a:pos x="20" y="62"/>
                </a:cxn>
                <a:cxn ang="0">
                  <a:pos x="89" y="81"/>
                </a:cxn>
              </a:cxnLst>
              <a:rect l="0" t="0" r="r" b="b"/>
              <a:pathLst>
                <a:path w="104" h="92">
                  <a:moveTo>
                    <a:pt x="89" y="81"/>
                  </a:moveTo>
                  <a:lnTo>
                    <a:pt x="86" y="92"/>
                  </a:lnTo>
                  <a:lnTo>
                    <a:pt x="0" y="68"/>
                  </a:lnTo>
                  <a:lnTo>
                    <a:pt x="4" y="55"/>
                  </a:lnTo>
                  <a:lnTo>
                    <a:pt x="85" y="31"/>
                  </a:lnTo>
                  <a:lnTo>
                    <a:pt x="85" y="31"/>
                  </a:lnTo>
                  <a:lnTo>
                    <a:pt x="16" y="11"/>
                  </a:lnTo>
                  <a:lnTo>
                    <a:pt x="19" y="0"/>
                  </a:lnTo>
                  <a:lnTo>
                    <a:pt x="104" y="24"/>
                  </a:lnTo>
                  <a:lnTo>
                    <a:pt x="100" y="38"/>
                  </a:lnTo>
                  <a:lnTo>
                    <a:pt x="20" y="61"/>
                  </a:lnTo>
                  <a:lnTo>
                    <a:pt x="20" y="62"/>
                  </a:lnTo>
                  <a:lnTo>
                    <a:pt x="89" y="81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48" name="Freeform 456"/>
            <p:cNvSpPr>
              <a:spLocks/>
            </p:cNvSpPr>
            <p:nvPr/>
          </p:nvSpPr>
          <p:spPr bwMode="auto">
            <a:xfrm>
              <a:off x="339" y="2440"/>
              <a:ext cx="34" cy="29"/>
            </a:xfrm>
            <a:custGeom>
              <a:avLst/>
              <a:gdLst/>
              <a:ahLst/>
              <a:cxnLst>
                <a:cxn ang="0">
                  <a:pos x="102" y="63"/>
                </a:cxn>
                <a:cxn ang="0">
                  <a:pos x="50" y="89"/>
                </a:cxn>
                <a:cxn ang="0">
                  <a:pos x="50" y="89"/>
                </a:cxn>
                <a:cxn ang="0">
                  <a:pos x="44" y="91"/>
                </a:cxn>
                <a:cxn ang="0">
                  <a:pos x="38" y="92"/>
                </a:cxn>
                <a:cxn ang="0">
                  <a:pos x="32" y="92"/>
                </a:cxn>
                <a:cxn ang="0">
                  <a:pos x="26" y="91"/>
                </a:cxn>
                <a:cxn ang="0">
                  <a:pos x="20" y="89"/>
                </a:cxn>
                <a:cxn ang="0">
                  <a:pos x="14" y="85"/>
                </a:cxn>
                <a:cxn ang="0">
                  <a:pos x="9" y="79"/>
                </a:cxn>
                <a:cxn ang="0">
                  <a:pos x="5" y="72"/>
                </a:cxn>
                <a:cxn ang="0">
                  <a:pos x="5" y="72"/>
                </a:cxn>
                <a:cxn ang="0">
                  <a:pos x="2" y="64"/>
                </a:cxn>
                <a:cxn ang="0">
                  <a:pos x="0" y="57"/>
                </a:cxn>
                <a:cxn ang="0">
                  <a:pos x="1" y="50"/>
                </a:cxn>
                <a:cxn ang="0">
                  <a:pos x="2" y="44"/>
                </a:cxn>
                <a:cxn ang="0">
                  <a:pos x="5" y="39"/>
                </a:cxn>
                <a:cxn ang="0">
                  <a:pos x="8" y="34"/>
                </a:cxn>
                <a:cxn ang="0">
                  <a:pos x="13" y="31"/>
                </a:cxn>
                <a:cxn ang="0">
                  <a:pos x="18" y="27"/>
                </a:cxn>
                <a:cxn ang="0">
                  <a:pos x="70" y="0"/>
                </a:cxn>
                <a:cxn ang="0">
                  <a:pos x="77" y="12"/>
                </a:cxn>
                <a:cxn ang="0">
                  <a:pos x="26" y="37"/>
                </a:cxn>
                <a:cxn ang="0">
                  <a:pos x="26" y="37"/>
                </a:cxn>
                <a:cxn ang="0">
                  <a:pos x="21" y="40"/>
                </a:cxn>
                <a:cxn ang="0">
                  <a:pos x="17" y="44"/>
                </a:cxn>
                <a:cxn ang="0">
                  <a:pos x="14" y="48"/>
                </a:cxn>
                <a:cxn ang="0">
                  <a:pos x="12" y="52"/>
                </a:cxn>
                <a:cxn ang="0">
                  <a:pos x="12" y="56"/>
                </a:cxn>
                <a:cxn ang="0">
                  <a:pos x="12" y="60"/>
                </a:cxn>
                <a:cxn ang="0">
                  <a:pos x="13" y="64"/>
                </a:cxn>
                <a:cxn ang="0">
                  <a:pos x="14" y="67"/>
                </a:cxn>
                <a:cxn ang="0">
                  <a:pos x="14" y="67"/>
                </a:cxn>
                <a:cxn ang="0">
                  <a:pos x="16" y="71"/>
                </a:cxn>
                <a:cxn ang="0">
                  <a:pos x="19" y="74"/>
                </a:cxn>
                <a:cxn ang="0">
                  <a:pos x="22" y="77"/>
                </a:cxn>
                <a:cxn ang="0">
                  <a:pos x="26" y="79"/>
                </a:cxn>
                <a:cxn ang="0">
                  <a:pos x="30" y="80"/>
                </a:cxn>
                <a:cxn ang="0">
                  <a:pos x="35" y="81"/>
                </a:cxn>
                <a:cxn ang="0">
                  <a:pos x="40" y="80"/>
                </a:cxn>
                <a:cxn ang="0">
                  <a:pos x="46" y="77"/>
                </a:cxn>
                <a:cxn ang="0">
                  <a:pos x="97" y="52"/>
                </a:cxn>
                <a:cxn ang="0">
                  <a:pos x="102" y="63"/>
                </a:cxn>
              </a:cxnLst>
              <a:rect l="0" t="0" r="r" b="b"/>
              <a:pathLst>
                <a:path w="102" h="92">
                  <a:moveTo>
                    <a:pt x="102" y="63"/>
                  </a:moveTo>
                  <a:lnTo>
                    <a:pt x="50" y="89"/>
                  </a:lnTo>
                  <a:lnTo>
                    <a:pt x="50" y="89"/>
                  </a:lnTo>
                  <a:lnTo>
                    <a:pt x="44" y="91"/>
                  </a:lnTo>
                  <a:lnTo>
                    <a:pt x="38" y="92"/>
                  </a:lnTo>
                  <a:lnTo>
                    <a:pt x="32" y="92"/>
                  </a:lnTo>
                  <a:lnTo>
                    <a:pt x="26" y="91"/>
                  </a:lnTo>
                  <a:lnTo>
                    <a:pt x="20" y="89"/>
                  </a:lnTo>
                  <a:lnTo>
                    <a:pt x="14" y="85"/>
                  </a:lnTo>
                  <a:lnTo>
                    <a:pt x="9" y="79"/>
                  </a:lnTo>
                  <a:lnTo>
                    <a:pt x="5" y="72"/>
                  </a:lnTo>
                  <a:lnTo>
                    <a:pt x="5" y="72"/>
                  </a:lnTo>
                  <a:lnTo>
                    <a:pt x="2" y="64"/>
                  </a:lnTo>
                  <a:lnTo>
                    <a:pt x="0" y="57"/>
                  </a:lnTo>
                  <a:lnTo>
                    <a:pt x="1" y="50"/>
                  </a:lnTo>
                  <a:lnTo>
                    <a:pt x="2" y="44"/>
                  </a:lnTo>
                  <a:lnTo>
                    <a:pt x="5" y="39"/>
                  </a:lnTo>
                  <a:lnTo>
                    <a:pt x="8" y="34"/>
                  </a:lnTo>
                  <a:lnTo>
                    <a:pt x="13" y="31"/>
                  </a:lnTo>
                  <a:lnTo>
                    <a:pt x="18" y="27"/>
                  </a:lnTo>
                  <a:lnTo>
                    <a:pt x="70" y="0"/>
                  </a:lnTo>
                  <a:lnTo>
                    <a:pt x="77" y="12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1" y="40"/>
                  </a:lnTo>
                  <a:lnTo>
                    <a:pt x="17" y="44"/>
                  </a:lnTo>
                  <a:lnTo>
                    <a:pt x="14" y="48"/>
                  </a:lnTo>
                  <a:lnTo>
                    <a:pt x="12" y="52"/>
                  </a:lnTo>
                  <a:lnTo>
                    <a:pt x="12" y="56"/>
                  </a:lnTo>
                  <a:lnTo>
                    <a:pt x="12" y="60"/>
                  </a:lnTo>
                  <a:lnTo>
                    <a:pt x="13" y="64"/>
                  </a:lnTo>
                  <a:lnTo>
                    <a:pt x="14" y="67"/>
                  </a:lnTo>
                  <a:lnTo>
                    <a:pt x="14" y="67"/>
                  </a:lnTo>
                  <a:lnTo>
                    <a:pt x="16" y="71"/>
                  </a:lnTo>
                  <a:lnTo>
                    <a:pt x="19" y="74"/>
                  </a:lnTo>
                  <a:lnTo>
                    <a:pt x="22" y="77"/>
                  </a:lnTo>
                  <a:lnTo>
                    <a:pt x="26" y="79"/>
                  </a:lnTo>
                  <a:lnTo>
                    <a:pt x="30" y="80"/>
                  </a:lnTo>
                  <a:lnTo>
                    <a:pt x="35" y="81"/>
                  </a:lnTo>
                  <a:lnTo>
                    <a:pt x="40" y="80"/>
                  </a:lnTo>
                  <a:lnTo>
                    <a:pt x="46" y="77"/>
                  </a:lnTo>
                  <a:lnTo>
                    <a:pt x="97" y="52"/>
                  </a:lnTo>
                  <a:lnTo>
                    <a:pt x="102" y="6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49" name="Freeform 457"/>
            <p:cNvSpPr>
              <a:spLocks/>
            </p:cNvSpPr>
            <p:nvPr/>
          </p:nvSpPr>
          <p:spPr bwMode="auto">
            <a:xfrm>
              <a:off x="351" y="2478"/>
              <a:ext cx="7" cy="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0" y="7"/>
                </a:cxn>
                <a:cxn ang="0">
                  <a:pos x="11" y="0"/>
                </a:cxn>
                <a:cxn ang="0">
                  <a:pos x="17" y="11"/>
                </a:cxn>
                <a:cxn ang="0">
                  <a:pos x="6" y="18"/>
                </a:cxn>
              </a:cxnLst>
              <a:rect l="0" t="0" r="r" b="b"/>
              <a:pathLst>
                <a:path w="17" h="18">
                  <a:moveTo>
                    <a:pt x="6" y="18"/>
                  </a:moveTo>
                  <a:lnTo>
                    <a:pt x="0" y="7"/>
                  </a:lnTo>
                  <a:lnTo>
                    <a:pt x="11" y="0"/>
                  </a:lnTo>
                  <a:lnTo>
                    <a:pt x="17" y="11"/>
                  </a:lnTo>
                  <a:lnTo>
                    <a:pt x="6" y="1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50" name="Freeform 458"/>
            <p:cNvSpPr>
              <a:spLocks/>
            </p:cNvSpPr>
            <p:nvPr/>
          </p:nvSpPr>
          <p:spPr bwMode="auto">
            <a:xfrm>
              <a:off x="360" y="2478"/>
              <a:ext cx="30" cy="29"/>
            </a:xfrm>
            <a:custGeom>
              <a:avLst/>
              <a:gdLst/>
              <a:ahLst/>
              <a:cxnLst>
                <a:cxn ang="0">
                  <a:pos x="74" y="50"/>
                </a:cxn>
                <a:cxn ang="0">
                  <a:pos x="80" y="44"/>
                </a:cxn>
                <a:cxn ang="0">
                  <a:pos x="82" y="36"/>
                </a:cxn>
                <a:cxn ang="0">
                  <a:pos x="80" y="28"/>
                </a:cxn>
                <a:cxn ang="0">
                  <a:pos x="77" y="21"/>
                </a:cxn>
                <a:cxn ang="0">
                  <a:pos x="67" y="12"/>
                </a:cxn>
                <a:cxn ang="0">
                  <a:pos x="61" y="10"/>
                </a:cxn>
                <a:cxn ang="0">
                  <a:pos x="53" y="13"/>
                </a:cxn>
                <a:cxn ang="0">
                  <a:pos x="50" y="17"/>
                </a:cxn>
                <a:cxn ang="0">
                  <a:pos x="48" y="24"/>
                </a:cxn>
                <a:cxn ang="0">
                  <a:pos x="59" y="53"/>
                </a:cxn>
                <a:cxn ang="0">
                  <a:pos x="61" y="61"/>
                </a:cxn>
                <a:cxn ang="0">
                  <a:pos x="61" y="69"/>
                </a:cxn>
                <a:cxn ang="0">
                  <a:pos x="57" y="76"/>
                </a:cxn>
                <a:cxn ang="0">
                  <a:pos x="51" y="83"/>
                </a:cxn>
                <a:cxn ang="0">
                  <a:pos x="44" y="86"/>
                </a:cxn>
                <a:cxn ang="0">
                  <a:pos x="32" y="87"/>
                </a:cxn>
                <a:cxn ang="0">
                  <a:pos x="21" y="82"/>
                </a:cxn>
                <a:cxn ang="0">
                  <a:pos x="13" y="74"/>
                </a:cxn>
                <a:cxn ang="0">
                  <a:pos x="9" y="69"/>
                </a:cxn>
                <a:cxn ang="0">
                  <a:pos x="1" y="53"/>
                </a:cxn>
                <a:cxn ang="0">
                  <a:pos x="0" y="42"/>
                </a:cxn>
                <a:cxn ang="0">
                  <a:pos x="2" y="36"/>
                </a:cxn>
                <a:cxn ang="0">
                  <a:pos x="10" y="25"/>
                </a:cxn>
                <a:cxn ang="0">
                  <a:pos x="21" y="31"/>
                </a:cxn>
                <a:cxn ang="0">
                  <a:pos x="17" y="34"/>
                </a:cxn>
                <a:cxn ang="0">
                  <a:pos x="13" y="43"/>
                </a:cxn>
                <a:cxn ang="0">
                  <a:pos x="12" y="52"/>
                </a:cxn>
                <a:cxn ang="0">
                  <a:pos x="18" y="63"/>
                </a:cxn>
                <a:cxn ang="0">
                  <a:pos x="22" y="69"/>
                </a:cxn>
                <a:cxn ang="0">
                  <a:pos x="31" y="76"/>
                </a:cxn>
                <a:cxn ang="0">
                  <a:pos x="39" y="76"/>
                </a:cxn>
                <a:cxn ang="0">
                  <a:pos x="43" y="74"/>
                </a:cxn>
                <a:cxn ang="0">
                  <a:pos x="48" y="68"/>
                </a:cxn>
                <a:cxn ang="0">
                  <a:pos x="48" y="59"/>
                </a:cxn>
                <a:cxn ang="0">
                  <a:pos x="39" y="32"/>
                </a:cxn>
                <a:cxn ang="0">
                  <a:pos x="37" y="26"/>
                </a:cxn>
                <a:cxn ang="0">
                  <a:pos x="37" y="15"/>
                </a:cxn>
                <a:cxn ang="0">
                  <a:pos x="41" y="8"/>
                </a:cxn>
                <a:cxn ang="0">
                  <a:pos x="45" y="5"/>
                </a:cxn>
                <a:cxn ang="0">
                  <a:pos x="54" y="0"/>
                </a:cxn>
                <a:cxn ang="0">
                  <a:pos x="65" y="0"/>
                </a:cxn>
                <a:cxn ang="0">
                  <a:pos x="75" y="4"/>
                </a:cxn>
                <a:cxn ang="0">
                  <a:pos x="85" y="14"/>
                </a:cxn>
                <a:cxn ang="0">
                  <a:pos x="90" y="23"/>
                </a:cxn>
                <a:cxn ang="0">
                  <a:pos x="93" y="39"/>
                </a:cxn>
                <a:cxn ang="0">
                  <a:pos x="90" y="50"/>
                </a:cxn>
                <a:cxn ang="0">
                  <a:pos x="81" y="59"/>
                </a:cxn>
              </a:cxnLst>
              <a:rect l="0" t="0" r="r" b="b"/>
              <a:pathLst>
                <a:path w="93" h="87">
                  <a:moveTo>
                    <a:pt x="74" y="50"/>
                  </a:moveTo>
                  <a:lnTo>
                    <a:pt x="74" y="50"/>
                  </a:lnTo>
                  <a:lnTo>
                    <a:pt x="78" y="47"/>
                  </a:lnTo>
                  <a:lnTo>
                    <a:pt x="80" y="44"/>
                  </a:lnTo>
                  <a:lnTo>
                    <a:pt x="81" y="40"/>
                  </a:lnTo>
                  <a:lnTo>
                    <a:pt x="82" y="36"/>
                  </a:lnTo>
                  <a:lnTo>
                    <a:pt x="81" y="32"/>
                  </a:lnTo>
                  <a:lnTo>
                    <a:pt x="80" y="28"/>
                  </a:lnTo>
                  <a:lnTo>
                    <a:pt x="77" y="21"/>
                  </a:lnTo>
                  <a:lnTo>
                    <a:pt x="77" y="21"/>
                  </a:lnTo>
                  <a:lnTo>
                    <a:pt x="73" y="16"/>
                  </a:lnTo>
                  <a:lnTo>
                    <a:pt x="67" y="12"/>
                  </a:lnTo>
                  <a:lnTo>
                    <a:pt x="64" y="11"/>
                  </a:lnTo>
                  <a:lnTo>
                    <a:pt x="61" y="10"/>
                  </a:lnTo>
                  <a:lnTo>
                    <a:pt x="57" y="11"/>
                  </a:lnTo>
                  <a:lnTo>
                    <a:pt x="53" y="13"/>
                  </a:lnTo>
                  <a:lnTo>
                    <a:pt x="53" y="13"/>
                  </a:lnTo>
                  <a:lnTo>
                    <a:pt x="50" y="17"/>
                  </a:lnTo>
                  <a:lnTo>
                    <a:pt x="48" y="20"/>
                  </a:lnTo>
                  <a:lnTo>
                    <a:pt x="48" y="24"/>
                  </a:lnTo>
                  <a:lnTo>
                    <a:pt x="50" y="28"/>
                  </a:lnTo>
                  <a:lnTo>
                    <a:pt x="59" y="53"/>
                  </a:lnTo>
                  <a:lnTo>
                    <a:pt x="59" y="53"/>
                  </a:lnTo>
                  <a:lnTo>
                    <a:pt x="61" y="61"/>
                  </a:lnTo>
                  <a:lnTo>
                    <a:pt x="61" y="65"/>
                  </a:lnTo>
                  <a:lnTo>
                    <a:pt x="61" y="69"/>
                  </a:lnTo>
                  <a:lnTo>
                    <a:pt x="59" y="73"/>
                  </a:lnTo>
                  <a:lnTo>
                    <a:pt x="57" y="76"/>
                  </a:lnTo>
                  <a:lnTo>
                    <a:pt x="54" y="80"/>
                  </a:lnTo>
                  <a:lnTo>
                    <a:pt x="51" y="83"/>
                  </a:lnTo>
                  <a:lnTo>
                    <a:pt x="51" y="83"/>
                  </a:lnTo>
                  <a:lnTo>
                    <a:pt x="44" y="86"/>
                  </a:lnTo>
                  <a:lnTo>
                    <a:pt x="38" y="87"/>
                  </a:lnTo>
                  <a:lnTo>
                    <a:pt x="32" y="87"/>
                  </a:lnTo>
                  <a:lnTo>
                    <a:pt x="27" y="85"/>
                  </a:lnTo>
                  <a:lnTo>
                    <a:pt x="21" y="82"/>
                  </a:lnTo>
                  <a:lnTo>
                    <a:pt x="17" y="78"/>
                  </a:lnTo>
                  <a:lnTo>
                    <a:pt x="13" y="74"/>
                  </a:lnTo>
                  <a:lnTo>
                    <a:pt x="9" y="69"/>
                  </a:lnTo>
                  <a:lnTo>
                    <a:pt x="9" y="69"/>
                  </a:lnTo>
                  <a:lnTo>
                    <a:pt x="3" y="60"/>
                  </a:lnTo>
                  <a:lnTo>
                    <a:pt x="1" y="53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5" y="29"/>
                  </a:lnTo>
                  <a:lnTo>
                    <a:pt x="10" y="25"/>
                  </a:lnTo>
                  <a:lnTo>
                    <a:pt x="15" y="22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17" y="34"/>
                  </a:lnTo>
                  <a:lnTo>
                    <a:pt x="14" y="39"/>
                  </a:lnTo>
                  <a:lnTo>
                    <a:pt x="13" y="43"/>
                  </a:lnTo>
                  <a:lnTo>
                    <a:pt x="12" y="47"/>
                  </a:lnTo>
                  <a:lnTo>
                    <a:pt x="12" y="52"/>
                  </a:lnTo>
                  <a:lnTo>
                    <a:pt x="14" y="56"/>
                  </a:lnTo>
                  <a:lnTo>
                    <a:pt x="18" y="63"/>
                  </a:lnTo>
                  <a:lnTo>
                    <a:pt x="18" y="63"/>
                  </a:lnTo>
                  <a:lnTo>
                    <a:pt x="22" y="69"/>
                  </a:lnTo>
                  <a:lnTo>
                    <a:pt x="28" y="74"/>
                  </a:lnTo>
                  <a:lnTo>
                    <a:pt x="31" y="76"/>
                  </a:lnTo>
                  <a:lnTo>
                    <a:pt x="35" y="76"/>
                  </a:lnTo>
                  <a:lnTo>
                    <a:pt x="39" y="76"/>
                  </a:lnTo>
                  <a:lnTo>
                    <a:pt x="43" y="74"/>
                  </a:lnTo>
                  <a:lnTo>
                    <a:pt x="43" y="74"/>
                  </a:lnTo>
                  <a:lnTo>
                    <a:pt x="47" y="70"/>
                  </a:lnTo>
                  <a:lnTo>
                    <a:pt x="48" y="68"/>
                  </a:lnTo>
                  <a:lnTo>
                    <a:pt x="49" y="65"/>
                  </a:lnTo>
                  <a:lnTo>
                    <a:pt x="48" y="59"/>
                  </a:lnTo>
                  <a:lnTo>
                    <a:pt x="45" y="50"/>
                  </a:lnTo>
                  <a:lnTo>
                    <a:pt x="39" y="32"/>
                  </a:lnTo>
                  <a:lnTo>
                    <a:pt x="39" y="32"/>
                  </a:lnTo>
                  <a:lnTo>
                    <a:pt x="37" y="26"/>
                  </a:lnTo>
                  <a:lnTo>
                    <a:pt x="36" y="19"/>
                  </a:lnTo>
                  <a:lnTo>
                    <a:pt x="37" y="15"/>
                  </a:lnTo>
                  <a:lnTo>
                    <a:pt x="38" y="12"/>
                  </a:lnTo>
                  <a:lnTo>
                    <a:pt x="41" y="8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50" y="2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5" y="0"/>
                  </a:lnTo>
                  <a:lnTo>
                    <a:pt x="70" y="1"/>
                  </a:lnTo>
                  <a:lnTo>
                    <a:pt x="75" y="4"/>
                  </a:lnTo>
                  <a:lnTo>
                    <a:pt x="80" y="9"/>
                  </a:lnTo>
                  <a:lnTo>
                    <a:pt x="85" y="14"/>
                  </a:lnTo>
                  <a:lnTo>
                    <a:pt x="85" y="14"/>
                  </a:lnTo>
                  <a:lnTo>
                    <a:pt x="90" y="23"/>
                  </a:lnTo>
                  <a:lnTo>
                    <a:pt x="92" y="31"/>
                  </a:lnTo>
                  <a:lnTo>
                    <a:pt x="93" y="39"/>
                  </a:lnTo>
                  <a:lnTo>
                    <a:pt x="92" y="45"/>
                  </a:lnTo>
                  <a:lnTo>
                    <a:pt x="90" y="50"/>
                  </a:lnTo>
                  <a:lnTo>
                    <a:pt x="87" y="54"/>
                  </a:lnTo>
                  <a:lnTo>
                    <a:pt x="81" y="59"/>
                  </a:lnTo>
                  <a:lnTo>
                    <a:pt x="74" y="5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51" name="Freeform 459"/>
            <p:cNvSpPr>
              <a:spLocks/>
            </p:cNvSpPr>
            <p:nvPr/>
          </p:nvSpPr>
          <p:spPr bwMode="auto">
            <a:xfrm>
              <a:off x="375" y="2513"/>
              <a:ext cx="8" cy="5"/>
            </a:xfrm>
            <a:custGeom>
              <a:avLst/>
              <a:gdLst/>
              <a:ahLst/>
              <a:cxnLst>
                <a:cxn ang="0">
                  <a:pos x="8" y="18"/>
                </a:cxn>
                <a:cxn ang="0">
                  <a:pos x="0" y="8"/>
                </a:cxn>
                <a:cxn ang="0">
                  <a:pos x="10" y="0"/>
                </a:cxn>
                <a:cxn ang="0">
                  <a:pos x="18" y="10"/>
                </a:cxn>
                <a:cxn ang="0">
                  <a:pos x="8" y="18"/>
                </a:cxn>
              </a:cxnLst>
              <a:rect l="0" t="0" r="r" b="b"/>
              <a:pathLst>
                <a:path w="18" h="18">
                  <a:moveTo>
                    <a:pt x="8" y="18"/>
                  </a:moveTo>
                  <a:lnTo>
                    <a:pt x="0" y="8"/>
                  </a:lnTo>
                  <a:lnTo>
                    <a:pt x="10" y="0"/>
                  </a:lnTo>
                  <a:lnTo>
                    <a:pt x="18" y="10"/>
                  </a:lnTo>
                  <a:lnTo>
                    <a:pt x="8" y="1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52" name="Freeform 460"/>
            <p:cNvSpPr>
              <a:spLocks noEditPoints="1"/>
            </p:cNvSpPr>
            <p:nvPr/>
          </p:nvSpPr>
          <p:spPr bwMode="auto">
            <a:xfrm>
              <a:off x="392" y="2516"/>
              <a:ext cx="33" cy="33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89" y="26"/>
                </a:cxn>
                <a:cxn ang="0">
                  <a:pos x="89" y="26"/>
                </a:cxn>
                <a:cxn ang="0">
                  <a:pos x="94" y="32"/>
                </a:cxn>
                <a:cxn ang="0">
                  <a:pos x="97" y="39"/>
                </a:cxn>
                <a:cxn ang="0">
                  <a:pos x="99" y="46"/>
                </a:cxn>
                <a:cxn ang="0">
                  <a:pos x="99" y="53"/>
                </a:cxn>
                <a:cxn ang="0">
                  <a:pos x="98" y="61"/>
                </a:cxn>
                <a:cxn ang="0">
                  <a:pos x="95" y="69"/>
                </a:cxn>
                <a:cxn ang="0">
                  <a:pos x="90" y="76"/>
                </a:cxn>
                <a:cxn ang="0">
                  <a:pos x="84" y="83"/>
                </a:cxn>
                <a:cxn ang="0">
                  <a:pos x="84" y="83"/>
                </a:cxn>
                <a:cxn ang="0">
                  <a:pos x="78" y="88"/>
                </a:cxn>
                <a:cxn ang="0">
                  <a:pos x="72" y="93"/>
                </a:cxn>
                <a:cxn ang="0">
                  <a:pos x="65" y="96"/>
                </a:cxn>
                <a:cxn ang="0">
                  <a:pos x="56" y="98"/>
                </a:cxn>
                <a:cxn ang="0">
                  <a:pos x="48" y="99"/>
                </a:cxn>
                <a:cxn ang="0">
                  <a:pos x="40" y="98"/>
                </a:cxn>
                <a:cxn ang="0">
                  <a:pos x="32" y="94"/>
                </a:cxn>
                <a:cxn ang="0">
                  <a:pos x="29" y="91"/>
                </a:cxn>
                <a:cxn ang="0">
                  <a:pos x="25" y="88"/>
                </a:cxn>
                <a:cxn ang="0">
                  <a:pos x="0" y="62"/>
                </a:cxn>
                <a:cxn ang="0">
                  <a:pos x="64" y="0"/>
                </a:cxn>
                <a:cxn ang="0">
                  <a:pos x="16" y="63"/>
                </a:cxn>
                <a:cxn ang="0">
                  <a:pos x="32" y="81"/>
                </a:cxn>
                <a:cxn ang="0">
                  <a:pos x="32" y="81"/>
                </a:cxn>
                <a:cxn ang="0">
                  <a:pos x="36" y="84"/>
                </a:cxn>
                <a:cxn ang="0">
                  <a:pos x="41" y="87"/>
                </a:cxn>
                <a:cxn ang="0">
                  <a:pos x="46" y="88"/>
                </a:cxn>
                <a:cxn ang="0">
                  <a:pos x="51" y="88"/>
                </a:cxn>
                <a:cxn ang="0">
                  <a:pos x="57" y="86"/>
                </a:cxn>
                <a:cxn ang="0">
                  <a:pos x="63" y="84"/>
                </a:cxn>
                <a:cxn ang="0">
                  <a:pos x="69" y="80"/>
                </a:cxn>
                <a:cxn ang="0">
                  <a:pos x="75" y="75"/>
                </a:cxn>
                <a:cxn ang="0">
                  <a:pos x="75" y="75"/>
                </a:cxn>
                <a:cxn ang="0">
                  <a:pos x="80" y="69"/>
                </a:cxn>
                <a:cxn ang="0">
                  <a:pos x="84" y="62"/>
                </a:cxn>
                <a:cxn ang="0">
                  <a:pos x="87" y="57"/>
                </a:cxn>
                <a:cxn ang="0">
                  <a:pos x="88" y="51"/>
                </a:cxn>
                <a:cxn ang="0">
                  <a:pos x="88" y="46"/>
                </a:cxn>
                <a:cxn ang="0">
                  <a:pos x="87" y="41"/>
                </a:cxn>
                <a:cxn ang="0">
                  <a:pos x="84" y="36"/>
                </a:cxn>
                <a:cxn ang="0">
                  <a:pos x="80" y="32"/>
                </a:cxn>
                <a:cxn ang="0">
                  <a:pos x="65" y="16"/>
                </a:cxn>
                <a:cxn ang="0">
                  <a:pos x="16" y="63"/>
                </a:cxn>
              </a:cxnLst>
              <a:rect l="0" t="0" r="r" b="b"/>
              <a:pathLst>
                <a:path w="99" h="99">
                  <a:moveTo>
                    <a:pt x="64" y="0"/>
                  </a:moveTo>
                  <a:lnTo>
                    <a:pt x="89" y="26"/>
                  </a:lnTo>
                  <a:lnTo>
                    <a:pt x="89" y="26"/>
                  </a:lnTo>
                  <a:lnTo>
                    <a:pt x="94" y="32"/>
                  </a:lnTo>
                  <a:lnTo>
                    <a:pt x="97" y="39"/>
                  </a:lnTo>
                  <a:lnTo>
                    <a:pt x="99" y="46"/>
                  </a:lnTo>
                  <a:lnTo>
                    <a:pt x="99" y="53"/>
                  </a:lnTo>
                  <a:lnTo>
                    <a:pt x="98" y="61"/>
                  </a:lnTo>
                  <a:lnTo>
                    <a:pt x="95" y="69"/>
                  </a:lnTo>
                  <a:lnTo>
                    <a:pt x="90" y="76"/>
                  </a:lnTo>
                  <a:lnTo>
                    <a:pt x="84" y="83"/>
                  </a:lnTo>
                  <a:lnTo>
                    <a:pt x="84" y="83"/>
                  </a:lnTo>
                  <a:lnTo>
                    <a:pt x="78" y="88"/>
                  </a:lnTo>
                  <a:lnTo>
                    <a:pt x="72" y="93"/>
                  </a:lnTo>
                  <a:lnTo>
                    <a:pt x="65" y="96"/>
                  </a:lnTo>
                  <a:lnTo>
                    <a:pt x="56" y="98"/>
                  </a:lnTo>
                  <a:lnTo>
                    <a:pt x="48" y="99"/>
                  </a:lnTo>
                  <a:lnTo>
                    <a:pt x="40" y="98"/>
                  </a:lnTo>
                  <a:lnTo>
                    <a:pt x="32" y="94"/>
                  </a:lnTo>
                  <a:lnTo>
                    <a:pt x="29" y="91"/>
                  </a:lnTo>
                  <a:lnTo>
                    <a:pt x="25" y="88"/>
                  </a:lnTo>
                  <a:lnTo>
                    <a:pt x="0" y="62"/>
                  </a:lnTo>
                  <a:lnTo>
                    <a:pt x="64" y="0"/>
                  </a:lnTo>
                  <a:close/>
                  <a:moveTo>
                    <a:pt x="16" y="63"/>
                  </a:moveTo>
                  <a:lnTo>
                    <a:pt x="32" y="81"/>
                  </a:lnTo>
                  <a:lnTo>
                    <a:pt x="32" y="81"/>
                  </a:lnTo>
                  <a:lnTo>
                    <a:pt x="36" y="84"/>
                  </a:lnTo>
                  <a:lnTo>
                    <a:pt x="41" y="87"/>
                  </a:lnTo>
                  <a:lnTo>
                    <a:pt x="46" y="88"/>
                  </a:lnTo>
                  <a:lnTo>
                    <a:pt x="51" y="88"/>
                  </a:lnTo>
                  <a:lnTo>
                    <a:pt x="57" y="86"/>
                  </a:lnTo>
                  <a:lnTo>
                    <a:pt x="63" y="84"/>
                  </a:lnTo>
                  <a:lnTo>
                    <a:pt x="69" y="80"/>
                  </a:lnTo>
                  <a:lnTo>
                    <a:pt x="75" y="75"/>
                  </a:lnTo>
                  <a:lnTo>
                    <a:pt x="75" y="75"/>
                  </a:lnTo>
                  <a:lnTo>
                    <a:pt x="80" y="69"/>
                  </a:lnTo>
                  <a:lnTo>
                    <a:pt x="84" y="62"/>
                  </a:lnTo>
                  <a:lnTo>
                    <a:pt x="87" y="57"/>
                  </a:lnTo>
                  <a:lnTo>
                    <a:pt x="88" y="51"/>
                  </a:lnTo>
                  <a:lnTo>
                    <a:pt x="88" y="46"/>
                  </a:lnTo>
                  <a:lnTo>
                    <a:pt x="87" y="41"/>
                  </a:lnTo>
                  <a:lnTo>
                    <a:pt x="84" y="36"/>
                  </a:lnTo>
                  <a:lnTo>
                    <a:pt x="80" y="32"/>
                  </a:lnTo>
                  <a:lnTo>
                    <a:pt x="65" y="16"/>
                  </a:lnTo>
                  <a:lnTo>
                    <a:pt x="16" y="6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53" name="Freeform 461"/>
            <p:cNvSpPr>
              <a:spLocks/>
            </p:cNvSpPr>
            <p:nvPr/>
          </p:nvSpPr>
          <p:spPr bwMode="auto">
            <a:xfrm>
              <a:off x="415" y="2537"/>
              <a:ext cx="34" cy="37"/>
            </a:xfrm>
            <a:custGeom>
              <a:avLst/>
              <a:gdLst/>
              <a:ahLst/>
              <a:cxnLst>
                <a:cxn ang="0">
                  <a:pos x="50" y="109"/>
                </a:cxn>
                <a:cxn ang="0">
                  <a:pos x="0" y="68"/>
                </a:cxn>
                <a:cxn ang="0">
                  <a:pos x="57" y="0"/>
                </a:cxn>
                <a:cxn ang="0">
                  <a:pos x="106" y="42"/>
                </a:cxn>
                <a:cxn ang="0">
                  <a:pos x="99" y="50"/>
                </a:cxn>
                <a:cxn ang="0">
                  <a:pos x="59" y="16"/>
                </a:cxn>
                <a:cxn ang="0">
                  <a:pos x="42" y="37"/>
                </a:cxn>
                <a:cxn ang="0">
                  <a:pos x="79" y="68"/>
                </a:cxn>
                <a:cxn ang="0">
                  <a:pos x="72" y="76"/>
                </a:cxn>
                <a:cxn ang="0">
                  <a:pos x="35" y="45"/>
                </a:cxn>
                <a:cxn ang="0">
                  <a:pos x="16" y="67"/>
                </a:cxn>
                <a:cxn ang="0">
                  <a:pos x="57" y="101"/>
                </a:cxn>
                <a:cxn ang="0">
                  <a:pos x="50" y="109"/>
                </a:cxn>
              </a:cxnLst>
              <a:rect l="0" t="0" r="r" b="b"/>
              <a:pathLst>
                <a:path w="106" h="109">
                  <a:moveTo>
                    <a:pt x="50" y="109"/>
                  </a:moveTo>
                  <a:lnTo>
                    <a:pt x="0" y="68"/>
                  </a:lnTo>
                  <a:lnTo>
                    <a:pt x="57" y="0"/>
                  </a:lnTo>
                  <a:lnTo>
                    <a:pt x="106" y="42"/>
                  </a:lnTo>
                  <a:lnTo>
                    <a:pt x="99" y="50"/>
                  </a:lnTo>
                  <a:lnTo>
                    <a:pt x="59" y="16"/>
                  </a:lnTo>
                  <a:lnTo>
                    <a:pt x="42" y="37"/>
                  </a:lnTo>
                  <a:lnTo>
                    <a:pt x="79" y="68"/>
                  </a:lnTo>
                  <a:lnTo>
                    <a:pt x="72" y="76"/>
                  </a:lnTo>
                  <a:lnTo>
                    <a:pt x="35" y="45"/>
                  </a:lnTo>
                  <a:lnTo>
                    <a:pt x="16" y="67"/>
                  </a:lnTo>
                  <a:lnTo>
                    <a:pt x="57" y="101"/>
                  </a:lnTo>
                  <a:lnTo>
                    <a:pt x="50" y="10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54" name="Freeform 462"/>
            <p:cNvSpPr>
              <a:spLocks noEditPoints="1"/>
            </p:cNvSpPr>
            <p:nvPr/>
          </p:nvSpPr>
          <p:spPr bwMode="auto">
            <a:xfrm>
              <a:off x="438" y="2555"/>
              <a:ext cx="33" cy="26"/>
            </a:xfrm>
            <a:custGeom>
              <a:avLst/>
              <a:gdLst/>
              <a:ahLst/>
              <a:cxnLst>
                <a:cxn ang="0">
                  <a:pos x="10" y="79"/>
                </a:cxn>
                <a:cxn ang="0">
                  <a:pos x="0" y="72"/>
                </a:cxn>
                <a:cxn ang="0">
                  <a:pos x="50" y="0"/>
                </a:cxn>
                <a:cxn ang="0">
                  <a:pos x="84" y="23"/>
                </a:cxn>
                <a:cxn ang="0">
                  <a:pos x="84" y="23"/>
                </a:cxn>
                <a:cxn ang="0">
                  <a:pos x="88" y="27"/>
                </a:cxn>
                <a:cxn ang="0">
                  <a:pos x="92" y="31"/>
                </a:cxn>
                <a:cxn ang="0">
                  <a:pos x="94" y="35"/>
                </a:cxn>
                <a:cxn ang="0">
                  <a:pos x="95" y="40"/>
                </a:cxn>
                <a:cxn ang="0">
                  <a:pos x="96" y="44"/>
                </a:cxn>
                <a:cxn ang="0">
                  <a:pos x="95" y="49"/>
                </a:cxn>
                <a:cxn ang="0">
                  <a:pos x="93" y="54"/>
                </a:cxn>
                <a:cxn ang="0">
                  <a:pos x="91" y="58"/>
                </a:cxn>
                <a:cxn ang="0">
                  <a:pos x="91" y="58"/>
                </a:cxn>
                <a:cxn ang="0">
                  <a:pos x="88" y="62"/>
                </a:cxn>
                <a:cxn ang="0">
                  <a:pos x="84" y="65"/>
                </a:cxn>
                <a:cxn ang="0">
                  <a:pos x="80" y="67"/>
                </a:cxn>
                <a:cxn ang="0">
                  <a:pos x="76" y="69"/>
                </a:cxn>
                <a:cxn ang="0">
                  <a:pos x="70" y="70"/>
                </a:cxn>
                <a:cxn ang="0">
                  <a:pos x="65" y="70"/>
                </a:cxn>
                <a:cxn ang="0">
                  <a:pos x="59" y="68"/>
                </a:cxn>
                <a:cxn ang="0">
                  <a:pos x="54" y="64"/>
                </a:cxn>
                <a:cxn ang="0">
                  <a:pos x="31" y="49"/>
                </a:cxn>
                <a:cxn ang="0">
                  <a:pos x="10" y="79"/>
                </a:cxn>
                <a:cxn ang="0">
                  <a:pos x="37" y="40"/>
                </a:cxn>
                <a:cxn ang="0">
                  <a:pos x="56" y="54"/>
                </a:cxn>
                <a:cxn ang="0">
                  <a:pos x="56" y="54"/>
                </a:cxn>
                <a:cxn ang="0">
                  <a:pos x="63" y="57"/>
                </a:cxn>
                <a:cxn ang="0">
                  <a:pos x="66" y="58"/>
                </a:cxn>
                <a:cxn ang="0">
                  <a:pos x="69" y="58"/>
                </a:cxn>
                <a:cxn ang="0">
                  <a:pos x="73" y="58"/>
                </a:cxn>
                <a:cxn ang="0">
                  <a:pos x="75" y="57"/>
                </a:cxn>
                <a:cxn ang="0">
                  <a:pos x="78" y="54"/>
                </a:cxn>
                <a:cxn ang="0">
                  <a:pos x="81" y="51"/>
                </a:cxn>
                <a:cxn ang="0">
                  <a:pos x="81" y="51"/>
                </a:cxn>
                <a:cxn ang="0">
                  <a:pos x="83" y="48"/>
                </a:cxn>
                <a:cxn ang="0">
                  <a:pos x="84" y="45"/>
                </a:cxn>
                <a:cxn ang="0">
                  <a:pos x="84" y="42"/>
                </a:cxn>
                <a:cxn ang="0">
                  <a:pos x="83" y="39"/>
                </a:cxn>
                <a:cxn ang="0">
                  <a:pos x="82" y="36"/>
                </a:cxn>
                <a:cxn ang="0">
                  <a:pos x="80" y="34"/>
                </a:cxn>
                <a:cxn ang="0">
                  <a:pos x="75" y="29"/>
                </a:cxn>
                <a:cxn ang="0">
                  <a:pos x="54" y="15"/>
                </a:cxn>
                <a:cxn ang="0">
                  <a:pos x="37" y="40"/>
                </a:cxn>
              </a:cxnLst>
              <a:rect l="0" t="0" r="r" b="b"/>
              <a:pathLst>
                <a:path w="96" h="79">
                  <a:moveTo>
                    <a:pt x="10" y="79"/>
                  </a:moveTo>
                  <a:lnTo>
                    <a:pt x="0" y="72"/>
                  </a:lnTo>
                  <a:lnTo>
                    <a:pt x="50" y="0"/>
                  </a:lnTo>
                  <a:lnTo>
                    <a:pt x="84" y="23"/>
                  </a:lnTo>
                  <a:lnTo>
                    <a:pt x="84" y="23"/>
                  </a:lnTo>
                  <a:lnTo>
                    <a:pt x="88" y="27"/>
                  </a:lnTo>
                  <a:lnTo>
                    <a:pt x="92" y="31"/>
                  </a:lnTo>
                  <a:lnTo>
                    <a:pt x="94" y="35"/>
                  </a:lnTo>
                  <a:lnTo>
                    <a:pt x="95" y="40"/>
                  </a:lnTo>
                  <a:lnTo>
                    <a:pt x="96" y="44"/>
                  </a:lnTo>
                  <a:lnTo>
                    <a:pt x="95" y="49"/>
                  </a:lnTo>
                  <a:lnTo>
                    <a:pt x="93" y="54"/>
                  </a:lnTo>
                  <a:lnTo>
                    <a:pt x="91" y="58"/>
                  </a:lnTo>
                  <a:lnTo>
                    <a:pt x="91" y="58"/>
                  </a:lnTo>
                  <a:lnTo>
                    <a:pt x="88" y="62"/>
                  </a:lnTo>
                  <a:lnTo>
                    <a:pt x="84" y="65"/>
                  </a:lnTo>
                  <a:lnTo>
                    <a:pt x="80" y="67"/>
                  </a:lnTo>
                  <a:lnTo>
                    <a:pt x="76" y="69"/>
                  </a:lnTo>
                  <a:lnTo>
                    <a:pt x="70" y="70"/>
                  </a:lnTo>
                  <a:lnTo>
                    <a:pt x="65" y="70"/>
                  </a:lnTo>
                  <a:lnTo>
                    <a:pt x="59" y="68"/>
                  </a:lnTo>
                  <a:lnTo>
                    <a:pt x="54" y="64"/>
                  </a:lnTo>
                  <a:lnTo>
                    <a:pt x="31" y="49"/>
                  </a:lnTo>
                  <a:lnTo>
                    <a:pt x="10" y="79"/>
                  </a:lnTo>
                  <a:close/>
                  <a:moveTo>
                    <a:pt x="37" y="40"/>
                  </a:moveTo>
                  <a:lnTo>
                    <a:pt x="56" y="54"/>
                  </a:lnTo>
                  <a:lnTo>
                    <a:pt x="56" y="54"/>
                  </a:lnTo>
                  <a:lnTo>
                    <a:pt x="63" y="57"/>
                  </a:lnTo>
                  <a:lnTo>
                    <a:pt x="66" y="58"/>
                  </a:lnTo>
                  <a:lnTo>
                    <a:pt x="69" y="58"/>
                  </a:lnTo>
                  <a:lnTo>
                    <a:pt x="73" y="58"/>
                  </a:lnTo>
                  <a:lnTo>
                    <a:pt x="75" y="57"/>
                  </a:lnTo>
                  <a:lnTo>
                    <a:pt x="78" y="54"/>
                  </a:lnTo>
                  <a:lnTo>
                    <a:pt x="81" y="51"/>
                  </a:lnTo>
                  <a:lnTo>
                    <a:pt x="81" y="51"/>
                  </a:lnTo>
                  <a:lnTo>
                    <a:pt x="83" y="48"/>
                  </a:lnTo>
                  <a:lnTo>
                    <a:pt x="84" y="45"/>
                  </a:lnTo>
                  <a:lnTo>
                    <a:pt x="84" y="42"/>
                  </a:lnTo>
                  <a:lnTo>
                    <a:pt x="83" y="39"/>
                  </a:lnTo>
                  <a:lnTo>
                    <a:pt x="82" y="36"/>
                  </a:lnTo>
                  <a:lnTo>
                    <a:pt x="80" y="34"/>
                  </a:lnTo>
                  <a:lnTo>
                    <a:pt x="75" y="29"/>
                  </a:lnTo>
                  <a:lnTo>
                    <a:pt x="54" y="15"/>
                  </a:lnTo>
                  <a:lnTo>
                    <a:pt x="37" y="4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55" name="Freeform 463"/>
            <p:cNvSpPr>
              <a:spLocks noEditPoints="1"/>
            </p:cNvSpPr>
            <p:nvPr/>
          </p:nvSpPr>
          <p:spPr bwMode="auto">
            <a:xfrm>
              <a:off x="460" y="2574"/>
              <a:ext cx="28" cy="33"/>
            </a:xfrm>
            <a:custGeom>
              <a:avLst/>
              <a:gdLst/>
              <a:ahLst/>
              <a:cxnLst>
                <a:cxn ang="0">
                  <a:pos x="32" y="49"/>
                </a:cxn>
                <a:cxn ang="0">
                  <a:pos x="11" y="67"/>
                </a:cxn>
                <a:cxn ang="0">
                  <a:pos x="0" y="61"/>
                </a:cxn>
                <a:cxn ang="0">
                  <a:pos x="73" y="0"/>
                </a:cxn>
                <a:cxn ang="0">
                  <a:pos x="85" y="7"/>
                </a:cxn>
                <a:cxn ang="0">
                  <a:pos x="69" y="100"/>
                </a:cxn>
                <a:cxn ang="0">
                  <a:pos x="57" y="93"/>
                </a:cxn>
                <a:cxn ang="0">
                  <a:pos x="63" y="67"/>
                </a:cxn>
                <a:cxn ang="0">
                  <a:pos x="32" y="49"/>
                </a:cxn>
                <a:cxn ang="0">
                  <a:pos x="64" y="56"/>
                </a:cxn>
                <a:cxn ang="0">
                  <a:pos x="72" y="15"/>
                </a:cxn>
                <a:cxn ang="0">
                  <a:pos x="72" y="14"/>
                </a:cxn>
                <a:cxn ang="0">
                  <a:pos x="41" y="41"/>
                </a:cxn>
                <a:cxn ang="0">
                  <a:pos x="64" y="56"/>
                </a:cxn>
              </a:cxnLst>
              <a:rect l="0" t="0" r="r" b="b"/>
              <a:pathLst>
                <a:path w="85" h="100">
                  <a:moveTo>
                    <a:pt x="32" y="49"/>
                  </a:moveTo>
                  <a:lnTo>
                    <a:pt x="11" y="67"/>
                  </a:lnTo>
                  <a:lnTo>
                    <a:pt x="0" y="61"/>
                  </a:lnTo>
                  <a:lnTo>
                    <a:pt x="73" y="0"/>
                  </a:lnTo>
                  <a:lnTo>
                    <a:pt x="85" y="7"/>
                  </a:lnTo>
                  <a:lnTo>
                    <a:pt x="69" y="100"/>
                  </a:lnTo>
                  <a:lnTo>
                    <a:pt x="57" y="93"/>
                  </a:lnTo>
                  <a:lnTo>
                    <a:pt x="63" y="67"/>
                  </a:lnTo>
                  <a:lnTo>
                    <a:pt x="32" y="49"/>
                  </a:lnTo>
                  <a:close/>
                  <a:moveTo>
                    <a:pt x="64" y="56"/>
                  </a:moveTo>
                  <a:lnTo>
                    <a:pt x="72" y="15"/>
                  </a:lnTo>
                  <a:lnTo>
                    <a:pt x="72" y="14"/>
                  </a:lnTo>
                  <a:lnTo>
                    <a:pt x="41" y="41"/>
                  </a:lnTo>
                  <a:lnTo>
                    <a:pt x="64" y="56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56" name="Freeform 464"/>
            <p:cNvSpPr>
              <a:spLocks noEditPoints="1"/>
            </p:cNvSpPr>
            <p:nvPr/>
          </p:nvSpPr>
          <p:spPr bwMode="auto">
            <a:xfrm>
              <a:off x="489" y="2583"/>
              <a:ext cx="32" cy="37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75" y="18"/>
                </a:cxn>
                <a:cxn ang="0">
                  <a:pos x="79" y="20"/>
                </a:cxn>
                <a:cxn ang="0">
                  <a:pos x="88" y="26"/>
                </a:cxn>
                <a:cxn ang="0">
                  <a:pos x="93" y="35"/>
                </a:cxn>
                <a:cxn ang="0">
                  <a:pos x="93" y="45"/>
                </a:cxn>
                <a:cxn ang="0">
                  <a:pos x="91" y="51"/>
                </a:cxn>
                <a:cxn ang="0">
                  <a:pos x="87" y="58"/>
                </a:cxn>
                <a:cxn ang="0">
                  <a:pos x="76" y="64"/>
                </a:cxn>
                <a:cxn ang="0">
                  <a:pos x="71" y="65"/>
                </a:cxn>
                <a:cxn ang="0">
                  <a:pos x="76" y="72"/>
                </a:cxn>
                <a:cxn ang="0">
                  <a:pos x="74" y="85"/>
                </a:cxn>
                <a:cxn ang="0">
                  <a:pos x="67" y="99"/>
                </a:cxn>
                <a:cxn ang="0">
                  <a:pos x="65" y="105"/>
                </a:cxn>
                <a:cxn ang="0">
                  <a:pos x="67" y="109"/>
                </a:cxn>
                <a:cxn ang="0">
                  <a:pos x="53" y="105"/>
                </a:cxn>
                <a:cxn ang="0">
                  <a:pos x="54" y="100"/>
                </a:cxn>
                <a:cxn ang="0">
                  <a:pos x="61" y="84"/>
                </a:cxn>
                <a:cxn ang="0">
                  <a:pos x="62" y="79"/>
                </a:cxn>
                <a:cxn ang="0">
                  <a:pos x="63" y="73"/>
                </a:cxn>
                <a:cxn ang="0">
                  <a:pos x="60" y="68"/>
                </a:cxn>
                <a:cxn ang="0">
                  <a:pos x="53" y="63"/>
                </a:cxn>
                <a:cxn ang="0">
                  <a:pos x="11" y="86"/>
                </a:cxn>
                <a:cxn ang="0">
                  <a:pos x="56" y="54"/>
                </a:cxn>
                <a:cxn ang="0">
                  <a:pos x="62" y="56"/>
                </a:cxn>
                <a:cxn ang="0">
                  <a:pos x="69" y="56"/>
                </a:cxn>
                <a:cxn ang="0">
                  <a:pos x="75" y="54"/>
                </a:cxn>
                <a:cxn ang="0">
                  <a:pos x="79" y="47"/>
                </a:cxn>
                <a:cxn ang="0">
                  <a:pos x="81" y="43"/>
                </a:cxn>
                <a:cxn ang="0">
                  <a:pos x="81" y="36"/>
                </a:cxn>
                <a:cxn ang="0">
                  <a:pos x="76" y="30"/>
                </a:cxn>
                <a:cxn ang="0">
                  <a:pos x="43" y="14"/>
                </a:cxn>
              </a:cxnLst>
              <a:rect l="0" t="0" r="r" b="b"/>
              <a:pathLst>
                <a:path w="94" h="111">
                  <a:moveTo>
                    <a:pt x="11" y="86"/>
                  </a:moveTo>
                  <a:lnTo>
                    <a:pt x="0" y="81"/>
                  </a:lnTo>
                  <a:lnTo>
                    <a:pt x="37" y="0"/>
                  </a:lnTo>
                  <a:lnTo>
                    <a:pt x="75" y="18"/>
                  </a:lnTo>
                  <a:lnTo>
                    <a:pt x="75" y="18"/>
                  </a:lnTo>
                  <a:lnTo>
                    <a:pt x="79" y="20"/>
                  </a:lnTo>
                  <a:lnTo>
                    <a:pt x="84" y="23"/>
                  </a:lnTo>
                  <a:lnTo>
                    <a:pt x="88" y="26"/>
                  </a:lnTo>
                  <a:lnTo>
                    <a:pt x="91" y="30"/>
                  </a:lnTo>
                  <a:lnTo>
                    <a:pt x="93" y="35"/>
                  </a:lnTo>
                  <a:lnTo>
                    <a:pt x="94" y="40"/>
                  </a:lnTo>
                  <a:lnTo>
                    <a:pt x="93" y="45"/>
                  </a:lnTo>
                  <a:lnTo>
                    <a:pt x="91" y="51"/>
                  </a:lnTo>
                  <a:lnTo>
                    <a:pt x="91" y="51"/>
                  </a:lnTo>
                  <a:lnTo>
                    <a:pt x="89" y="55"/>
                  </a:lnTo>
                  <a:lnTo>
                    <a:pt x="87" y="58"/>
                  </a:lnTo>
                  <a:lnTo>
                    <a:pt x="82" y="62"/>
                  </a:lnTo>
                  <a:lnTo>
                    <a:pt x="76" y="64"/>
                  </a:lnTo>
                  <a:lnTo>
                    <a:pt x="71" y="65"/>
                  </a:lnTo>
                  <a:lnTo>
                    <a:pt x="71" y="65"/>
                  </a:lnTo>
                  <a:lnTo>
                    <a:pt x="74" y="68"/>
                  </a:lnTo>
                  <a:lnTo>
                    <a:pt x="76" y="72"/>
                  </a:lnTo>
                  <a:lnTo>
                    <a:pt x="76" y="77"/>
                  </a:lnTo>
                  <a:lnTo>
                    <a:pt x="74" y="85"/>
                  </a:lnTo>
                  <a:lnTo>
                    <a:pt x="67" y="99"/>
                  </a:lnTo>
                  <a:lnTo>
                    <a:pt x="67" y="99"/>
                  </a:lnTo>
                  <a:lnTo>
                    <a:pt x="66" y="102"/>
                  </a:lnTo>
                  <a:lnTo>
                    <a:pt x="65" y="105"/>
                  </a:lnTo>
                  <a:lnTo>
                    <a:pt x="66" y="107"/>
                  </a:lnTo>
                  <a:lnTo>
                    <a:pt x="67" y="109"/>
                  </a:lnTo>
                  <a:lnTo>
                    <a:pt x="66" y="111"/>
                  </a:lnTo>
                  <a:lnTo>
                    <a:pt x="53" y="105"/>
                  </a:lnTo>
                  <a:lnTo>
                    <a:pt x="53" y="105"/>
                  </a:lnTo>
                  <a:lnTo>
                    <a:pt x="54" y="100"/>
                  </a:lnTo>
                  <a:lnTo>
                    <a:pt x="57" y="93"/>
                  </a:lnTo>
                  <a:lnTo>
                    <a:pt x="61" y="84"/>
                  </a:lnTo>
                  <a:lnTo>
                    <a:pt x="61" y="84"/>
                  </a:lnTo>
                  <a:lnTo>
                    <a:pt x="62" y="79"/>
                  </a:lnTo>
                  <a:lnTo>
                    <a:pt x="63" y="76"/>
                  </a:lnTo>
                  <a:lnTo>
                    <a:pt x="63" y="73"/>
                  </a:lnTo>
                  <a:lnTo>
                    <a:pt x="62" y="71"/>
                  </a:lnTo>
                  <a:lnTo>
                    <a:pt x="60" y="68"/>
                  </a:lnTo>
                  <a:lnTo>
                    <a:pt x="57" y="66"/>
                  </a:lnTo>
                  <a:lnTo>
                    <a:pt x="53" y="63"/>
                  </a:lnTo>
                  <a:lnTo>
                    <a:pt x="27" y="51"/>
                  </a:lnTo>
                  <a:lnTo>
                    <a:pt x="11" y="86"/>
                  </a:lnTo>
                  <a:close/>
                  <a:moveTo>
                    <a:pt x="31" y="42"/>
                  </a:moveTo>
                  <a:lnTo>
                    <a:pt x="56" y="54"/>
                  </a:lnTo>
                  <a:lnTo>
                    <a:pt x="56" y="54"/>
                  </a:lnTo>
                  <a:lnTo>
                    <a:pt x="62" y="56"/>
                  </a:lnTo>
                  <a:lnTo>
                    <a:pt x="65" y="56"/>
                  </a:lnTo>
                  <a:lnTo>
                    <a:pt x="69" y="56"/>
                  </a:lnTo>
                  <a:lnTo>
                    <a:pt x="72" y="55"/>
                  </a:lnTo>
                  <a:lnTo>
                    <a:pt x="75" y="54"/>
                  </a:lnTo>
                  <a:lnTo>
                    <a:pt x="77" y="51"/>
                  </a:lnTo>
                  <a:lnTo>
                    <a:pt x="79" y="47"/>
                  </a:lnTo>
                  <a:lnTo>
                    <a:pt x="79" y="47"/>
                  </a:lnTo>
                  <a:lnTo>
                    <a:pt x="81" y="43"/>
                  </a:lnTo>
                  <a:lnTo>
                    <a:pt x="81" y="39"/>
                  </a:lnTo>
                  <a:lnTo>
                    <a:pt x="81" y="36"/>
                  </a:lnTo>
                  <a:lnTo>
                    <a:pt x="79" y="33"/>
                  </a:lnTo>
                  <a:lnTo>
                    <a:pt x="76" y="30"/>
                  </a:lnTo>
                  <a:lnTo>
                    <a:pt x="71" y="27"/>
                  </a:lnTo>
                  <a:lnTo>
                    <a:pt x="43" y="14"/>
                  </a:lnTo>
                  <a:lnTo>
                    <a:pt x="31" y="4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57" name="Freeform 465"/>
            <p:cNvSpPr>
              <a:spLocks/>
            </p:cNvSpPr>
            <p:nvPr/>
          </p:nvSpPr>
          <p:spPr bwMode="auto">
            <a:xfrm>
              <a:off x="524" y="2593"/>
              <a:ext cx="24" cy="3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71" y="24"/>
                </a:cxn>
                <a:cxn ang="0">
                  <a:pos x="67" y="34"/>
                </a:cxn>
                <a:cxn ang="0">
                  <a:pos x="39" y="24"/>
                </a:cxn>
                <a:cxn ang="0">
                  <a:pos x="13" y="97"/>
                </a:cxn>
                <a:cxn ang="0">
                  <a:pos x="2" y="93"/>
                </a:cxn>
                <a:cxn ang="0">
                  <a:pos x="28" y="20"/>
                </a:cxn>
                <a:cxn ang="0">
                  <a:pos x="0" y="10"/>
                </a:cxn>
                <a:cxn ang="0">
                  <a:pos x="3" y="0"/>
                </a:cxn>
              </a:cxnLst>
              <a:rect l="0" t="0" r="r" b="b"/>
              <a:pathLst>
                <a:path w="71" h="97">
                  <a:moveTo>
                    <a:pt x="3" y="0"/>
                  </a:moveTo>
                  <a:lnTo>
                    <a:pt x="71" y="24"/>
                  </a:lnTo>
                  <a:lnTo>
                    <a:pt x="67" y="34"/>
                  </a:lnTo>
                  <a:lnTo>
                    <a:pt x="39" y="24"/>
                  </a:lnTo>
                  <a:lnTo>
                    <a:pt x="13" y="97"/>
                  </a:lnTo>
                  <a:lnTo>
                    <a:pt x="2" y="93"/>
                  </a:lnTo>
                  <a:lnTo>
                    <a:pt x="28" y="20"/>
                  </a:lnTo>
                  <a:lnTo>
                    <a:pt x="0" y="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58" name="Freeform 466"/>
            <p:cNvSpPr>
              <a:spLocks/>
            </p:cNvSpPr>
            <p:nvPr/>
          </p:nvSpPr>
          <p:spPr bwMode="auto">
            <a:xfrm>
              <a:off x="544" y="2603"/>
              <a:ext cx="34" cy="37"/>
            </a:xfrm>
            <a:custGeom>
              <a:avLst/>
              <a:gdLst/>
              <a:ahLst/>
              <a:cxnLst>
                <a:cxn ang="0">
                  <a:pos x="71" y="102"/>
                </a:cxn>
                <a:cxn ang="0">
                  <a:pos x="84" y="52"/>
                </a:cxn>
                <a:cxn ang="0">
                  <a:pos x="84" y="52"/>
                </a:cxn>
                <a:cxn ang="0">
                  <a:pos x="89" y="31"/>
                </a:cxn>
                <a:cxn ang="0">
                  <a:pos x="89" y="31"/>
                </a:cxn>
                <a:cxn ang="0">
                  <a:pos x="46" y="96"/>
                </a:cxn>
                <a:cxn ang="0">
                  <a:pos x="35" y="94"/>
                </a:cxn>
                <a:cxn ang="0">
                  <a:pos x="28" y="16"/>
                </a:cxn>
                <a:cxn ang="0">
                  <a:pos x="28" y="16"/>
                </a:cxn>
                <a:cxn ang="0">
                  <a:pos x="28" y="16"/>
                </a:cxn>
                <a:cxn ang="0">
                  <a:pos x="23" y="37"/>
                </a:cxn>
                <a:cxn ang="0">
                  <a:pos x="11" y="88"/>
                </a:cxn>
                <a:cxn ang="0">
                  <a:pos x="0" y="85"/>
                </a:cxn>
                <a:cxn ang="0">
                  <a:pos x="21" y="0"/>
                </a:cxn>
                <a:cxn ang="0">
                  <a:pos x="37" y="4"/>
                </a:cxn>
                <a:cxn ang="0">
                  <a:pos x="44" y="82"/>
                </a:cxn>
                <a:cxn ang="0">
                  <a:pos x="44" y="82"/>
                </a:cxn>
                <a:cxn ang="0">
                  <a:pos x="87" y="16"/>
                </a:cxn>
                <a:cxn ang="0">
                  <a:pos x="103" y="20"/>
                </a:cxn>
                <a:cxn ang="0">
                  <a:pos x="82" y="106"/>
                </a:cxn>
                <a:cxn ang="0">
                  <a:pos x="71" y="102"/>
                </a:cxn>
              </a:cxnLst>
              <a:rect l="0" t="0" r="r" b="b"/>
              <a:pathLst>
                <a:path w="103" h="106">
                  <a:moveTo>
                    <a:pt x="71" y="102"/>
                  </a:moveTo>
                  <a:lnTo>
                    <a:pt x="84" y="52"/>
                  </a:lnTo>
                  <a:lnTo>
                    <a:pt x="84" y="52"/>
                  </a:lnTo>
                  <a:lnTo>
                    <a:pt x="89" y="31"/>
                  </a:lnTo>
                  <a:lnTo>
                    <a:pt x="89" y="31"/>
                  </a:lnTo>
                  <a:lnTo>
                    <a:pt x="46" y="96"/>
                  </a:lnTo>
                  <a:lnTo>
                    <a:pt x="35" y="94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3" y="37"/>
                  </a:lnTo>
                  <a:lnTo>
                    <a:pt x="11" y="88"/>
                  </a:lnTo>
                  <a:lnTo>
                    <a:pt x="0" y="85"/>
                  </a:lnTo>
                  <a:lnTo>
                    <a:pt x="21" y="0"/>
                  </a:lnTo>
                  <a:lnTo>
                    <a:pt x="37" y="4"/>
                  </a:lnTo>
                  <a:lnTo>
                    <a:pt x="44" y="82"/>
                  </a:lnTo>
                  <a:lnTo>
                    <a:pt x="44" y="82"/>
                  </a:lnTo>
                  <a:lnTo>
                    <a:pt x="87" y="16"/>
                  </a:lnTo>
                  <a:lnTo>
                    <a:pt x="103" y="20"/>
                  </a:lnTo>
                  <a:lnTo>
                    <a:pt x="82" y="106"/>
                  </a:lnTo>
                  <a:lnTo>
                    <a:pt x="71" y="10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59" name="Freeform 467"/>
            <p:cNvSpPr>
              <a:spLocks/>
            </p:cNvSpPr>
            <p:nvPr/>
          </p:nvSpPr>
          <p:spPr bwMode="auto">
            <a:xfrm>
              <a:off x="580" y="2610"/>
              <a:ext cx="25" cy="33"/>
            </a:xfrm>
            <a:custGeom>
              <a:avLst/>
              <a:gdLst/>
              <a:ahLst/>
              <a:cxnLst>
                <a:cxn ang="0">
                  <a:pos x="64" y="98"/>
                </a:cxn>
                <a:cxn ang="0">
                  <a:pos x="0" y="88"/>
                </a:cxn>
                <a:cxn ang="0">
                  <a:pos x="12" y="0"/>
                </a:cxn>
                <a:cxn ang="0">
                  <a:pos x="75" y="9"/>
                </a:cxn>
                <a:cxn ang="0">
                  <a:pos x="74" y="20"/>
                </a:cxn>
                <a:cxn ang="0">
                  <a:pos x="22" y="13"/>
                </a:cxn>
                <a:cxn ang="0">
                  <a:pos x="18" y="39"/>
                </a:cxn>
                <a:cxn ang="0">
                  <a:pos x="66" y="46"/>
                </a:cxn>
                <a:cxn ang="0">
                  <a:pos x="65" y="56"/>
                </a:cxn>
                <a:cxn ang="0">
                  <a:pos x="17" y="50"/>
                </a:cxn>
                <a:cxn ang="0">
                  <a:pos x="13" y="79"/>
                </a:cxn>
                <a:cxn ang="0">
                  <a:pos x="65" y="87"/>
                </a:cxn>
                <a:cxn ang="0">
                  <a:pos x="64" y="98"/>
                </a:cxn>
              </a:cxnLst>
              <a:rect l="0" t="0" r="r" b="b"/>
              <a:pathLst>
                <a:path w="75" h="98">
                  <a:moveTo>
                    <a:pt x="64" y="98"/>
                  </a:moveTo>
                  <a:lnTo>
                    <a:pt x="0" y="88"/>
                  </a:lnTo>
                  <a:lnTo>
                    <a:pt x="12" y="0"/>
                  </a:lnTo>
                  <a:lnTo>
                    <a:pt x="75" y="9"/>
                  </a:lnTo>
                  <a:lnTo>
                    <a:pt x="74" y="20"/>
                  </a:lnTo>
                  <a:lnTo>
                    <a:pt x="22" y="13"/>
                  </a:lnTo>
                  <a:lnTo>
                    <a:pt x="18" y="39"/>
                  </a:lnTo>
                  <a:lnTo>
                    <a:pt x="66" y="46"/>
                  </a:lnTo>
                  <a:lnTo>
                    <a:pt x="65" y="56"/>
                  </a:lnTo>
                  <a:lnTo>
                    <a:pt x="17" y="50"/>
                  </a:lnTo>
                  <a:lnTo>
                    <a:pt x="13" y="79"/>
                  </a:lnTo>
                  <a:lnTo>
                    <a:pt x="65" y="87"/>
                  </a:lnTo>
                  <a:lnTo>
                    <a:pt x="64" y="9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60" name="Freeform 468"/>
            <p:cNvSpPr>
              <a:spLocks/>
            </p:cNvSpPr>
            <p:nvPr/>
          </p:nvSpPr>
          <p:spPr bwMode="auto">
            <a:xfrm>
              <a:off x="609" y="2614"/>
              <a:ext cx="25" cy="30"/>
            </a:xfrm>
            <a:custGeom>
              <a:avLst/>
              <a:gdLst/>
              <a:ahLst/>
              <a:cxnLst>
                <a:cxn ang="0">
                  <a:pos x="63" y="3"/>
                </a:cxn>
                <a:cxn ang="0">
                  <a:pos x="74" y="3"/>
                </a:cxn>
                <a:cxn ang="0">
                  <a:pos x="70" y="92"/>
                </a:cxn>
                <a:cxn ang="0">
                  <a:pos x="57" y="91"/>
                </a:cxn>
                <a:cxn ang="0">
                  <a:pos x="16" y="17"/>
                </a:cxn>
                <a:cxn ang="0">
                  <a:pos x="15" y="17"/>
                </a:cxn>
                <a:cxn ang="0">
                  <a:pos x="12" y="89"/>
                </a:cxn>
                <a:cxn ang="0">
                  <a:pos x="0" y="89"/>
                </a:cxn>
                <a:cxn ang="0">
                  <a:pos x="4" y="0"/>
                </a:cxn>
                <a:cxn ang="0">
                  <a:pos x="19" y="1"/>
                </a:cxn>
                <a:cxn ang="0">
                  <a:pos x="59" y="75"/>
                </a:cxn>
                <a:cxn ang="0">
                  <a:pos x="59" y="75"/>
                </a:cxn>
                <a:cxn ang="0">
                  <a:pos x="63" y="3"/>
                </a:cxn>
              </a:cxnLst>
              <a:rect l="0" t="0" r="r" b="b"/>
              <a:pathLst>
                <a:path w="74" h="92">
                  <a:moveTo>
                    <a:pt x="63" y="3"/>
                  </a:moveTo>
                  <a:lnTo>
                    <a:pt x="74" y="3"/>
                  </a:lnTo>
                  <a:lnTo>
                    <a:pt x="70" y="92"/>
                  </a:lnTo>
                  <a:lnTo>
                    <a:pt x="57" y="91"/>
                  </a:lnTo>
                  <a:lnTo>
                    <a:pt x="16" y="17"/>
                  </a:lnTo>
                  <a:lnTo>
                    <a:pt x="15" y="17"/>
                  </a:lnTo>
                  <a:lnTo>
                    <a:pt x="12" y="89"/>
                  </a:lnTo>
                  <a:lnTo>
                    <a:pt x="0" y="89"/>
                  </a:lnTo>
                  <a:lnTo>
                    <a:pt x="4" y="0"/>
                  </a:lnTo>
                  <a:lnTo>
                    <a:pt x="19" y="1"/>
                  </a:lnTo>
                  <a:lnTo>
                    <a:pt x="59" y="75"/>
                  </a:lnTo>
                  <a:lnTo>
                    <a:pt x="59" y="75"/>
                  </a:lnTo>
                  <a:lnTo>
                    <a:pt x="63" y="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61" name="Freeform 469"/>
            <p:cNvSpPr>
              <a:spLocks/>
            </p:cNvSpPr>
            <p:nvPr/>
          </p:nvSpPr>
          <p:spPr bwMode="auto">
            <a:xfrm>
              <a:off x="637" y="2614"/>
              <a:ext cx="24" cy="3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72" y="0"/>
                </a:cxn>
                <a:cxn ang="0">
                  <a:pos x="72" y="11"/>
                </a:cxn>
                <a:cxn ang="0">
                  <a:pos x="42" y="12"/>
                </a:cxn>
                <a:cxn ang="0">
                  <a:pos x="45" y="90"/>
                </a:cxn>
                <a:cxn ang="0">
                  <a:pos x="33" y="91"/>
                </a:cxn>
                <a:cxn ang="0">
                  <a:pos x="30" y="13"/>
                </a:cxn>
                <a:cxn ang="0">
                  <a:pos x="0" y="14"/>
                </a:cxn>
                <a:cxn ang="0">
                  <a:pos x="0" y="3"/>
                </a:cxn>
              </a:cxnLst>
              <a:rect l="0" t="0" r="r" b="b"/>
              <a:pathLst>
                <a:path w="72" h="91">
                  <a:moveTo>
                    <a:pt x="0" y="3"/>
                  </a:moveTo>
                  <a:lnTo>
                    <a:pt x="72" y="0"/>
                  </a:lnTo>
                  <a:lnTo>
                    <a:pt x="72" y="11"/>
                  </a:lnTo>
                  <a:lnTo>
                    <a:pt x="42" y="12"/>
                  </a:lnTo>
                  <a:lnTo>
                    <a:pt x="45" y="90"/>
                  </a:lnTo>
                  <a:lnTo>
                    <a:pt x="33" y="91"/>
                  </a:lnTo>
                  <a:lnTo>
                    <a:pt x="30" y="13"/>
                  </a:lnTo>
                  <a:lnTo>
                    <a:pt x="0" y="14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62" name="Freeform 470"/>
            <p:cNvSpPr>
              <a:spLocks noEditPoints="1"/>
            </p:cNvSpPr>
            <p:nvPr/>
          </p:nvSpPr>
          <p:spPr bwMode="auto">
            <a:xfrm>
              <a:off x="678" y="2609"/>
              <a:ext cx="29" cy="32"/>
            </a:xfrm>
            <a:custGeom>
              <a:avLst/>
              <a:gdLst/>
              <a:ahLst/>
              <a:cxnLst>
                <a:cxn ang="0">
                  <a:pos x="51" y="93"/>
                </a:cxn>
                <a:cxn ang="0">
                  <a:pos x="40" y="94"/>
                </a:cxn>
                <a:cxn ang="0">
                  <a:pos x="30" y="92"/>
                </a:cxn>
                <a:cxn ang="0">
                  <a:pos x="15" y="82"/>
                </a:cxn>
                <a:cxn ang="0">
                  <a:pos x="5" y="69"/>
                </a:cxn>
                <a:cxn ang="0">
                  <a:pos x="1" y="54"/>
                </a:cxn>
                <a:cxn ang="0">
                  <a:pos x="0" y="47"/>
                </a:cxn>
                <a:cxn ang="0">
                  <a:pos x="1" y="31"/>
                </a:cxn>
                <a:cxn ang="0">
                  <a:pos x="9" y="15"/>
                </a:cxn>
                <a:cxn ang="0">
                  <a:pos x="19" y="6"/>
                </a:cxn>
                <a:cxn ang="0">
                  <a:pos x="29" y="2"/>
                </a:cxn>
                <a:cxn ang="0">
                  <a:pos x="35" y="1"/>
                </a:cxn>
                <a:cxn ang="0">
                  <a:pos x="46" y="0"/>
                </a:cxn>
                <a:cxn ang="0">
                  <a:pos x="56" y="2"/>
                </a:cxn>
                <a:cxn ang="0">
                  <a:pos x="71" y="11"/>
                </a:cxn>
                <a:cxn ang="0">
                  <a:pos x="80" y="24"/>
                </a:cxn>
                <a:cxn ang="0">
                  <a:pos x="85" y="39"/>
                </a:cxn>
                <a:cxn ang="0">
                  <a:pos x="86" y="46"/>
                </a:cxn>
                <a:cxn ang="0">
                  <a:pos x="84" y="62"/>
                </a:cxn>
                <a:cxn ang="0">
                  <a:pos x="77" y="78"/>
                </a:cxn>
                <a:cxn ang="0">
                  <a:pos x="66" y="88"/>
                </a:cxn>
                <a:cxn ang="0">
                  <a:pos x="57" y="92"/>
                </a:cxn>
                <a:cxn ang="0">
                  <a:pos x="51" y="93"/>
                </a:cxn>
                <a:cxn ang="0">
                  <a:pos x="37" y="11"/>
                </a:cxn>
                <a:cxn ang="0">
                  <a:pos x="24" y="16"/>
                </a:cxn>
                <a:cxn ang="0">
                  <a:pos x="16" y="25"/>
                </a:cxn>
                <a:cxn ang="0">
                  <a:pos x="12" y="37"/>
                </a:cxn>
                <a:cxn ang="0">
                  <a:pos x="13" y="52"/>
                </a:cxn>
                <a:cxn ang="0">
                  <a:pos x="15" y="59"/>
                </a:cxn>
                <a:cxn ang="0">
                  <a:pos x="21" y="71"/>
                </a:cxn>
                <a:cxn ang="0">
                  <a:pos x="30" y="79"/>
                </a:cxn>
                <a:cxn ang="0">
                  <a:pos x="42" y="82"/>
                </a:cxn>
                <a:cxn ang="0">
                  <a:pos x="49" y="82"/>
                </a:cxn>
                <a:cxn ang="0">
                  <a:pos x="61" y="77"/>
                </a:cxn>
                <a:cxn ang="0">
                  <a:pos x="69" y="68"/>
                </a:cxn>
                <a:cxn ang="0">
                  <a:pos x="73" y="56"/>
                </a:cxn>
                <a:cxn ang="0">
                  <a:pos x="73" y="41"/>
                </a:cxn>
                <a:cxn ang="0">
                  <a:pos x="71" y="34"/>
                </a:cxn>
                <a:cxn ang="0">
                  <a:pos x="65" y="22"/>
                </a:cxn>
                <a:cxn ang="0">
                  <a:pos x="55" y="14"/>
                </a:cxn>
                <a:cxn ang="0">
                  <a:pos x="43" y="11"/>
                </a:cxn>
                <a:cxn ang="0">
                  <a:pos x="37" y="11"/>
                </a:cxn>
              </a:cxnLst>
              <a:rect l="0" t="0" r="r" b="b"/>
              <a:pathLst>
                <a:path w="86" h="94">
                  <a:moveTo>
                    <a:pt x="51" y="93"/>
                  </a:moveTo>
                  <a:lnTo>
                    <a:pt x="51" y="93"/>
                  </a:lnTo>
                  <a:lnTo>
                    <a:pt x="45" y="94"/>
                  </a:lnTo>
                  <a:lnTo>
                    <a:pt x="40" y="94"/>
                  </a:lnTo>
                  <a:lnTo>
                    <a:pt x="35" y="93"/>
                  </a:lnTo>
                  <a:lnTo>
                    <a:pt x="30" y="92"/>
                  </a:lnTo>
                  <a:lnTo>
                    <a:pt x="22" y="88"/>
                  </a:lnTo>
                  <a:lnTo>
                    <a:pt x="15" y="82"/>
                  </a:lnTo>
                  <a:lnTo>
                    <a:pt x="10" y="76"/>
                  </a:lnTo>
                  <a:lnTo>
                    <a:pt x="5" y="69"/>
                  </a:lnTo>
                  <a:lnTo>
                    <a:pt x="2" y="61"/>
                  </a:lnTo>
                  <a:lnTo>
                    <a:pt x="1" y="54"/>
                  </a:lnTo>
                  <a:lnTo>
                    <a:pt x="1" y="54"/>
                  </a:lnTo>
                  <a:lnTo>
                    <a:pt x="0" y="47"/>
                  </a:lnTo>
                  <a:lnTo>
                    <a:pt x="0" y="39"/>
                  </a:lnTo>
                  <a:lnTo>
                    <a:pt x="1" y="31"/>
                  </a:lnTo>
                  <a:lnTo>
                    <a:pt x="4" y="23"/>
                  </a:lnTo>
                  <a:lnTo>
                    <a:pt x="9" y="15"/>
                  </a:lnTo>
                  <a:lnTo>
                    <a:pt x="15" y="9"/>
                  </a:lnTo>
                  <a:lnTo>
                    <a:pt x="19" y="6"/>
                  </a:lnTo>
                  <a:lnTo>
                    <a:pt x="24" y="4"/>
                  </a:lnTo>
                  <a:lnTo>
                    <a:pt x="29" y="2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41" y="0"/>
                  </a:lnTo>
                  <a:lnTo>
                    <a:pt x="46" y="0"/>
                  </a:lnTo>
                  <a:lnTo>
                    <a:pt x="51" y="1"/>
                  </a:lnTo>
                  <a:lnTo>
                    <a:pt x="56" y="2"/>
                  </a:lnTo>
                  <a:lnTo>
                    <a:pt x="64" y="6"/>
                  </a:lnTo>
                  <a:lnTo>
                    <a:pt x="71" y="11"/>
                  </a:lnTo>
                  <a:lnTo>
                    <a:pt x="76" y="17"/>
                  </a:lnTo>
                  <a:lnTo>
                    <a:pt x="80" y="24"/>
                  </a:lnTo>
                  <a:lnTo>
                    <a:pt x="83" y="32"/>
                  </a:lnTo>
                  <a:lnTo>
                    <a:pt x="85" y="39"/>
                  </a:lnTo>
                  <a:lnTo>
                    <a:pt x="85" y="39"/>
                  </a:lnTo>
                  <a:lnTo>
                    <a:pt x="86" y="46"/>
                  </a:lnTo>
                  <a:lnTo>
                    <a:pt x="86" y="54"/>
                  </a:lnTo>
                  <a:lnTo>
                    <a:pt x="84" y="62"/>
                  </a:lnTo>
                  <a:lnTo>
                    <a:pt x="81" y="70"/>
                  </a:lnTo>
                  <a:lnTo>
                    <a:pt x="77" y="78"/>
                  </a:lnTo>
                  <a:lnTo>
                    <a:pt x="70" y="84"/>
                  </a:lnTo>
                  <a:lnTo>
                    <a:pt x="66" y="88"/>
                  </a:lnTo>
                  <a:lnTo>
                    <a:pt x="62" y="90"/>
                  </a:lnTo>
                  <a:lnTo>
                    <a:pt x="57" y="92"/>
                  </a:lnTo>
                  <a:lnTo>
                    <a:pt x="51" y="93"/>
                  </a:lnTo>
                  <a:lnTo>
                    <a:pt x="51" y="93"/>
                  </a:lnTo>
                  <a:close/>
                  <a:moveTo>
                    <a:pt x="37" y="11"/>
                  </a:moveTo>
                  <a:lnTo>
                    <a:pt x="37" y="11"/>
                  </a:lnTo>
                  <a:lnTo>
                    <a:pt x="30" y="13"/>
                  </a:lnTo>
                  <a:lnTo>
                    <a:pt x="24" y="16"/>
                  </a:lnTo>
                  <a:lnTo>
                    <a:pt x="20" y="20"/>
                  </a:lnTo>
                  <a:lnTo>
                    <a:pt x="16" y="25"/>
                  </a:lnTo>
                  <a:lnTo>
                    <a:pt x="14" y="31"/>
                  </a:lnTo>
                  <a:lnTo>
                    <a:pt x="12" y="37"/>
                  </a:lnTo>
                  <a:lnTo>
                    <a:pt x="12" y="44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5" y="59"/>
                  </a:lnTo>
                  <a:lnTo>
                    <a:pt x="17" y="66"/>
                  </a:lnTo>
                  <a:lnTo>
                    <a:pt x="21" y="71"/>
                  </a:lnTo>
                  <a:lnTo>
                    <a:pt x="25" y="76"/>
                  </a:lnTo>
                  <a:lnTo>
                    <a:pt x="30" y="79"/>
                  </a:lnTo>
                  <a:lnTo>
                    <a:pt x="36" y="81"/>
                  </a:lnTo>
                  <a:lnTo>
                    <a:pt x="42" y="82"/>
                  </a:lnTo>
                  <a:lnTo>
                    <a:pt x="49" y="82"/>
                  </a:lnTo>
                  <a:lnTo>
                    <a:pt x="49" y="82"/>
                  </a:lnTo>
                  <a:lnTo>
                    <a:pt x="56" y="80"/>
                  </a:lnTo>
                  <a:lnTo>
                    <a:pt x="61" y="77"/>
                  </a:lnTo>
                  <a:lnTo>
                    <a:pt x="66" y="73"/>
                  </a:lnTo>
                  <a:lnTo>
                    <a:pt x="69" y="68"/>
                  </a:lnTo>
                  <a:lnTo>
                    <a:pt x="72" y="62"/>
                  </a:lnTo>
                  <a:lnTo>
                    <a:pt x="73" y="56"/>
                  </a:lnTo>
                  <a:lnTo>
                    <a:pt x="74" y="49"/>
                  </a:lnTo>
                  <a:lnTo>
                    <a:pt x="73" y="41"/>
                  </a:lnTo>
                  <a:lnTo>
                    <a:pt x="73" y="41"/>
                  </a:lnTo>
                  <a:lnTo>
                    <a:pt x="71" y="34"/>
                  </a:lnTo>
                  <a:lnTo>
                    <a:pt x="68" y="27"/>
                  </a:lnTo>
                  <a:lnTo>
                    <a:pt x="65" y="22"/>
                  </a:lnTo>
                  <a:lnTo>
                    <a:pt x="60" y="17"/>
                  </a:lnTo>
                  <a:lnTo>
                    <a:pt x="55" y="14"/>
                  </a:lnTo>
                  <a:lnTo>
                    <a:pt x="50" y="12"/>
                  </a:lnTo>
                  <a:lnTo>
                    <a:pt x="43" y="11"/>
                  </a:lnTo>
                  <a:lnTo>
                    <a:pt x="37" y="11"/>
                  </a:lnTo>
                  <a:lnTo>
                    <a:pt x="37" y="11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63" name="Freeform 471"/>
            <p:cNvSpPr>
              <a:spLocks/>
            </p:cNvSpPr>
            <p:nvPr/>
          </p:nvSpPr>
          <p:spPr bwMode="auto">
            <a:xfrm>
              <a:off x="708" y="2601"/>
              <a:ext cx="21" cy="34"/>
            </a:xfrm>
            <a:custGeom>
              <a:avLst/>
              <a:gdLst/>
              <a:ahLst/>
              <a:cxnLst>
                <a:cxn ang="0">
                  <a:pos x="36" y="98"/>
                </a:cxn>
                <a:cxn ang="0">
                  <a:pos x="25" y="101"/>
                </a:cxn>
                <a:cxn ang="0">
                  <a:pos x="0" y="17"/>
                </a:cxn>
                <a:cxn ang="0">
                  <a:pos x="59" y="0"/>
                </a:cxn>
                <a:cxn ang="0">
                  <a:pos x="62" y="11"/>
                </a:cxn>
                <a:cxn ang="0">
                  <a:pos x="15" y="24"/>
                </a:cxn>
                <a:cxn ang="0">
                  <a:pos x="22" y="50"/>
                </a:cxn>
                <a:cxn ang="0">
                  <a:pos x="64" y="38"/>
                </a:cxn>
                <a:cxn ang="0">
                  <a:pos x="67" y="48"/>
                </a:cxn>
                <a:cxn ang="0">
                  <a:pos x="25" y="60"/>
                </a:cxn>
                <a:cxn ang="0">
                  <a:pos x="36" y="98"/>
                </a:cxn>
              </a:cxnLst>
              <a:rect l="0" t="0" r="r" b="b"/>
              <a:pathLst>
                <a:path w="67" h="101">
                  <a:moveTo>
                    <a:pt x="36" y="98"/>
                  </a:moveTo>
                  <a:lnTo>
                    <a:pt x="25" y="101"/>
                  </a:lnTo>
                  <a:lnTo>
                    <a:pt x="0" y="17"/>
                  </a:lnTo>
                  <a:lnTo>
                    <a:pt x="59" y="0"/>
                  </a:lnTo>
                  <a:lnTo>
                    <a:pt x="62" y="11"/>
                  </a:lnTo>
                  <a:lnTo>
                    <a:pt x="15" y="24"/>
                  </a:lnTo>
                  <a:lnTo>
                    <a:pt x="22" y="50"/>
                  </a:lnTo>
                  <a:lnTo>
                    <a:pt x="64" y="38"/>
                  </a:lnTo>
                  <a:lnTo>
                    <a:pt x="67" y="48"/>
                  </a:lnTo>
                  <a:lnTo>
                    <a:pt x="25" y="60"/>
                  </a:lnTo>
                  <a:lnTo>
                    <a:pt x="36" y="9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64" name="Freeform 472"/>
            <p:cNvSpPr>
              <a:spLocks/>
            </p:cNvSpPr>
            <p:nvPr/>
          </p:nvSpPr>
          <p:spPr bwMode="auto">
            <a:xfrm>
              <a:off x="747" y="2589"/>
              <a:ext cx="29" cy="30"/>
            </a:xfrm>
            <a:custGeom>
              <a:avLst/>
              <a:gdLst/>
              <a:ahLst/>
              <a:cxnLst>
                <a:cxn ang="0">
                  <a:pos x="59" y="20"/>
                </a:cxn>
                <a:cxn ang="0">
                  <a:pos x="52" y="13"/>
                </a:cxn>
                <a:cxn ang="0">
                  <a:pos x="44" y="10"/>
                </a:cxn>
                <a:cxn ang="0">
                  <a:pos x="35" y="11"/>
                </a:cxn>
                <a:cxn ang="0">
                  <a:pos x="29" y="13"/>
                </a:cxn>
                <a:cxn ang="0">
                  <a:pos x="19" y="19"/>
                </a:cxn>
                <a:cxn ang="0">
                  <a:pos x="13" y="29"/>
                </a:cxn>
                <a:cxn ang="0">
                  <a:pos x="12" y="41"/>
                </a:cxn>
                <a:cxn ang="0">
                  <a:pos x="16" y="56"/>
                </a:cxn>
                <a:cxn ang="0">
                  <a:pos x="19" y="63"/>
                </a:cxn>
                <a:cxn ang="0">
                  <a:pos x="27" y="74"/>
                </a:cxn>
                <a:cxn ang="0">
                  <a:pos x="37" y="80"/>
                </a:cxn>
                <a:cxn ang="0">
                  <a:pos x="51" y="81"/>
                </a:cxn>
                <a:cxn ang="0">
                  <a:pos x="58" y="78"/>
                </a:cxn>
                <a:cxn ang="0">
                  <a:pos x="66" y="72"/>
                </a:cxn>
                <a:cxn ang="0">
                  <a:pos x="71" y="65"/>
                </a:cxn>
                <a:cxn ang="0">
                  <a:pos x="72" y="53"/>
                </a:cxn>
                <a:cxn ang="0">
                  <a:pos x="82" y="42"/>
                </a:cxn>
                <a:cxn ang="0">
                  <a:pos x="83" y="48"/>
                </a:cxn>
                <a:cxn ang="0">
                  <a:pos x="83" y="62"/>
                </a:cxn>
                <a:cxn ang="0">
                  <a:pos x="77" y="76"/>
                </a:cxn>
                <a:cxn ang="0">
                  <a:pos x="68" y="85"/>
                </a:cxn>
                <a:cxn ang="0">
                  <a:pos x="60" y="89"/>
                </a:cxn>
                <a:cxn ang="0">
                  <a:pos x="46" y="92"/>
                </a:cxn>
                <a:cxn ang="0">
                  <a:pos x="30" y="90"/>
                </a:cxn>
                <a:cxn ang="0">
                  <a:pos x="16" y="80"/>
                </a:cxn>
                <a:cxn ang="0">
                  <a:pos x="5" y="61"/>
                </a:cxn>
                <a:cxn ang="0">
                  <a:pos x="2" y="52"/>
                </a:cxn>
                <a:cxn ang="0">
                  <a:pos x="0" y="35"/>
                </a:cxn>
                <a:cxn ang="0">
                  <a:pos x="5" y="19"/>
                </a:cxn>
                <a:cxn ang="0">
                  <a:pos x="16" y="8"/>
                </a:cxn>
                <a:cxn ang="0">
                  <a:pos x="24" y="3"/>
                </a:cxn>
                <a:cxn ang="0">
                  <a:pos x="40" y="0"/>
                </a:cxn>
                <a:cxn ang="0">
                  <a:pos x="53" y="1"/>
                </a:cxn>
                <a:cxn ang="0">
                  <a:pos x="63" y="7"/>
                </a:cxn>
                <a:cxn ang="0">
                  <a:pos x="70" y="15"/>
                </a:cxn>
              </a:cxnLst>
              <a:rect l="0" t="0" r="r" b="b"/>
              <a:pathLst>
                <a:path w="84" h="92">
                  <a:moveTo>
                    <a:pt x="59" y="20"/>
                  </a:moveTo>
                  <a:lnTo>
                    <a:pt x="59" y="20"/>
                  </a:lnTo>
                  <a:lnTo>
                    <a:pt x="56" y="16"/>
                  </a:lnTo>
                  <a:lnTo>
                    <a:pt x="52" y="13"/>
                  </a:lnTo>
                  <a:lnTo>
                    <a:pt x="48" y="11"/>
                  </a:lnTo>
                  <a:lnTo>
                    <a:pt x="44" y="10"/>
                  </a:lnTo>
                  <a:lnTo>
                    <a:pt x="40" y="10"/>
                  </a:lnTo>
                  <a:lnTo>
                    <a:pt x="35" y="11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23" y="16"/>
                  </a:lnTo>
                  <a:lnTo>
                    <a:pt x="19" y="19"/>
                  </a:lnTo>
                  <a:lnTo>
                    <a:pt x="16" y="24"/>
                  </a:lnTo>
                  <a:lnTo>
                    <a:pt x="13" y="29"/>
                  </a:lnTo>
                  <a:lnTo>
                    <a:pt x="12" y="35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19" y="63"/>
                  </a:lnTo>
                  <a:lnTo>
                    <a:pt x="23" y="69"/>
                  </a:lnTo>
                  <a:lnTo>
                    <a:pt x="27" y="74"/>
                  </a:lnTo>
                  <a:lnTo>
                    <a:pt x="32" y="78"/>
                  </a:lnTo>
                  <a:lnTo>
                    <a:pt x="37" y="80"/>
                  </a:lnTo>
                  <a:lnTo>
                    <a:pt x="44" y="81"/>
                  </a:lnTo>
                  <a:lnTo>
                    <a:pt x="51" y="81"/>
                  </a:lnTo>
                  <a:lnTo>
                    <a:pt x="58" y="78"/>
                  </a:lnTo>
                  <a:lnTo>
                    <a:pt x="58" y="78"/>
                  </a:lnTo>
                  <a:lnTo>
                    <a:pt x="64" y="75"/>
                  </a:lnTo>
                  <a:lnTo>
                    <a:pt x="66" y="72"/>
                  </a:lnTo>
                  <a:lnTo>
                    <a:pt x="69" y="69"/>
                  </a:lnTo>
                  <a:lnTo>
                    <a:pt x="71" y="65"/>
                  </a:lnTo>
                  <a:lnTo>
                    <a:pt x="72" y="60"/>
                  </a:lnTo>
                  <a:lnTo>
                    <a:pt x="72" y="53"/>
                  </a:lnTo>
                  <a:lnTo>
                    <a:pt x="72" y="46"/>
                  </a:lnTo>
                  <a:lnTo>
                    <a:pt x="82" y="42"/>
                  </a:lnTo>
                  <a:lnTo>
                    <a:pt x="82" y="42"/>
                  </a:lnTo>
                  <a:lnTo>
                    <a:pt x="83" y="48"/>
                  </a:lnTo>
                  <a:lnTo>
                    <a:pt x="84" y="53"/>
                  </a:lnTo>
                  <a:lnTo>
                    <a:pt x="83" y="62"/>
                  </a:lnTo>
                  <a:lnTo>
                    <a:pt x="81" y="70"/>
                  </a:lnTo>
                  <a:lnTo>
                    <a:pt x="77" y="76"/>
                  </a:lnTo>
                  <a:lnTo>
                    <a:pt x="72" y="81"/>
                  </a:lnTo>
                  <a:lnTo>
                    <a:pt x="68" y="85"/>
                  </a:lnTo>
                  <a:lnTo>
                    <a:pt x="60" y="89"/>
                  </a:lnTo>
                  <a:lnTo>
                    <a:pt x="60" y="89"/>
                  </a:lnTo>
                  <a:lnTo>
                    <a:pt x="53" y="91"/>
                  </a:lnTo>
                  <a:lnTo>
                    <a:pt x="46" y="92"/>
                  </a:lnTo>
                  <a:lnTo>
                    <a:pt x="38" y="92"/>
                  </a:lnTo>
                  <a:lnTo>
                    <a:pt x="30" y="90"/>
                  </a:lnTo>
                  <a:lnTo>
                    <a:pt x="23" y="86"/>
                  </a:lnTo>
                  <a:lnTo>
                    <a:pt x="16" y="80"/>
                  </a:lnTo>
                  <a:lnTo>
                    <a:pt x="10" y="72"/>
                  </a:lnTo>
                  <a:lnTo>
                    <a:pt x="5" y="61"/>
                  </a:lnTo>
                  <a:lnTo>
                    <a:pt x="5" y="61"/>
                  </a:lnTo>
                  <a:lnTo>
                    <a:pt x="2" y="52"/>
                  </a:lnTo>
                  <a:lnTo>
                    <a:pt x="0" y="43"/>
                  </a:lnTo>
                  <a:lnTo>
                    <a:pt x="0" y="35"/>
                  </a:lnTo>
                  <a:lnTo>
                    <a:pt x="2" y="27"/>
                  </a:lnTo>
                  <a:lnTo>
                    <a:pt x="5" y="19"/>
                  </a:lnTo>
                  <a:lnTo>
                    <a:pt x="10" y="13"/>
                  </a:lnTo>
                  <a:lnTo>
                    <a:pt x="16" y="8"/>
                  </a:lnTo>
                  <a:lnTo>
                    <a:pt x="24" y="3"/>
                  </a:lnTo>
                  <a:lnTo>
                    <a:pt x="24" y="3"/>
                  </a:lnTo>
                  <a:lnTo>
                    <a:pt x="32" y="1"/>
                  </a:lnTo>
                  <a:lnTo>
                    <a:pt x="40" y="0"/>
                  </a:lnTo>
                  <a:lnTo>
                    <a:pt x="47" y="0"/>
                  </a:lnTo>
                  <a:lnTo>
                    <a:pt x="53" y="1"/>
                  </a:lnTo>
                  <a:lnTo>
                    <a:pt x="58" y="4"/>
                  </a:lnTo>
                  <a:lnTo>
                    <a:pt x="63" y="7"/>
                  </a:lnTo>
                  <a:lnTo>
                    <a:pt x="67" y="11"/>
                  </a:lnTo>
                  <a:lnTo>
                    <a:pt x="70" y="15"/>
                  </a:lnTo>
                  <a:lnTo>
                    <a:pt x="59" y="2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65" name="Freeform 473"/>
            <p:cNvSpPr>
              <a:spLocks noEditPoints="1"/>
            </p:cNvSpPr>
            <p:nvPr/>
          </p:nvSpPr>
          <p:spPr bwMode="auto">
            <a:xfrm>
              <a:off x="774" y="2575"/>
              <a:ext cx="30" cy="32"/>
            </a:xfrm>
            <a:custGeom>
              <a:avLst/>
              <a:gdLst/>
              <a:ahLst/>
              <a:cxnLst>
                <a:cxn ang="0">
                  <a:pos x="67" y="88"/>
                </a:cxn>
                <a:cxn ang="0">
                  <a:pos x="56" y="93"/>
                </a:cxn>
                <a:cxn ang="0">
                  <a:pos x="47" y="94"/>
                </a:cxn>
                <a:cxn ang="0">
                  <a:pos x="30" y="91"/>
                </a:cxn>
                <a:cxn ang="0">
                  <a:pos x="16" y="81"/>
                </a:cxn>
                <a:cxn ang="0">
                  <a:pos x="7" y="69"/>
                </a:cxn>
                <a:cxn ang="0">
                  <a:pos x="4" y="62"/>
                </a:cxn>
                <a:cxn ang="0">
                  <a:pos x="0" y="46"/>
                </a:cxn>
                <a:cxn ang="0">
                  <a:pos x="2" y="28"/>
                </a:cxn>
                <a:cxn ang="0">
                  <a:pos x="9" y="17"/>
                </a:cxn>
                <a:cxn ang="0">
                  <a:pos x="17" y="10"/>
                </a:cxn>
                <a:cxn ang="0">
                  <a:pos x="22" y="6"/>
                </a:cxn>
                <a:cxn ang="0">
                  <a:pos x="32" y="2"/>
                </a:cxn>
                <a:cxn ang="0">
                  <a:pos x="42" y="0"/>
                </a:cxn>
                <a:cxn ang="0">
                  <a:pos x="59" y="4"/>
                </a:cxn>
                <a:cxn ang="0">
                  <a:pos x="73" y="14"/>
                </a:cxn>
                <a:cxn ang="0">
                  <a:pos x="82" y="26"/>
                </a:cxn>
                <a:cxn ang="0">
                  <a:pos x="85" y="33"/>
                </a:cxn>
                <a:cxn ang="0">
                  <a:pos x="89" y="50"/>
                </a:cxn>
                <a:cxn ang="0">
                  <a:pos x="87" y="66"/>
                </a:cxn>
                <a:cxn ang="0">
                  <a:pos x="80" y="78"/>
                </a:cxn>
                <a:cxn ang="0">
                  <a:pos x="72" y="85"/>
                </a:cxn>
                <a:cxn ang="0">
                  <a:pos x="67" y="88"/>
                </a:cxn>
                <a:cxn ang="0">
                  <a:pos x="27" y="16"/>
                </a:cxn>
                <a:cxn ang="0">
                  <a:pos x="17" y="24"/>
                </a:cxn>
                <a:cxn ang="0">
                  <a:pos x="12" y="35"/>
                </a:cxn>
                <a:cxn ang="0">
                  <a:pos x="13" y="49"/>
                </a:cxn>
                <a:cxn ang="0">
                  <a:pos x="18" y="63"/>
                </a:cxn>
                <a:cxn ang="0">
                  <a:pos x="22" y="69"/>
                </a:cxn>
                <a:cxn ang="0">
                  <a:pos x="32" y="78"/>
                </a:cxn>
                <a:cxn ang="0">
                  <a:pos x="43" y="83"/>
                </a:cxn>
                <a:cxn ang="0">
                  <a:pos x="55" y="82"/>
                </a:cxn>
                <a:cxn ang="0">
                  <a:pos x="62" y="79"/>
                </a:cxn>
                <a:cxn ang="0">
                  <a:pos x="72" y="71"/>
                </a:cxn>
                <a:cxn ang="0">
                  <a:pos x="76" y="59"/>
                </a:cxn>
                <a:cxn ang="0">
                  <a:pos x="76" y="47"/>
                </a:cxn>
                <a:cxn ang="0">
                  <a:pos x="71" y="32"/>
                </a:cxn>
                <a:cxn ang="0">
                  <a:pos x="67" y="26"/>
                </a:cxn>
                <a:cxn ang="0">
                  <a:pos x="57" y="16"/>
                </a:cxn>
                <a:cxn ang="0">
                  <a:pos x="46" y="12"/>
                </a:cxn>
                <a:cxn ang="0">
                  <a:pos x="33" y="13"/>
                </a:cxn>
                <a:cxn ang="0">
                  <a:pos x="27" y="16"/>
                </a:cxn>
              </a:cxnLst>
              <a:rect l="0" t="0" r="r" b="b"/>
              <a:pathLst>
                <a:path w="89" h="94">
                  <a:moveTo>
                    <a:pt x="67" y="88"/>
                  </a:moveTo>
                  <a:lnTo>
                    <a:pt x="67" y="88"/>
                  </a:lnTo>
                  <a:lnTo>
                    <a:pt x="61" y="91"/>
                  </a:lnTo>
                  <a:lnTo>
                    <a:pt x="56" y="93"/>
                  </a:lnTo>
                  <a:lnTo>
                    <a:pt x="51" y="94"/>
                  </a:lnTo>
                  <a:lnTo>
                    <a:pt x="47" y="94"/>
                  </a:lnTo>
                  <a:lnTo>
                    <a:pt x="38" y="93"/>
                  </a:lnTo>
                  <a:lnTo>
                    <a:pt x="30" y="91"/>
                  </a:lnTo>
                  <a:lnTo>
                    <a:pt x="22" y="86"/>
                  </a:lnTo>
                  <a:lnTo>
                    <a:pt x="16" y="81"/>
                  </a:lnTo>
                  <a:lnTo>
                    <a:pt x="11" y="75"/>
                  </a:lnTo>
                  <a:lnTo>
                    <a:pt x="7" y="69"/>
                  </a:lnTo>
                  <a:lnTo>
                    <a:pt x="7" y="69"/>
                  </a:lnTo>
                  <a:lnTo>
                    <a:pt x="4" y="62"/>
                  </a:lnTo>
                  <a:lnTo>
                    <a:pt x="1" y="54"/>
                  </a:lnTo>
                  <a:lnTo>
                    <a:pt x="0" y="46"/>
                  </a:lnTo>
                  <a:lnTo>
                    <a:pt x="0" y="37"/>
                  </a:lnTo>
                  <a:lnTo>
                    <a:pt x="2" y="28"/>
                  </a:lnTo>
                  <a:lnTo>
                    <a:pt x="6" y="20"/>
                  </a:lnTo>
                  <a:lnTo>
                    <a:pt x="9" y="17"/>
                  </a:lnTo>
                  <a:lnTo>
                    <a:pt x="13" y="13"/>
                  </a:lnTo>
                  <a:lnTo>
                    <a:pt x="17" y="10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7" y="4"/>
                  </a:lnTo>
                  <a:lnTo>
                    <a:pt x="32" y="2"/>
                  </a:lnTo>
                  <a:lnTo>
                    <a:pt x="37" y="1"/>
                  </a:lnTo>
                  <a:lnTo>
                    <a:pt x="42" y="0"/>
                  </a:lnTo>
                  <a:lnTo>
                    <a:pt x="51" y="1"/>
                  </a:lnTo>
                  <a:lnTo>
                    <a:pt x="59" y="4"/>
                  </a:lnTo>
                  <a:lnTo>
                    <a:pt x="66" y="8"/>
                  </a:lnTo>
                  <a:lnTo>
                    <a:pt x="73" y="14"/>
                  </a:lnTo>
                  <a:lnTo>
                    <a:pt x="78" y="20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85" y="33"/>
                  </a:lnTo>
                  <a:lnTo>
                    <a:pt x="87" y="40"/>
                  </a:lnTo>
                  <a:lnTo>
                    <a:pt x="89" y="50"/>
                  </a:lnTo>
                  <a:lnTo>
                    <a:pt x="89" y="58"/>
                  </a:lnTo>
                  <a:lnTo>
                    <a:pt x="87" y="66"/>
                  </a:lnTo>
                  <a:lnTo>
                    <a:pt x="83" y="74"/>
                  </a:lnTo>
                  <a:lnTo>
                    <a:pt x="80" y="78"/>
                  </a:lnTo>
                  <a:lnTo>
                    <a:pt x="76" y="82"/>
                  </a:lnTo>
                  <a:lnTo>
                    <a:pt x="72" y="85"/>
                  </a:lnTo>
                  <a:lnTo>
                    <a:pt x="67" y="88"/>
                  </a:lnTo>
                  <a:lnTo>
                    <a:pt x="67" y="88"/>
                  </a:lnTo>
                  <a:close/>
                  <a:moveTo>
                    <a:pt x="27" y="16"/>
                  </a:moveTo>
                  <a:lnTo>
                    <a:pt x="27" y="16"/>
                  </a:lnTo>
                  <a:lnTo>
                    <a:pt x="21" y="19"/>
                  </a:lnTo>
                  <a:lnTo>
                    <a:pt x="17" y="24"/>
                  </a:lnTo>
                  <a:lnTo>
                    <a:pt x="14" y="29"/>
                  </a:lnTo>
                  <a:lnTo>
                    <a:pt x="12" y="35"/>
                  </a:lnTo>
                  <a:lnTo>
                    <a:pt x="12" y="43"/>
                  </a:lnTo>
                  <a:lnTo>
                    <a:pt x="13" y="49"/>
                  </a:lnTo>
                  <a:lnTo>
                    <a:pt x="14" y="56"/>
                  </a:lnTo>
                  <a:lnTo>
                    <a:pt x="18" y="63"/>
                  </a:lnTo>
                  <a:lnTo>
                    <a:pt x="18" y="63"/>
                  </a:lnTo>
                  <a:lnTo>
                    <a:pt x="22" y="69"/>
                  </a:lnTo>
                  <a:lnTo>
                    <a:pt x="26" y="74"/>
                  </a:lnTo>
                  <a:lnTo>
                    <a:pt x="32" y="78"/>
                  </a:lnTo>
                  <a:lnTo>
                    <a:pt x="37" y="81"/>
                  </a:lnTo>
                  <a:lnTo>
                    <a:pt x="43" y="83"/>
                  </a:lnTo>
                  <a:lnTo>
                    <a:pt x="49" y="83"/>
                  </a:lnTo>
                  <a:lnTo>
                    <a:pt x="55" y="82"/>
                  </a:lnTo>
                  <a:lnTo>
                    <a:pt x="62" y="79"/>
                  </a:lnTo>
                  <a:lnTo>
                    <a:pt x="62" y="79"/>
                  </a:lnTo>
                  <a:lnTo>
                    <a:pt x="67" y="75"/>
                  </a:lnTo>
                  <a:lnTo>
                    <a:pt x="72" y="71"/>
                  </a:lnTo>
                  <a:lnTo>
                    <a:pt x="75" y="65"/>
                  </a:lnTo>
                  <a:lnTo>
                    <a:pt x="76" y="59"/>
                  </a:lnTo>
                  <a:lnTo>
                    <a:pt x="77" y="53"/>
                  </a:lnTo>
                  <a:lnTo>
                    <a:pt x="76" y="47"/>
                  </a:lnTo>
                  <a:lnTo>
                    <a:pt x="74" y="39"/>
                  </a:lnTo>
                  <a:lnTo>
                    <a:pt x="71" y="32"/>
                  </a:lnTo>
                  <a:lnTo>
                    <a:pt x="71" y="32"/>
                  </a:lnTo>
                  <a:lnTo>
                    <a:pt x="67" y="26"/>
                  </a:lnTo>
                  <a:lnTo>
                    <a:pt x="62" y="21"/>
                  </a:lnTo>
                  <a:lnTo>
                    <a:pt x="57" y="16"/>
                  </a:lnTo>
                  <a:lnTo>
                    <a:pt x="52" y="14"/>
                  </a:lnTo>
                  <a:lnTo>
                    <a:pt x="46" y="12"/>
                  </a:lnTo>
                  <a:lnTo>
                    <a:pt x="40" y="12"/>
                  </a:lnTo>
                  <a:lnTo>
                    <a:pt x="33" y="13"/>
                  </a:lnTo>
                  <a:lnTo>
                    <a:pt x="27" y="16"/>
                  </a:lnTo>
                  <a:lnTo>
                    <a:pt x="27" y="16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66" name="Freeform 474"/>
            <p:cNvSpPr>
              <a:spLocks/>
            </p:cNvSpPr>
            <p:nvPr/>
          </p:nvSpPr>
          <p:spPr bwMode="auto">
            <a:xfrm>
              <a:off x="796" y="2553"/>
              <a:ext cx="42" cy="41"/>
            </a:xfrm>
            <a:custGeom>
              <a:avLst/>
              <a:gdLst/>
              <a:ahLst/>
              <a:cxnLst>
                <a:cxn ang="0">
                  <a:pos x="111" y="79"/>
                </a:cxn>
                <a:cxn ang="0">
                  <a:pos x="81" y="36"/>
                </a:cxn>
                <a:cxn ang="0">
                  <a:pos x="81" y="36"/>
                </a:cxn>
                <a:cxn ang="0">
                  <a:pos x="69" y="18"/>
                </a:cxn>
                <a:cxn ang="0">
                  <a:pos x="69" y="18"/>
                </a:cxn>
                <a:cxn ang="0">
                  <a:pos x="91" y="93"/>
                </a:cxn>
                <a:cxn ang="0">
                  <a:pos x="81" y="99"/>
                </a:cxn>
                <a:cxn ang="0">
                  <a:pos x="18" y="54"/>
                </a:cxn>
                <a:cxn ang="0">
                  <a:pos x="18" y="54"/>
                </a:cxn>
                <a:cxn ang="0">
                  <a:pos x="18" y="54"/>
                </a:cxn>
                <a:cxn ang="0">
                  <a:pos x="30" y="71"/>
                </a:cxn>
                <a:cxn ang="0">
                  <a:pos x="61" y="115"/>
                </a:cxn>
                <a:cxn ang="0">
                  <a:pos x="52" y="121"/>
                </a:cxn>
                <a:cxn ang="0">
                  <a:pos x="0" y="49"/>
                </a:cxn>
                <a:cxn ang="0">
                  <a:pos x="14" y="39"/>
                </a:cxn>
                <a:cxn ang="0">
                  <a:pos x="78" y="85"/>
                </a:cxn>
                <a:cxn ang="0">
                  <a:pos x="79" y="85"/>
                </a:cxn>
                <a:cxn ang="0">
                  <a:pos x="56" y="10"/>
                </a:cxn>
                <a:cxn ang="0">
                  <a:pos x="70" y="0"/>
                </a:cxn>
                <a:cxn ang="0">
                  <a:pos x="121" y="72"/>
                </a:cxn>
                <a:cxn ang="0">
                  <a:pos x="111" y="79"/>
                </a:cxn>
              </a:cxnLst>
              <a:rect l="0" t="0" r="r" b="b"/>
              <a:pathLst>
                <a:path w="121" h="121">
                  <a:moveTo>
                    <a:pt x="111" y="79"/>
                  </a:moveTo>
                  <a:lnTo>
                    <a:pt x="81" y="36"/>
                  </a:lnTo>
                  <a:lnTo>
                    <a:pt x="81" y="36"/>
                  </a:lnTo>
                  <a:lnTo>
                    <a:pt x="69" y="18"/>
                  </a:lnTo>
                  <a:lnTo>
                    <a:pt x="69" y="18"/>
                  </a:lnTo>
                  <a:lnTo>
                    <a:pt x="91" y="93"/>
                  </a:lnTo>
                  <a:lnTo>
                    <a:pt x="81" y="99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30" y="71"/>
                  </a:lnTo>
                  <a:lnTo>
                    <a:pt x="61" y="115"/>
                  </a:lnTo>
                  <a:lnTo>
                    <a:pt x="52" y="121"/>
                  </a:lnTo>
                  <a:lnTo>
                    <a:pt x="0" y="49"/>
                  </a:lnTo>
                  <a:lnTo>
                    <a:pt x="14" y="39"/>
                  </a:lnTo>
                  <a:lnTo>
                    <a:pt x="78" y="85"/>
                  </a:lnTo>
                  <a:lnTo>
                    <a:pt x="79" y="85"/>
                  </a:lnTo>
                  <a:lnTo>
                    <a:pt x="56" y="10"/>
                  </a:lnTo>
                  <a:lnTo>
                    <a:pt x="70" y="0"/>
                  </a:lnTo>
                  <a:lnTo>
                    <a:pt x="121" y="72"/>
                  </a:lnTo>
                  <a:lnTo>
                    <a:pt x="111" y="7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67" name="Freeform 475"/>
            <p:cNvSpPr>
              <a:spLocks/>
            </p:cNvSpPr>
            <p:nvPr/>
          </p:nvSpPr>
          <p:spPr bwMode="auto">
            <a:xfrm>
              <a:off x="825" y="2530"/>
              <a:ext cx="38" cy="41"/>
            </a:xfrm>
            <a:custGeom>
              <a:avLst/>
              <a:gdLst/>
              <a:ahLst/>
              <a:cxnLst>
                <a:cxn ang="0">
                  <a:pos x="114" y="74"/>
                </a:cxn>
                <a:cxn ang="0">
                  <a:pos x="78" y="35"/>
                </a:cxn>
                <a:cxn ang="0">
                  <a:pos x="78" y="35"/>
                </a:cxn>
                <a:cxn ang="0">
                  <a:pos x="64" y="18"/>
                </a:cxn>
                <a:cxn ang="0">
                  <a:pos x="64" y="18"/>
                </a:cxn>
                <a:cxn ang="0">
                  <a:pos x="94" y="90"/>
                </a:cxn>
                <a:cxn ang="0">
                  <a:pos x="85" y="98"/>
                </a:cxn>
                <a:cxn ang="0">
                  <a:pos x="18" y="60"/>
                </a:cxn>
                <a:cxn ang="0">
                  <a:pos x="18" y="60"/>
                </a:cxn>
                <a:cxn ang="0">
                  <a:pos x="18" y="60"/>
                </a:cxn>
                <a:cxn ang="0">
                  <a:pos x="33" y="76"/>
                </a:cxn>
                <a:cxn ang="0">
                  <a:pos x="67" y="115"/>
                </a:cxn>
                <a:cxn ang="0">
                  <a:pos x="58" y="122"/>
                </a:cxn>
                <a:cxn ang="0">
                  <a:pos x="0" y="57"/>
                </a:cxn>
                <a:cxn ang="0">
                  <a:pos x="13" y="45"/>
                </a:cxn>
                <a:cxn ang="0">
                  <a:pos x="81" y="84"/>
                </a:cxn>
                <a:cxn ang="0">
                  <a:pos x="81" y="84"/>
                </a:cxn>
                <a:cxn ang="0">
                  <a:pos x="51" y="11"/>
                </a:cxn>
                <a:cxn ang="0">
                  <a:pos x="63" y="0"/>
                </a:cxn>
                <a:cxn ang="0">
                  <a:pos x="122" y="67"/>
                </a:cxn>
                <a:cxn ang="0">
                  <a:pos x="114" y="74"/>
                </a:cxn>
              </a:cxnLst>
              <a:rect l="0" t="0" r="r" b="b"/>
              <a:pathLst>
                <a:path w="122" h="122">
                  <a:moveTo>
                    <a:pt x="114" y="74"/>
                  </a:moveTo>
                  <a:lnTo>
                    <a:pt x="78" y="35"/>
                  </a:lnTo>
                  <a:lnTo>
                    <a:pt x="78" y="35"/>
                  </a:lnTo>
                  <a:lnTo>
                    <a:pt x="64" y="18"/>
                  </a:lnTo>
                  <a:lnTo>
                    <a:pt x="64" y="18"/>
                  </a:lnTo>
                  <a:lnTo>
                    <a:pt x="94" y="90"/>
                  </a:lnTo>
                  <a:lnTo>
                    <a:pt x="85" y="98"/>
                  </a:lnTo>
                  <a:lnTo>
                    <a:pt x="18" y="60"/>
                  </a:lnTo>
                  <a:lnTo>
                    <a:pt x="18" y="60"/>
                  </a:lnTo>
                  <a:lnTo>
                    <a:pt x="18" y="60"/>
                  </a:lnTo>
                  <a:lnTo>
                    <a:pt x="33" y="76"/>
                  </a:lnTo>
                  <a:lnTo>
                    <a:pt x="67" y="115"/>
                  </a:lnTo>
                  <a:lnTo>
                    <a:pt x="58" y="122"/>
                  </a:lnTo>
                  <a:lnTo>
                    <a:pt x="0" y="57"/>
                  </a:lnTo>
                  <a:lnTo>
                    <a:pt x="13" y="45"/>
                  </a:lnTo>
                  <a:lnTo>
                    <a:pt x="81" y="84"/>
                  </a:lnTo>
                  <a:lnTo>
                    <a:pt x="81" y="84"/>
                  </a:lnTo>
                  <a:lnTo>
                    <a:pt x="51" y="11"/>
                  </a:lnTo>
                  <a:lnTo>
                    <a:pt x="63" y="0"/>
                  </a:lnTo>
                  <a:lnTo>
                    <a:pt x="122" y="67"/>
                  </a:lnTo>
                  <a:lnTo>
                    <a:pt x="114" y="74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68" name="Freeform 476"/>
            <p:cNvSpPr>
              <a:spLocks/>
            </p:cNvSpPr>
            <p:nvPr/>
          </p:nvSpPr>
          <p:spPr bwMode="auto">
            <a:xfrm>
              <a:off x="850" y="2511"/>
              <a:ext cx="34" cy="35"/>
            </a:xfrm>
            <a:custGeom>
              <a:avLst/>
              <a:gdLst/>
              <a:ahLst/>
              <a:cxnLst>
                <a:cxn ang="0">
                  <a:pos x="110" y="59"/>
                </a:cxn>
                <a:cxn ang="0">
                  <a:pos x="66" y="107"/>
                </a:cxn>
                <a:cxn ang="0">
                  <a:pos x="0" y="47"/>
                </a:cxn>
                <a:cxn ang="0">
                  <a:pos x="45" y="0"/>
                </a:cxn>
                <a:cxn ang="0">
                  <a:pos x="53" y="7"/>
                </a:cxn>
                <a:cxn ang="0">
                  <a:pos x="16" y="45"/>
                </a:cxn>
                <a:cxn ang="0">
                  <a:pos x="37" y="64"/>
                </a:cxn>
                <a:cxn ang="0">
                  <a:pos x="70" y="28"/>
                </a:cxn>
                <a:cxn ang="0">
                  <a:pos x="77" y="35"/>
                </a:cxn>
                <a:cxn ang="0">
                  <a:pos x="45" y="71"/>
                </a:cxn>
                <a:cxn ang="0">
                  <a:pos x="66" y="92"/>
                </a:cxn>
                <a:cxn ang="0">
                  <a:pos x="102" y="52"/>
                </a:cxn>
                <a:cxn ang="0">
                  <a:pos x="110" y="59"/>
                </a:cxn>
              </a:cxnLst>
              <a:rect l="0" t="0" r="r" b="b"/>
              <a:pathLst>
                <a:path w="110" h="107">
                  <a:moveTo>
                    <a:pt x="110" y="59"/>
                  </a:moveTo>
                  <a:lnTo>
                    <a:pt x="66" y="107"/>
                  </a:lnTo>
                  <a:lnTo>
                    <a:pt x="0" y="47"/>
                  </a:lnTo>
                  <a:lnTo>
                    <a:pt x="45" y="0"/>
                  </a:lnTo>
                  <a:lnTo>
                    <a:pt x="53" y="7"/>
                  </a:lnTo>
                  <a:lnTo>
                    <a:pt x="16" y="45"/>
                  </a:lnTo>
                  <a:lnTo>
                    <a:pt x="37" y="64"/>
                  </a:lnTo>
                  <a:lnTo>
                    <a:pt x="70" y="28"/>
                  </a:lnTo>
                  <a:lnTo>
                    <a:pt x="77" y="35"/>
                  </a:lnTo>
                  <a:lnTo>
                    <a:pt x="45" y="71"/>
                  </a:lnTo>
                  <a:lnTo>
                    <a:pt x="66" y="92"/>
                  </a:lnTo>
                  <a:lnTo>
                    <a:pt x="102" y="52"/>
                  </a:lnTo>
                  <a:lnTo>
                    <a:pt x="110" y="5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69" name="Freeform 477"/>
            <p:cNvSpPr>
              <a:spLocks noEditPoints="1"/>
            </p:cNvSpPr>
            <p:nvPr/>
          </p:nvSpPr>
          <p:spPr bwMode="auto">
            <a:xfrm>
              <a:off x="867" y="2491"/>
              <a:ext cx="38" cy="33"/>
            </a:xfrm>
            <a:custGeom>
              <a:avLst/>
              <a:gdLst/>
              <a:ahLst/>
              <a:cxnLst>
                <a:cxn ang="0">
                  <a:pos x="69" y="99"/>
                </a:cxn>
                <a:cxn ang="0">
                  <a:pos x="24" y="14"/>
                </a:cxn>
                <a:cxn ang="0">
                  <a:pos x="28" y="9"/>
                </a:cxn>
                <a:cxn ang="0">
                  <a:pos x="36" y="3"/>
                </a:cxn>
                <a:cxn ang="0">
                  <a:pos x="45" y="0"/>
                </a:cxn>
                <a:cxn ang="0">
                  <a:pos x="55" y="2"/>
                </a:cxn>
                <a:cxn ang="0">
                  <a:pos x="61" y="5"/>
                </a:cxn>
                <a:cxn ang="0">
                  <a:pos x="66" y="11"/>
                </a:cxn>
                <a:cxn ang="0">
                  <a:pos x="70" y="22"/>
                </a:cxn>
                <a:cxn ang="0">
                  <a:pos x="70" y="27"/>
                </a:cxn>
                <a:cxn ang="0">
                  <a:pos x="78" y="25"/>
                </a:cxn>
                <a:cxn ang="0">
                  <a:pos x="89" y="29"/>
                </a:cxn>
                <a:cxn ang="0">
                  <a:pos x="102" y="38"/>
                </a:cxn>
                <a:cxn ang="0">
                  <a:pos x="107" y="41"/>
                </a:cxn>
                <a:cxn ang="0">
                  <a:pos x="112" y="40"/>
                </a:cxn>
                <a:cxn ang="0">
                  <a:pos x="105" y="53"/>
                </a:cxn>
                <a:cxn ang="0">
                  <a:pos x="100" y="50"/>
                </a:cxn>
                <a:cxn ang="0">
                  <a:pos x="86" y="41"/>
                </a:cxn>
                <a:cxn ang="0">
                  <a:pos x="81" y="38"/>
                </a:cxn>
                <a:cxn ang="0">
                  <a:pos x="76" y="37"/>
                </a:cxn>
                <a:cxn ang="0">
                  <a:pos x="70" y="38"/>
                </a:cxn>
                <a:cxn ang="0">
                  <a:pos x="64" y="44"/>
                </a:cxn>
                <a:cxn ang="0">
                  <a:pos x="77" y="90"/>
                </a:cxn>
                <a:cxn ang="0">
                  <a:pos x="55" y="39"/>
                </a:cxn>
                <a:cxn ang="0">
                  <a:pos x="59" y="33"/>
                </a:cxn>
                <a:cxn ang="0">
                  <a:pos x="61" y="28"/>
                </a:cxn>
                <a:cxn ang="0">
                  <a:pos x="59" y="21"/>
                </a:cxn>
                <a:cxn ang="0">
                  <a:pos x="54" y="15"/>
                </a:cxn>
                <a:cxn ang="0">
                  <a:pos x="50" y="13"/>
                </a:cxn>
                <a:cxn ang="0">
                  <a:pos x="44" y="12"/>
                </a:cxn>
                <a:cxn ang="0">
                  <a:pos x="36" y="15"/>
                </a:cxn>
                <a:cxn ang="0">
                  <a:pos x="15" y="43"/>
                </a:cxn>
              </a:cxnLst>
              <a:rect l="0" t="0" r="r" b="b"/>
              <a:pathLst>
                <a:path w="114" h="99">
                  <a:moveTo>
                    <a:pt x="77" y="90"/>
                  </a:moveTo>
                  <a:lnTo>
                    <a:pt x="69" y="99"/>
                  </a:lnTo>
                  <a:lnTo>
                    <a:pt x="0" y="46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28" y="9"/>
                  </a:lnTo>
                  <a:lnTo>
                    <a:pt x="32" y="6"/>
                  </a:lnTo>
                  <a:lnTo>
                    <a:pt x="36" y="3"/>
                  </a:lnTo>
                  <a:lnTo>
                    <a:pt x="40" y="1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5" y="2"/>
                  </a:lnTo>
                  <a:lnTo>
                    <a:pt x="61" y="5"/>
                  </a:lnTo>
                  <a:lnTo>
                    <a:pt x="61" y="5"/>
                  </a:lnTo>
                  <a:lnTo>
                    <a:pt x="64" y="8"/>
                  </a:lnTo>
                  <a:lnTo>
                    <a:pt x="66" y="11"/>
                  </a:lnTo>
                  <a:lnTo>
                    <a:pt x="69" y="17"/>
                  </a:lnTo>
                  <a:lnTo>
                    <a:pt x="70" y="22"/>
                  </a:lnTo>
                  <a:lnTo>
                    <a:pt x="70" y="27"/>
                  </a:lnTo>
                  <a:lnTo>
                    <a:pt x="70" y="27"/>
                  </a:lnTo>
                  <a:lnTo>
                    <a:pt x="73" y="26"/>
                  </a:lnTo>
                  <a:lnTo>
                    <a:pt x="78" y="25"/>
                  </a:lnTo>
                  <a:lnTo>
                    <a:pt x="83" y="26"/>
                  </a:lnTo>
                  <a:lnTo>
                    <a:pt x="89" y="29"/>
                  </a:lnTo>
                  <a:lnTo>
                    <a:pt x="102" y="38"/>
                  </a:lnTo>
                  <a:lnTo>
                    <a:pt x="102" y="38"/>
                  </a:lnTo>
                  <a:lnTo>
                    <a:pt x="105" y="40"/>
                  </a:lnTo>
                  <a:lnTo>
                    <a:pt x="107" y="41"/>
                  </a:lnTo>
                  <a:lnTo>
                    <a:pt x="110" y="41"/>
                  </a:lnTo>
                  <a:lnTo>
                    <a:pt x="112" y="40"/>
                  </a:lnTo>
                  <a:lnTo>
                    <a:pt x="114" y="41"/>
                  </a:lnTo>
                  <a:lnTo>
                    <a:pt x="105" y="53"/>
                  </a:lnTo>
                  <a:lnTo>
                    <a:pt x="105" y="53"/>
                  </a:lnTo>
                  <a:lnTo>
                    <a:pt x="100" y="50"/>
                  </a:lnTo>
                  <a:lnTo>
                    <a:pt x="94" y="47"/>
                  </a:lnTo>
                  <a:lnTo>
                    <a:pt x="86" y="41"/>
                  </a:lnTo>
                  <a:lnTo>
                    <a:pt x="86" y="41"/>
                  </a:lnTo>
                  <a:lnTo>
                    <a:pt x="81" y="38"/>
                  </a:lnTo>
                  <a:lnTo>
                    <a:pt x="79" y="37"/>
                  </a:lnTo>
                  <a:lnTo>
                    <a:pt x="76" y="37"/>
                  </a:lnTo>
                  <a:lnTo>
                    <a:pt x="73" y="37"/>
                  </a:lnTo>
                  <a:lnTo>
                    <a:pt x="70" y="38"/>
                  </a:lnTo>
                  <a:lnTo>
                    <a:pt x="67" y="40"/>
                  </a:lnTo>
                  <a:lnTo>
                    <a:pt x="64" y="44"/>
                  </a:lnTo>
                  <a:lnTo>
                    <a:pt x="47" y="67"/>
                  </a:lnTo>
                  <a:lnTo>
                    <a:pt x="77" y="90"/>
                  </a:lnTo>
                  <a:close/>
                  <a:moveTo>
                    <a:pt x="39" y="61"/>
                  </a:moveTo>
                  <a:lnTo>
                    <a:pt x="55" y="39"/>
                  </a:lnTo>
                  <a:lnTo>
                    <a:pt x="55" y="39"/>
                  </a:lnTo>
                  <a:lnTo>
                    <a:pt x="59" y="33"/>
                  </a:lnTo>
                  <a:lnTo>
                    <a:pt x="60" y="30"/>
                  </a:lnTo>
                  <a:lnTo>
                    <a:pt x="61" y="28"/>
                  </a:lnTo>
                  <a:lnTo>
                    <a:pt x="60" y="24"/>
                  </a:lnTo>
                  <a:lnTo>
                    <a:pt x="59" y="21"/>
                  </a:lnTo>
                  <a:lnTo>
                    <a:pt x="57" y="18"/>
                  </a:lnTo>
                  <a:lnTo>
                    <a:pt x="54" y="15"/>
                  </a:lnTo>
                  <a:lnTo>
                    <a:pt x="54" y="15"/>
                  </a:lnTo>
                  <a:lnTo>
                    <a:pt x="50" y="13"/>
                  </a:lnTo>
                  <a:lnTo>
                    <a:pt x="47" y="12"/>
                  </a:lnTo>
                  <a:lnTo>
                    <a:pt x="44" y="12"/>
                  </a:lnTo>
                  <a:lnTo>
                    <a:pt x="41" y="12"/>
                  </a:lnTo>
                  <a:lnTo>
                    <a:pt x="36" y="15"/>
                  </a:lnTo>
                  <a:lnTo>
                    <a:pt x="33" y="19"/>
                  </a:lnTo>
                  <a:lnTo>
                    <a:pt x="15" y="43"/>
                  </a:lnTo>
                  <a:lnTo>
                    <a:pt x="39" y="61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70" name="Freeform 478"/>
            <p:cNvSpPr>
              <a:spLocks/>
            </p:cNvSpPr>
            <p:nvPr/>
          </p:nvSpPr>
          <p:spPr bwMode="auto">
            <a:xfrm>
              <a:off x="888" y="2466"/>
              <a:ext cx="32" cy="29"/>
            </a:xfrm>
            <a:custGeom>
              <a:avLst/>
              <a:gdLst/>
              <a:ahLst/>
              <a:cxnLst>
                <a:cxn ang="0">
                  <a:pos x="44" y="13"/>
                </a:cxn>
                <a:cxn ang="0">
                  <a:pos x="34" y="11"/>
                </a:cxn>
                <a:cxn ang="0">
                  <a:pos x="26" y="14"/>
                </a:cxn>
                <a:cxn ang="0">
                  <a:pos x="20" y="19"/>
                </a:cxn>
                <a:cxn ang="0">
                  <a:pos x="15" y="24"/>
                </a:cxn>
                <a:cxn ang="0">
                  <a:pos x="11" y="35"/>
                </a:cxn>
                <a:cxn ang="0">
                  <a:pos x="12" y="46"/>
                </a:cxn>
                <a:cxn ang="0">
                  <a:pos x="18" y="57"/>
                </a:cxn>
                <a:cxn ang="0">
                  <a:pos x="30" y="67"/>
                </a:cxn>
                <a:cxn ang="0">
                  <a:pos x="36" y="72"/>
                </a:cxn>
                <a:cxn ang="0">
                  <a:pos x="49" y="76"/>
                </a:cxn>
                <a:cxn ang="0">
                  <a:pos x="62" y="75"/>
                </a:cxn>
                <a:cxn ang="0">
                  <a:pos x="73" y="67"/>
                </a:cxn>
                <a:cxn ang="0">
                  <a:pos x="77" y="61"/>
                </a:cxn>
                <a:cxn ang="0">
                  <a:pos x="81" y="52"/>
                </a:cxn>
                <a:cxn ang="0">
                  <a:pos x="80" y="43"/>
                </a:cxn>
                <a:cxn ang="0">
                  <a:pos x="75" y="33"/>
                </a:cxn>
                <a:cxn ang="0">
                  <a:pos x="76" y="18"/>
                </a:cxn>
                <a:cxn ang="0">
                  <a:pos x="80" y="22"/>
                </a:cxn>
                <a:cxn ang="0">
                  <a:pos x="89" y="34"/>
                </a:cxn>
                <a:cxn ang="0">
                  <a:pos x="92" y="49"/>
                </a:cxn>
                <a:cxn ang="0">
                  <a:pos x="89" y="61"/>
                </a:cxn>
                <a:cxn ang="0">
                  <a:pos x="85" y="69"/>
                </a:cxn>
                <a:cxn ang="0">
                  <a:pos x="75" y="81"/>
                </a:cxn>
                <a:cxn ang="0">
                  <a:pos x="62" y="87"/>
                </a:cxn>
                <a:cxn ang="0">
                  <a:pos x="44" y="87"/>
                </a:cxn>
                <a:cxn ang="0">
                  <a:pos x="24" y="78"/>
                </a:cxn>
                <a:cxn ang="0">
                  <a:pos x="16" y="73"/>
                </a:cxn>
                <a:cxn ang="0">
                  <a:pos x="5" y="58"/>
                </a:cxn>
                <a:cxn ang="0">
                  <a:pos x="0" y="43"/>
                </a:cxn>
                <a:cxn ang="0">
                  <a:pos x="2" y="27"/>
                </a:cxn>
                <a:cxn ang="0">
                  <a:pos x="7" y="19"/>
                </a:cxn>
                <a:cxn ang="0">
                  <a:pos x="16" y="7"/>
                </a:cxn>
                <a:cxn ang="0">
                  <a:pos x="28" y="1"/>
                </a:cxn>
                <a:cxn ang="0">
                  <a:pos x="39" y="0"/>
                </a:cxn>
                <a:cxn ang="0">
                  <a:pos x="50" y="3"/>
                </a:cxn>
              </a:cxnLst>
              <a:rect l="0" t="0" r="r" b="b"/>
              <a:pathLst>
                <a:path w="92" h="88">
                  <a:moveTo>
                    <a:pt x="44" y="13"/>
                  </a:moveTo>
                  <a:lnTo>
                    <a:pt x="44" y="13"/>
                  </a:lnTo>
                  <a:lnTo>
                    <a:pt x="39" y="12"/>
                  </a:lnTo>
                  <a:lnTo>
                    <a:pt x="34" y="11"/>
                  </a:lnTo>
                  <a:lnTo>
                    <a:pt x="30" y="12"/>
                  </a:lnTo>
                  <a:lnTo>
                    <a:pt x="26" y="14"/>
                  </a:lnTo>
                  <a:lnTo>
                    <a:pt x="23" y="16"/>
                  </a:lnTo>
                  <a:lnTo>
                    <a:pt x="20" y="19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13" y="29"/>
                  </a:lnTo>
                  <a:lnTo>
                    <a:pt x="11" y="35"/>
                  </a:lnTo>
                  <a:lnTo>
                    <a:pt x="11" y="40"/>
                  </a:lnTo>
                  <a:lnTo>
                    <a:pt x="12" y="46"/>
                  </a:lnTo>
                  <a:lnTo>
                    <a:pt x="15" y="52"/>
                  </a:lnTo>
                  <a:lnTo>
                    <a:pt x="18" y="57"/>
                  </a:lnTo>
                  <a:lnTo>
                    <a:pt x="23" y="62"/>
                  </a:lnTo>
                  <a:lnTo>
                    <a:pt x="30" y="67"/>
                  </a:lnTo>
                  <a:lnTo>
                    <a:pt x="30" y="67"/>
                  </a:lnTo>
                  <a:lnTo>
                    <a:pt x="36" y="72"/>
                  </a:lnTo>
                  <a:lnTo>
                    <a:pt x="43" y="74"/>
                  </a:lnTo>
                  <a:lnTo>
                    <a:pt x="49" y="76"/>
                  </a:lnTo>
                  <a:lnTo>
                    <a:pt x="55" y="76"/>
                  </a:lnTo>
                  <a:lnTo>
                    <a:pt x="62" y="75"/>
                  </a:lnTo>
                  <a:lnTo>
                    <a:pt x="68" y="73"/>
                  </a:lnTo>
                  <a:lnTo>
                    <a:pt x="73" y="67"/>
                  </a:lnTo>
                  <a:lnTo>
                    <a:pt x="77" y="61"/>
                  </a:lnTo>
                  <a:lnTo>
                    <a:pt x="77" y="61"/>
                  </a:lnTo>
                  <a:lnTo>
                    <a:pt x="80" y="55"/>
                  </a:lnTo>
                  <a:lnTo>
                    <a:pt x="81" y="52"/>
                  </a:lnTo>
                  <a:lnTo>
                    <a:pt x="81" y="47"/>
                  </a:lnTo>
                  <a:lnTo>
                    <a:pt x="80" y="43"/>
                  </a:lnTo>
                  <a:lnTo>
                    <a:pt x="78" y="38"/>
                  </a:lnTo>
                  <a:lnTo>
                    <a:pt x="75" y="33"/>
                  </a:lnTo>
                  <a:lnTo>
                    <a:pt x="70" y="28"/>
                  </a:lnTo>
                  <a:lnTo>
                    <a:pt x="76" y="18"/>
                  </a:lnTo>
                  <a:lnTo>
                    <a:pt x="76" y="18"/>
                  </a:lnTo>
                  <a:lnTo>
                    <a:pt x="80" y="22"/>
                  </a:lnTo>
                  <a:lnTo>
                    <a:pt x="84" y="26"/>
                  </a:lnTo>
                  <a:lnTo>
                    <a:pt x="89" y="34"/>
                  </a:lnTo>
                  <a:lnTo>
                    <a:pt x="91" y="42"/>
                  </a:lnTo>
                  <a:lnTo>
                    <a:pt x="92" y="49"/>
                  </a:lnTo>
                  <a:lnTo>
                    <a:pt x="91" y="56"/>
                  </a:lnTo>
                  <a:lnTo>
                    <a:pt x="89" y="61"/>
                  </a:lnTo>
                  <a:lnTo>
                    <a:pt x="85" y="69"/>
                  </a:lnTo>
                  <a:lnTo>
                    <a:pt x="85" y="69"/>
                  </a:lnTo>
                  <a:lnTo>
                    <a:pt x="81" y="76"/>
                  </a:lnTo>
                  <a:lnTo>
                    <a:pt x="75" y="81"/>
                  </a:lnTo>
                  <a:lnTo>
                    <a:pt x="69" y="85"/>
                  </a:lnTo>
                  <a:lnTo>
                    <a:pt x="62" y="87"/>
                  </a:lnTo>
                  <a:lnTo>
                    <a:pt x="53" y="88"/>
                  </a:lnTo>
                  <a:lnTo>
                    <a:pt x="44" y="87"/>
                  </a:lnTo>
                  <a:lnTo>
                    <a:pt x="34" y="84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6" y="73"/>
                  </a:lnTo>
                  <a:lnTo>
                    <a:pt x="10" y="65"/>
                  </a:lnTo>
                  <a:lnTo>
                    <a:pt x="5" y="58"/>
                  </a:lnTo>
                  <a:lnTo>
                    <a:pt x="2" y="51"/>
                  </a:lnTo>
                  <a:lnTo>
                    <a:pt x="0" y="43"/>
                  </a:lnTo>
                  <a:lnTo>
                    <a:pt x="0" y="35"/>
                  </a:lnTo>
                  <a:lnTo>
                    <a:pt x="2" y="27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1" y="12"/>
                  </a:lnTo>
                  <a:lnTo>
                    <a:pt x="16" y="7"/>
                  </a:lnTo>
                  <a:lnTo>
                    <a:pt x="22" y="4"/>
                  </a:lnTo>
                  <a:lnTo>
                    <a:pt x="28" y="1"/>
                  </a:lnTo>
                  <a:lnTo>
                    <a:pt x="33" y="0"/>
                  </a:lnTo>
                  <a:lnTo>
                    <a:pt x="39" y="0"/>
                  </a:lnTo>
                  <a:lnTo>
                    <a:pt x="45" y="1"/>
                  </a:lnTo>
                  <a:lnTo>
                    <a:pt x="50" y="3"/>
                  </a:lnTo>
                  <a:lnTo>
                    <a:pt x="44" y="1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2671" name="Freeform 479"/>
            <p:cNvSpPr>
              <a:spLocks/>
            </p:cNvSpPr>
            <p:nvPr/>
          </p:nvSpPr>
          <p:spPr bwMode="auto">
            <a:xfrm>
              <a:off x="902" y="2438"/>
              <a:ext cx="35" cy="32"/>
            </a:xfrm>
            <a:custGeom>
              <a:avLst/>
              <a:gdLst/>
              <a:ahLst/>
              <a:cxnLst>
                <a:cxn ang="0">
                  <a:pos x="108" y="39"/>
                </a:cxn>
                <a:cxn ang="0">
                  <a:pos x="79" y="97"/>
                </a:cxn>
                <a:cxn ang="0">
                  <a:pos x="0" y="58"/>
                </a:cxn>
                <a:cxn ang="0">
                  <a:pos x="29" y="0"/>
                </a:cxn>
                <a:cxn ang="0">
                  <a:pos x="38" y="6"/>
                </a:cxn>
                <a:cxn ang="0">
                  <a:pos x="14" y="53"/>
                </a:cxn>
                <a:cxn ang="0">
                  <a:pos x="39" y="64"/>
                </a:cxn>
                <a:cxn ang="0">
                  <a:pos x="61" y="21"/>
                </a:cxn>
                <a:cxn ang="0">
                  <a:pos x="70" y="26"/>
                </a:cxn>
                <a:cxn ang="0">
                  <a:pos x="49" y="69"/>
                </a:cxn>
                <a:cxn ang="0">
                  <a:pos x="75" y="82"/>
                </a:cxn>
                <a:cxn ang="0">
                  <a:pos x="99" y="35"/>
                </a:cxn>
                <a:cxn ang="0">
                  <a:pos x="108" y="39"/>
                </a:cxn>
              </a:cxnLst>
              <a:rect l="0" t="0" r="r" b="b"/>
              <a:pathLst>
                <a:path w="108" h="97">
                  <a:moveTo>
                    <a:pt x="108" y="39"/>
                  </a:moveTo>
                  <a:lnTo>
                    <a:pt x="79" y="97"/>
                  </a:lnTo>
                  <a:lnTo>
                    <a:pt x="0" y="58"/>
                  </a:lnTo>
                  <a:lnTo>
                    <a:pt x="29" y="0"/>
                  </a:lnTo>
                  <a:lnTo>
                    <a:pt x="38" y="6"/>
                  </a:lnTo>
                  <a:lnTo>
                    <a:pt x="14" y="53"/>
                  </a:lnTo>
                  <a:lnTo>
                    <a:pt x="39" y="64"/>
                  </a:lnTo>
                  <a:lnTo>
                    <a:pt x="61" y="21"/>
                  </a:lnTo>
                  <a:lnTo>
                    <a:pt x="70" y="26"/>
                  </a:lnTo>
                  <a:lnTo>
                    <a:pt x="49" y="69"/>
                  </a:lnTo>
                  <a:lnTo>
                    <a:pt x="75" y="82"/>
                  </a:lnTo>
                  <a:lnTo>
                    <a:pt x="99" y="35"/>
                  </a:lnTo>
                  <a:lnTo>
                    <a:pt x="108" y="3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40968" name="Group 12"/>
          <p:cNvGrpSpPr>
            <a:grpSpLocks noChangeAspect="1"/>
          </p:cNvGrpSpPr>
          <p:nvPr userDrawn="1"/>
        </p:nvGrpSpPr>
        <p:grpSpPr bwMode="auto">
          <a:xfrm>
            <a:off x="215901" y="50800"/>
            <a:ext cx="788988" cy="788988"/>
            <a:chOff x="4752" y="1968"/>
            <a:chExt cx="695" cy="695"/>
          </a:xfrm>
        </p:grpSpPr>
        <p:sp>
          <p:nvSpPr>
            <p:cNvPr id="1037" name="AutoShape 13"/>
            <p:cNvSpPr>
              <a:spLocks noChangeAspect="1" noChangeArrowheads="1" noTextEdit="1"/>
            </p:cNvSpPr>
            <p:nvPr/>
          </p:nvSpPr>
          <p:spPr bwMode="auto">
            <a:xfrm>
              <a:off x="4752" y="1968"/>
              <a:ext cx="695" cy="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41070" name="Group 14"/>
            <p:cNvGrpSpPr>
              <a:grpSpLocks/>
            </p:cNvGrpSpPr>
            <p:nvPr/>
          </p:nvGrpSpPr>
          <p:grpSpPr bwMode="auto">
            <a:xfrm>
              <a:off x="4753" y="1969"/>
              <a:ext cx="693" cy="693"/>
              <a:chOff x="4753" y="1969"/>
              <a:chExt cx="693" cy="693"/>
            </a:xfrm>
          </p:grpSpPr>
          <p:sp>
            <p:nvSpPr>
              <p:cNvPr id="1039" name="Freeform 15"/>
              <p:cNvSpPr>
                <a:spLocks/>
              </p:cNvSpPr>
              <p:nvPr/>
            </p:nvSpPr>
            <p:spPr bwMode="auto">
              <a:xfrm>
                <a:off x="4753" y="1969"/>
                <a:ext cx="691" cy="691"/>
              </a:xfrm>
              <a:custGeom>
                <a:avLst/>
                <a:gdLst/>
                <a:ahLst/>
                <a:cxnLst>
                  <a:cxn ang="0">
                    <a:pos x="1067" y="2081"/>
                  </a:cxn>
                  <a:cxn ang="0">
                    <a:pos x="1146" y="2075"/>
                  </a:cxn>
                  <a:cxn ang="0">
                    <a:pos x="1225" y="2065"/>
                  </a:cxn>
                  <a:cxn ang="0">
                    <a:pos x="1350" y="2034"/>
                  </a:cxn>
                  <a:cxn ang="0">
                    <a:pos x="1492" y="1979"/>
                  </a:cxn>
                  <a:cxn ang="0">
                    <a:pos x="1622" y="1904"/>
                  </a:cxn>
                  <a:cxn ang="0">
                    <a:pos x="1740" y="1810"/>
                  </a:cxn>
                  <a:cxn ang="0">
                    <a:pos x="1843" y="1703"/>
                  </a:cxn>
                  <a:cxn ang="0">
                    <a:pos x="1930" y="1580"/>
                  </a:cxn>
                  <a:cxn ang="0">
                    <a:pos x="1999" y="1445"/>
                  </a:cxn>
                  <a:cxn ang="0">
                    <a:pos x="2048" y="1301"/>
                  </a:cxn>
                  <a:cxn ang="0">
                    <a:pos x="2069" y="1199"/>
                  </a:cxn>
                  <a:cxn ang="0">
                    <a:pos x="2078" y="1120"/>
                  </a:cxn>
                  <a:cxn ang="0">
                    <a:pos x="2081" y="1040"/>
                  </a:cxn>
                  <a:cxn ang="0">
                    <a:pos x="2080" y="987"/>
                  </a:cxn>
                  <a:cxn ang="0">
                    <a:pos x="2072" y="907"/>
                  </a:cxn>
                  <a:cxn ang="0">
                    <a:pos x="2060" y="830"/>
                  </a:cxn>
                  <a:cxn ang="0">
                    <a:pos x="2018" y="682"/>
                  </a:cxn>
                  <a:cxn ang="0">
                    <a:pos x="1955" y="545"/>
                  </a:cxn>
                  <a:cxn ang="0">
                    <a:pos x="1874" y="417"/>
                  </a:cxn>
                  <a:cxn ang="0">
                    <a:pos x="1776" y="304"/>
                  </a:cxn>
                  <a:cxn ang="0">
                    <a:pos x="1663" y="207"/>
                  </a:cxn>
                  <a:cxn ang="0">
                    <a:pos x="1536" y="125"/>
                  </a:cxn>
                  <a:cxn ang="0">
                    <a:pos x="1399" y="63"/>
                  </a:cxn>
                  <a:cxn ang="0">
                    <a:pos x="1250" y="21"/>
                  </a:cxn>
                  <a:cxn ang="0">
                    <a:pos x="1173" y="9"/>
                  </a:cxn>
                  <a:cxn ang="0">
                    <a:pos x="1094" y="1"/>
                  </a:cxn>
                  <a:cxn ang="0">
                    <a:pos x="1041" y="0"/>
                  </a:cxn>
                  <a:cxn ang="0">
                    <a:pos x="961" y="3"/>
                  </a:cxn>
                  <a:cxn ang="0">
                    <a:pos x="882" y="12"/>
                  </a:cxn>
                  <a:cxn ang="0">
                    <a:pos x="780" y="33"/>
                  </a:cxn>
                  <a:cxn ang="0">
                    <a:pos x="636" y="82"/>
                  </a:cxn>
                  <a:cxn ang="0">
                    <a:pos x="501" y="150"/>
                  </a:cxn>
                  <a:cxn ang="0">
                    <a:pos x="378" y="237"/>
                  </a:cxn>
                  <a:cxn ang="0">
                    <a:pos x="270" y="340"/>
                  </a:cxn>
                  <a:cxn ang="0">
                    <a:pos x="177" y="459"/>
                  </a:cxn>
                  <a:cxn ang="0">
                    <a:pos x="102" y="589"/>
                  </a:cxn>
                  <a:cxn ang="0">
                    <a:pos x="47" y="731"/>
                  </a:cxn>
                  <a:cxn ang="0">
                    <a:pos x="16" y="856"/>
                  </a:cxn>
                  <a:cxn ang="0">
                    <a:pos x="6" y="933"/>
                  </a:cxn>
                  <a:cxn ang="0">
                    <a:pos x="0" y="1014"/>
                  </a:cxn>
                  <a:cxn ang="0">
                    <a:pos x="0" y="1067"/>
                  </a:cxn>
                  <a:cxn ang="0">
                    <a:pos x="6" y="1146"/>
                  </a:cxn>
                  <a:cxn ang="0">
                    <a:pos x="16" y="1225"/>
                  </a:cxn>
                  <a:cxn ang="0">
                    <a:pos x="47" y="1350"/>
                  </a:cxn>
                  <a:cxn ang="0">
                    <a:pos x="102" y="1492"/>
                  </a:cxn>
                  <a:cxn ang="0">
                    <a:pos x="177" y="1622"/>
                  </a:cxn>
                  <a:cxn ang="0">
                    <a:pos x="270" y="1740"/>
                  </a:cxn>
                  <a:cxn ang="0">
                    <a:pos x="378" y="1843"/>
                  </a:cxn>
                  <a:cxn ang="0">
                    <a:pos x="501" y="1931"/>
                  </a:cxn>
                  <a:cxn ang="0">
                    <a:pos x="636" y="1999"/>
                  </a:cxn>
                  <a:cxn ang="0">
                    <a:pos x="780" y="2048"/>
                  </a:cxn>
                  <a:cxn ang="0">
                    <a:pos x="882" y="2069"/>
                  </a:cxn>
                  <a:cxn ang="0">
                    <a:pos x="961" y="2078"/>
                  </a:cxn>
                  <a:cxn ang="0">
                    <a:pos x="1041" y="2081"/>
                  </a:cxn>
                </a:cxnLst>
                <a:rect l="0" t="0" r="r" b="b"/>
                <a:pathLst>
                  <a:path w="2081" h="2081">
                    <a:moveTo>
                      <a:pt x="1041" y="2081"/>
                    </a:moveTo>
                    <a:lnTo>
                      <a:pt x="1041" y="2081"/>
                    </a:lnTo>
                    <a:lnTo>
                      <a:pt x="1067" y="2081"/>
                    </a:lnTo>
                    <a:lnTo>
                      <a:pt x="1094" y="2080"/>
                    </a:lnTo>
                    <a:lnTo>
                      <a:pt x="1120" y="2078"/>
                    </a:lnTo>
                    <a:lnTo>
                      <a:pt x="1146" y="2075"/>
                    </a:lnTo>
                    <a:lnTo>
                      <a:pt x="1173" y="2073"/>
                    </a:lnTo>
                    <a:lnTo>
                      <a:pt x="1199" y="2069"/>
                    </a:lnTo>
                    <a:lnTo>
                      <a:pt x="1225" y="2065"/>
                    </a:lnTo>
                    <a:lnTo>
                      <a:pt x="1250" y="2060"/>
                    </a:lnTo>
                    <a:lnTo>
                      <a:pt x="1301" y="2048"/>
                    </a:lnTo>
                    <a:lnTo>
                      <a:pt x="1350" y="2034"/>
                    </a:lnTo>
                    <a:lnTo>
                      <a:pt x="1399" y="2018"/>
                    </a:lnTo>
                    <a:lnTo>
                      <a:pt x="1445" y="1999"/>
                    </a:lnTo>
                    <a:lnTo>
                      <a:pt x="1492" y="1979"/>
                    </a:lnTo>
                    <a:lnTo>
                      <a:pt x="1536" y="1956"/>
                    </a:lnTo>
                    <a:lnTo>
                      <a:pt x="1580" y="1931"/>
                    </a:lnTo>
                    <a:lnTo>
                      <a:pt x="1622" y="1904"/>
                    </a:lnTo>
                    <a:lnTo>
                      <a:pt x="1663" y="1874"/>
                    </a:lnTo>
                    <a:lnTo>
                      <a:pt x="1702" y="1843"/>
                    </a:lnTo>
                    <a:lnTo>
                      <a:pt x="1740" y="1810"/>
                    </a:lnTo>
                    <a:lnTo>
                      <a:pt x="1776" y="1777"/>
                    </a:lnTo>
                    <a:lnTo>
                      <a:pt x="1810" y="1740"/>
                    </a:lnTo>
                    <a:lnTo>
                      <a:pt x="1843" y="1703"/>
                    </a:lnTo>
                    <a:lnTo>
                      <a:pt x="1874" y="1663"/>
                    </a:lnTo>
                    <a:lnTo>
                      <a:pt x="1903" y="1622"/>
                    </a:lnTo>
                    <a:lnTo>
                      <a:pt x="1930" y="1580"/>
                    </a:lnTo>
                    <a:lnTo>
                      <a:pt x="1955" y="1536"/>
                    </a:lnTo>
                    <a:lnTo>
                      <a:pt x="1979" y="1492"/>
                    </a:lnTo>
                    <a:lnTo>
                      <a:pt x="1999" y="1445"/>
                    </a:lnTo>
                    <a:lnTo>
                      <a:pt x="2018" y="1399"/>
                    </a:lnTo>
                    <a:lnTo>
                      <a:pt x="2034" y="1350"/>
                    </a:lnTo>
                    <a:lnTo>
                      <a:pt x="2048" y="1301"/>
                    </a:lnTo>
                    <a:lnTo>
                      <a:pt x="2060" y="1250"/>
                    </a:lnTo>
                    <a:lnTo>
                      <a:pt x="2065" y="1225"/>
                    </a:lnTo>
                    <a:lnTo>
                      <a:pt x="2069" y="1199"/>
                    </a:lnTo>
                    <a:lnTo>
                      <a:pt x="2072" y="1173"/>
                    </a:lnTo>
                    <a:lnTo>
                      <a:pt x="2075" y="1146"/>
                    </a:lnTo>
                    <a:lnTo>
                      <a:pt x="2078" y="1120"/>
                    </a:lnTo>
                    <a:lnTo>
                      <a:pt x="2080" y="1094"/>
                    </a:lnTo>
                    <a:lnTo>
                      <a:pt x="2081" y="1067"/>
                    </a:lnTo>
                    <a:lnTo>
                      <a:pt x="2081" y="1040"/>
                    </a:lnTo>
                    <a:lnTo>
                      <a:pt x="2081" y="1040"/>
                    </a:lnTo>
                    <a:lnTo>
                      <a:pt x="2081" y="1014"/>
                    </a:lnTo>
                    <a:lnTo>
                      <a:pt x="2080" y="987"/>
                    </a:lnTo>
                    <a:lnTo>
                      <a:pt x="2078" y="961"/>
                    </a:lnTo>
                    <a:lnTo>
                      <a:pt x="2075" y="933"/>
                    </a:lnTo>
                    <a:lnTo>
                      <a:pt x="2072" y="907"/>
                    </a:lnTo>
                    <a:lnTo>
                      <a:pt x="2069" y="881"/>
                    </a:lnTo>
                    <a:lnTo>
                      <a:pt x="2065" y="856"/>
                    </a:lnTo>
                    <a:lnTo>
                      <a:pt x="2060" y="830"/>
                    </a:lnTo>
                    <a:lnTo>
                      <a:pt x="2048" y="780"/>
                    </a:lnTo>
                    <a:lnTo>
                      <a:pt x="2034" y="731"/>
                    </a:lnTo>
                    <a:lnTo>
                      <a:pt x="2018" y="682"/>
                    </a:lnTo>
                    <a:lnTo>
                      <a:pt x="1999" y="636"/>
                    </a:lnTo>
                    <a:lnTo>
                      <a:pt x="1979" y="589"/>
                    </a:lnTo>
                    <a:lnTo>
                      <a:pt x="1955" y="545"/>
                    </a:lnTo>
                    <a:lnTo>
                      <a:pt x="1930" y="501"/>
                    </a:lnTo>
                    <a:lnTo>
                      <a:pt x="1903" y="459"/>
                    </a:lnTo>
                    <a:lnTo>
                      <a:pt x="1874" y="417"/>
                    </a:lnTo>
                    <a:lnTo>
                      <a:pt x="1843" y="378"/>
                    </a:lnTo>
                    <a:lnTo>
                      <a:pt x="1810" y="340"/>
                    </a:lnTo>
                    <a:lnTo>
                      <a:pt x="1776" y="304"/>
                    </a:lnTo>
                    <a:lnTo>
                      <a:pt x="1740" y="271"/>
                    </a:lnTo>
                    <a:lnTo>
                      <a:pt x="1702" y="237"/>
                    </a:lnTo>
                    <a:lnTo>
                      <a:pt x="1663" y="207"/>
                    </a:lnTo>
                    <a:lnTo>
                      <a:pt x="1622" y="177"/>
                    </a:lnTo>
                    <a:lnTo>
                      <a:pt x="1580" y="150"/>
                    </a:lnTo>
                    <a:lnTo>
                      <a:pt x="1536" y="125"/>
                    </a:lnTo>
                    <a:lnTo>
                      <a:pt x="1492" y="102"/>
                    </a:lnTo>
                    <a:lnTo>
                      <a:pt x="1445" y="82"/>
                    </a:lnTo>
                    <a:lnTo>
                      <a:pt x="1399" y="63"/>
                    </a:lnTo>
                    <a:lnTo>
                      <a:pt x="1350" y="47"/>
                    </a:lnTo>
                    <a:lnTo>
                      <a:pt x="1301" y="33"/>
                    </a:lnTo>
                    <a:lnTo>
                      <a:pt x="1250" y="21"/>
                    </a:lnTo>
                    <a:lnTo>
                      <a:pt x="1225" y="16"/>
                    </a:lnTo>
                    <a:lnTo>
                      <a:pt x="1199" y="12"/>
                    </a:lnTo>
                    <a:lnTo>
                      <a:pt x="1173" y="9"/>
                    </a:lnTo>
                    <a:lnTo>
                      <a:pt x="1146" y="6"/>
                    </a:lnTo>
                    <a:lnTo>
                      <a:pt x="1120" y="3"/>
                    </a:lnTo>
                    <a:lnTo>
                      <a:pt x="1094" y="1"/>
                    </a:lnTo>
                    <a:lnTo>
                      <a:pt x="1067" y="0"/>
                    </a:lnTo>
                    <a:lnTo>
                      <a:pt x="1041" y="0"/>
                    </a:lnTo>
                    <a:lnTo>
                      <a:pt x="1041" y="0"/>
                    </a:lnTo>
                    <a:lnTo>
                      <a:pt x="1014" y="0"/>
                    </a:lnTo>
                    <a:lnTo>
                      <a:pt x="987" y="1"/>
                    </a:lnTo>
                    <a:lnTo>
                      <a:pt x="961" y="3"/>
                    </a:lnTo>
                    <a:lnTo>
                      <a:pt x="935" y="6"/>
                    </a:lnTo>
                    <a:lnTo>
                      <a:pt x="907" y="9"/>
                    </a:lnTo>
                    <a:lnTo>
                      <a:pt x="882" y="12"/>
                    </a:lnTo>
                    <a:lnTo>
                      <a:pt x="856" y="16"/>
                    </a:lnTo>
                    <a:lnTo>
                      <a:pt x="830" y="21"/>
                    </a:lnTo>
                    <a:lnTo>
                      <a:pt x="780" y="33"/>
                    </a:lnTo>
                    <a:lnTo>
                      <a:pt x="731" y="47"/>
                    </a:lnTo>
                    <a:lnTo>
                      <a:pt x="682" y="63"/>
                    </a:lnTo>
                    <a:lnTo>
                      <a:pt x="636" y="82"/>
                    </a:lnTo>
                    <a:lnTo>
                      <a:pt x="589" y="102"/>
                    </a:lnTo>
                    <a:lnTo>
                      <a:pt x="545" y="125"/>
                    </a:lnTo>
                    <a:lnTo>
                      <a:pt x="501" y="150"/>
                    </a:lnTo>
                    <a:lnTo>
                      <a:pt x="459" y="177"/>
                    </a:lnTo>
                    <a:lnTo>
                      <a:pt x="417" y="207"/>
                    </a:lnTo>
                    <a:lnTo>
                      <a:pt x="378" y="237"/>
                    </a:lnTo>
                    <a:lnTo>
                      <a:pt x="340" y="271"/>
                    </a:lnTo>
                    <a:lnTo>
                      <a:pt x="304" y="304"/>
                    </a:lnTo>
                    <a:lnTo>
                      <a:pt x="270" y="340"/>
                    </a:lnTo>
                    <a:lnTo>
                      <a:pt x="237" y="378"/>
                    </a:lnTo>
                    <a:lnTo>
                      <a:pt x="207" y="417"/>
                    </a:lnTo>
                    <a:lnTo>
                      <a:pt x="177" y="459"/>
                    </a:lnTo>
                    <a:lnTo>
                      <a:pt x="150" y="501"/>
                    </a:lnTo>
                    <a:lnTo>
                      <a:pt x="125" y="545"/>
                    </a:lnTo>
                    <a:lnTo>
                      <a:pt x="102" y="589"/>
                    </a:lnTo>
                    <a:lnTo>
                      <a:pt x="82" y="636"/>
                    </a:lnTo>
                    <a:lnTo>
                      <a:pt x="63" y="682"/>
                    </a:lnTo>
                    <a:lnTo>
                      <a:pt x="47" y="731"/>
                    </a:lnTo>
                    <a:lnTo>
                      <a:pt x="33" y="780"/>
                    </a:lnTo>
                    <a:lnTo>
                      <a:pt x="21" y="830"/>
                    </a:lnTo>
                    <a:lnTo>
                      <a:pt x="16" y="856"/>
                    </a:lnTo>
                    <a:lnTo>
                      <a:pt x="12" y="881"/>
                    </a:lnTo>
                    <a:lnTo>
                      <a:pt x="8" y="907"/>
                    </a:lnTo>
                    <a:lnTo>
                      <a:pt x="6" y="933"/>
                    </a:lnTo>
                    <a:lnTo>
                      <a:pt x="2" y="961"/>
                    </a:lnTo>
                    <a:lnTo>
                      <a:pt x="1" y="987"/>
                    </a:lnTo>
                    <a:lnTo>
                      <a:pt x="0" y="1014"/>
                    </a:lnTo>
                    <a:lnTo>
                      <a:pt x="0" y="1040"/>
                    </a:lnTo>
                    <a:lnTo>
                      <a:pt x="0" y="1040"/>
                    </a:lnTo>
                    <a:lnTo>
                      <a:pt x="0" y="1067"/>
                    </a:lnTo>
                    <a:lnTo>
                      <a:pt x="1" y="1094"/>
                    </a:lnTo>
                    <a:lnTo>
                      <a:pt x="2" y="1120"/>
                    </a:lnTo>
                    <a:lnTo>
                      <a:pt x="6" y="1146"/>
                    </a:lnTo>
                    <a:lnTo>
                      <a:pt x="8" y="1173"/>
                    </a:lnTo>
                    <a:lnTo>
                      <a:pt x="12" y="1199"/>
                    </a:lnTo>
                    <a:lnTo>
                      <a:pt x="16" y="1225"/>
                    </a:lnTo>
                    <a:lnTo>
                      <a:pt x="21" y="1250"/>
                    </a:lnTo>
                    <a:lnTo>
                      <a:pt x="33" y="1301"/>
                    </a:lnTo>
                    <a:lnTo>
                      <a:pt x="47" y="1350"/>
                    </a:lnTo>
                    <a:lnTo>
                      <a:pt x="63" y="1399"/>
                    </a:lnTo>
                    <a:lnTo>
                      <a:pt x="82" y="1445"/>
                    </a:lnTo>
                    <a:lnTo>
                      <a:pt x="102" y="1492"/>
                    </a:lnTo>
                    <a:lnTo>
                      <a:pt x="125" y="1536"/>
                    </a:lnTo>
                    <a:lnTo>
                      <a:pt x="150" y="1580"/>
                    </a:lnTo>
                    <a:lnTo>
                      <a:pt x="177" y="1622"/>
                    </a:lnTo>
                    <a:lnTo>
                      <a:pt x="207" y="1663"/>
                    </a:lnTo>
                    <a:lnTo>
                      <a:pt x="237" y="1703"/>
                    </a:lnTo>
                    <a:lnTo>
                      <a:pt x="270" y="1740"/>
                    </a:lnTo>
                    <a:lnTo>
                      <a:pt x="304" y="1777"/>
                    </a:lnTo>
                    <a:lnTo>
                      <a:pt x="340" y="1810"/>
                    </a:lnTo>
                    <a:lnTo>
                      <a:pt x="378" y="1843"/>
                    </a:lnTo>
                    <a:lnTo>
                      <a:pt x="417" y="1874"/>
                    </a:lnTo>
                    <a:lnTo>
                      <a:pt x="459" y="1904"/>
                    </a:lnTo>
                    <a:lnTo>
                      <a:pt x="501" y="1931"/>
                    </a:lnTo>
                    <a:lnTo>
                      <a:pt x="545" y="1956"/>
                    </a:lnTo>
                    <a:lnTo>
                      <a:pt x="589" y="1979"/>
                    </a:lnTo>
                    <a:lnTo>
                      <a:pt x="636" y="1999"/>
                    </a:lnTo>
                    <a:lnTo>
                      <a:pt x="682" y="2018"/>
                    </a:lnTo>
                    <a:lnTo>
                      <a:pt x="731" y="2034"/>
                    </a:lnTo>
                    <a:lnTo>
                      <a:pt x="780" y="2048"/>
                    </a:lnTo>
                    <a:lnTo>
                      <a:pt x="830" y="2060"/>
                    </a:lnTo>
                    <a:lnTo>
                      <a:pt x="856" y="2065"/>
                    </a:lnTo>
                    <a:lnTo>
                      <a:pt x="882" y="2069"/>
                    </a:lnTo>
                    <a:lnTo>
                      <a:pt x="907" y="2073"/>
                    </a:lnTo>
                    <a:lnTo>
                      <a:pt x="935" y="2075"/>
                    </a:lnTo>
                    <a:lnTo>
                      <a:pt x="961" y="2078"/>
                    </a:lnTo>
                    <a:lnTo>
                      <a:pt x="987" y="2080"/>
                    </a:lnTo>
                    <a:lnTo>
                      <a:pt x="1014" y="2081"/>
                    </a:lnTo>
                    <a:lnTo>
                      <a:pt x="1041" y="2081"/>
                    </a:lnTo>
                    <a:lnTo>
                      <a:pt x="1041" y="2081"/>
                    </a:lnTo>
                    <a:lnTo>
                      <a:pt x="1041" y="2081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40" name="Freeform 16"/>
              <p:cNvSpPr>
                <a:spLocks/>
              </p:cNvSpPr>
              <p:nvPr/>
            </p:nvSpPr>
            <p:spPr bwMode="auto">
              <a:xfrm>
                <a:off x="4839" y="2052"/>
                <a:ext cx="527" cy="526"/>
              </a:xfrm>
              <a:custGeom>
                <a:avLst/>
                <a:gdLst/>
                <a:ahLst/>
                <a:cxnLst>
                  <a:cxn ang="0">
                    <a:pos x="831" y="1581"/>
                  </a:cxn>
                  <a:cxn ang="0">
                    <a:pos x="949" y="1565"/>
                  </a:cxn>
                  <a:cxn ang="0">
                    <a:pos x="1062" y="1533"/>
                  </a:cxn>
                  <a:cxn ang="0">
                    <a:pos x="1167" y="1486"/>
                  </a:cxn>
                  <a:cxn ang="0">
                    <a:pos x="1263" y="1424"/>
                  </a:cxn>
                  <a:cxn ang="0">
                    <a:pos x="1349" y="1349"/>
                  </a:cxn>
                  <a:cxn ang="0">
                    <a:pos x="1424" y="1263"/>
                  </a:cxn>
                  <a:cxn ang="0">
                    <a:pos x="1485" y="1168"/>
                  </a:cxn>
                  <a:cxn ang="0">
                    <a:pos x="1533" y="1062"/>
                  </a:cxn>
                  <a:cxn ang="0">
                    <a:pos x="1564" y="949"/>
                  </a:cxn>
                  <a:cxn ang="0">
                    <a:pos x="1580" y="831"/>
                  </a:cxn>
                  <a:cxn ang="0">
                    <a:pos x="1580" y="749"/>
                  </a:cxn>
                  <a:cxn ang="0">
                    <a:pos x="1564" y="631"/>
                  </a:cxn>
                  <a:cxn ang="0">
                    <a:pos x="1533" y="519"/>
                  </a:cxn>
                  <a:cxn ang="0">
                    <a:pos x="1485" y="414"/>
                  </a:cxn>
                  <a:cxn ang="0">
                    <a:pos x="1424" y="317"/>
                  </a:cxn>
                  <a:cxn ang="0">
                    <a:pos x="1349" y="231"/>
                  </a:cxn>
                  <a:cxn ang="0">
                    <a:pos x="1263" y="156"/>
                  </a:cxn>
                  <a:cxn ang="0">
                    <a:pos x="1167" y="95"/>
                  </a:cxn>
                  <a:cxn ang="0">
                    <a:pos x="1062" y="48"/>
                  </a:cxn>
                  <a:cxn ang="0">
                    <a:pos x="949" y="15"/>
                  </a:cxn>
                  <a:cxn ang="0">
                    <a:pos x="831" y="1"/>
                  </a:cxn>
                  <a:cxn ang="0">
                    <a:pos x="749" y="1"/>
                  </a:cxn>
                  <a:cxn ang="0">
                    <a:pos x="631" y="15"/>
                  </a:cxn>
                  <a:cxn ang="0">
                    <a:pos x="518" y="48"/>
                  </a:cxn>
                  <a:cxn ang="0">
                    <a:pos x="414" y="95"/>
                  </a:cxn>
                  <a:cxn ang="0">
                    <a:pos x="317" y="156"/>
                  </a:cxn>
                  <a:cxn ang="0">
                    <a:pos x="231" y="231"/>
                  </a:cxn>
                  <a:cxn ang="0">
                    <a:pos x="156" y="317"/>
                  </a:cxn>
                  <a:cxn ang="0">
                    <a:pos x="95" y="414"/>
                  </a:cxn>
                  <a:cxn ang="0">
                    <a:pos x="48" y="519"/>
                  </a:cxn>
                  <a:cxn ang="0">
                    <a:pos x="15" y="631"/>
                  </a:cxn>
                  <a:cxn ang="0">
                    <a:pos x="1" y="749"/>
                  </a:cxn>
                  <a:cxn ang="0">
                    <a:pos x="1" y="831"/>
                  </a:cxn>
                  <a:cxn ang="0">
                    <a:pos x="15" y="949"/>
                  </a:cxn>
                  <a:cxn ang="0">
                    <a:pos x="48" y="1062"/>
                  </a:cxn>
                  <a:cxn ang="0">
                    <a:pos x="95" y="1168"/>
                  </a:cxn>
                  <a:cxn ang="0">
                    <a:pos x="156" y="1263"/>
                  </a:cxn>
                  <a:cxn ang="0">
                    <a:pos x="231" y="1349"/>
                  </a:cxn>
                  <a:cxn ang="0">
                    <a:pos x="317" y="1424"/>
                  </a:cxn>
                  <a:cxn ang="0">
                    <a:pos x="414" y="1486"/>
                  </a:cxn>
                  <a:cxn ang="0">
                    <a:pos x="518" y="1533"/>
                  </a:cxn>
                  <a:cxn ang="0">
                    <a:pos x="631" y="1565"/>
                  </a:cxn>
                  <a:cxn ang="0">
                    <a:pos x="749" y="1581"/>
                  </a:cxn>
                  <a:cxn ang="0">
                    <a:pos x="790" y="1582"/>
                  </a:cxn>
                </a:cxnLst>
                <a:rect l="0" t="0" r="r" b="b"/>
                <a:pathLst>
                  <a:path w="1581" h="1582">
                    <a:moveTo>
                      <a:pt x="790" y="1582"/>
                    </a:moveTo>
                    <a:lnTo>
                      <a:pt x="790" y="1582"/>
                    </a:lnTo>
                    <a:lnTo>
                      <a:pt x="831" y="1581"/>
                    </a:lnTo>
                    <a:lnTo>
                      <a:pt x="871" y="1577"/>
                    </a:lnTo>
                    <a:lnTo>
                      <a:pt x="910" y="1572"/>
                    </a:lnTo>
                    <a:lnTo>
                      <a:pt x="949" y="1565"/>
                    </a:lnTo>
                    <a:lnTo>
                      <a:pt x="987" y="1557"/>
                    </a:lnTo>
                    <a:lnTo>
                      <a:pt x="1025" y="1546"/>
                    </a:lnTo>
                    <a:lnTo>
                      <a:pt x="1062" y="1533"/>
                    </a:lnTo>
                    <a:lnTo>
                      <a:pt x="1098" y="1519"/>
                    </a:lnTo>
                    <a:lnTo>
                      <a:pt x="1133" y="1504"/>
                    </a:lnTo>
                    <a:lnTo>
                      <a:pt x="1167" y="1486"/>
                    </a:lnTo>
                    <a:lnTo>
                      <a:pt x="1200" y="1467"/>
                    </a:lnTo>
                    <a:lnTo>
                      <a:pt x="1232" y="1446"/>
                    </a:lnTo>
                    <a:lnTo>
                      <a:pt x="1263" y="1424"/>
                    </a:lnTo>
                    <a:lnTo>
                      <a:pt x="1293" y="1400"/>
                    </a:lnTo>
                    <a:lnTo>
                      <a:pt x="1322" y="1375"/>
                    </a:lnTo>
                    <a:lnTo>
                      <a:pt x="1349" y="1349"/>
                    </a:lnTo>
                    <a:lnTo>
                      <a:pt x="1375" y="1322"/>
                    </a:lnTo>
                    <a:lnTo>
                      <a:pt x="1400" y="1294"/>
                    </a:lnTo>
                    <a:lnTo>
                      <a:pt x="1424" y="1263"/>
                    </a:lnTo>
                    <a:lnTo>
                      <a:pt x="1446" y="1233"/>
                    </a:lnTo>
                    <a:lnTo>
                      <a:pt x="1467" y="1200"/>
                    </a:lnTo>
                    <a:lnTo>
                      <a:pt x="1485" y="1168"/>
                    </a:lnTo>
                    <a:lnTo>
                      <a:pt x="1502" y="1133"/>
                    </a:lnTo>
                    <a:lnTo>
                      <a:pt x="1519" y="1098"/>
                    </a:lnTo>
                    <a:lnTo>
                      <a:pt x="1533" y="1062"/>
                    </a:lnTo>
                    <a:lnTo>
                      <a:pt x="1546" y="1025"/>
                    </a:lnTo>
                    <a:lnTo>
                      <a:pt x="1556" y="989"/>
                    </a:lnTo>
                    <a:lnTo>
                      <a:pt x="1564" y="949"/>
                    </a:lnTo>
                    <a:lnTo>
                      <a:pt x="1572" y="911"/>
                    </a:lnTo>
                    <a:lnTo>
                      <a:pt x="1576" y="871"/>
                    </a:lnTo>
                    <a:lnTo>
                      <a:pt x="1580" y="831"/>
                    </a:lnTo>
                    <a:lnTo>
                      <a:pt x="1581" y="791"/>
                    </a:lnTo>
                    <a:lnTo>
                      <a:pt x="1581" y="791"/>
                    </a:lnTo>
                    <a:lnTo>
                      <a:pt x="1580" y="749"/>
                    </a:lnTo>
                    <a:lnTo>
                      <a:pt x="1576" y="709"/>
                    </a:lnTo>
                    <a:lnTo>
                      <a:pt x="1572" y="670"/>
                    </a:lnTo>
                    <a:lnTo>
                      <a:pt x="1564" y="631"/>
                    </a:lnTo>
                    <a:lnTo>
                      <a:pt x="1556" y="593"/>
                    </a:lnTo>
                    <a:lnTo>
                      <a:pt x="1546" y="555"/>
                    </a:lnTo>
                    <a:lnTo>
                      <a:pt x="1533" y="519"/>
                    </a:lnTo>
                    <a:lnTo>
                      <a:pt x="1519" y="482"/>
                    </a:lnTo>
                    <a:lnTo>
                      <a:pt x="1502" y="447"/>
                    </a:lnTo>
                    <a:lnTo>
                      <a:pt x="1485" y="414"/>
                    </a:lnTo>
                    <a:lnTo>
                      <a:pt x="1467" y="380"/>
                    </a:lnTo>
                    <a:lnTo>
                      <a:pt x="1446" y="349"/>
                    </a:lnTo>
                    <a:lnTo>
                      <a:pt x="1424" y="317"/>
                    </a:lnTo>
                    <a:lnTo>
                      <a:pt x="1400" y="288"/>
                    </a:lnTo>
                    <a:lnTo>
                      <a:pt x="1375" y="258"/>
                    </a:lnTo>
                    <a:lnTo>
                      <a:pt x="1349" y="231"/>
                    </a:lnTo>
                    <a:lnTo>
                      <a:pt x="1322" y="205"/>
                    </a:lnTo>
                    <a:lnTo>
                      <a:pt x="1293" y="180"/>
                    </a:lnTo>
                    <a:lnTo>
                      <a:pt x="1263" y="156"/>
                    </a:lnTo>
                    <a:lnTo>
                      <a:pt x="1232" y="135"/>
                    </a:lnTo>
                    <a:lnTo>
                      <a:pt x="1200" y="114"/>
                    </a:lnTo>
                    <a:lnTo>
                      <a:pt x="1167" y="95"/>
                    </a:lnTo>
                    <a:lnTo>
                      <a:pt x="1133" y="77"/>
                    </a:lnTo>
                    <a:lnTo>
                      <a:pt x="1098" y="62"/>
                    </a:lnTo>
                    <a:lnTo>
                      <a:pt x="1062" y="48"/>
                    </a:lnTo>
                    <a:lnTo>
                      <a:pt x="1025" y="35"/>
                    </a:lnTo>
                    <a:lnTo>
                      <a:pt x="987" y="25"/>
                    </a:lnTo>
                    <a:lnTo>
                      <a:pt x="949" y="15"/>
                    </a:lnTo>
                    <a:lnTo>
                      <a:pt x="910" y="9"/>
                    </a:lnTo>
                    <a:lnTo>
                      <a:pt x="871" y="3"/>
                    </a:lnTo>
                    <a:lnTo>
                      <a:pt x="831" y="1"/>
                    </a:lnTo>
                    <a:lnTo>
                      <a:pt x="790" y="0"/>
                    </a:lnTo>
                    <a:lnTo>
                      <a:pt x="790" y="0"/>
                    </a:lnTo>
                    <a:lnTo>
                      <a:pt x="749" y="1"/>
                    </a:lnTo>
                    <a:lnTo>
                      <a:pt x="709" y="3"/>
                    </a:lnTo>
                    <a:lnTo>
                      <a:pt x="670" y="9"/>
                    </a:lnTo>
                    <a:lnTo>
                      <a:pt x="631" y="15"/>
                    </a:lnTo>
                    <a:lnTo>
                      <a:pt x="593" y="25"/>
                    </a:lnTo>
                    <a:lnTo>
                      <a:pt x="555" y="35"/>
                    </a:lnTo>
                    <a:lnTo>
                      <a:pt x="518" y="48"/>
                    </a:lnTo>
                    <a:lnTo>
                      <a:pt x="482" y="62"/>
                    </a:lnTo>
                    <a:lnTo>
                      <a:pt x="447" y="77"/>
                    </a:lnTo>
                    <a:lnTo>
                      <a:pt x="414" y="95"/>
                    </a:lnTo>
                    <a:lnTo>
                      <a:pt x="380" y="114"/>
                    </a:lnTo>
                    <a:lnTo>
                      <a:pt x="349" y="135"/>
                    </a:lnTo>
                    <a:lnTo>
                      <a:pt x="317" y="156"/>
                    </a:lnTo>
                    <a:lnTo>
                      <a:pt x="288" y="180"/>
                    </a:lnTo>
                    <a:lnTo>
                      <a:pt x="258" y="205"/>
                    </a:lnTo>
                    <a:lnTo>
                      <a:pt x="231" y="231"/>
                    </a:lnTo>
                    <a:lnTo>
                      <a:pt x="205" y="258"/>
                    </a:lnTo>
                    <a:lnTo>
                      <a:pt x="180" y="288"/>
                    </a:lnTo>
                    <a:lnTo>
                      <a:pt x="156" y="317"/>
                    </a:lnTo>
                    <a:lnTo>
                      <a:pt x="134" y="349"/>
                    </a:lnTo>
                    <a:lnTo>
                      <a:pt x="114" y="380"/>
                    </a:lnTo>
                    <a:lnTo>
                      <a:pt x="95" y="414"/>
                    </a:lnTo>
                    <a:lnTo>
                      <a:pt x="77" y="447"/>
                    </a:lnTo>
                    <a:lnTo>
                      <a:pt x="62" y="482"/>
                    </a:lnTo>
                    <a:lnTo>
                      <a:pt x="48" y="519"/>
                    </a:lnTo>
                    <a:lnTo>
                      <a:pt x="35" y="555"/>
                    </a:lnTo>
                    <a:lnTo>
                      <a:pt x="25" y="593"/>
                    </a:lnTo>
                    <a:lnTo>
                      <a:pt x="15" y="631"/>
                    </a:lnTo>
                    <a:lnTo>
                      <a:pt x="8" y="670"/>
                    </a:lnTo>
                    <a:lnTo>
                      <a:pt x="3" y="709"/>
                    </a:lnTo>
                    <a:lnTo>
                      <a:pt x="1" y="749"/>
                    </a:lnTo>
                    <a:lnTo>
                      <a:pt x="0" y="791"/>
                    </a:lnTo>
                    <a:lnTo>
                      <a:pt x="0" y="791"/>
                    </a:lnTo>
                    <a:lnTo>
                      <a:pt x="1" y="831"/>
                    </a:lnTo>
                    <a:lnTo>
                      <a:pt x="3" y="871"/>
                    </a:lnTo>
                    <a:lnTo>
                      <a:pt x="8" y="911"/>
                    </a:lnTo>
                    <a:lnTo>
                      <a:pt x="15" y="949"/>
                    </a:lnTo>
                    <a:lnTo>
                      <a:pt x="25" y="989"/>
                    </a:lnTo>
                    <a:lnTo>
                      <a:pt x="35" y="1025"/>
                    </a:lnTo>
                    <a:lnTo>
                      <a:pt x="48" y="1062"/>
                    </a:lnTo>
                    <a:lnTo>
                      <a:pt x="62" y="1098"/>
                    </a:lnTo>
                    <a:lnTo>
                      <a:pt x="77" y="1133"/>
                    </a:lnTo>
                    <a:lnTo>
                      <a:pt x="95" y="1168"/>
                    </a:lnTo>
                    <a:lnTo>
                      <a:pt x="114" y="1200"/>
                    </a:lnTo>
                    <a:lnTo>
                      <a:pt x="134" y="1233"/>
                    </a:lnTo>
                    <a:lnTo>
                      <a:pt x="156" y="1263"/>
                    </a:lnTo>
                    <a:lnTo>
                      <a:pt x="180" y="1294"/>
                    </a:lnTo>
                    <a:lnTo>
                      <a:pt x="205" y="1322"/>
                    </a:lnTo>
                    <a:lnTo>
                      <a:pt x="231" y="1349"/>
                    </a:lnTo>
                    <a:lnTo>
                      <a:pt x="258" y="1375"/>
                    </a:lnTo>
                    <a:lnTo>
                      <a:pt x="288" y="1400"/>
                    </a:lnTo>
                    <a:lnTo>
                      <a:pt x="317" y="1424"/>
                    </a:lnTo>
                    <a:lnTo>
                      <a:pt x="349" y="1446"/>
                    </a:lnTo>
                    <a:lnTo>
                      <a:pt x="380" y="1467"/>
                    </a:lnTo>
                    <a:lnTo>
                      <a:pt x="414" y="1486"/>
                    </a:lnTo>
                    <a:lnTo>
                      <a:pt x="447" y="1504"/>
                    </a:lnTo>
                    <a:lnTo>
                      <a:pt x="482" y="1519"/>
                    </a:lnTo>
                    <a:lnTo>
                      <a:pt x="518" y="1533"/>
                    </a:lnTo>
                    <a:lnTo>
                      <a:pt x="555" y="1546"/>
                    </a:lnTo>
                    <a:lnTo>
                      <a:pt x="593" y="1557"/>
                    </a:lnTo>
                    <a:lnTo>
                      <a:pt x="631" y="1565"/>
                    </a:lnTo>
                    <a:lnTo>
                      <a:pt x="670" y="1572"/>
                    </a:lnTo>
                    <a:lnTo>
                      <a:pt x="709" y="1577"/>
                    </a:lnTo>
                    <a:lnTo>
                      <a:pt x="749" y="1581"/>
                    </a:lnTo>
                    <a:lnTo>
                      <a:pt x="790" y="1582"/>
                    </a:lnTo>
                    <a:lnTo>
                      <a:pt x="790" y="1582"/>
                    </a:lnTo>
                    <a:lnTo>
                      <a:pt x="790" y="1582"/>
                    </a:lnTo>
                    <a:close/>
                  </a:path>
                </a:pathLst>
              </a:custGeom>
              <a:solidFill>
                <a:srgbClr val="FFF2C4"/>
              </a:solidFill>
              <a:ln w="3175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41" name="Freeform 17"/>
              <p:cNvSpPr>
                <a:spLocks/>
              </p:cNvSpPr>
              <p:nvPr/>
            </p:nvSpPr>
            <p:spPr bwMode="auto">
              <a:xfrm>
                <a:off x="4966" y="2390"/>
                <a:ext cx="264" cy="161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791" y="0"/>
                  </a:cxn>
                  <a:cxn ang="0">
                    <a:pos x="791" y="225"/>
                  </a:cxn>
                  <a:cxn ang="0">
                    <a:pos x="791" y="225"/>
                  </a:cxn>
                  <a:cxn ang="0">
                    <a:pos x="791" y="225"/>
                  </a:cxn>
                  <a:cxn ang="0">
                    <a:pos x="790" y="235"/>
                  </a:cxn>
                  <a:cxn ang="0">
                    <a:pos x="788" y="247"/>
                  </a:cxn>
                  <a:cxn ang="0">
                    <a:pos x="785" y="262"/>
                  </a:cxn>
                  <a:cxn ang="0">
                    <a:pos x="778" y="277"/>
                  </a:cxn>
                  <a:cxn ang="0">
                    <a:pos x="774" y="285"/>
                  </a:cxn>
                  <a:cxn ang="0">
                    <a:pos x="769" y="293"/>
                  </a:cxn>
                  <a:cxn ang="0">
                    <a:pos x="763" y="302"/>
                  </a:cxn>
                  <a:cxn ang="0">
                    <a:pos x="756" y="309"/>
                  </a:cxn>
                  <a:cxn ang="0">
                    <a:pos x="749" y="317"/>
                  </a:cxn>
                  <a:cxn ang="0">
                    <a:pos x="739" y="323"/>
                  </a:cxn>
                  <a:cxn ang="0">
                    <a:pos x="739" y="323"/>
                  </a:cxn>
                  <a:cxn ang="0">
                    <a:pos x="727" y="331"/>
                  </a:cxn>
                  <a:cxn ang="0">
                    <a:pos x="710" y="341"/>
                  </a:cxn>
                  <a:cxn ang="0">
                    <a:pos x="664" y="364"/>
                  </a:cxn>
                  <a:cxn ang="0">
                    <a:pos x="608" y="391"/>
                  </a:cxn>
                  <a:cxn ang="0">
                    <a:pos x="548" y="418"/>
                  </a:cxn>
                  <a:cxn ang="0">
                    <a:pos x="442" y="466"/>
                  </a:cxn>
                  <a:cxn ang="0">
                    <a:pos x="396" y="486"/>
                  </a:cxn>
                  <a:cxn ang="0">
                    <a:pos x="396" y="486"/>
                  </a:cxn>
                  <a:cxn ang="0">
                    <a:pos x="59" y="327"/>
                  </a:cxn>
                  <a:cxn ang="0">
                    <a:pos x="59" y="327"/>
                  </a:cxn>
                  <a:cxn ang="0">
                    <a:pos x="59" y="327"/>
                  </a:cxn>
                  <a:cxn ang="0">
                    <a:pos x="56" y="326"/>
                  </a:cxn>
                  <a:cxn ang="0">
                    <a:pos x="49" y="322"/>
                  </a:cxn>
                  <a:cxn ang="0">
                    <a:pos x="40" y="317"/>
                  </a:cxn>
                  <a:cxn ang="0">
                    <a:pos x="35" y="313"/>
                  </a:cxn>
                  <a:cxn ang="0">
                    <a:pos x="30" y="307"/>
                  </a:cxn>
                  <a:cxn ang="0">
                    <a:pos x="24" y="302"/>
                  </a:cxn>
                  <a:cxn ang="0">
                    <a:pos x="19" y="294"/>
                  </a:cxn>
                  <a:cxn ang="0">
                    <a:pos x="14" y="285"/>
                  </a:cxn>
                  <a:cxn ang="0">
                    <a:pos x="9" y="276"/>
                  </a:cxn>
                  <a:cxn ang="0">
                    <a:pos x="6" y="264"/>
                  </a:cxn>
                  <a:cxn ang="0">
                    <a:pos x="2" y="251"/>
                  </a:cxn>
                  <a:cxn ang="0">
                    <a:pos x="1" y="237"/>
                  </a:cxn>
                  <a:cxn ang="0">
                    <a:pos x="0" y="220"/>
                  </a:cxn>
                  <a:cxn ang="0">
                    <a:pos x="0" y="220"/>
                  </a:cxn>
                  <a:cxn ang="0">
                    <a:pos x="1" y="76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791" h="486">
                    <a:moveTo>
                      <a:pt x="2" y="0"/>
                    </a:moveTo>
                    <a:lnTo>
                      <a:pt x="791" y="0"/>
                    </a:lnTo>
                    <a:lnTo>
                      <a:pt x="791" y="225"/>
                    </a:lnTo>
                    <a:lnTo>
                      <a:pt x="791" y="225"/>
                    </a:lnTo>
                    <a:lnTo>
                      <a:pt x="791" y="225"/>
                    </a:lnTo>
                    <a:lnTo>
                      <a:pt x="790" y="235"/>
                    </a:lnTo>
                    <a:lnTo>
                      <a:pt x="788" y="247"/>
                    </a:lnTo>
                    <a:lnTo>
                      <a:pt x="785" y="262"/>
                    </a:lnTo>
                    <a:lnTo>
                      <a:pt x="778" y="277"/>
                    </a:lnTo>
                    <a:lnTo>
                      <a:pt x="774" y="285"/>
                    </a:lnTo>
                    <a:lnTo>
                      <a:pt x="769" y="293"/>
                    </a:lnTo>
                    <a:lnTo>
                      <a:pt x="763" y="302"/>
                    </a:lnTo>
                    <a:lnTo>
                      <a:pt x="756" y="309"/>
                    </a:lnTo>
                    <a:lnTo>
                      <a:pt x="749" y="317"/>
                    </a:lnTo>
                    <a:lnTo>
                      <a:pt x="739" y="323"/>
                    </a:lnTo>
                    <a:lnTo>
                      <a:pt x="739" y="323"/>
                    </a:lnTo>
                    <a:lnTo>
                      <a:pt x="727" y="331"/>
                    </a:lnTo>
                    <a:lnTo>
                      <a:pt x="710" y="341"/>
                    </a:lnTo>
                    <a:lnTo>
                      <a:pt x="664" y="364"/>
                    </a:lnTo>
                    <a:lnTo>
                      <a:pt x="608" y="391"/>
                    </a:lnTo>
                    <a:lnTo>
                      <a:pt x="548" y="418"/>
                    </a:lnTo>
                    <a:lnTo>
                      <a:pt x="442" y="466"/>
                    </a:lnTo>
                    <a:lnTo>
                      <a:pt x="396" y="486"/>
                    </a:lnTo>
                    <a:lnTo>
                      <a:pt x="396" y="486"/>
                    </a:lnTo>
                    <a:lnTo>
                      <a:pt x="59" y="327"/>
                    </a:lnTo>
                    <a:lnTo>
                      <a:pt x="59" y="327"/>
                    </a:lnTo>
                    <a:lnTo>
                      <a:pt x="59" y="327"/>
                    </a:lnTo>
                    <a:lnTo>
                      <a:pt x="56" y="326"/>
                    </a:lnTo>
                    <a:lnTo>
                      <a:pt x="49" y="322"/>
                    </a:lnTo>
                    <a:lnTo>
                      <a:pt x="40" y="317"/>
                    </a:lnTo>
                    <a:lnTo>
                      <a:pt x="35" y="313"/>
                    </a:lnTo>
                    <a:lnTo>
                      <a:pt x="30" y="307"/>
                    </a:lnTo>
                    <a:lnTo>
                      <a:pt x="24" y="302"/>
                    </a:lnTo>
                    <a:lnTo>
                      <a:pt x="19" y="294"/>
                    </a:lnTo>
                    <a:lnTo>
                      <a:pt x="14" y="285"/>
                    </a:lnTo>
                    <a:lnTo>
                      <a:pt x="9" y="276"/>
                    </a:lnTo>
                    <a:lnTo>
                      <a:pt x="6" y="264"/>
                    </a:lnTo>
                    <a:lnTo>
                      <a:pt x="2" y="251"/>
                    </a:lnTo>
                    <a:lnTo>
                      <a:pt x="1" y="237"/>
                    </a:lnTo>
                    <a:lnTo>
                      <a:pt x="0" y="220"/>
                    </a:lnTo>
                    <a:lnTo>
                      <a:pt x="0" y="220"/>
                    </a:lnTo>
                    <a:lnTo>
                      <a:pt x="1" y="76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D12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42" name="Freeform 18"/>
              <p:cNvSpPr>
                <a:spLocks/>
              </p:cNvSpPr>
              <p:nvPr/>
            </p:nvSpPr>
            <p:spPr bwMode="auto">
              <a:xfrm>
                <a:off x="5008" y="2084"/>
                <a:ext cx="185" cy="152"/>
              </a:xfrm>
              <a:custGeom>
                <a:avLst/>
                <a:gdLst/>
                <a:ahLst/>
                <a:cxnLst>
                  <a:cxn ang="0">
                    <a:pos x="220" y="219"/>
                  </a:cxn>
                  <a:cxn ang="0">
                    <a:pos x="196" y="201"/>
                  </a:cxn>
                  <a:cxn ang="0">
                    <a:pos x="202" y="152"/>
                  </a:cxn>
                  <a:cxn ang="0">
                    <a:pos x="8" y="2"/>
                  </a:cxn>
                  <a:cxn ang="0">
                    <a:pos x="14" y="53"/>
                  </a:cxn>
                  <a:cxn ang="0">
                    <a:pos x="23" y="102"/>
                  </a:cxn>
                  <a:cxn ang="0">
                    <a:pos x="56" y="156"/>
                  </a:cxn>
                  <a:cxn ang="0">
                    <a:pos x="77" y="199"/>
                  </a:cxn>
                  <a:cxn ang="0">
                    <a:pos x="112" y="244"/>
                  </a:cxn>
                  <a:cxn ang="0">
                    <a:pos x="127" y="270"/>
                  </a:cxn>
                  <a:cxn ang="0">
                    <a:pos x="150" y="303"/>
                  </a:cxn>
                  <a:cxn ang="0">
                    <a:pos x="151" y="306"/>
                  </a:cxn>
                  <a:cxn ang="0">
                    <a:pos x="156" y="313"/>
                  </a:cxn>
                  <a:cxn ang="0">
                    <a:pos x="171" y="324"/>
                  </a:cxn>
                  <a:cxn ang="0">
                    <a:pos x="198" y="345"/>
                  </a:cxn>
                  <a:cxn ang="0">
                    <a:pos x="207" y="369"/>
                  </a:cxn>
                  <a:cxn ang="0">
                    <a:pos x="200" y="376"/>
                  </a:cxn>
                  <a:cxn ang="0">
                    <a:pos x="197" y="383"/>
                  </a:cxn>
                  <a:cxn ang="0">
                    <a:pos x="190" y="396"/>
                  </a:cxn>
                  <a:cxn ang="0">
                    <a:pos x="229" y="396"/>
                  </a:cxn>
                  <a:cxn ang="0">
                    <a:pos x="213" y="425"/>
                  </a:cxn>
                  <a:cxn ang="0">
                    <a:pos x="241" y="427"/>
                  </a:cxn>
                  <a:cxn ang="0">
                    <a:pos x="240" y="434"/>
                  </a:cxn>
                  <a:cxn ang="0">
                    <a:pos x="246" y="445"/>
                  </a:cxn>
                  <a:cxn ang="0">
                    <a:pos x="259" y="440"/>
                  </a:cxn>
                  <a:cxn ang="0">
                    <a:pos x="278" y="453"/>
                  </a:cxn>
                  <a:cxn ang="0">
                    <a:pos x="301" y="442"/>
                  </a:cxn>
                  <a:cxn ang="0">
                    <a:pos x="320" y="448"/>
                  </a:cxn>
                  <a:cxn ang="0">
                    <a:pos x="323" y="432"/>
                  </a:cxn>
                  <a:cxn ang="0">
                    <a:pos x="344" y="433"/>
                  </a:cxn>
                  <a:cxn ang="0">
                    <a:pos x="331" y="367"/>
                  </a:cxn>
                  <a:cxn ang="0">
                    <a:pos x="374" y="338"/>
                  </a:cxn>
                  <a:cxn ang="0">
                    <a:pos x="411" y="308"/>
                  </a:cxn>
                  <a:cxn ang="0">
                    <a:pos x="444" y="255"/>
                  </a:cxn>
                  <a:cxn ang="0">
                    <a:pos x="451" y="219"/>
                  </a:cxn>
                  <a:cxn ang="0">
                    <a:pos x="483" y="180"/>
                  </a:cxn>
                  <a:cxn ang="0">
                    <a:pos x="513" y="139"/>
                  </a:cxn>
                  <a:cxn ang="0">
                    <a:pos x="537" y="86"/>
                  </a:cxn>
                  <a:cxn ang="0">
                    <a:pos x="554" y="21"/>
                  </a:cxn>
                  <a:cxn ang="0">
                    <a:pos x="372" y="115"/>
                  </a:cxn>
                  <a:cxn ang="0">
                    <a:pos x="350" y="161"/>
                  </a:cxn>
                  <a:cxn ang="0">
                    <a:pos x="366" y="211"/>
                  </a:cxn>
                  <a:cxn ang="0">
                    <a:pos x="341" y="229"/>
                  </a:cxn>
                  <a:cxn ang="0">
                    <a:pos x="316" y="220"/>
                  </a:cxn>
                  <a:cxn ang="0">
                    <a:pos x="294" y="212"/>
                  </a:cxn>
                  <a:cxn ang="0">
                    <a:pos x="264" y="220"/>
                  </a:cxn>
                  <a:cxn ang="0">
                    <a:pos x="240" y="207"/>
                  </a:cxn>
                </a:cxnLst>
                <a:rect l="0" t="0" r="r" b="b"/>
                <a:pathLst>
                  <a:path w="554" h="455">
                    <a:moveTo>
                      <a:pt x="239" y="209"/>
                    </a:moveTo>
                    <a:lnTo>
                      <a:pt x="228" y="218"/>
                    </a:lnTo>
                    <a:lnTo>
                      <a:pt x="220" y="219"/>
                    </a:lnTo>
                    <a:lnTo>
                      <a:pt x="210" y="217"/>
                    </a:lnTo>
                    <a:lnTo>
                      <a:pt x="201" y="209"/>
                    </a:lnTo>
                    <a:lnTo>
                      <a:pt x="196" y="201"/>
                    </a:lnTo>
                    <a:lnTo>
                      <a:pt x="194" y="187"/>
                    </a:lnTo>
                    <a:lnTo>
                      <a:pt x="201" y="167"/>
                    </a:lnTo>
                    <a:lnTo>
                      <a:pt x="202" y="152"/>
                    </a:lnTo>
                    <a:lnTo>
                      <a:pt x="196" y="128"/>
                    </a:lnTo>
                    <a:lnTo>
                      <a:pt x="51" y="32"/>
                    </a:lnTo>
                    <a:lnTo>
                      <a:pt x="8" y="2"/>
                    </a:lnTo>
                    <a:lnTo>
                      <a:pt x="5" y="19"/>
                    </a:lnTo>
                    <a:lnTo>
                      <a:pt x="0" y="31"/>
                    </a:lnTo>
                    <a:lnTo>
                      <a:pt x="14" y="53"/>
                    </a:lnTo>
                    <a:lnTo>
                      <a:pt x="12" y="62"/>
                    </a:lnTo>
                    <a:lnTo>
                      <a:pt x="21" y="86"/>
                    </a:lnTo>
                    <a:lnTo>
                      <a:pt x="23" y="102"/>
                    </a:lnTo>
                    <a:lnTo>
                      <a:pt x="42" y="124"/>
                    </a:lnTo>
                    <a:lnTo>
                      <a:pt x="43" y="137"/>
                    </a:lnTo>
                    <a:lnTo>
                      <a:pt x="56" y="156"/>
                    </a:lnTo>
                    <a:lnTo>
                      <a:pt x="60" y="173"/>
                    </a:lnTo>
                    <a:lnTo>
                      <a:pt x="77" y="187"/>
                    </a:lnTo>
                    <a:lnTo>
                      <a:pt x="77" y="199"/>
                    </a:lnTo>
                    <a:lnTo>
                      <a:pt x="90" y="214"/>
                    </a:lnTo>
                    <a:lnTo>
                      <a:pt x="99" y="229"/>
                    </a:lnTo>
                    <a:lnTo>
                      <a:pt x="112" y="244"/>
                    </a:lnTo>
                    <a:lnTo>
                      <a:pt x="120" y="251"/>
                    </a:lnTo>
                    <a:lnTo>
                      <a:pt x="121" y="259"/>
                    </a:lnTo>
                    <a:lnTo>
                      <a:pt x="127" y="270"/>
                    </a:lnTo>
                    <a:lnTo>
                      <a:pt x="136" y="276"/>
                    </a:lnTo>
                    <a:lnTo>
                      <a:pt x="137" y="287"/>
                    </a:lnTo>
                    <a:lnTo>
                      <a:pt x="150" y="303"/>
                    </a:lnTo>
                    <a:lnTo>
                      <a:pt x="150" y="303"/>
                    </a:lnTo>
                    <a:lnTo>
                      <a:pt x="150" y="303"/>
                    </a:lnTo>
                    <a:lnTo>
                      <a:pt x="151" y="306"/>
                    </a:lnTo>
                    <a:lnTo>
                      <a:pt x="152" y="309"/>
                    </a:lnTo>
                    <a:lnTo>
                      <a:pt x="156" y="313"/>
                    </a:lnTo>
                    <a:lnTo>
                      <a:pt x="156" y="313"/>
                    </a:lnTo>
                    <a:lnTo>
                      <a:pt x="164" y="319"/>
                    </a:lnTo>
                    <a:lnTo>
                      <a:pt x="171" y="324"/>
                    </a:lnTo>
                    <a:lnTo>
                      <a:pt x="171" y="324"/>
                    </a:lnTo>
                    <a:lnTo>
                      <a:pt x="180" y="333"/>
                    </a:lnTo>
                    <a:lnTo>
                      <a:pt x="194" y="341"/>
                    </a:lnTo>
                    <a:lnTo>
                      <a:pt x="198" y="345"/>
                    </a:lnTo>
                    <a:lnTo>
                      <a:pt x="216" y="347"/>
                    </a:lnTo>
                    <a:lnTo>
                      <a:pt x="207" y="369"/>
                    </a:lnTo>
                    <a:lnTo>
                      <a:pt x="207" y="369"/>
                    </a:lnTo>
                    <a:lnTo>
                      <a:pt x="207" y="369"/>
                    </a:lnTo>
                    <a:lnTo>
                      <a:pt x="202" y="372"/>
                    </a:lnTo>
                    <a:lnTo>
                      <a:pt x="200" y="376"/>
                    </a:lnTo>
                    <a:lnTo>
                      <a:pt x="198" y="379"/>
                    </a:lnTo>
                    <a:lnTo>
                      <a:pt x="198" y="379"/>
                    </a:lnTo>
                    <a:lnTo>
                      <a:pt x="197" y="383"/>
                    </a:lnTo>
                    <a:lnTo>
                      <a:pt x="195" y="389"/>
                    </a:lnTo>
                    <a:lnTo>
                      <a:pt x="190" y="396"/>
                    </a:lnTo>
                    <a:lnTo>
                      <a:pt x="190" y="396"/>
                    </a:lnTo>
                    <a:lnTo>
                      <a:pt x="196" y="416"/>
                    </a:lnTo>
                    <a:lnTo>
                      <a:pt x="209" y="420"/>
                    </a:lnTo>
                    <a:lnTo>
                      <a:pt x="229" y="396"/>
                    </a:lnTo>
                    <a:lnTo>
                      <a:pt x="239" y="407"/>
                    </a:lnTo>
                    <a:lnTo>
                      <a:pt x="227" y="418"/>
                    </a:lnTo>
                    <a:lnTo>
                      <a:pt x="213" y="425"/>
                    </a:lnTo>
                    <a:lnTo>
                      <a:pt x="218" y="437"/>
                    </a:lnTo>
                    <a:lnTo>
                      <a:pt x="241" y="427"/>
                    </a:lnTo>
                    <a:lnTo>
                      <a:pt x="241" y="427"/>
                    </a:lnTo>
                    <a:lnTo>
                      <a:pt x="241" y="427"/>
                    </a:lnTo>
                    <a:lnTo>
                      <a:pt x="240" y="431"/>
                    </a:lnTo>
                    <a:lnTo>
                      <a:pt x="240" y="434"/>
                    </a:lnTo>
                    <a:lnTo>
                      <a:pt x="241" y="438"/>
                    </a:lnTo>
                    <a:lnTo>
                      <a:pt x="241" y="438"/>
                    </a:lnTo>
                    <a:lnTo>
                      <a:pt x="246" y="445"/>
                    </a:lnTo>
                    <a:lnTo>
                      <a:pt x="249" y="450"/>
                    </a:lnTo>
                    <a:lnTo>
                      <a:pt x="249" y="450"/>
                    </a:lnTo>
                    <a:lnTo>
                      <a:pt x="259" y="440"/>
                    </a:lnTo>
                    <a:lnTo>
                      <a:pt x="268" y="439"/>
                    </a:lnTo>
                    <a:lnTo>
                      <a:pt x="272" y="445"/>
                    </a:lnTo>
                    <a:lnTo>
                      <a:pt x="278" y="453"/>
                    </a:lnTo>
                    <a:lnTo>
                      <a:pt x="294" y="450"/>
                    </a:lnTo>
                    <a:lnTo>
                      <a:pt x="296" y="435"/>
                    </a:lnTo>
                    <a:lnTo>
                      <a:pt x="301" y="442"/>
                    </a:lnTo>
                    <a:lnTo>
                      <a:pt x="309" y="452"/>
                    </a:lnTo>
                    <a:lnTo>
                      <a:pt x="320" y="455"/>
                    </a:lnTo>
                    <a:lnTo>
                      <a:pt x="320" y="448"/>
                    </a:lnTo>
                    <a:lnTo>
                      <a:pt x="316" y="437"/>
                    </a:lnTo>
                    <a:lnTo>
                      <a:pt x="316" y="429"/>
                    </a:lnTo>
                    <a:lnTo>
                      <a:pt x="323" y="432"/>
                    </a:lnTo>
                    <a:lnTo>
                      <a:pt x="336" y="434"/>
                    </a:lnTo>
                    <a:lnTo>
                      <a:pt x="342" y="440"/>
                    </a:lnTo>
                    <a:lnTo>
                      <a:pt x="344" y="433"/>
                    </a:lnTo>
                    <a:lnTo>
                      <a:pt x="341" y="426"/>
                    </a:lnTo>
                    <a:lnTo>
                      <a:pt x="326" y="377"/>
                    </a:lnTo>
                    <a:lnTo>
                      <a:pt x="331" y="367"/>
                    </a:lnTo>
                    <a:lnTo>
                      <a:pt x="326" y="342"/>
                    </a:lnTo>
                    <a:lnTo>
                      <a:pt x="352" y="345"/>
                    </a:lnTo>
                    <a:lnTo>
                      <a:pt x="374" y="338"/>
                    </a:lnTo>
                    <a:lnTo>
                      <a:pt x="387" y="330"/>
                    </a:lnTo>
                    <a:lnTo>
                      <a:pt x="395" y="314"/>
                    </a:lnTo>
                    <a:lnTo>
                      <a:pt x="411" y="308"/>
                    </a:lnTo>
                    <a:lnTo>
                      <a:pt x="425" y="295"/>
                    </a:lnTo>
                    <a:lnTo>
                      <a:pt x="438" y="276"/>
                    </a:lnTo>
                    <a:lnTo>
                      <a:pt x="444" y="255"/>
                    </a:lnTo>
                    <a:lnTo>
                      <a:pt x="453" y="244"/>
                    </a:lnTo>
                    <a:lnTo>
                      <a:pt x="457" y="229"/>
                    </a:lnTo>
                    <a:lnTo>
                      <a:pt x="451" y="219"/>
                    </a:lnTo>
                    <a:lnTo>
                      <a:pt x="465" y="206"/>
                    </a:lnTo>
                    <a:lnTo>
                      <a:pt x="457" y="203"/>
                    </a:lnTo>
                    <a:lnTo>
                      <a:pt x="483" y="180"/>
                    </a:lnTo>
                    <a:lnTo>
                      <a:pt x="485" y="171"/>
                    </a:lnTo>
                    <a:lnTo>
                      <a:pt x="511" y="146"/>
                    </a:lnTo>
                    <a:lnTo>
                      <a:pt x="513" y="139"/>
                    </a:lnTo>
                    <a:lnTo>
                      <a:pt x="529" y="119"/>
                    </a:lnTo>
                    <a:lnTo>
                      <a:pt x="538" y="98"/>
                    </a:lnTo>
                    <a:lnTo>
                      <a:pt x="537" y="86"/>
                    </a:lnTo>
                    <a:lnTo>
                      <a:pt x="549" y="62"/>
                    </a:lnTo>
                    <a:lnTo>
                      <a:pt x="549" y="33"/>
                    </a:lnTo>
                    <a:lnTo>
                      <a:pt x="554" y="21"/>
                    </a:lnTo>
                    <a:lnTo>
                      <a:pt x="551" y="0"/>
                    </a:lnTo>
                    <a:lnTo>
                      <a:pt x="520" y="26"/>
                    </a:lnTo>
                    <a:lnTo>
                      <a:pt x="372" y="115"/>
                    </a:lnTo>
                    <a:lnTo>
                      <a:pt x="356" y="129"/>
                    </a:lnTo>
                    <a:lnTo>
                      <a:pt x="350" y="142"/>
                    </a:lnTo>
                    <a:lnTo>
                      <a:pt x="350" y="161"/>
                    </a:lnTo>
                    <a:lnTo>
                      <a:pt x="356" y="180"/>
                    </a:lnTo>
                    <a:lnTo>
                      <a:pt x="363" y="196"/>
                    </a:lnTo>
                    <a:lnTo>
                      <a:pt x="366" y="211"/>
                    </a:lnTo>
                    <a:lnTo>
                      <a:pt x="361" y="220"/>
                    </a:lnTo>
                    <a:lnTo>
                      <a:pt x="356" y="228"/>
                    </a:lnTo>
                    <a:lnTo>
                      <a:pt x="341" y="229"/>
                    </a:lnTo>
                    <a:lnTo>
                      <a:pt x="327" y="225"/>
                    </a:lnTo>
                    <a:lnTo>
                      <a:pt x="322" y="213"/>
                    </a:lnTo>
                    <a:lnTo>
                      <a:pt x="316" y="220"/>
                    </a:lnTo>
                    <a:lnTo>
                      <a:pt x="306" y="213"/>
                    </a:lnTo>
                    <a:lnTo>
                      <a:pt x="298" y="221"/>
                    </a:lnTo>
                    <a:lnTo>
                      <a:pt x="294" y="212"/>
                    </a:lnTo>
                    <a:lnTo>
                      <a:pt x="284" y="223"/>
                    </a:lnTo>
                    <a:lnTo>
                      <a:pt x="276" y="213"/>
                    </a:lnTo>
                    <a:lnTo>
                      <a:pt x="264" y="220"/>
                    </a:lnTo>
                    <a:lnTo>
                      <a:pt x="260" y="208"/>
                    </a:lnTo>
                    <a:lnTo>
                      <a:pt x="249" y="211"/>
                    </a:lnTo>
                    <a:lnTo>
                      <a:pt x="240" y="207"/>
                    </a:lnTo>
                    <a:lnTo>
                      <a:pt x="239" y="209"/>
                    </a:lnTo>
                    <a:close/>
                  </a:path>
                </a:pathLst>
              </a:custGeom>
              <a:solidFill>
                <a:srgbClr val="FFD12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43" name="Freeform 19"/>
              <p:cNvSpPr>
                <a:spLocks/>
              </p:cNvSpPr>
              <p:nvPr/>
            </p:nvSpPr>
            <p:spPr bwMode="auto">
              <a:xfrm>
                <a:off x="5044" y="2418"/>
                <a:ext cx="102" cy="130"/>
              </a:xfrm>
              <a:custGeom>
                <a:avLst/>
                <a:gdLst/>
                <a:ahLst/>
                <a:cxnLst>
                  <a:cxn ang="0">
                    <a:pos x="137" y="5"/>
                  </a:cxn>
                  <a:cxn ang="0">
                    <a:pos x="121" y="283"/>
                  </a:cxn>
                  <a:cxn ang="0">
                    <a:pos x="99" y="292"/>
                  </a:cxn>
                  <a:cxn ang="0">
                    <a:pos x="79" y="300"/>
                  </a:cxn>
                  <a:cxn ang="0">
                    <a:pos x="65" y="298"/>
                  </a:cxn>
                  <a:cxn ang="0">
                    <a:pos x="51" y="299"/>
                  </a:cxn>
                  <a:cxn ang="0">
                    <a:pos x="26" y="304"/>
                  </a:cxn>
                  <a:cxn ang="0">
                    <a:pos x="0" y="317"/>
                  </a:cxn>
                  <a:cxn ang="0">
                    <a:pos x="162" y="398"/>
                  </a:cxn>
                  <a:cxn ang="0">
                    <a:pos x="305" y="337"/>
                  </a:cxn>
                  <a:cxn ang="0">
                    <a:pos x="289" y="319"/>
                  </a:cxn>
                  <a:cxn ang="0">
                    <a:pos x="264" y="304"/>
                  </a:cxn>
                  <a:cxn ang="0">
                    <a:pos x="242" y="298"/>
                  </a:cxn>
                  <a:cxn ang="0">
                    <a:pos x="227" y="305"/>
                  </a:cxn>
                  <a:cxn ang="0">
                    <a:pos x="218" y="296"/>
                  </a:cxn>
                  <a:cxn ang="0">
                    <a:pos x="192" y="287"/>
                  </a:cxn>
                  <a:cxn ang="0">
                    <a:pos x="186" y="0"/>
                  </a:cxn>
                  <a:cxn ang="0">
                    <a:pos x="137" y="5"/>
                  </a:cxn>
                  <a:cxn ang="0">
                    <a:pos x="137" y="5"/>
                  </a:cxn>
                </a:cxnLst>
                <a:rect l="0" t="0" r="r" b="b"/>
                <a:pathLst>
                  <a:path w="305" h="398">
                    <a:moveTo>
                      <a:pt x="137" y="5"/>
                    </a:moveTo>
                    <a:lnTo>
                      <a:pt x="121" y="283"/>
                    </a:lnTo>
                    <a:lnTo>
                      <a:pt x="99" y="292"/>
                    </a:lnTo>
                    <a:lnTo>
                      <a:pt x="79" y="300"/>
                    </a:lnTo>
                    <a:lnTo>
                      <a:pt x="65" y="298"/>
                    </a:lnTo>
                    <a:lnTo>
                      <a:pt x="51" y="299"/>
                    </a:lnTo>
                    <a:lnTo>
                      <a:pt x="26" y="304"/>
                    </a:lnTo>
                    <a:lnTo>
                      <a:pt x="0" y="317"/>
                    </a:lnTo>
                    <a:lnTo>
                      <a:pt x="162" y="398"/>
                    </a:lnTo>
                    <a:lnTo>
                      <a:pt x="305" y="337"/>
                    </a:lnTo>
                    <a:lnTo>
                      <a:pt x="289" y="319"/>
                    </a:lnTo>
                    <a:lnTo>
                      <a:pt x="264" y="304"/>
                    </a:lnTo>
                    <a:lnTo>
                      <a:pt x="242" y="298"/>
                    </a:lnTo>
                    <a:lnTo>
                      <a:pt x="227" y="305"/>
                    </a:lnTo>
                    <a:lnTo>
                      <a:pt x="218" y="296"/>
                    </a:lnTo>
                    <a:lnTo>
                      <a:pt x="192" y="287"/>
                    </a:lnTo>
                    <a:lnTo>
                      <a:pt x="186" y="0"/>
                    </a:lnTo>
                    <a:lnTo>
                      <a:pt x="137" y="5"/>
                    </a:lnTo>
                    <a:lnTo>
                      <a:pt x="137" y="5"/>
                    </a:lnTo>
                    <a:close/>
                  </a:path>
                </a:pathLst>
              </a:custGeom>
              <a:solidFill>
                <a:srgbClr val="BBBBD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44" name="Freeform 20"/>
              <p:cNvSpPr>
                <a:spLocks/>
              </p:cNvSpPr>
              <p:nvPr/>
            </p:nvSpPr>
            <p:spPr bwMode="auto">
              <a:xfrm>
                <a:off x="4948" y="2255"/>
                <a:ext cx="302" cy="13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04" y="0"/>
                  </a:cxn>
                  <a:cxn ang="0">
                    <a:pos x="841" y="74"/>
                  </a:cxn>
                  <a:cxn ang="0">
                    <a:pos x="841" y="404"/>
                  </a:cxn>
                  <a:cxn ang="0">
                    <a:pos x="56" y="404"/>
                  </a:cxn>
                  <a:cxn ang="0">
                    <a:pos x="56" y="71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04" h="404">
                    <a:moveTo>
                      <a:pt x="0" y="0"/>
                    </a:moveTo>
                    <a:lnTo>
                      <a:pt x="904" y="0"/>
                    </a:lnTo>
                    <a:lnTo>
                      <a:pt x="841" y="74"/>
                    </a:lnTo>
                    <a:lnTo>
                      <a:pt x="841" y="404"/>
                    </a:lnTo>
                    <a:lnTo>
                      <a:pt x="56" y="404"/>
                    </a:lnTo>
                    <a:lnTo>
                      <a:pt x="56" y="7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45" name="Freeform 21"/>
              <p:cNvSpPr>
                <a:spLocks/>
              </p:cNvSpPr>
              <p:nvPr/>
            </p:nvSpPr>
            <p:spPr bwMode="auto">
              <a:xfrm>
                <a:off x="5085" y="2126"/>
                <a:ext cx="22" cy="11"/>
              </a:xfrm>
              <a:custGeom>
                <a:avLst/>
                <a:gdLst/>
                <a:ahLst/>
                <a:cxnLst>
                  <a:cxn ang="0">
                    <a:pos x="35" y="11"/>
                  </a:cxn>
                  <a:cxn ang="0">
                    <a:pos x="35" y="11"/>
                  </a:cxn>
                  <a:cxn ang="0">
                    <a:pos x="29" y="7"/>
                  </a:cxn>
                  <a:cxn ang="0">
                    <a:pos x="25" y="6"/>
                  </a:cxn>
                  <a:cxn ang="0">
                    <a:pos x="18" y="5"/>
                  </a:cxn>
                  <a:cxn ang="0">
                    <a:pos x="18" y="5"/>
                  </a:cxn>
                  <a:cxn ang="0">
                    <a:pos x="15" y="5"/>
                  </a:cxn>
                  <a:cxn ang="0">
                    <a:pos x="12" y="5"/>
                  </a:cxn>
                  <a:cxn ang="0">
                    <a:pos x="9" y="6"/>
                  </a:cxn>
                  <a:cxn ang="0">
                    <a:pos x="8" y="8"/>
                  </a:cxn>
                  <a:cxn ang="0">
                    <a:pos x="5" y="13"/>
                  </a:cxn>
                  <a:cxn ang="0">
                    <a:pos x="4" y="18"/>
                  </a:cxn>
                  <a:cxn ang="0">
                    <a:pos x="4" y="24"/>
                  </a:cxn>
                  <a:cxn ang="0">
                    <a:pos x="5" y="29"/>
                  </a:cxn>
                  <a:cxn ang="0">
                    <a:pos x="5" y="33"/>
                  </a:cxn>
                  <a:cxn ang="0">
                    <a:pos x="5" y="33"/>
                  </a:cxn>
                  <a:cxn ang="0">
                    <a:pos x="2" y="25"/>
                  </a:cxn>
                  <a:cxn ang="0">
                    <a:pos x="0" y="18"/>
                  </a:cxn>
                  <a:cxn ang="0">
                    <a:pos x="0" y="12"/>
                  </a:cxn>
                  <a:cxn ang="0">
                    <a:pos x="1" y="7"/>
                  </a:cxn>
                  <a:cxn ang="0">
                    <a:pos x="3" y="5"/>
                  </a:cxn>
                  <a:cxn ang="0">
                    <a:pos x="7" y="2"/>
                  </a:cxn>
                  <a:cxn ang="0">
                    <a:pos x="12" y="1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21" y="0"/>
                  </a:cxn>
                  <a:cxn ang="0">
                    <a:pos x="27" y="1"/>
                  </a:cxn>
                  <a:cxn ang="0">
                    <a:pos x="31" y="2"/>
                  </a:cxn>
                  <a:cxn ang="0">
                    <a:pos x="34" y="4"/>
                  </a:cxn>
                  <a:cxn ang="0">
                    <a:pos x="38" y="7"/>
                  </a:cxn>
                  <a:cxn ang="0">
                    <a:pos x="39" y="8"/>
                  </a:cxn>
                  <a:cxn ang="0">
                    <a:pos x="39" y="8"/>
                  </a:cxn>
                  <a:cxn ang="0">
                    <a:pos x="41" y="8"/>
                  </a:cxn>
                  <a:cxn ang="0">
                    <a:pos x="46" y="10"/>
                  </a:cxn>
                  <a:cxn ang="0">
                    <a:pos x="54" y="12"/>
                  </a:cxn>
                  <a:cxn ang="0">
                    <a:pos x="58" y="13"/>
                  </a:cxn>
                  <a:cxn ang="0">
                    <a:pos x="62" y="16"/>
                  </a:cxn>
                  <a:cxn ang="0">
                    <a:pos x="62" y="16"/>
                  </a:cxn>
                  <a:cxn ang="0">
                    <a:pos x="64" y="18"/>
                  </a:cxn>
                  <a:cxn ang="0">
                    <a:pos x="63" y="18"/>
                  </a:cxn>
                  <a:cxn ang="0">
                    <a:pos x="54" y="16"/>
                  </a:cxn>
                  <a:cxn ang="0">
                    <a:pos x="54" y="16"/>
                  </a:cxn>
                  <a:cxn ang="0">
                    <a:pos x="47" y="15"/>
                  </a:cxn>
                  <a:cxn ang="0">
                    <a:pos x="42" y="13"/>
                  </a:cxn>
                  <a:cxn ang="0">
                    <a:pos x="42" y="13"/>
                  </a:cxn>
                  <a:cxn ang="0">
                    <a:pos x="35" y="11"/>
                  </a:cxn>
                  <a:cxn ang="0">
                    <a:pos x="35" y="11"/>
                  </a:cxn>
                </a:cxnLst>
                <a:rect l="0" t="0" r="r" b="b"/>
                <a:pathLst>
                  <a:path w="64" h="33">
                    <a:moveTo>
                      <a:pt x="35" y="11"/>
                    </a:moveTo>
                    <a:lnTo>
                      <a:pt x="35" y="11"/>
                    </a:lnTo>
                    <a:lnTo>
                      <a:pt x="29" y="7"/>
                    </a:lnTo>
                    <a:lnTo>
                      <a:pt x="25" y="6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5" y="5"/>
                    </a:lnTo>
                    <a:lnTo>
                      <a:pt x="12" y="5"/>
                    </a:lnTo>
                    <a:lnTo>
                      <a:pt x="9" y="6"/>
                    </a:lnTo>
                    <a:lnTo>
                      <a:pt x="8" y="8"/>
                    </a:lnTo>
                    <a:lnTo>
                      <a:pt x="5" y="13"/>
                    </a:lnTo>
                    <a:lnTo>
                      <a:pt x="4" y="18"/>
                    </a:lnTo>
                    <a:lnTo>
                      <a:pt x="4" y="24"/>
                    </a:lnTo>
                    <a:lnTo>
                      <a:pt x="5" y="29"/>
                    </a:lnTo>
                    <a:lnTo>
                      <a:pt x="5" y="33"/>
                    </a:lnTo>
                    <a:lnTo>
                      <a:pt x="5" y="33"/>
                    </a:lnTo>
                    <a:lnTo>
                      <a:pt x="2" y="25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1" y="7"/>
                    </a:lnTo>
                    <a:lnTo>
                      <a:pt x="3" y="5"/>
                    </a:lnTo>
                    <a:lnTo>
                      <a:pt x="7" y="2"/>
                    </a:lnTo>
                    <a:lnTo>
                      <a:pt x="12" y="1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1" y="2"/>
                    </a:lnTo>
                    <a:lnTo>
                      <a:pt x="34" y="4"/>
                    </a:lnTo>
                    <a:lnTo>
                      <a:pt x="38" y="7"/>
                    </a:lnTo>
                    <a:lnTo>
                      <a:pt x="39" y="8"/>
                    </a:lnTo>
                    <a:lnTo>
                      <a:pt x="39" y="8"/>
                    </a:lnTo>
                    <a:lnTo>
                      <a:pt x="41" y="8"/>
                    </a:lnTo>
                    <a:lnTo>
                      <a:pt x="46" y="10"/>
                    </a:lnTo>
                    <a:lnTo>
                      <a:pt x="54" y="12"/>
                    </a:lnTo>
                    <a:lnTo>
                      <a:pt x="58" y="13"/>
                    </a:lnTo>
                    <a:lnTo>
                      <a:pt x="62" y="16"/>
                    </a:lnTo>
                    <a:lnTo>
                      <a:pt x="62" y="16"/>
                    </a:lnTo>
                    <a:lnTo>
                      <a:pt x="64" y="18"/>
                    </a:lnTo>
                    <a:lnTo>
                      <a:pt x="63" y="18"/>
                    </a:lnTo>
                    <a:lnTo>
                      <a:pt x="54" y="16"/>
                    </a:lnTo>
                    <a:lnTo>
                      <a:pt x="54" y="16"/>
                    </a:lnTo>
                    <a:lnTo>
                      <a:pt x="47" y="15"/>
                    </a:lnTo>
                    <a:lnTo>
                      <a:pt x="42" y="13"/>
                    </a:lnTo>
                    <a:lnTo>
                      <a:pt x="42" y="13"/>
                    </a:lnTo>
                    <a:lnTo>
                      <a:pt x="35" y="11"/>
                    </a:lnTo>
                    <a:lnTo>
                      <a:pt x="35" y="1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46" name="Freeform 22"/>
              <p:cNvSpPr>
                <a:spLocks/>
              </p:cNvSpPr>
              <p:nvPr/>
            </p:nvSpPr>
            <p:spPr bwMode="auto">
              <a:xfrm>
                <a:off x="5097" y="2130"/>
                <a:ext cx="6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9" y="14"/>
                  </a:cxn>
                  <a:cxn ang="0">
                    <a:pos x="9" y="14"/>
                  </a:cxn>
                  <a:cxn ang="0">
                    <a:pos x="10" y="14"/>
                  </a:cxn>
                  <a:cxn ang="0">
                    <a:pos x="13" y="12"/>
                  </a:cxn>
                  <a:cxn ang="0">
                    <a:pos x="16" y="9"/>
                  </a:cxn>
                  <a:cxn ang="0">
                    <a:pos x="16" y="9"/>
                  </a:cxn>
                  <a:cxn ang="0">
                    <a:pos x="15" y="8"/>
                  </a:cxn>
                  <a:cxn ang="0">
                    <a:pos x="14" y="6"/>
                  </a:cxn>
                  <a:cxn ang="0">
                    <a:pos x="13" y="5"/>
                  </a:cxn>
                  <a:cxn ang="0">
                    <a:pos x="13" y="5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16" h="14">
                    <a:moveTo>
                      <a:pt x="0" y="0"/>
                    </a:moveTo>
                    <a:lnTo>
                      <a:pt x="0" y="0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10" y="14"/>
                    </a:lnTo>
                    <a:lnTo>
                      <a:pt x="13" y="12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15" y="8"/>
                    </a:lnTo>
                    <a:lnTo>
                      <a:pt x="14" y="6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47" name="Freeform 23"/>
              <p:cNvSpPr>
                <a:spLocks/>
              </p:cNvSpPr>
              <p:nvPr/>
            </p:nvSpPr>
            <p:spPr bwMode="auto">
              <a:xfrm>
                <a:off x="5096" y="2125"/>
                <a:ext cx="20" cy="15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1" y="6"/>
                  </a:cxn>
                  <a:cxn ang="0">
                    <a:pos x="8" y="3"/>
                  </a:cxn>
                  <a:cxn ang="0">
                    <a:pos x="13" y="1"/>
                  </a:cxn>
                  <a:cxn ang="0">
                    <a:pos x="21" y="0"/>
                  </a:cxn>
                  <a:cxn ang="0">
                    <a:pos x="28" y="2"/>
                  </a:cxn>
                  <a:cxn ang="0">
                    <a:pos x="28" y="2"/>
                  </a:cxn>
                  <a:cxn ang="0">
                    <a:pos x="38" y="6"/>
                  </a:cxn>
                  <a:cxn ang="0">
                    <a:pos x="48" y="10"/>
                  </a:cxn>
                  <a:cxn ang="0">
                    <a:pos x="60" y="17"/>
                  </a:cxn>
                  <a:cxn ang="0">
                    <a:pos x="60" y="17"/>
                  </a:cxn>
                  <a:cxn ang="0">
                    <a:pos x="58" y="18"/>
                  </a:cxn>
                  <a:cxn ang="0">
                    <a:pos x="53" y="21"/>
                  </a:cxn>
                  <a:cxn ang="0">
                    <a:pos x="51" y="23"/>
                  </a:cxn>
                  <a:cxn ang="0">
                    <a:pos x="49" y="28"/>
                  </a:cxn>
                  <a:cxn ang="0">
                    <a:pos x="48" y="31"/>
                  </a:cxn>
                  <a:cxn ang="0">
                    <a:pos x="48" y="35"/>
                  </a:cxn>
                  <a:cxn ang="0">
                    <a:pos x="48" y="35"/>
                  </a:cxn>
                  <a:cxn ang="0">
                    <a:pos x="49" y="44"/>
                  </a:cxn>
                  <a:cxn ang="0">
                    <a:pos x="49" y="44"/>
                  </a:cxn>
                  <a:cxn ang="0">
                    <a:pos x="49" y="44"/>
                  </a:cxn>
                  <a:cxn ang="0">
                    <a:pos x="41" y="39"/>
                  </a:cxn>
                  <a:cxn ang="0">
                    <a:pos x="41" y="39"/>
                  </a:cxn>
                  <a:cxn ang="0">
                    <a:pos x="41" y="39"/>
                  </a:cxn>
                  <a:cxn ang="0">
                    <a:pos x="41" y="36"/>
                  </a:cxn>
                  <a:cxn ang="0">
                    <a:pos x="41" y="32"/>
                  </a:cxn>
                  <a:cxn ang="0">
                    <a:pos x="43" y="25"/>
                  </a:cxn>
                  <a:cxn ang="0">
                    <a:pos x="45" y="21"/>
                  </a:cxn>
                  <a:cxn ang="0">
                    <a:pos x="47" y="18"/>
                  </a:cxn>
                  <a:cxn ang="0">
                    <a:pos x="47" y="18"/>
                  </a:cxn>
                  <a:cxn ang="0">
                    <a:pos x="34" y="10"/>
                  </a:cxn>
                  <a:cxn ang="0">
                    <a:pos x="27" y="8"/>
                  </a:cxn>
                  <a:cxn ang="0">
                    <a:pos x="27" y="8"/>
                  </a:cxn>
                  <a:cxn ang="0">
                    <a:pos x="25" y="7"/>
                  </a:cxn>
                  <a:cxn ang="0">
                    <a:pos x="19" y="5"/>
                  </a:cxn>
                  <a:cxn ang="0">
                    <a:pos x="11" y="5"/>
                  </a:cxn>
                  <a:cxn ang="0">
                    <a:pos x="8" y="6"/>
                  </a:cxn>
                  <a:cxn ang="0">
                    <a:pos x="6" y="8"/>
                  </a:cxn>
                  <a:cxn ang="0">
                    <a:pos x="6" y="8"/>
                  </a:cxn>
                  <a:cxn ang="0">
                    <a:pos x="1" y="10"/>
                  </a:cxn>
                  <a:cxn ang="0">
                    <a:pos x="1" y="10"/>
                  </a:cxn>
                  <a:cxn ang="0">
                    <a:pos x="0" y="9"/>
                  </a:cxn>
                  <a:cxn ang="0">
                    <a:pos x="1" y="6"/>
                  </a:cxn>
                  <a:cxn ang="0">
                    <a:pos x="1" y="6"/>
                  </a:cxn>
                  <a:cxn ang="0">
                    <a:pos x="1" y="6"/>
                  </a:cxn>
                </a:cxnLst>
                <a:rect l="0" t="0" r="r" b="b"/>
                <a:pathLst>
                  <a:path w="60" h="44">
                    <a:moveTo>
                      <a:pt x="1" y="6"/>
                    </a:moveTo>
                    <a:lnTo>
                      <a:pt x="1" y="6"/>
                    </a:lnTo>
                    <a:lnTo>
                      <a:pt x="8" y="3"/>
                    </a:lnTo>
                    <a:lnTo>
                      <a:pt x="13" y="1"/>
                    </a:lnTo>
                    <a:lnTo>
                      <a:pt x="21" y="0"/>
                    </a:lnTo>
                    <a:lnTo>
                      <a:pt x="28" y="2"/>
                    </a:lnTo>
                    <a:lnTo>
                      <a:pt x="28" y="2"/>
                    </a:lnTo>
                    <a:lnTo>
                      <a:pt x="38" y="6"/>
                    </a:lnTo>
                    <a:lnTo>
                      <a:pt x="48" y="10"/>
                    </a:lnTo>
                    <a:lnTo>
                      <a:pt x="60" y="17"/>
                    </a:lnTo>
                    <a:lnTo>
                      <a:pt x="60" y="17"/>
                    </a:lnTo>
                    <a:lnTo>
                      <a:pt x="58" y="18"/>
                    </a:lnTo>
                    <a:lnTo>
                      <a:pt x="53" y="21"/>
                    </a:lnTo>
                    <a:lnTo>
                      <a:pt x="51" y="23"/>
                    </a:lnTo>
                    <a:lnTo>
                      <a:pt x="49" y="28"/>
                    </a:lnTo>
                    <a:lnTo>
                      <a:pt x="48" y="31"/>
                    </a:lnTo>
                    <a:lnTo>
                      <a:pt x="48" y="35"/>
                    </a:lnTo>
                    <a:lnTo>
                      <a:pt x="48" y="35"/>
                    </a:lnTo>
                    <a:lnTo>
                      <a:pt x="49" y="44"/>
                    </a:lnTo>
                    <a:lnTo>
                      <a:pt x="49" y="44"/>
                    </a:lnTo>
                    <a:lnTo>
                      <a:pt x="49" y="44"/>
                    </a:lnTo>
                    <a:lnTo>
                      <a:pt x="41" y="39"/>
                    </a:lnTo>
                    <a:lnTo>
                      <a:pt x="41" y="39"/>
                    </a:lnTo>
                    <a:lnTo>
                      <a:pt x="41" y="39"/>
                    </a:lnTo>
                    <a:lnTo>
                      <a:pt x="41" y="36"/>
                    </a:lnTo>
                    <a:lnTo>
                      <a:pt x="41" y="32"/>
                    </a:lnTo>
                    <a:lnTo>
                      <a:pt x="43" y="25"/>
                    </a:lnTo>
                    <a:lnTo>
                      <a:pt x="45" y="21"/>
                    </a:lnTo>
                    <a:lnTo>
                      <a:pt x="47" y="18"/>
                    </a:lnTo>
                    <a:lnTo>
                      <a:pt x="47" y="18"/>
                    </a:lnTo>
                    <a:lnTo>
                      <a:pt x="34" y="10"/>
                    </a:lnTo>
                    <a:lnTo>
                      <a:pt x="27" y="8"/>
                    </a:lnTo>
                    <a:lnTo>
                      <a:pt x="27" y="8"/>
                    </a:lnTo>
                    <a:lnTo>
                      <a:pt x="25" y="7"/>
                    </a:lnTo>
                    <a:lnTo>
                      <a:pt x="19" y="5"/>
                    </a:lnTo>
                    <a:lnTo>
                      <a:pt x="11" y="5"/>
                    </a:lnTo>
                    <a:lnTo>
                      <a:pt x="8" y="6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1" y="6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48" name="Freeform 24"/>
              <p:cNvSpPr>
                <a:spLocks/>
              </p:cNvSpPr>
              <p:nvPr/>
            </p:nvSpPr>
            <p:spPr bwMode="auto">
              <a:xfrm>
                <a:off x="5089" y="2132"/>
                <a:ext cx="8" cy="7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0" y="13"/>
                  </a:cxn>
                  <a:cxn ang="0">
                    <a:pos x="2" y="9"/>
                  </a:cxn>
                  <a:cxn ang="0">
                    <a:pos x="3" y="6"/>
                  </a:cxn>
                  <a:cxn ang="0">
                    <a:pos x="5" y="3"/>
                  </a:cxn>
                  <a:cxn ang="0">
                    <a:pos x="8" y="1"/>
                  </a:cxn>
                  <a:cxn ang="0">
                    <a:pos x="11" y="0"/>
                  </a:cxn>
                  <a:cxn ang="0">
                    <a:pos x="15" y="1"/>
                  </a:cxn>
                  <a:cxn ang="0">
                    <a:pos x="19" y="3"/>
                  </a:cxn>
                  <a:cxn ang="0">
                    <a:pos x="24" y="7"/>
                  </a:cxn>
                  <a:cxn ang="0">
                    <a:pos x="24" y="7"/>
                  </a:cxn>
                  <a:cxn ang="0">
                    <a:pos x="25" y="8"/>
                  </a:cxn>
                  <a:cxn ang="0">
                    <a:pos x="25" y="9"/>
                  </a:cxn>
                  <a:cxn ang="0">
                    <a:pos x="23" y="10"/>
                  </a:cxn>
                  <a:cxn ang="0">
                    <a:pos x="23" y="10"/>
                  </a:cxn>
                  <a:cxn ang="0">
                    <a:pos x="20" y="8"/>
                  </a:cxn>
                  <a:cxn ang="0">
                    <a:pos x="17" y="7"/>
                  </a:cxn>
                  <a:cxn ang="0">
                    <a:pos x="13" y="7"/>
                  </a:cxn>
                  <a:cxn ang="0">
                    <a:pos x="13" y="7"/>
                  </a:cxn>
                  <a:cxn ang="0">
                    <a:pos x="10" y="8"/>
                  </a:cxn>
                  <a:cxn ang="0">
                    <a:pos x="7" y="8"/>
                  </a:cxn>
                  <a:cxn ang="0">
                    <a:pos x="5" y="10"/>
                  </a:cxn>
                  <a:cxn ang="0">
                    <a:pos x="3" y="13"/>
                  </a:cxn>
                  <a:cxn ang="0">
                    <a:pos x="3" y="13"/>
                  </a:cxn>
                  <a:cxn ang="0">
                    <a:pos x="3" y="14"/>
                  </a:cxn>
                  <a:cxn ang="0">
                    <a:pos x="2" y="14"/>
                  </a:cxn>
                  <a:cxn ang="0">
                    <a:pos x="0" y="13"/>
                  </a:cxn>
                  <a:cxn ang="0">
                    <a:pos x="0" y="13"/>
                  </a:cxn>
                  <a:cxn ang="0">
                    <a:pos x="0" y="13"/>
                  </a:cxn>
                </a:cxnLst>
                <a:rect l="0" t="0" r="r" b="b"/>
                <a:pathLst>
                  <a:path w="25" h="14">
                    <a:moveTo>
                      <a:pt x="0" y="13"/>
                    </a:moveTo>
                    <a:lnTo>
                      <a:pt x="0" y="13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8" y="1"/>
                    </a:lnTo>
                    <a:lnTo>
                      <a:pt x="11" y="0"/>
                    </a:lnTo>
                    <a:lnTo>
                      <a:pt x="15" y="1"/>
                    </a:lnTo>
                    <a:lnTo>
                      <a:pt x="19" y="3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5" y="8"/>
                    </a:lnTo>
                    <a:lnTo>
                      <a:pt x="25" y="9"/>
                    </a:lnTo>
                    <a:lnTo>
                      <a:pt x="23" y="10"/>
                    </a:lnTo>
                    <a:lnTo>
                      <a:pt x="23" y="10"/>
                    </a:lnTo>
                    <a:lnTo>
                      <a:pt x="20" y="8"/>
                    </a:lnTo>
                    <a:lnTo>
                      <a:pt x="17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0" y="8"/>
                    </a:lnTo>
                    <a:lnTo>
                      <a:pt x="7" y="8"/>
                    </a:lnTo>
                    <a:lnTo>
                      <a:pt x="5" y="10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4"/>
                    </a:lnTo>
                    <a:lnTo>
                      <a:pt x="2" y="14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49" name="Freeform 25"/>
              <p:cNvSpPr>
                <a:spLocks/>
              </p:cNvSpPr>
              <p:nvPr/>
            </p:nvSpPr>
            <p:spPr bwMode="auto">
              <a:xfrm>
                <a:off x="5090" y="2136"/>
                <a:ext cx="7" cy="14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0" y="2"/>
                  </a:cxn>
                  <a:cxn ang="0">
                    <a:pos x="4" y="5"/>
                  </a:cxn>
                  <a:cxn ang="0">
                    <a:pos x="9" y="9"/>
                  </a:cxn>
                  <a:cxn ang="0">
                    <a:pos x="10" y="12"/>
                  </a:cxn>
                  <a:cxn ang="0">
                    <a:pos x="11" y="14"/>
                  </a:cxn>
                  <a:cxn ang="0">
                    <a:pos x="12" y="17"/>
                  </a:cxn>
                  <a:cxn ang="0">
                    <a:pos x="11" y="22"/>
                  </a:cxn>
                  <a:cxn ang="0">
                    <a:pos x="11" y="22"/>
                  </a:cxn>
                  <a:cxn ang="0">
                    <a:pos x="7" y="29"/>
                  </a:cxn>
                  <a:cxn ang="0">
                    <a:pos x="5" y="36"/>
                  </a:cxn>
                  <a:cxn ang="0">
                    <a:pos x="2" y="41"/>
                  </a:cxn>
                  <a:cxn ang="0">
                    <a:pos x="2" y="41"/>
                  </a:cxn>
                  <a:cxn ang="0">
                    <a:pos x="2" y="42"/>
                  </a:cxn>
                  <a:cxn ang="0">
                    <a:pos x="3" y="43"/>
                  </a:cxn>
                  <a:cxn ang="0">
                    <a:pos x="4" y="44"/>
                  </a:cxn>
                  <a:cxn ang="0">
                    <a:pos x="6" y="46"/>
                  </a:cxn>
                  <a:cxn ang="0">
                    <a:pos x="9" y="46"/>
                  </a:cxn>
                  <a:cxn ang="0">
                    <a:pos x="13" y="43"/>
                  </a:cxn>
                  <a:cxn ang="0">
                    <a:pos x="18" y="40"/>
                  </a:cxn>
                  <a:cxn ang="0">
                    <a:pos x="18" y="40"/>
                  </a:cxn>
                  <a:cxn ang="0">
                    <a:pos x="14" y="41"/>
                  </a:cxn>
                  <a:cxn ang="0">
                    <a:pos x="11" y="41"/>
                  </a:cxn>
                  <a:cxn ang="0">
                    <a:pos x="10" y="40"/>
                  </a:cxn>
                  <a:cxn ang="0">
                    <a:pos x="10" y="39"/>
                  </a:cxn>
                  <a:cxn ang="0">
                    <a:pos x="13" y="31"/>
                  </a:cxn>
                  <a:cxn ang="0">
                    <a:pos x="13" y="31"/>
                  </a:cxn>
                  <a:cxn ang="0">
                    <a:pos x="16" y="24"/>
                  </a:cxn>
                  <a:cxn ang="0">
                    <a:pos x="16" y="17"/>
                  </a:cxn>
                  <a:cxn ang="0">
                    <a:pos x="16" y="14"/>
                  </a:cxn>
                  <a:cxn ang="0">
                    <a:pos x="15" y="12"/>
                  </a:cxn>
                  <a:cxn ang="0">
                    <a:pos x="11" y="6"/>
                  </a:cxn>
                  <a:cxn ang="0">
                    <a:pos x="11" y="6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0" t="0" r="r" b="b"/>
                <a:pathLst>
                  <a:path w="18" h="46">
                    <a:moveTo>
                      <a:pt x="0" y="2"/>
                    </a:moveTo>
                    <a:lnTo>
                      <a:pt x="0" y="2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10" y="12"/>
                    </a:lnTo>
                    <a:lnTo>
                      <a:pt x="11" y="14"/>
                    </a:lnTo>
                    <a:lnTo>
                      <a:pt x="12" y="17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7" y="29"/>
                    </a:lnTo>
                    <a:lnTo>
                      <a:pt x="5" y="36"/>
                    </a:lnTo>
                    <a:lnTo>
                      <a:pt x="2" y="41"/>
                    </a:lnTo>
                    <a:lnTo>
                      <a:pt x="2" y="41"/>
                    </a:lnTo>
                    <a:lnTo>
                      <a:pt x="2" y="42"/>
                    </a:lnTo>
                    <a:lnTo>
                      <a:pt x="3" y="43"/>
                    </a:lnTo>
                    <a:lnTo>
                      <a:pt x="4" y="44"/>
                    </a:lnTo>
                    <a:lnTo>
                      <a:pt x="6" y="46"/>
                    </a:lnTo>
                    <a:lnTo>
                      <a:pt x="9" y="46"/>
                    </a:lnTo>
                    <a:lnTo>
                      <a:pt x="13" y="43"/>
                    </a:lnTo>
                    <a:lnTo>
                      <a:pt x="18" y="40"/>
                    </a:lnTo>
                    <a:lnTo>
                      <a:pt x="18" y="40"/>
                    </a:lnTo>
                    <a:lnTo>
                      <a:pt x="14" y="41"/>
                    </a:lnTo>
                    <a:lnTo>
                      <a:pt x="11" y="41"/>
                    </a:lnTo>
                    <a:lnTo>
                      <a:pt x="10" y="40"/>
                    </a:lnTo>
                    <a:lnTo>
                      <a:pt x="10" y="39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6" y="24"/>
                    </a:lnTo>
                    <a:lnTo>
                      <a:pt x="16" y="17"/>
                    </a:lnTo>
                    <a:lnTo>
                      <a:pt x="16" y="14"/>
                    </a:lnTo>
                    <a:lnTo>
                      <a:pt x="15" y="12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50" name="Freeform 26"/>
              <p:cNvSpPr>
                <a:spLocks/>
              </p:cNvSpPr>
              <p:nvPr/>
            </p:nvSpPr>
            <p:spPr bwMode="auto">
              <a:xfrm>
                <a:off x="5109" y="2139"/>
                <a:ext cx="1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3"/>
                  </a:cxn>
                  <a:cxn ang="0">
                    <a:pos x="0" y="0"/>
                  </a:cxn>
                </a:cxnLst>
                <a:rect l="0" t="0" r="r" b="b"/>
                <a:pathLst>
                  <a:path w="8" h="3">
                    <a:moveTo>
                      <a:pt x="0" y="0"/>
                    </a:moveTo>
                    <a:lnTo>
                      <a:pt x="8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E31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51" name="Line 27"/>
              <p:cNvSpPr>
                <a:spLocks noChangeShapeType="1"/>
              </p:cNvSpPr>
              <p:nvPr/>
            </p:nvSpPr>
            <p:spPr bwMode="auto">
              <a:xfrm>
                <a:off x="5109" y="2139"/>
                <a:ext cx="1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52" name="Freeform 28"/>
              <p:cNvSpPr>
                <a:spLocks/>
              </p:cNvSpPr>
              <p:nvPr/>
            </p:nvSpPr>
            <p:spPr bwMode="auto">
              <a:xfrm>
                <a:off x="5104" y="2141"/>
                <a:ext cx="4" cy="4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0" y="2"/>
                  </a:cxn>
                  <a:cxn ang="0">
                    <a:pos x="4" y="7"/>
                  </a:cxn>
                  <a:cxn ang="0">
                    <a:pos x="9" y="10"/>
                  </a:cxn>
                  <a:cxn ang="0">
                    <a:pos x="10" y="10"/>
                  </a:cxn>
                  <a:cxn ang="0">
                    <a:pos x="11" y="9"/>
                  </a:cxn>
                  <a:cxn ang="0">
                    <a:pos x="14" y="3"/>
                  </a:cxn>
                  <a:cxn ang="0">
                    <a:pos x="14" y="3"/>
                  </a:cxn>
                  <a:cxn ang="0">
                    <a:pos x="13" y="5"/>
                  </a:cxn>
                  <a:cxn ang="0">
                    <a:pos x="11" y="7"/>
                  </a:cxn>
                  <a:cxn ang="0">
                    <a:pos x="10" y="7"/>
                  </a:cxn>
                  <a:cxn ang="0">
                    <a:pos x="8" y="6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0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0" t="0" r="r" b="b"/>
                <a:pathLst>
                  <a:path w="14" h="10">
                    <a:moveTo>
                      <a:pt x="0" y="2"/>
                    </a:moveTo>
                    <a:lnTo>
                      <a:pt x="0" y="2"/>
                    </a:lnTo>
                    <a:lnTo>
                      <a:pt x="4" y="7"/>
                    </a:lnTo>
                    <a:lnTo>
                      <a:pt x="9" y="10"/>
                    </a:lnTo>
                    <a:lnTo>
                      <a:pt x="10" y="10"/>
                    </a:lnTo>
                    <a:lnTo>
                      <a:pt x="11" y="9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3" y="5"/>
                    </a:lnTo>
                    <a:lnTo>
                      <a:pt x="11" y="7"/>
                    </a:lnTo>
                    <a:lnTo>
                      <a:pt x="10" y="7"/>
                    </a:lnTo>
                    <a:lnTo>
                      <a:pt x="8" y="6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53" name="Freeform 29"/>
              <p:cNvSpPr>
                <a:spLocks/>
              </p:cNvSpPr>
              <p:nvPr/>
            </p:nvSpPr>
            <p:spPr bwMode="auto">
              <a:xfrm>
                <a:off x="5109" y="2143"/>
                <a:ext cx="7" cy="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5" y="3"/>
                  </a:cxn>
                  <a:cxn ang="0">
                    <a:pos x="10" y="6"/>
                  </a:cxn>
                  <a:cxn ang="0">
                    <a:pos x="14" y="6"/>
                  </a:cxn>
                  <a:cxn ang="0">
                    <a:pos x="16" y="6"/>
                  </a:cxn>
                  <a:cxn ang="0">
                    <a:pos x="18" y="5"/>
                  </a:cxn>
                  <a:cxn ang="0">
                    <a:pos x="18" y="5"/>
                  </a:cxn>
                  <a:cxn ang="0">
                    <a:pos x="18" y="6"/>
                  </a:cxn>
                  <a:cxn ang="0">
                    <a:pos x="18" y="6"/>
                  </a:cxn>
                  <a:cxn ang="0">
                    <a:pos x="18" y="6"/>
                  </a:cxn>
                  <a:cxn ang="0">
                    <a:pos x="16" y="9"/>
                  </a:cxn>
                  <a:cxn ang="0">
                    <a:pos x="14" y="10"/>
                  </a:cxn>
                  <a:cxn ang="0">
                    <a:pos x="12" y="12"/>
                  </a:cxn>
                  <a:cxn ang="0">
                    <a:pos x="10" y="10"/>
                  </a:cxn>
                  <a:cxn ang="0">
                    <a:pos x="8" y="9"/>
                  </a:cxn>
                  <a:cxn ang="0">
                    <a:pos x="4" y="7"/>
                  </a:cxn>
                  <a:cxn ang="0">
                    <a:pos x="0" y="1"/>
                  </a:cxn>
                  <a:cxn ang="0">
                    <a:pos x="2" y="0"/>
                  </a:cxn>
                </a:cxnLst>
                <a:rect l="0" t="0" r="r" b="b"/>
                <a:pathLst>
                  <a:path w="18" h="12">
                    <a:moveTo>
                      <a:pt x="2" y="0"/>
                    </a:moveTo>
                    <a:lnTo>
                      <a:pt x="2" y="0"/>
                    </a:lnTo>
                    <a:lnTo>
                      <a:pt x="5" y="3"/>
                    </a:lnTo>
                    <a:lnTo>
                      <a:pt x="10" y="6"/>
                    </a:lnTo>
                    <a:lnTo>
                      <a:pt x="14" y="6"/>
                    </a:lnTo>
                    <a:lnTo>
                      <a:pt x="16" y="6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6" y="9"/>
                    </a:lnTo>
                    <a:lnTo>
                      <a:pt x="14" y="10"/>
                    </a:lnTo>
                    <a:lnTo>
                      <a:pt x="12" y="12"/>
                    </a:lnTo>
                    <a:lnTo>
                      <a:pt x="10" y="10"/>
                    </a:lnTo>
                    <a:lnTo>
                      <a:pt x="8" y="9"/>
                    </a:lnTo>
                    <a:lnTo>
                      <a:pt x="4" y="7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54" name="Freeform 30"/>
              <p:cNvSpPr>
                <a:spLocks/>
              </p:cNvSpPr>
              <p:nvPr/>
            </p:nvSpPr>
            <p:spPr bwMode="auto">
              <a:xfrm>
                <a:off x="5104" y="2139"/>
                <a:ext cx="11" cy="15"/>
              </a:xfrm>
              <a:custGeom>
                <a:avLst/>
                <a:gdLst/>
                <a:ahLst/>
                <a:cxnLst>
                  <a:cxn ang="0">
                    <a:pos x="19" y="23"/>
                  </a:cxn>
                  <a:cxn ang="0">
                    <a:pos x="19" y="23"/>
                  </a:cxn>
                  <a:cxn ang="0">
                    <a:pos x="23" y="38"/>
                  </a:cxn>
                  <a:cxn ang="0">
                    <a:pos x="21" y="40"/>
                  </a:cxn>
                  <a:cxn ang="0">
                    <a:pos x="13" y="37"/>
                  </a:cxn>
                  <a:cxn ang="0">
                    <a:pos x="10" y="36"/>
                  </a:cxn>
                  <a:cxn ang="0">
                    <a:pos x="12" y="38"/>
                  </a:cxn>
                  <a:cxn ang="0">
                    <a:pos x="12" y="38"/>
                  </a:cxn>
                  <a:cxn ang="0">
                    <a:pos x="8" y="40"/>
                  </a:cxn>
                  <a:cxn ang="0">
                    <a:pos x="6" y="39"/>
                  </a:cxn>
                  <a:cxn ang="0">
                    <a:pos x="0" y="32"/>
                  </a:cxn>
                  <a:cxn ang="0">
                    <a:pos x="5" y="40"/>
                  </a:cxn>
                  <a:cxn ang="0">
                    <a:pos x="8" y="42"/>
                  </a:cxn>
                  <a:cxn ang="0">
                    <a:pos x="10" y="41"/>
                  </a:cxn>
                  <a:cxn ang="0">
                    <a:pos x="12" y="38"/>
                  </a:cxn>
                  <a:cxn ang="0">
                    <a:pos x="14" y="42"/>
                  </a:cxn>
                  <a:cxn ang="0">
                    <a:pos x="20" y="45"/>
                  </a:cxn>
                  <a:cxn ang="0">
                    <a:pos x="29" y="46"/>
                  </a:cxn>
                  <a:cxn ang="0">
                    <a:pos x="32" y="45"/>
                  </a:cxn>
                  <a:cxn ang="0">
                    <a:pos x="34" y="42"/>
                  </a:cxn>
                  <a:cxn ang="0">
                    <a:pos x="34" y="40"/>
                  </a:cxn>
                  <a:cxn ang="0">
                    <a:pos x="29" y="33"/>
                  </a:cxn>
                  <a:cxn ang="0">
                    <a:pos x="25" y="19"/>
                  </a:cxn>
                  <a:cxn ang="0">
                    <a:pos x="22" y="4"/>
                  </a:cxn>
                  <a:cxn ang="0">
                    <a:pos x="25" y="17"/>
                  </a:cxn>
                  <a:cxn ang="0">
                    <a:pos x="25" y="17"/>
                  </a:cxn>
                  <a:cxn ang="0">
                    <a:pos x="22" y="18"/>
                  </a:cxn>
                  <a:cxn ang="0">
                    <a:pos x="13" y="14"/>
                  </a:cxn>
                  <a:cxn ang="0">
                    <a:pos x="16" y="15"/>
                  </a:cxn>
                  <a:cxn ang="0">
                    <a:pos x="17" y="14"/>
                  </a:cxn>
                  <a:cxn ang="0">
                    <a:pos x="17" y="10"/>
                  </a:cxn>
                  <a:cxn ang="0">
                    <a:pos x="14" y="1"/>
                  </a:cxn>
                  <a:cxn ang="0">
                    <a:pos x="17" y="0"/>
                  </a:cxn>
                  <a:cxn ang="0">
                    <a:pos x="21" y="2"/>
                  </a:cxn>
                  <a:cxn ang="0">
                    <a:pos x="26" y="20"/>
                  </a:cxn>
                </a:cxnLst>
                <a:rect l="0" t="0" r="r" b="b"/>
                <a:pathLst>
                  <a:path w="34" h="46">
                    <a:moveTo>
                      <a:pt x="26" y="20"/>
                    </a:moveTo>
                    <a:lnTo>
                      <a:pt x="19" y="23"/>
                    </a:lnTo>
                    <a:lnTo>
                      <a:pt x="19" y="23"/>
                    </a:lnTo>
                    <a:lnTo>
                      <a:pt x="19" y="23"/>
                    </a:lnTo>
                    <a:lnTo>
                      <a:pt x="23" y="38"/>
                    </a:lnTo>
                    <a:lnTo>
                      <a:pt x="23" y="38"/>
                    </a:lnTo>
                    <a:lnTo>
                      <a:pt x="23" y="40"/>
                    </a:lnTo>
                    <a:lnTo>
                      <a:pt x="21" y="40"/>
                    </a:lnTo>
                    <a:lnTo>
                      <a:pt x="13" y="37"/>
                    </a:lnTo>
                    <a:lnTo>
                      <a:pt x="13" y="37"/>
                    </a:lnTo>
                    <a:lnTo>
                      <a:pt x="10" y="36"/>
                    </a:lnTo>
                    <a:lnTo>
                      <a:pt x="10" y="36"/>
                    </a:lnTo>
                    <a:lnTo>
                      <a:pt x="12" y="38"/>
                    </a:lnTo>
                    <a:lnTo>
                      <a:pt x="12" y="38"/>
                    </a:lnTo>
                    <a:lnTo>
                      <a:pt x="14" y="36"/>
                    </a:lnTo>
                    <a:lnTo>
                      <a:pt x="12" y="38"/>
                    </a:lnTo>
                    <a:lnTo>
                      <a:pt x="12" y="38"/>
                    </a:lnTo>
                    <a:lnTo>
                      <a:pt x="8" y="40"/>
                    </a:lnTo>
                    <a:lnTo>
                      <a:pt x="7" y="39"/>
                    </a:lnTo>
                    <a:lnTo>
                      <a:pt x="6" y="39"/>
                    </a:lnTo>
                    <a:lnTo>
                      <a:pt x="4" y="36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5" y="40"/>
                    </a:lnTo>
                    <a:lnTo>
                      <a:pt x="6" y="41"/>
                    </a:lnTo>
                    <a:lnTo>
                      <a:pt x="8" y="42"/>
                    </a:lnTo>
                    <a:lnTo>
                      <a:pt x="9" y="42"/>
                    </a:lnTo>
                    <a:lnTo>
                      <a:pt x="10" y="41"/>
                    </a:lnTo>
                    <a:lnTo>
                      <a:pt x="12" y="38"/>
                    </a:lnTo>
                    <a:lnTo>
                      <a:pt x="12" y="38"/>
                    </a:lnTo>
                    <a:lnTo>
                      <a:pt x="13" y="40"/>
                    </a:lnTo>
                    <a:lnTo>
                      <a:pt x="14" y="42"/>
                    </a:lnTo>
                    <a:lnTo>
                      <a:pt x="17" y="44"/>
                    </a:lnTo>
                    <a:lnTo>
                      <a:pt x="20" y="45"/>
                    </a:lnTo>
                    <a:lnTo>
                      <a:pt x="26" y="46"/>
                    </a:lnTo>
                    <a:lnTo>
                      <a:pt x="29" y="46"/>
                    </a:lnTo>
                    <a:lnTo>
                      <a:pt x="32" y="45"/>
                    </a:lnTo>
                    <a:lnTo>
                      <a:pt x="32" y="45"/>
                    </a:lnTo>
                    <a:lnTo>
                      <a:pt x="33" y="44"/>
                    </a:lnTo>
                    <a:lnTo>
                      <a:pt x="34" y="42"/>
                    </a:lnTo>
                    <a:lnTo>
                      <a:pt x="34" y="41"/>
                    </a:lnTo>
                    <a:lnTo>
                      <a:pt x="34" y="40"/>
                    </a:lnTo>
                    <a:lnTo>
                      <a:pt x="29" y="33"/>
                    </a:lnTo>
                    <a:lnTo>
                      <a:pt x="29" y="33"/>
                    </a:lnTo>
                    <a:lnTo>
                      <a:pt x="26" y="27"/>
                    </a:lnTo>
                    <a:lnTo>
                      <a:pt x="25" y="19"/>
                    </a:lnTo>
                    <a:lnTo>
                      <a:pt x="23" y="12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4" y="17"/>
                    </a:lnTo>
                    <a:lnTo>
                      <a:pt x="22" y="18"/>
                    </a:lnTo>
                    <a:lnTo>
                      <a:pt x="19" y="17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6" y="15"/>
                    </a:lnTo>
                    <a:lnTo>
                      <a:pt x="17" y="15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7" y="10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2" y="4"/>
                    </a:lnTo>
                    <a:lnTo>
                      <a:pt x="26" y="2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55" name="Freeform 31"/>
              <p:cNvSpPr>
                <a:spLocks/>
              </p:cNvSpPr>
              <p:nvPr/>
            </p:nvSpPr>
            <p:spPr bwMode="auto">
              <a:xfrm>
                <a:off x="5099" y="2150"/>
                <a:ext cx="3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5" y="2"/>
                  </a:cxn>
                  <a:cxn ang="0">
                    <a:pos x="3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6" h="3">
                    <a:moveTo>
                      <a:pt x="0" y="0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5" y="2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56" name="Freeform 32"/>
              <p:cNvSpPr>
                <a:spLocks/>
              </p:cNvSpPr>
              <p:nvPr/>
            </p:nvSpPr>
            <p:spPr bwMode="auto">
              <a:xfrm>
                <a:off x="5088" y="2150"/>
                <a:ext cx="7" cy="7"/>
              </a:xfrm>
              <a:custGeom>
                <a:avLst/>
                <a:gdLst/>
                <a:ahLst/>
                <a:cxnLst>
                  <a:cxn ang="0">
                    <a:pos x="15" y="5"/>
                  </a:cxn>
                  <a:cxn ang="0">
                    <a:pos x="15" y="5"/>
                  </a:cxn>
                  <a:cxn ang="0">
                    <a:pos x="7" y="11"/>
                  </a:cxn>
                  <a:cxn ang="0">
                    <a:pos x="3" y="13"/>
                  </a:cxn>
                  <a:cxn ang="0">
                    <a:pos x="1" y="15"/>
                  </a:cxn>
                  <a:cxn ang="0">
                    <a:pos x="0" y="18"/>
                  </a:cxn>
                  <a:cxn ang="0">
                    <a:pos x="1" y="19"/>
                  </a:cxn>
                  <a:cxn ang="0">
                    <a:pos x="6" y="21"/>
                  </a:cxn>
                  <a:cxn ang="0">
                    <a:pos x="12" y="22"/>
                  </a:cxn>
                  <a:cxn ang="0">
                    <a:pos x="12" y="22"/>
                  </a:cxn>
                  <a:cxn ang="0">
                    <a:pos x="16" y="20"/>
                  </a:cxn>
                  <a:cxn ang="0">
                    <a:pos x="20" y="18"/>
                  </a:cxn>
                  <a:cxn ang="0">
                    <a:pos x="22" y="14"/>
                  </a:cxn>
                  <a:cxn ang="0">
                    <a:pos x="22" y="14"/>
                  </a:cxn>
                  <a:cxn ang="0">
                    <a:pos x="16" y="17"/>
                  </a:cxn>
                  <a:cxn ang="0">
                    <a:pos x="11" y="17"/>
                  </a:cxn>
                  <a:cxn ang="0">
                    <a:pos x="10" y="15"/>
                  </a:cxn>
                  <a:cxn ang="0">
                    <a:pos x="10" y="14"/>
                  </a:cxn>
                  <a:cxn ang="0">
                    <a:pos x="12" y="11"/>
                  </a:cxn>
                  <a:cxn ang="0">
                    <a:pos x="16" y="7"/>
                  </a:cxn>
                  <a:cxn ang="0">
                    <a:pos x="16" y="7"/>
                  </a:cxn>
                  <a:cxn ang="0">
                    <a:pos x="23" y="1"/>
                  </a:cxn>
                  <a:cxn ang="0">
                    <a:pos x="23" y="0"/>
                  </a:cxn>
                  <a:cxn ang="0">
                    <a:pos x="22" y="0"/>
                  </a:cxn>
                  <a:cxn ang="0">
                    <a:pos x="15" y="5"/>
                  </a:cxn>
                  <a:cxn ang="0">
                    <a:pos x="15" y="5"/>
                  </a:cxn>
                  <a:cxn ang="0">
                    <a:pos x="15" y="5"/>
                  </a:cxn>
                </a:cxnLst>
                <a:rect l="0" t="0" r="r" b="b"/>
                <a:pathLst>
                  <a:path w="23" h="22">
                    <a:moveTo>
                      <a:pt x="15" y="5"/>
                    </a:moveTo>
                    <a:lnTo>
                      <a:pt x="15" y="5"/>
                    </a:lnTo>
                    <a:lnTo>
                      <a:pt x="7" y="11"/>
                    </a:lnTo>
                    <a:lnTo>
                      <a:pt x="3" y="13"/>
                    </a:lnTo>
                    <a:lnTo>
                      <a:pt x="1" y="15"/>
                    </a:lnTo>
                    <a:lnTo>
                      <a:pt x="0" y="18"/>
                    </a:lnTo>
                    <a:lnTo>
                      <a:pt x="1" y="19"/>
                    </a:lnTo>
                    <a:lnTo>
                      <a:pt x="6" y="21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16" y="20"/>
                    </a:lnTo>
                    <a:lnTo>
                      <a:pt x="20" y="18"/>
                    </a:lnTo>
                    <a:lnTo>
                      <a:pt x="22" y="14"/>
                    </a:lnTo>
                    <a:lnTo>
                      <a:pt x="22" y="14"/>
                    </a:lnTo>
                    <a:lnTo>
                      <a:pt x="16" y="17"/>
                    </a:lnTo>
                    <a:lnTo>
                      <a:pt x="11" y="17"/>
                    </a:lnTo>
                    <a:lnTo>
                      <a:pt x="10" y="15"/>
                    </a:lnTo>
                    <a:lnTo>
                      <a:pt x="10" y="14"/>
                    </a:lnTo>
                    <a:lnTo>
                      <a:pt x="12" y="11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23" y="1"/>
                    </a:lnTo>
                    <a:lnTo>
                      <a:pt x="23" y="0"/>
                    </a:lnTo>
                    <a:lnTo>
                      <a:pt x="22" y="0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5" y="5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57" name="Freeform 33"/>
              <p:cNvSpPr>
                <a:spLocks/>
              </p:cNvSpPr>
              <p:nvPr/>
            </p:nvSpPr>
            <p:spPr bwMode="auto">
              <a:xfrm>
                <a:off x="5096" y="2154"/>
                <a:ext cx="4" cy="6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3" y="0"/>
                  </a:cxn>
                  <a:cxn ang="0">
                    <a:pos x="10" y="4"/>
                  </a:cxn>
                  <a:cxn ang="0">
                    <a:pos x="7" y="6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6" y="14"/>
                  </a:cxn>
                  <a:cxn ang="0">
                    <a:pos x="9" y="10"/>
                  </a:cxn>
                  <a:cxn ang="0">
                    <a:pos x="11" y="8"/>
                  </a:cxn>
                  <a:cxn ang="0">
                    <a:pos x="12" y="6"/>
                  </a:cxn>
                  <a:cxn ang="0">
                    <a:pos x="13" y="2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3" y="0"/>
                  </a:cxn>
                </a:cxnLst>
                <a:rect l="0" t="0" r="r" b="b"/>
                <a:pathLst>
                  <a:path w="13" h="17">
                    <a:moveTo>
                      <a:pt x="13" y="0"/>
                    </a:moveTo>
                    <a:lnTo>
                      <a:pt x="13" y="0"/>
                    </a:lnTo>
                    <a:lnTo>
                      <a:pt x="10" y="4"/>
                    </a:lnTo>
                    <a:lnTo>
                      <a:pt x="7" y="6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6" y="14"/>
                    </a:lnTo>
                    <a:lnTo>
                      <a:pt x="9" y="10"/>
                    </a:lnTo>
                    <a:lnTo>
                      <a:pt x="11" y="8"/>
                    </a:lnTo>
                    <a:lnTo>
                      <a:pt x="12" y="6"/>
                    </a:lnTo>
                    <a:lnTo>
                      <a:pt x="13" y="2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58" name="Freeform 34"/>
              <p:cNvSpPr>
                <a:spLocks/>
              </p:cNvSpPr>
              <p:nvPr/>
            </p:nvSpPr>
            <p:spPr bwMode="auto">
              <a:xfrm>
                <a:off x="5102" y="2154"/>
                <a:ext cx="7" cy="6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2" y="19"/>
                  </a:cxn>
                  <a:cxn ang="0">
                    <a:pos x="3" y="20"/>
                  </a:cxn>
                  <a:cxn ang="0">
                    <a:pos x="5" y="20"/>
                  </a:cxn>
                  <a:cxn ang="0">
                    <a:pos x="7" y="19"/>
                  </a:cxn>
                  <a:cxn ang="0">
                    <a:pos x="11" y="16"/>
                  </a:cxn>
                  <a:cxn ang="0">
                    <a:pos x="11" y="16"/>
                  </a:cxn>
                  <a:cxn ang="0">
                    <a:pos x="16" y="10"/>
                  </a:cxn>
                  <a:cxn ang="0">
                    <a:pos x="17" y="9"/>
                  </a:cxn>
                  <a:cxn ang="0">
                    <a:pos x="17" y="7"/>
                  </a:cxn>
                  <a:cxn ang="0">
                    <a:pos x="15" y="4"/>
                  </a:cxn>
                  <a:cxn ang="0">
                    <a:pos x="12" y="0"/>
                  </a:cxn>
                  <a:cxn ang="0">
                    <a:pos x="12" y="0"/>
                  </a:cxn>
                  <a:cxn ang="0">
                    <a:pos x="10" y="9"/>
                  </a:cxn>
                  <a:cxn ang="0">
                    <a:pos x="7" y="12"/>
                  </a:cxn>
                  <a:cxn ang="0">
                    <a:pos x="7" y="12"/>
                  </a:cxn>
                  <a:cxn ang="0">
                    <a:pos x="5" y="13"/>
                  </a:cxn>
                  <a:cxn ang="0">
                    <a:pos x="4" y="13"/>
                  </a:cxn>
                  <a:cxn ang="0">
                    <a:pos x="2" y="11"/>
                  </a:cxn>
                  <a:cxn ang="0">
                    <a:pos x="2" y="11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11"/>
                  </a:cxn>
                  <a:cxn ang="0">
                    <a:pos x="0" y="11"/>
                  </a:cxn>
                  <a:cxn ang="0">
                    <a:pos x="0" y="11"/>
                  </a:cxn>
                </a:cxnLst>
                <a:rect l="0" t="0" r="r" b="b"/>
                <a:pathLst>
                  <a:path w="17" h="20">
                    <a:moveTo>
                      <a:pt x="0" y="11"/>
                    </a:moveTo>
                    <a:lnTo>
                      <a:pt x="0" y="11"/>
                    </a:lnTo>
                    <a:lnTo>
                      <a:pt x="0" y="17"/>
                    </a:lnTo>
                    <a:lnTo>
                      <a:pt x="2" y="19"/>
                    </a:lnTo>
                    <a:lnTo>
                      <a:pt x="3" y="20"/>
                    </a:lnTo>
                    <a:lnTo>
                      <a:pt x="5" y="20"/>
                    </a:lnTo>
                    <a:lnTo>
                      <a:pt x="7" y="19"/>
                    </a:lnTo>
                    <a:lnTo>
                      <a:pt x="11" y="16"/>
                    </a:lnTo>
                    <a:lnTo>
                      <a:pt x="11" y="16"/>
                    </a:lnTo>
                    <a:lnTo>
                      <a:pt x="16" y="10"/>
                    </a:lnTo>
                    <a:lnTo>
                      <a:pt x="17" y="9"/>
                    </a:lnTo>
                    <a:lnTo>
                      <a:pt x="17" y="7"/>
                    </a:lnTo>
                    <a:lnTo>
                      <a:pt x="15" y="4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0" y="9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59" name="Freeform 35"/>
              <p:cNvSpPr>
                <a:spLocks/>
              </p:cNvSpPr>
              <p:nvPr/>
            </p:nvSpPr>
            <p:spPr bwMode="auto">
              <a:xfrm>
                <a:off x="5107" y="2081"/>
                <a:ext cx="87" cy="87"/>
              </a:xfrm>
              <a:custGeom>
                <a:avLst/>
                <a:gdLst/>
                <a:ahLst/>
                <a:cxnLst>
                  <a:cxn ang="0">
                    <a:pos x="5" y="227"/>
                  </a:cxn>
                  <a:cxn ang="0">
                    <a:pos x="0" y="233"/>
                  </a:cxn>
                  <a:cxn ang="0">
                    <a:pos x="7" y="235"/>
                  </a:cxn>
                  <a:cxn ang="0">
                    <a:pos x="18" y="234"/>
                  </a:cxn>
                  <a:cxn ang="0">
                    <a:pos x="22" y="239"/>
                  </a:cxn>
                  <a:cxn ang="0">
                    <a:pos x="11" y="244"/>
                  </a:cxn>
                  <a:cxn ang="0">
                    <a:pos x="18" y="248"/>
                  </a:cxn>
                  <a:cxn ang="0">
                    <a:pos x="31" y="238"/>
                  </a:cxn>
                  <a:cxn ang="0">
                    <a:pos x="31" y="244"/>
                  </a:cxn>
                  <a:cxn ang="0">
                    <a:pos x="28" y="253"/>
                  </a:cxn>
                  <a:cxn ang="0">
                    <a:pos x="25" y="254"/>
                  </a:cxn>
                  <a:cxn ang="0">
                    <a:pos x="31" y="260"/>
                  </a:cxn>
                  <a:cxn ang="0">
                    <a:pos x="37" y="255"/>
                  </a:cxn>
                  <a:cxn ang="0">
                    <a:pos x="51" y="244"/>
                  </a:cxn>
                  <a:cxn ang="0">
                    <a:pos x="65" y="238"/>
                  </a:cxn>
                  <a:cxn ang="0">
                    <a:pos x="73" y="218"/>
                  </a:cxn>
                  <a:cxn ang="0">
                    <a:pos x="67" y="201"/>
                  </a:cxn>
                  <a:cxn ang="0">
                    <a:pos x="57" y="169"/>
                  </a:cxn>
                  <a:cxn ang="0">
                    <a:pos x="63" y="144"/>
                  </a:cxn>
                  <a:cxn ang="0">
                    <a:pos x="86" y="124"/>
                  </a:cxn>
                  <a:cxn ang="0">
                    <a:pos x="171" y="73"/>
                  </a:cxn>
                  <a:cxn ang="0">
                    <a:pos x="241" y="31"/>
                  </a:cxn>
                  <a:cxn ang="0">
                    <a:pos x="244" y="28"/>
                  </a:cxn>
                  <a:cxn ang="0">
                    <a:pos x="238" y="39"/>
                  </a:cxn>
                  <a:cxn ang="0">
                    <a:pos x="159" y="93"/>
                  </a:cxn>
                  <a:cxn ang="0">
                    <a:pos x="104" y="131"/>
                  </a:cxn>
                  <a:cxn ang="0">
                    <a:pos x="89" y="146"/>
                  </a:cxn>
                  <a:cxn ang="0">
                    <a:pos x="81" y="172"/>
                  </a:cxn>
                  <a:cxn ang="0">
                    <a:pos x="86" y="197"/>
                  </a:cxn>
                  <a:cxn ang="0">
                    <a:pos x="80" y="230"/>
                  </a:cxn>
                  <a:cxn ang="0">
                    <a:pos x="56" y="254"/>
                  </a:cxn>
                  <a:cxn ang="0">
                    <a:pos x="82" y="240"/>
                  </a:cxn>
                  <a:cxn ang="0">
                    <a:pos x="96" y="200"/>
                  </a:cxn>
                  <a:cxn ang="0">
                    <a:pos x="91" y="166"/>
                  </a:cxn>
                  <a:cxn ang="0">
                    <a:pos x="94" y="152"/>
                  </a:cxn>
                  <a:cxn ang="0">
                    <a:pos x="106" y="138"/>
                  </a:cxn>
                  <a:cxn ang="0">
                    <a:pos x="162" y="103"/>
                  </a:cxn>
                  <a:cxn ang="0">
                    <a:pos x="229" y="58"/>
                  </a:cxn>
                  <a:cxn ang="0">
                    <a:pos x="256" y="27"/>
                  </a:cxn>
                  <a:cxn ang="0">
                    <a:pos x="261" y="8"/>
                  </a:cxn>
                  <a:cxn ang="0">
                    <a:pos x="257" y="0"/>
                  </a:cxn>
                  <a:cxn ang="0">
                    <a:pos x="225" y="33"/>
                  </a:cxn>
                  <a:cxn ang="0">
                    <a:pos x="144" y="79"/>
                  </a:cxn>
                  <a:cxn ang="0">
                    <a:pos x="76" y="122"/>
                  </a:cxn>
                  <a:cxn ang="0">
                    <a:pos x="57" y="141"/>
                  </a:cxn>
                  <a:cxn ang="0">
                    <a:pos x="50" y="175"/>
                  </a:cxn>
                  <a:cxn ang="0">
                    <a:pos x="61" y="202"/>
                  </a:cxn>
                  <a:cxn ang="0">
                    <a:pos x="64" y="224"/>
                  </a:cxn>
                  <a:cxn ang="0">
                    <a:pos x="56" y="237"/>
                  </a:cxn>
                  <a:cxn ang="0">
                    <a:pos x="42" y="237"/>
                  </a:cxn>
                  <a:cxn ang="0">
                    <a:pos x="30" y="226"/>
                  </a:cxn>
                  <a:cxn ang="0">
                    <a:pos x="20" y="219"/>
                  </a:cxn>
                  <a:cxn ang="0">
                    <a:pos x="16" y="226"/>
                  </a:cxn>
                  <a:cxn ang="0">
                    <a:pos x="7" y="221"/>
                  </a:cxn>
                </a:cxnLst>
                <a:rect l="0" t="0" r="r" b="b"/>
                <a:pathLst>
                  <a:path w="261" h="260">
                    <a:moveTo>
                      <a:pt x="7" y="221"/>
                    </a:moveTo>
                    <a:lnTo>
                      <a:pt x="7" y="221"/>
                    </a:lnTo>
                    <a:lnTo>
                      <a:pt x="6" y="225"/>
                    </a:lnTo>
                    <a:lnTo>
                      <a:pt x="5" y="227"/>
                    </a:lnTo>
                    <a:lnTo>
                      <a:pt x="3" y="230"/>
                    </a:lnTo>
                    <a:lnTo>
                      <a:pt x="0" y="233"/>
                    </a:lnTo>
                    <a:lnTo>
                      <a:pt x="0" y="233"/>
                    </a:lnTo>
                    <a:lnTo>
                      <a:pt x="0" y="233"/>
                    </a:lnTo>
                    <a:lnTo>
                      <a:pt x="0" y="234"/>
                    </a:lnTo>
                    <a:lnTo>
                      <a:pt x="2" y="235"/>
                    </a:lnTo>
                    <a:lnTo>
                      <a:pt x="5" y="235"/>
                    </a:lnTo>
                    <a:lnTo>
                      <a:pt x="7" y="235"/>
                    </a:lnTo>
                    <a:lnTo>
                      <a:pt x="7" y="235"/>
                    </a:lnTo>
                    <a:lnTo>
                      <a:pt x="13" y="233"/>
                    </a:lnTo>
                    <a:lnTo>
                      <a:pt x="15" y="233"/>
                    </a:lnTo>
                    <a:lnTo>
                      <a:pt x="18" y="234"/>
                    </a:lnTo>
                    <a:lnTo>
                      <a:pt x="18" y="234"/>
                    </a:lnTo>
                    <a:lnTo>
                      <a:pt x="20" y="235"/>
                    </a:lnTo>
                    <a:lnTo>
                      <a:pt x="22" y="237"/>
                    </a:lnTo>
                    <a:lnTo>
                      <a:pt x="22" y="239"/>
                    </a:lnTo>
                    <a:lnTo>
                      <a:pt x="22" y="240"/>
                    </a:lnTo>
                    <a:lnTo>
                      <a:pt x="17" y="244"/>
                    </a:lnTo>
                    <a:lnTo>
                      <a:pt x="17" y="244"/>
                    </a:lnTo>
                    <a:lnTo>
                      <a:pt x="11" y="244"/>
                    </a:lnTo>
                    <a:lnTo>
                      <a:pt x="11" y="244"/>
                    </a:lnTo>
                    <a:lnTo>
                      <a:pt x="11" y="244"/>
                    </a:lnTo>
                    <a:lnTo>
                      <a:pt x="14" y="247"/>
                    </a:lnTo>
                    <a:lnTo>
                      <a:pt x="18" y="248"/>
                    </a:lnTo>
                    <a:lnTo>
                      <a:pt x="23" y="246"/>
                    </a:lnTo>
                    <a:lnTo>
                      <a:pt x="29" y="240"/>
                    </a:lnTo>
                    <a:lnTo>
                      <a:pt x="29" y="240"/>
                    </a:lnTo>
                    <a:lnTo>
                      <a:pt x="31" y="238"/>
                    </a:lnTo>
                    <a:lnTo>
                      <a:pt x="32" y="238"/>
                    </a:lnTo>
                    <a:lnTo>
                      <a:pt x="32" y="239"/>
                    </a:lnTo>
                    <a:lnTo>
                      <a:pt x="31" y="244"/>
                    </a:lnTo>
                    <a:lnTo>
                      <a:pt x="31" y="244"/>
                    </a:lnTo>
                    <a:lnTo>
                      <a:pt x="31" y="248"/>
                    </a:lnTo>
                    <a:lnTo>
                      <a:pt x="30" y="251"/>
                    </a:lnTo>
                    <a:lnTo>
                      <a:pt x="30" y="253"/>
                    </a:lnTo>
                    <a:lnTo>
                      <a:pt x="28" y="253"/>
                    </a:lnTo>
                    <a:lnTo>
                      <a:pt x="27" y="253"/>
                    </a:lnTo>
                    <a:lnTo>
                      <a:pt x="25" y="252"/>
                    </a:lnTo>
                    <a:lnTo>
                      <a:pt x="25" y="252"/>
                    </a:lnTo>
                    <a:lnTo>
                      <a:pt x="25" y="254"/>
                    </a:lnTo>
                    <a:lnTo>
                      <a:pt x="26" y="256"/>
                    </a:lnTo>
                    <a:lnTo>
                      <a:pt x="28" y="259"/>
                    </a:lnTo>
                    <a:lnTo>
                      <a:pt x="29" y="260"/>
                    </a:lnTo>
                    <a:lnTo>
                      <a:pt x="31" y="260"/>
                    </a:lnTo>
                    <a:lnTo>
                      <a:pt x="33" y="259"/>
                    </a:lnTo>
                    <a:lnTo>
                      <a:pt x="36" y="257"/>
                    </a:lnTo>
                    <a:lnTo>
                      <a:pt x="37" y="255"/>
                    </a:lnTo>
                    <a:lnTo>
                      <a:pt x="37" y="255"/>
                    </a:lnTo>
                    <a:lnTo>
                      <a:pt x="40" y="251"/>
                    </a:lnTo>
                    <a:lnTo>
                      <a:pt x="42" y="248"/>
                    </a:lnTo>
                    <a:lnTo>
                      <a:pt x="45" y="246"/>
                    </a:lnTo>
                    <a:lnTo>
                      <a:pt x="51" y="244"/>
                    </a:lnTo>
                    <a:lnTo>
                      <a:pt x="51" y="244"/>
                    </a:lnTo>
                    <a:lnTo>
                      <a:pt x="57" y="243"/>
                    </a:lnTo>
                    <a:lnTo>
                      <a:pt x="61" y="241"/>
                    </a:lnTo>
                    <a:lnTo>
                      <a:pt x="65" y="238"/>
                    </a:lnTo>
                    <a:lnTo>
                      <a:pt x="68" y="235"/>
                    </a:lnTo>
                    <a:lnTo>
                      <a:pt x="70" y="230"/>
                    </a:lnTo>
                    <a:lnTo>
                      <a:pt x="73" y="225"/>
                    </a:lnTo>
                    <a:lnTo>
                      <a:pt x="73" y="218"/>
                    </a:lnTo>
                    <a:lnTo>
                      <a:pt x="73" y="218"/>
                    </a:lnTo>
                    <a:lnTo>
                      <a:pt x="71" y="214"/>
                    </a:lnTo>
                    <a:lnTo>
                      <a:pt x="70" y="210"/>
                    </a:lnTo>
                    <a:lnTo>
                      <a:pt x="67" y="201"/>
                    </a:lnTo>
                    <a:lnTo>
                      <a:pt x="63" y="192"/>
                    </a:lnTo>
                    <a:lnTo>
                      <a:pt x="60" y="180"/>
                    </a:lnTo>
                    <a:lnTo>
                      <a:pt x="60" y="180"/>
                    </a:lnTo>
                    <a:lnTo>
                      <a:pt x="57" y="169"/>
                    </a:lnTo>
                    <a:lnTo>
                      <a:pt x="57" y="163"/>
                    </a:lnTo>
                    <a:lnTo>
                      <a:pt x="58" y="158"/>
                    </a:lnTo>
                    <a:lnTo>
                      <a:pt x="60" y="151"/>
                    </a:lnTo>
                    <a:lnTo>
                      <a:pt x="63" y="144"/>
                    </a:lnTo>
                    <a:lnTo>
                      <a:pt x="67" y="138"/>
                    </a:lnTo>
                    <a:lnTo>
                      <a:pt x="74" y="133"/>
                    </a:lnTo>
                    <a:lnTo>
                      <a:pt x="74" y="133"/>
                    </a:lnTo>
                    <a:lnTo>
                      <a:pt x="86" y="124"/>
                    </a:lnTo>
                    <a:lnTo>
                      <a:pt x="99" y="115"/>
                    </a:lnTo>
                    <a:lnTo>
                      <a:pt x="127" y="99"/>
                    </a:lnTo>
                    <a:lnTo>
                      <a:pt x="153" y="84"/>
                    </a:lnTo>
                    <a:lnTo>
                      <a:pt x="171" y="73"/>
                    </a:lnTo>
                    <a:lnTo>
                      <a:pt x="171" y="73"/>
                    </a:lnTo>
                    <a:lnTo>
                      <a:pt x="209" y="51"/>
                    </a:lnTo>
                    <a:lnTo>
                      <a:pt x="227" y="41"/>
                    </a:lnTo>
                    <a:lnTo>
                      <a:pt x="241" y="31"/>
                    </a:lnTo>
                    <a:lnTo>
                      <a:pt x="241" y="31"/>
                    </a:lnTo>
                    <a:lnTo>
                      <a:pt x="250" y="26"/>
                    </a:lnTo>
                    <a:lnTo>
                      <a:pt x="244" y="28"/>
                    </a:lnTo>
                    <a:lnTo>
                      <a:pt x="244" y="28"/>
                    </a:lnTo>
                    <a:lnTo>
                      <a:pt x="243" y="31"/>
                    </a:lnTo>
                    <a:lnTo>
                      <a:pt x="242" y="34"/>
                    </a:lnTo>
                    <a:lnTo>
                      <a:pt x="238" y="39"/>
                    </a:lnTo>
                    <a:lnTo>
                      <a:pt x="238" y="39"/>
                    </a:lnTo>
                    <a:lnTo>
                      <a:pt x="230" y="46"/>
                    </a:lnTo>
                    <a:lnTo>
                      <a:pt x="216" y="58"/>
                    </a:lnTo>
                    <a:lnTo>
                      <a:pt x="193" y="74"/>
                    </a:lnTo>
                    <a:lnTo>
                      <a:pt x="159" y="93"/>
                    </a:lnTo>
                    <a:lnTo>
                      <a:pt x="159" y="93"/>
                    </a:lnTo>
                    <a:lnTo>
                      <a:pt x="131" y="112"/>
                    </a:lnTo>
                    <a:lnTo>
                      <a:pt x="113" y="124"/>
                    </a:lnTo>
                    <a:lnTo>
                      <a:pt x="104" y="131"/>
                    </a:lnTo>
                    <a:lnTo>
                      <a:pt x="101" y="133"/>
                    </a:lnTo>
                    <a:lnTo>
                      <a:pt x="101" y="133"/>
                    </a:lnTo>
                    <a:lnTo>
                      <a:pt x="94" y="139"/>
                    </a:lnTo>
                    <a:lnTo>
                      <a:pt x="89" y="146"/>
                    </a:lnTo>
                    <a:lnTo>
                      <a:pt x="86" y="151"/>
                    </a:lnTo>
                    <a:lnTo>
                      <a:pt x="82" y="158"/>
                    </a:lnTo>
                    <a:lnTo>
                      <a:pt x="81" y="164"/>
                    </a:lnTo>
                    <a:lnTo>
                      <a:pt x="81" y="172"/>
                    </a:lnTo>
                    <a:lnTo>
                      <a:pt x="82" y="179"/>
                    </a:lnTo>
                    <a:lnTo>
                      <a:pt x="85" y="188"/>
                    </a:lnTo>
                    <a:lnTo>
                      <a:pt x="85" y="188"/>
                    </a:lnTo>
                    <a:lnTo>
                      <a:pt x="86" y="197"/>
                    </a:lnTo>
                    <a:lnTo>
                      <a:pt x="87" y="204"/>
                    </a:lnTo>
                    <a:lnTo>
                      <a:pt x="86" y="213"/>
                    </a:lnTo>
                    <a:lnTo>
                      <a:pt x="83" y="222"/>
                    </a:lnTo>
                    <a:lnTo>
                      <a:pt x="80" y="230"/>
                    </a:lnTo>
                    <a:lnTo>
                      <a:pt x="74" y="239"/>
                    </a:lnTo>
                    <a:lnTo>
                      <a:pt x="66" y="247"/>
                    </a:lnTo>
                    <a:lnTo>
                      <a:pt x="56" y="254"/>
                    </a:lnTo>
                    <a:lnTo>
                      <a:pt x="56" y="254"/>
                    </a:lnTo>
                    <a:lnTo>
                      <a:pt x="62" y="253"/>
                    </a:lnTo>
                    <a:lnTo>
                      <a:pt x="68" y="250"/>
                    </a:lnTo>
                    <a:lnTo>
                      <a:pt x="76" y="247"/>
                    </a:lnTo>
                    <a:lnTo>
                      <a:pt x="82" y="240"/>
                    </a:lnTo>
                    <a:lnTo>
                      <a:pt x="88" y="234"/>
                    </a:lnTo>
                    <a:lnTo>
                      <a:pt x="92" y="224"/>
                    </a:lnTo>
                    <a:lnTo>
                      <a:pt x="95" y="213"/>
                    </a:lnTo>
                    <a:lnTo>
                      <a:pt x="96" y="200"/>
                    </a:lnTo>
                    <a:lnTo>
                      <a:pt x="96" y="200"/>
                    </a:lnTo>
                    <a:lnTo>
                      <a:pt x="96" y="189"/>
                    </a:lnTo>
                    <a:lnTo>
                      <a:pt x="94" y="179"/>
                    </a:lnTo>
                    <a:lnTo>
                      <a:pt x="91" y="166"/>
                    </a:lnTo>
                    <a:lnTo>
                      <a:pt x="91" y="166"/>
                    </a:lnTo>
                    <a:lnTo>
                      <a:pt x="91" y="163"/>
                    </a:lnTo>
                    <a:lnTo>
                      <a:pt x="91" y="160"/>
                    </a:lnTo>
                    <a:lnTo>
                      <a:pt x="94" y="152"/>
                    </a:lnTo>
                    <a:lnTo>
                      <a:pt x="99" y="146"/>
                    </a:lnTo>
                    <a:lnTo>
                      <a:pt x="101" y="142"/>
                    </a:lnTo>
                    <a:lnTo>
                      <a:pt x="101" y="142"/>
                    </a:lnTo>
                    <a:lnTo>
                      <a:pt x="106" y="138"/>
                    </a:lnTo>
                    <a:lnTo>
                      <a:pt x="118" y="129"/>
                    </a:lnTo>
                    <a:lnTo>
                      <a:pt x="137" y="118"/>
                    </a:lnTo>
                    <a:lnTo>
                      <a:pt x="162" y="103"/>
                    </a:lnTo>
                    <a:lnTo>
                      <a:pt x="162" y="103"/>
                    </a:lnTo>
                    <a:lnTo>
                      <a:pt x="188" y="88"/>
                    </a:lnTo>
                    <a:lnTo>
                      <a:pt x="206" y="76"/>
                    </a:lnTo>
                    <a:lnTo>
                      <a:pt x="219" y="66"/>
                    </a:lnTo>
                    <a:lnTo>
                      <a:pt x="229" y="58"/>
                    </a:lnTo>
                    <a:lnTo>
                      <a:pt x="229" y="58"/>
                    </a:lnTo>
                    <a:lnTo>
                      <a:pt x="247" y="39"/>
                    </a:lnTo>
                    <a:lnTo>
                      <a:pt x="252" y="34"/>
                    </a:lnTo>
                    <a:lnTo>
                      <a:pt x="256" y="27"/>
                    </a:lnTo>
                    <a:lnTo>
                      <a:pt x="258" y="21"/>
                    </a:lnTo>
                    <a:lnTo>
                      <a:pt x="261" y="14"/>
                    </a:lnTo>
                    <a:lnTo>
                      <a:pt x="261" y="14"/>
                    </a:lnTo>
                    <a:lnTo>
                      <a:pt x="261" y="8"/>
                    </a:lnTo>
                    <a:lnTo>
                      <a:pt x="259" y="3"/>
                    </a:lnTo>
                    <a:lnTo>
                      <a:pt x="258" y="1"/>
                    </a:lnTo>
                    <a:lnTo>
                      <a:pt x="257" y="0"/>
                    </a:lnTo>
                    <a:lnTo>
                      <a:pt x="257" y="0"/>
                    </a:lnTo>
                    <a:lnTo>
                      <a:pt x="253" y="7"/>
                    </a:lnTo>
                    <a:lnTo>
                      <a:pt x="245" y="15"/>
                    </a:lnTo>
                    <a:lnTo>
                      <a:pt x="233" y="26"/>
                    </a:lnTo>
                    <a:lnTo>
                      <a:pt x="225" y="33"/>
                    </a:lnTo>
                    <a:lnTo>
                      <a:pt x="214" y="39"/>
                    </a:lnTo>
                    <a:lnTo>
                      <a:pt x="214" y="39"/>
                    </a:lnTo>
                    <a:lnTo>
                      <a:pt x="182" y="59"/>
                    </a:lnTo>
                    <a:lnTo>
                      <a:pt x="144" y="79"/>
                    </a:lnTo>
                    <a:lnTo>
                      <a:pt x="100" y="104"/>
                    </a:lnTo>
                    <a:lnTo>
                      <a:pt x="100" y="104"/>
                    </a:lnTo>
                    <a:lnTo>
                      <a:pt x="87" y="113"/>
                    </a:lnTo>
                    <a:lnTo>
                      <a:pt x="76" y="122"/>
                    </a:lnTo>
                    <a:lnTo>
                      <a:pt x="65" y="130"/>
                    </a:lnTo>
                    <a:lnTo>
                      <a:pt x="65" y="130"/>
                    </a:lnTo>
                    <a:lnTo>
                      <a:pt x="61" y="135"/>
                    </a:lnTo>
                    <a:lnTo>
                      <a:pt x="57" y="141"/>
                    </a:lnTo>
                    <a:lnTo>
                      <a:pt x="53" y="148"/>
                    </a:lnTo>
                    <a:lnTo>
                      <a:pt x="51" y="155"/>
                    </a:lnTo>
                    <a:lnTo>
                      <a:pt x="50" y="165"/>
                    </a:lnTo>
                    <a:lnTo>
                      <a:pt x="50" y="175"/>
                    </a:lnTo>
                    <a:lnTo>
                      <a:pt x="53" y="185"/>
                    </a:lnTo>
                    <a:lnTo>
                      <a:pt x="57" y="196"/>
                    </a:lnTo>
                    <a:lnTo>
                      <a:pt x="57" y="196"/>
                    </a:lnTo>
                    <a:lnTo>
                      <a:pt x="61" y="202"/>
                    </a:lnTo>
                    <a:lnTo>
                      <a:pt x="63" y="209"/>
                    </a:lnTo>
                    <a:lnTo>
                      <a:pt x="64" y="214"/>
                    </a:lnTo>
                    <a:lnTo>
                      <a:pt x="65" y="219"/>
                    </a:lnTo>
                    <a:lnTo>
                      <a:pt x="64" y="224"/>
                    </a:lnTo>
                    <a:lnTo>
                      <a:pt x="63" y="228"/>
                    </a:lnTo>
                    <a:lnTo>
                      <a:pt x="61" y="231"/>
                    </a:lnTo>
                    <a:lnTo>
                      <a:pt x="58" y="235"/>
                    </a:lnTo>
                    <a:lnTo>
                      <a:pt x="56" y="237"/>
                    </a:lnTo>
                    <a:lnTo>
                      <a:pt x="53" y="238"/>
                    </a:lnTo>
                    <a:lnTo>
                      <a:pt x="49" y="238"/>
                    </a:lnTo>
                    <a:lnTo>
                      <a:pt x="45" y="238"/>
                    </a:lnTo>
                    <a:lnTo>
                      <a:pt x="42" y="237"/>
                    </a:lnTo>
                    <a:lnTo>
                      <a:pt x="38" y="235"/>
                    </a:lnTo>
                    <a:lnTo>
                      <a:pt x="35" y="230"/>
                    </a:lnTo>
                    <a:lnTo>
                      <a:pt x="30" y="226"/>
                    </a:lnTo>
                    <a:lnTo>
                      <a:pt x="30" y="226"/>
                    </a:lnTo>
                    <a:lnTo>
                      <a:pt x="26" y="218"/>
                    </a:lnTo>
                    <a:lnTo>
                      <a:pt x="20" y="219"/>
                    </a:lnTo>
                    <a:lnTo>
                      <a:pt x="20" y="219"/>
                    </a:lnTo>
                    <a:lnTo>
                      <a:pt x="20" y="219"/>
                    </a:lnTo>
                    <a:lnTo>
                      <a:pt x="20" y="225"/>
                    </a:lnTo>
                    <a:lnTo>
                      <a:pt x="20" y="226"/>
                    </a:lnTo>
                    <a:lnTo>
                      <a:pt x="19" y="227"/>
                    </a:lnTo>
                    <a:lnTo>
                      <a:pt x="16" y="226"/>
                    </a:lnTo>
                    <a:lnTo>
                      <a:pt x="10" y="223"/>
                    </a:lnTo>
                    <a:lnTo>
                      <a:pt x="10" y="223"/>
                    </a:lnTo>
                    <a:lnTo>
                      <a:pt x="7" y="221"/>
                    </a:lnTo>
                    <a:lnTo>
                      <a:pt x="7" y="221"/>
                    </a:lnTo>
                    <a:lnTo>
                      <a:pt x="7" y="22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60" name="Freeform 36"/>
              <p:cNvSpPr>
                <a:spLocks/>
              </p:cNvSpPr>
              <p:nvPr/>
            </p:nvSpPr>
            <p:spPr bwMode="auto">
              <a:xfrm>
                <a:off x="5104" y="2164"/>
                <a:ext cx="3" cy="1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9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4"/>
                  </a:cxn>
                  <a:cxn ang="0">
                    <a:pos x="4" y="4"/>
                  </a:cxn>
                  <a:cxn ang="0">
                    <a:pos x="7" y="5"/>
                  </a:cxn>
                  <a:cxn ang="0">
                    <a:pos x="7" y="5"/>
                  </a:cxn>
                  <a:cxn ang="0">
                    <a:pos x="8" y="4"/>
                  </a:cxn>
                  <a:cxn ang="0">
                    <a:pos x="9" y="2"/>
                  </a:cxn>
                  <a:cxn ang="0">
                    <a:pos x="9" y="0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9" h="5">
                    <a:moveTo>
                      <a:pt x="9" y="0"/>
                    </a:moveTo>
                    <a:lnTo>
                      <a:pt x="9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4"/>
                    </a:lnTo>
                    <a:lnTo>
                      <a:pt x="4" y="4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8" y="4"/>
                    </a:lnTo>
                    <a:lnTo>
                      <a:pt x="9" y="2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61" name="Freeform 37"/>
              <p:cNvSpPr>
                <a:spLocks/>
              </p:cNvSpPr>
              <p:nvPr/>
            </p:nvSpPr>
            <p:spPr bwMode="auto">
              <a:xfrm>
                <a:off x="5099" y="2174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62" name="Freeform 38"/>
              <p:cNvSpPr>
                <a:spLocks/>
              </p:cNvSpPr>
              <p:nvPr/>
            </p:nvSpPr>
            <p:spPr bwMode="auto">
              <a:xfrm>
                <a:off x="5099" y="2164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63" name="Freeform 39"/>
              <p:cNvSpPr>
                <a:spLocks/>
              </p:cNvSpPr>
              <p:nvPr/>
            </p:nvSpPr>
            <p:spPr bwMode="auto">
              <a:xfrm>
                <a:off x="5104" y="2167"/>
                <a:ext cx="4" cy="4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3" y="0"/>
                  </a:cxn>
                  <a:cxn ang="0">
                    <a:pos x="12" y="2"/>
                  </a:cxn>
                  <a:cxn ang="0">
                    <a:pos x="11" y="3"/>
                  </a:cxn>
                  <a:cxn ang="0">
                    <a:pos x="11" y="5"/>
                  </a:cxn>
                  <a:cxn ang="0">
                    <a:pos x="11" y="5"/>
                  </a:cxn>
                  <a:cxn ang="0">
                    <a:pos x="9" y="6"/>
                  </a:cxn>
                  <a:cxn ang="0">
                    <a:pos x="7" y="7"/>
                  </a:cxn>
                  <a:cxn ang="0">
                    <a:pos x="4" y="6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1" y="8"/>
                  </a:cxn>
                  <a:cxn ang="0">
                    <a:pos x="3" y="9"/>
                  </a:cxn>
                  <a:cxn ang="0">
                    <a:pos x="4" y="11"/>
                  </a:cxn>
                  <a:cxn ang="0">
                    <a:pos x="6" y="11"/>
                  </a:cxn>
                  <a:cxn ang="0">
                    <a:pos x="9" y="11"/>
                  </a:cxn>
                  <a:cxn ang="0">
                    <a:pos x="9" y="11"/>
                  </a:cxn>
                  <a:cxn ang="0">
                    <a:pos x="11" y="10"/>
                  </a:cxn>
                  <a:cxn ang="0">
                    <a:pos x="12" y="6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3" y="0"/>
                  </a:cxn>
                </a:cxnLst>
                <a:rect l="0" t="0" r="r" b="b"/>
                <a:pathLst>
                  <a:path w="13" h="11">
                    <a:moveTo>
                      <a:pt x="13" y="0"/>
                    </a:moveTo>
                    <a:lnTo>
                      <a:pt x="13" y="0"/>
                    </a:lnTo>
                    <a:lnTo>
                      <a:pt x="12" y="2"/>
                    </a:lnTo>
                    <a:lnTo>
                      <a:pt x="11" y="3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9" y="6"/>
                    </a:lnTo>
                    <a:lnTo>
                      <a:pt x="7" y="7"/>
                    </a:lnTo>
                    <a:lnTo>
                      <a:pt x="4" y="6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8"/>
                    </a:lnTo>
                    <a:lnTo>
                      <a:pt x="3" y="9"/>
                    </a:lnTo>
                    <a:lnTo>
                      <a:pt x="4" y="11"/>
                    </a:lnTo>
                    <a:lnTo>
                      <a:pt x="6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11" y="10"/>
                    </a:lnTo>
                    <a:lnTo>
                      <a:pt x="12" y="6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64" name="Freeform 40"/>
              <p:cNvSpPr>
                <a:spLocks/>
              </p:cNvSpPr>
              <p:nvPr/>
            </p:nvSpPr>
            <p:spPr bwMode="auto">
              <a:xfrm>
                <a:off x="5100" y="2171"/>
                <a:ext cx="3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9" y="1"/>
                  </a:cxn>
                  <a:cxn ang="0">
                    <a:pos x="8" y="2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4" y="3"/>
                  </a:cxn>
                  <a:cxn ang="0">
                    <a:pos x="2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0" h="3">
                    <a:moveTo>
                      <a:pt x="0" y="0"/>
                    </a:moveTo>
                    <a:lnTo>
                      <a:pt x="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9" y="1"/>
                    </a:lnTo>
                    <a:lnTo>
                      <a:pt x="8" y="2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4" y="3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65" name="Freeform 41"/>
              <p:cNvSpPr>
                <a:spLocks/>
              </p:cNvSpPr>
              <p:nvPr/>
            </p:nvSpPr>
            <p:spPr bwMode="auto">
              <a:xfrm>
                <a:off x="5102" y="2178"/>
                <a:ext cx="3" cy="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4" y="2"/>
                  </a:cxn>
                  <a:cxn ang="0">
                    <a:pos x="7" y="3"/>
                  </a:cxn>
                  <a:cxn ang="0">
                    <a:pos x="9" y="3"/>
                  </a:cxn>
                  <a:cxn ang="0">
                    <a:pos x="11" y="2"/>
                  </a:cxn>
                  <a:cxn ang="0">
                    <a:pos x="11" y="2"/>
                  </a:cxn>
                  <a:cxn ang="0">
                    <a:pos x="13" y="0"/>
                  </a:cxn>
                  <a:cxn ang="0">
                    <a:pos x="13" y="2"/>
                  </a:cxn>
                  <a:cxn ang="0">
                    <a:pos x="9" y="7"/>
                  </a:cxn>
                  <a:cxn ang="0">
                    <a:pos x="9" y="7"/>
                  </a:cxn>
                  <a:cxn ang="0">
                    <a:pos x="7" y="7"/>
                  </a:cxn>
                  <a:cxn ang="0">
                    <a:pos x="4" y="5"/>
                  </a:cxn>
                  <a:cxn ang="0">
                    <a:pos x="1" y="3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13" h="7">
                    <a:moveTo>
                      <a:pt x="0" y="1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4" y="2"/>
                    </a:lnTo>
                    <a:lnTo>
                      <a:pt x="7" y="3"/>
                    </a:lnTo>
                    <a:lnTo>
                      <a:pt x="9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3" y="2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7" y="7"/>
                    </a:lnTo>
                    <a:lnTo>
                      <a:pt x="4" y="5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66" name="Freeform 42"/>
              <p:cNvSpPr>
                <a:spLocks/>
              </p:cNvSpPr>
              <p:nvPr/>
            </p:nvSpPr>
            <p:spPr bwMode="auto">
              <a:xfrm>
                <a:off x="5106" y="2172"/>
                <a:ext cx="4" cy="6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3" y="5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9" y="1"/>
                  </a:cxn>
                  <a:cxn ang="0">
                    <a:pos x="10" y="0"/>
                  </a:cxn>
                  <a:cxn ang="0">
                    <a:pos x="11" y="1"/>
                  </a:cxn>
                  <a:cxn ang="0">
                    <a:pos x="11" y="3"/>
                  </a:cxn>
                  <a:cxn ang="0">
                    <a:pos x="11" y="3"/>
                  </a:cxn>
                  <a:cxn ang="0">
                    <a:pos x="11" y="7"/>
                  </a:cxn>
                  <a:cxn ang="0">
                    <a:pos x="10" y="10"/>
                  </a:cxn>
                  <a:cxn ang="0">
                    <a:pos x="8" y="13"/>
                  </a:cxn>
                  <a:cxn ang="0">
                    <a:pos x="6" y="14"/>
                  </a:cxn>
                  <a:cxn ang="0">
                    <a:pos x="4" y="13"/>
                  </a:cxn>
                  <a:cxn ang="0">
                    <a:pos x="2" y="12"/>
                  </a:cxn>
                  <a:cxn ang="0">
                    <a:pos x="1" y="10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0" t="0" r="r" b="b"/>
                <a:pathLst>
                  <a:path w="11" h="14">
                    <a:moveTo>
                      <a:pt x="1" y="2"/>
                    </a:moveTo>
                    <a:lnTo>
                      <a:pt x="1" y="2"/>
                    </a:lnTo>
                    <a:lnTo>
                      <a:pt x="3" y="5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10" y="0"/>
                    </a:lnTo>
                    <a:lnTo>
                      <a:pt x="11" y="1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7"/>
                    </a:lnTo>
                    <a:lnTo>
                      <a:pt x="10" y="10"/>
                    </a:lnTo>
                    <a:lnTo>
                      <a:pt x="8" y="13"/>
                    </a:lnTo>
                    <a:lnTo>
                      <a:pt x="6" y="14"/>
                    </a:lnTo>
                    <a:lnTo>
                      <a:pt x="4" y="13"/>
                    </a:lnTo>
                    <a:lnTo>
                      <a:pt x="2" y="12"/>
                    </a:lnTo>
                    <a:lnTo>
                      <a:pt x="1" y="10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67" name="Freeform 43"/>
              <p:cNvSpPr>
                <a:spLocks/>
              </p:cNvSpPr>
              <p:nvPr/>
            </p:nvSpPr>
            <p:spPr bwMode="auto">
              <a:xfrm>
                <a:off x="5111" y="2168"/>
                <a:ext cx="6" cy="4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3" y="0"/>
                  </a:cxn>
                  <a:cxn ang="0">
                    <a:pos x="12" y="0"/>
                  </a:cxn>
                  <a:cxn ang="0">
                    <a:pos x="11" y="2"/>
                  </a:cxn>
                  <a:cxn ang="0">
                    <a:pos x="10" y="4"/>
                  </a:cxn>
                  <a:cxn ang="0">
                    <a:pos x="10" y="4"/>
                  </a:cxn>
                  <a:cxn ang="0">
                    <a:pos x="9" y="4"/>
                  </a:cxn>
                  <a:cxn ang="0">
                    <a:pos x="7" y="4"/>
                  </a:cxn>
                  <a:cxn ang="0">
                    <a:pos x="3" y="3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6"/>
                  </a:cxn>
                  <a:cxn ang="0">
                    <a:pos x="2" y="9"/>
                  </a:cxn>
                  <a:cxn ang="0">
                    <a:pos x="3" y="10"/>
                  </a:cxn>
                  <a:cxn ang="0">
                    <a:pos x="6" y="11"/>
                  </a:cxn>
                  <a:cxn ang="0">
                    <a:pos x="9" y="11"/>
                  </a:cxn>
                  <a:cxn ang="0">
                    <a:pos x="9" y="11"/>
                  </a:cxn>
                  <a:cxn ang="0">
                    <a:pos x="11" y="9"/>
                  </a:cxn>
                  <a:cxn ang="0">
                    <a:pos x="12" y="5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3" y="0"/>
                  </a:cxn>
                </a:cxnLst>
                <a:rect l="0" t="0" r="r" b="b"/>
                <a:pathLst>
                  <a:path w="13" h="11">
                    <a:moveTo>
                      <a:pt x="13" y="0"/>
                    </a:moveTo>
                    <a:lnTo>
                      <a:pt x="13" y="0"/>
                    </a:lnTo>
                    <a:lnTo>
                      <a:pt x="12" y="0"/>
                    </a:lnTo>
                    <a:lnTo>
                      <a:pt x="11" y="2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9" y="4"/>
                    </a:lnTo>
                    <a:lnTo>
                      <a:pt x="7" y="4"/>
                    </a:lnTo>
                    <a:lnTo>
                      <a:pt x="3" y="3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6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6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11" y="9"/>
                    </a:lnTo>
                    <a:lnTo>
                      <a:pt x="12" y="5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68" name="Freeform 44"/>
              <p:cNvSpPr>
                <a:spLocks/>
              </p:cNvSpPr>
              <p:nvPr/>
            </p:nvSpPr>
            <p:spPr bwMode="auto">
              <a:xfrm>
                <a:off x="5117" y="2160"/>
                <a:ext cx="4" cy="14"/>
              </a:xfrm>
              <a:custGeom>
                <a:avLst/>
                <a:gdLst/>
                <a:ahLst/>
                <a:cxnLst>
                  <a:cxn ang="0">
                    <a:pos x="8" y="30"/>
                  </a:cxn>
                  <a:cxn ang="0">
                    <a:pos x="8" y="30"/>
                  </a:cxn>
                  <a:cxn ang="0">
                    <a:pos x="6" y="30"/>
                  </a:cxn>
                  <a:cxn ang="0">
                    <a:pos x="3" y="30"/>
                  </a:cxn>
                  <a:cxn ang="0">
                    <a:pos x="2" y="29"/>
                  </a:cxn>
                  <a:cxn ang="0">
                    <a:pos x="2" y="29"/>
                  </a:cxn>
                  <a:cxn ang="0">
                    <a:pos x="1" y="26"/>
                  </a:cxn>
                  <a:cxn ang="0">
                    <a:pos x="0" y="25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0" y="28"/>
                  </a:cxn>
                  <a:cxn ang="0">
                    <a:pos x="0" y="31"/>
                  </a:cxn>
                  <a:cxn ang="0">
                    <a:pos x="1" y="34"/>
                  </a:cxn>
                  <a:cxn ang="0">
                    <a:pos x="3" y="35"/>
                  </a:cxn>
                  <a:cxn ang="0">
                    <a:pos x="6" y="36"/>
                  </a:cxn>
                  <a:cxn ang="0">
                    <a:pos x="8" y="36"/>
                  </a:cxn>
                  <a:cxn ang="0">
                    <a:pos x="8" y="36"/>
                  </a:cxn>
                  <a:cxn ang="0">
                    <a:pos x="11" y="34"/>
                  </a:cxn>
                  <a:cxn ang="0">
                    <a:pos x="13" y="29"/>
                  </a:cxn>
                  <a:cxn ang="0">
                    <a:pos x="13" y="23"/>
                  </a:cxn>
                  <a:cxn ang="0">
                    <a:pos x="13" y="11"/>
                  </a:cxn>
                  <a:cxn ang="0">
                    <a:pos x="13" y="11"/>
                  </a:cxn>
                  <a:cxn ang="0">
                    <a:pos x="13" y="1"/>
                  </a:cxn>
                  <a:cxn ang="0">
                    <a:pos x="13" y="0"/>
                  </a:cxn>
                  <a:cxn ang="0">
                    <a:pos x="13" y="1"/>
                  </a:cxn>
                  <a:cxn ang="0">
                    <a:pos x="11" y="8"/>
                  </a:cxn>
                  <a:cxn ang="0">
                    <a:pos x="11" y="8"/>
                  </a:cxn>
                  <a:cxn ang="0">
                    <a:pos x="9" y="16"/>
                  </a:cxn>
                  <a:cxn ang="0">
                    <a:pos x="9" y="27"/>
                  </a:cxn>
                  <a:cxn ang="0">
                    <a:pos x="8" y="30"/>
                  </a:cxn>
                  <a:cxn ang="0">
                    <a:pos x="8" y="30"/>
                  </a:cxn>
                </a:cxnLst>
                <a:rect l="0" t="0" r="r" b="b"/>
                <a:pathLst>
                  <a:path w="13" h="36">
                    <a:moveTo>
                      <a:pt x="8" y="30"/>
                    </a:moveTo>
                    <a:lnTo>
                      <a:pt x="8" y="30"/>
                    </a:lnTo>
                    <a:lnTo>
                      <a:pt x="6" y="30"/>
                    </a:lnTo>
                    <a:lnTo>
                      <a:pt x="3" y="30"/>
                    </a:lnTo>
                    <a:lnTo>
                      <a:pt x="2" y="29"/>
                    </a:lnTo>
                    <a:lnTo>
                      <a:pt x="2" y="29"/>
                    </a:lnTo>
                    <a:lnTo>
                      <a:pt x="1" y="26"/>
                    </a:lnTo>
                    <a:lnTo>
                      <a:pt x="0" y="25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0" y="31"/>
                    </a:lnTo>
                    <a:lnTo>
                      <a:pt x="1" y="34"/>
                    </a:lnTo>
                    <a:lnTo>
                      <a:pt x="3" y="35"/>
                    </a:lnTo>
                    <a:lnTo>
                      <a:pt x="6" y="36"/>
                    </a:lnTo>
                    <a:lnTo>
                      <a:pt x="8" y="36"/>
                    </a:lnTo>
                    <a:lnTo>
                      <a:pt x="8" y="36"/>
                    </a:lnTo>
                    <a:lnTo>
                      <a:pt x="11" y="34"/>
                    </a:lnTo>
                    <a:lnTo>
                      <a:pt x="13" y="29"/>
                    </a:lnTo>
                    <a:lnTo>
                      <a:pt x="13" y="23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"/>
                    </a:lnTo>
                    <a:lnTo>
                      <a:pt x="13" y="0"/>
                    </a:lnTo>
                    <a:lnTo>
                      <a:pt x="13" y="1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9" y="16"/>
                    </a:lnTo>
                    <a:lnTo>
                      <a:pt x="9" y="27"/>
                    </a:lnTo>
                    <a:lnTo>
                      <a:pt x="8" y="30"/>
                    </a:lnTo>
                    <a:lnTo>
                      <a:pt x="8" y="3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69" name="Freeform 45"/>
              <p:cNvSpPr>
                <a:spLocks/>
              </p:cNvSpPr>
              <p:nvPr/>
            </p:nvSpPr>
            <p:spPr bwMode="auto">
              <a:xfrm>
                <a:off x="5113" y="2174"/>
                <a:ext cx="6" cy="4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5" y="0"/>
                  </a:cxn>
                  <a:cxn ang="0">
                    <a:pos x="14" y="1"/>
                  </a:cxn>
                  <a:cxn ang="0">
                    <a:pos x="13" y="2"/>
                  </a:cxn>
                  <a:cxn ang="0">
                    <a:pos x="12" y="3"/>
                  </a:cxn>
                  <a:cxn ang="0">
                    <a:pos x="12" y="3"/>
                  </a:cxn>
                  <a:cxn ang="0">
                    <a:pos x="9" y="4"/>
                  </a:cxn>
                  <a:cxn ang="0">
                    <a:pos x="7" y="5"/>
                  </a:cxn>
                  <a:cxn ang="0">
                    <a:pos x="5" y="4"/>
                  </a:cxn>
                  <a:cxn ang="0">
                    <a:pos x="3" y="4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0" y="6"/>
                  </a:cxn>
                  <a:cxn ang="0">
                    <a:pos x="1" y="9"/>
                  </a:cxn>
                  <a:cxn ang="0">
                    <a:pos x="3" y="10"/>
                  </a:cxn>
                  <a:cxn ang="0">
                    <a:pos x="7" y="11"/>
                  </a:cxn>
                  <a:cxn ang="0">
                    <a:pos x="11" y="11"/>
                  </a:cxn>
                  <a:cxn ang="0">
                    <a:pos x="11" y="11"/>
                  </a:cxn>
                  <a:cxn ang="0">
                    <a:pos x="13" y="9"/>
                  </a:cxn>
                  <a:cxn ang="0">
                    <a:pos x="14" y="5"/>
                  </a:cxn>
                  <a:cxn ang="0">
                    <a:pos x="15" y="0"/>
                  </a:cxn>
                  <a:cxn ang="0">
                    <a:pos x="15" y="0"/>
                  </a:cxn>
                  <a:cxn ang="0">
                    <a:pos x="15" y="0"/>
                  </a:cxn>
                </a:cxnLst>
                <a:rect l="0" t="0" r="r" b="b"/>
                <a:pathLst>
                  <a:path w="15" h="11">
                    <a:moveTo>
                      <a:pt x="15" y="0"/>
                    </a:moveTo>
                    <a:lnTo>
                      <a:pt x="15" y="0"/>
                    </a:lnTo>
                    <a:lnTo>
                      <a:pt x="14" y="1"/>
                    </a:lnTo>
                    <a:lnTo>
                      <a:pt x="13" y="2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9" y="4"/>
                    </a:lnTo>
                    <a:lnTo>
                      <a:pt x="7" y="5"/>
                    </a:lnTo>
                    <a:lnTo>
                      <a:pt x="5" y="4"/>
                    </a:lnTo>
                    <a:lnTo>
                      <a:pt x="3" y="4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6"/>
                    </a:lnTo>
                    <a:lnTo>
                      <a:pt x="1" y="9"/>
                    </a:lnTo>
                    <a:lnTo>
                      <a:pt x="3" y="10"/>
                    </a:lnTo>
                    <a:lnTo>
                      <a:pt x="7" y="11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3" y="9"/>
                    </a:lnTo>
                    <a:lnTo>
                      <a:pt x="14" y="5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70" name="Freeform 46"/>
              <p:cNvSpPr>
                <a:spLocks/>
              </p:cNvSpPr>
              <p:nvPr/>
            </p:nvSpPr>
            <p:spPr bwMode="auto">
              <a:xfrm>
                <a:off x="5104" y="2182"/>
                <a:ext cx="3" cy="3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0" y="0"/>
                  </a:cxn>
                  <a:cxn ang="0">
                    <a:pos x="8" y="2"/>
                  </a:cxn>
                  <a:cxn ang="0">
                    <a:pos x="7" y="3"/>
                  </a:cxn>
                  <a:cxn ang="0">
                    <a:pos x="4" y="3"/>
                  </a:cxn>
                  <a:cxn ang="0">
                    <a:pos x="3" y="3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4"/>
                  </a:cxn>
                  <a:cxn ang="0">
                    <a:pos x="1" y="8"/>
                  </a:cxn>
                  <a:cxn ang="0">
                    <a:pos x="3" y="8"/>
                  </a:cxn>
                  <a:cxn ang="0">
                    <a:pos x="5" y="8"/>
                  </a:cxn>
                  <a:cxn ang="0">
                    <a:pos x="5" y="8"/>
                  </a:cxn>
                  <a:cxn ang="0">
                    <a:pos x="8" y="8"/>
                  </a:cxn>
                  <a:cxn ang="0">
                    <a:pos x="9" y="7"/>
                  </a:cxn>
                  <a:cxn ang="0">
                    <a:pos x="10" y="4"/>
                  </a:cxn>
                  <a:cxn ang="0">
                    <a:pos x="10" y="0"/>
                  </a:cxn>
                  <a:cxn ang="0">
                    <a:pos x="10" y="0"/>
                  </a:cxn>
                </a:cxnLst>
                <a:rect l="0" t="0" r="r" b="b"/>
                <a:pathLst>
                  <a:path w="10" h="8">
                    <a:moveTo>
                      <a:pt x="10" y="0"/>
                    </a:moveTo>
                    <a:lnTo>
                      <a:pt x="10" y="0"/>
                    </a:lnTo>
                    <a:lnTo>
                      <a:pt x="8" y="2"/>
                    </a:lnTo>
                    <a:lnTo>
                      <a:pt x="7" y="3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4"/>
                    </a:lnTo>
                    <a:lnTo>
                      <a:pt x="1" y="8"/>
                    </a:lnTo>
                    <a:lnTo>
                      <a:pt x="3" y="8"/>
                    </a:lnTo>
                    <a:lnTo>
                      <a:pt x="5" y="8"/>
                    </a:lnTo>
                    <a:lnTo>
                      <a:pt x="5" y="8"/>
                    </a:lnTo>
                    <a:lnTo>
                      <a:pt x="8" y="8"/>
                    </a:lnTo>
                    <a:lnTo>
                      <a:pt x="9" y="7"/>
                    </a:lnTo>
                    <a:lnTo>
                      <a:pt x="10" y="4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71" name="Freeform 47"/>
              <p:cNvSpPr>
                <a:spLocks/>
              </p:cNvSpPr>
              <p:nvPr/>
            </p:nvSpPr>
            <p:spPr bwMode="auto">
              <a:xfrm>
                <a:off x="5103" y="2188"/>
                <a:ext cx="1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0" y="0"/>
                  </a:cxn>
                </a:cxnLst>
                <a:rect l="0" t="0" r="r" b="b"/>
                <a:pathLst>
                  <a:path w="3">
                    <a:moveTo>
                      <a:pt x="0" y="0"/>
                    </a:move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E31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72" name="Line 48"/>
              <p:cNvSpPr>
                <a:spLocks noChangeShapeType="1"/>
              </p:cNvSpPr>
              <p:nvPr/>
            </p:nvSpPr>
            <p:spPr bwMode="auto">
              <a:xfrm>
                <a:off x="5103" y="2188"/>
                <a:ext cx="1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73" name="Freeform 49"/>
              <p:cNvSpPr>
                <a:spLocks/>
              </p:cNvSpPr>
              <p:nvPr/>
            </p:nvSpPr>
            <p:spPr bwMode="auto">
              <a:xfrm>
                <a:off x="5110" y="2171"/>
                <a:ext cx="11" cy="21"/>
              </a:xfrm>
              <a:custGeom>
                <a:avLst/>
                <a:gdLst/>
                <a:ahLst/>
                <a:cxnLst>
                  <a:cxn ang="0">
                    <a:pos x="7" y="35"/>
                  </a:cxn>
                  <a:cxn ang="0">
                    <a:pos x="10" y="38"/>
                  </a:cxn>
                  <a:cxn ang="0">
                    <a:pos x="16" y="36"/>
                  </a:cxn>
                  <a:cxn ang="0">
                    <a:pos x="19" y="33"/>
                  </a:cxn>
                  <a:cxn ang="0">
                    <a:pos x="22" y="33"/>
                  </a:cxn>
                  <a:cxn ang="0">
                    <a:pos x="23" y="33"/>
                  </a:cxn>
                  <a:cxn ang="0">
                    <a:pos x="22" y="31"/>
                  </a:cxn>
                  <a:cxn ang="0">
                    <a:pos x="20" y="29"/>
                  </a:cxn>
                  <a:cxn ang="0">
                    <a:pos x="20" y="28"/>
                  </a:cxn>
                  <a:cxn ang="0">
                    <a:pos x="19" y="25"/>
                  </a:cxn>
                  <a:cxn ang="0">
                    <a:pos x="15" y="30"/>
                  </a:cxn>
                  <a:cxn ang="0">
                    <a:pos x="9" y="31"/>
                  </a:cxn>
                  <a:cxn ang="0">
                    <a:pos x="3" y="29"/>
                  </a:cxn>
                  <a:cxn ang="0">
                    <a:pos x="0" y="23"/>
                  </a:cxn>
                  <a:cxn ang="0">
                    <a:pos x="0" y="21"/>
                  </a:cxn>
                  <a:cxn ang="0">
                    <a:pos x="7" y="25"/>
                  </a:cxn>
                  <a:cxn ang="0">
                    <a:pos x="11" y="24"/>
                  </a:cxn>
                  <a:cxn ang="0">
                    <a:pos x="16" y="19"/>
                  </a:cxn>
                  <a:cxn ang="0">
                    <a:pos x="18" y="14"/>
                  </a:cxn>
                  <a:cxn ang="0">
                    <a:pos x="18" y="17"/>
                  </a:cxn>
                  <a:cxn ang="0">
                    <a:pos x="21" y="18"/>
                  </a:cxn>
                  <a:cxn ang="0">
                    <a:pos x="23" y="20"/>
                  </a:cxn>
                  <a:cxn ang="0">
                    <a:pos x="27" y="17"/>
                  </a:cxn>
                  <a:cxn ang="0">
                    <a:pos x="29" y="12"/>
                  </a:cxn>
                  <a:cxn ang="0">
                    <a:pos x="30" y="6"/>
                  </a:cxn>
                  <a:cxn ang="0">
                    <a:pos x="32" y="0"/>
                  </a:cxn>
                  <a:cxn ang="0">
                    <a:pos x="34" y="0"/>
                  </a:cxn>
                  <a:cxn ang="0">
                    <a:pos x="31" y="21"/>
                  </a:cxn>
                  <a:cxn ang="0">
                    <a:pos x="25" y="42"/>
                  </a:cxn>
                  <a:cxn ang="0">
                    <a:pos x="16" y="63"/>
                  </a:cxn>
                  <a:cxn ang="0">
                    <a:pos x="14" y="64"/>
                  </a:cxn>
                  <a:cxn ang="0">
                    <a:pos x="12" y="60"/>
                  </a:cxn>
                  <a:cxn ang="0">
                    <a:pos x="12" y="58"/>
                  </a:cxn>
                  <a:cxn ang="0">
                    <a:pos x="9" y="56"/>
                  </a:cxn>
                  <a:cxn ang="0">
                    <a:pos x="9" y="51"/>
                  </a:cxn>
                  <a:cxn ang="0">
                    <a:pos x="15" y="50"/>
                  </a:cxn>
                  <a:cxn ang="0">
                    <a:pos x="19" y="47"/>
                  </a:cxn>
                  <a:cxn ang="0">
                    <a:pos x="19" y="44"/>
                  </a:cxn>
                  <a:cxn ang="0">
                    <a:pos x="17" y="43"/>
                  </a:cxn>
                  <a:cxn ang="0">
                    <a:pos x="14" y="43"/>
                  </a:cxn>
                  <a:cxn ang="0">
                    <a:pos x="8" y="43"/>
                  </a:cxn>
                  <a:cxn ang="0">
                    <a:pos x="6" y="39"/>
                  </a:cxn>
                  <a:cxn ang="0">
                    <a:pos x="5" y="36"/>
                  </a:cxn>
                  <a:cxn ang="0">
                    <a:pos x="7" y="35"/>
                  </a:cxn>
                </a:cxnLst>
                <a:rect l="0" t="0" r="r" b="b"/>
                <a:pathLst>
                  <a:path w="34" h="64">
                    <a:moveTo>
                      <a:pt x="7" y="35"/>
                    </a:moveTo>
                    <a:lnTo>
                      <a:pt x="7" y="35"/>
                    </a:lnTo>
                    <a:lnTo>
                      <a:pt x="8" y="36"/>
                    </a:lnTo>
                    <a:lnTo>
                      <a:pt x="10" y="38"/>
                    </a:lnTo>
                    <a:lnTo>
                      <a:pt x="12" y="38"/>
                    </a:lnTo>
                    <a:lnTo>
                      <a:pt x="16" y="36"/>
                    </a:lnTo>
                    <a:lnTo>
                      <a:pt x="16" y="36"/>
                    </a:lnTo>
                    <a:lnTo>
                      <a:pt x="19" y="33"/>
                    </a:lnTo>
                    <a:lnTo>
                      <a:pt x="21" y="33"/>
                    </a:lnTo>
                    <a:lnTo>
                      <a:pt x="22" y="33"/>
                    </a:lnTo>
                    <a:lnTo>
                      <a:pt x="23" y="33"/>
                    </a:lnTo>
                    <a:lnTo>
                      <a:pt x="23" y="33"/>
                    </a:lnTo>
                    <a:lnTo>
                      <a:pt x="23" y="32"/>
                    </a:lnTo>
                    <a:lnTo>
                      <a:pt x="22" y="31"/>
                    </a:lnTo>
                    <a:lnTo>
                      <a:pt x="21" y="30"/>
                    </a:lnTo>
                    <a:lnTo>
                      <a:pt x="20" y="29"/>
                    </a:lnTo>
                    <a:lnTo>
                      <a:pt x="20" y="29"/>
                    </a:lnTo>
                    <a:lnTo>
                      <a:pt x="20" y="28"/>
                    </a:lnTo>
                    <a:lnTo>
                      <a:pt x="20" y="25"/>
                    </a:lnTo>
                    <a:lnTo>
                      <a:pt x="19" y="25"/>
                    </a:lnTo>
                    <a:lnTo>
                      <a:pt x="18" y="25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9" y="31"/>
                    </a:lnTo>
                    <a:lnTo>
                      <a:pt x="5" y="30"/>
                    </a:lnTo>
                    <a:lnTo>
                      <a:pt x="3" y="29"/>
                    </a:lnTo>
                    <a:lnTo>
                      <a:pt x="2" y="26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4" y="24"/>
                    </a:lnTo>
                    <a:lnTo>
                      <a:pt x="7" y="25"/>
                    </a:lnTo>
                    <a:lnTo>
                      <a:pt x="9" y="25"/>
                    </a:lnTo>
                    <a:lnTo>
                      <a:pt x="11" y="24"/>
                    </a:lnTo>
                    <a:lnTo>
                      <a:pt x="14" y="22"/>
                    </a:lnTo>
                    <a:lnTo>
                      <a:pt x="16" y="19"/>
                    </a:lnTo>
                    <a:lnTo>
                      <a:pt x="16" y="19"/>
                    </a:lnTo>
                    <a:lnTo>
                      <a:pt x="18" y="14"/>
                    </a:lnTo>
                    <a:lnTo>
                      <a:pt x="18" y="17"/>
                    </a:lnTo>
                    <a:lnTo>
                      <a:pt x="18" y="17"/>
                    </a:lnTo>
                    <a:lnTo>
                      <a:pt x="21" y="18"/>
                    </a:lnTo>
                    <a:lnTo>
                      <a:pt x="21" y="18"/>
                    </a:lnTo>
                    <a:lnTo>
                      <a:pt x="21" y="18"/>
                    </a:lnTo>
                    <a:lnTo>
                      <a:pt x="23" y="20"/>
                    </a:lnTo>
                    <a:lnTo>
                      <a:pt x="24" y="19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9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31" y="1"/>
                    </a:lnTo>
                    <a:lnTo>
                      <a:pt x="32" y="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33" y="7"/>
                    </a:lnTo>
                    <a:lnTo>
                      <a:pt x="31" y="21"/>
                    </a:lnTo>
                    <a:lnTo>
                      <a:pt x="29" y="31"/>
                    </a:lnTo>
                    <a:lnTo>
                      <a:pt x="25" y="42"/>
                    </a:lnTo>
                    <a:lnTo>
                      <a:pt x="21" y="53"/>
                    </a:lnTo>
                    <a:lnTo>
                      <a:pt x="16" y="63"/>
                    </a:lnTo>
                    <a:lnTo>
                      <a:pt x="16" y="63"/>
                    </a:lnTo>
                    <a:lnTo>
                      <a:pt x="14" y="64"/>
                    </a:lnTo>
                    <a:lnTo>
                      <a:pt x="14" y="63"/>
                    </a:lnTo>
                    <a:lnTo>
                      <a:pt x="12" y="60"/>
                    </a:lnTo>
                    <a:lnTo>
                      <a:pt x="12" y="60"/>
                    </a:lnTo>
                    <a:lnTo>
                      <a:pt x="12" y="58"/>
                    </a:lnTo>
                    <a:lnTo>
                      <a:pt x="11" y="58"/>
                    </a:lnTo>
                    <a:lnTo>
                      <a:pt x="9" y="56"/>
                    </a:lnTo>
                    <a:lnTo>
                      <a:pt x="9" y="51"/>
                    </a:lnTo>
                    <a:lnTo>
                      <a:pt x="9" y="51"/>
                    </a:lnTo>
                    <a:lnTo>
                      <a:pt x="12" y="51"/>
                    </a:lnTo>
                    <a:lnTo>
                      <a:pt x="15" y="50"/>
                    </a:lnTo>
                    <a:lnTo>
                      <a:pt x="17" y="49"/>
                    </a:lnTo>
                    <a:lnTo>
                      <a:pt x="19" y="47"/>
                    </a:lnTo>
                    <a:lnTo>
                      <a:pt x="19" y="46"/>
                    </a:lnTo>
                    <a:lnTo>
                      <a:pt x="19" y="44"/>
                    </a:lnTo>
                    <a:lnTo>
                      <a:pt x="19" y="43"/>
                    </a:lnTo>
                    <a:lnTo>
                      <a:pt x="17" y="43"/>
                    </a:lnTo>
                    <a:lnTo>
                      <a:pt x="17" y="43"/>
                    </a:lnTo>
                    <a:lnTo>
                      <a:pt x="14" y="43"/>
                    </a:lnTo>
                    <a:lnTo>
                      <a:pt x="10" y="44"/>
                    </a:lnTo>
                    <a:lnTo>
                      <a:pt x="8" y="43"/>
                    </a:lnTo>
                    <a:lnTo>
                      <a:pt x="7" y="42"/>
                    </a:lnTo>
                    <a:lnTo>
                      <a:pt x="6" y="39"/>
                    </a:lnTo>
                    <a:lnTo>
                      <a:pt x="5" y="36"/>
                    </a:lnTo>
                    <a:lnTo>
                      <a:pt x="5" y="36"/>
                    </a:lnTo>
                    <a:lnTo>
                      <a:pt x="7" y="35"/>
                    </a:lnTo>
                    <a:lnTo>
                      <a:pt x="7" y="35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74" name="Freeform 50"/>
              <p:cNvSpPr>
                <a:spLocks/>
              </p:cNvSpPr>
              <p:nvPr/>
            </p:nvSpPr>
            <p:spPr bwMode="auto">
              <a:xfrm>
                <a:off x="5107" y="2186"/>
                <a:ext cx="4" cy="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5" y="3"/>
                  </a:cxn>
                  <a:cxn ang="0">
                    <a:pos x="8" y="3"/>
                  </a:cxn>
                  <a:cxn ang="0">
                    <a:pos x="11" y="2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5" y="0"/>
                  </a:cxn>
                  <a:cxn ang="0">
                    <a:pos x="15" y="0"/>
                  </a:cxn>
                  <a:cxn ang="0">
                    <a:pos x="14" y="3"/>
                  </a:cxn>
                  <a:cxn ang="0">
                    <a:pos x="13" y="6"/>
                  </a:cxn>
                  <a:cxn ang="0">
                    <a:pos x="11" y="7"/>
                  </a:cxn>
                  <a:cxn ang="0">
                    <a:pos x="11" y="7"/>
                  </a:cxn>
                  <a:cxn ang="0">
                    <a:pos x="6" y="7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15" h="7">
                    <a:moveTo>
                      <a:pt x="0" y="1"/>
                    </a:moveTo>
                    <a:lnTo>
                      <a:pt x="2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5" y="3"/>
                    </a:lnTo>
                    <a:lnTo>
                      <a:pt x="8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4" y="3"/>
                    </a:lnTo>
                    <a:lnTo>
                      <a:pt x="13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6" y="7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75" name="Freeform 51"/>
              <p:cNvSpPr>
                <a:spLocks/>
              </p:cNvSpPr>
              <p:nvPr/>
            </p:nvSpPr>
            <p:spPr bwMode="auto">
              <a:xfrm>
                <a:off x="5141" y="2090"/>
                <a:ext cx="55" cy="46"/>
              </a:xfrm>
              <a:custGeom>
                <a:avLst/>
                <a:gdLst/>
                <a:ahLst/>
                <a:cxnLst>
                  <a:cxn ang="0">
                    <a:pos x="4" y="129"/>
                  </a:cxn>
                  <a:cxn ang="0">
                    <a:pos x="4" y="129"/>
                  </a:cxn>
                  <a:cxn ang="0">
                    <a:pos x="0" y="133"/>
                  </a:cxn>
                  <a:cxn ang="0">
                    <a:pos x="0" y="133"/>
                  </a:cxn>
                  <a:cxn ang="0">
                    <a:pos x="0" y="132"/>
                  </a:cxn>
                  <a:cxn ang="0">
                    <a:pos x="0" y="131"/>
                  </a:cxn>
                  <a:cxn ang="0">
                    <a:pos x="2" y="129"/>
                  </a:cxn>
                  <a:cxn ang="0">
                    <a:pos x="2" y="129"/>
                  </a:cxn>
                  <a:cxn ang="0">
                    <a:pos x="9" y="121"/>
                  </a:cxn>
                  <a:cxn ang="0">
                    <a:pos x="16" y="113"/>
                  </a:cxn>
                  <a:cxn ang="0">
                    <a:pos x="25" y="108"/>
                  </a:cxn>
                  <a:cxn ang="0">
                    <a:pos x="32" y="102"/>
                  </a:cxn>
                  <a:cxn ang="0">
                    <a:pos x="51" y="91"/>
                  </a:cxn>
                  <a:cxn ang="0">
                    <a:pos x="73" y="81"/>
                  </a:cxn>
                  <a:cxn ang="0">
                    <a:pos x="73" y="81"/>
                  </a:cxn>
                  <a:cxn ang="0">
                    <a:pos x="97" y="69"/>
                  </a:cxn>
                  <a:cxn ang="0">
                    <a:pos x="107" y="62"/>
                  </a:cxn>
                  <a:cxn ang="0">
                    <a:pos x="117" y="54"/>
                  </a:cxn>
                  <a:cxn ang="0">
                    <a:pos x="126" y="47"/>
                  </a:cxn>
                  <a:cxn ang="0">
                    <a:pos x="135" y="38"/>
                  </a:cxn>
                  <a:cxn ang="0">
                    <a:pos x="141" y="29"/>
                  </a:cxn>
                  <a:cxn ang="0">
                    <a:pos x="147" y="19"/>
                  </a:cxn>
                  <a:cxn ang="0">
                    <a:pos x="147" y="19"/>
                  </a:cxn>
                  <a:cxn ang="0">
                    <a:pos x="150" y="12"/>
                  </a:cxn>
                  <a:cxn ang="0">
                    <a:pos x="153" y="8"/>
                  </a:cxn>
                  <a:cxn ang="0">
                    <a:pos x="159" y="1"/>
                  </a:cxn>
                  <a:cxn ang="0">
                    <a:pos x="159" y="1"/>
                  </a:cxn>
                  <a:cxn ang="0">
                    <a:pos x="161" y="0"/>
                  </a:cxn>
                  <a:cxn ang="0">
                    <a:pos x="161" y="4"/>
                  </a:cxn>
                  <a:cxn ang="0">
                    <a:pos x="161" y="4"/>
                  </a:cxn>
                  <a:cxn ang="0">
                    <a:pos x="160" y="9"/>
                  </a:cxn>
                  <a:cxn ang="0">
                    <a:pos x="159" y="14"/>
                  </a:cxn>
                  <a:cxn ang="0">
                    <a:pos x="155" y="23"/>
                  </a:cxn>
                  <a:cxn ang="0">
                    <a:pos x="147" y="36"/>
                  </a:cxn>
                  <a:cxn ang="0">
                    <a:pos x="147" y="36"/>
                  </a:cxn>
                  <a:cxn ang="0">
                    <a:pos x="140" y="44"/>
                  </a:cxn>
                  <a:cxn ang="0">
                    <a:pos x="135" y="50"/>
                  </a:cxn>
                  <a:cxn ang="0">
                    <a:pos x="122" y="62"/>
                  </a:cxn>
                  <a:cxn ang="0">
                    <a:pos x="107" y="72"/>
                  </a:cxn>
                  <a:cxn ang="0">
                    <a:pos x="94" y="79"/>
                  </a:cxn>
                  <a:cxn ang="0">
                    <a:pos x="94" y="79"/>
                  </a:cxn>
                  <a:cxn ang="0">
                    <a:pos x="72" y="91"/>
                  </a:cxn>
                  <a:cxn ang="0">
                    <a:pos x="48" y="101"/>
                  </a:cxn>
                  <a:cxn ang="0">
                    <a:pos x="48" y="101"/>
                  </a:cxn>
                  <a:cxn ang="0">
                    <a:pos x="38" y="106"/>
                  </a:cxn>
                  <a:cxn ang="0">
                    <a:pos x="30" y="110"/>
                  </a:cxn>
                  <a:cxn ang="0">
                    <a:pos x="18" y="117"/>
                  </a:cxn>
                  <a:cxn ang="0">
                    <a:pos x="10" y="124"/>
                  </a:cxn>
                  <a:cxn ang="0">
                    <a:pos x="4" y="129"/>
                  </a:cxn>
                  <a:cxn ang="0">
                    <a:pos x="4" y="129"/>
                  </a:cxn>
                  <a:cxn ang="0">
                    <a:pos x="4" y="129"/>
                  </a:cxn>
                </a:cxnLst>
                <a:rect l="0" t="0" r="r" b="b"/>
                <a:pathLst>
                  <a:path w="161" h="133">
                    <a:moveTo>
                      <a:pt x="4" y="129"/>
                    </a:moveTo>
                    <a:lnTo>
                      <a:pt x="4" y="129"/>
                    </a:lnTo>
                    <a:lnTo>
                      <a:pt x="0" y="133"/>
                    </a:lnTo>
                    <a:lnTo>
                      <a:pt x="0" y="133"/>
                    </a:lnTo>
                    <a:lnTo>
                      <a:pt x="0" y="132"/>
                    </a:lnTo>
                    <a:lnTo>
                      <a:pt x="0" y="131"/>
                    </a:lnTo>
                    <a:lnTo>
                      <a:pt x="2" y="129"/>
                    </a:lnTo>
                    <a:lnTo>
                      <a:pt x="2" y="129"/>
                    </a:lnTo>
                    <a:lnTo>
                      <a:pt x="9" y="121"/>
                    </a:lnTo>
                    <a:lnTo>
                      <a:pt x="16" y="113"/>
                    </a:lnTo>
                    <a:lnTo>
                      <a:pt x="25" y="108"/>
                    </a:lnTo>
                    <a:lnTo>
                      <a:pt x="32" y="102"/>
                    </a:lnTo>
                    <a:lnTo>
                      <a:pt x="51" y="91"/>
                    </a:lnTo>
                    <a:lnTo>
                      <a:pt x="73" y="81"/>
                    </a:lnTo>
                    <a:lnTo>
                      <a:pt x="73" y="81"/>
                    </a:lnTo>
                    <a:lnTo>
                      <a:pt x="97" y="69"/>
                    </a:lnTo>
                    <a:lnTo>
                      <a:pt x="107" y="62"/>
                    </a:lnTo>
                    <a:lnTo>
                      <a:pt x="117" y="54"/>
                    </a:lnTo>
                    <a:lnTo>
                      <a:pt x="126" y="47"/>
                    </a:lnTo>
                    <a:lnTo>
                      <a:pt x="135" y="38"/>
                    </a:lnTo>
                    <a:lnTo>
                      <a:pt x="141" y="29"/>
                    </a:lnTo>
                    <a:lnTo>
                      <a:pt x="147" y="19"/>
                    </a:lnTo>
                    <a:lnTo>
                      <a:pt x="147" y="19"/>
                    </a:lnTo>
                    <a:lnTo>
                      <a:pt x="150" y="12"/>
                    </a:lnTo>
                    <a:lnTo>
                      <a:pt x="153" y="8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61" y="0"/>
                    </a:lnTo>
                    <a:lnTo>
                      <a:pt x="161" y="4"/>
                    </a:lnTo>
                    <a:lnTo>
                      <a:pt x="161" y="4"/>
                    </a:lnTo>
                    <a:lnTo>
                      <a:pt x="160" y="9"/>
                    </a:lnTo>
                    <a:lnTo>
                      <a:pt x="159" y="14"/>
                    </a:lnTo>
                    <a:lnTo>
                      <a:pt x="155" y="23"/>
                    </a:lnTo>
                    <a:lnTo>
                      <a:pt x="147" y="36"/>
                    </a:lnTo>
                    <a:lnTo>
                      <a:pt x="147" y="36"/>
                    </a:lnTo>
                    <a:lnTo>
                      <a:pt x="140" y="44"/>
                    </a:lnTo>
                    <a:lnTo>
                      <a:pt x="135" y="50"/>
                    </a:lnTo>
                    <a:lnTo>
                      <a:pt x="122" y="62"/>
                    </a:lnTo>
                    <a:lnTo>
                      <a:pt x="107" y="72"/>
                    </a:lnTo>
                    <a:lnTo>
                      <a:pt x="94" y="79"/>
                    </a:lnTo>
                    <a:lnTo>
                      <a:pt x="94" y="79"/>
                    </a:lnTo>
                    <a:lnTo>
                      <a:pt x="72" y="91"/>
                    </a:lnTo>
                    <a:lnTo>
                      <a:pt x="48" y="101"/>
                    </a:lnTo>
                    <a:lnTo>
                      <a:pt x="48" y="101"/>
                    </a:lnTo>
                    <a:lnTo>
                      <a:pt x="38" y="106"/>
                    </a:lnTo>
                    <a:lnTo>
                      <a:pt x="30" y="110"/>
                    </a:lnTo>
                    <a:lnTo>
                      <a:pt x="18" y="117"/>
                    </a:lnTo>
                    <a:lnTo>
                      <a:pt x="10" y="124"/>
                    </a:lnTo>
                    <a:lnTo>
                      <a:pt x="4" y="129"/>
                    </a:lnTo>
                    <a:lnTo>
                      <a:pt x="4" y="129"/>
                    </a:lnTo>
                    <a:lnTo>
                      <a:pt x="4" y="129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76" name="Freeform 52"/>
              <p:cNvSpPr>
                <a:spLocks/>
              </p:cNvSpPr>
              <p:nvPr/>
            </p:nvSpPr>
            <p:spPr bwMode="auto">
              <a:xfrm>
                <a:off x="5172" y="2102"/>
                <a:ext cx="21" cy="21"/>
              </a:xfrm>
              <a:custGeom>
                <a:avLst/>
                <a:gdLst/>
                <a:ahLst/>
                <a:cxnLst>
                  <a:cxn ang="0">
                    <a:pos x="57" y="1"/>
                  </a:cxn>
                  <a:cxn ang="0">
                    <a:pos x="57" y="1"/>
                  </a:cxn>
                  <a:cxn ang="0">
                    <a:pos x="47" y="12"/>
                  </a:cxn>
                  <a:cxn ang="0">
                    <a:pos x="35" y="25"/>
                  </a:cxn>
                  <a:cxn ang="0">
                    <a:pos x="21" y="37"/>
                  </a:cxn>
                  <a:cxn ang="0">
                    <a:pos x="21" y="37"/>
                  </a:cxn>
                  <a:cxn ang="0">
                    <a:pos x="23" y="37"/>
                  </a:cxn>
                  <a:cxn ang="0">
                    <a:pos x="25" y="36"/>
                  </a:cxn>
                  <a:cxn ang="0">
                    <a:pos x="25" y="36"/>
                  </a:cxn>
                  <a:cxn ang="0">
                    <a:pos x="35" y="28"/>
                  </a:cxn>
                  <a:cxn ang="0">
                    <a:pos x="44" y="21"/>
                  </a:cxn>
                  <a:cxn ang="0">
                    <a:pos x="44" y="21"/>
                  </a:cxn>
                  <a:cxn ang="0">
                    <a:pos x="42" y="27"/>
                  </a:cxn>
                  <a:cxn ang="0">
                    <a:pos x="37" y="34"/>
                  </a:cxn>
                  <a:cxn ang="0">
                    <a:pos x="31" y="40"/>
                  </a:cxn>
                  <a:cxn ang="0">
                    <a:pos x="24" y="46"/>
                  </a:cxn>
                  <a:cxn ang="0">
                    <a:pos x="11" y="56"/>
                  </a:cxn>
                  <a:cxn ang="0">
                    <a:pos x="0" y="62"/>
                  </a:cxn>
                  <a:cxn ang="0">
                    <a:pos x="0" y="62"/>
                  </a:cxn>
                  <a:cxn ang="0">
                    <a:pos x="4" y="62"/>
                  </a:cxn>
                  <a:cxn ang="0">
                    <a:pos x="6" y="62"/>
                  </a:cxn>
                  <a:cxn ang="0">
                    <a:pos x="9" y="61"/>
                  </a:cxn>
                  <a:cxn ang="0">
                    <a:pos x="9" y="61"/>
                  </a:cxn>
                  <a:cxn ang="0">
                    <a:pos x="21" y="56"/>
                  </a:cxn>
                  <a:cxn ang="0">
                    <a:pos x="29" y="51"/>
                  </a:cxn>
                  <a:cxn ang="0">
                    <a:pos x="35" y="45"/>
                  </a:cxn>
                  <a:cxn ang="0">
                    <a:pos x="43" y="38"/>
                  </a:cxn>
                  <a:cxn ang="0">
                    <a:pos x="49" y="31"/>
                  </a:cxn>
                  <a:cxn ang="0">
                    <a:pos x="55" y="22"/>
                  </a:cxn>
                  <a:cxn ang="0">
                    <a:pos x="59" y="11"/>
                  </a:cxn>
                  <a:cxn ang="0">
                    <a:pos x="59" y="11"/>
                  </a:cxn>
                  <a:cxn ang="0">
                    <a:pos x="59" y="7"/>
                  </a:cxn>
                  <a:cxn ang="0">
                    <a:pos x="59" y="3"/>
                  </a:cxn>
                  <a:cxn ang="0">
                    <a:pos x="59" y="0"/>
                  </a:cxn>
                  <a:cxn ang="0">
                    <a:pos x="59" y="0"/>
                  </a:cxn>
                  <a:cxn ang="0">
                    <a:pos x="57" y="1"/>
                  </a:cxn>
                  <a:cxn ang="0">
                    <a:pos x="57" y="1"/>
                  </a:cxn>
                </a:cxnLst>
                <a:rect l="0" t="0" r="r" b="b"/>
                <a:pathLst>
                  <a:path w="59" h="62">
                    <a:moveTo>
                      <a:pt x="57" y="1"/>
                    </a:moveTo>
                    <a:lnTo>
                      <a:pt x="57" y="1"/>
                    </a:lnTo>
                    <a:lnTo>
                      <a:pt x="47" y="12"/>
                    </a:lnTo>
                    <a:lnTo>
                      <a:pt x="35" y="25"/>
                    </a:lnTo>
                    <a:lnTo>
                      <a:pt x="21" y="37"/>
                    </a:lnTo>
                    <a:lnTo>
                      <a:pt x="21" y="37"/>
                    </a:lnTo>
                    <a:lnTo>
                      <a:pt x="23" y="37"/>
                    </a:lnTo>
                    <a:lnTo>
                      <a:pt x="25" y="36"/>
                    </a:lnTo>
                    <a:lnTo>
                      <a:pt x="25" y="36"/>
                    </a:lnTo>
                    <a:lnTo>
                      <a:pt x="35" y="28"/>
                    </a:lnTo>
                    <a:lnTo>
                      <a:pt x="44" y="21"/>
                    </a:lnTo>
                    <a:lnTo>
                      <a:pt x="44" y="21"/>
                    </a:lnTo>
                    <a:lnTo>
                      <a:pt x="42" y="27"/>
                    </a:lnTo>
                    <a:lnTo>
                      <a:pt x="37" y="34"/>
                    </a:lnTo>
                    <a:lnTo>
                      <a:pt x="31" y="40"/>
                    </a:lnTo>
                    <a:lnTo>
                      <a:pt x="24" y="46"/>
                    </a:lnTo>
                    <a:lnTo>
                      <a:pt x="11" y="56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4" y="62"/>
                    </a:lnTo>
                    <a:lnTo>
                      <a:pt x="6" y="62"/>
                    </a:lnTo>
                    <a:lnTo>
                      <a:pt x="9" y="61"/>
                    </a:lnTo>
                    <a:lnTo>
                      <a:pt x="9" y="61"/>
                    </a:lnTo>
                    <a:lnTo>
                      <a:pt x="21" y="56"/>
                    </a:lnTo>
                    <a:lnTo>
                      <a:pt x="29" y="51"/>
                    </a:lnTo>
                    <a:lnTo>
                      <a:pt x="35" y="45"/>
                    </a:lnTo>
                    <a:lnTo>
                      <a:pt x="43" y="38"/>
                    </a:lnTo>
                    <a:lnTo>
                      <a:pt x="49" y="31"/>
                    </a:lnTo>
                    <a:lnTo>
                      <a:pt x="55" y="22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7"/>
                    </a:lnTo>
                    <a:lnTo>
                      <a:pt x="59" y="3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7" y="1"/>
                    </a:lnTo>
                    <a:lnTo>
                      <a:pt x="57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77" name="Freeform 53"/>
              <p:cNvSpPr>
                <a:spLocks/>
              </p:cNvSpPr>
              <p:nvPr/>
            </p:nvSpPr>
            <p:spPr bwMode="auto">
              <a:xfrm>
                <a:off x="5141" y="2118"/>
                <a:ext cx="32" cy="21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94" y="0"/>
                  </a:cxn>
                  <a:cxn ang="0">
                    <a:pos x="67" y="15"/>
                  </a:cxn>
                  <a:cxn ang="0">
                    <a:pos x="40" y="32"/>
                  </a:cxn>
                  <a:cxn ang="0">
                    <a:pos x="40" y="32"/>
                  </a:cxn>
                  <a:cxn ang="0">
                    <a:pos x="43" y="31"/>
                  </a:cxn>
                  <a:cxn ang="0">
                    <a:pos x="47" y="30"/>
                  </a:cxn>
                  <a:cxn ang="0">
                    <a:pos x="54" y="27"/>
                  </a:cxn>
                  <a:cxn ang="0">
                    <a:pos x="54" y="27"/>
                  </a:cxn>
                  <a:cxn ang="0">
                    <a:pos x="64" y="22"/>
                  </a:cxn>
                  <a:cxn ang="0">
                    <a:pos x="72" y="18"/>
                  </a:cxn>
                  <a:cxn ang="0">
                    <a:pos x="75" y="16"/>
                  </a:cxn>
                  <a:cxn ang="0">
                    <a:pos x="76" y="17"/>
                  </a:cxn>
                  <a:cxn ang="0">
                    <a:pos x="77" y="18"/>
                  </a:cxn>
                  <a:cxn ang="0">
                    <a:pos x="76" y="19"/>
                  </a:cxn>
                  <a:cxn ang="0">
                    <a:pos x="76" y="19"/>
                  </a:cxn>
                  <a:cxn ang="0">
                    <a:pos x="77" y="19"/>
                  </a:cxn>
                  <a:cxn ang="0">
                    <a:pos x="77" y="19"/>
                  </a:cxn>
                  <a:cxn ang="0">
                    <a:pos x="66" y="28"/>
                  </a:cxn>
                  <a:cxn ang="0">
                    <a:pos x="56" y="36"/>
                  </a:cxn>
                  <a:cxn ang="0">
                    <a:pos x="47" y="42"/>
                  </a:cxn>
                  <a:cxn ang="0">
                    <a:pos x="37" y="47"/>
                  </a:cxn>
                  <a:cxn ang="0">
                    <a:pos x="19" y="53"/>
                  </a:cxn>
                  <a:cxn ang="0">
                    <a:pos x="6" y="57"/>
                  </a:cxn>
                  <a:cxn ang="0">
                    <a:pos x="6" y="57"/>
                  </a:cxn>
                  <a:cxn ang="0">
                    <a:pos x="2" y="58"/>
                  </a:cxn>
                  <a:cxn ang="0">
                    <a:pos x="1" y="58"/>
                  </a:cxn>
                  <a:cxn ang="0">
                    <a:pos x="1" y="60"/>
                  </a:cxn>
                  <a:cxn ang="0">
                    <a:pos x="0" y="61"/>
                  </a:cxn>
                  <a:cxn ang="0">
                    <a:pos x="0" y="61"/>
                  </a:cxn>
                  <a:cxn ang="0">
                    <a:pos x="8" y="60"/>
                  </a:cxn>
                  <a:cxn ang="0">
                    <a:pos x="18" y="57"/>
                  </a:cxn>
                  <a:cxn ang="0">
                    <a:pos x="18" y="57"/>
                  </a:cxn>
                  <a:cxn ang="0">
                    <a:pos x="28" y="55"/>
                  </a:cxn>
                  <a:cxn ang="0">
                    <a:pos x="37" y="53"/>
                  </a:cxn>
                  <a:cxn ang="0">
                    <a:pos x="46" y="50"/>
                  </a:cxn>
                  <a:cxn ang="0">
                    <a:pos x="56" y="44"/>
                  </a:cxn>
                  <a:cxn ang="0">
                    <a:pos x="68" y="37"/>
                  </a:cxn>
                  <a:cxn ang="0">
                    <a:pos x="80" y="28"/>
                  </a:cxn>
                  <a:cxn ang="0">
                    <a:pos x="92" y="16"/>
                  </a:cxn>
                  <a:cxn ang="0">
                    <a:pos x="92" y="16"/>
                  </a:cxn>
                  <a:cxn ang="0">
                    <a:pos x="94" y="13"/>
                  </a:cxn>
                  <a:cxn ang="0">
                    <a:pos x="96" y="11"/>
                  </a:cxn>
                  <a:cxn ang="0">
                    <a:pos x="97" y="5"/>
                  </a:cxn>
                  <a:cxn ang="0">
                    <a:pos x="96" y="2"/>
                  </a:cxn>
                  <a:cxn ang="0">
                    <a:pos x="94" y="0"/>
                  </a:cxn>
                  <a:cxn ang="0">
                    <a:pos x="94" y="0"/>
                  </a:cxn>
                  <a:cxn ang="0">
                    <a:pos x="94" y="0"/>
                  </a:cxn>
                </a:cxnLst>
                <a:rect l="0" t="0" r="r" b="b"/>
                <a:pathLst>
                  <a:path w="97" h="61">
                    <a:moveTo>
                      <a:pt x="94" y="0"/>
                    </a:moveTo>
                    <a:lnTo>
                      <a:pt x="94" y="0"/>
                    </a:lnTo>
                    <a:lnTo>
                      <a:pt x="67" y="15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3" y="31"/>
                    </a:lnTo>
                    <a:lnTo>
                      <a:pt x="47" y="30"/>
                    </a:lnTo>
                    <a:lnTo>
                      <a:pt x="54" y="27"/>
                    </a:lnTo>
                    <a:lnTo>
                      <a:pt x="54" y="27"/>
                    </a:lnTo>
                    <a:lnTo>
                      <a:pt x="64" y="22"/>
                    </a:lnTo>
                    <a:lnTo>
                      <a:pt x="72" y="18"/>
                    </a:lnTo>
                    <a:lnTo>
                      <a:pt x="75" y="16"/>
                    </a:lnTo>
                    <a:lnTo>
                      <a:pt x="76" y="17"/>
                    </a:lnTo>
                    <a:lnTo>
                      <a:pt x="77" y="18"/>
                    </a:lnTo>
                    <a:lnTo>
                      <a:pt x="76" y="19"/>
                    </a:lnTo>
                    <a:lnTo>
                      <a:pt x="76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66" y="28"/>
                    </a:lnTo>
                    <a:lnTo>
                      <a:pt x="56" y="36"/>
                    </a:lnTo>
                    <a:lnTo>
                      <a:pt x="47" y="42"/>
                    </a:lnTo>
                    <a:lnTo>
                      <a:pt x="37" y="47"/>
                    </a:lnTo>
                    <a:lnTo>
                      <a:pt x="19" y="53"/>
                    </a:lnTo>
                    <a:lnTo>
                      <a:pt x="6" y="57"/>
                    </a:lnTo>
                    <a:lnTo>
                      <a:pt x="6" y="57"/>
                    </a:lnTo>
                    <a:lnTo>
                      <a:pt x="2" y="58"/>
                    </a:lnTo>
                    <a:lnTo>
                      <a:pt x="1" y="58"/>
                    </a:lnTo>
                    <a:lnTo>
                      <a:pt x="1" y="60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8" y="60"/>
                    </a:lnTo>
                    <a:lnTo>
                      <a:pt x="18" y="57"/>
                    </a:lnTo>
                    <a:lnTo>
                      <a:pt x="18" y="57"/>
                    </a:lnTo>
                    <a:lnTo>
                      <a:pt x="28" y="55"/>
                    </a:lnTo>
                    <a:lnTo>
                      <a:pt x="37" y="53"/>
                    </a:lnTo>
                    <a:lnTo>
                      <a:pt x="46" y="50"/>
                    </a:lnTo>
                    <a:lnTo>
                      <a:pt x="56" y="44"/>
                    </a:lnTo>
                    <a:lnTo>
                      <a:pt x="68" y="37"/>
                    </a:lnTo>
                    <a:lnTo>
                      <a:pt x="80" y="28"/>
                    </a:lnTo>
                    <a:lnTo>
                      <a:pt x="92" y="16"/>
                    </a:lnTo>
                    <a:lnTo>
                      <a:pt x="92" y="16"/>
                    </a:lnTo>
                    <a:lnTo>
                      <a:pt x="94" y="13"/>
                    </a:lnTo>
                    <a:lnTo>
                      <a:pt x="96" y="11"/>
                    </a:lnTo>
                    <a:lnTo>
                      <a:pt x="97" y="5"/>
                    </a:lnTo>
                    <a:lnTo>
                      <a:pt x="96" y="2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78" name="Freeform 54"/>
              <p:cNvSpPr>
                <a:spLocks/>
              </p:cNvSpPr>
              <p:nvPr/>
            </p:nvSpPr>
            <p:spPr bwMode="auto">
              <a:xfrm>
                <a:off x="5138" y="2139"/>
                <a:ext cx="8" cy="4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1" y="2"/>
                  </a:cxn>
                  <a:cxn ang="0">
                    <a:pos x="14" y="2"/>
                  </a:cxn>
                  <a:cxn ang="0">
                    <a:pos x="26" y="0"/>
                  </a:cxn>
                  <a:cxn ang="0">
                    <a:pos x="26" y="0"/>
                  </a:cxn>
                  <a:cxn ang="0">
                    <a:pos x="28" y="0"/>
                  </a:cxn>
                  <a:cxn ang="0">
                    <a:pos x="27" y="0"/>
                  </a:cxn>
                  <a:cxn ang="0">
                    <a:pos x="20" y="2"/>
                  </a:cxn>
                  <a:cxn ang="0">
                    <a:pos x="2" y="8"/>
                  </a:cxn>
                  <a:cxn ang="0">
                    <a:pos x="2" y="8"/>
                  </a:cxn>
                  <a:cxn ang="0">
                    <a:pos x="1" y="9"/>
                  </a:cxn>
                  <a:cxn ang="0">
                    <a:pos x="0" y="9"/>
                  </a:cxn>
                  <a:cxn ang="0">
                    <a:pos x="0" y="6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0" t="0" r="r" b="b"/>
                <a:pathLst>
                  <a:path w="28" h="9">
                    <a:moveTo>
                      <a:pt x="1" y="2"/>
                    </a:moveTo>
                    <a:lnTo>
                      <a:pt x="1" y="2"/>
                    </a:lnTo>
                    <a:lnTo>
                      <a:pt x="14" y="2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8" y="0"/>
                    </a:lnTo>
                    <a:lnTo>
                      <a:pt x="27" y="0"/>
                    </a:lnTo>
                    <a:lnTo>
                      <a:pt x="20" y="2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79" name="Freeform 55"/>
              <p:cNvSpPr>
                <a:spLocks/>
              </p:cNvSpPr>
              <p:nvPr/>
            </p:nvSpPr>
            <p:spPr bwMode="auto">
              <a:xfrm>
                <a:off x="5138" y="2147"/>
                <a:ext cx="6" cy="1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10" y="0"/>
                  </a:cxn>
                  <a:cxn ang="0">
                    <a:pos x="17" y="0"/>
                  </a:cxn>
                  <a:cxn ang="0">
                    <a:pos x="17" y="0"/>
                  </a:cxn>
                  <a:cxn ang="0">
                    <a:pos x="18" y="0"/>
                  </a:cxn>
                  <a:cxn ang="0">
                    <a:pos x="18" y="0"/>
                  </a:cxn>
                  <a:cxn ang="0">
                    <a:pos x="13" y="1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0" y="3"/>
                  </a:cxn>
                  <a:cxn ang="0">
                    <a:pos x="0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18" h="3">
                    <a:moveTo>
                      <a:pt x="2" y="0"/>
                    </a:moveTo>
                    <a:lnTo>
                      <a:pt x="2" y="0"/>
                    </a:lnTo>
                    <a:lnTo>
                      <a:pt x="10" y="0"/>
                    </a:lnTo>
                    <a:lnTo>
                      <a:pt x="17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3" y="1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auto">
              <a:xfrm>
                <a:off x="5137" y="2154"/>
                <a:ext cx="4" cy="3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7" y="3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12" y="0"/>
                  </a:cxn>
                  <a:cxn ang="0">
                    <a:pos x="11" y="1"/>
                  </a:cxn>
                  <a:cxn ang="0">
                    <a:pos x="5" y="6"/>
                  </a:cxn>
                  <a:cxn ang="0">
                    <a:pos x="5" y="6"/>
                  </a:cxn>
                  <a:cxn ang="0">
                    <a:pos x="3" y="6"/>
                  </a:cxn>
                  <a:cxn ang="0">
                    <a:pos x="1" y="5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0" t="0" r="r" b="b"/>
                <a:pathLst>
                  <a:path w="12" h="6">
                    <a:moveTo>
                      <a:pt x="1" y="1"/>
                    </a:moveTo>
                    <a:lnTo>
                      <a:pt x="1" y="1"/>
                    </a:lnTo>
                    <a:lnTo>
                      <a:pt x="7" y="3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1" y="1"/>
                    </a:lnTo>
                    <a:lnTo>
                      <a:pt x="5" y="6"/>
                    </a:lnTo>
                    <a:lnTo>
                      <a:pt x="5" y="6"/>
                    </a:lnTo>
                    <a:lnTo>
                      <a:pt x="3" y="6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auto">
              <a:xfrm>
                <a:off x="5162" y="2116"/>
                <a:ext cx="27" cy="20"/>
              </a:xfrm>
              <a:custGeom>
                <a:avLst/>
                <a:gdLst/>
                <a:ahLst/>
                <a:cxnLst>
                  <a:cxn ang="0">
                    <a:pos x="36" y="32"/>
                  </a:cxn>
                  <a:cxn ang="0">
                    <a:pos x="36" y="32"/>
                  </a:cxn>
                  <a:cxn ang="0">
                    <a:pos x="42" y="29"/>
                  </a:cxn>
                  <a:cxn ang="0">
                    <a:pos x="49" y="25"/>
                  </a:cxn>
                  <a:cxn ang="0">
                    <a:pos x="61" y="19"/>
                  </a:cxn>
                  <a:cxn ang="0">
                    <a:pos x="69" y="10"/>
                  </a:cxn>
                  <a:cxn ang="0">
                    <a:pos x="78" y="0"/>
                  </a:cxn>
                  <a:cxn ang="0">
                    <a:pos x="78" y="0"/>
                  </a:cxn>
                  <a:cxn ang="0">
                    <a:pos x="79" y="0"/>
                  </a:cxn>
                  <a:cxn ang="0">
                    <a:pos x="79" y="0"/>
                  </a:cxn>
                  <a:cxn ang="0">
                    <a:pos x="79" y="2"/>
                  </a:cxn>
                  <a:cxn ang="0">
                    <a:pos x="79" y="2"/>
                  </a:cxn>
                  <a:cxn ang="0">
                    <a:pos x="80" y="5"/>
                  </a:cxn>
                  <a:cxn ang="0">
                    <a:pos x="79" y="12"/>
                  </a:cxn>
                  <a:cxn ang="0">
                    <a:pos x="78" y="18"/>
                  </a:cxn>
                  <a:cxn ang="0">
                    <a:pos x="76" y="23"/>
                  </a:cxn>
                  <a:cxn ang="0">
                    <a:pos x="72" y="30"/>
                  </a:cxn>
                  <a:cxn ang="0">
                    <a:pos x="67" y="35"/>
                  </a:cxn>
                  <a:cxn ang="0">
                    <a:pos x="67" y="35"/>
                  </a:cxn>
                  <a:cxn ang="0">
                    <a:pos x="61" y="40"/>
                  </a:cxn>
                  <a:cxn ang="0">
                    <a:pos x="53" y="46"/>
                  </a:cxn>
                  <a:cxn ang="0">
                    <a:pos x="46" y="50"/>
                  </a:cxn>
                  <a:cxn ang="0">
                    <a:pos x="37" y="55"/>
                  </a:cxn>
                  <a:cxn ang="0">
                    <a:pos x="28" y="58"/>
                  </a:cxn>
                  <a:cxn ang="0">
                    <a:pos x="21" y="60"/>
                  </a:cxn>
                  <a:cxn ang="0">
                    <a:pos x="13" y="61"/>
                  </a:cxn>
                  <a:cxn ang="0">
                    <a:pos x="8" y="61"/>
                  </a:cxn>
                  <a:cxn ang="0">
                    <a:pos x="8" y="61"/>
                  </a:cxn>
                  <a:cxn ang="0">
                    <a:pos x="1" y="60"/>
                  </a:cxn>
                  <a:cxn ang="0">
                    <a:pos x="0" y="60"/>
                  </a:cxn>
                  <a:cxn ang="0">
                    <a:pos x="4" y="60"/>
                  </a:cxn>
                  <a:cxn ang="0">
                    <a:pos x="4" y="60"/>
                  </a:cxn>
                  <a:cxn ang="0">
                    <a:pos x="10" y="59"/>
                  </a:cxn>
                  <a:cxn ang="0">
                    <a:pos x="10" y="59"/>
                  </a:cxn>
                  <a:cxn ang="0">
                    <a:pos x="25" y="52"/>
                  </a:cxn>
                  <a:cxn ang="0">
                    <a:pos x="39" y="45"/>
                  </a:cxn>
                  <a:cxn ang="0">
                    <a:pos x="52" y="36"/>
                  </a:cxn>
                  <a:cxn ang="0">
                    <a:pos x="64" y="26"/>
                  </a:cxn>
                  <a:cxn ang="0">
                    <a:pos x="64" y="26"/>
                  </a:cxn>
                  <a:cxn ang="0">
                    <a:pos x="67" y="22"/>
                  </a:cxn>
                  <a:cxn ang="0">
                    <a:pos x="69" y="19"/>
                  </a:cxn>
                  <a:cxn ang="0">
                    <a:pos x="69" y="19"/>
                  </a:cxn>
                  <a:cxn ang="0">
                    <a:pos x="68" y="18"/>
                  </a:cxn>
                  <a:cxn ang="0">
                    <a:pos x="63" y="21"/>
                  </a:cxn>
                  <a:cxn ang="0">
                    <a:pos x="63" y="21"/>
                  </a:cxn>
                  <a:cxn ang="0">
                    <a:pos x="55" y="25"/>
                  </a:cxn>
                  <a:cxn ang="0">
                    <a:pos x="50" y="29"/>
                  </a:cxn>
                  <a:cxn ang="0">
                    <a:pos x="41" y="32"/>
                  </a:cxn>
                  <a:cxn ang="0">
                    <a:pos x="36" y="32"/>
                  </a:cxn>
                  <a:cxn ang="0">
                    <a:pos x="36" y="32"/>
                  </a:cxn>
                  <a:cxn ang="0">
                    <a:pos x="36" y="32"/>
                  </a:cxn>
                  <a:cxn ang="0">
                    <a:pos x="36" y="32"/>
                  </a:cxn>
                  <a:cxn ang="0">
                    <a:pos x="36" y="32"/>
                  </a:cxn>
                </a:cxnLst>
                <a:rect l="0" t="0" r="r" b="b"/>
                <a:pathLst>
                  <a:path w="80" h="61">
                    <a:moveTo>
                      <a:pt x="36" y="32"/>
                    </a:moveTo>
                    <a:lnTo>
                      <a:pt x="36" y="32"/>
                    </a:lnTo>
                    <a:lnTo>
                      <a:pt x="42" y="29"/>
                    </a:lnTo>
                    <a:lnTo>
                      <a:pt x="49" y="25"/>
                    </a:lnTo>
                    <a:lnTo>
                      <a:pt x="61" y="19"/>
                    </a:lnTo>
                    <a:lnTo>
                      <a:pt x="69" y="1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9" y="2"/>
                    </a:lnTo>
                    <a:lnTo>
                      <a:pt x="79" y="2"/>
                    </a:lnTo>
                    <a:lnTo>
                      <a:pt x="80" y="5"/>
                    </a:lnTo>
                    <a:lnTo>
                      <a:pt x="79" y="12"/>
                    </a:lnTo>
                    <a:lnTo>
                      <a:pt x="78" y="18"/>
                    </a:lnTo>
                    <a:lnTo>
                      <a:pt x="76" y="23"/>
                    </a:lnTo>
                    <a:lnTo>
                      <a:pt x="72" y="30"/>
                    </a:lnTo>
                    <a:lnTo>
                      <a:pt x="67" y="35"/>
                    </a:lnTo>
                    <a:lnTo>
                      <a:pt x="67" y="35"/>
                    </a:lnTo>
                    <a:lnTo>
                      <a:pt x="61" y="40"/>
                    </a:lnTo>
                    <a:lnTo>
                      <a:pt x="53" y="46"/>
                    </a:lnTo>
                    <a:lnTo>
                      <a:pt x="46" y="50"/>
                    </a:lnTo>
                    <a:lnTo>
                      <a:pt x="37" y="55"/>
                    </a:lnTo>
                    <a:lnTo>
                      <a:pt x="28" y="58"/>
                    </a:lnTo>
                    <a:lnTo>
                      <a:pt x="21" y="60"/>
                    </a:lnTo>
                    <a:lnTo>
                      <a:pt x="13" y="61"/>
                    </a:lnTo>
                    <a:lnTo>
                      <a:pt x="8" y="61"/>
                    </a:lnTo>
                    <a:lnTo>
                      <a:pt x="8" y="61"/>
                    </a:lnTo>
                    <a:lnTo>
                      <a:pt x="1" y="60"/>
                    </a:lnTo>
                    <a:lnTo>
                      <a:pt x="0" y="60"/>
                    </a:lnTo>
                    <a:lnTo>
                      <a:pt x="4" y="60"/>
                    </a:lnTo>
                    <a:lnTo>
                      <a:pt x="4" y="60"/>
                    </a:lnTo>
                    <a:lnTo>
                      <a:pt x="10" y="59"/>
                    </a:lnTo>
                    <a:lnTo>
                      <a:pt x="10" y="59"/>
                    </a:lnTo>
                    <a:lnTo>
                      <a:pt x="25" y="52"/>
                    </a:lnTo>
                    <a:lnTo>
                      <a:pt x="39" y="45"/>
                    </a:lnTo>
                    <a:lnTo>
                      <a:pt x="52" y="36"/>
                    </a:lnTo>
                    <a:lnTo>
                      <a:pt x="64" y="26"/>
                    </a:lnTo>
                    <a:lnTo>
                      <a:pt x="64" y="26"/>
                    </a:lnTo>
                    <a:lnTo>
                      <a:pt x="67" y="22"/>
                    </a:lnTo>
                    <a:lnTo>
                      <a:pt x="69" y="19"/>
                    </a:lnTo>
                    <a:lnTo>
                      <a:pt x="69" y="19"/>
                    </a:lnTo>
                    <a:lnTo>
                      <a:pt x="68" y="18"/>
                    </a:lnTo>
                    <a:lnTo>
                      <a:pt x="63" y="21"/>
                    </a:lnTo>
                    <a:lnTo>
                      <a:pt x="63" y="21"/>
                    </a:lnTo>
                    <a:lnTo>
                      <a:pt x="55" y="25"/>
                    </a:lnTo>
                    <a:lnTo>
                      <a:pt x="50" y="29"/>
                    </a:lnTo>
                    <a:lnTo>
                      <a:pt x="41" y="32"/>
                    </a:lnTo>
                    <a:lnTo>
                      <a:pt x="36" y="32"/>
                    </a:lnTo>
                    <a:lnTo>
                      <a:pt x="36" y="32"/>
                    </a:lnTo>
                    <a:lnTo>
                      <a:pt x="36" y="32"/>
                    </a:lnTo>
                    <a:lnTo>
                      <a:pt x="36" y="32"/>
                    </a:lnTo>
                    <a:lnTo>
                      <a:pt x="36" y="3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82" name="Freeform 58"/>
              <p:cNvSpPr>
                <a:spLocks/>
              </p:cNvSpPr>
              <p:nvPr/>
            </p:nvSpPr>
            <p:spPr bwMode="auto">
              <a:xfrm>
                <a:off x="5141" y="2132"/>
                <a:ext cx="25" cy="14"/>
              </a:xfrm>
              <a:custGeom>
                <a:avLst/>
                <a:gdLst/>
                <a:ahLst/>
                <a:cxnLst>
                  <a:cxn ang="0">
                    <a:pos x="76" y="1"/>
                  </a:cxn>
                  <a:cxn ang="0">
                    <a:pos x="76" y="1"/>
                  </a:cxn>
                  <a:cxn ang="0">
                    <a:pos x="76" y="0"/>
                  </a:cxn>
                  <a:cxn ang="0">
                    <a:pos x="74" y="0"/>
                  </a:cxn>
                  <a:cxn ang="0">
                    <a:pos x="67" y="4"/>
                  </a:cxn>
                  <a:cxn ang="0">
                    <a:pos x="56" y="11"/>
                  </a:cxn>
                  <a:cxn ang="0">
                    <a:pos x="56" y="11"/>
                  </a:cxn>
                  <a:cxn ang="0">
                    <a:pos x="54" y="14"/>
                  </a:cxn>
                  <a:cxn ang="0">
                    <a:pos x="52" y="17"/>
                  </a:cxn>
                  <a:cxn ang="0">
                    <a:pos x="48" y="21"/>
                  </a:cxn>
                  <a:cxn ang="0">
                    <a:pos x="36" y="26"/>
                  </a:cxn>
                  <a:cxn ang="0">
                    <a:pos x="36" y="26"/>
                  </a:cxn>
                  <a:cxn ang="0">
                    <a:pos x="24" y="32"/>
                  </a:cxn>
                  <a:cxn ang="0">
                    <a:pos x="15" y="34"/>
                  </a:cxn>
                  <a:cxn ang="0">
                    <a:pos x="2" y="36"/>
                  </a:cxn>
                  <a:cxn ang="0">
                    <a:pos x="2" y="36"/>
                  </a:cxn>
                  <a:cxn ang="0">
                    <a:pos x="0" y="37"/>
                  </a:cxn>
                  <a:cxn ang="0">
                    <a:pos x="0" y="38"/>
                  </a:cxn>
                  <a:cxn ang="0">
                    <a:pos x="2" y="39"/>
                  </a:cxn>
                  <a:cxn ang="0">
                    <a:pos x="2" y="39"/>
                  </a:cxn>
                  <a:cxn ang="0">
                    <a:pos x="12" y="38"/>
                  </a:cxn>
                  <a:cxn ang="0">
                    <a:pos x="24" y="37"/>
                  </a:cxn>
                  <a:cxn ang="0">
                    <a:pos x="37" y="33"/>
                  </a:cxn>
                  <a:cxn ang="0">
                    <a:pos x="43" y="30"/>
                  </a:cxn>
                  <a:cxn ang="0">
                    <a:pos x="50" y="27"/>
                  </a:cxn>
                  <a:cxn ang="0">
                    <a:pos x="50" y="27"/>
                  </a:cxn>
                  <a:cxn ang="0">
                    <a:pos x="60" y="20"/>
                  </a:cxn>
                  <a:cxn ang="0">
                    <a:pos x="67" y="14"/>
                  </a:cxn>
                  <a:cxn ang="0">
                    <a:pos x="72" y="8"/>
                  </a:cxn>
                  <a:cxn ang="0">
                    <a:pos x="76" y="1"/>
                  </a:cxn>
                  <a:cxn ang="0">
                    <a:pos x="76" y="1"/>
                  </a:cxn>
                  <a:cxn ang="0">
                    <a:pos x="76" y="1"/>
                  </a:cxn>
                </a:cxnLst>
                <a:rect l="0" t="0" r="r" b="b"/>
                <a:pathLst>
                  <a:path w="76" h="39">
                    <a:moveTo>
                      <a:pt x="76" y="1"/>
                    </a:moveTo>
                    <a:lnTo>
                      <a:pt x="76" y="1"/>
                    </a:lnTo>
                    <a:lnTo>
                      <a:pt x="76" y="0"/>
                    </a:lnTo>
                    <a:lnTo>
                      <a:pt x="74" y="0"/>
                    </a:lnTo>
                    <a:lnTo>
                      <a:pt x="67" y="4"/>
                    </a:lnTo>
                    <a:lnTo>
                      <a:pt x="56" y="11"/>
                    </a:lnTo>
                    <a:lnTo>
                      <a:pt x="56" y="11"/>
                    </a:lnTo>
                    <a:lnTo>
                      <a:pt x="54" y="14"/>
                    </a:lnTo>
                    <a:lnTo>
                      <a:pt x="52" y="17"/>
                    </a:lnTo>
                    <a:lnTo>
                      <a:pt x="48" y="21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24" y="32"/>
                    </a:lnTo>
                    <a:lnTo>
                      <a:pt x="15" y="34"/>
                    </a:lnTo>
                    <a:lnTo>
                      <a:pt x="2" y="36"/>
                    </a:lnTo>
                    <a:lnTo>
                      <a:pt x="2" y="36"/>
                    </a:lnTo>
                    <a:lnTo>
                      <a:pt x="0" y="37"/>
                    </a:lnTo>
                    <a:lnTo>
                      <a:pt x="0" y="38"/>
                    </a:lnTo>
                    <a:lnTo>
                      <a:pt x="2" y="39"/>
                    </a:lnTo>
                    <a:lnTo>
                      <a:pt x="2" y="39"/>
                    </a:lnTo>
                    <a:lnTo>
                      <a:pt x="12" y="38"/>
                    </a:lnTo>
                    <a:lnTo>
                      <a:pt x="24" y="37"/>
                    </a:lnTo>
                    <a:lnTo>
                      <a:pt x="37" y="33"/>
                    </a:lnTo>
                    <a:lnTo>
                      <a:pt x="43" y="30"/>
                    </a:lnTo>
                    <a:lnTo>
                      <a:pt x="50" y="27"/>
                    </a:lnTo>
                    <a:lnTo>
                      <a:pt x="50" y="27"/>
                    </a:lnTo>
                    <a:lnTo>
                      <a:pt x="60" y="20"/>
                    </a:lnTo>
                    <a:lnTo>
                      <a:pt x="67" y="14"/>
                    </a:lnTo>
                    <a:lnTo>
                      <a:pt x="72" y="8"/>
                    </a:lnTo>
                    <a:lnTo>
                      <a:pt x="76" y="1"/>
                    </a:lnTo>
                    <a:lnTo>
                      <a:pt x="76" y="1"/>
                    </a:lnTo>
                    <a:lnTo>
                      <a:pt x="76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83" name="Freeform 59"/>
              <p:cNvSpPr>
                <a:spLocks/>
              </p:cNvSpPr>
              <p:nvPr/>
            </p:nvSpPr>
            <p:spPr bwMode="auto">
              <a:xfrm>
                <a:off x="5158" y="2133"/>
                <a:ext cx="22" cy="13"/>
              </a:xfrm>
              <a:custGeom>
                <a:avLst/>
                <a:gdLst/>
                <a:ahLst/>
                <a:cxnLst>
                  <a:cxn ang="0">
                    <a:pos x="22" y="20"/>
                  </a:cxn>
                  <a:cxn ang="0">
                    <a:pos x="22" y="20"/>
                  </a:cxn>
                  <a:cxn ang="0">
                    <a:pos x="34" y="17"/>
                  </a:cxn>
                  <a:cxn ang="0">
                    <a:pos x="49" y="10"/>
                  </a:cxn>
                  <a:cxn ang="0">
                    <a:pos x="70" y="0"/>
                  </a:cxn>
                  <a:cxn ang="0">
                    <a:pos x="70" y="0"/>
                  </a:cxn>
                  <a:cxn ang="0">
                    <a:pos x="70" y="1"/>
                  </a:cxn>
                  <a:cxn ang="0">
                    <a:pos x="68" y="4"/>
                  </a:cxn>
                  <a:cxn ang="0">
                    <a:pos x="65" y="8"/>
                  </a:cxn>
                  <a:cxn ang="0">
                    <a:pos x="65" y="8"/>
                  </a:cxn>
                  <a:cxn ang="0">
                    <a:pos x="59" y="14"/>
                  </a:cxn>
                  <a:cxn ang="0">
                    <a:pos x="53" y="20"/>
                  </a:cxn>
                  <a:cxn ang="0">
                    <a:pos x="46" y="25"/>
                  </a:cxn>
                  <a:cxn ang="0">
                    <a:pos x="40" y="30"/>
                  </a:cxn>
                  <a:cxn ang="0">
                    <a:pos x="31" y="34"/>
                  </a:cxn>
                  <a:cxn ang="0">
                    <a:pos x="22" y="37"/>
                  </a:cxn>
                  <a:cxn ang="0">
                    <a:pos x="12" y="39"/>
                  </a:cxn>
                  <a:cxn ang="0">
                    <a:pos x="1" y="41"/>
                  </a:cxn>
                  <a:cxn ang="0">
                    <a:pos x="1" y="41"/>
                  </a:cxn>
                  <a:cxn ang="0">
                    <a:pos x="0" y="38"/>
                  </a:cxn>
                  <a:cxn ang="0">
                    <a:pos x="2" y="37"/>
                  </a:cxn>
                  <a:cxn ang="0">
                    <a:pos x="2" y="37"/>
                  </a:cxn>
                  <a:cxn ang="0">
                    <a:pos x="14" y="34"/>
                  </a:cxn>
                  <a:cxn ang="0">
                    <a:pos x="22" y="31"/>
                  </a:cxn>
                  <a:cxn ang="0">
                    <a:pos x="33" y="24"/>
                  </a:cxn>
                  <a:cxn ang="0">
                    <a:pos x="33" y="24"/>
                  </a:cxn>
                  <a:cxn ang="0">
                    <a:pos x="38" y="21"/>
                  </a:cxn>
                  <a:cxn ang="0">
                    <a:pos x="39" y="20"/>
                  </a:cxn>
                  <a:cxn ang="0">
                    <a:pos x="39" y="19"/>
                  </a:cxn>
                  <a:cxn ang="0">
                    <a:pos x="37" y="19"/>
                  </a:cxn>
                  <a:cxn ang="0">
                    <a:pos x="33" y="19"/>
                  </a:cxn>
                  <a:cxn ang="0">
                    <a:pos x="33" y="19"/>
                  </a:cxn>
                  <a:cxn ang="0">
                    <a:pos x="28" y="21"/>
                  </a:cxn>
                  <a:cxn ang="0">
                    <a:pos x="25" y="21"/>
                  </a:cxn>
                  <a:cxn ang="0">
                    <a:pos x="22" y="20"/>
                  </a:cxn>
                  <a:cxn ang="0">
                    <a:pos x="22" y="20"/>
                  </a:cxn>
                  <a:cxn ang="0">
                    <a:pos x="22" y="20"/>
                  </a:cxn>
                </a:cxnLst>
                <a:rect l="0" t="0" r="r" b="b"/>
                <a:pathLst>
                  <a:path w="70" h="41">
                    <a:moveTo>
                      <a:pt x="22" y="20"/>
                    </a:moveTo>
                    <a:lnTo>
                      <a:pt x="22" y="20"/>
                    </a:lnTo>
                    <a:lnTo>
                      <a:pt x="34" y="17"/>
                    </a:lnTo>
                    <a:lnTo>
                      <a:pt x="49" y="10"/>
                    </a:lnTo>
                    <a:lnTo>
                      <a:pt x="70" y="0"/>
                    </a:lnTo>
                    <a:lnTo>
                      <a:pt x="70" y="0"/>
                    </a:lnTo>
                    <a:lnTo>
                      <a:pt x="70" y="1"/>
                    </a:lnTo>
                    <a:lnTo>
                      <a:pt x="68" y="4"/>
                    </a:lnTo>
                    <a:lnTo>
                      <a:pt x="65" y="8"/>
                    </a:lnTo>
                    <a:lnTo>
                      <a:pt x="65" y="8"/>
                    </a:lnTo>
                    <a:lnTo>
                      <a:pt x="59" y="14"/>
                    </a:lnTo>
                    <a:lnTo>
                      <a:pt x="53" y="20"/>
                    </a:lnTo>
                    <a:lnTo>
                      <a:pt x="46" y="25"/>
                    </a:lnTo>
                    <a:lnTo>
                      <a:pt x="40" y="30"/>
                    </a:lnTo>
                    <a:lnTo>
                      <a:pt x="31" y="34"/>
                    </a:lnTo>
                    <a:lnTo>
                      <a:pt x="22" y="37"/>
                    </a:lnTo>
                    <a:lnTo>
                      <a:pt x="12" y="39"/>
                    </a:lnTo>
                    <a:lnTo>
                      <a:pt x="1" y="41"/>
                    </a:lnTo>
                    <a:lnTo>
                      <a:pt x="1" y="41"/>
                    </a:lnTo>
                    <a:lnTo>
                      <a:pt x="0" y="38"/>
                    </a:lnTo>
                    <a:lnTo>
                      <a:pt x="2" y="37"/>
                    </a:lnTo>
                    <a:lnTo>
                      <a:pt x="2" y="37"/>
                    </a:lnTo>
                    <a:lnTo>
                      <a:pt x="14" y="34"/>
                    </a:lnTo>
                    <a:lnTo>
                      <a:pt x="22" y="31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38" y="21"/>
                    </a:lnTo>
                    <a:lnTo>
                      <a:pt x="39" y="20"/>
                    </a:lnTo>
                    <a:lnTo>
                      <a:pt x="39" y="19"/>
                    </a:lnTo>
                    <a:lnTo>
                      <a:pt x="37" y="19"/>
                    </a:lnTo>
                    <a:lnTo>
                      <a:pt x="33" y="19"/>
                    </a:lnTo>
                    <a:lnTo>
                      <a:pt x="33" y="19"/>
                    </a:lnTo>
                    <a:lnTo>
                      <a:pt x="28" y="21"/>
                    </a:lnTo>
                    <a:lnTo>
                      <a:pt x="25" y="21"/>
                    </a:lnTo>
                    <a:lnTo>
                      <a:pt x="22" y="20"/>
                    </a:lnTo>
                    <a:lnTo>
                      <a:pt x="22" y="20"/>
                    </a:lnTo>
                    <a:lnTo>
                      <a:pt x="22" y="2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84" name="Freeform 60"/>
              <p:cNvSpPr>
                <a:spLocks/>
              </p:cNvSpPr>
              <p:nvPr/>
            </p:nvSpPr>
            <p:spPr bwMode="auto">
              <a:xfrm>
                <a:off x="5139" y="2143"/>
                <a:ext cx="18" cy="10"/>
              </a:xfrm>
              <a:custGeom>
                <a:avLst/>
                <a:gdLst/>
                <a:ahLst/>
                <a:cxnLst>
                  <a:cxn ang="0">
                    <a:pos x="52" y="0"/>
                  </a:cxn>
                  <a:cxn ang="0">
                    <a:pos x="52" y="0"/>
                  </a:cxn>
                  <a:cxn ang="0">
                    <a:pos x="52" y="0"/>
                  </a:cxn>
                  <a:cxn ang="0">
                    <a:pos x="50" y="0"/>
                  </a:cxn>
                  <a:cxn ang="0">
                    <a:pos x="44" y="2"/>
                  </a:cxn>
                  <a:cxn ang="0">
                    <a:pos x="34" y="5"/>
                  </a:cxn>
                  <a:cxn ang="0">
                    <a:pos x="34" y="5"/>
                  </a:cxn>
                  <a:cxn ang="0">
                    <a:pos x="30" y="13"/>
                  </a:cxn>
                  <a:cxn ang="0">
                    <a:pos x="24" y="18"/>
                  </a:cxn>
                  <a:cxn ang="0">
                    <a:pos x="24" y="18"/>
                  </a:cxn>
                  <a:cxn ang="0">
                    <a:pos x="16" y="23"/>
                  </a:cxn>
                  <a:cxn ang="0">
                    <a:pos x="11" y="25"/>
                  </a:cxn>
                  <a:cxn ang="0">
                    <a:pos x="2" y="26"/>
                  </a:cxn>
                  <a:cxn ang="0">
                    <a:pos x="2" y="26"/>
                  </a:cxn>
                  <a:cxn ang="0">
                    <a:pos x="0" y="27"/>
                  </a:cxn>
                  <a:cxn ang="0">
                    <a:pos x="0" y="27"/>
                  </a:cxn>
                  <a:cxn ang="0">
                    <a:pos x="0" y="28"/>
                  </a:cxn>
                  <a:cxn ang="0">
                    <a:pos x="0" y="28"/>
                  </a:cxn>
                  <a:cxn ang="0">
                    <a:pos x="7" y="29"/>
                  </a:cxn>
                  <a:cxn ang="0">
                    <a:pos x="15" y="29"/>
                  </a:cxn>
                  <a:cxn ang="0">
                    <a:pos x="22" y="27"/>
                  </a:cxn>
                  <a:cxn ang="0">
                    <a:pos x="32" y="21"/>
                  </a:cxn>
                  <a:cxn ang="0">
                    <a:pos x="32" y="21"/>
                  </a:cxn>
                  <a:cxn ang="0">
                    <a:pos x="40" y="15"/>
                  </a:cxn>
                  <a:cxn ang="0">
                    <a:pos x="45" y="11"/>
                  </a:cxn>
                  <a:cxn ang="0">
                    <a:pos x="52" y="0"/>
                  </a:cxn>
                  <a:cxn ang="0">
                    <a:pos x="52" y="0"/>
                  </a:cxn>
                  <a:cxn ang="0">
                    <a:pos x="52" y="0"/>
                  </a:cxn>
                </a:cxnLst>
                <a:rect l="0" t="0" r="r" b="b"/>
                <a:pathLst>
                  <a:path w="52" h="29">
                    <a:moveTo>
                      <a:pt x="52" y="0"/>
                    </a:moveTo>
                    <a:lnTo>
                      <a:pt x="52" y="0"/>
                    </a:lnTo>
                    <a:lnTo>
                      <a:pt x="52" y="0"/>
                    </a:lnTo>
                    <a:lnTo>
                      <a:pt x="50" y="0"/>
                    </a:lnTo>
                    <a:lnTo>
                      <a:pt x="44" y="2"/>
                    </a:lnTo>
                    <a:lnTo>
                      <a:pt x="34" y="5"/>
                    </a:lnTo>
                    <a:lnTo>
                      <a:pt x="34" y="5"/>
                    </a:lnTo>
                    <a:lnTo>
                      <a:pt x="30" y="13"/>
                    </a:lnTo>
                    <a:lnTo>
                      <a:pt x="24" y="18"/>
                    </a:lnTo>
                    <a:lnTo>
                      <a:pt x="24" y="18"/>
                    </a:lnTo>
                    <a:lnTo>
                      <a:pt x="16" y="23"/>
                    </a:lnTo>
                    <a:lnTo>
                      <a:pt x="11" y="25"/>
                    </a:lnTo>
                    <a:lnTo>
                      <a:pt x="2" y="26"/>
                    </a:lnTo>
                    <a:lnTo>
                      <a:pt x="2" y="26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7" y="29"/>
                    </a:lnTo>
                    <a:lnTo>
                      <a:pt x="15" y="29"/>
                    </a:lnTo>
                    <a:lnTo>
                      <a:pt x="22" y="27"/>
                    </a:lnTo>
                    <a:lnTo>
                      <a:pt x="32" y="21"/>
                    </a:lnTo>
                    <a:lnTo>
                      <a:pt x="32" y="21"/>
                    </a:lnTo>
                    <a:lnTo>
                      <a:pt x="40" y="15"/>
                    </a:lnTo>
                    <a:lnTo>
                      <a:pt x="45" y="11"/>
                    </a:lnTo>
                    <a:lnTo>
                      <a:pt x="52" y="0"/>
                    </a:lnTo>
                    <a:lnTo>
                      <a:pt x="52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85" name="Freeform 61"/>
              <p:cNvSpPr>
                <a:spLocks/>
              </p:cNvSpPr>
              <p:nvPr/>
            </p:nvSpPr>
            <p:spPr bwMode="auto">
              <a:xfrm>
                <a:off x="5151" y="2144"/>
                <a:ext cx="21" cy="11"/>
              </a:xfrm>
              <a:custGeom>
                <a:avLst/>
                <a:gdLst/>
                <a:ahLst/>
                <a:cxnLst>
                  <a:cxn ang="0">
                    <a:pos x="21" y="16"/>
                  </a:cxn>
                  <a:cxn ang="0">
                    <a:pos x="21" y="16"/>
                  </a:cxn>
                  <a:cxn ang="0">
                    <a:pos x="37" y="10"/>
                  </a:cxn>
                  <a:cxn ang="0">
                    <a:pos x="47" y="6"/>
                  </a:cxn>
                  <a:cxn ang="0">
                    <a:pos x="58" y="0"/>
                  </a:cxn>
                  <a:cxn ang="0">
                    <a:pos x="58" y="0"/>
                  </a:cxn>
                  <a:cxn ang="0">
                    <a:pos x="61" y="0"/>
                  </a:cxn>
                  <a:cxn ang="0">
                    <a:pos x="61" y="0"/>
                  </a:cxn>
                  <a:cxn ang="0">
                    <a:pos x="61" y="2"/>
                  </a:cxn>
                  <a:cxn ang="0">
                    <a:pos x="59" y="4"/>
                  </a:cxn>
                  <a:cxn ang="0">
                    <a:pos x="52" y="12"/>
                  </a:cxn>
                  <a:cxn ang="0">
                    <a:pos x="42" y="19"/>
                  </a:cxn>
                  <a:cxn ang="0">
                    <a:pos x="42" y="19"/>
                  </a:cxn>
                  <a:cxn ang="0">
                    <a:pos x="34" y="25"/>
                  </a:cxn>
                  <a:cxn ang="0">
                    <a:pos x="25" y="29"/>
                  </a:cxn>
                  <a:cxn ang="0">
                    <a:pos x="21" y="31"/>
                  </a:cxn>
                  <a:cxn ang="0">
                    <a:pos x="14" y="32"/>
                  </a:cxn>
                  <a:cxn ang="0">
                    <a:pos x="1" y="32"/>
                  </a:cxn>
                  <a:cxn ang="0">
                    <a:pos x="1" y="32"/>
                  </a:cxn>
                  <a:cxn ang="0">
                    <a:pos x="0" y="29"/>
                  </a:cxn>
                  <a:cxn ang="0">
                    <a:pos x="0" y="28"/>
                  </a:cxn>
                  <a:cxn ang="0">
                    <a:pos x="2" y="28"/>
                  </a:cxn>
                  <a:cxn ang="0">
                    <a:pos x="2" y="28"/>
                  </a:cxn>
                  <a:cxn ang="0">
                    <a:pos x="8" y="29"/>
                  </a:cxn>
                  <a:cxn ang="0">
                    <a:pos x="12" y="29"/>
                  </a:cxn>
                  <a:cxn ang="0">
                    <a:pos x="17" y="28"/>
                  </a:cxn>
                  <a:cxn ang="0">
                    <a:pos x="17" y="28"/>
                  </a:cxn>
                  <a:cxn ang="0">
                    <a:pos x="23" y="26"/>
                  </a:cxn>
                  <a:cxn ang="0">
                    <a:pos x="26" y="24"/>
                  </a:cxn>
                  <a:cxn ang="0">
                    <a:pos x="30" y="19"/>
                  </a:cxn>
                  <a:cxn ang="0">
                    <a:pos x="30" y="19"/>
                  </a:cxn>
                  <a:cxn ang="0">
                    <a:pos x="32" y="18"/>
                  </a:cxn>
                  <a:cxn ang="0">
                    <a:pos x="33" y="15"/>
                  </a:cxn>
                  <a:cxn ang="0">
                    <a:pos x="30" y="14"/>
                  </a:cxn>
                  <a:cxn ang="0">
                    <a:pos x="27" y="15"/>
                  </a:cxn>
                  <a:cxn ang="0">
                    <a:pos x="27" y="15"/>
                  </a:cxn>
                  <a:cxn ang="0">
                    <a:pos x="23" y="18"/>
                  </a:cxn>
                  <a:cxn ang="0">
                    <a:pos x="21" y="18"/>
                  </a:cxn>
                  <a:cxn ang="0">
                    <a:pos x="21" y="16"/>
                  </a:cxn>
                  <a:cxn ang="0">
                    <a:pos x="21" y="16"/>
                  </a:cxn>
                  <a:cxn ang="0">
                    <a:pos x="21" y="16"/>
                  </a:cxn>
                  <a:cxn ang="0">
                    <a:pos x="21" y="16"/>
                  </a:cxn>
                </a:cxnLst>
                <a:rect l="0" t="0" r="r" b="b"/>
                <a:pathLst>
                  <a:path w="61" h="32">
                    <a:moveTo>
                      <a:pt x="21" y="16"/>
                    </a:moveTo>
                    <a:lnTo>
                      <a:pt x="21" y="16"/>
                    </a:lnTo>
                    <a:lnTo>
                      <a:pt x="37" y="10"/>
                    </a:lnTo>
                    <a:lnTo>
                      <a:pt x="47" y="6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61" y="0"/>
                    </a:lnTo>
                    <a:lnTo>
                      <a:pt x="61" y="0"/>
                    </a:lnTo>
                    <a:lnTo>
                      <a:pt x="61" y="2"/>
                    </a:lnTo>
                    <a:lnTo>
                      <a:pt x="59" y="4"/>
                    </a:lnTo>
                    <a:lnTo>
                      <a:pt x="52" y="12"/>
                    </a:lnTo>
                    <a:lnTo>
                      <a:pt x="42" y="19"/>
                    </a:lnTo>
                    <a:lnTo>
                      <a:pt x="42" y="19"/>
                    </a:lnTo>
                    <a:lnTo>
                      <a:pt x="34" y="25"/>
                    </a:lnTo>
                    <a:lnTo>
                      <a:pt x="25" y="29"/>
                    </a:lnTo>
                    <a:lnTo>
                      <a:pt x="21" y="31"/>
                    </a:lnTo>
                    <a:lnTo>
                      <a:pt x="14" y="32"/>
                    </a:lnTo>
                    <a:lnTo>
                      <a:pt x="1" y="32"/>
                    </a:lnTo>
                    <a:lnTo>
                      <a:pt x="1" y="32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2" y="28"/>
                    </a:lnTo>
                    <a:lnTo>
                      <a:pt x="2" y="28"/>
                    </a:lnTo>
                    <a:lnTo>
                      <a:pt x="8" y="29"/>
                    </a:lnTo>
                    <a:lnTo>
                      <a:pt x="12" y="29"/>
                    </a:lnTo>
                    <a:lnTo>
                      <a:pt x="17" y="28"/>
                    </a:lnTo>
                    <a:lnTo>
                      <a:pt x="17" y="28"/>
                    </a:lnTo>
                    <a:lnTo>
                      <a:pt x="23" y="26"/>
                    </a:lnTo>
                    <a:lnTo>
                      <a:pt x="26" y="24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2" y="18"/>
                    </a:lnTo>
                    <a:lnTo>
                      <a:pt x="33" y="15"/>
                    </a:lnTo>
                    <a:lnTo>
                      <a:pt x="30" y="14"/>
                    </a:lnTo>
                    <a:lnTo>
                      <a:pt x="27" y="15"/>
                    </a:lnTo>
                    <a:lnTo>
                      <a:pt x="27" y="15"/>
                    </a:lnTo>
                    <a:lnTo>
                      <a:pt x="23" y="18"/>
                    </a:lnTo>
                    <a:lnTo>
                      <a:pt x="21" y="18"/>
                    </a:lnTo>
                    <a:lnTo>
                      <a:pt x="21" y="16"/>
                    </a:lnTo>
                    <a:lnTo>
                      <a:pt x="21" y="16"/>
                    </a:lnTo>
                    <a:lnTo>
                      <a:pt x="21" y="16"/>
                    </a:lnTo>
                    <a:lnTo>
                      <a:pt x="21" y="16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86" name="Freeform 62"/>
              <p:cNvSpPr>
                <a:spLocks/>
              </p:cNvSpPr>
              <p:nvPr/>
            </p:nvSpPr>
            <p:spPr bwMode="auto">
              <a:xfrm>
                <a:off x="5137" y="2153"/>
                <a:ext cx="14" cy="7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32" y="2"/>
                  </a:cxn>
                  <a:cxn ang="0">
                    <a:pos x="32" y="2"/>
                  </a:cxn>
                  <a:cxn ang="0">
                    <a:pos x="32" y="2"/>
                  </a:cxn>
                  <a:cxn ang="0">
                    <a:pos x="24" y="9"/>
                  </a:cxn>
                  <a:cxn ang="0">
                    <a:pos x="17" y="13"/>
                  </a:cxn>
                  <a:cxn ang="0">
                    <a:pos x="9" y="15"/>
                  </a:cxn>
                  <a:cxn ang="0">
                    <a:pos x="4" y="16"/>
                  </a:cxn>
                  <a:cxn ang="0">
                    <a:pos x="4" y="16"/>
                  </a:cxn>
                  <a:cxn ang="0">
                    <a:pos x="1" y="16"/>
                  </a:cxn>
                  <a:cxn ang="0">
                    <a:pos x="0" y="18"/>
                  </a:cxn>
                  <a:cxn ang="0">
                    <a:pos x="1" y="19"/>
                  </a:cxn>
                  <a:cxn ang="0">
                    <a:pos x="1" y="19"/>
                  </a:cxn>
                  <a:cxn ang="0">
                    <a:pos x="9" y="19"/>
                  </a:cxn>
                  <a:cxn ang="0">
                    <a:pos x="19" y="19"/>
                  </a:cxn>
                  <a:cxn ang="0">
                    <a:pos x="19" y="19"/>
                  </a:cxn>
                  <a:cxn ang="0">
                    <a:pos x="27" y="16"/>
                  </a:cxn>
                  <a:cxn ang="0">
                    <a:pos x="32" y="12"/>
                  </a:cxn>
                  <a:cxn ang="0">
                    <a:pos x="45" y="0"/>
                  </a:cxn>
                  <a:cxn ang="0">
                    <a:pos x="45" y="0"/>
                  </a:cxn>
                  <a:cxn ang="0">
                    <a:pos x="45" y="0"/>
                  </a:cxn>
                </a:cxnLst>
                <a:rect l="0" t="0" r="r" b="b"/>
                <a:pathLst>
                  <a:path w="45" h="19">
                    <a:moveTo>
                      <a:pt x="45" y="0"/>
                    </a:moveTo>
                    <a:lnTo>
                      <a:pt x="32" y="2"/>
                    </a:lnTo>
                    <a:lnTo>
                      <a:pt x="32" y="2"/>
                    </a:lnTo>
                    <a:lnTo>
                      <a:pt x="32" y="2"/>
                    </a:lnTo>
                    <a:lnTo>
                      <a:pt x="24" y="9"/>
                    </a:lnTo>
                    <a:lnTo>
                      <a:pt x="17" y="13"/>
                    </a:lnTo>
                    <a:lnTo>
                      <a:pt x="9" y="15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1" y="16"/>
                    </a:lnTo>
                    <a:lnTo>
                      <a:pt x="0" y="18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9" y="19"/>
                    </a:lnTo>
                    <a:lnTo>
                      <a:pt x="19" y="19"/>
                    </a:lnTo>
                    <a:lnTo>
                      <a:pt x="19" y="19"/>
                    </a:lnTo>
                    <a:lnTo>
                      <a:pt x="27" y="16"/>
                    </a:lnTo>
                    <a:lnTo>
                      <a:pt x="32" y="12"/>
                    </a:lnTo>
                    <a:lnTo>
                      <a:pt x="45" y="0"/>
                    </a:lnTo>
                    <a:lnTo>
                      <a:pt x="45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87" name="Freeform 63"/>
              <p:cNvSpPr>
                <a:spLocks/>
              </p:cNvSpPr>
              <p:nvPr/>
            </p:nvSpPr>
            <p:spPr bwMode="auto">
              <a:xfrm>
                <a:off x="5151" y="2153"/>
                <a:ext cx="14" cy="11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41" y="0"/>
                  </a:cxn>
                  <a:cxn ang="0">
                    <a:pos x="35" y="2"/>
                  </a:cxn>
                  <a:cxn ang="0">
                    <a:pos x="31" y="3"/>
                  </a:cxn>
                  <a:cxn ang="0">
                    <a:pos x="28" y="6"/>
                  </a:cxn>
                  <a:cxn ang="0">
                    <a:pos x="28" y="6"/>
                  </a:cxn>
                  <a:cxn ang="0">
                    <a:pos x="21" y="9"/>
                  </a:cxn>
                  <a:cxn ang="0">
                    <a:pos x="13" y="13"/>
                  </a:cxn>
                  <a:cxn ang="0">
                    <a:pos x="13" y="13"/>
                  </a:cxn>
                  <a:cxn ang="0">
                    <a:pos x="12" y="14"/>
                  </a:cxn>
                  <a:cxn ang="0">
                    <a:pos x="12" y="15"/>
                  </a:cxn>
                  <a:cxn ang="0">
                    <a:pos x="14" y="17"/>
                  </a:cxn>
                  <a:cxn ang="0">
                    <a:pos x="14" y="17"/>
                  </a:cxn>
                  <a:cxn ang="0">
                    <a:pos x="20" y="12"/>
                  </a:cxn>
                  <a:cxn ang="0">
                    <a:pos x="23" y="12"/>
                  </a:cxn>
                  <a:cxn ang="0">
                    <a:pos x="24" y="12"/>
                  </a:cxn>
                  <a:cxn ang="0">
                    <a:pos x="24" y="13"/>
                  </a:cxn>
                  <a:cxn ang="0">
                    <a:pos x="22" y="17"/>
                  </a:cxn>
                  <a:cxn ang="0">
                    <a:pos x="22" y="17"/>
                  </a:cxn>
                  <a:cxn ang="0">
                    <a:pos x="17" y="20"/>
                  </a:cxn>
                  <a:cxn ang="0">
                    <a:pos x="13" y="22"/>
                  </a:cxn>
                  <a:cxn ang="0">
                    <a:pos x="6" y="24"/>
                  </a:cxn>
                  <a:cxn ang="0">
                    <a:pos x="6" y="24"/>
                  </a:cxn>
                  <a:cxn ang="0">
                    <a:pos x="0" y="26"/>
                  </a:cxn>
                  <a:cxn ang="0">
                    <a:pos x="0" y="27"/>
                  </a:cxn>
                  <a:cxn ang="0">
                    <a:pos x="2" y="27"/>
                  </a:cxn>
                  <a:cxn ang="0">
                    <a:pos x="2" y="27"/>
                  </a:cxn>
                  <a:cxn ang="0">
                    <a:pos x="12" y="26"/>
                  </a:cxn>
                  <a:cxn ang="0">
                    <a:pos x="17" y="25"/>
                  </a:cxn>
                  <a:cxn ang="0">
                    <a:pos x="22" y="23"/>
                  </a:cxn>
                  <a:cxn ang="0">
                    <a:pos x="22" y="23"/>
                  </a:cxn>
                  <a:cxn ang="0">
                    <a:pos x="27" y="20"/>
                  </a:cxn>
                  <a:cxn ang="0">
                    <a:pos x="33" y="15"/>
                  </a:cxn>
                  <a:cxn ang="0">
                    <a:pos x="40" y="7"/>
                  </a:cxn>
                  <a:cxn ang="0">
                    <a:pos x="40" y="7"/>
                  </a:cxn>
                  <a:cxn ang="0">
                    <a:pos x="43" y="1"/>
                  </a:cxn>
                  <a:cxn ang="0">
                    <a:pos x="42" y="0"/>
                  </a:cxn>
                  <a:cxn ang="0">
                    <a:pos x="41" y="0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43" h="27">
                    <a:moveTo>
                      <a:pt x="41" y="0"/>
                    </a:moveTo>
                    <a:lnTo>
                      <a:pt x="41" y="0"/>
                    </a:lnTo>
                    <a:lnTo>
                      <a:pt x="35" y="2"/>
                    </a:lnTo>
                    <a:lnTo>
                      <a:pt x="31" y="3"/>
                    </a:lnTo>
                    <a:lnTo>
                      <a:pt x="28" y="6"/>
                    </a:lnTo>
                    <a:lnTo>
                      <a:pt x="28" y="6"/>
                    </a:lnTo>
                    <a:lnTo>
                      <a:pt x="21" y="9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2" y="14"/>
                    </a:lnTo>
                    <a:lnTo>
                      <a:pt x="12" y="15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20" y="12"/>
                    </a:lnTo>
                    <a:lnTo>
                      <a:pt x="23" y="12"/>
                    </a:lnTo>
                    <a:lnTo>
                      <a:pt x="24" y="12"/>
                    </a:lnTo>
                    <a:lnTo>
                      <a:pt x="24" y="13"/>
                    </a:lnTo>
                    <a:lnTo>
                      <a:pt x="22" y="17"/>
                    </a:lnTo>
                    <a:lnTo>
                      <a:pt x="22" y="17"/>
                    </a:lnTo>
                    <a:lnTo>
                      <a:pt x="17" y="20"/>
                    </a:lnTo>
                    <a:lnTo>
                      <a:pt x="13" y="22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0" y="26"/>
                    </a:lnTo>
                    <a:lnTo>
                      <a:pt x="0" y="27"/>
                    </a:lnTo>
                    <a:lnTo>
                      <a:pt x="2" y="27"/>
                    </a:lnTo>
                    <a:lnTo>
                      <a:pt x="2" y="27"/>
                    </a:lnTo>
                    <a:lnTo>
                      <a:pt x="12" y="26"/>
                    </a:lnTo>
                    <a:lnTo>
                      <a:pt x="17" y="25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7" y="20"/>
                    </a:lnTo>
                    <a:lnTo>
                      <a:pt x="33" y="15"/>
                    </a:lnTo>
                    <a:lnTo>
                      <a:pt x="40" y="7"/>
                    </a:lnTo>
                    <a:lnTo>
                      <a:pt x="40" y="7"/>
                    </a:lnTo>
                    <a:lnTo>
                      <a:pt x="43" y="1"/>
                    </a:lnTo>
                    <a:lnTo>
                      <a:pt x="42" y="0"/>
                    </a:lnTo>
                    <a:lnTo>
                      <a:pt x="41" y="0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88" name="Freeform 64"/>
              <p:cNvSpPr>
                <a:spLocks/>
              </p:cNvSpPr>
              <p:nvPr/>
            </p:nvSpPr>
            <p:spPr bwMode="auto">
              <a:xfrm>
                <a:off x="5142" y="2157"/>
                <a:ext cx="7" cy="11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22" y="0"/>
                  </a:cxn>
                  <a:cxn ang="0">
                    <a:pos x="13" y="5"/>
                  </a:cxn>
                  <a:cxn ang="0">
                    <a:pos x="13" y="5"/>
                  </a:cxn>
                  <a:cxn ang="0">
                    <a:pos x="13" y="8"/>
                  </a:cxn>
                  <a:cxn ang="0">
                    <a:pos x="13" y="15"/>
                  </a:cxn>
                  <a:cxn ang="0">
                    <a:pos x="12" y="20"/>
                  </a:cxn>
                  <a:cxn ang="0">
                    <a:pos x="10" y="23"/>
                  </a:cxn>
                  <a:cxn ang="0">
                    <a:pos x="7" y="26"/>
                  </a:cxn>
                  <a:cxn ang="0">
                    <a:pos x="2" y="29"/>
                  </a:cxn>
                  <a:cxn ang="0">
                    <a:pos x="2" y="29"/>
                  </a:cxn>
                  <a:cxn ang="0">
                    <a:pos x="0" y="31"/>
                  </a:cxn>
                  <a:cxn ang="0">
                    <a:pos x="0" y="32"/>
                  </a:cxn>
                  <a:cxn ang="0">
                    <a:pos x="2" y="32"/>
                  </a:cxn>
                  <a:cxn ang="0">
                    <a:pos x="2" y="32"/>
                  </a:cxn>
                  <a:cxn ang="0">
                    <a:pos x="6" y="31"/>
                  </a:cxn>
                  <a:cxn ang="0">
                    <a:pos x="10" y="28"/>
                  </a:cxn>
                  <a:cxn ang="0">
                    <a:pos x="13" y="25"/>
                  </a:cxn>
                  <a:cxn ang="0">
                    <a:pos x="18" y="20"/>
                  </a:cxn>
                  <a:cxn ang="0">
                    <a:pos x="18" y="20"/>
                  </a:cxn>
                  <a:cxn ang="0">
                    <a:pos x="21" y="14"/>
                  </a:cxn>
                  <a:cxn ang="0">
                    <a:pos x="22" y="8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22" h="32">
                    <a:moveTo>
                      <a:pt x="22" y="0"/>
                    </a:moveTo>
                    <a:lnTo>
                      <a:pt x="22" y="0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8"/>
                    </a:lnTo>
                    <a:lnTo>
                      <a:pt x="13" y="15"/>
                    </a:lnTo>
                    <a:lnTo>
                      <a:pt x="12" y="20"/>
                    </a:lnTo>
                    <a:lnTo>
                      <a:pt x="10" y="23"/>
                    </a:lnTo>
                    <a:lnTo>
                      <a:pt x="7" y="26"/>
                    </a:lnTo>
                    <a:lnTo>
                      <a:pt x="2" y="29"/>
                    </a:lnTo>
                    <a:lnTo>
                      <a:pt x="2" y="29"/>
                    </a:lnTo>
                    <a:lnTo>
                      <a:pt x="0" y="31"/>
                    </a:lnTo>
                    <a:lnTo>
                      <a:pt x="0" y="32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6" y="31"/>
                    </a:lnTo>
                    <a:lnTo>
                      <a:pt x="10" y="28"/>
                    </a:lnTo>
                    <a:lnTo>
                      <a:pt x="13" y="25"/>
                    </a:lnTo>
                    <a:lnTo>
                      <a:pt x="18" y="20"/>
                    </a:lnTo>
                    <a:lnTo>
                      <a:pt x="18" y="20"/>
                    </a:lnTo>
                    <a:lnTo>
                      <a:pt x="21" y="14"/>
                    </a:lnTo>
                    <a:lnTo>
                      <a:pt x="22" y="8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89" name="Freeform 65"/>
              <p:cNvSpPr>
                <a:spLocks/>
              </p:cNvSpPr>
              <p:nvPr/>
            </p:nvSpPr>
            <p:spPr bwMode="auto">
              <a:xfrm>
                <a:off x="5146" y="2160"/>
                <a:ext cx="14" cy="11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7" y="0"/>
                  </a:cxn>
                  <a:cxn ang="0">
                    <a:pos x="34" y="8"/>
                  </a:cxn>
                  <a:cxn ang="0">
                    <a:pos x="25" y="14"/>
                  </a:cxn>
                  <a:cxn ang="0">
                    <a:pos x="12" y="18"/>
                  </a:cxn>
                  <a:cxn ang="0">
                    <a:pos x="12" y="18"/>
                  </a:cxn>
                  <a:cxn ang="0">
                    <a:pos x="14" y="19"/>
                  </a:cxn>
                  <a:cxn ang="0">
                    <a:pos x="18" y="19"/>
                  </a:cxn>
                  <a:cxn ang="0">
                    <a:pos x="25" y="16"/>
                  </a:cxn>
                  <a:cxn ang="0">
                    <a:pos x="25" y="16"/>
                  </a:cxn>
                  <a:cxn ang="0">
                    <a:pos x="26" y="17"/>
                  </a:cxn>
                  <a:cxn ang="0">
                    <a:pos x="26" y="18"/>
                  </a:cxn>
                  <a:cxn ang="0">
                    <a:pos x="25" y="19"/>
                  </a:cxn>
                  <a:cxn ang="0">
                    <a:pos x="23" y="21"/>
                  </a:cxn>
                  <a:cxn ang="0">
                    <a:pos x="23" y="21"/>
                  </a:cxn>
                  <a:cxn ang="0">
                    <a:pos x="18" y="27"/>
                  </a:cxn>
                  <a:cxn ang="0">
                    <a:pos x="14" y="28"/>
                  </a:cxn>
                  <a:cxn ang="0">
                    <a:pos x="2" y="30"/>
                  </a:cxn>
                  <a:cxn ang="0">
                    <a:pos x="2" y="30"/>
                  </a:cxn>
                  <a:cxn ang="0">
                    <a:pos x="0" y="31"/>
                  </a:cxn>
                  <a:cxn ang="0">
                    <a:pos x="0" y="31"/>
                  </a:cxn>
                  <a:cxn ang="0">
                    <a:pos x="2" y="32"/>
                  </a:cxn>
                  <a:cxn ang="0">
                    <a:pos x="2" y="32"/>
                  </a:cxn>
                  <a:cxn ang="0">
                    <a:pos x="7" y="33"/>
                  </a:cxn>
                  <a:cxn ang="0">
                    <a:pos x="12" y="32"/>
                  </a:cxn>
                  <a:cxn ang="0">
                    <a:pos x="19" y="30"/>
                  </a:cxn>
                  <a:cxn ang="0">
                    <a:pos x="24" y="27"/>
                  </a:cxn>
                  <a:cxn ang="0">
                    <a:pos x="24" y="27"/>
                  </a:cxn>
                  <a:cxn ang="0">
                    <a:pos x="32" y="21"/>
                  </a:cxn>
                  <a:cxn ang="0">
                    <a:pos x="38" y="16"/>
                  </a:cxn>
                  <a:cxn ang="0">
                    <a:pos x="41" y="12"/>
                  </a:cxn>
                  <a:cxn ang="0">
                    <a:pos x="45" y="7"/>
                  </a:cxn>
                  <a:cxn ang="0">
                    <a:pos x="47" y="2"/>
                  </a:cxn>
                  <a:cxn ang="0">
                    <a:pos x="47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7" h="33">
                    <a:moveTo>
                      <a:pt x="47" y="0"/>
                    </a:moveTo>
                    <a:lnTo>
                      <a:pt x="47" y="0"/>
                    </a:lnTo>
                    <a:lnTo>
                      <a:pt x="34" y="8"/>
                    </a:lnTo>
                    <a:lnTo>
                      <a:pt x="25" y="14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4" y="19"/>
                    </a:lnTo>
                    <a:lnTo>
                      <a:pt x="18" y="19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6" y="17"/>
                    </a:lnTo>
                    <a:lnTo>
                      <a:pt x="26" y="18"/>
                    </a:lnTo>
                    <a:lnTo>
                      <a:pt x="25" y="19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18" y="27"/>
                    </a:lnTo>
                    <a:lnTo>
                      <a:pt x="14" y="28"/>
                    </a:lnTo>
                    <a:lnTo>
                      <a:pt x="2" y="30"/>
                    </a:lnTo>
                    <a:lnTo>
                      <a:pt x="2" y="30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7" y="33"/>
                    </a:lnTo>
                    <a:lnTo>
                      <a:pt x="12" y="32"/>
                    </a:lnTo>
                    <a:lnTo>
                      <a:pt x="19" y="30"/>
                    </a:lnTo>
                    <a:lnTo>
                      <a:pt x="24" y="27"/>
                    </a:lnTo>
                    <a:lnTo>
                      <a:pt x="24" y="27"/>
                    </a:lnTo>
                    <a:lnTo>
                      <a:pt x="32" y="21"/>
                    </a:lnTo>
                    <a:lnTo>
                      <a:pt x="38" y="16"/>
                    </a:lnTo>
                    <a:lnTo>
                      <a:pt x="41" y="12"/>
                    </a:lnTo>
                    <a:lnTo>
                      <a:pt x="45" y="7"/>
                    </a:lnTo>
                    <a:lnTo>
                      <a:pt x="47" y="2"/>
                    </a:lnTo>
                    <a:lnTo>
                      <a:pt x="47" y="0"/>
                    </a:lnTo>
                    <a:lnTo>
                      <a:pt x="47" y="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90" name="Freeform 66"/>
              <p:cNvSpPr>
                <a:spLocks/>
              </p:cNvSpPr>
              <p:nvPr/>
            </p:nvSpPr>
            <p:spPr bwMode="auto">
              <a:xfrm>
                <a:off x="5144" y="2167"/>
                <a:ext cx="15" cy="11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45" y="0"/>
                  </a:cxn>
                  <a:cxn ang="0">
                    <a:pos x="37" y="8"/>
                  </a:cxn>
                  <a:cxn ang="0">
                    <a:pos x="33" y="10"/>
                  </a:cxn>
                  <a:cxn ang="0">
                    <a:pos x="27" y="12"/>
                  </a:cxn>
                  <a:cxn ang="0">
                    <a:pos x="27" y="12"/>
                  </a:cxn>
                  <a:cxn ang="0">
                    <a:pos x="19" y="17"/>
                  </a:cxn>
                  <a:cxn ang="0">
                    <a:pos x="13" y="20"/>
                  </a:cxn>
                  <a:cxn ang="0">
                    <a:pos x="13" y="20"/>
                  </a:cxn>
                  <a:cxn ang="0">
                    <a:pos x="13" y="21"/>
                  </a:cxn>
                  <a:cxn ang="0">
                    <a:pos x="14" y="21"/>
                  </a:cxn>
                  <a:cxn ang="0">
                    <a:pos x="17" y="21"/>
                  </a:cxn>
                  <a:cxn ang="0">
                    <a:pos x="20" y="20"/>
                  </a:cxn>
                  <a:cxn ang="0">
                    <a:pos x="20" y="20"/>
                  </a:cxn>
                  <a:cxn ang="0">
                    <a:pos x="21" y="20"/>
                  </a:cxn>
                  <a:cxn ang="0">
                    <a:pos x="22" y="21"/>
                  </a:cxn>
                  <a:cxn ang="0">
                    <a:pos x="21" y="24"/>
                  </a:cxn>
                  <a:cxn ang="0">
                    <a:pos x="21" y="24"/>
                  </a:cxn>
                  <a:cxn ang="0">
                    <a:pos x="13" y="28"/>
                  </a:cxn>
                  <a:cxn ang="0">
                    <a:pos x="7" y="30"/>
                  </a:cxn>
                  <a:cxn ang="0">
                    <a:pos x="5" y="30"/>
                  </a:cxn>
                  <a:cxn ang="0">
                    <a:pos x="2" y="28"/>
                  </a:cxn>
                  <a:cxn ang="0">
                    <a:pos x="2" y="28"/>
                  </a:cxn>
                  <a:cxn ang="0">
                    <a:pos x="0" y="28"/>
                  </a:cxn>
                  <a:cxn ang="0">
                    <a:pos x="0" y="28"/>
                  </a:cxn>
                  <a:cxn ang="0">
                    <a:pos x="1" y="31"/>
                  </a:cxn>
                  <a:cxn ang="0">
                    <a:pos x="1" y="31"/>
                  </a:cxn>
                  <a:cxn ang="0">
                    <a:pos x="2" y="33"/>
                  </a:cxn>
                  <a:cxn ang="0">
                    <a:pos x="5" y="34"/>
                  </a:cxn>
                  <a:cxn ang="0">
                    <a:pos x="11" y="35"/>
                  </a:cxn>
                  <a:cxn ang="0">
                    <a:pos x="17" y="34"/>
                  </a:cxn>
                  <a:cxn ang="0">
                    <a:pos x="25" y="30"/>
                  </a:cxn>
                  <a:cxn ang="0">
                    <a:pos x="25" y="30"/>
                  </a:cxn>
                  <a:cxn ang="0">
                    <a:pos x="31" y="23"/>
                  </a:cxn>
                  <a:cxn ang="0">
                    <a:pos x="37" y="19"/>
                  </a:cxn>
                  <a:cxn ang="0">
                    <a:pos x="40" y="13"/>
                  </a:cxn>
                  <a:cxn ang="0">
                    <a:pos x="42" y="9"/>
                  </a:cxn>
                  <a:cxn ang="0">
                    <a:pos x="42" y="9"/>
                  </a:cxn>
                  <a:cxn ang="0">
                    <a:pos x="44" y="5"/>
                  </a:cxn>
                  <a:cxn ang="0">
                    <a:pos x="45" y="2"/>
                  </a:cxn>
                  <a:cxn ang="0">
                    <a:pos x="45" y="0"/>
                  </a:cxn>
                  <a:cxn ang="0">
                    <a:pos x="45" y="0"/>
                  </a:cxn>
                  <a:cxn ang="0">
                    <a:pos x="45" y="0"/>
                  </a:cxn>
                </a:cxnLst>
                <a:rect l="0" t="0" r="r" b="b"/>
                <a:pathLst>
                  <a:path w="45" h="35">
                    <a:moveTo>
                      <a:pt x="45" y="0"/>
                    </a:moveTo>
                    <a:lnTo>
                      <a:pt x="45" y="0"/>
                    </a:lnTo>
                    <a:lnTo>
                      <a:pt x="37" y="8"/>
                    </a:lnTo>
                    <a:lnTo>
                      <a:pt x="33" y="10"/>
                    </a:lnTo>
                    <a:lnTo>
                      <a:pt x="27" y="12"/>
                    </a:lnTo>
                    <a:lnTo>
                      <a:pt x="27" y="12"/>
                    </a:lnTo>
                    <a:lnTo>
                      <a:pt x="19" y="17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3" y="21"/>
                    </a:lnTo>
                    <a:lnTo>
                      <a:pt x="14" y="21"/>
                    </a:lnTo>
                    <a:lnTo>
                      <a:pt x="17" y="21"/>
                    </a:lnTo>
                    <a:lnTo>
                      <a:pt x="20" y="20"/>
                    </a:lnTo>
                    <a:lnTo>
                      <a:pt x="20" y="20"/>
                    </a:lnTo>
                    <a:lnTo>
                      <a:pt x="21" y="20"/>
                    </a:lnTo>
                    <a:lnTo>
                      <a:pt x="22" y="21"/>
                    </a:lnTo>
                    <a:lnTo>
                      <a:pt x="21" y="24"/>
                    </a:lnTo>
                    <a:lnTo>
                      <a:pt x="21" y="24"/>
                    </a:lnTo>
                    <a:lnTo>
                      <a:pt x="13" y="28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2" y="28"/>
                    </a:lnTo>
                    <a:lnTo>
                      <a:pt x="2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1" y="31"/>
                    </a:lnTo>
                    <a:lnTo>
                      <a:pt x="1" y="31"/>
                    </a:lnTo>
                    <a:lnTo>
                      <a:pt x="2" y="33"/>
                    </a:lnTo>
                    <a:lnTo>
                      <a:pt x="5" y="34"/>
                    </a:lnTo>
                    <a:lnTo>
                      <a:pt x="11" y="35"/>
                    </a:lnTo>
                    <a:lnTo>
                      <a:pt x="17" y="34"/>
                    </a:lnTo>
                    <a:lnTo>
                      <a:pt x="25" y="30"/>
                    </a:lnTo>
                    <a:lnTo>
                      <a:pt x="25" y="30"/>
                    </a:lnTo>
                    <a:lnTo>
                      <a:pt x="31" y="23"/>
                    </a:lnTo>
                    <a:lnTo>
                      <a:pt x="37" y="19"/>
                    </a:lnTo>
                    <a:lnTo>
                      <a:pt x="40" y="13"/>
                    </a:lnTo>
                    <a:lnTo>
                      <a:pt x="42" y="9"/>
                    </a:lnTo>
                    <a:lnTo>
                      <a:pt x="42" y="9"/>
                    </a:lnTo>
                    <a:lnTo>
                      <a:pt x="44" y="5"/>
                    </a:lnTo>
                    <a:lnTo>
                      <a:pt x="45" y="2"/>
                    </a:lnTo>
                    <a:lnTo>
                      <a:pt x="45" y="0"/>
                    </a:lnTo>
                    <a:lnTo>
                      <a:pt x="45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auto">
              <a:xfrm>
                <a:off x="5139" y="2176"/>
                <a:ext cx="14" cy="7"/>
              </a:xfrm>
              <a:custGeom>
                <a:avLst/>
                <a:gdLst/>
                <a:ahLst/>
                <a:cxnLst>
                  <a:cxn ang="0">
                    <a:pos x="1" y="20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9" y="18"/>
                  </a:cxn>
                  <a:cxn ang="0">
                    <a:pos x="19" y="17"/>
                  </a:cxn>
                  <a:cxn ang="0">
                    <a:pos x="19" y="17"/>
                  </a:cxn>
                  <a:cxn ang="0">
                    <a:pos x="22" y="16"/>
                  </a:cxn>
                  <a:cxn ang="0">
                    <a:pos x="26" y="15"/>
                  </a:cxn>
                  <a:cxn ang="0">
                    <a:pos x="29" y="12"/>
                  </a:cxn>
                  <a:cxn ang="0">
                    <a:pos x="31" y="8"/>
                  </a:cxn>
                  <a:cxn ang="0">
                    <a:pos x="31" y="6"/>
                  </a:cxn>
                  <a:cxn ang="0">
                    <a:pos x="31" y="6"/>
                  </a:cxn>
                  <a:cxn ang="0">
                    <a:pos x="41" y="3"/>
                  </a:cxn>
                  <a:cxn ang="0">
                    <a:pos x="46" y="0"/>
                  </a:cxn>
                  <a:cxn ang="0">
                    <a:pos x="46" y="0"/>
                  </a:cxn>
                  <a:cxn ang="0">
                    <a:pos x="44" y="5"/>
                  </a:cxn>
                  <a:cxn ang="0">
                    <a:pos x="41" y="13"/>
                  </a:cxn>
                  <a:cxn ang="0">
                    <a:pos x="41" y="13"/>
                  </a:cxn>
                  <a:cxn ang="0">
                    <a:pos x="35" y="16"/>
                  </a:cxn>
                  <a:cxn ang="0">
                    <a:pos x="30" y="19"/>
                  </a:cxn>
                  <a:cxn ang="0">
                    <a:pos x="20" y="22"/>
                  </a:cxn>
                  <a:cxn ang="0">
                    <a:pos x="20" y="22"/>
                  </a:cxn>
                  <a:cxn ang="0">
                    <a:pos x="13" y="23"/>
                  </a:cxn>
                  <a:cxn ang="0">
                    <a:pos x="7" y="22"/>
                  </a:cxn>
                  <a:cxn ang="0">
                    <a:pos x="3" y="21"/>
                  </a:cxn>
                  <a:cxn ang="0">
                    <a:pos x="1" y="20"/>
                  </a:cxn>
                  <a:cxn ang="0">
                    <a:pos x="1" y="20"/>
                  </a:cxn>
                </a:cxnLst>
                <a:rect l="0" t="0" r="r" b="b"/>
                <a:pathLst>
                  <a:path w="46" h="23">
                    <a:moveTo>
                      <a:pt x="1" y="20"/>
                    </a:moveTo>
                    <a:lnTo>
                      <a:pt x="1" y="2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9" y="18"/>
                    </a:lnTo>
                    <a:lnTo>
                      <a:pt x="19" y="17"/>
                    </a:lnTo>
                    <a:lnTo>
                      <a:pt x="19" y="17"/>
                    </a:lnTo>
                    <a:lnTo>
                      <a:pt x="22" y="16"/>
                    </a:lnTo>
                    <a:lnTo>
                      <a:pt x="26" y="15"/>
                    </a:lnTo>
                    <a:lnTo>
                      <a:pt x="29" y="12"/>
                    </a:lnTo>
                    <a:lnTo>
                      <a:pt x="31" y="8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41" y="3"/>
                    </a:lnTo>
                    <a:lnTo>
                      <a:pt x="46" y="0"/>
                    </a:lnTo>
                    <a:lnTo>
                      <a:pt x="46" y="0"/>
                    </a:lnTo>
                    <a:lnTo>
                      <a:pt x="44" y="5"/>
                    </a:lnTo>
                    <a:lnTo>
                      <a:pt x="41" y="13"/>
                    </a:lnTo>
                    <a:lnTo>
                      <a:pt x="41" y="13"/>
                    </a:lnTo>
                    <a:lnTo>
                      <a:pt x="35" y="16"/>
                    </a:lnTo>
                    <a:lnTo>
                      <a:pt x="30" y="19"/>
                    </a:lnTo>
                    <a:lnTo>
                      <a:pt x="20" y="22"/>
                    </a:lnTo>
                    <a:lnTo>
                      <a:pt x="20" y="22"/>
                    </a:lnTo>
                    <a:lnTo>
                      <a:pt x="13" y="23"/>
                    </a:lnTo>
                    <a:lnTo>
                      <a:pt x="7" y="22"/>
                    </a:lnTo>
                    <a:lnTo>
                      <a:pt x="3" y="21"/>
                    </a:lnTo>
                    <a:lnTo>
                      <a:pt x="1" y="20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92" name="Freeform 68"/>
              <p:cNvSpPr>
                <a:spLocks/>
              </p:cNvSpPr>
              <p:nvPr/>
            </p:nvSpPr>
            <p:spPr bwMode="auto">
              <a:xfrm>
                <a:off x="5145" y="2181"/>
                <a:ext cx="1" cy="0"/>
              </a:xfrm>
              <a:custGeom>
                <a:avLst/>
                <a:gdLst/>
                <a:ahLst/>
                <a:cxnLst>
                  <a:cxn ang="0">
                    <a:pos x="6" y="1"/>
                  </a:cxn>
                  <a:cxn ang="0">
                    <a:pos x="0" y="1"/>
                  </a:cxn>
                  <a:cxn ang="0">
                    <a:pos x="2" y="0"/>
                  </a:cxn>
                  <a:cxn ang="0">
                    <a:pos x="6" y="1"/>
                  </a:cxn>
                  <a:cxn ang="0">
                    <a:pos x="6" y="1"/>
                  </a:cxn>
                </a:cxnLst>
                <a:rect l="0" t="0" r="r" b="b"/>
                <a:pathLst>
                  <a:path w="6" h="1">
                    <a:moveTo>
                      <a:pt x="6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6" y="1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0E31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93" name="Freeform 69"/>
              <p:cNvSpPr>
                <a:spLocks/>
              </p:cNvSpPr>
              <p:nvPr/>
            </p:nvSpPr>
            <p:spPr bwMode="auto">
              <a:xfrm>
                <a:off x="5137" y="2183"/>
                <a:ext cx="14" cy="7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42" y="0"/>
                  </a:cxn>
                  <a:cxn ang="0">
                    <a:pos x="35" y="4"/>
                  </a:cxn>
                  <a:cxn ang="0">
                    <a:pos x="30" y="5"/>
                  </a:cxn>
                  <a:cxn ang="0">
                    <a:pos x="28" y="5"/>
                  </a:cxn>
                  <a:cxn ang="0">
                    <a:pos x="28" y="5"/>
                  </a:cxn>
                  <a:cxn ang="0">
                    <a:pos x="27" y="9"/>
                  </a:cxn>
                  <a:cxn ang="0">
                    <a:pos x="26" y="12"/>
                  </a:cxn>
                  <a:cxn ang="0">
                    <a:pos x="24" y="14"/>
                  </a:cxn>
                  <a:cxn ang="0">
                    <a:pos x="19" y="16"/>
                  </a:cxn>
                  <a:cxn ang="0">
                    <a:pos x="19" y="16"/>
                  </a:cxn>
                  <a:cxn ang="0">
                    <a:pos x="13" y="16"/>
                  </a:cxn>
                  <a:cxn ang="0">
                    <a:pos x="7" y="16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1" y="18"/>
                  </a:cxn>
                  <a:cxn ang="0">
                    <a:pos x="1" y="18"/>
                  </a:cxn>
                  <a:cxn ang="0">
                    <a:pos x="1" y="18"/>
                  </a:cxn>
                  <a:cxn ang="0">
                    <a:pos x="7" y="21"/>
                  </a:cxn>
                  <a:cxn ang="0">
                    <a:pos x="12" y="22"/>
                  </a:cxn>
                  <a:cxn ang="0">
                    <a:pos x="18" y="22"/>
                  </a:cxn>
                  <a:cxn ang="0">
                    <a:pos x="18" y="22"/>
                  </a:cxn>
                  <a:cxn ang="0">
                    <a:pos x="23" y="21"/>
                  </a:cxn>
                  <a:cxn ang="0">
                    <a:pos x="26" y="20"/>
                  </a:cxn>
                  <a:cxn ang="0">
                    <a:pos x="34" y="16"/>
                  </a:cxn>
                  <a:cxn ang="0">
                    <a:pos x="39" y="10"/>
                  </a:cxn>
                  <a:cxn ang="0">
                    <a:pos x="42" y="5"/>
                  </a:cxn>
                  <a:cxn ang="0">
                    <a:pos x="42" y="5"/>
                  </a:cxn>
                  <a:cxn ang="0">
                    <a:pos x="43" y="2"/>
                  </a:cxn>
                  <a:cxn ang="0">
                    <a:pos x="43" y="0"/>
                  </a:cxn>
                  <a:cxn ang="0">
                    <a:pos x="42" y="0"/>
                  </a:cxn>
                  <a:cxn ang="0">
                    <a:pos x="42" y="0"/>
                  </a:cxn>
                  <a:cxn ang="0">
                    <a:pos x="42" y="0"/>
                  </a:cxn>
                </a:cxnLst>
                <a:rect l="0" t="0" r="r" b="b"/>
                <a:pathLst>
                  <a:path w="43" h="22">
                    <a:moveTo>
                      <a:pt x="42" y="0"/>
                    </a:moveTo>
                    <a:lnTo>
                      <a:pt x="42" y="0"/>
                    </a:lnTo>
                    <a:lnTo>
                      <a:pt x="35" y="4"/>
                    </a:lnTo>
                    <a:lnTo>
                      <a:pt x="30" y="5"/>
                    </a:lnTo>
                    <a:lnTo>
                      <a:pt x="28" y="5"/>
                    </a:lnTo>
                    <a:lnTo>
                      <a:pt x="28" y="5"/>
                    </a:lnTo>
                    <a:lnTo>
                      <a:pt x="27" y="9"/>
                    </a:lnTo>
                    <a:lnTo>
                      <a:pt x="26" y="12"/>
                    </a:lnTo>
                    <a:lnTo>
                      <a:pt x="24" y="14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13" y="16"/>
                    </a:lnTo>
                    <a:lnTo>
                      <a:pt x="7" y="16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7" y="21"/>
                    </a:lnTo>
                    <a:lnTo>
                      <a:pt x="12" y="22"/>
                    </a:lnTo>
                    <a:lnTo>
                      <a:pt x="18" y="22"/>
                    </a:lnTo>
                    <a:lnTo>
                      <a:pt x="18" y="22"/>
                    </a:lnTo>
                    <a:lnTo>
                      <a:pt x="23" y="21"/>
                    </a:lnTo>
                    <a:lnTo>
                      <a:pt x="26" y="20"/>
                    </a:lnTo>
                    <a:lnTo>
                      <a:pt x="34" y="16"/>
                    </a:lnTo>
                    <a:lnTo>
                      <a:pt x="39" y="10"/>
                    </a:lnTo>
                    <a:lnTo>
                      <a:pt x="42" y="5"/>
                    </a:lnTo>
                    <a:lnTo>
                      <a:pt x="42" y="5"/>
                    </a:lnTo>
                    <a:lnTo>
                      <a:pt x="43" y="2"/>
                    </a:lnTo>
                    <a:lnTo>
                      <a:pt x="43" y="0"/>
                    </a:lnTo>
                    <a:lnTo>
                      <a:pt x="42" y="0"/>
                    </a:lnTo>
                    <a:lnTo>
                      <a:pt x="42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94" name="Freeform 70"/>
              <p:cNvSpPr>
                <a:spLocks/>
              </p:cNvSpPr>
              <p:nvPr/>
            </p:nvSpPr>
            <p:spPr bwMode="auto">
              <a:xfrm>
                <a:off x="5138" y="2186"/>
                <a:ext cx="3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4" y="2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7" y="2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8" h="3">
                    <a:moveTo>
                      <a:pt x="0" y="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7" y="2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95" name="Freeform 71"/>
              <p:cNvSpPr>
                <a:spLocks/>
              </p:cNvSpPr>
              <p:nvPr/>
            </p:nvSpPr>
            <p:spPr bwMode="auto">
              <a:xfrm>
                <a:off x="5130" y="2161"/>
                <a:ext cx="15" cy="4"/>
              </a:xfrm>
              <a:custGeom>
                <a:avLst/>
                <a:gdLst/>
                <a:ahLst/>
                <a:cxnLst>
                  <a:cxn ang="0">
                    <a:pos x="5" y="9"/>
                  </a:cxn>
                  <a:cxn ang="0">
                    <a:pos x="5" y="9"/>
                  </a:cxn>
                  <a:cxn ang="0">
                    <a:pos x="9" y="10"/>
                  </a:cxn>
                  <a:cxn ang="0">
                    <a:pos x="12" y="9"/>
                  </a:cxn>
                  <a:cxn ang="0">
                    <a:pos x="21" y="5"/>
                  </a:cxn>
                  <a:cxn ang="0">
                    <a:pos x="21" y="5"/>
                  </a:cxn>
                  <a:cxn ang="0">
                    <a:pos x="31" y="1"/>
                  </a:cxn>
                  <a:cxn ang="0">
                    <a:pos x="31" y="1"/>
                  </a:cxn>
                  <a:cxn ang="0">
                    <a:pos x="43" y="0"/>
                  </a:cxn>
                  <a:cxn ang="0">
                    <a:pos x="43" y="0"/>
                  </a:cxn>
                  <a:cxn ang="0">
                    <a:pos x="38" y="3"/>
                  </a:cxn>
                  <a:cxn ang="0">
                    <a:pos x="34" y="7"/>
                  </a:cxn>
                  <a:cxn ang="0">
                    <a:pos x="28" y="10"/>
                  </a:cxn>
                  <a:cxn ang="0">
                    <a:pos x="28" y="10"/>
                  </a:cxn>
                  <a:cxn ang="0">
                    <a:pos x="22" y="12"/>
                  </a:cxn>
                  <a:cxn ang="0">
                    <a:pos x="18" y="14"/>
                  </a:cxn>
                  <a:cxn ang="0">
                    <a:pos x="10" y="14"/>
                  </a:cxn>
                  <a:cxn ang="0">
                    <a:pos x="0" y="11"/>
                  </a:cxn>
                  <a:cxn ang="0">
                    <a:pos x="5" y="9"/>
                  </a:cxn>
                </a:cxnLst>
                <a:rect l="0" t="0" r="r" b="b"/>
                <a:pathLst>
                  <a:path w="43" h="14">
                    <a:moveTo>
                      <a:pt x="5" y="9"/>
                    </a:moveTo>
                    <a:lnTo>
                      <a:pt x="5" y="9"/>
                    </a:lnTo>
                    <a:lnTo>
                      <a:pt x="9" y="10"/>
                    </a:lnTo>
                    <a:lnTo>
                      <a:pt x="12" y="9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31" y="1"/>
                    </a:lnTo>
                    <a:lnTo>
                      <a:pt x="31" y="1"/>
                    </a:lnTo>
                    <a:lnTo>
                      <a:pt x="43" y="0"/>
                    </a:lnTo>
                    <a:lnTo>
                      <a:pt x="43" y="0"/>
                    </a:lnTo>
                    <a:lnTo>
                      <a:pt x="38" y="3"/>
                    </a:lnTo>
                    <a:lnTo>
                      <a:pt x="34" y="7"/>
                    </a:lnTo>
                    <a:lnTo>
                      <a:pt x="28" y="10"/>
                    </a:lnTo>
                    <a:lnTo>
                      <a:pt x="28" y="10"/>
                    </a:lnTo>
                    <a:lnTo>
                      <a:pt x="22" y="12"/>
                    </a:lnTo>
                    <a:lnTo>
                      <a:pt x="18" y="14"/>
                    </a:lnTo>
                    <a:lnTo>
                      <a:pt x="10" y="14"/>
                    </a:lnTo>
                    <a:lnTo>
                      <a:pt x="0" y="11"/>
                    </a:lnTo>
                    <a:lnTo>
                      <a:pt x="5" y="9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96" name="Freeform 72"/>
              <p:cNvSpPr>
                <a:spLocks/>
              </p:cNvSpPr>
              <p:nvPr/>
            </p:nvSpPr>
            <p:spPr bwMode="auto">
              <a:xfrm>
                <a:off x="5125" y="2167"/>
                <a:ext cx="14" cy="7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33" y="3"/>
                  </a:cxn>
                  <a:cxn ang="0">
                    <a:pos x="33" y="3"/>
                  </a:cxn>
                  <a:cxn ang="0">
                    <a:pos x="33" y="3"/>
                  </a:cxn>
                  <a:cxn ang="0">
                    <a:pos x="32" y="5"/>
                  </a:cxn>
                  <a:cxn ang="0">
                    <a:pos x="25" y="7"/>
                  </a:cxn>
                  <a:cxn ang="0">
                    <a:pos x="21" y="8"/>
                  </a:cxn>
                  <a:cxn ang="0">
                    <a:pos x="14" y="9"/>
                  </a:cxn>
                  <a:cxn ang="0">
                    <a:pos x="8" y="1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3" y="12"/>
                  </a:cxn>
                  <a:cxn ang="0">
                    <a:pos x="8" y="15"/>
                  </a:cxn>
                  <a:cxn ang="0">
                    <a:pos x="14" y="16"/>
                  </a:cxn>
                  <a:cxn ang="0">
                    <a:pos x="24" y="15"/>
                  </a:cxn>
                  <a:cxn ang="0">
                    <a:pos x="24" y="15"/>
                  </a:cxn>
                  <a:cxn ang="0">
                    <a:pos x="30" y="12"/>
                  </a:cxn>
                  <a:cxn ang="0">
                    <a:pos x="37" y="9"/>
                  </a:cxn>
                  <a:cxn ang="0">
                    <a:pos x="42" y="5"/>
                  </a:cxn>
                  <a:cxn ang="0">
                    <a:pos x="46" y="0"/>
                  </a:cxn>
                  <a:cxn ang="0">
                    <a:pos x="46" y="0"/>
                  </a:cxn>
                  <a:cxn ang="0">
                    <a:pos x="46" y="0"/>
                  </a:cxn>
                </a:cxnLst>
                <a:rect l="0" t="0" r="r" b="b"/>
                <a:pathLst>
                  <a:path w="46" h="16">
                    <a:moveTo>
                      <a:pt x="46" y="0"/>
                    </a:moveTo>
                    <a:lnTo>
                      <a:pt x="33" y="3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2" y="5"/>
                    </a:lnTo>
                    <a:lnTo>
                      <a:pt x="25" y="7"/>
                    </a:lnTo>
                    <a:lnTo>
                      <a:pt x="21" y="8"/>
                    </a:lnTo>
                    <a:lnTo>
                      <a:pt x="14" y="9"/>
                    </a:lnTo>
                    <a:lnTo>
                      <a:pt x="8" y="1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3" y="12"/>
                    </a:lnTo>
                    <a:lnTo>
                      <a:pt x="8" y="15"/>
                    </a:lnTo>
                    <a:lnTo>
                      <a:pt x="14" y="16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30" y="12"/>
                    </a:lnTo>
                    <a:lnTo>
                      <a:pt x="37" y="9"/>
                    </a:lnTo>
                    <a:lnTo>
                      <a:pt x="42" y="5"/>
                    </a:lnTo>
                    <a:lnTo>
                      <a:pt x="46" y="0"/>
                    </a:lnTo>
                    <a:lnTo>
                      <a:pt x="46" y="0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97" name="Freeform 73"/>
              <p:cNvSpPr>
                <a:spLocks/>
              </p:cNvSpPr>
              <p:nvPr/>
            </p:nvSpPr>
            <p:spPr bwMode="auto">
              <a:xfrm>
                <a:off x="5123" y="2174"/>
                <a:ext cx="11" cy="4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3" y="1"/>
                  </a:cxn>
                  <a:cxn ang="0">
                    <a:pos x="23" y="1"/>
                  </a:cxn>
                  <a:cxn ang="0">
                    <a:pos x="23" y="1"/>
                  </a:cxn>
                  <a:cxn ang="0">
                    <a:pos x="22" y="3"/>
                  </a:cxn>
                  <a:cxn ang="0">
                    <a:pos x="18" y="5"/>
                  </a:cxn>
                  <a:cxn ang="0">
                    <a:pos x="11" y="9"/>
                  </a:cxn>
                  <a:cxn ang="0">
                    <a:pos x="6" y="1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4" y="12"/>
                  </a:cxn>
                  <a:cxn ang="0">
                    <a:pos x="5" y="14"/>
                  </a:cxn>
                  <a:cxn ang="0">
                    <a:pos x="8" y="15"/>
                  </a:cxn>
                  <a:cxn ang="0">
                    <a:pos x="12" y="15"/>
                  </a:cxn>
                  <a:cxn ang="0">
                    <a:pos x="12" y="15"/>
                  </a:cxn>
                  <a:cxn ang="0">
                    <a:pos x="17" y="15"/>
                  </a:cxn>
                  <a:cxn ang="0">
                    <a:pos x="20" y="14"/>
                  </a:cxn>
                  <a:cxn ang="0">
                    <a:pos x="28" y="10"/>
                  </a:cxn>
                  <a:cxn ang="0">
                    <a:pos x="33" y="5"/>
                  </a:cxn>
                  <a:cxn ang="0">
                    <a:pos x="35" y="2"/>
                  </a:cxn>
                  <a:cxn ang="0">
                    <a:pos x="36" y="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15">
                    <a:moveTo>
                      <a:pt x="36" y="0"/>
                    </a:moveTo>
                    <a:lnTo>
                      <a:pt x="23" y="1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22" y="3"/>
                    </a:lnTo>
                    <a:lnTo>
                      <a:pt x="18" y="5"/>
                    </a:lnTo>
                    <a:lnTo>
                      <a:pt x="11" y="9"/>
                    </a:lnTo>
                    <a:lnTo>
                      <a:pt x="6" y="1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4" y="12"/>
                    </a:lnTo>
                    <a:lnTo>
                      <a:pt x="5" y="14"/>
                    </a:lnTo>
                    <a:lnTo>
                      <a:pt x="8" y="15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7" y="15"/>
                    </a:lnTo>
                    <a:lnTo>
                      <a:pt x="20" y="14"/>
                    </a:lnTo>
                    <a:lnTo>
                      <a:pt x="28" y="10"/>
                    </a:lnTo>
                    <a:lnTo>
                      <a:pt x="33" y="5"/>
                    </a:lnTo>
                    <a:lnTo>
                      <a:pt x="35" y="2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98" name="Freeform 74"/>
              <p:cNvSpPr>
                <a:spLocks/>
              </p:cNvSpPr>
              <p:nvPr/>
            </p:nvSpPr>
            <p:spPr bwMode="auto">
              <a:xfrm>
                <a:off x="5137" y="2168"/>
                <a:ext cx="10" cy="6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1" y="2"/>
                  </a:cxn>
                  <a:cxn ang="0">
                    <a:pos x="21" y="2"/>
                  </a:cxn>
                  <a:cxn ang="0">
                    <a:pos x="21" y="2"/>
                  </a:cxn>
                  <a:cxn ang="0">
                    <a:pos x="15" y="8"/>
                  </a:cxn>
                  <a:cxn ang="0">
                    <a:pos x="9" y="13"/>
                  </a:cxn>
                  <a:cxn ang="0">
                    <a:pos x="5" y="16"/>
                  </a:cxn>
                  <a:cxn ang="0">
                    <a:pos x="1" y="18"/>
                  </a:cxn>
                  <a:cxn ang="0">
                    <a:pos x="1" y="18"/>
                  </a:cxn>
                  <a:cxn ang="0">
                    <a:pos x="0" y="18"/>
                  </a:cxn>
                  <a:cxn ang="0">
                    <a:pos x="1" y="18"/>
                  </a:cxn>
                  <a:cxn ang="0">
                    <a:pos x="5" y="18"/>
                  </a:cxn>
                  <a:cxn ang="0">
                    <a:pos x="12" y="17"/>
                  </a:cxn>
                  <a:cxn ang="0">
                    <a:pos x="16" y="15"/>
                  </a:cxn>
                  <a:cxn ang="0">
                    <a:pos x="16" y="15"/>
                  </a:cxn>
                  <a:cxn ang="0">
                    <a:pos x="22" y="11"/>
                  </a:cxn>
                  <a:cxn ang="0">
                    <a:pos x="26" y="6"/>
                  </a:cxn>
                  <a:cxn ang="0">
                    <a:pos x="31" y="0"/>
                  </a:cxn>
                  <a:cxn ang="0">
                    <a:pos x="31" y="0"/>
                  </a:cxn>
                  <a:cxn ang="0">
                    <a:pos x="31" y="0"/>
                  </a:cxn>
                </a:cxnLst>
                <a:rect l="0" t="0" r="r" b="b"/>
                <a:pathLst>
                  <a:path w="31" h="18">
                    <a:moveTo>
                      <a:pt x="31" y="0"/>
                    </a:moveTo>
                    <a:lnTo>
                      <a:pt x="21" y="2"/>
                    </a:lnTo>
                    <a:lnTo>
                      <a:pt x="21" y="2"/>
                    </a:lnTo>
                    <a:lnTo>
                      <a:pt x="21" y="2"/>
                    </a:lnTo>
                    <a:lnTo>
                      <a:pt x="15" y="8"/>
                    </a:lnTo>
                    <a:lnTo>
                      <a:pt x="9" y="13"/>
                    </a:lnTo>
                    <a:lnTo>
                      <a:pt x="5" y="16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0" y="18"/>
                    </a:lnTo>
                    <a:lnTo>
                      <a:pt x="1" y="18"/>
                    </a:lnTo>
                    <a:lnTo>
                      <a:pt x="5" y="18"/>
                    </a:lnTo>
                    <a:lnTo>
                      <a:pt x="12" y="17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22" y="11"/>
                    </a:lnTo>
                    <a:lnTo>
                      <a:pt x="26" y="6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99" name="Freeform 75"/>
              <p:cNvSpPr>
                <a:spLocks/>
              </p:cNvSpPr>
              <p:nvPr/>
            </p:nvSpPr>
            <p:spPr bwMode="auto">
              <a:xfrm>
                <a:off x="5120" y="2179"/>
                <a:ext cx="8" cy="4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1" y="5"/>
                  </a:cxn>
                  <a:cxn ang="0">
                    <a:pos x="6" y="7"/>
                  </a:cxn>
                  <a:cxn ang="0">
                    <a:pos x="1" y="8"/>
                  </a:cxn>
                  <a:cxn ang="0">
                    <a:pos x="1" y="8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2" y="11"/>
                  </a:cxn>
                  <a:cxn ang="0">
                    <a:pos x="4" y="12"/>
                  </a:cxn>
                  <a:cxn ang="0">
                    <a:pos x="7" y="13"/>
                  </a:cxn>
                  <a:cxn ang="0">
                    <a:pos x="7" y="13"/>
                  </a:cxn>
                  <a:cxn ang="0">
                    <a:pos x="10" y="13"/>
                  </a:cxn>
                  <a:cxn ang="0">
                    <a:pos x="13" y="12"/>
                  </a:cxn>
                  <a:cxn ang="0">
                    <a:pos x="16" y="10"/>
                  </a:cxn>
                  <a:cxn ang="0">
                    <a:pos x="21" y="6"/>
                  </a:cxn>
                  <a:cxn ang="0">
                    <a:pos x="21" y="6"/>
                  </a:cxn>
                  <a:cxn ang="0">
                    <a:pos x="23" y="3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3" y="0"/>
                  </a:cxn>
                </a:cxnLst>
                <a:rect l="0" t="0" r="r" b="b"/>
                <a:pathLst>
                  <a:path w="24" h="13">
                    <a:moveTo>
                      <a:pt x="23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1" y="5"/>
                    </a:lnTo>
                    <a:lnTo>
                      <a:pt x="6" y="7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10" y="13"/>
                    </a:lnTo>
                    <a:lnTo>
                      <a:pt x="13" y="12"/>
                    </a:lnTo>
                    <a:lnTo>
                      <a:pt x="16" y="10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3" y="3"/>
                    </a:lnTo>
                    <a:lnTo>
                      <a:pt x="24" y="0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00" name="Freeform 76"/>
              <p:cNvSpPr>
                <a:spLocks/>
              </p:cNvSpPr>
              <p:nvPr/>
            </p:nvSpPr>
            <p:spPr bwMode="auto">
              <a:xfrm>
                <a:off x="5132" y="2175"/>
                <a:ext cx="7" cy="6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7" y="4"/>
                  </a:cxn>
                  <a:cxn ang="0">
                    <a:pos x="18" y="7"/>
                  </a:cxn>
                  <a:cxn ang="0">
                    <a:pos x="17" y="9"/>
                  </a:cxn>
                  <a:cxn ang="0">
                    <a:pos x="16" y="11"/>
                  </a:cxn>
                  <a:cxn ang="0">
                    <a:pos x="16" y="11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19" y="18"/>
                  </a:cxn>
                  <a:cxn ang="0">
                    <a:pos x="19" y="18"/>
                  </a:cxn>
                  <a:cxn ang="0">
                    <a:pos x="21" y="17"/>
                  </a:cxn>
                  <a:cxn ang="0">
                    <a:pos x="24" y="15"/>
                  </a:cxn>
                  <a:cxn ang="0">
                    <a:pos x="27" y="9"/>
                  </a:cxn>
                  <a:cxn ang="0">
                    <a:pos x="27" y="5"/>
                  </a:cxn>
                  <a:cxn ang="0">
                    <a:pos x="26" y="3"/>
                  </a:cxn>
                  <a:cxn ang="0">
                    <a:pos x="25" y="0"/>
                  </a:cxn>
                  <a:cxn ang="0">
                    <a:pos x="25" y="0"/>
                  </a:cxn>
                  <a:cxn ang="0">
                    <a:pos x="25" y="0"/>
                  </a:cxn>
                </a:cxnLst>
                <a:rect l="0" t="0" r="r" b="b"/>
                <a:pathLst>
                  <a:path w="27" h="18">
                    <a:moveTo>
                      <a:pt x="25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7" y="4"/>
                    </a:lnTo>
                    <a:lnTo>
                      <a:pt x="18" y="7"/>
                    </a:lnTo>
                    <a:lnTo>
                      <a:pt x="17" y="9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9" y="18"/>
                    </a:lnTo>
                    <a:lnTo>
                      <a:pt x="19" y="18"/>
                    </a:lnTo>
                    <a:lnTo>
                      <a:pt x="21" y="17"/>
                    </a:lnTo>
                    <a:lnTo>
                      <a:pt x="24" y="15"/>
                    </a:lnTo>
                    <a:lnTo>
                      <a:pt x="27" y="9"/>
                    </a:lnTo>
                    <a:lnTo>
                      <a:pt x="27" y="5"/>
                    </a:lnTo>
                    <a:lnTo>
                      <a:pt x="26" y="3"/>
                    </a:lnTo>
                    <a:lnTo>
                      <a:pt x="25" y="0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01" name="Freeform 77"/>
              <p:cNvSpPr>
                <a:spLocks/>
              </p:cNvSpPr>
              <p:nvPr/>
            </p:nvSpPr>
            <p:spPr bwMode="auto">
              <a:xfrm>
                <a:off x="5132" y="2190"/>
                <a:ext cx="0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2" y="3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4" y="5"/>
                  </a:cxn>
                  <a:cxn ang="0">
                    <a:pos x="3" y="5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" h="5">
                    <a:moveTo>
                      <a:pt x="0" y="0"/>
                    </a:moveTo>
                    <a:lnTo>
                      <a:pt x="0" y="0"/>
                    </a:lnTo>
                    <a:lnTo>
                      <a:pt x="2" y="3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02" name="Freeform 78"/>
              <p:cNvSpPr>
                <a:spLocks/>
              </p:cNvSpPr>
              <p:nvPr/>
            </p:nvSpPr>
            <p:spPr bwMode="auto">
              <a:xfrm>
                <a:off x="5128" y="2181"/>
                <a:ext cx="7" cy="7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5" y="0"/>
                  </a:cxn>
                  <a:cxn ang="0">
                    <a:pos x="14" y="8"/>
                  </a:cxn>
                  <a:cxn ang="0">
                    <a:pos x="13" y="10"/>
                  </a:cxn>
                  <a:cxn ang="0">
                    <a:pos x="11" y="11"/>
                  </a:cxn>
                  <a:cxn ang="0">
                    <a:pos x="6" y="13"/>
                  </a:cxn>
                  <a:cxn ang="0">
                    <a:pos x="0" y="13"/>
                  </a:cxn>
                  <a:cxn ang="0">
                    <a:pos x="0" y="13"/>
                  </a:cxn>
                  <a:cxn ang="0">
                    <a:pos x="1" y="15"/>
                  </a:cxn>
                  <a:cxn ang="0">
                    <a:pos x="5" y="17"/>
                  </a:cxn>
                  <a:cxn ang="0">
                    <a:pos x="11" y="18"/>
                  </a:cxn>
                  <a:cxn ang="0">
                    <a:pos x="15" y="17"/>
                  </a:cxn>
                  <a:cxn ang="0">
                    <a:pos x="18" y="16"/>
                  </a:cxn>
                  <a:cxn ang="0">
                    <a:pos x="18" y="16"/>
                  </a:cxn>
                  <a:cxn ang="0">
                    <a:pos x="20" y="14"/>
                  </a:cxn>
                  <a:cxn ang="0">
                    <a:pos x="21" y="11"/>
                  </a:cxn>
                  <a:cxn ang="0">
                    <a:pos x="21" y="8"/>
                  </a:cxn>
                  <a:cxn ang="0">
                    <a:pos x="20" y="4"/>
                  </a:cxn>
                  <a:cxn ang="0">
                    <a:pos x="20" y="4"/>
                  </a:cxn>
                  <a:cxn ang="0">
                    <a:pos x="19" y="2"/>
                  </a:cxn>
                  <a:cxn ang="0">
                    <a:pos x="17" y="1"/>
                  </a:cxn>
                  <a:cxn ang="0">
                    <a:pos x="15" y="0"/>
                  </a:cxn>
                  <a:cxn ang="0">
                    <a:pos x="15" y="0"/>
                  </a:cxn>
                  <a:cxn ang="0">
                    <a:pos x="15" y="0"/>
                  </a:cxn>
                </a:cxnLst>
                <a:rect l="0" t="0" r="r" b="b"/>
                <a:pathLst>
                  <a:path w="21" h="18">
                    <a:moveTo>
                      <a:pt x="15" y="0"/>
                    </a:moveTo>
                    <a:lnTo>
                      <a:pt x="15" y="0"/>
                    </a:lnTo>
                    <a:lnTo>
                      <a:pt x="14" y="8"/>
                    </a:lnTo>
                    <a:lnTo>
                      <a:pt x="13" y="10"/>
                    </a:lnTo>
                    <a:lnTo>
                      <a:pt x="11" y="11"/>
                    </a:lnTo>
                    <a:lnTo>
                      <a:pt x="6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5" y="17"/>
                    </a:lnTo>
                    <a:lnTo>
                      <a:pt x="11" y="18"/>
                    </a:lnTo>
                    <a:lnTo>
                      <a:pt x="15" y="17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20" y="14"/>
                    </a:lnTo>
                    <a:lnTo>
                      <a:pt x="21" y="11"/>
                    </a:lnTo>
                    <a:lnTo>
                      <a:pt x="21" y="8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9" y="2"/>
                    </a:lnTo>
                    <a:lnTo>
                      <a:pt x="17" y="1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03" name="Freeform 79"/>
              <p:cNvSpPr>
                <a:spLocks/>
              </p:cNvSpPr>
              <p:nvPr/>
            </p:nvSpPr>
            <p:spPr bwMode="auto">
              <a:xfrm>
                <a:off x="5118" y="2185"/>
                <a:ext cx="10" cy="7"/>
              </a:xfrm>
              <a:custGeom>
                <a:avLst/>
                <a:gdLst/>
                <a:ahLst/>
                <a:cxnLst>
                  <a:cxn ang="0">
                    <a:pos x="21" y="1"/>
                  </a:cxn>
                  <a:cxn ang="0">
                    <a:pos x="21" y="1"/>
                  </a:cxn>
                  <a:cxn ang="0">
                    <a:pos x="19" y="7"/>
                  </a:cxn>
                  <a:cxn ang="0">
                    <a:pos x="16" y="13"/>
                  </a:cxn>
                  <a:cxn ang="0">
                    <a:pos x="14" y="15"/>
                  </a:cxn>
                  <a:cxn ang="0">
                    <a:pos x="10" y="17"/>
                  </a:cxn>
                  <a:cxn ang="0">
                    <a:pos x="6" y="19"/>
                  </a:cxn>
                  <a:cxn ang="0">
                    <a:pos x="1" y="20"/>
                  </a:cxn>
                  <a:cxn ang="0">
                    <a:pos x="1" y="20"/>
                  </a:cxn>
                  <a:cxn ang="0">
                    <a:pos x="0" y="20"/>
                  </a:cxn>
                  <a:cxn ang="0">
                    <a:pos x="1" y="21"/>
                  </a:cxn>
                  <a:cxn ang="0">
                    <a:pos x="5" y="21"/>
                  </a:cxn>
                  <a:cxn ang="0">
                    <a:pos x="15" y="22"/>
                  </a:cxn>
                  <a:cxn ang="0">
                    <a:pos x="15" y="22"/>
                  </a:cxn>
                  <a:cxn ang="0">
                    <a:pos x="18" y="21"/>
                  </a:cxn>
                  <a:cxn ang="0">
                    <a:pos x="22" y="19"/>
                  </a:cxn>
                  <a:cxn ang="0">
                    <a:pos x="25" y="18"/>
                  </a:cxn>
                  <a:cxn ang="0">
                    <a:pos x="26" y="15"/>
                  </a:cxn>
                  <a:cxn ang="0">
                    <a:pos x="27" y="12"/>
                  </a:cxn>
                  <a:cxn ang="0">
                    <a:pos x="26" y="7"/>
                  </a:cxn>
                  <a:cxn ang="0">
                    <a:pos x="26" y="7"/>
                  </a:cxn>
                  <a:cxn ang="0">
                    <a:pos x="24" y="2"/>
                  </a:cxn>
                  <a:cxn ang="0">
                    <a:pos x="22" y="0"/>
                  </a:cxn>
                  <a:cxn ang="0">
                    <a:pos x="21" y="1"/>
                  </a:cxn>
                  <a:cxn ang="0">
                    <a:pos x="21" y="1"/>
                  </a:cxn>
                  <a:cxn ang="0">
                    <a:pos x="21" y="1"/>
                  </a:cxn>
                  <a:cxn ang="0">
                    <a:pos x="21" y="1"/>
                  </a:cxn>
                </a:cxnLst>
                <a:rect l="0" t="0" r="r" b="b"/>
                <a:pathLst>
                  <a:path w="27" h="22">
                    <a:moveTo>
                      <a:pt x="21" y="1"/>
                    </a:moveTo>
                    <a:lnTo>
                      <a:pt x="21" y="1"/>
                    </a:lnTo>
                    <a:lnTo>
                      <a:pt x="19" y="7"/>
                    </a:lnTo>
                    <a:lnTo>
                      <a:pt x="16" y="13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6" y="19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0" y="20"/>
                    </a:lnTo>
                    <a:lnTo>
                      <a:pt x="1" y="21"/>
                    </a:lnTo>
                    <a:lnTo>
                      <a:pt x="5" y="21"/>
                    </a:lnTo>
                    <a:lnTo>
                      <a:pt x="15" y="22"/>
                    </a:lnTo>
                    <a:lnTo>
                      <a:pt x="15" y="22"/>
                    </a:lnTo>
                    <a:lnTo>
                      <a:pt x="18" y="21"/>
                    </a:lnTo>
                    <a:lnTo>
                      <a:pt x="22" y="19"/>
                    </a:lnTo>
                    <a:lnTo>
                      <a:pt x="25" y="18"/>
                    </a:lnTo>
                    <a:lnTo>
                      <a:pt x="26" y="15"/>
                    </a:lnTo>
                    <a:lnTo>
                      <a:pt x="27" y="12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24" y="2"/>
                    </a:lnTo>
                    <a:lnTo>
                      <a:pt x="22" y="0"/>
                    </a:lnTo>
                    <a:lnTo>
                      <a:pt x="21" y="1"/>
                    </a:lnTo>
                    <a:lnTo>
                      <a:pt x="21" y="1"/>
                    </a:lnTo>
                    <a:lnTo>
                      <a:pt x="21" y="1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04" name="Freeform 80"/>
              <p:cNvSpPr>
                <a:spLocks/>
              </p:cNvSpPr>
              <p:nvPr/>
            </p:nvSpPr>
            <p:spPr bwMode="auto">
              <a:xfrm>
                <a:off x="5130" y="2190"/>
                <a:ext cx="10" cy="4"/>
              </a:xfrm>
              <a:custGeom>
                <a:avLst/>
                <a:gdLst/>
                <a:ahLst/>
                <a:cxnLst>
                  <a:cxn ang="0">
                    <a:pos x="24" y="1"/>
                  </a:cxn>
                  <a:cxn ang="0">
                    <a:pos x="24" y="1"/>
                  </a:cxn>
                  <a:cxn ang="0">
                    <a:pos x="24" y="0"/>
                  </a:cxn>
                  <a:cxn ang="0">
                    <a:pos x="25" y="0"/>
                  </a:cxn>
                  <a:cxn ang="0">
                    <a:pos x="28" y="2"/>
                  </a:cxn>
                  <a:cxn ang="0">
                    <a:pos x="31" y="4"/>
                  </a:cxn>
                  <a:cxn ang="0">
                    <a:pos x="34" y="8"/>
                  </a:cxn>
                  <a:cxn ang="0">
                    <a:pos x="35" y="11"/>
                  </a:cxn>
                  <a:cxn ang="0">
                    <a:pos x="34" y="13"/>
                  </a:cxn>
                  <a:cxn ang="0">
                    <a:pos x="33" y="14"/>
                  </a:cxn>
                  <a:cxn ang="0">
                    <a:pos x="27" y="17"/>
                  </a:cxn>
                  <a:cxn ang="0">
                    <a:pos x="27" y="17"/>
                  </a:cxn>
                  <a:cxn ang="0">
                    <a:pos x="20" y="17"/>
                  </a:cxn>
                  <a:cxn ang="0">
                    <a:pos x="11" y="15"/>
                  </a:cxn>
                  <a:cxn ang="0">
                    <a:pos x="4" y="12"/>
                  </a:cxn>
                  <a:cxn ang="0">
                    <a:pos x="1" y="1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10" y="12"/>
                  </a:cxn>
                  <a:cxn ang="0">
                    <a:pos x="14" y="12"/>
                  </a:cxn>
                  <a:cxn ang="0">
                    <a:pos x="18" y="12"/>
                  </a:cxn>
                  <a:cxn ang="0">
                    <a:pos x="18" y="12"/>
                  </a:cxn>
                  <a:cxn ang="0">
                    <a:pos x="23" y="10"/>
                  </a:cxn>
                  <a:cxn ang="0">
                    <a:pos x="25" y="8"/>
                  </a:cxn>
                  <a:cxn ang="0">
                    <a:pos x="26" y="4"/>
                  </a:cxn>
                  <a:cxn ang="0">
                    <a:pos x="24" y="1"/>
                  </a:cxn>
                  <a:cxn ang="0">
                    <a:pos x="24" y="1"/>
                  </a:cxn>
                  <a:cxn ang="0">
                    <a:pos x="24" y="1"/>
                  </a:cxn>
                </a:cxnLst>
                <a:rect l="0" t="0" r="r" b="b"/>
                <a:pathLst>
                  <a:path w="35" h="17">
                    <a:moveTo>
                      <a:pt x="24" y="1"/>
                    </a:moveTo>
                    <a:lnTo>
                      <a:pt x="24" y="1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8" y="2"/>
                    </a:lnTo>
                    <a:lnTo>
                      <a:pt x="31" y="4"/>
                    </a:lnTo>
                    <a:lnTo>
                      <a:pt x="34" y="8"/>
                    </a:lnTo>
                    <a:lnTo>
                      <a:pt x="35" y="11"/>
                    </a:lnTo>
                    <a:lnTo>
                      <a:pt x="34" y="13"/>
                    </a:lnTo>
                    <a:lnTo>
                      <a:pt x="33" y="14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0" y="17"/>
                    </a:lnTo>
                    <a:lnTo>
                      <a:pt x="11" y="15"/>
                    </a:lnTo>
                    <a:lnTo>
                      <a:pt x="4" y="12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0" y="12"/>
                    </a:lnTo>
                    <a:lnTo>
                      <a:pt x="14" y="12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23" y="10"/>
                    </a:lnTo>
                    <a:lnTo>
                      <a:pt x="25" y="8"/>
                    </a:lnTo>
                    <a:lnTo>
                      <a:pt x="26" y="4"/>
                    </a:lnTo>
                    <a:lnTo>
                      <a:pt x="24" y="1"/>
                    </a:lnTo>
                    <a:lnTo>
                      <a:pt x="24" y="1"/>
                    </a:lnTo>
                    <a:lnTo>
                      <a:pt x="24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05" name="Freeform 81"/>
              <p:cNvSpPr>
                <a:spLocks/>
              </p:cNvSpPr>
              <p:nvPr/>
            </p:nvSpPr>
            <p:spPr bwMode="auto">
              <a:xfrm>
                <a:off x="5121" y="2193"/>
                <a:ext cx="13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5" y="7"/>
                  </a:cxn>
                  <a:cxn ang="0">
                    <a:pos x="22" y="8"/>
                  </a:cxn>
                  <a:cxn ang="0">
                    <a:pos x="26" y="8"/>
                  </a:cxn>
                  <a:cxn ang="0">
                    <a:pos x="26" y="8"/>
                  </a:cxn>
                  <a:cxn ang="0">
                    <a:pos x="30" y="8"/>
                  </a:cxn>
                  <a:cxn ang="0">
                    <a:pos x="35" y="8"/>
                  </a:cxn>
                  <a:cxn ang="0">
                    <a:pos x="37" y="9"/>
                  </a:cxn>
                  <a:cxn ang="0">
                    <a:pos x="38" y="11"/>
                  </a:cxn>
                  <a:cxn ang="0">
                    <a:pos x="38" y="13"/>
                  </a:cxn>
                  <a:cxn ang="0">
                    <a:pos x="37" y="16"/>
                  </a:cxn>
                  <a:cxn ang="0">
                    <a:pos x="37" y="16"/>
                  </a:cxn>
                  <a:cxn ang="0">
                    <a:pos x="32" y="16"/>
                  </a:cxn>
                  <a:cxn ang="0">
                    <a:pos x="27" y="16"/>
                  </a:cxn>
                  <a:cxn ang="0">
                    <a:pos x="18" y="14"/>
                  </a:cxn>
                  <a:cxn ang="0">
                    <a:pos x="18" y="14"/>
                  </a:cxn>
                  <a:cxn ang="0">
                    <a:pos x="12" y="12"/>
                  </a:cxn>
                  <a:cxn ang="0">
                    <a:pos x="8" y="9"/>
                  </a:cxn>
                  <a:cxn ang="0">
                    <a:pos x="3" y="5"/>
                  </a:cxn>
                  <a:cxn ang="0">
                    <a:pos x="1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8" h="16">
                    <a:moveTo>
                      <a:pt x="0" y="0"/>
                    </a:moveTo>
                    <a:lnTo>
                      <a:pt x="0" y="0"/>
                    </a:lnTo>
                    <a:lnTo>
                      <a:pt x="15" y="7"/>
                    </a:lnTo>
                    <a:lnTo>
                      <a:pt x="22" y="8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30" y="8"/>
                    </a:lnTo>
                    <a:lnTo>
                      <a:pt x="35" y="8"/>
                    </a:lnTo>
                    <a:lnTo>
                      <a:pt x="37" y="9"/>
                    </a:lnTo>
                    <a:lnTo>
                      <a:pt x="38" y="11"/>
                    </a:lnTo>
                    <a:lnTo>
                      <a:pt x="38" y="13"/>
                    </a:lnTo>
                    <a:lnTo>
                      <a:pt x="37" y="16"/>
                    </a:lnTo>
                    <a:lnTo>
                      <a:pt x="37" y="16"/>
                    </a:lnTo>
                    <a:lnTo>
                      <a:pt x="32" y="16"/>
                    </a:lnTo>
                    <a:lnTo>
                      <a:pt x="27" y="16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2" y="12"/>
                    </a:lnTo>
                    <a:lnTo>
                      <a:pt x="8" y="9"/>
                    </a:lnTo>
                    <a:lnTo>
                      <a:pt x="3" y="5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06" name="Freeform 82"/>
              <p:cNvSpPr>
                <a:spLocks/>
              </p:cNvSpPr>
              <p:nvPr/>
            </p:nvSpPr>
            <p:spPr bwMode="auto">
              <a:xfrm>
                <a:off x="5007" y="2077"/>
                <a:ext cx="84" cy="85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" y="33"/>
                  </a:cxn>
                  <a:cxn ang="0">
                    <a:pos x="14" y="52"/>
                  </a:cxn>
                  <a:cxn ang="0">
                    <a:pos x="43" y="75"/>
                  </a:cxn>
                  <a:cxn ang="0">
                    <a:pos x="136" y="133"/>
                  </a:cxn>
                  <a:cxn ang="0">
                    <a:pos x="153" y="146"/>
                  </a:cxn>
                  <a:cxn ang="0">
                    <a:pos x="167" y="172"/>
                  </a:cxn>
                  <a:cxn ang="0">
                    <a:pos x="171" y="195"/>
                  </a:cxn>
                  <a:cxn ang="0">
                    <a:pos x="172" y="212"/>
                  </a:cxn>
                  <a:cxn ang="0">
                    <a:pos x="183" y="238"/>
                  </a:cxn>
                  <a:cxn ang="0">
                    <a:pos x="199" y="250"/>
                  </a:cxn>
                  <a:cxn ang="0">
                    <a:pos x="220" y="255"/>
                  </a:cxn>
                  <a:cxn ang="0">
                    <a:pos x="232" y="251"/>
                  </a:cxn>
                  <a:cxn ang="0">
                    <a:pos x="225" y="250"/>
                  </a:cxn>
                  <a:cxn ang="0">
                    <a:pos x="202" y="245"/>
                  </a:cxn>
                  <a:cxn ang="0">
                    <a:pos x="186" y="224"/>
                  </a:cxn>
                  <a:cxn ang="0">
                    <a:pos x="180" y="188"/>
                  </a:cxn>
                  <a:cxn ang="0">
                    <a:pos x="172" y="163"/>
                  </a:cxn>
                  <a:cxn ang="0">
                    <a:pos x="157" y="141"/>
                  </a:cxn>
                  <a:cxn ang="0">
                    <a:pos x="81" y="91"/>
                  </a:cxn>
                  <a:cxn ang="0">
                    <a:pos x="26" y="51"/>
                  </a:cxn>
                  <a:cxn ang="0">
                    <a:pos x="14" y="34"/>
                  </a:cxn>
                  <a:cxn ang="0">
                    <a:pos x="20" y="37"/>
                  </a:cxn>
                  <a:cxn ang="0">
                    <a:pos x="93" y="84"/>
                  </a:cxn>
                  <a:cxn ang="0">
                    <a:pos x="169" y="132"/>
                  </a:cxn>
                  <a:cxn ang="0">
                    <a:pos x="190" y="146"/>
                  </a:cxn>
                  <a:cxn ang="0">
                    <a:pos x="201" y="160"/>
                  </a:cxn>
                  <a:cxn ang="0">
                    <a:pos x="205" y="178"/>
                  </a:cxn>
                  <a:cxn ang="0">
                    <a:pos x="199" y="202"/>
                  </a:cxn>
                  <a:cxn ang="0">
                    <a:pos x="196" y="220"/>
                  </a:cxn>
                  <a:cxn ang="0">
                    <a:pos x="204" y="236"/>
                  </a:cxn>
                  <a:cxn ang="0">
                    <a:pos x="215" y="242"/>
                  </a:cxn>
                  <a:cxn ang="0">
                    <a:pos x="231" y="242"/>
                  </a:cxn>
                  <a:cxn ang="0">
                    <a:pos x="246" y="237"/>
                  </a:cxn>
                  <a:cxn ang="0">
                    <a:pos x="245" y="231"/>
                  </a:cxn>
                  <a:cxn ang="0">
                    <a:pos x="239" y="237"/>
                  </a:cxn>
                  <a:cxn ang="0">
                    <a:pos x="227" y="239"/>
                  </a:cxn>
                  <a:cxn ang="0">
                    <a:pos x="214" y="235"/>
                  </a:cxn>
                  <a:cxn ang="0">
                    <a:pos x="205" y="225"/>
                  </a:cxn>
                  <a:cxn ang="0">
                    <a:pos x="203" y="209"/>
                  </a:cxn>
                  <a:cxn ang="0">
                    <a:pos x="207" y="196"/>
                  </a:cxn>
                  <a:cxn ang="0">
                    <a:pos x="213" y="170"/>
                  </a:cxn>
                  <a:cxn ang="0">
                    <a:pos x="200" y="143"/>
                  </a:cxn>
                  <a:cxn ang="0">
                    <a:pos x="175" y="124"/>
                  </a:cxn>
                  <a:cxn ang="0">
                    <a:pos x="65" y="55"/>
                  </a:cxn>
                  <a:cxn ang="0">
                    <a:pos x="15" y="19"/>
                  </a:cxn>
                  <a:cxn ang="0">
                    <a:pos x="4" y="1"/>
                  </a:cxn>
                </a:cxnLst>
                <a:rect l="0" t="0" r="r" b="b"/>
                <a:pathLst>
                  <a:path w="247" h="255">
                    <a:moveTo>
                      <a:pt x="1" y="0"/>
                    </a:moveTo>
                    <a:lnTo>
                      <a:pt x="1" y="0"/>
                    </a:lnTo>
                    <a:lnTo>
                      <a:pt x="0" y="9"/>
                    </a:lnTo>
                    <a:lnTo>
                      <a:pt x="0" y="17"/>
                    </a:lnTo>
                    <a:lnTo>
                      <a:pt x="0" y="25"/>
                    </a:lnTo>
                    <a:lnTo>
                      <a:pt x="2" y="33"/>
                    </a:lnTo>
                    <a:lnTo>
                      <a:pt x="4" y="39"/>
                    </a:lnTo>
                    <a:lnTo>
                      <a:pt x="8" y="46"/>
                    </a:lnTo>
                    <a:lnTo>
                      <a:pt x="14" y="52"/>
                    </a:lnTo>
                    <a:lnTo>
                      <a:pt x="20" y="59"/>
                    </a:lnTo>
                    <a:lnTo>
                      <a:pt x="20" y="59"/>
                    </a:lnTo>
                    <a:lnTo>
                      <a:pt x="43" y="75"/>
                    </a:lnTo>
                    <a:lnTo>
                      <a:pt x="75" y="96"/>
                    </a:lnTo>
                    <a:lnTo>
                      <a:pt x="108" y="116"/>
                    </a:lnTo>
                    <a:lnTo>
                      <a:pt x="136" y="133"/>
                    </a:lnTo>
                    <a:lnTo>
                      <a:pt x="136" y="133"/>
                    </a:lnTo>
                    <a:lnTo>
                      <a:pt x="145" y="138"/>
                    </a:lnTo>
                    <a:lnTo>
                      <a:pt x="153" y="146"/>
                    </a:lnTo>
                    <a:lnTo>
                      <a:pt x="159" y="154"/>
                    </a:lnTo>
                    <a:lnTo>
                      <a:pt x="164" y="163"/>
                    </a:lnTo>
                    <a:lnTo>
                      <a:pt x="167" y="172"/>
                    </a:lnTo>
                    <a:lnTo>
                      <a:pt x="169" y="179"/>
                    </a:lnTo>
                    <a:lnTo>
                      <a:pt x="170" y="188"/>
                    </a:lnTo>
                    <a:lnTo>
                      <a:pt x="171" y="195"/>
                    </a:lnTo>
                    <a:lnTo>
                      <a:pt x="171" y="195"/>
                    </a:lnTo>
                    <a:lnTo>
                      <a:pt x="171" y="202"/>
                    </a:lnTo>
                    <a:lnTo>
                      <a:pt x="172" y="212"/>
                    </a:lnTo>
                    <a:lnTo>
                      <a:pt x="176" y="223"/>
                    </a:lnTo>
                    <a:lnTo>
                      <a:pt x="180" y="234"/>
                    </a:lnTo>
                    <a:lnTo>
                      <a:pt x="183" y="238"/>
                    </a:lnTo>
                    <a:lnTo>
                      <a:pt x="188" y="242"/>
                    </a:lnTo>
                    <a:lnTo>
                      <a:pt x="193" y="247"/>
                    </a:lnTo>
                    <a:lnTo>
                      <a:pt x="199" y="250"/>
                    </a:lnTo>
                    <a:lnTo>
                      <a:pt x="204" y="253"/>
                    </a:lnTo>
                    <a:lnTo>
                      <a:pt x="212" y="254"/>
                    </a:lnTo>
                    <a:lnTo>
                      <a:pt x="220" y="255"/>
                    </a:lnTo>
                    <a:lnTo>
                      <a:pt x="229" y="255"/>
                    </a:lnTo>
                    <a:lnTo>
                      <a:pt x="229" y="255"/>
                    </a:lnTo>
                    <a:lnTo>
                      <a:pt x="232" y="251"/>
                    </a:lnTo>
                    <a:lnTo>
                      <a:pt x="232" y="251"/>
                    </a:lnTo>
                    <a:lnTo>
                      <a:pt x="232" y="251"/>
                    </a:lnTo>
                    <a:lnTo>
                      <a:pt x="225" y="250"/>
                    </a:lnTo>
                    <a:lnTo>
                      <a:pt x="216" y="250"/>
                    </a:lnTo>
                    <a:lnTo>
                      <a:pt x="208" y="248"/>
                    </a:lnTo>
                    <a:lnTo>
                      <a:pt x="202" y="245"/>
                    </a:lnTo>
                    <a:lnTo>
                      <a:pt x="195" y="239"/>
                    </a:lnTo>
                    <a:lnTo>
                      <a:pt x="190" y="233"/>
                    </a:lnTo>
                    <a:lnTo>
                      <a:pt x="186" y="224"/>
                    </a:lnTo>
                    <a:lnTo>
                      <a:pt x="182" y="213"/>
                    </a:lnTo>
                    <a:lnTo>
                      <a:pt x="182" y="213"/>
                    </a:lnTo>
                    <a:lnTo>
                      <a:pt x="180" y="188"/>
                    </a:lnTo>
                    <a:lnTo>
                      <a:pt x="178" y="174"/>
                    </a:lnTo>
                    <a:lnTo>
                      <a:pt x="176" y="168"/>
                    </a:lnTo>
                    <a:lnTo>
                      <a:pt x="172" y="163"/>
                    </a:lnTo>
                    <a:lnTo>
                      <a:pt x="162" y="146"/>
                    </a:lnTo>
                    <a:lnTo>
                      <a:pt x="162" y="146"/>
                    </a:lnTo>
                    <a:lnTo>
                      <a:pt x="157" y="141"/>
                    </a:lnTo>
                    <a:lnTo>
                      <a:pt x="151" y="136"/>
                    </a:lnTo>
                    <a:lnTo>
                      <a:pt x="131" y="124"/>
                    </a:lnTo>
                    <a:lnTo>
                      <a:pt x="81" y="91"/>
                    </a:lnTo>
                    <a:lnTo>
                      <a:pt x="56" y="75"/>
                    </a:lnTo>
                    <a:lnTo>
                      <a:pt x="34" y="59"/>
                    </a:lnTo>
                    <a:lnTo>
                      <a:pt x="26" y="51"/>
                    </a:lnTo>
                    <a:lnTo>
                      <a:pt x="19" y="43"/>
                    </a:lnTo>
                    <a:lnTo>
                      <a:pt x="15" y="37"/>
                    </a:lnTo>
                    <a:lnTo>
                      <a:pt x="14" y="34"/>
                    </a:lnTo>
                    <a:lnTo>
                      <a:pt x="14" y="32"/>
                    </a:lnTo>
                    <a:lnTo>
                      <a:pt x="14" y="32"/>
                    </a:lnTo>
                    <a:lnTo>
                      <a:pt x="20" y="37"/>
                    </a:lnTo>
                    <a:lnTo>
                      <a:pt x="30" y="43"/>
                    </a:lnTo>
                    <a:lnTo>
                      <a:pt x="51" y="58"/>
                    </a:lnTo>
                    <a:lnTo>
                      <a:pt x="93" y="84"/>
                    </a:lnTo>
                    <a:lnTo>
                      <a:pt x="93" y="84"/>
                    </a:lnTo>
                    <a:lnTo>
                      <a:pt x="133" y="109"/>
                    </a:lnTo>
                    <a:lnTo>
                      <a:pt x="169" y="132"/>
                    </a:lnTo>
                    <a:lnTo>
                      <a:pt x="169" y="132"/>
                    </a:lnTo>
                    <a:lnTo>
                      <a:pt x="184" y="141"/>
                    </a:lnTo>
                    <a:lnTo>
                      <a:pt x="190" y="146"/>
                    </a:lnTo>
                    <a:lnTo>
                      <a:pt x="194" y="151"/>
                    </a:lnTo>
                    <a:lnTo>
                      <a:pt x="199" y="155"/>
                    </a:lnTo>
                    <a:lnTo>
                      <a:pt x="201" y="160"/>
                    </a:lnTo>
                    <a:lnTo>
                      <a:pt x="203" y="165"/>
                    </a:lnTo>
                    <a:lnTo>
                      <a:pt x="204" y="170"/>
                    </a:lnTo>
                    <a:lnTo>
                      <a:pt x="205" y="178"/>
                    </a:lnTo>
                    <a:lnTo>
                      <a:pt x="204" y="187"/>
                    </a:lnTo>
                    <a:lnTo>
                      <a:pt x="202" y="195"/>
                    </a:lnTo>
                    <a:lnTo>
                      <a:pt x="199" y="202"/>
                    </a:lnTo>
                    <a:lnTo>
                      <a:pt x="199" y="202"/>
                    </a:lnTo>
                    <a:lnTo>
                      <a:pt x="196" y="211"/>
                    </a:lnTo>
                    <a:lnTo>
                      <a:pt x="196" y="220"/>
                    </a:lnTo>
                    <a:lnTo>
                      <a:pt x="199" y="228"/>
                    </a:lnTo>
                    <a:lnTo>
                      <a:pt x="201" y="231"/>
                    </a:lnTo>
                    <a:lnTo>
                      <a:pt x="204" y="236"/>
                    </a:lnTo>
                    <a:lnTo>
                      <a:pt x="206" y="238"/>
                    </a:lnTo>
                    <a:lnTo>
                      <a:pt x="211" y="241"/>
                    </a:lnTo>
                    <a:lnTo>
                      <a:pt x="215" y="242"/>
                    </a:lnTo>
                    <a:lnTo>
                      <a:pt x="219" y="243"/>
                    </a:lnTo>
                    <a:lnTo>
                      <a:pt x="226" y="243"/>
                    </a:lnTo>
                    <a:lnTo>
                      <a:pt x="231" y="242"/>
                    </a:lnTo>
                    <a:lnTo>
                      <a:pt x="239" y="240"/>
                    </a:lnTo>
                    <a:lnTo>
                      <a:pt x="246" y="237"/>
                    </a:lnTo>
                    <a:lnTo>
                      <a:pt x="246" y="237"/>
                    </a:lnTo>
                    <a:lnTo>
                      <a:pt x="247" y="236"/>
                    </a:lnTo>
                    <a:lnTo>
                      <a:pt x="247" y="234"/>
                    </a:lnTo>
                    <a:lnTo>
                      <a:pt x="245" y="231"/>
                    </a:lnTo>
                    <a:lnTo>
                      <a:pt x="245" y="231"/>
                    </a:lnTo>
                    <a:lnTo>
                      <a:pt x="242" y="235"/>
                    </a:lnTo>
                    <a:lnTo>
                      <a:pt x="239" y="237"/>
                    </a:lnTo>
                    <a:lnTo>
                      <a:pt x="235" y="239"/>
                    </a:lnTo>
                    <a:lnTo>
                      <a:pt x="231" y="240"/>
                    </a:lnTo>
                    <a:lnTo>
                      <a:pt x="227" y="239"/>
                    </a:lnTo>
                    <a:lnTo>
                      <a:pt x="222" y="239"/>
                    </a:lnTo>
                    <a:lnTo>
                      <a:pt x="218" y="237"/>
                    </a:lnTo>
                    <a:lnTo>
                      <a:pt x="214" y="235"/>
                    </a:lnTo>
                    <a:lnTo>
                      <a:pt x="211" y="233"/>
                    </a:lnTo>
                    <a:lnTo>
                      <a:pt x="207" y="228"/>
                    </a:lnTo>
                    <a:lnTo>
                      <a:pt x="205" y="225"/>
                    </a:lnTo>
                    <a:lnTo>
                      <a:pt x="204" y="220"/>
                    </a:lnTo>
                    <a:lnTo>
                      <a:pt x="203" y="214"/>
                    </a:lnTo>
                    <a:lnTo>
                      <a:pt x="203" y="209"/>
                    </a:lnTo>
                    <a:lnTo>
                      <a:pt x="205" y="202"/>
                    </a:lnTo>
                    <a:lnTo>
                      <a:pt x="207" y="196"/>
                    </a:lnTo>
                    <a:lnTo>
                      <a:pt x="207" y="196"/>
                    </a:lnTo>
                    <a:lnTo>
                      <a:pt x="211" y="186"/>
                    </a:lnTo>
                    <a:lnTo>
                      <a:pt x="212" y="177"/>
                    </a:lnTo>
                    <a:lnTo>
                      <a:pt x="213" y="170"/>
                    </a:lnTo>
                    <a:lnTo>
                      <a:pt x="211" y="161"/>
                    </a:lnTo>
                    <a:lnTo>
                      <a:pt x="206" y="152"/>
                    </a:lnTo>
                    <a:lnTo>
                      <a:pt x="200" y="143"/>
                    </a:lnTo>
                    <a:lnTo>
                      <a:pt x="189" y="134"/>
                    </a:lnTo>
                    <a:lnTo>
                      <a:pt x="175" y="124"/>
                    </a:lnTo>
                    <a:lnTo>
                      <a:pt x="175" y="124"/>
                    </a:lnTo>
                    <a:lnTo>
                      <a:pt x="147" y="107"/>
                    </a:lnTo>
                    <a:lnTo>
                      <a:pt x="119" y="89"/>
                    </a:lnTo>
                    <a:lnTo>
                      <a:pt x="65" y="55"/>
                    </a:lnTo>
                    <a:lnTo>
                      <a:pt x="42" y="40"/>
                    </a:lnTo>
                    <a:lnTo>
                      <a:pt x="23" y="26"/>
                    </a:lnTo>
                    <a:lnTo>
                      <a:pt x="15" y="19"/>
                    </a:lnTo>
                    <a:lnTo>
                      <a:pt x="10" y="13"/>
                    </a:lnTo>
                    <a:lnTo>
                      <a:pt x="6" y="7"/>
                    </a:lnTo>
                    <a:lnTo>
                      <a:pt x="4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07" name="Freeform 83"/>
              <p:cNvSpPr>
                <a:spLocks/>
              </p:cNvSpPr>
              <p:nvPr/>
            </p:nvSpPr>
            <p:spPr bwMode="auto">
              <a:xfrm>
                <a:off x="5008" y="2094"/>
                <a:ext cx="48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7" y="6"/>
                  </a:cxn>
                  <a:cxn ang="0">
                    <a:pos x="13" y="12"/>
                  </a:cxn>
                  <a:cxn ang="0">
                    <a:pos x="17" y="16"/>
                  </a:cxn>
                  <a:cxn ang="0">
                    <a:pos x="20" y="18"/>
                  </a:cxn>
                  <a:cxn ang="0">
                    <a:pos x="21" y="21"/>
                  </a:cxn>
                  <a:cxn ang="0">
                    <a:pos x="21" y="21"/>
                  </a:cxn>
                  <a:cxn ang="0">
                    <a:pos x="22" y="26"/>
                  </a:cxn>
                  <a:cxn ang="0">
                    <a:pos x="24" y="29"/>
                  </a:cxn>
                  <a:cxn ang="0">
                    <a:pos x="28" y="34"/>
                  </a:cxn>
                  <a:cxn ang="0">
                    <a:pos x="34" y="39"/>
                  </a:cxn>
                  <a:cxn ang="0">
                    <a:pos x="44" y="44"/>
                  </a:cxn>
                  <a:cxn ang="0">
                    <a:pos x="57" y="52"/>
                  </a:cxn>
                  <a:cxn ang="0">
                    <a:pos x="74" y="61"/>
                  </a:cxn>
                  <a:cxn ang="0">
                    <a:pos x="74" y="61"/>
                  </a:cxn>
                  <a:cxn ang="0">
                    <a:pos x="86" y="66"/>
                  </a:cxn>
                  <a:cxn ang="0">
                    <a:pos x="98" y="73"/>
                  </a:cxn>
                  <a:cxn ang="0">
                    <a:pos x="120" y="86"/>
                  </a:cxn>
                  <a:cxn ang="0">
                    <a:pos x="136" y="96"/>
                  </a:cxn>
                  <a:cxn ang="0">
                    <a:pos x="140" y="99"/>
                  </a:cxn>
                  <a:cxn ang="0">
                    <a:pos x="140" y="99"/>
                  </a:cxn>
                  <a:cxn ang="0">
                    <a:pos x="140" y="98"/>
                  </a:cxn>
                  <a:cxn ang="0">
                    <a:pos x="140" y="98"/>
                  </a:cxn>
                  <a:cxn ang="0">
                    <a:pos x="141" y="100"/>
                  </a:cxn>
                  <a:cxn ang="0">
                    <a:pos x="141" y="100"/>
                  </a:cxn>
                  <a:cxn ang="0">
                    <a:pos x="136" y="98"/>
                  </a:cxn>
                  <a:cxn ang="0">
                    <a:pos x="115" y="87"/>
                  </a:cxn>
                  <a:cxn ang="0">
                    <a:pos x="115" y="87"/>
                  </a:cxn>
                  <a:cxn ang="0">
                    <a:pos x="72" y="65"/>
                  </a:cxn>
                  <a:cxn ang="0">
                    <a:pos x="33" y="46"/>
                  </a:cxn>
                  <a:cxn ang="0">
                    <a:pos x="33" y="46"/>
                  </a:cxn>
                  <a:cxn ang="0">
                    <a:pos x="22" y="39"/>
                  </a:cxn>
                  <a:cxn ang="0">
                    <a:pos x="14" y="33"/>
                  </a:cxn>
                  <a:cxn ang="0">
                    <a:pos x="9" y="25"/>
                  </a:cxn>
                  <a:cxn ang="0">
                    <a:pos x="4" y="17"/>
                  </a:cxn>
                  <a:cxn ang="0">
                    <a:pos x="2" y="11"/>
                  </a:cxn>
                  <a:cxn ang="0">
                    <a:pos x="1" y="5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41" h="100">
                    <a:moveTo>
                      <a:pt x="0" y="0"/>
                    </a:moveTo>
                    <a:lnTo>
                      <a:pt x="0" y="0"/>
                    </a:lnTo>
                    <a:lnTo>
                      <a:pt x="7" y="6"/>
                    </a:lnTo>
                    <a:lnTo>
                      <a:pt x="13" y="12"/>
                    </a:lnTo>
                    <a:lnTo>
                      <a:pt x="17" y="16"/>
                    </a:lnTo>
                    <a:lnTo>
                      <a:pt x="20" y="18"/>
                    </a:lnTo>
                    <a:lnTo>
                      <a:pt x="21" y="21"/>
                    </a:lnTo>
                    <a:lnTo>
                      <a:pt x="21" y="21"/>
                    </a:lnTo>
                    <a:lnTo>
                      <a:pt x="22" y="26"/>
                    </a:lnTo>
                    <a:lnTo>
                      <a:pt x="24" y="29"/>
                    </a:lnTo>
                    <a:lnTo>
                      <a:pt x="28" y="34"/>
                    </a:lnTo>
                    <a:lnTo>
                      <a:pt x="34" y="39"/>
                    </a:lnTo>
                    <a:lnTo>
                      <a:pt x="44" y="44"/>
                    </a:lnTo>
                    <a:lnTo>
                      <a:pt x="57" y="52"/>
                    </a:lnTo>
                    <a:lnTo>
                      <a:pt x="74" y="61"/>
                    </a:lnTo>
                    <a:lnTo>
                      <a:pt x="74" y="61"/>
                    </a:lnTo>
                    <a:lnTo>
                      <a:pt x="86" y="66"/>
                    </a:lnTo>
                    <a:lnTo>
                      <a:pt x="98" y="73"/>
                    </a:lnTo>
                    <a:lnTo>
                      <a:pt x="120" y="86"/>
                    </a:lnTo>
                    <a:lnTo>
                      <a:pt x="136" y="96"/>
                    </a:lnTo>
                    <a:lnTo>
                      <a:pt x="140" y="99"/>
                    </a:lnTo>
                    <a:lnTo>
                      <a:pt x="140" y="99"/>
                    </a:lnTo>
                    <a:lnTo>
                      <a:pt x="140" y="98"/>
                    </a:lnTo>
                    <a:lnTo>
                      <a:pt x="140" y="98"/>
                    </a:lnTo>
                    <a:lnTo>
                      <a:pt x="141" y="100"/>
                    </a:lnTo>
                    <a:lnTo>
                      <a:pt x="141" y="100"/>
                    </a:lnTo>
                    <a:lnTo>
                      <a:pt x="136" y="98"/>
                    </a:lnTo>
                    <a:lnTo>
                      <a:pt x="115" y="87"/>
                    </a:lnTo>
                    <a:lnTo>
                      <a:pt x="115" y="87"/>
                    </a:lnTo>
                    <a:lnTo>
                      <a:pt x="72" y="65"/>
                    </a:lnTo>
                    <a:lnTo>
                      <a:pt x="33" y="46"/>
                    </a:lnTo>
                    <a:lnTo>
                      <a:pt x="33" y="46"/>
                    </a:lnTo>
                    <a:lnTo>
                      <a:pt x="22" y="39"/>
                    </a:lnTo>
                    <a:lnTo>
                      <a:pt x="14" y="33"/>
                    </a:lnTo>
                    <a:lnTo>
                      <a:pt x="9" y="25"/>
                    </a:lnTo>
                    <a:lnTo>
                      <a:pt x="4" y="17"/>
                    </a:lnTo>
                    <a:lnTo>
                      <a:pt x="2" y="11"/>
                    </a:lnTo>
                    <a:lnTo>
                      <a:pt x="1" y="5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08" name="Freeform 84"/>
              <p:cNvSpPr>
                <a:spLocks/>
              </p:cNvSpPr>
              <p:nvPr/>
            </p:nvSpPr>
            <p:spPr bwMode="auto">
              <a:xfrm>
                <a:off x="5011" y="2105"/>
                <a:ext cx="22" cy="20"/>
              </a:xfrm>
              <a:custGeom>
                <a:avLst/>
                <a:gdLst/>
                <a:ahLst/>
                <a:cxnLst>
                  <a:cxn ang="0">
                    <a:pos x="40" y="31"/>
                  </a:cxn>
                  <a:cxn ang="0">
                    <a:pos x="40" y="31"/>
                  </a:cxn>
                  <a:cxn ang="0">
                    <a:pos x="20" y="17"/>
                  </a:cxn>
                  <a:cxn ang="0">
                    <a:pos x="20" y="17"/>
                  </a:cxn>
                  <a:cxn ang="0">
                    <a:pos x="18" y="16"/>
                  </a:cxn>
                  <a:cxn ang="0">
                    <a:pos x="16" y="15"/>
                  </a:cxn>
                  <a:cxn ang="0">
                    <a:pos x="15" y="15"/>
                  </a:cxn>
                  <a:cxn ang="0">
                    <a:pos x="15" y="15"/>
                  </a:cxn>
                  <a:cxn ang="0">
                    <a:pos x="15" y="16"/>
                  </a:cxn>
                  <a:cxn ang="0">
                    <a:pos x="15" y="19"/>
                  </a:cxn>
                  <a:cxn ang="0">
                    <a:pos x="16" y="24"/>
                  </a:cxn>
                  <a:cxn ang="0">
                    <a:pos x="23" y="30"/>
                  </a:cxn>
                  <a:cxn ang="0">
                    <a:pos x="23" y="30"/>
                  </a:cxn>
                  <a:cxn ang="0">
                    <a:pos x="32" y="39"/>
                  </a:cxn>
                  <a:cxn ang="0">
                    <a:pos x="43" y="45"/>
                  </a:cxn>
                  <a:cxn ang="0">
                    <a:pos x="56" y="53"/>
                  </a:cxn>
                  <a:cxn ang="0">
                    <a:pos x="68" y="58"/>
                  </a:cxn>
                  <a:cxn ang="0">
                    <a:pos x="68" y="58"/>
                  </a:cxn>
                  <a:cxn ang="0">
                    <a:pos x="64" y="57"/>
                  </a:cxn>
                  <a:cxn ang="0">
                    <a:pos x="53" y="55"/>
                  </a:cxn>
                  <a:cxn ang="0">
                    <a:pos x="46" y="53"/>
                  </a:cxn>
                  <a:cxn ang="0">
                    <a:pos x="39" y="49"/>
                  </a:cxn>
                  <a:cxn ang="0">
                    <a:pos x="31" y="44"/>
                  </a:cxn>
                  <a:cxn ang="0">
                    <a:pos x="24" y="39"/>
                  </a:cxn>
                  <a:cxn ang="0">
                    <a:pos x="24" y="39"/>
                  </a:cxn>
                  <a:cxn ang="0">
                    <a:pos x="15" y="30"/>
                  </a:cxn>
                  <a:cxn ang="0">
                    <a:pos x="8" y="24"/>
                  </a:cxn>
                  <a:cxn ang="0">
                    <a:pos x="4" y="17"/>
                  </a:cxn>
                  <a:cxn ang="0">
                    <a:pos x="2" y="12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3" y="1"/>
                  </a:cxn>
                  <a:cxn ang="0">
                    <a:pos x="7" y="4"/>
                  </a:cxn>
                  <a:cxn ang="0">
                    <a:pos x="14" y="10"/>
                  </a:cxn>
                  <a:cxn ang="0">
                    <a:pos x="14" y="10"/>
                  </a:cxn>
                  <a:cxn ang="0">
                    <a:pos x="40" y="31"/>
                  </a:cxn>
                  <a:cxn ang="0">
                    <a:pos x="40" y="31"/>
                  </a:cxn>
                  <a:cxn ang="0">
                    <a:pos x="40" y="31"/>
                  </a:cxn>
                </a:cxnLst>
                <a:rect l="0" t="0" r="r" b="b"/>
                <a:pathLst>
                  <a:path w="68" h="58">
                    <a:moveTo>
                      <a:pt x="40" y="31"/>
                    </a:moveTo>
                    <a:lnTo>
                      <a:pt x="40" y="31"/>
                    </a:lnTo>
                    <a:lnTo>
                      <a:pt x="20" y="17"/>
                    </a:lnTo>
                    <a:lnTo>
                      <a:pt x="20" y="17"/>
                    </a:lnTo>
                    <a:lnTo>
                      <a:pt x="18" y="16"/>
                    </a:lnTo>
                    <a:lnTo>
                      <a:pt x="16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5" y="16"/>
                    </a:lnTo>
                    <a:lnTo>
                      <a:pt x="15" y="19"/>
                    </a:lnTo>
                    <a:lnTo>
                      <a:pt x="16" y="24"/>
                    </a:lnTo>
                    <a:lnTo>
                      <a:pt x="23" y="30"/>
                    </a:lnTo>
                    <a:lnTo>
                      <a:pt x="23" y="30"/>
                    </a:lnTo>
                    <a:lnTo>
                      <a:pt x="32" y="39"/>
                    </a:lnTo>
                    <a:lnTo>
                      <a:pt x="43" y="45"/>
                    </a:lnTo>
                    <a:lnTo>
                      <a:pt x="56" y="53"/>
                    </a:lnTo>
                    <a:lnTo>
                      <a:pt x="68" y="58"/>
                    </a:lnTo>
                    <a:lnTo>
                      <a:pt x="68" y="58"/>
                    </a:lnTo>
                    <a:lnTo>
                      <a:pt x="64" y="57"/>
                    </a:lnTo>
                    <a:lnTo>
                      <a:pt x="53" y="55"/>
                    </a:lnTo>
                    <a:lnTo>
                      <a:pt x="46" y="53"/>
                    </a:lnTo>
                    <a:lnTo>
                      <a:pt x="39" y="49"/>
                    </a:lnTo>
                    <a:lnTo>
                      <a:pt x="31" y="44"/>
                    </a:lnTo>
                    <a:lnTo>
                      <a:pt x="24" y="39"/>
                    </a:lnTo>
                    <a:lnTo>
                      <a:pt x="24" y="39"/>
                    </a:lnTo>
                    <a:lnTo>
                      <a:pt x="15" y="30"/>
                    </a:lnTo>
                    <a:lnTo>
                      <a:pt x="8" y="24"/>
                    </a:lnTo>
                    <a:lnTo>
                      <a:pt x="4" y="17"/>
                    </a:lnTo>
                    <a:lnTo>
                      <a:pt x="2" y="12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7" y="4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40" y="31"/>
                    </a:lnTo>
                    <a:lnTo>
                      <a:pt x="40" y="31"/>
                    </a:lnTo>
                    <a:lnTo>
                      <a:pt x="40" y="3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09" name="Freeform 85"/>
              <p:cNvSpPr>
                <a:spLocks/>
              </p:cNvSpPr>
              <p:nvPr/>
            </p:nvSpPr>
            <p:spPr bwMode="auto">
              <a:xfrm>
                <a:off x="5051" y="2129"/>
                <a:ext cx="11" cy="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1" y="5"/>
                  </a:cxn>
                  <a:cxn ang="0">
                    <a:pos x="21" y="8"/>
                  </a:cxn>
                  <a:cxn ang="0">
                    <a:pos x="29" y="10"/>
                  </a:cxn>
                  <a:cxn ang="0">
                    <a:pos x="29" y="10"/>
                  </a:cxn>
                  <a:cxn ang="0">
                    <a:pos x="32" y="11"/>
                  </a:cxn>
                  <a:cxn ang="0">
                    <a:pos x="33" y="13"/>
                  </a:cxn>
                  <a:cxn ang="0">
                    <a:pos x="33" y="14"/>
                  </a:cxn>
                  <a:cxn ang="0">
                    <a:pos x="33" y="15"/>
                  </a:cxn>
                  <a:cxn ang="0">
                    <a:pos x="33" y="15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5">
                    <a:moveTo>
                      <a:pt x="0" y="0"/>
                    </a:moveTo>
                    <a:lnTo>
                      <a:pt x="0" y="0"/>
                    </a:lnTo>
                    <a:lnTo>
                      <a:pt x="11" y="5"/>
                    </a:lnTo>
                    <a:lnTo>
                      <a:pt x="21" y="8"/>
                    </a:lnTo>
                    <a:lnTo>
                      <a:pt x="29" y="10"/>
                    </a:lnTo>
                    <a:lnTo>
                      <a:pt x="29" y="10"/>
                    </a:lnTo>
                    <a:lnTo>
                      <a:pt x="32" y="11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5"/>
                    </a:lnTo>
                    <a:lnTo>
                      <a:pt x="33" y="1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auto">
              <a:xfrm>
                <a:off x="5027" y="2118"/>
                <a:ext cx="28" cy="18"/>
              </a:xfrm>
              <a:custGeom>
                <a:avLst/>
                <a:gdLst/>
                <a:ahLst/>
                <a:cxnLst>
                  <a:cxn ang="0">
                    <a:pos x="14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" y="6"/>
                  </a:cxn>
                  <a:cxn ang="0">
                    <a:pos x="11" y="14"/>
                  </a:cxn>
                  <a:cxn ang="0">
                    <a:pos x="17" y="19"/>
                  </a:cxn>
                  <a:cxn ang="0">
                    <a:pos x="24" y="26"/>
                  </a:cxn>
                  <a:cxn ang="0">
                    <a:pos x="40" y="37"/>
                  </a:cxn>
                  <a:cxn ang="0">
                    <a:pos x="58" y="45"/>
                  </a:cxn>
                  <a:cxn ang="0">
                    <a:pos x="58" y="45"/>
                  </a:cxn>
                  <a:cxn ang="0">
                    <a:pos x="68" y="49"/>
                  </a:cxn>
                  <a:cxn ang="0">
                    <a:pos x="76" y="51"/>
                  </a:cxn>
                  <a:cxn ang="0">
                    <a:pos x="80" y="51"/>
                  </a:cxn>
                  <a:cxn ang="0">
                    <a:pos x="81" y="50"/>
                  </a:cxn>
                  <a:cxn ang="0">
                    <a:pos x="81" y="50"/>
                  </a:cxn>
                  <a:cxn ang="0">
                    <a:pos x="72" y="45"/>
                  </a:cxn>
                  <a:cxn ang="0">
                    <a:pos x="60" y="39"/>
                  </a:cxn>
                  <a:cxn ang="0">
                    <a:pos x="41" y="29"/>
                  </a:cxn>
                  <a:cxn ang="0">
                    <a:pos x="41" y="29"/>
                  </a:cxn>
                  <a:cxn ang="0">
                    <a:pos x="32" y="24"/>
                  </a:cxn>
                  <a:cxn ang="0">
                    <a:pos x="25" y="18"/>
                  </a:cxn>
                  <a:cxn ang="0">
                    <a:pos x="21" y="13"/>
                  </a:cxn>
                  <a:cxn ang="0">
                    <a:pos x="17" y="8"/>
                  </a:cxn>
                  <a:cxn ang="0">
                    <a:pos x="15" y="5"/>
                  </a:cxn>
                  <a:cxn ang="0">
                    <a:pos x="15" y="3"/>
                  </a:cxn>
                  <a:cxn ang="0">
                    <a:pos x="14" y="1"/>
                  </a:cxn>
                  <a:cxn ang="0">
                    <a:pos x="14" y="1"/>
                  </a:cxn>
                  <a:cxn ang="0">
                    <a:pos x="14" y="1"/>
                  </a:cxn>
                </a:cxnLst>
                <a:rect l="0" t="0" r="r" b="b"/>
                <a:pathLst>
                  <a:path w="81" h="51">
                    <a:moveTo>
                      <a:pt x="14" y="1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11" y="14"/>
                    </a:lnTo>
                    <a:lnTo>
                      <a:pt x="17" y="19"/>
                    </a:lnTo>
                    <a:lnTo>
                      <a:pt x="24" y="26"/>
                    </a:lnTo>
                    <a:lnTo>
                      <a:pt x="40" y="37"/>
                    </a:lnTo>
                    <a:lnTo>
                      <a:pt x="58" y="45"/>
                    </a:lnTo>
                    <a:lnTo>
                      <a:pt x="58" y="45"/>
                    </a:lnTo>
                    <a:lnTo>
                      <a:pt x="68" y="49"/>
                    </a:lnTo>
                    <a:lnTo>
                      <a:pt x="76" y="51"/>
                    </a:lnTo>
                    <a:lnTo>
                      <a:pt x="80" y="51"/>
                    </a:lnTo>
                    <a:lnTo>
                      <a:pt x="81" y="50"/>
                    </a:lnTo>
                    <a:lnTo>
                      <a:pt x="81" y="50"/>
                    </a:lnTo>
                    <a:lnTo>
                      <a:pt x="72" y="45"/>
                    </a:lnTo>
                    <a:lnTo>
                      <a:pt x="60" y="39"/>
                    </a:lnTo>
                    <a:lnTo>
                      <a:pt x="41" y="29"/>
                    </a:lnTo>
                    <a:lnTo>
                      <a:pt x="41" y="29"/>
                    </a:lnTo>
                    <a:lnTo>
                      <a:pt x="32" y="24"/>
                    </a:lnTo>
                    <a:lnTo>
                      <a:pt x="25" y="18"/>
                    </a:lnTo>
                    <a:lnTo>
                      <a:pt x="21" y="13"/>
                    </a:lnTo>
                    <a:lnTo>
                      <a:pt x="17" y="8"/>
                    </a:lnTo>
                    <a:lnTo>
                      <a:pt x="15" y="5"/>
                    </a:lnTo>
                    <a:lnTo>
                      <a:pt x="15" y="3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11" name="Freeform 87"/>
              <p:cNvSpPr>
                <a:spLocks/>
              </p:cNvSpPr>
              <p:nvPr/>
            </p:nvSpPr>
            <p:spPr bwMode="auto">
              <a:xfrm>
                <a:off x="5053" y="2136"/>
                <a:ext cx="10" cy="4"/>
              </a:xfrm>
              <a:custGeom>
                <a:avLst/>
                <a:gdLst/>
                <a:ahLst/>
                <a:cxnLst>
                  <a:cxn ang="0">
                    <a:pos x="30" y="9"/>
                  </a:cxn>
                  <a:cxn ang="0">
                    <a:pos x="30" y="9"/>
                  </a:cxn>
                  <a:cxn ang="0">
                    <a:pos x="27" y="9"/>
                  </a:cxn>
                  <a:cxn ang="0">
                    <a:pos x="24" y="10"/>
                  </a:cxn>
                  <a:cxn ang="0">
                    <a:pos x="18" y="9"/>
                  </a:cxn>
                  <a:cxn ang="0">
                    <a:pos x="18" y="9"/>
                  </a:cxn>
                  <a:cxn ang="0">
                    <a:pos x="12" y="7"/>
                  </a:cxn>
                  <a:cxn ang="0">
                    <a:pos x="6" y="5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9" y="5"/>
                  </a:cxn>
                  <a:cxn ang="0">
                    <a:pos x="15" y="7"/>
                  </a:cxn>
                  <a:cxn ang="0">
                    <a:pos x="22" y="8"/>
                  </a:cxn>
                  <a:cxn ang="0">
                    <a:pos x="28" y="8"/>
                  </a:cxn>
                  <a:cxn ang="0">
                    <a:pos x="30" y="9"/>
                  </a:cxn>
                </a:cxnLst>
                <a:rect l="0" t="0" r="r" b="b"/>
                <a:pathLst>
                  <a:path w="30" h="10">
                    <a:moveTo>
                      <a:pt x="30" y="9"/>
                    </a:moveTo>
                    <a:lnTo>
                      <a:pt x="30" y="9"/>
                    </a:lnTo>
                    <a:lnTo>
                      <a:pt x="27" y="9"/>
                    </a:lnTo>
                    <a:lnTo>
                      <a:pt x="24" y="10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2" y="7"/>
                    </a:lnTo>
                    <a:lnTo>
                      <a:pt x="6" y="5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9" y="5"/>
                    </a:lnTo>
                    <a:lnTo>
                      <a:pt x="15" y="7"/>
                    </a:lnTo>
                    <a:lnTo>
                      <a:pt x="22" y="8"/>
                    </a:lnTo>
                    <a:lnTo>
                      <a:pt x="28" y="8"/>
                    </a:lnTo>
                    <a:lnTo>
                      <a:pt x="30" y="9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12" name="Freeform 88"/>
              <p:cNvSpPr>
                <a:spLocks/>
              </p:cNvSpPr>
              <p:nvPr/>
            </p:nvSpPr>
            <p:spPr bwMode="auto">
              <a:xfrm>
                <a:off x="5055" y="2146"/>
                <a:ext cx="1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9" y="1"/>
                  </a:cxn>
                  <a:cxn ang="0">
                    <a:pos x="18" y="1"/>
                  </a:cxn>
                  <a:cxn ang="0">
                    <a:pos x="25" y="1"/>
                  </a:cxn>
                  <a:cxn ang="0">
                    <a:pos x="25" y="1"/>
                  </a:cxn>
                  <a:cxn ang="0">
                    <a:pos x="28" y="1"/>
                  </a:cxn>
                  <a:cxn ang="0">
                    <a:pos x="28" y="2"/>
                  </a:cxn>
                  <a:cxn ang="0">
                    <a:pos x="28" y="5"/>
                  </a:cxn>
                  <a:cxn ang="0">
                    <a:pos x="28" y="5"/>
                  </a:cxn>
                  <a:cxn ang="0">
                    <a:pos x="20" y="5"/>
                  </a:cxn>
                  <a:cxn ang="0">
                    <a:pos x="20" y="5"/>
                  </a:cxn>
                  <a:cxn ang="0">
                    <a:pos x="15" y="3"/>
                  </a:cxn>
                  <a:cxn ang="0">
                    <a:pos x="9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8" h="5">
                    <a:moveTo>
                      <a:pt x="0" y="0"/>
                    </a:moveTo>
                    <a:lnTo>
                      <a:pt x="0" y="0"/>
                    </a:lnTo>
                    <a:lnTo>
                      <a:pt x="9" y="1"/>
                    </a:lnTo>
                    <a:lnTo>
                      <a:pt x="18" y="1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8" y="1"/>
                    </a:lnTo>
                    <a:lnTo>
                      <a:pt x="28" y="2"/>
                    </a:lnTo>
                    <a:lnTo>
                      <a:pt x="28" y="5"/>
                    </a:lnTo>
                    <a:lnTo>
                      <a:pt x="28" y="5"/>
                    </a:lnTo>
                    <a:lnTo>
                      <a:pt x="20" y="5"/>
                    </a:lnTo>
                    <a:lnTo>
                      <a:pt x="20" y="5"/>
                    </a:lnTo>
                    <a:lnTo>
                      <a:pt x="15" y="3"/>
                    </a:lnTo>
                    <a:lnTo>
                      <a:pt x="9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13" name="Freeform 89"/>
              <p:cNvSpPr>
                <a:spLocks/>
              </p:cNvSpPr>
              <p:nvPr/>
            </p:nvSpPr>
            <p:spPr bwMode="auto">
              <a:xfrm>
                <a:off x="5060" y="2153"/>
                <a:ext cx="7" cy="1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5" y="1"/>
                  </a:cxn>
                  <a:cxn ang="0">
                    <a:pos x="18" y="0"/>
                  </a:cxn>
                  <a:cxn ang="0">
                    <a:pos x="18" y="0"/>
                  </a:cxn>
                  <a:cxn ang="0">
                    <a:pos x="18" y="0"/>
                  </a:cxn>
                  <a:cxn ang="0">
                    <a:pos x="18" y="1"/>
                  </a:cxn>
                  <a:cxn ang="0">
                    <a:pos x="18" y="3"/>
                  </a:cxn>
                  <a:cxn ang="0">
                    <a:pos x="18" y="3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0" t="0" r="r" b="b"/>
                <a:pathLst>
                  <a:path w="18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5" y="1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8" y="1"/>
                    </a:lnTo>
                    <a:lnTo>
                      <a:pt x="18" y="3"/>
                    </a:lnTo>
                    <a:lnTo>
                      <a:pt x="18" y="3"/>
                    </a:ln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14" name="Freeform 90"/>
              <p:cNvSpPr>
                <a:spLocks/>
              </p:cNvSpPr>
              <p:nvPr/>
            </p:nvSpPr>
            <p:spPr bwMode="auto">
              <a:xfrm>
                <a:off x="5067" y="2158"/>
                <a:ext cx="7" cy="1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9" y="5"/>
                  </a:cxn>
                  <a:cxn ang="0">
                    <a:pos x="12" y="4"/>
                  </a:cxn>
                  <a:cxn ang="0">
                    <a:pos x="13" y="2"/>
                  </a:cxn>
                  <a:cxn ang="0">
                    <a:pos x="13" y="2"/>
                  </a:cxn>
                  <a:cxn ang="0">
                    <a:pos x="14" y="0"/>
                  </a:cxn>
                  <a:cxn ang="0">
                    <a:pos x="15" y="0"/>
                  </a:cxn>
                  <a:cxn ang="0">
                    <a:pos x="17" y="3"/>
                  </a:cxn>
                  <a:cxn ang="0">
                    <a:pos x="21" y="6"/>
                  </a:cxn>
                  <a:cxn ang="0">
                    <a:pos x="21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21" h="6">
                    <a:moveTo>
                      <a:pt x="0" y="6"/>
                    </a:moveTo>
                    <a:lnTo>
                      <a:pt x="0" y="6"/>
                    </a:lnTo>
                    <a:lnTo>
                      <a:pt x="9" y="5"/>
                    </a:lnTo>
                    <a:lnTo>
                      <a:pt x="12" y="4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7" y="3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15" name="Freeform 91"/>
              <p:cNvSpPr>
                <a:spLocks/>
              </p:cNvSpPr>
              <p:nvPr/>
            </p:nvSpPr>
            <p:spPr bwMode="auto">
              <a:xfrm>
                <a:off x="5015" y="2116"/>
                <a:ext cx="24" cy="20"/>
              </a:xfrm>
              <a:custGeom>
                <a:avLst/>
                <a:gdLst/>
                <a:ahLst/>
                <a:cxnLst>
                  <a:cxn ang="0">
                    <a:pos x="41" y="28"/>
                  </a:cxn>
                  <a:cxn ang="0">
                    <a:pos x="41" y="28"/>
                  </a:cxn>
                  <a:cxn ang="0">
                    <a:pos x="38" y="24"/>
                  </a:cxn>
                  <a:cxn ang="0">
                    <a:pos x="36" y="23"/>
                  </a:cxn>
                  <a:cxn ang="0">
                    <a:pos x="28" y="20"/>
                  </a:cxn>
                  <a:cxn ang="0">
                    <a:pos x="28" y="20"/>
                  </a:cxn>
                  <a:cxn ang="0">
                    <a:pos x="20" y="16"/>
                  </a:cxn>
                  <a:cxn ang="0">
                    <a:pos x="13" y="1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1" y="9"/>
                  </a:cxn>
                  <a:cxn ang="0">
                    <a:pos x="1" y="9"/>
                  </a:cxn>
                  <a:cxn ang="0">
                    <a:pos x="3" y="16"/>
                  </a:cxn>
                  <a:cxn ang="0">
                    <a:pos x="6" y="21"/>
                  </a:cxn>
                  <a:cxn ang="0">
                    <a:pos x="15" y="29"/>
                  </a:cxn>
                  <a:cxn ang="0">
                    <a:pos x="15" y="29"/>
                  </a:cxn>
                  <a:cxn ang="0">
                    <a:pos x="28" y="38"/>
                  </a:cxn>
                  <a:cxn ang="0">
                    <a:pos x="38" y="45"/>
                  </a:cxn>
                  <a:cxn ang="0">
                    <a:pos x="38" y="45"/>
                  </a:cxn>
                  <a:cxn ang="0">
                    <a:pos x="40" y="47"/>
                  </a:cxn>
                  <a:cxn ang="0">
                    <a:pos x="46" y="49"/>
                  </a:cxn>
                  <a:cxn ang="0">
                    <a:pos x="57" y="53"/>
                  </a:cxn>
                  <a:cxn ang="0">
                    <a:pos x="73" y="56"/>
                  </a:cxn>
                  <a:cxn ang="0">
                    <a:pos x="73" y="56"/>
                  </a:cxn>
                  <a:cxn ang="0">
                    <a:pos x="61" y="50"/>
                  </a:cxn>
                  <a:cxn ang="0">
                    <a:pos x="51" y="45"/>
                  </a:cxn>
                  <a:cxn ang="0">
                    <a:pos x="41" y="38"/>
                  </a:cxn>
                  <a:cxn ang="0">
                    <a:pos x="28" y="29"/>
                  </a:cxn>
                  <a:cxn ang="0">
                    <a:pos x="28" y="29"/>
                  </a:cxn>
                  <a:cxn ang="0">
                    <a:pos x="16" y="20"/>
                  </a:cxn>
                  <a:cxn ang="0">
                    <a:pos x="16" y="20"/>
                  </a:cxn>
                  <a:cxn ang="0">
                    <a:pos x="16" y="18"/>
                  </a:cxn>
                  <a:cxn ang="0">
                    <a:pos x="16" y="17"/>
                  </a:cxn>
                  <a:cxn ang="0">
                    <a:pos x="17" y="17"/>
                  </a:cxn>
                  <a:cxn ang="0">
                    <a:pos x="17" y="17"/>
                  </a:cxn>
                  <a:cxn ang="0">
                    <a:pos x="33" y="24"/>
                  </a:cxn>
                  <a:cxn ang="0">
                    <a:pos x="41" y="28"/>
                  </a:cxn>
                  <a:cxn ang="0">
                    <a:pos x="41" y="28"/>
                  </a:cxn>
                  <a:cxn ang="0">
                    <a:pos x="41" y="28"/>
                  </a:cxn>
                </a:cxnLst>
                <a:rect l="0" t="0" r="r" b="b"/>
                <a:pathLst>
                  <a:path w="73" h="56">
                    <a:moveTo>
                      <a:pt x="41" y="28"/>
                    </a:moveTo>
                    <a:lnTo>
                      <a:pt x="41" y="28"/>
                    </a:lnTo>
                    <a:lnTo>
                      <a:pt x="38" y="24"/>
                    </a:lnTo>
                    <a:lnTo>
                      <a:pt x="36" y="23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0" y="16"/>
                    </a:lnTo>
                    <a:lnTo>
                      <a:pt x="13" y="1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3" y="16"/>
                    </a:lnTo>
                    <a:lnTo>
                      <a:pt x="6" y="21"/>
                    </a:lnTo>
                    <a:lnTo>
                      <a:pt x="15" y="29"/>
                    </a:lnTo>
                    <a:lnTo>
                      <a:pt x="15" y="29"/>
                    </a:lnTo>
                    <a:lnTo>
                      <a:pt x="28" y="38"/>
                    </a:lnTo>
                    <a:lnTo>
                      <a:pt x="38" y="45"/>
                    </a:lnTo>
                    <a:lnTo>
                      <a:pt x="38" y="45"/>
                    </a:lnTo>
                    <a:lnTo>
                      <a:pt x="40" y="47"/>
                    </a:lnTo>
                    <a:lnTo>
                      <a:pt x="46" y="49"/>
                    </a:lnTo>
                    <a:lnTo>
                      <a:pt x="57" y="53"/>
                    </a:lnTo>
                    <a:lnTo>
                      <a:pt x="73" y="56"/>
                    </a:lnTo>
                    <a:lnTo>
                      <a:pt x="73" y="56"/>
                    </a:lnTo>
                    <a:lnTo>
                      <a:pt x="61" y="50"/>
                    </a:lnTo>
                    <a:lnTo>
                      <a:pt x="51" y="45"/>
                    </a:lnTo>
                    <a:lnTo>
                      <a:pt x="41" y="38"/>
                    </a:lnTo>
                    <a:lnTo>
                      <a:pt x="28" y="29"/>
                    </a:lnTo>
                    <a:lnTo>
                      <a:pt x="28" y="29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16" y="18"/>
                    </a:lnTo>
                    <a:lnTo>
                      <a:pt x="16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33" y="24"/>
                    </a:lnTo>
                    <a:lnTo>
                      <a:pt x="41" y="28"/>
                    </a:lnTo>
                    <a:lnTo>
                      <a:pt x="41" y="28"/>
                    </a:lnTo>
                    <a:lnTo>
                      <a:pt x="41" y="28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16" name="Freeform 92"/>
              <p:cNvSpPr>
                <a:spLocks/>
              </p:cNvSpPr>
              <p:nvPr/>
            </p:nvSpPr>
            <p:spPr bwMode="auto">
              <a:xfrm>
                <a:off x="5039" y="2129"/>
                <a:ext cx="21" cy="14"/>
              </a:xfrm>
              <a:custGeom>
                <a:avLst/>
                <a:gdLst/>
                <a:ahLst/>
                <a:cxnLst>
                  <a:cxn ang="0">
                    <a:pos x="11" y="3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5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5" y="9"/>
                  </a:cxn>
                  <a:cxn ang="0">
                    <a:pos x="9" y="16"/>
                  </a:cxn>
                  <a:cxn ang="0">
                    <a:pos x="12" y="19"/>
                  </a:cxn>
                  <a:cxn ang="0">
                    <a:pos x="17" y="23"/>
                  </a:cxn>
                  <a:cxn ang="0">
                    <a:pos x="22" y="27"/>
                  </a:cxn>
                  <a:cxn ang="0">
                    <a:pos x="29" y="30"/>
                  </a:cxn>
                  <a:cxn ang="0">
                    <a:pos x="29" y="30"/>
                  </a:cxn>
                  <a:cxn ang="0">
                    <a:pos x="35" y="33"/>
                  </a:cxn>
                  <a:cxn ang="0">
                    <a:pos x="43" y="35"/>
                  </a:cxn>
                  <a:cxn ang="0">
                    <a:pos x="53" y="37"/>
                  </a:cxn>
                  <a:cxn ang="0">
                    <a:pos x="62" y="37"/>
                  </a:cxn>
                  <a:cxn ang="0">
                    <a:pos x="67" y="37"/>
                  </a:cxn>
                  <a:cxn ang="0">
                    <a:pos x="67" y="37"/>
                  </a:cxn>
                  <a:cxn ang="0">
                    <a:pos x="47" y="33"/>
                  </a:cxn>
                  <a:cxn ang="0">
                    <a:pos x="36" y="29"/>
                  </a:cxn>
                  <a:cxn ang="0">
                    <a:pos x="31" y="25"/>
                  </a:cxn>
                  <a:cxn ang="0">
                    <a:pos x="26" y="22"/>
                  </a:cxn>
                  <a:cxn ang="0">
                    <a:pos x="26" y="22"/>
                  </a:cxn>
                  <a:cxn ang="0">
                    <a:pos x="19" y="16"/>
                  </a:cxn>
                  <a:cxn ang="0">
                    <a:pos x="14" y="10"/>
                  </a:cxn>
                  <a:cxn ang="0">
                    <a:pos x="12" y="7"/>
                  </a:cxn>
                  <a:cxn ang="0">
                    <a:pos x="11" y="3"/>
                  </a:cxn>
                  <a:cxn ang="0">
                    <a:pos x="11" y="3"/>
                  </a:cxn>
                  <a:cxn ang="0">
                    <a:pos x="11" y="3"/>
                  </a:cxn>
                </a:cxnLst>
                <a:rect l="0" t="0" r="r" b="b"/>
                <a:pathLst>
                  <a:path w="67" h="37">
                    <a:moveTo>
                      <a:pt x="11" y="3"/>
                    </a:moveTo>
                    <a:lnTo>
                      <a:pt x="11" y="3"/>
                    </a:lnTo>
                    <a:lnTo>
                      <a:pt x="9" y="2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5" y="9"/>
                    </a:lnTo>
                    <a:lnTo>
                      <a:pt x="9" y="16"/>
                    </a:lnTo>
                    <a:lnTo>
                      <a:pt x="12" y="19"/>
                    </a:lnTo>
                    <a:lnTo>
                      <a:pt x="17" y="23"/>
                    </a:lnTo>
                    <a:lnTo>
                      <a:pt x="22" y="27"/>
                    </a:lnTo>
                    <a:lnTo>
                      <a:pt x="29" y="30"/>
                    </a:lnTo>
                    <a:lnTo>
                      <a:pt x="29" y="30"/>
                    </a:lnTo>
                    <a:lnTo>
                      <a:pt x="35" y="33"/>
                    </a:lnTo>
                    <a:lnTo>
                      <a:pt x="43" y="35"/>
                    </a:lnTo>
                    <a:lnTo>
                      <a:pt x="53" y="37"/>
                    </a:lnTo>
                    <a:lnTo>
                      <a:pt x="62" y="37"/>
                    </a:lnTo>
                    <a:lnTo>
                      <a:pt x="67" y="37"/>
                    </a:lnTo>
                    <a:lnTo>
                      <a:pt x="67" y="37"/>
                    </a:lnTo>
                    <a:lnTo>
                      <a:pt x="47" y="33"/>
                    </a:lnTo>
                    <a:lnTo>
                      <a:pt x="36" y="29"/>
                    </a:lnTo>
                    <a:lnTo>
                      <a:pt x="31" y="25"/>
                    </a:lnTo>
                    <a:lnTo>
                      <a:pt x="26" y="22"/>
                    </a:lnTo>
                    <a:lnTo>
                      <a:pt x="26" y="22"/>
                    </a:lnTo>
                    <a:lnTo>
                      <a:pt x="19" y="16"/>
                    </a:lnTo>
                    <a:lnTo>
                      <a:pt x="14" y="10"/>
                    </a:lnTo>
                    <a:lnTo>
                      <a:pt x="12" y="7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17" name="Freeform 93"/>
              <p:cNvSpPr>
                <a:spLocks/>
              </p:cNvSpPr>
              <p:nvPr/>
            </p:nvSpPr>
            <p:spPr bwMode="auto">
              <a:xfrm>
                <a:off x="5020" y="2130"/>
                <a:ext cx="24" cy="14"/>
              </a:xfrm>
              <a:custGeom>
                <a:avLst/>
                <a:gdLst/>
                <a:ahLst/>
                <a:cxnLst>
                  <a:cxn ang="0">
                    <a:pos x="46" y="26"/>
                  </a:cxn>
                  <a:cxn ang="0">
                    <a:pos x="46" y="26"/>
                  </a:cxn>
                  <a:cxn ang="0">
                    <a:pos x="32" y="17"/>
                  </a:cxn>
                  <a:cxn ang="0">
                    <a:pos x="23" y="13"/>
                  </a:cxn>
                  <a:cxn ang="0">
                    <a:pos x="23" y="13"/>
                  </a:cxn>
                  <a:cxn ang="0">
                    <a:pos x="16" y="7"/>
                  </a:cxn>
                  <a:cxn ang="0">
                    <a:pos x="16" y="7"/>
                  </a:cxn>
                  <a:cxn ang="0">
                    <a:pos x="10" y="4"/>
                  </a:cxn>
                  <a:cxn ang="0">
                    <a:pos x="6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1" y="5"/>
                  </a:cxn>
                  <a:cxn ang="0">
                    <a:pos x="4" y="10"/>
                  </a:cxn>
                  <a:cxn ang="0">
                    <a:pos x="9" y="17"/>
                  </a:cxn>
                  <a:cxn ang="0">
                    <a:pos x="9" y="17"/>
                  </a:cxn>
                  <a:cxn ang="0">
                    <a:pos x="13" y="22"/>
                  </a:cxn>
                  <a:cxn ang="0">
                    <a:pos x="19" y="27"/>
                  </a:cxn>
                  <a:cxn ang="0">
                    <a:pos x="29" y="32"/>
                  </a:cxn>
                  <a:cxn ang="0">
                    <a:pos x="38" y="37"/>
                  </a:cxn>
                  <a:cxn ang="0">
                    <a:pos x="49" y="41"/>
                  </a:cxn>
                  <a:cxn ang="0">
                    <a:pos x="49" y="41"/>
                  </a:cxn>
                  <a:cxn ang="0">
                    <a:pos x="56" y="43"/>
                  </a:cxn>
                  <a:cxn ang="0">
                    <a:pos x="61" y="44"/>
                  </a:cxn>
                  <a:cxn ang="0">
                    <a:pos x="67" y="44"/>
                  </a:cxn>
                  <a:cxn ang="0">
                    <a:pos x="67" y="44"/>
                  </a:cxn>
                  <a:cxn ang="0">
                    <a:pos x="61" y="42"/>
                  </a:cxn>
                  <a:cxn ang="0">
                    <a:pos x="51" y="38"/>
                  </a:cxn>
                  <a:cxn ang="0">
                    <a:pos x="38" y="31"/>
                  </a:cxn>
                  <a:cxn ang="0">
                    <a:pos x="32" y="28"/>
                  </a:cxn>
                  <a:cxn ang="0">
                    <a:pos x="25" y="22"/>
                  </a:cxn>
                  <a:cxn ang="0">
                    <a:pos x="25" y="22"/>
                  </a:cxn>
                  <a:cxn ang="0">
                    <a:pos x="22" y="20"/>
                  </a:cxn>
                  <a:cxn ang="0">
                    <a:pos x="21" y="17"/>
                  </a:cxn>
                  <a:cxn ang="0">
                    <a:pos x="21" y="16"/>
                  </a:cxn>
                  <a:cxn ang="0">
                    <a:pos x="22" y="15"/>
                  </a:cxn>
                  <a:cxn ang="0">
                    <a:pos x="23" y="15"/>
                  </a:cxn>
                  <a:cxn ang="0">
                    <a:pos x="25" y="16"/>
                  </a:cxn>
                  <a:cxn ang="0">
                    <a:pos x="25" y="16"/>
                  </a:cxn>
                  <a:cxn ang="0">
                    <a:pos x="28" y="17"/>
                  </a:cxn>
                  <a:cxn ang="0">
                    <a:pos x="26" y="17"/>
                  </a:cxn>
                  <a:cxn ang="0">
                    <a:pos x="25" y="16"/>
                  </a:cxn>
                  <a:cxn ang="0">
                    <a:pos x="24" y="16"/>
                  </a:cxn>
                  <a:cxn ang="0">
                    <a:pos x="25" y="16"/>
                  </a:cxn>
                  <a:cxn ang="0">
                    <a:pos x="25" y="16"/>
                  </a:cxn>
                  <a:cxn ang="0">
                    <a:pos x="37" y="21"/>
                  </a:cxn>
                  <a:cxn ang="0">
                    <a:pos x="45" y="26"/>
                  </a:cxn>
                  <a:cxn ang="0">
                    <a:pos x="45" y="26"/>
                  </a:cxn>
                  <a:cxn ang="0">
                    <a:pos x="46" y="26"/>
                  </a:cxn>
                  <a:cxn ang="0">
                    <a:pos x="46" y="26"/>
                  </a:cxn>
                  <a:cxn ang="0">
                    <a:pos x="46" y="26"/>
                  </a:cxn>
                  <a:cxn ang="0">
                    <a:pos x="46" y="26"/>
                  </a:cxn>
                </a:cxnLst>
                <a:rect l="0" t="0" r="r" b="b"/>
                <a:pathLst>
                  <a:path w="67" h="44">
                    <a:moveTo>
                      <a:pt x="46" y="26"/>
                    </a:moveTo>
                    <a:lnTo>
                      <a:pt x="46" y="26"/>
                    </a:lnTo>
                    <a:lnTo>
                      <a:pt x="32" y="17"/>
                    </a:lnTo>
                    <a:lnTo>
                      <a:pt x="23" y="13"/>
                    </a:lnTo>
                    <a:lnTo>
                      <a:pt x="23" y="13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0" y="4"/>
                    </a:lnTo>
                    <a:lnTo>
                      <a:pt x="6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1" y="5"/>
                    </a:lnTo>
                    <a:lnTo>
                      <a:pt x="4" y="10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3" y="22"/>
                    </a:lnTo>
                    <a:lnTo>
                      <a:pt x="19" y="27"/>
                    </a:lnTo>
                    <a:lnTo>
                      <a:pt x="29" y="32"/>
                    </a:lnTo>
                    <a:lnTo>
                      <a:pt x="38" y="37"/>
                    </a:lnTo>
                    <a:lnTo>
                      <a:pt x="49" y="41"/>
                    </a:lnTo>
                    <a:lnTo>
                      <a:pt x="49" y="41"/>
                    </a:lnTo>
                    <a:lnTo>
                      <a:pt x="56" y="43"/>
                    </a:lnTo>
                    <a:lnTo>
                      <a:pt x="61" y="44"/>
                    </a:lnTo>
                    <a:lnTo>
                      <a:pt x="67" y="44"/>
                    </a:lnTo>
                    <a:lnTo>
                      <a:pt x="67" y="44"/>
                    </a:lnTo>
                    <a:lnTo>
                      <a:pt x="61" y="42"/>
                    </a:lnTo>
                    <a:lnTo>
                      <a:pt x="51" y="38"/>
                    </a:lnTo>
                    <a:lnTo>
                      <a:pt x="38" y="31"/>
                    </a:lnTo>
                    <a:lnTo>
                      <a:pt x="32" y="28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2" y="20"/>
                    </a:lnTo>
                    <a:lnTo>
                      <a:pt x="21" y="17"/>
                    </a:lnTo>
                    <a:lnTo>
                      <a:pt x="21" y="16"/>
                    </a:lnTo>
                    <a:lnTo>
                      <a:pt x="22" y="15"/>
                    </a:lnTo>
                    <a:lnTo>
                      <a:pt x="23" y="15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8" y="17"/>
                    </a:lnTo>
                    <a:lnTo>
                      <a:pt x="26" y="17"/>
                    </a:lnTo>
                    <a:lnTo>
                      <a:pt x="25" y="16"/>
                    </a:lnTo>
                    <a:lnTo>
                      <a:pt x="24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37" y="21"/>
                    </a:lnTo>
                    <a:lnTo>
                      <a:pt x="45" y="26"/>
                    </a:lnTo>
                    <a:lnTo>
                      <a:pt x="45" y="26"/>
                    </a:lnTo>
                    <a:lnTo>
                      <a:pt x="46" y="26"/>
                    </a:lnTo>
                    <a:lnTo>
                      <a:pt x="46" y="26"/>
                    </a:lnTo>
                    <a:lnTo>
                      <a:pt x="46" y="26"/>
                    </a:lnTo>
                    <a:lnTo>
                      <a:pt x="46" y="26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18" name="Freeform 94"/>
              <p:cNvSpPr>
                <a:spLocks/>
              </p:cNvSpPr>
              <p:nvPr/>
            </p:nvSpPr>
            <p:spPr bwMode="auto">
              <a:xfrm>
                <a:off x="5044" y="2139"/>
                <a:ext cx="18" cy="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4" y="5"/>
                  </a:cxn>
                  <a:cxn ang="0">
                    <a:pos x="14" y="5"/>
                  </a:cxn>
                  <a:cxn ang="0">
                    <a:pos x="18" y="13"/>
                  </a:cxn>
                  <a:cxn ang="0">
                    <a:pos x="24" y="19"/>
                  </a:cxn>
                  <a:cxn ang="0">
                    <a:pos x="27" y="22"/>
                  </a:cxn>
                  <a:cxn ang="0">
                    <a:pos x="31" y="24"/>
                  </a:cxn>
                  <a:cxn ang="0">
                    <a:pos x="37" y="26"/>
                  </a:cxn>
                  <a:cxn ang="0">
                    <a:pos x="43" y="28"/>
                  </a:cxn>
                  <a:cxn ang="0">
                    <a:pos x="43" y="28"/>
                  </a:cxn>
                  <a:cxn ang="0">
                    <a:pos x="55" y="29"/>
                  </a:cxn>
                  <a:cxn ang="0">
                    <a:pos x="55" y="29"/>
                  </a:cxn>
                  <a:cxn ang="0">
                    <a:pos x="52" y="30"/>
                  </a:cxn>
                  <a:cxn ang="0">
                    <a:pos x="52" y="30"/>
                  </a:cxn>
                  <a:cxn ang="0">
                    <a:pos x="52" y="30"/>
                  </a:cxn>
                  <a:cxn ang="0">
                    <a:pos x="39" y="30"/>
                  </a:cxn>
                  <a:cxn ang="0">
                    <a:pos x="28" y="28"/>
                  </a:cxn>
                  <a:cxn ang="0">
                    <a:pos x="22" y="27"/>
                  </a:cxn>
                  <a:cxn ang="0">
                    <a:pos x="19" y="25"/>
                  </a:cxn>
                  <a:cxn ang="0">
                    <a:pos x="19" y="25"/>
                  </a:cxn>
                  <a:cxn ang="0">
                    <a:pos x="7" y="14"/>
                  </a:cxn>
                  <a:cxn ang="0">
                    <a:pos x="3" y="10"/>
                  </a:cxn>
                  <a:cxn ang="0">
                    <a:pos x="1" y="8"/>
                  </a:cxn>
                  <a:cxn ang="0">
                    <a:pos x="1" y="8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" h="30">
                    <a:moveTo>
                      <a:pt x="0" y="0"/>
                    </a:moveTo>
                    <a:lnTo>
                      <a:pt x="0" y="0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8" y="13"/>
                    </a:lnTo>
                    <a:lnTo>
                      <a:pt x="24" y="19"/>
                    </a:lnTo>
                    <a:lnTo>
                      <a:pt x="27" y="22"/>
                    </a:lnTo>
                    <a:lnTo>
                      <a:pt x="31" y="24"/>
                    </a:lnTo>
                    <a:lnTo>
                      <a:pt x="37" y="26"/>
                    </a:lnTo>
                    <a:lnTo>
                      <a:pt x="43" y="28"/>
                    </a:lnTo>
                    <a:lnTo>
                      <a:pt x="43" y="28"/>
                    </a:lnTo>
                    <a:lnTo>
                      <a:pt x="55" y="29"/>
                    </a:lnTo>
                    <a:lnTo>
                      <a:pt x="55" y="29"/>
                    </a:lnTo>
                    <a:lnTo>
                      <a:pt x="52" y="30"/>
                    </a:lnTo>
                    <a:lnTo>
                      <a:pt x="52" y="30"/>
                    </a:lnTo>
                    <a:lnTo>
                      <a:pt x="52" y="30"/>
                    </a:lnTo>
                    <a:lnTo>
                      <a:pt x="39" y="30"/>
                    </a:lnTo>
                    <a:lnTo>
                      <a:pt x="28" y="28"/>
                    </a:lnTo>
                    <a:lnTo>
                      <a:pt x="22" y="27"/>
                    </a:lnTo>
                    <a:lnTo>
                      <a:pt x="19" y="25"/>
                    </a:lnTo>
                    <a:lnTo>
                      <a:pt x="19" y="25"/>
                    </a:lnTo>
                    <a:lnTo>
                      <a:pt x="7" y="14"/>
                    </a:lnTo>
                    <a:lnTo>
                      <a:pt x="3" y="10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19" name="Freeform 95"/>
              <p:cNvSpPr>
                <a:spLocks/>
              </p:cNvSpPr>
              <p:nvPr/>
            </p:nvSpPr>
            <p:spPr bwMode="auto">
              <a:xfrm>
                <a:off x="5027" y="2141"/>
                <a:ext cx="21" cy="11"/>
              </a:xfrm>
              <a:custGeom>
                <a:avLst/>
                <a:gdLst/>
                <a:ahLst/>
                <a:cxnLst>
                  <a:cxn ang="0">
                    <a:pos x="48" y="22"/>
                  </a:cxn>
                  <a:cxn ang="0">
                    <a:pos x="48" y="22"/>
                  </a:cxn>
                  <a:cxn ang="0">
                    <a:pos x="44" y="21"/>
                  </a:cxn>
                  <a:cxn ang="0">
                    <a:pos x="35" y="17"/>
                  </a:cxn>
                  <a:cxn ang="0">
                    <a:pos x="35" y="17"/>
                  </a:cxn>
                  <a:cxn ang="0">
                    <a:pos x="30" y="16"/>
                  </a:cxn>
                  <a:cxn ang="0">
                    <a:pos x="27" y="14"/>
                  </a:cxn>
                  <a:cxn ang="0">
                    <a:pos x="26" y="16"/>
                  </a:cxn>
                  <a:cxn ang="0">
                    <a:pos x="26" y="17"/>
                  </a:cxn>
                  <a:cxn ang="0">
                    <a:pos x="28" y="20"/>
                  </a:cxn>
                  <a:cxn ang="0">
                    <a:pos x="33" y="23"/>
                  </a:cxn>
                  <a:cxn ang="0">
                    <a:pos x="33" y="23"/>
                  </a:cxn>
                  <a:cxn ang="0">
                    <a:pos x="42" y="29"/>
                  </a:cxn>
                  <a:cxn ang="0">
                    <a:pos x="61" y="35"/>
                  </a:cxn>
                  <a:cxn ang="0">
                    <a:pos x="61" y="35"/>
                  </a:cxn>
                  <a:cxn ang="0">
                    <a:pos x="55" y="35"/>
                  </a:cxn>
                  <a:cxn ang="0">
                    <a:pos x="51" y="35"/>
                  </a:cxn>
                  <a:cxn ang="0">
                    <a:pos x="35" y="30"/>
                  </a:cxn>
                  <a:cxn ang="0">
                    <a:pos x="35" y="30"/>
                  </a:cxn>
                  <a:cxn ang="0">
                    <a:pos x="29" y="28"/>
                  </a:cxn>
                  <a:cxn ang="0">
                    <a:pos x="24" y="24"/>
                  </a:cxn>
                  <a:cxn ang="0">
                    <a:pos x="14" y="18"/>
                  </a:cxn>
                  <a:cxn ang="0">
                    <a:pos x="6" y="11"/>
                  </a:cxn>
                  <a:cxn ang="0">
                    <a:pos x="3" y="8"/>
                  </a:cxn>
                  <a:cxn ang="0">
                    <a:pos x="3" y="8"/>
                  </a:cxn>
                  <a:cxn ang="0">
                    <a:pos x="1" y="5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4" y="0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16" y="7"/>
                  </a:cxn>
                  <a:cxn ang="0">
                    <a:pos x="27" y="11"/>
                  </a:cxn>
                  <a:cxn ang="0">
                    <a:pos x="49" y="21"/>
                  </a:cxn>
                  <a:cxn ang="0">
                    <a:pos x="48" y="22"/>
                  </a:cxn>
                </a:cxnLst>
                <a:rect l="0" t="0" r="r" b="b"/>
                <a:pathLst>
                  <a:path w="61" h="35">
                    <a:moveTo>
                      <a:pt x="48" y="22"/>
                    </a:moveTo>
                    <a:lnTo>
                      <a:pt x="48" y="22"/>
                    </a:lnTo>
                    <a:lnTo>
                      <a:pt x="44" y="21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0" y="16"/>
                    </a:lnTo>
                    <a:lnTo>
                      <a:pt x="27" y="14"/>
                    </a:lnTo>
                    <a:lnTo>
                      <a:pt x="26" y="16"/>
                    </a:lnTo>
                    <a:lnTo>
                      <a:pt x="26" y="17"/>
                    </a:lnTo>
                    <a:lnTo>
                      <a:pt x="28" y="20"/>
                    </a:lnTo>
                    <a:lnTo>
                      <a:pt x="33" y="23"/>
                    </a:lnTo>
                    <a:lnTo>
                      <a:pt x="33" y="23"/>
                    </a:lnTo>
                    <a:lnTo>
                      <a:pt x="42" y="29"/>
                    </a:lnTo>
                    <a:lnTo>
                      <a:pt x="61" y="35"/>
                    </a:lnTo>
                    <a:lnTo>
                      <a:pt x="61" y="35"/>
                    </a:lnTo>
                    <a:lnTo>
                      <a:pt x="55" y="35"/>
                    </a:lnTo>
                    <a:lnTo>
                      <a:pt x="51" y="35"/>
                    </a:lnTo>
                    <a:lnTo>
                      <a:pt x="35" y="30"/>
                    </a:lnTo>
                    <a:lnTo>
                      <a:pt x="35" y="30"/>
                    </a:lnTo>
                    <a:lnTo>
                      <a:pt x="29" y="28"/>
                    </a:lnTo>
                    <a:lnTo>
                      <a:pt x="24" y="24"/>
                    </a:lnTo>
                    <a:lnTo>
                      <a:pt x="14" y="18"/>
                    </a:lnTo>
                    <a:lnTo>
                      <a:pt x="6" y="11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1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16" y="7"/>
                    </a:lnTo>
                    <a:lnTo>
                      <a:pt x="27" y="11"/>
                    </a:lnTo>
                    <a:lnTo>
                      <a:pt x="49" y="21"/>
                    </a:lnTo>
                    <a:lnTo>
                      <a:pt x="48" y="2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20" name="Freeform 96"/>
              <p:cNvSpPr>
                <a:spLocks/>
              </p:cNvSpPr>
              <p:nvPr/>
            </p:nvSpPr>
            <p:spPr bwMode="auto">
              <a:xfrm>
                <a:off x="5048" y="2150"/>
                <a:ext cx="18" cy="7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3" y="7"/>
                  </a:cxn>
                  <a:cxn ang="0">
                    <a:pos x="5" y="10"/>
                  </a:cxn>
                  <a:cxn ang="0">
                    <a:pos x="8" y="13"/>
                  </a:cxn>
                  <a:cxn ang="0">
                    <a:pos x="15" y="18"/>
                  </a:cxn>
                  <a:cxn ang="0">
                    <a:pos x="15" y="18"/>
                  </a:cxn>
                  <a:cxn ang="0">
                    <a:pos x="20" y="20"/>
                  </a:cxn>
                  <a:cxn ang="0">
                    <a:pos x="25" y="22"/>
                  </a:cxn>
                  <a:cxn ang="0">
                    <a:pos x="34" y="24"/>
                  </a:cxn>
                  <a:cxn ang="0">
                    <a:pos x="43" y="24"/>
                  </a:cxn>
                  <a:cxn ang="0">
                    <a:pos x="51" y="23"/>
                  </a:cxn>
                  <a:cxn ang="0">
                    <a:pos x="51" y="23"/>
                  </a:cxn>
                  <a:cxn ang="0">
                    <a:pos x="54" y="22"/>
                  </a:cxn>
                  <a:cxn ang="0">
                    <a:pos x="54" y="21"/>
                  </a:cxn>
                  <a:cxn ang="0">
                    <a:pos x="51" y="20"/>
                  </a:cxn>
                  <a:cxn ang="0">
                    <a:pos x="51" y="20"/>
                  </a:cxn>
                  <a:cxn ang="0">
                    <a:pos x="45" y="20"/>
                  </a:cxn>
                  <a:cxn ang="0">
                    <a:pos x="38" y="20"/>
                  </a:cxn>
                  <a:cxn ang="0">
                    <a:pos x="38" y="20"/>
                  </a:cxn>
                  <a:cxn ang="0">
                    <a:pos x="33" y="20"/>
                  </a:cxn>
                  <a:cxn ang="0">
                    <a:pos x="29" y="19"/>
                  </a:cxn>
                  <a:cxn ang="0">
                    <a:pos x="26" y="17"/>
                  </a:cxn>
                  <a:cxn ang="0">
                    <a:pos x="21" y="13"/>
                  </a:cxn>
                  <a:cxn ang="0">
                    <a:pos x="21" y="13"/>
                  </a:cxn>
                  <a:cxn ang="0">
                    <a:pos x="17" y="9"/>
                  </a:cxn>
                  <a:cxn ang="0">
                    <a:pos x="16" y="6"/>
                  </a:cxn>
                  <a:cxn ang="0">
                    <a:pos x="14" y="3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8" y="0"/>
                  </a:cxn>
                </a:cxnLst>
                <a:rect l="0" t="0" r="r" b="b"/>
                <a:pathLst>
                  <a:path w="54" h="24">
                    <a:moveTo>
                      <a:pt x="8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7"/>
                    </a:lnTo>
                    <a:lnTo>
                      <a:pt x="5" y="10"/>
                    </a:lnTo>
                    <a:lnTo>
                      <a:pt x="8" y="13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20" y="20"/>
                    </a:lnTo>
                    <a:lnTo>
                      <a:pt x="25" y="22"/>
                    </a:lnTo>
                    <a:lnTo>
                      <a:pt x="34" y="24"/>
                    </a:lnTo>
                    <a:lnTo>
                      <a:pt x="43" y="24"/>
                    </a:lnTo>
                    <a:lnTo>
                      <a:pt x="51" y="23"/>
                    </a:lnTo>
                    <a:lnTo>
                      <a:pt x="51" y="23"/>
                    </a:lnTo>
                    <a:lnTo>
                      <a:pt x="54" y="22"/>
                    </a:lnTo>
                    <a:lnTo>
                      <a:pt x="54" y="21"/>
                    </a:lnTo>
                    <a:lnTo>
                      <a:pt x="51" y="20"/>
                    </a:lnTo>
                    <a:lnTo>
                      <a:pt x="51" y="20"/>
                    </a:lnTo>
                    <a:lnTo>
                      <a:pt x="45" y="20"/>
                    </a:lnTo>
                    <a:lnTo>
                      <a:pt x="38" y="20"/>
                    </a:lnTo>
                    <a:lnTo>
                      <a:pt x="38" y="20"/>
                    </a:lnTo>
                    <a:lnTo>
                      <a:pt x="33" y="20"/>
                    </a:lnTo>
                    <a:lnTo>
                      <a:pt x="29" y="19"/>
                    </a:lnTo>
                    <a:lnTo>
                      <a:pt x="26" y="17"/>
                    </a:lnTo>
                    <a:lnTo>
                      <a:pt x="21" y="13"/>
                    </a:lnTo>
                    <a:lnTo>
                      <a:pt x="21" y="13"/>
                    </a:lnTo>
                    <a:lnTo>
                      <a:pt x="17" y="9"/>
                    </a:lnTo>
                    <a:lnTo>
                      <a:pt x="16" y="6"/>
                    </a:lnTo>
                    <a:lnTo>
                      <a:pt x="14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21" name="Freeform 97"/>
              <p:cNvSpPr>
                <a:spLocks/>
              </p:cNvSpPr>
              <p:nvPr/>
            </p:nvSpPr>
            <p:spPr bwMode="auto">
              <a:xfrm>
                <a:off x="5034" y="2151"/>
                <a:ext cx="18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5" y="1"/>
                  </a:cxn>
                  <a:cxn ang="0">
                    <a:pos x="19" y="8"/>
                  </a:cxn>
                  <a:cxn ang="0">
                    <a:pos x="19" y="8"/>
                  </a:cxn>
                  <a:cxn ang="0">
                    <a:pos x="25" y="10"/>
                  </a:cxn>
                  <a:cxn ang="0">
                    <a:pos x="32" y="12"/>
                  </a:cxn>
                  <a:cxn ang="0">
                    <a:pos x="36" y="13"/>
                  </a:cxn>
                  <a:cxn ang="0">
                    <a:pos x="37" y="13"/>
                  </a:cxn>
                  <a:cxn ang="0">
                    <a:pos x="37" y="14"/>
                  </a:cxn>
                  <a:cxn ang="0">
                    <a:pos x="37" y="14"/>
                  </a:cxn>
                  <a:cxn ang="0">
                    <a:pos x="34" y="14"/>
                  </a:cxn>
                  <a:cxn ang="0">
                    <a:pos x="31" y="13"/>
                  </a:cxn>
                  <a:cxn ang="0">
                    <a:pos x="23" y="10"/>
                  </a:cxn>
                  <a:cxn ang="0">
                    <a:pos x="23" y="10"/>
                  </a:cxn>
                  <a:cxn ang="0">
                    <a:pos x="20" y="10"/>
                  </a:cxn>
                  <a:cxn ang="0">
                    <a:pos x="20" y="12"/>
                  </a:cxn>
                  <a:cxn ang="0">
                    <a:pos x="22" y="14"/>
                  </a:cxn>
                  <a:cxn ang="0">
                    <a:pos x="22" y="14"/>
                  </a:cxn>
                  <a:cxn ang="0">
                    <a:pos x="25" y="17"/>
                  </a:cxn>
                  <a:cxn ang="0">
                    <a:pos x="31" y="21"/>
                  </a:cxn>
                  <a:cxn ang="0">
                    <a:pos x="41" y="25"/>
                  </a:cxn>
                  <a:cxn ang="0">
                    <a:pos x="56" y="27"/>
                  </a:cxn>
                  <a:cxn ang="0">
                    <a:pos x="56" y="27"/>
                  </a:cxn>
                  <a:cxn ang="0">
                    <a:pos x="56" y="29"/>
                  </a:cxn>
                  <a:cxn ang="0">
                    <a:pos x="56" y="29"/>
                  </a:cxn>
                  <a:cxn ang="0">
                    <a:pos x="56" y="29"/>
                  </a:cxn>
                  <a:cxn ang="0">
                    <a:pos x="46" y="28"/>
                  </a:cxn>
                  <a:cxn ang="0">
                    <a:pos x="37" y="28"/>
                  </a:cxn>
                  <a:cxn ang="0">
                    <a:pos x="30" y="27"/>
                  </a:cxn>
                  <a:cxn ang="0">
                    <a:pos x="30" y="27"/>
                  </a:cxn>
                  <a:cxn ang="0">
                    <a:pos x="22" y="24"/>
                  </a:cxn>
                  <a:cxn ang="0">
                    <a:pos x="16" y="19"/>
                  </a:cxn>
                  <a:cxn ang="0">
                    <a:pos x="10" y="16"/>
                  </a:cxn>
                  <a:cxn ang="0">
                    <a:pos x="7" y="13"/>
                  </a:cxn>
                  <a:cxn ang="0">
                    <a:pos x="4" y="9"/>
                  </a:cxn>
                  <a:cxn ang="0">
                    <a:pos x="1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6" h="29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5" y="1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25" y="10"/>
                    </a:lnTo>
                    <a:lnTo>
                      <a:pt x="32" y="12"/>
                    </a:lnTo>
                    <a:lnTo>
                      <a:pt x="36" y="13"/>
                    </a:lnTo>
                    <a:lnTo>
                      <a:pt x="37" y="13"/>
                    </a:lnTo>
                    <a:lnTo>
                      <a:pt x="37" y="14"/>
                    </a:lnTo>
                    <a:lnTo>
                      <a:pt x="37" y="14"/>
                    </a:lnTo>
                    <a:lnTo>
                      <a:pt x="34" y="14"/>
                    </a:lnTo>
                    <a:lnTo>
                      <a:pt x="31" y="13"/>
                    </a:lnTo>
                    <a:lnTo>
                      <a:pt x="23" y="10"/>
                    </a:lnTo>
                    <a:lnTo>
                      <a:pt x="23" y="10"/>
                    </a:lnTo>
                    <a:lnTo>
                      <a:pt x="20" y="10"/>
                    </a:lnTo>
                    <a:lnTo>
                      <a:pt x="20" y="12"/>
                    </a:lnTo>
                    <a:lnTo>
                      <a:pt x="22" y="14"/>
                    </a:lnTo>
                    <a:lnTo>
                      <a:pt x="22" y="14"/>
                    </a:lnTo>
                    <a:lnTo>
                      <a:pt x="25" y="17"/>
                    </a:lnTo>
                    <a:lnTo>
                      <a:pt x="31" y="21"/>
                    </a:lnTo>
                    <a:lnTo>
                      <a:pt x="41" y="25"/>
                    </a:lnTo>
                    <a:lnTo>
                      <a:pt x="56" y="27"/>
                    </a:lnTo>
                    <a:lnTo>
                      <a:pt x="56" y="27"/>
                    </a:lnTo>
                    <a:lnTo>
                      <a:pt x="56" y="29"/>
                    </a:lnTo>
                    <a:lnTo>
                      <a:pt x="56" y="29"/>
                    </a:lnTo>
                    <a:lnTo>
                      <a:pt x="56" y="29"/>
                    </a:lnTo>
                    <a:lnTo>
                      <a:pt x="46" y="28"/>
                    </a:lnTo>
                    <a:lnTo>
                      <a:pt x="37" y="28"/>
                    </a:lnTo>
                    <a:lnTo>
                      <a:pt x="30" y="27"/>
                    </a:lnTo>
                    <a:lnTo>
                      <a:pt x="30" y="27"/>
                    </a:lnTo>
                    <a:lnTo>
                      <a:pt x="22" y="24"/>
                    </a:lnTo>
                    <a:lnTo>
                      <a:pt x="16" y="19"/>
                    </a:lnTo>
                    <a:lnTo>
                      <a:pt x="10" y="16"/>
                    </a:lnTo>
                    <a:lnTo>
                      <a:pt x="7" y="13"/>
                    </a:lnTo>
                    <a:lnTo>
                      <a:pt x="4" y="9"/>
                    </a:lnTo>
                    <a:lnTo>
                      <a:pt x="1" y="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22" name="Freeform 98"/>
              <p:cNvSpPr>
                <a:spLocks/>
              </p:cNvSpPr>
              <p:nvPr/>
            </p:nvSpPr>
            <p:spPr bwMode="auto">
              <a:xfrm>
                <a:off x="5054" y="2160"/>
                <a:ext cx="18" cy="7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8" y="8"/>
                  </a:cxn>
                  <a:cxn ang="0">
                    <a:pos x="15" y="14"/>
                  </a:cxn>
                  <a:cxn ang="0">
                    <a:pos x="19" y="16"/>
                  </a:cxn>
                  <a:cxn ang="0">
                    <a:pos x="23" y="17"/>
                  </a:cxn>
                  <a:cxn ang="0">
                    <a:pos x="34" y="18"/>
                  </a:cxn>
                  <a:cxn ang="0">
                    <a:pos x="34" y="18"/>
                  </a:cxn>
                  <a:cxn ang="0">
                    <a:pos x="45" y="17"/>
                  </a:cxn>
                  <a:cxn ang="0">
                    <a:pos x="51" y="15"/>
                  </a:cxn>
                  <a:cxn ang="0">
                    <a:pos x="53" y="13"/>
                  </a:cxn>
                  <a:cxn ang="0">
                    <a:pos x="54" y="11"/>
                  </a:cxn>
                  <a:cxn ang="0">
                    <a:pos x="54" y="11"/>
                  </a:cxn>
                  <a:cxn ang="0">
                    <a:pos x="52" y="13"/>
                  </a:cxn>
                  <a:cxn ang="0">
                    <a:pos x="45" y="14"/>
                  </a:cxn>
                  <a:cxn ang="0">
                    <a:pos x="45" y="14"/>
                  </a:cxn>
                  <a:cxn ang="0">
                    <a:pos x="38" y="14"/>
                  </a:cxn>
                  <a:cxn ang="0">
                    <a:pos x="32" y="14"/>
                  </a:cxn>
                  <a:cxn ang="0">
                    <a:pos x="25" y="13"/>
                  </a:cxn>
                  <a:cxn ang="0">
                    <a:pos x="20" y="10"/>
                  </a:cxn>
                  <a:cxn ang="0">
                    <a:pos x="20" y="10"/>
                  </a:cxn>
                  <a:cxn ang="0">
                    <a:pos x="12" y="3"/>
                  </a:cxn>
                  <a:cxn ang="0">
                    <a:pos x="9" y="0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54" h="18">
                    <a:moveTo>
                      <a:pt x="9" y="0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8" y="8"/>
                    </a:lnTo>
                    <a:lnTo>
                      <a:pt x="15" y="14"/>
                    </a:lnTo>
                    <a:lnTo>
                      <a:pt x="19" y="16"/>
                    </a:lnTo>
                    <a:lnTo>
                      <a:pt x="23" y="17"/>
                    </a:lnTo>
                    <a:lnTo>
                      <a:pt x="34" y="18"/>
                    </a:lnTo>
                    <a:lnTo>
                      <a:pt x="34" y="18"/>
                    </a:lnTo>
                    <a:lnTo>
                      <a:pt x="45" y="17"/>
                    </a:lnTo>
                    <a:lnTo>
                      <a:pt x="51" y="15"/>
                    </a:lnTo>
                    <a:lnTo>
                      <a:pt x="53" y="13"/>
                    </a:lnTo>
                    <a:lnTo>
                      <a:pt x="54" y="11"/>
                    </a:lnTo>
                    <a:lnTo>
                      <a:pt x="54" y="11"/>
                    </a:lnTo>
                    <a:lnTo>
                      <a:pt x="52" y="13"/>
                    </a:lnTo>
                    <a:lnTo>
                      <a:pt x="45" y="14"/>
                    </a:lnTo>
                    <a:lnTo>
                      <a:pt x="45" y="14"/>
                    </a:lnTo>
                    <a:lnTo>
                      <a:pt x="38" y="14"/>
                    </a:lnTo>
                    <a:lnTo>
                      <a:pt x="32" y="14"/>
                    </a:lnTo>
                    <a:lnTo>
                      <a:pt x="25" y="13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12" y="3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23" name="Freeform 99"/>
              <p:cNvSpPr>
                <a:spLocks/>
              </p:cNvSpPr>
              <p:nvPr/>
            </p:nvSpPr>
            <p:spPr bwMode="auto">
              <a:xfrm>
                <a:off x="5051" y="2160"/>
                <a:ext cx="8" cy="7"/>
              </a:xfrm>
              <a:custGeom>
                <a:avLst/>
                <a:gdLst/>
                <a:ahLst/>
                <a:cxnLst>
                  <a:cxn ang="0">
                    <a:pos x="10" y="2"/>
                  </a:cxn>
                  <a:cxn ang="0">
                    <a:pos x="10" y="2"/>
                  </a:cxn>
                  <a:cxn ang="0">
                    <a:pos x="7" y="1"/>
                  </a:cxn>
                  <a:cxn ang="0">
                    <a:pos x="4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7" y="16"/>
                  </a:cxn>
                  <a:cxn ang="0">
                    <a:pos x="7" y="16"/>
                  </a:cxn>
                  <a:cxn ang="0">
                    <a:pos x="10" y="19"/>
                  </a:cxn>
                  <a:cxn ang="0">
                    <a:pos x="14" y="21"/>
                  </a:cxn>
                  <a:cxn ang="0">
                    <a:pos x="19" y="23"/>
                  </a:cxn>
                  <a:cxn ang="0">
                    <a:pos x="25" y="21"/>
                  </a:cxn>
                  <a:cxn ang="0">
                    <a:pos x="25" y="21"/>
                  </a:cxn>
                  <a:cxn ang="0">
                    <a:pos x="26" y="20"/>
                  </a:cxn>
                  <a:cxn ang="0">
                    <a:pos x="24" y="20"/>
                  </a:cxn>
                  <a:cxn ang="0">
                    <a:pos x="21" y="20"/>
                  </a:cxn>
                  <a:cxn ang="0">
                    <a:pos x="17" y="19"/>
                  </a:cxn>
                  <a:cxn ang="0">
                    <a:pos x="17" y="19"/>
                  </a:cxn>
                  <a:cxn ang="0">
                    <a:pos x="13" y="16"/>
                  </a:cxn>
                  <a:cxn ang="0">
                    <a:pos x="11" y="13"/>
                  </a:cxn>
                  <a:cxn ang="0">
                    <a:pos x="10" y="2"/>
                  </a:cxn>
                  <a:cxn ang="0">
                    <a:pos x="10" y="2"/>
                  </a:cxn>
                  <a:cxn ang="0">
                    <a:pos x="10" y="2"/>
                  </a:cxn>
                </a:cxnLst>
                <a:rect l="0" t="0" r="r" b="b"/>
                <a:pathLst>
                  <a:path w="26" h="23">
                    <a:moveTo>
                      <a:pt x="10" y="2"/>
                    </a:moveTo>
                    <a:lnTo>
                      <a:pt x="10" y="2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10" y="19"/>
                    </a:lnTo>
                    <a:lnTo>
                      <a:pt x="14" y="21"/>
                    </a:lnTo>
                    <a:lnTo>
                      <a:pt x="19" y="23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6" y="20"/>
                    </a:lnTo>
                    <a:lnTo>
                      <a:pt x="24" y="20"/>
                    </a:lnTo>
                    <a:lnTo>
                      <a:pt x="21" y="20"/>
                    </a:lnTo>
                    <a:lnTo>
                      <a:pt x="17" y="19"/>
                    </a:lnTo>
                    <a:lnTo>
                      <a:pt x="17" y="19"/>
                    </a:lnTo>
                    <a:lnTo>
                      <a:pt x="13" y="16"/>
                    </a:lnTo>
                    <a:lnTo>
                      <a:pt x="11" y="13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24" name="Freeform 100"/>
              <p:cNvSpPr>
                <a:spLocks/>
              </p:cNvSpPr>
              <p:nvPr/>
            </p:nvSpPr>
            <p:spPr bwMode="auto">
              <a:xfrm>
                <a:off x="5069" y="2161"/>
                <a:ext cx="14" cy="7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0" y="17"/>
                  </a:cxn>
                  <a:cxn ang="0">
                    <a:pos x="9" y="14"/>
                  </a:cxn>
                  <a:cxn ang="0">
                    <a:pos x="15" y="10"/>
                  </a:cxn>
                  <a:cxn ang="0">
                    <a:pos x="15" y="10"/>
                  </a:cxn>
                  <a:cxn ang="0">
                    <a:pos x="22" y="13"/>
                  </a:cxn>
                  <a:cxn ang="0">
                    <a:pos x="24" y="14"/>
                  </a:cxn>
                  <a:cxn ang="0">
                    <a:pos x="27" y="14"/>
                  </a:cxn>
                  <a:cxn ang="0">
                    <a:pos x="29" y="13"/>
                  </a:cxn>
                  <a:cxn ang="0">
                    <a:pos x="32" y="11"/>
                  </a:cxn>
                  <a:cxn ang="0">
                    <a:pos x="35" y="5"/>
                  </a:cxn>
                  <a:cxn ang="0">
                    <a:pos x="35" y="5"/>
                  </a:cxn>
                  <a:cxn ang="0">
                    <a:pos x="37" y="1"/>
                  </a:cxn>
                  <a:cxn ang="0">
                    <a:pos x="37" y="0"/>
                  </a:cxn>
                  <a:cxn ang="0">
                    <a:pos x="35" y="2"/>
                  </a:cxn>
                  <a:cxn ang="0">
                    <a:pos x="35" y="2"/>
                  </a:cxn>
                  <a:cxn ang="0">
                    <a:pos x="38" y="2"/>
                  </a:cxn>
                  <a:cxn ang="0">
                    <a:pos x="38" y="2"/>
                  </a:cxn>
                  <a:cxn ang="0">
                    <a:pos x="38" y="2"/>
                  </a:cxn>
                  <a:cxn ang="0">
                    <a:pos x="38" y="5"/>
                  </a:cxn>
                  <a:cxn ang="0">
                    <a:pos x="37" y="14"/>
                  </a:cxn>
                  <a:cxn ang="0">
                    <a:pos x="37" y="14"/>
                  </a:cxn>
                  <a:cxn ang="0">
                    <a:pos x="35" y="18"/>
                  </a:cxn>
                  <a:cxn ang="0">
                    <a:pos x="33" y="21"/>
                  </a:cxn>
                  <a:cxn ang="0">
                    <a:pos x="29" y="22"/>
                  </a:cxn>
                  <a:cxn ang="0">
                    <a:pos x="24" y="22"/>
                  </a:cxn>
                  <a:cxn ang="0">
                    <a:pos x="24" y="22"/>
                  </a:cxn>
                  <a:cxn ang="0">
                    <a:pos x="20" y="20"/>
                  </a:cxn>
                  <a:cxn ang="0">
                    <a:pos x="16" y="17"/>
                  </a:cxn>
                  <a:cxn ang="0">
                    <a:pos x="15" y="15"/>
                  </a:cxn>
                  <a:cxn ang="0">
                    <a:pos x="15" y="14"/>
                  </a:cxn>
                  <a:cxn ang="0">
                    <a:pos x="15" y="14"/>
                  </a:cxn>
                  <a:cxn ang="0">
                    <a:pos x="9" y="17"/>
                  </a:cxn>
                  <a:cxn ang="0">
                    <a:pos x="4" y="18"/>
                  </a:cxn>
                  <a:cxn ang="0">
                    <a:pos x="1" y="17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0" y="17"/>
                  </a:cxn>
                </a:cxnLst>
                <a:rect l="0" t="0" r="r" b="b"/>
                <a:pathLst>
                  <a:path w="38" h="22">
                    <a:moveTo>
                      <a:pt x="0" y="17"/>
                    </a:moveTo>
                    <a:lnTo>
                      <a:pt x="0" y="17"/>
                    </a:lnTo>
                    <a:lnTo>
                      <a:pt x="9" y="14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22" y="13"/>
                    </a:lnTo>
                    <a:lnTo>
                      <a:pt x="24" y="14"/>
                    </a:lnTo>
                    <a:lnTo>
                      <a:pt x="27" y="14"/>
                    </a:lnTo>
                    <a:lnTo>
                      <a:pt x="29" y="13"/>
                    </a:lnTo>
                    <a:lnTo>
                      <a:pt x="32" y="11"/>
                    </a:lnTo>
                    <a:lnTo>
                      <a:pt x="35" y="5"/>
                    </a:lnTo>
                    <a:lnTo>
                      <a:pt x="35" y="5"/>
                    </a:lnTo>
                    <a:lnTo>
                      <a:pt x="37" y="1"/>
                    </a:lnTo>
                    <a:lnTo>
                      <a:pt x="37" y="0"/>
                    </a:lnTo>
                    <a:lnTo>
                      <a:pt x="35" y="2"/>
                    </a:lnTo>
                    <a:lnTo>
                      <a:pt x="35" y="2"/>
                    </a:lnTo>
                    <a:lnTo>
                      <a:pt x="38" y="2"/>
                    </a:lnTo>
                    <a:lnTo>
                      <a:pt x="38" y="2"/>
                    </a:lnTo>
                    <a:lnTo>
                      <a:pt x="38" y="2"/>
                    </a:lnTo>
                    <a:lnTo>
                      <a:pt x="38" y="5"/>
                    </a:lnTo>
                    <a:lnTo>
                      <a:pt x="37" y="14"/>
                    </a:lnTo>
                    <a:lnTo>
                      <a:pt x="37" y="14"/>
                    </a:lnTo>
                    <a:lnTo>
                      <a:pt x="35" y="18"/>
                    </a:lnTo>
                    <a:lnTo>
                      <a:pt x="33" y="21"/>
                    </a:lnTo>
                    <a:lnTo>
                      <a:pt x="29" y="22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0" y="20"/>
                    </a:lnTo>
                    <a:lnTo>
                      <a:pt x="16" y="17"/>
                    </a:lnTo>
                    <a:lnTo>
                      <a:pt x="15" y="15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9" y="17"/>
                    </a:lnTo>
                    <a:lnTo>
                      <a:pt x="4" y="18"/>
                    </a:lnTo>
                    <a:lnTo>
                      <a:pt x="1" y="17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25" name="Freeform 101"/>
              <p:cNvSpPr>
                <a:spLocks/>
              </p:cNvSpPr>
              <p:nvPr/>
            </p:nvSpPr>
            <p:spPr bwMode="auto">
              <a:xfrm>
                <a:off x="5061" y="2167"/>
                <a:ext cx="18" cy="4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5" y="4"/>
                  </a:cxn>
                  <a:cxn ang="0">
                    <a:pos x="18" y="7"/>
                  </a:cxn>
                  <a:cxn ang="0">
                    <a:pos x="22" y="8"/>
                  </a:cxn>
                  <a:cxn ang="0">
                    <a:pos x="26" y="9"/>
                  </a:cxn>
                  <a:cxn ang="0">
                    <a:pos x="30" y="9"/>
                  </a:cxn>
                  <a:cxn ang="0">
                    <a:pos x="35" y="8"/>
                  </a:cxn>
                  <a:cxn ang="0">
                    <a:pos x="43" y="4"/>
                  </a:cxn>
                  <a:cxn ang="0">
                    <a:pos x="43" y="4"/>
                  </a:cxn>
                  <a:cxn ang="0">
                    <a:pos x="54" y="4"/>
                  </a:cxn>
                  <a:cxn ang="0">
                    <a:pos x="54" y="4"/>
                  </a:cxn>
                  <a:cxn ang="0">
                    <a:pos x="54" y="4"/>
                  </a:cxn>
                  <a:cxn ang="0">
                    <a:pos x="48" y="8"/>
                  </a:cxn>
                  <a:cxn ang="0">
                    <a:pos x="39" y="11"/>
                  </a:cxn>
                  <a:cxn ang="0">
                    <a:pos x="31" y="13"/>
                  </a:cxn>
                  <a:cxn ang="0">
                    <a:pos x="23" y="13"/>
                  </a:cxn>
                  <a:cxn ang="0">
                    <a:pos x="15" y="12"/>
                  </a:cxn>
                  <a:cxn ang="0">
                    <a:pos x="8" y="10"/>
                  </a:cxn>
                  <a:cxn ang="0">
                    <a:pos x="3" y="6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54" h="13">
                    <a:moveTo>
                      <a:pt x="0" y="1"/>
                    </a:moveTo>
                    <a:lnTo>
                      <a:pt x="13" y="0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5" y="4"/>
                    </a:lnTo>
                    <a:lnTo>
                      <a:pt x="18" y="7"/>
                    </a:lnTo>
                    <a:lnTo>
                      <a:pt x="22" y="8"/>
                    </a:lnTo>
                    <a:lnTo>
                      <a:pt x="26" y="9"/>
                    </a:lnTo>
                    <a:lnTo>
                      <a:pt x="30" y="9"/>
                    </a:lnTo>
                    <a:lnTo>
                      <a:pt x="35" y="8"/>
                    </a:lnTo>
                    <a:lnTo>
                      <a:pt x="43" y="4"/>
                    </a:lnTo>
                    <a:lnTo>
                      <a:pt x="43" y="4"/>
                    </a:lnTo>
                    <a:lnTo>
                      <a:pt x="54" y="4"/>
                    </a:lnTo>
                    <a:lnTo>
                      <a:pt x="54" y="4"/>
                    </a:lnTo>
                    <a:lnTo>
                      <a:pt x="54" y="4"/>
                    </a:lnTo>
                    <a:lnTo>
                      <a:pt x="48" y="8"/>
                    </a:lnTo>
                    <a:lnTo>
                      <a:pt x="39" y="11"/>
                    </a:lnTo>
                    <a:lnTo>
                      <a:pt x="31" y="13"/>
                    </a:lnTo>
                    <a:lnTo>
                      <a:pt x="23" y="13"/>
                    </a:lnTo>
                    <a:lnTo>
                      <a:pt x="15" y="12"/>
                    </a:lnTo>
                    <a:lnTo>
                      <a:pt x="8" y="10"/>
                    </a:lnTo>
                    <a:lnTo>
                      <a:pt x="3" y="6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26" name="Freeform 102"/>
              <p:cNvSpPr>
                <a:spLocks/>
              </p:cNvSpPr>
              <p:nvPr/>
            </p:nvSpPr>
            <p:spPr bwMode="auto">
              <a:xfrm>
                <a:off x="5074" y="2167"/>
                <a:ext cx="8" cy="7"/>
              </a:xfrm>
              <a:custGeom>
                <a:avLst/>
                <a:gdLst/>
                <a:ahLst/>
                <a:cxnLst>
                  <a:cxn ang="0">
                    <a:pos x="17" y="2"/>
                  </a:cxn>
                  <a:cxn ang="0">
                    <a:pos x="17" y="2"/>
                  </a:cxn>
                  <a:cxn ang="0">
                    <a:pos x="16" y="7"/>
                  </a:cxn>
                  <a:cxn ang="0">
                    <a:pos x="15" y="9"/>
                  </a:cxn>
                  <a:cxn ang="0">
                    <a:pos x="13" y="9"/>
                  </a:cxn>
                  <a:cxn ang="0">
                    <a:pos x="9" y="9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1" y="12"/>
                  </a:cxn>
                  <a:cxn ang="0">
                    <a:pos x="3" y="15"/>
                  </a:cxn>
                  <a:cxn ang="0">
                    <a:pos x="5" y="17"/>
                  </a:cxn>
                  <a:cxn ang="0">
                    <a:pos x="8" y="18"/>
                  </a:cxn>
                  <a:cxn ang="0">
                    <a:pos x="13" y="18"/>
                  </a:cxn>
                  <a:cxn ang="0">
                    <a:pos x="16" y="17"/>
                  </a:cxn>
                  <a:cxn ang="0">
                    <a:pos x="16" y="17"/>
                  </a:cxn>
                  <a:cxn ang="0">
                    <a:pos x="20" y="16"/>
                  </a:cxn>
                  <a:cxn ang="0">
                    <a:pos x="22" y="13"/>
                  </a:cxn>
                  <a:cxn ang="0">
                    <a:pos x="23" y="10"/>
                  </a:cxn>
                  <a:cxn ang="0">
                    <a:pos x="23" y="8"/>
                  </a:cxn>
                  <a:cxn ang="0">
                    <a:pos x="22" y="5"/>
                  </a:cxn>
                  <a:cxn ang="0">
                    <a:pos x="20" y="2"/>
                  </a:cxn>
                  <a:cxn ang="0">
                    <a:pos x="20" y="2"/>
                  </a:cxn>
                  <a:cxn ang="0">
                    <a:pos x="17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7" y="2"/>
                  </a:cxn>
                  <a:cxn ang="0">
                    <a:pos x="17" y="2"/>
                  </a:cxn>
                  <a:cxn ang="0">
                    <a:pos x="17" y="2"/>
                  </a:cxn>
                </a:cxnLst>
                <a:rect l="0" t="0" r="r" b="b"/>
                <a:pathLst>
                  <a:path w="23" h="18">
                    <a:moveTo>
                      <a:pt x="17" y="2"/>
                    </a:moveTo>
                    <a:lnTo>
                      <a:pt x="17" y="2"/>
                    </a:lnTo>
                    <a:lnTo>
                      <a:pt x="16" y="7"/>
                    </a:lnTo>
                    <a:lnTo>
                      <a:pt x="15" y="9"/>
                    </a:lnTo>
                    <a:lnTo>
                      <a:pt x="13" y="9"/>
                    </a:lnTo>
                    <a:lnTo>
                      <a:pt x="9" y="9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" y="12"/>
                    </a:lnTo>
                    <a:lnTo>
                      <a:pt x="3" y="15"/>
                    </a:lnTo>
                    <a:lnTo>
                      <a:pt x="5" y="17"/>
                    </a:lnTo>
                    <a:lnTo>
                      <a:pt x="8" y="18"/>
                    </a:lnTo>
                    <a:lnTo>
                      <a:pt x="13" y="18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20" y="16"/>
                    </a:lnTo>
                    <a:lnTo>
                      <a:pt x="22" y="13"/>
                    </a:lnTo>
                    <a:lnTo>
                      <a:pt x="23" y="10"/>
                    </a:lnTo>
                    <a:lnTo>
                      <a:pt x="23" y="8"/>
                    </a:lnTo>
                    <a:lnTo>
                      <a:pt x="22" y="5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27" name="Freeform 103"/>
              <p:cNvSpPr>
                <a:spLocks/>
              </p:cNvSpPr>
              <p:nvPr/>
            </p:nvSpPr>
            <p:spPr bwMode="auto">
              <a:xfrm>
                <a:off x="5040" y="2160"/>
                <a:ext cx="14" cy="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9" y="2"/>
                  </a:cxn>
                  <a:cxn ang="0">
                    <a:pos x="17" y="5"/>
                  </a:cxn>
                  <a:cxn ang="0">
                    <a:pos x="17" y="5"/>
                  </a:cxn>
                  <a:cxn ang="0">
                    <a:pos x="18" y="10"/>
                  </a:cxn>
                  <a:cxn ang="0">
                    <a:pos x="19" y="13"/>
                  </a:cxn>
                  <a:cxn ang="0">
                    <a:pos x="22" y="16"/>
                  </a:cxn>
                  <a:cxn ang="0">
                    <a:pos x="24" y="18"/>
                  </a:cxn>
                  <a:cxn ang="0">
                    <a:pos x="27" y="20"/>
                  </a:cxn>
                  <a:cxn ang="0">
                    <a:pos x="31" y="22"/>
                  </a:cxn>
                  <a:cxn ang="0">
                    <a:pos x="42" y="24"/>
                  </a:cxn>
                  <a:cxn ang="0">
                    <a:pos x="42" y="24"/>
                  </a:cxn>
                  <a:cxn ang="0">
                    <a:pos x="42" y="26"/>
                  </a:cxn>
                  <a:cxn ang="0">
                    <a:pos x="42" y="26"/>
                  </a:cxn>
                  <a:cxn ang="0">
                    <a:pos x="42" y="26"/>
                  </a:cxn>
                  <a:cxn ang="0">
                    <a:pos x="30" y="25"/>
                  </a:cxn>
                  <a:cxn ang="0">
                    <a:pos x="24" y="24"/>
                  </a:cxn>
                  <a:cxn ang="0">
                    <a:pos x="17" y="22"/>
                  </a:cxn>
                  <a:cxn ang="0">
                    <a:pos x="11" y="18"/>
                  </a:cxn>
                  <a:cxn ang="0">
                    <a:pos x="5" y="14"/>
                  </a:cxn>
                  <a:cxn ang="0">
                    <a:pos x="2" y="9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2" h="26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9" y="2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8" y="10"/>
                    </a:lnTo>
                    <a:lnTo>
                      <a:pt x="19" y="13"/>
                    </a:lnTo>
                    <a:lnTo>
                      <a:pt x="22" y="16"/>
                    </a:lnTo>
                    <a:lnTo>
                      <a:pt x="24" y="18"/>
                    </a:lnTo>
                    <a:lnTo>
                      <a:pt x="27" y="20"/>
                    </a:lnTo>
                    <a:lnTo>
                      <a:pt x="31" y="22"/>
                    </a:lnTo>
                    <a:lnTo>
                      <a:pt x="42" y="24"/>
                    </a:lnTo>
                    <a:lnTo>
                      <a:pt x="42" y="24"/>
                    </a:lnTo>
                    <a:lnTo>
                      <a:pt x="42" y="26"/>
                    </a:lnTo>
                    <a:lnTo>
                      <a:pt x="42" y="26"/>
                    </a:lnTo>
                    <a:lnTo>
                      <a:pt x="42" y="26"/>
                    </a:lnTo>
                    <a:lnTo>
                      <a:pt x="30" y="25"/>
                    </a:lnTo>
                    <a:lnTo>
                      <a:pt x="24" y="24"/>
                    </a:lnTo>
                    <a:lnTo>
                      <a:pt x="17" y="22"/>
                    </a:lnTo>
                    <a:lnTo>
                      <a:pt x="11" y="18"/>
                    </a:lnTo>
                    <a:lnTo>
                      <a:pt x="5" y="14"/>
                    </a:lnTo>
                    <a:lnTo>
                      <a:pt x="2" y="9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28" name="Freeform 104"/>
              <p:cNvSpPr>
                <a:spLocks/>
              </p:cNvSpPr>
              <p:nvPr/>
            </p:nvSpPr>
            <p:spPr bwMode="auto">
              <a:xfrm>
                <a:off x="5047" y="2168"/>
                <a:ext cx="13" cy="1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3"/>
                  </a:cxn>
                  <a:cxn ang="0">
                    <a:pos x="2" y="2"/>
                  </a:cxn>
                  <a:cxn ang="0">
                    <a:pos x="4" y="1"/>
                  </a:cxn>
                  <a:cxn ang="0">
                    <a:pos x="8" y="0"/>
                  </a:cxn>
                  <a:cxn ang="0">
                    <a:pos x="12" y="1"/>
                  </a:cxn>
                  <a:cxn ang="0">
                    <a:pos x="13" y="2"/>
                  </a:cxn>
                  <a:cxn ang="0">
                    <a:pos x="13" y="4"/>
                  </a:cxn>
                  <a:cxn ang="0">
                    <a:pos x="13" y="4"/>
                  </a:cxn>
                  <a:cxn ang="0">
                    <a:pos x="16" y="14"/>
                  </a:cxn>
                  <a:cxn ang="0">
                    <a:pos x="17" y="17"/>
                  </a:cxn>
                  <a:cxn ang="0">
                    <a:pos x="19" y="19"/>
                  </a:cxn>
                  <a:cxn ang="0">
                    <a:pos x="22" y="22"/>
                  </a:cxn>
                  <a:cxn ang="0">
                    <a:pos x="26" y="23"/>
                  </a:cxn>
                  <a:cxn ang="0">
                    <a:pos x="38" y="24"/>
                  </a:cxn>
                  <a:cxn ang="0">
                    <a:pos x="38" y="24"/>
                  </a:cxn>
                  <a:cxn ang="0">
                    <a:pos x="35" y="26"/>
                  </a:cxn>
                  <a:cxn ang="0">
                    <a:pos x="32" y="27"/>
                  </a:cxn>
                  <a:cxn ang="0">
                    <a:pos x="28" y="27"/>
                  </a:cxn>
                  <a:cxn ang="0">
                    <a:pos x="23" y="27"/>
                  </a:cxn>
                  <a:cxn ang="0">
                    <a:pos x="18" y="27"/>
                  </a:cxn>
                  <a:cxn ang="0">
                    <a:pos x="13" y="25"/>
                  </a:cxn>
                  <a:cxn ang="0">
                    <a:pos x="9" y="22"/>
                  </a:cxn>
                  <a:cxn ang="0">
                    <a:pos x="5" y="17"/>
                  </a:cxn>
                  <a:cxn ang="0">
                    <a:pos x="5" y="17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0" t="0" r="r" b="b"/>
                <a:pathLst>
                  <a:path w="38" h="27">
                    <a:moveTo>
                      <a:pt x="0" y="3"/>
                    </a:moveTo>
                    <a:lnTo>
                      <a:pt x="0" y="3"/>
                    </a:lnTo>
                    <a:lnTo>
                      <a:pt x="2" y="2"/>
                    </a:lnTo>
                    <a:lnTo>
                      <a:pt x="4" y="1"/>
                    </a:lnTo>
                    <a:lnTo>
                      <a:pt x="8" y="0"/>
                    </a:lnTo>
                    <a:lnTo>
                      <a:pt x="12" y="1"/>
                    </a:lnTo>
                    <a:lnTo>
                      <a:pt x="13" y="2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6" y="14"/>
                    </a:lnTo>
                    <a:lnTo>
                      <a:pt x="17" y="17"/>
                    </a:lnTo>
                    <a:lnTo>
                      <a:pt x="19" y="19"/>
                    </a:lnTo>
                    <a:lnTo>
                      <a:pt x="22" y="22"/>
                    </a:lnTo>
                    <a:lnTo>
                      <a:pt x="26" y="23"/>
                    </a:lnTo>
                    <a:lnTo>
                      <a:pt x="38" y="24"/>
                    </a:lnTo>
                    <a:lnTo>
                      <a:pt x="38" y="24"/>
                    </a:lnTo>
                    <a:lnTo>
                      <a:pt x="35" y="26"/>
                    </a:lnTo>
                    <a:lnTo>
                      <a:pt x="32" y="27"/>
                    </a:lnTo>
                    <a:lnTo>
                      <a:pt x="28" y="27"/>
                    </a:lnTo>
                    <a:lnTo>
                      <a:pt x="23" y="27"/>
                    </a:lnTo>
                    <a:lnTo>
                      <a:pt x="18" y="27"/>
                    </a:lnTo>
                    <a:lnTo>
                      <a:pt x="13" y="25"/>
                    </a:lnTo>
                    <a:lnTo>
                      <a:pt x="9" y="22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29" name="Freeform 105"/>
              <p:cNvSpPr>
                <a:spLocks/>
              </p:cNvSpPr>
              <p:nvPr/>
            </p:nvSpPr>
            <p:spPr bwMode="auto">
              <a:xfrm>
                <a:off x="5057" y="2169"/>
                <a:ext cx="10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4" y="8"/>
                  </a:cxn>
                  <a:cxn ang="0">
                    <a:pos x="6" y="10"/>
                  </a:cxn>
                  <a:cxn ang="0">
                    <a:pos x="8" y="12"/>
                  </a:cxn>
                  <a:cxn ang="0">
                    <a:pos x="12" y="12"/>
                  </a:cxn>
                  <a:cxn ang="0">
                    <a:pos x="15" y="12"/>
                  </a:cxn>
                  <a:cxn ang="0">
                    <a:pos x="20" y="11"/>
                  </a:cxn>
                  <a:cxn ang="0">
                    <a:pos x="27" y="9"/>
                  </a:cxn>
                  <a:cxn ang="0">
                    <a:pos x="27" y="9"/>
                  </a:cxn>
                  <a:cxn ang="0">
                    <a:pos x="29" y="9"/>
                  </a:cxn>
                  <a:cxn ang="0">
                    <a:pos x="31" y="9"/>
                  </a:cxn>
                  <a:cxn ang="0">
                    <a:pos x="32" y="11"/>
                  </a:cxn>
                  <a:cxn ang="0">
                    <a:pos x="32" y="14"/>
                  </a:cxn>
                  <a:cxn ang="0">
                    <a:pos x="32" y="15"/>
                  </a:cxn>
                  <a:cxn ang="0">
                    <a:pos x="32" y="15"/>
                  </a:cxn>
                  <a:cxn ang="0">
                    <a:pos x="21" y="18"/>
                  </a:cxn>
                  <a:cxn ang="0">
                    <a:pos x="16" y="19"/>
                  </a:cxn>
                  <a:cxn ang="0">
                    <a:pos x="11" y="18"/>
                  </a:cxn>
                  <a:cxn ang="0">
                    <a:pos x="6" y="17"/>
                  </a:cxn>
                  <a:cxn ang="0">
                    <a:pos x="3" y="14"/>
                  </a:cxn>
                  <a:cxn ang="0">
                    <a:pos x="1" y="9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32" h="19">
                    <a:moveTo>
                      <a:pt x="0" y="0"/>
                    </a:moveTo>
                    <a:lnTo>
                      <a:pt x="0" y="0"/>
                    </a:lnTo>
                    <a:lnTo>
                      <a:pt x="4" y="8"/>
                    </a:lnTo>
                    <a:lnTo>
                      <a:pt x="6" y="10"/>
                    </a:lnTo>
                    <a:lnTo>
                      <a:pt x="8" y="12"/>
                    </a:lnTo>
                    <a:lnTo>
                      <a:pt x="12" y="12"/>
                    </a:lnTo>
                    <a:lnTo>
                      <a:pt x="15" y="12"/>
                    </a:lnTo>
                    <a:lnTo>
                      <a:pt x="20" y="11"/>
                    </a:lnTo>
                    <a:lnTo>
                      <a:pt x="27" y="9"/>
                    </a:lnTo>
                    <a:lnTo>
                      <a:pt x="27" y="9"/>
                    </a:lnTo>
                    <a:lnTo>
                      <a:pt x="29" y="9"/>
                    </a:lnTo>
                    <a:lnTo>
                      <a:pt x="31" y="9"/>
                    </a:lnTo>
                    <a:lnTo>
                      <a:pt x="32" y="11"/>
                    </a:lnTo>
                    <a:lnTo>
                      <a:pt x="32" y="14"/>
                    </a:lnTo>
                    <a:lnTo>
                      <a:pt x="32" y="15"/>
                    </a:lnTo>
                    <a:lnTo>
                      <a:pt x="32" y="15"/>
                    </a:lnTo>
                    <a:lnTo>
                      <a:pt x="21" y="18"/>
                    </a:lnTo>
                    <a:lnTo>
                      <a:pt x="16" y="19"/>
                    </a:lnTo>
                    <a:lnTo>
                      <a:pt x="11" y="18"/>
                    </a:lnTo>
                    <a:lnTo>
                      <a:pt x="6" y="17"/>
                    </a:lnTo>
                    <a:lnTo>
                      <a:pt x="3" y="14"/>
                    </a:lnTo>
                    <a:lnTo>
                      <a:pt x="1" y="9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30" name="Freeform 106"/>
              <p:cNvSpPr>
                <a:spLocks/>
              </p:cNvSpPr>
              <p:nvPr/>
            </p:nvSpPr>
            <p:spPr bwMode="auto">
              <a:xfrm>
                <a:off x="5067" y="2172"/>
                <a:ext cx="14" cy="6"/>
              </a:xfrm>
              <a:custGeom>
                <a:avLst/>
                <a:gdLst/>
                <a:ahLst/>
                <a:cxnLst>
                  <a:cxn ang="0">
                    <a:pos x="8" y="1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6" y="0"/>
                  </a:cxn>
                  <a:cxn ang="0">
                    <a:pos x="3" y="2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1" y="7"/>
                  </a:cxn>
                  <a:cxn ang="0">
                    <a:pos x="1" y="7"/>
                  </a:cxn>
                  <a:cxn ang="0">
                    <a:pos x="7" y="10"/>
                  </a:cxn>
                  <a:cxn ang="0">
                    <a:pos x="16" y="13"/>
                  </a:cxn>
                  <a:cxn ang="0">
                    <a:pos x="26" y="14"/>
                  </a:cxn>
                  <a:cxn ang="0">
                    <a:pos x="32" y="13"/>
                  </a:cxn>
                  <a:cxn ang="0">
                    <a:pos x="38" y="12"/>
                  </a:cxn>
                  <a:cxn ang="0">
                    <a:pos x="38" y="12"/>
                  </a:cxn>
                  <a:cxn ang="0">
                    <a:pos x="36" y="8"/>
                  </a:cxn>
                  <a:cxn ang="0">
                    <a:pos x="36" y="8"/>
                  </a:cxn>
                  <a:cxn ang="0">
                    <a:pos x="36" y="8"/>
                  </a:cxn>
                  <a:cxn ang="0">
                    <a:pos x="28" y="7"/>
                  </a:cxn>
                  <a:cxn ang="0">
                    <a:pos x="20" y="7"/>
                  </a:cxn>
                  <a:cxn ang="0">
                    <a:pos x="13" y="5"/>
                  </a:cxn>
                  <a:cxn ang="0">
                    <a:pos x="8" y="1"/>
                  </a:cxn>
                  <a:cxn ang="0">
                    <a:pos x="8" y="1"/>
                  </a:cxn>
                  <a:cxn ang="0">
                    <a:pos x="8" y="1"/>
                  </a:cxn>
                </a:cxnLst>
                <a:rect l="0" t="0" r="r" b="b"/>
                <a:pathLst>
                  <a:path w="38" h="14">
                    <a:moveTo>
                      <a:pt x="8" y="1"/>
                    </a:moveTo>
                    <a:lnTo>
                      <a:pt x="8" y="1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3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7" y="10"/>
                    </a:lnTo>
                    <a:lnTo>
                      <a:pt x="16" y="13"/>
                    </a:lnTo>
                    <a:lnTo>
                      <a:pt x="26" y="14"/>
                    </a:lnTo>
                    <a:lnTo>
                      <a:pt x="32" y="13"/>
                    </a:lnTo>
                    <a:lnTo>
                      <a:pt x="38" y="12"/>
                    </a:lnTo>
                    <a:lnTo>
                      <a:pt x="38" y="12"/>
                    </a:lnTo>
                    <a:lnTo>
                      <a:pt x="36" y="8"/>
                    </a:lnTo>
                    <a:lnTo>
                      <a:pt x="36" y="8"/>
                    </a:lnTo>
                    <a:lnTo>
                      <a:pt x="36" y="8"/>
                    </a:lnTo>
                    <a:lnTo>
                      <a:pt x="28" y="7"/>
                    </a:lnTo>
                    <a:lnTo>
                      <a:pt x="20" y="7"/>
                    </a:lnTo>
                    <a:lnTo>
                      <a:pt x="13" y="5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31" name="Freeform 107"/>
              <p:cNvSpPr>
                <a:spLocks/>
              </p:cNvSpPr>
              <p:nvPr/>
            </p:nvSpPr>
            <p:spPr bwMode="auto">
              <a:xfrm>
                <a:off x="5078" y="2175"/>
                <a:ext cx="6" cy="4"/>
              </a:xfrm>
              <a:custGeom>
                <a:avLst/>
                <a:gdLst/>
                <a:ahLst/>
                <a:cxnLst>
                  <a:cxn ang="0">
                    <a:pos x="5" y="5"/>
                  </a:cxn>
                  <a:cxn ang="0">
                    <a:pos x="5" y="5"/>
                  </a:cxn>
                  <a:cxn ang="0">
                    <a:pos x="9" y="6"/>
                  </a:cxn>
                  <a:cxn ang="0">
                    <a:pos x="11" y="5"/>
                  </a:cxn>
                  <a:cxn ang="0">
                    <a:pos x="13" y="4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5" y="7"/>
                  </a:cxn>
                  <a:cxn ang="0">
                    <a:pos x="15" y="10"/>
                  </a:cxn>
                  <a:cxn ang="0">
                    <a:pos x="14" y="11"/>
                  </a:cxn>
                  <a:cxn ang="0">
                    <a:pos x="12" y="12"/>
                  </a:cxn>
                  <a:cxn ang="0">
                    <a:pos x="12" y="12"/>
                  </a:cxn>
                  <a:cxn ang="0">
                    <a:pos x="10" y="12"/>
                  </a:cxn>
                  <a:cxn ang="0">
                    <a:pos x="6" y="12"/>
                  </a:cxn>
                  <a:cxn ang="0">
                    <a:pos x="3" y="10"/>
                  </a:cxn>
                  <a:cxn ang="0">
                    <a:pos x="1" y="7"/>
                  </a:cxn>
                  <a:cxn ang="0">
                    <a:pos x="1" y="7"/>
                  </a:cxn>
                  <a:cxn ang="0">
                    <a:pos x="0" y="5"/>
                  </a:cxn>
                  <a:cxn ang="0">
                    <a:pos x="2" y="4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5"/>
                  </a:cxn>
                </a:cxnLst>
                <a:rect l="0" t="0" r="r" b="b"/>
                <a:pathLst>
                  <a:path w="15" h="12">
                    <a:moveTo>
                      <a:pt x="5" y="5"/>
                    </a:moveTo>
                    <a:lnTo>
                      <a:pt x="5" y="5"/>
                    </a:lnTo>
                    <a:lnTo>
                      <a:pt x="9" y="6"/>
                    </a:lnTo>
                    <a:lnTo>
                      <a:pt x="11" y="5"/>
                    </a:lnTo>
                    <a:lnTo>
                      <a:pt x="13" y="4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5" y="7"/>
                    </a:lnTo>
                    <a:lnTo>
                      <a:pt x="15" y="10"/>
                    </a:lnTo>
                    <a:lnTo>
                      <a:pt x="14" y="11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0" y="12"/>
                    </a:lnTo>
                    <a:lnTo>
                      <a:pt x="6" y="12"/>
                    </a:lnTo>
                    <a:lnTo>
                      <a:pt x="3" y="10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3" name="Freeform 108"/>
              <p:cNvSpPr>
                <a:spLocks/>
              </p:cNvSpPr>
              <p:nvPr/>
            </p:nvSpPr>
            <p:spPr bwMode="auto">
              <a:xfrm>
                <a:off x="5079" y="2178"/>
                <a:ext cx="4" cy="7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4" y="6"/>
                  </a:cxn>
                  <a:cxn ang="0">
                    <a:pos x="7" y="10"/>
                  </a:cxn>
                  <a:cxn ang="0">
                    <a:pos x="9" y="11"/>
                  </a:cxn>
                  <a:cxn ang="0">
                    <a:pos x="10" y="11"/>
                  </a:cxn>
                  <a:cxn ang="0">
                    <a:pos x="12" y="10"/>
                  </a:cxn>
                  <a:cxn ang="0">
                    <a:pos x="14" y="8"/>
                  </a:cxn>
                  <a:cxn ang="0">
                    <a:pos x="14" y="8"/>
                  </a:cxn>
                  <a:cxn ang="0">
                    <a:pos x="15" y="8"/>
                  </a:cxn>
                  <a:cxn ang="0">
                    <a:pos x="16" y="8"/>
                  </a:cxn>
                  <a:cxn ang="0">
                    <a:pos x="17" y="10"/>
                  </a:cxn>
                  <a:cxn ang="0">
                    <a:pos x="17" y="12"/>
                  </a:cxn>
                  <a:cxn ang="0">
                    <a:pos x="17" y="14"/>
                  </a:cxn>
                  <a:cxn ang="0">
                    <a:pos x="17" y="14"/>
                  </a:cxn>
                  <a:cxn ang="0">
                    <a:pos x="15" y="17"/>
                  </a:cxn>
                  <a:cxn ang="0">
                    <a:pos x="12" y="18"/>
                  </a:cxn>
                  <a:cxn ang="0">
                    <a:pos x="10" y="18"/>
                  </a:cxn>
                  <a:cxn ang="0">
                    <a:pos x="8" y="18"/>
                  </a:cxn>
                  <a:cxn ang="0">
                    <a:pos x="5" y="15"/>
                  </a:cxn>
                  <a:cxn ang="0">
                    <a:pos x="3" y="13"/>
                  </a:cxn>
                  <a:cxn ang="0">
                    <a:pos x="3" y="13"/>
                  </a:cxn>
                  <a:cxn ang="0">
                    <a:pos x="1" y="10"/>
                  </a:cxn>
                  <a:cxn ang="0">
                    <a:pos x="0" y="7"/>
                  </a:cxn>
                  <a:cxn ang="0">
                    <a:pos x="1" y="4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17" h="18">
                    <a:moveTo>
                      <a:pt x="3" y="0"/>
                    </a:moveTo>
                    <a:lnTo>
                      <a:pt x="3" y="0"/>
                    </a:lnTo>
                    <a:lnTo>
                      <a:pt x="4" y="6"/>
                    </a:lnTo>
                    <a:lnTo>
                      <a:pt x="7" y="10"/>
                    </a:lnTo>
                    <a:lnTo>
                      <a:pt x="9" y="11"/>
                    </a:lnTo>
                    <a:lnTo>
                      <a:pt x="10" y="11"/>
                    </a:lnTo>
                    <a:lnTo>
                      <a:pt x="12" y="10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5" y="8"/>
                    </a:lnTo>
                    <a:lnTo>
                      <a:pt x="16" y="8"/>
                    </a:lnTo>
                    <a:lnTo>
                      <a:pt x="17" y="10"/>
                    </a:lnTo>
                    <a:lnTo>
                      <a:pt x="17" y="12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5" y="17"/>
                    </a:lnTo>
                    <a:lnTo>
                      <a:pt x="12" y="18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5" y="15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1" y="10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33" name="Freeform 109"/>
              <p:cNvSpPr>
                <a:spLocks/>
              </p:cNvSpPr>
              <p:nvPr/>
            </p:nvSpPr>
            <p:spPr bwMode="auto">
              <a:xfrm>
                <a:off x="5074" y="2176"/>
                <a:ext cx="7" cy="6"/>
              </a:xfrm>
              <a:custGeom>
                <a:avLst/>
                <a:gdLst/>
                <a:ahLst/>
                <a:cxnLst>
                  <a:cxn ang="0">
                    <a:pos x="7" y="1"/>
                  </a:cxn>
                  <a:cxn ang="0">
                    <a:pos x="7" y="1"/>
                  </a:cxn>
                  <a:cxn ang="0">
                    <a:pos x="7" y="6"/>
                  </a:cxn>
                  <a:cxn ang="0">
                    <a:pos x="7" y="10"/>
                  </a:cxn>
                  <a:cxn ang="0">
                    <a:pos x="8" y="11"/>
                  </a:cxn>
                  <a:cxn ang="0">
                    <a:pos x="11" y="12"/>
                  </a:cxn>
                  <a:cxn ang="0">
                    <a:pos x="16" y="14"/>
                  </a:cxn>
                  <a:cxn ang="0">
                    <a:pos x="16" y="14"/>
                  </a:cxn>
                  <a:cxn ang="0">
                    <a:pos x="20" y="15"/>
                  </a:cxn>
                  <a:cxn ang="0">
                    <a:pos x="20" y="16"/>
                  </a:cxn>
                  <a:cxn ang="0">
                    <a:pos x="19" y="16"/>
                  </a:cxn>
                  <a:cxn ang="0">
                    <a:pos x="19" y="16"/>
                  </a:cxn>
                  <a:cxn ang="0">
                    <a:pos x="14" y="16"/>
                  </a:cxn>
                  <a:cxn ang="0">
                    <a:pos x="10" y="16"/>
                  </a:cxn>
                  <a:cxn ang="0">
                    <a:pos x="6" y="15"/>
                  </a:cxn>
                  <a:cxn ang="0">
                    <a:pos x="6" y="15"/>
                  </a:cxn>
                  <a:cxn ang="0">
                    <a:pos x="3" y="14"/>
                  </a:cxn>
                  <a:cxn ang="0">
                    <a:pos x="1" y="11"/>
                  </a:cxn>
                  <a:cxn ang="0">
                    <a:pos x="0" y="10"/>
                  </a:cxn>
                  <a:cxn ang="0">
                    <a:pos x="0" y="7"/>
                  </a:cxn>
                  <a:cxn ang="0">
                    <a:pos x="1" y="5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7" y="0"/>
                  </a:cxn>
                  <a:cxn ang="0">
                    <a:pos x="8" y="0"/>
                  </a:cxn>
                  <a:cxn ang="0">
                    <a:pos x="7" y="1"/>
                  </a:cxn>
                  <a:cxn ang="0">
                    <a:pos x="7" y="1"/>
                  </a:cxn>
                  <a:cxn ang="0">
                    <a:pos x="7" y="1"/>
                  </a:cxn>
                </a:cxnLst>
                <a:rect l="0" t="0" r="r" b="b"/>
                <a:pathLst>
                  <a:path w="20" h="16">
                    <a:moveTo>
                      <a:pt x="7" y="1"/>
                    </a:moveTo>
                    <a:lnTo>
                      <a:pt x="7" y="1"/>
                    </a:lnTo>
                    <a:lnTo>
                      <a:pt x="7" y="6"/>
                    </a:lnTo>
                    <a:lnTo>
                      <a:pt x="7" y="10"/>
                    </a:lnTo>
                    <a:lnTo>
                      <a:pt x="8" y="11"/>
                    </a:lnTo>
                    <a:lnTo>
                      <a:pt x="11" y="12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20" y="15"/>
                    </a:lnTo>
                    <a:lnTo>
                      <a:pt x="20" y="16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14" y="16"/>
                    </a:lnTo>
                    <a:lnTo>
                      <a:pt x="10" y="16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3" y="14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7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34" name="Freeform 110"/>
              <p:cNvSpPr>
                <a:spLocks/>
              </p:cNvSpPr>
              <p:nvPr/>
            </p:nvSpPr>
            <p:spPr bwMode="auto">
              <a:xfrm>
                <a:off x="5062" y="2178"/>
                <a:ext cx="7" cy="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2" y="0"/>
                  </a:cxn>
                  <a:cxn ang="0">
                    <a:pos x="7" y="4"/>
                  </a:cxn>
                  <a:cxn ang="0">
                    <a:pos x="10" y="5"/>
                  </a:cxn>
                  <a:cxn ang="0">
                    <a:pos x="13" y="5"/>
                  </a:cxn>
                  <a:cxn ang="0">
                    <a:pos x="17" y="3"/>
                  </a:cxn>
                  <a:cxn ang="0">
                    <a:pos x="17" y="3"/>
                  </a:cxn>
                  <a:cxn ang="0">
                    <a:pos x="19" y="2"/>
                  </a:cxn>
                  <a:cxn ang="0">
                    <a:pos x="22" y="2"/>
                  </a:cxn>
                  <a:cxn ang="0">
                    <a:pos x="25" y="3"/>
                  </a:cxn>
                  <a:cxn ang="0">
                    <a:pos x="25" y="3"/>
                  </a:cxn>
                  <a:cxn ang="0">
                    <a:pos x="25" y="6"/>
                  </a:cxn>
                  <a:cxn ang="0">
                    <a:pos x="24" y="9"/>
                  </a:cxn>
                  <a:cxn ang="0">
                    <a:pos x="20" y="11"/>
                  </a:cxn>
                  <a:cxn ang="0">
                    <a:pos x="17" y="12"/>
                  </a:cxn>
                  <a:cxn ang="0">
                    <a:pos x="11" y="12"/>
                  </a:cxn>
                  <a:cxn ang="0">
                    <a:pos x="7" y="11"/>
                  </a:cxn>
                  <a:cxn ang="0">
                    <a:pos x="4" y="7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25" h="12">
                    <a:moveTo>
                      <a:pt x="2" y="0"/>
                    </a:moveTo>
                    <a:lnTo>
                      <a:pt x="2" y="0"/>
                    </a:lnTo>
                    <a:lnTo>
                      <a:pt x="7" y="4"/>
                    </a:lnTo>
                    <a:lnTo>
                      <a:pt x="10" y="5"/>
                    </a:lnTo>
                    <a:lnTo>
                      <a:pt x="13" y="5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9" y="2"/>
                    </a:lnTo>
                    <a:lnTo>
                      <a:pt x="22" y="2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25" y="6"/>
                    </a:lnTo>
                    <a:lnTo>
                      <a:pt x="24" y="9"/>
                    </a:lnTo>
                    <a:lnTo>
                      <a:pt x="20" y="11"/>
                    </a:lnTo>
                    <a:lnTo>
                      <a:pt x="17" y="12"/>
                    </a:lnTo>
                    <a:lnTo>
                      <a:pt x="11" y="12"/>
                    </a:lnTo>
                    <a:lnTo>
                      <a:pt x="7" y="11"/>
                    </a:lnTo>
                    <a:lnTo>
                      <a:pt x="4" y="7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35" name="Freeform 111"/>
              <p:cNvSpPr>
                <a:spLocks/>
              </p:cNvSpPr>
              <p:nvPr/>
            </p:nvSpPr>
            <p:spPr bwMode="auto">
              <a:xfrm>
                <a:off x="5067" y="2181"/>
                <a:ext cx="14" cy="7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9" y="0"/>
                  </a:cxn>
                  <a:cxn ang="0">
                    <a:pos x="9" y="3"/>
                  </a:cxn>
                  <a:cxn ang="0">
                    <a:pos x="10" y="6"/>
                  </a:cxn>
                  <a:cxn ang="0">
                    <a:pos x="12" y="8"/>
                  </a:cxn>
                  <a:cxn ang="0">
                    <a:pos x="19" y="9"/>
                  </a:cxn>
                  <a:cxn ang="0">
                    <a:pos x="19" y="9"/>
                  </a:cxn>
                  <a:cxn ang="0">
                    <a:pos x="22" y="9"/>
                  </a:cxn>
                  <a:cxn ang="0">
                    <a:pos x="24" y="9"/>
                  </a:cxn>
                  <a:cxn ang="0">
                    <a:pos x="28" y="8"/>
                  </a:cxn>
                  <a:cxn ang="0">
                    <a:pos x="28" y="8"/>
                  </a:cxn>
                  <a:cxn ang="0">
                    <a:pos x="32" y="8"/>
                  </a:cxn>
                  <a:cxn ang="0">
                    <a:pos x="34" y="8"/>
                  </a:cxn>
                  <a:cxn ang="0">
                    <a:pos x="34" y="8"/>
                  </a:cxn>
                  <a:cxn ang="0">
                    <a:pos x="32" y="12"/>
                  </a:cxn>
                  <a:cxn ang="0">
                    <a:pos x="29" y="15"/>
                  </a:cxn>
                  <a:cxn ang="0">
                    <a:pos x="24" y="16"/>
                  </a:cxn>
                  <a:cxn ang="0">
                    <a:pos x="20" y="17"/>
                  </a:cxn>
                  <a:cxn ang="0">
                    <a:pos x="14" y="17"/>
                  </a:cxn>
                  <a:cxn ang="0">
                    <a:pos x="10" y="15"/>
                  </a:cxn>
                  <a:cxn ang="0">
                    <a:pos x="5" y="13"/>
                  </a:cxn>
                  <a:cxn ang="0">
                    <a:pos x="1" y="8"/>
                  </a:cxn>
                  <a:cxn ang="0">
                    <a:pos x="1" y="8"/>
                  </a:cxn>
                  <a:cxn ang="0">
                    <a:pos x="1" y="6"/>
                  </a:cxn>
                  <a:cxn ang="0">
                    <a:pos x="0" y="4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34" h="17">
                    <a:moveTo>
                      <a:pt x="9" y="0"/>
                    </a:moveTo>
                    <a:lnTo>
                      <a:pt x="9" y="0"/>
                    </a:lnTo>
                    <a:lnTo>
                      <a:pt x="9" y="3"/>
                    </a:lnTo>
                    <a:lnTo>
                      <a:pt x="10" y="6"/>
                    </a:lnTo>
                    <a:lnTo>
                      <a:pt x="12" y="8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22" y="9"/>
                    </a:lnTo>
                    <a:lnTo>
                      <a:pt x="24" y="9"/>
                    </a:lnTo>
                    <a:lnTo>
                      <a:pt x="28" y="8"/>
                    </a:lnTo>
                    <a:lnTo>
                      <a:pt x="28" y="8"/>
                    </a:lnTo>
                    <a:lnTo>
                      <a:pt x="32" y="8"/>
                    </a:lnTo>
                    <a:lnTo>
                      <a:pt x="34" y="8"/>
                    </a:lnTo>
                    <a:lnTo>
                      <a:pt x="34" y="8"/>
                    </a:lnTo>
                    <a:lnTo>
                      <a:pt x="32" y="12"/>
                    </a:lnTo>
                    <a:lnTo>
                      <a:pt x="29" y="15"/>
                    </a:lnTo>
                    <a:lnTo>
                      <a:pt x="24" y="16"/>
                    </a:lnTo>
                    <a:lnTo>
                      <a:pt x="20" y="17"/>
                    </a:lnTo>
                    <a:lnTo>
                      <a:pt x="14" y="17"/>
                    </a:lnTo>
                    <a:lnTo>
                      <a:pt x="10" y="15"/>
                    </a:lnTo>
                    <a:lnTo>
                      <a:pt x="5" y="13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0" y="4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36" name="Freeform 112"/>
              <p:cNvSpPr>
                <a:spLocks/>
              </p:cNvSpPr>
              <p:nvPr/>
            </p:nvSpPr>
            <p:spPr bwMode="auto">
              <a:xfrm>
                <a:off x="5054" y="2181"/>
                <a:ext cx="13" cy="7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9" y="0"/>
                  </a:cxn>
                  <a:cxn ang="0">
                    <a:pos x="12" y="6"/>
                  </a:cxn>
                  <a:cxn ang="0">
                    <a:pos x="14" y="8"/>
                  </a:cxn>
                  <a:cxn ang="0">
                    <a:pos x="17" y="9"/>
                  </a:cxn>
                  <a:cxn ang="0">
                    <a:pos x="20" y="10"/>
                  </a:cxn>
                  <a:cxn ang="0">
                    <a:pos x="23" y="10"/>
                  </a:cxn>
                  <a:cxn ang="0">
                    <a:pos x="32" y="9"/>
                  </a:cxn>
                  <a:cxn ang="0">
                    <a:pos x="32" y="9"/>
                  </a:cxn>
                  <a:cxn ang="0">
                    <a:pos x="36" y="8"/>
                  </a:cxn>
                  <a:cxn ang="0">
                    <a:pos x="38" y="8"/>
                  </a:cxn>
                  <a:cxn ang="0">
                    <a:pos x="39" y="8"/>
                  </a:cxn>
                  <a:cxn ang="0">
                    <a:pos x="39" y="8"/>
                  </a:cxn>
                  <a:cxn ang="0">
                    <a:pos x="36" y="13"/>
                  </a:cxn>
                  <a:cxn ang="0">
                    <a:pos x="32" y="16"/>
                  </a:cxn>
                  <a:cxn ang="0">
                    <a:pos x="26" y="18"/>
                  </a:cxn>
                  <a:cxn ang="0">
                    <a:pos x="22" y="19"/>
                  </a:cxn>
                  <a:cxn ang="0">
                    <a:pos x="16" y="19"/>
                  </a:cxn>
                  <a:cxn ang="0">
                    <a:pos x="12" y="18"/>
                  </a:cxn>
                  <a:cxn ang="0">
                    <a:pos x="8" y="16"/>
                  </a:cxn>
                  <a:cxn ang="0">
                    <a:pos x="4" y="13"/>
                  </a:cxn>
                  <a:cxn ang="0">
                    <a:pos x="4" y="13"/>
                  </a:cxn>
                  <a:cxn ang="0">
                    <a:pos x="1" y="7"/>
                  </a:cxn>
                  <a:cxn ang="0">
                    <a:pos x="0" y="3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39" h="19">
                    <a:moveTo>
                      <a:pt x="9" y="0"/>
                    </a:moveTo>
                    <a:lnTo>
                      <a:pt x="9" y="0"/>
                    </a:lnTo>
                    <a:lnTo>
                      <a:pt x="12" y="6"/>
                    </a:lnTo>
                    <a:lnTo>
                      <a:pt x="14" y="8"/>
                    </a:lnTo>
                    <a:lnTo>
                      <a:pt x="17" y="9"/>
                    </a:lnTo>
                    <a:lnTo>
                      <a:pt x="20" y="10"/>
                    </a:lnTo>
                    <a:lnTo>
                      <a:pt x="23" y="10"/>
                    </a:lnTo>
                    <a:lnTo>
                      <a:pt x="32" y="9"/>
                    </a:lnTo>
                    <a:lnTo>
                      <a:pt x="32" y="9"/>
                    </a:lnTo>
                    <a:lnTo>
                      <a:pt x="36" y="8"/>
                    </a:lnTo>
                    <a:lnTo>
                      <a:pt x="38" y="8"/>
                    </a:lnTo>
                    <a:lnTo>
                      <a:pt x="39" y="8"/>
                    </a:lnTo>
                    <a:lnTo>
                      <a:pt x="39" y="8"/>
                    </a:lnTo>
                    <a:lnTo>
                      <a:pt x="36" y="13"/>
                    </a:lnTo>
                    <a:lnTo>
                      <a:pt x="32" y="16"/>
                    </a:lnTo>
                    <a:lnTo>
                      <a:pt x="26" y="18"/>
                    </a:lnTo>
                    <a:lnTo>
                      <a:pt x="22" y="19"/>
                    </a:lnTo>
                    <a:lnTo>
                      <a:pt x="16" y="19"/>
                    </a:lnTo>
                    <a:lnTo>
                      <a:pt x="12" y="18"/>
                    </a:lnTo>
                    <a:lnTo>
                      <a:pt x="8" y="16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1" y="7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37" name="Freeform 113"/>
              <p:cNvSpPr>
                <a:spLocks/>
              </p:cNvSpPr>
              <p:nvPr/>
            </p:nvSpPr>
            <p:spPr bwMode="auto">
              <a:xfrm>
                <a:off x="5058" y="2188"/>
                <a:ext cx="13" cy="4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4" y="1"/>
                  </a:cxn>
                  <a:cxn ang="0">
                    <a:pos x="14" y="1"/>
                  </a:cxn>
                  <a:cxn ang="0">
                    <a:pos x="14" y="1"/>
                  </a:cxn>
                  <a:cxn ang="0">
                    <a:pos x="19" y="4"/>
                  </a:cxn>
                  <a:cxn ang="0">
                    <a:pos x="22" y="5"/>
                  </a:cxn>
                  <a:cxn ang="0">
                    <a:pos x="30" y="3"/>
                  </a:cxn>
                  <a:cxn ang="0">
                    <a:pos x="30" y="3"/>
                  </a:cxn>
                  <a:cxn ang="0">
                    <a:pos x="33" y="1"/>
                  </a:cxn>
                  <a:cxn ang="0">
                    <a:pos x="36" y="0"/>
                  </a:cxn>
                  <a:cxn ang="0">
                    <a:pos x="39" y="1"/>
                  </a:cxn>
                  <a:cxn ang="0">
                    <a:pos x="39" y="1"/>
                  </a:cxn>
                  <a:cxn ang="0">
                    <a:pos x="33" y="6"/>
                  </a:cxn>
                  <a:cxn ang="0">
                    <a:pos x="27" y="9"/>
                  </a:cxn>
                  <a:cxn ang="0">
                    <a:pos x="21" y="12"/>
                  </a:cxn>
                  <a:cxn ang="0">
                    <a:pos x="15" y="13"/>
                  </a:cxn>
                  <a:cxn ang="0">
                    <a:pos x="10" y="13"/>
                  </a:cxn>
                  <a:cxn ang="0">
                    <a:pos x="6" y="11"/>
                  </a:cxn>
                  <a:cxn ang="0">
                    <a:pos x="1" y="7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39" h="13">
                    <a:moveTo>
                      <a:pt x="0" y="1"/>
                    </a:move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9" y="4"/>
                    </a:lnTo>
                    <a:lnTo>
                      <a:pt x="22" y="5"/>
                    </a:lnTo>
                    <a:lnTo>
                      <a:pt x="30" y="3"/>
                    </a:lnTo>
                    <a:lnTo>
                      <a:pt x="30" y="3"/>
                    </a:lnTo>
                    <a:lnTo>
                      <a:pt x="33" y="1"/>
                    </a:lnTo>
                    <a:lnTo>
                      <a:pt x="36" y="0"/>
                    </a:lnTo>
                    <a:lnTo>
                      <a:pt x="39" y="1"/>
                    </a:lnTo>
                    <a:lnTo>
                      <a:pt x="39" y="1"/>
                    </a:lnTo>
                    <a:lnTo>
                      <a:pt x="33" y="6"/>
                    </a:lnTo>
                    <a:lnTo>
                      <a:pt x="27" y="9"/>
                    </a:lnTo>
                    <a:lnTo>
                      <a:pt x="21" y="12"/>
                    </a:lnTo>
                    <a:lnTo>
                      <a:pt x="15" y="13"/>
                    </a:lnTo>
                    <a:lnTo>
                      <a:pt x="10" y="13"/>
                    </a:lnTo>
                    <a:lnTo>
                      <a:pt x="6" y="11"/>
                    </a:lnTo>
                    <a:lnTo>
                      <a:pt x="1" y="7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38" name="Freeform 114"/>
              <p:cNvSpPr>
                <a:spLocks/>
              </p:cNvSpPr>
              <p:nvPr/>
            </p:nvSpPr>
            <p:spPr bwMode="auto">
              <a:xfrm>
                <a:off x="5064" y="2192"/>
                <a:ext cx="10" cy="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5" y="9"/>
                  </a:cxn>
                  <a:cxn ang="0">
                    <a:pos x="8" y="10"/>
                  </a:cxn>
                  <a:cxn ang="0">
                    <a:pos x="11" y="11"/>
                  </a:cxn>
                  <a:cxn ang="0">
                    <a:pos x="16" y="11"/>
                  </a:cxn>
                  <a:cxn ang="0">
                    <a:pos x="19" y="10"/>
                  </a:cxn>
                  <a:cxn ang="0">
                    <a:pos x="23" y="8"/>
                  </a:cxn>
                  <a:cxn ang="0">
                    <a:pos x="32" y="2"/>
                  </a:cxn>
                  <a:cxn ang="0">
                    <a:pos x="32" y="2"/>
                  </a:cxn>
                  <a:cxn ang="0">
                    <a:pos x="19" y="5"/>
                  </a:cxn>
                  <a:cxn ang="0">
                    <a:pos x="17" y="5"/>
                  </a:cxn>
                  <a:cxn ang="0">
                    <a:pos x="15" y="4"/>
                  </a:cxn>
                  <a:cxn ang="0">
                    <a:pos x="14" y="2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4" y="0"/>
                  </a:cxn>
                </a:cxnLst>
                <a:rect l="0" t="0" r="r" b="b"/>
                <a:pathLst>
                  <a:path w="32" h="11">
                    <a:moveTo>
                      <a:pt x="14" y="0"/>
                    </a:move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5" y="9"/>
                    </a:lnTo>
                    <a:lnTo>
                      <a:pt x="8" y="10"/>
                    </a:lnTo>
                    <a:lnTo>
                      <a:pt x="11" y="11"/>
                    </a:lnTo>
                    <a:lnTo>
                      <a:pt x="16" y="11"/>
                    </a:lnTo>
                    <a:lnTo>
                      <a:pt x="19" y="10"/>
                    </a:lnTo>
                    <a:lnTo>
                      <a:pt x="23" y="8"/>
                    </a:lnTo>
                    <a:lnTo>
                      <a:pt x="32" y="2"/>
                    </a:lnTo>
                    <a:lnTo>
                      <a:pt x="32" y="2"/>
                    </a:lnTo>
                    <a:lnTo>
                      <a:pt x="19" y="5"/>
                    </a:lnTo>
                    <a:lnTo>
                      <a:pt x="17" y="5"/>
                    </a:lnTo>
                    <a:lnTo>
                      <a:pt x="15" y="4"/>
                    </a:lnTo>
                    <a:lnTo>
                      <a:pt x="14" y="2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39" name="Freeform 115"/>
              <p:cNvSpPr>
                <a:spLocks/>
              </p:cNvSpPr>
              <p:nvPr/>
            </p:nvSpPr>
            <p:spPr bwMode="auto">
              <a:xfrm>
                <a:off x="5067" y="2192"/>
                <a:ext cx="14" cy="7"/>
              </a:xfrm>
              <a:custGeom>
                <a:avLst/>
                <a:gdLst/>
                <a:ahLst/>
                <a:cxnLst>
                  <a:cxn ang="0">
                    <a:pos x="14" y="11"/>
                  </a:cxn>
                  <a:cxn ang="0">
                    <a:pos x="14" y="11"/>
                  </a:cxn>
                  <a:cxn ang="0">
                    <a:pos x="22" y="14"/>
                  </a:cxn>
                  <a:cxn ang="0">
                    <a:pos x="25" y="15"/>
                  </a:cxn>
                  <a:cxn ang="0">
                    <a:pos x="29" y="14"/>
                  </a:cxn>
                  <a:cxn ang="0">
                    <a:pos x="32" y="13"/>
                  </a:cxn>
                  <a:cxn ang="0">
                    <a:pos x="35" y="10"/>
                  </a:cxn>
                  <a:cxn ang="0">
                    <a:pos x="42" y="0"/>
                  </a:cxn>
                  <a:cxn ang="0">
                    <a:pos x="42" y="0"/>
                  </a:cxn>
                  <a:cxn ang="0">
                    <a:pos x="38" y="10"/>
                  </a:cxn>
                  <a:cxn ang="0">
                    <a:pos x="33" y="17"/>
                  </a:cxn>
                  <a:cxn ang="0">
                    <a:pos x="30" y="19"/>
                  </a:cxn>
                  <a:cxn ang="0">
                    <a:pos x="26" y="21"/>
                  </a:cxn>
                  <a:cxn ang="0">
                    <a:pos x="23" y="22"/>
                  </a:cxn>
                  <a:cxn ang="0">
                    <a:pos x="19" y="23"/>
                  </a:cxn>
                  <a:cxn ang="0">
                    <a:pos x="19" y="23"/>
                  </a:cxn>
                  <a:cxn ang="0">
                    <a:pos x="10" y="23"/>
                  </a:cxn>
                  <a:cxn ang="0">
                    <a:pos x="6" y="22"/>
                  </a:cxn>
                  <a:cxn ang="0">
                    <a:pos x="4" y="21"/>
                  </a:cxn>
                  <a:cxn ang="0">
                    <a:pos x="4" y="20"/>
                  </a:cxn>
                  <a:cxn ang="0">
                    <a:pos x="4" y="20"/>
                  </a:cxn>
                  <a:cxn ang="0">
                    <a:pos x="1" y="19"/>
                  </a:cxn>
                  <a:cxn ang="0">
                    <a:pos x="0" y="17"/>
                  </a:cxn>
                  <a:cxn ang="0">
                    <a:pos x="0" y="14"/>
                  </a:cxn>
                  <a:cxn ang="0">
                    <a:pos x="4" y="13"/>
                  </a:cxn>
                  <a:cxn ang="0">
                    <a:pos x="4" y="13"/>
                  </a:cxn>
                  <a:cxn ang="0">
                    <a:pos x="14" y="11"/>
                  </a:cxn>
                  <a:cxn ang="0">
                    <a:pos x="14" y="11"/>
                  </a:cxn>
                  <a:cxn ang="0">
                    <a:pos x="14" y="11"/>
                  </a:cxn>
                </a:cxnLst>
                <a:rect l="0" t="0" r="r" b="b"/>
                <a:pathLst>
                  <a:path w="42" h="23">
                    <a:moveTo>
                      <a:pt x="14" y="11"/>
                    </a:moveTo>
                    <a:lnTo>
                      <a:pt x="14" y="11"/>
                    </a:lnTo>
                    <a:lnTo>
                      <a:pt x="22" y="14"/>
                    </a:lnTo>
                    <a:lnTo>
                      <a:pt x="25" y="15"/>
                    </a:lnTo>
                    <a:lnTo>
                      <a:pt x="29" y="14"/>
                    </a:lnTo>
                    <a:lnTo>
                      <a:pt x="32" y="13"/>
                    </a:lnTo>
                    <a:lnTo>
                      <a:pt x="35" y="10"/>
                    </a:lnTo>
                    <a:lnTo>
                      <a:pt x="42" y="0"/>
                    </a:lnTo>
                    <a:lnTo>
                      <a:pt x="42" y="0"/>
                    </a:lnTo>
                    <a:lnTo>
                      <a:pt x="38" y="10"/>
                    </a:lnTo>
                    <a:lnTo>
                      <a:pt x="33" y="17"/>
                    </a:lnTo>
                    <a:lnTo>
                      <a:pt x="30" y="19"/>
                    </a:lnTo>
                    <a:lnTo>
                      <a:pt x="26" y="21"/>
                    </a:lnTo>
                    <a:lnTo>
                      <a:pt x="23" y="22"/>
                    </a:lnTo>
                    <a:lnTo>
                      <a:pt x="19" y="23"/>
                    </a:lnTo>
                    <a:lnTo>
                      <a:pt x="19" y="23"/>
                    </a:lnTo>
                    <a:lnTo>
                      <a:pt x="10" y="23"/>
                    </a:lnTo>
                    <a:lnTo>
                      <a:pt x="6" y="22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4" y="1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40" name="Freeform 116"/>
              <p:cNvSpPr>
                <a:spLocks/>
              </p:cNvSpPr>
              <p:nvPr/>
            </p:nvSpPr>
            <p:spPr bwMode="auto">
              <a:xfrm>
                <a:off x="5071" y="2189"/>
                <a:ext cx="17" cy="38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40" y="6"/>
                  </a:cxn>
                  <a:cxn ang="0">
                    <a:pos x="35" y="6"/>
                  </a:cxn>
                  <a:cxn ang="0">
                    <a:pos x="35" y="7"/>
                  </a:cxn>
                  <a:cxn ang="0">
                    <a:pos x="40" y="11"/>
                  </a:cxn>
                  <a:cxn ang="0">
                    <a:pos x="42" y="14"/>
                  </a:cxn>
                  <a:cxn ang="0">
                    <a:pos x="40" y="19"/>
                  </a:cxn>
                  <a:cxn ang="0">
                    <a:pos x="31" y="27"/>
                  </a:cxn>
                  <a:cxn ang="0">
                    <a:pos x="26" y="27"/>
                  </a:cxn>
                  <a:cxn ang="0">
                    <a:pos x="23" y="24"/>
                  </a:cxn>
                  <a:cxn ang="0">
                    <a:pos x="20" y="26"/>
                  </a:cxn>
                  <a:cxn ang="0">
                    <a:pos x="12" y="29"/>
                  </a:cxn>
                  <a:cxn ang="0">
                    <a:pos x="8" y="32"/>
                  </a:cxn>
                  <a:cxn ang="0">
                    <a:pos x="19" y="32"/>
                  </a:cxn>
                  <a:cxn ang="0">
                    <a:pos x="23" y="34"/>
                  </a:cxn>
                  <a:cxn ang="0">
                    <a:pos x="25" y="37"/>
                  </a:cxn>
                  <a:cxn ang="0">
                    <a:pos x="22" y="42"/>
                  </a:cxn>
                  <a:cxn ang="0">
                    <a:pos x="19" y="44"/>
                  </a:cxn>
                  <a:cxn ang="0">
                    <a:pos x="7" y="63"/>
                  </a:cxn>
                  <a:cxn ang="0">
                    <a:pos x="1" y="80"/>
                  </a:cxn>
                  <a:cxn ang="0">
                    <a:pos x="1" y="97"/>
                  </a:cxn>
                  <a:cxn ang="0">
                    <a:pos x="8" y="111"/>
                  </a:cxn>
                  <a:cxn ang="0">
                    <a:pos x="18" y="107"/>
                  </a:cxn>
                  <a:cxn ang="0">
                    <a:pos x="32" y="99"/>
                  </a:cxn>
                  <a:cxn ang="0">
                    <a:pos x="39" y="89"/>
                  </a:cxn>
                  <a:cxn ang="0">
                    <a:pos x="45" y="79"/>
                  </a:cxn>
                  <a:cxn ang="0">
                    <a:pos x="44" y="76"/>
                  </a:cxn>
                  <a:cxn ang="0">
                    <a:pos x="39" y="77"/>
                  </a:cxn>
                  <a:cxn ang="0">
                    <a:pos x="31" y="88"/>
                  </a:cxn>
                  <a:cxn ang="0">
                    <a:pos x="25" y="97"/>
                  </a:cxn>
                  <a:cxn ang="0">
                    <a:pos x="22" y="99"/>
                  </a:cxn>
                  <a:cxn ang="0">
                    <a:pos x="14" y="102"/>
                  </a:cxn>
                  <a:cxn ang="0">
                    <a:pos x="10" y="100"/>
                  </a:cxn>
                  <a:cxn ang="0">
                    <a:pos x="8" y="91"/>
                  </a:cxn>
                  <a:cxn ang="0">
                    <a:pos x="8" y="85"/>
                  </a:cxn>
                  <a:cxn ang="0">
                    <a:pos x="12" y="72"/>
                  </a:cxn>
                  <a:cxn ang="0">
                    <a:pos x="18" y="63"/>
                  </a:cxn>
                  <a:cxn ang="0">
                    <a:pos x="29" y="45"/>
                  </a:cxn>
                  <a:cxn ang="0">
                    <a:pos x="37" y="28"/>
                  </a:cxn>
                  <a:cxn ang="0">
                    <a:pos x="39" y="25"/>
                  </a:cxn>
                  <a:cxn ang="0">
                    <a:pos x="48" y="18"/>
                  </a:cxn>
                  <a:cxn ang="0">
                    <a:pos x="50" y="14"/>
                  </a:cxn>
                  <a:cxn ang="0">
                    <a:pos x="50" y="6"/>
                  </a:cxn>
                  <a:cxn ang="0">
                    <a:pos x="46" y="0"/>
                  </a:cxn>
                  <a:cxn ang="0">
                    <a:pos x="45" y="0"/>
                  </a:cxn>
                  <a:cxn ang="0">
                    <a:pos x="45" y="0"/>
                  </a:cxn>
                </a:cxnLst>
                <a:rect l="0" t="0" r="r" b="b"/>
                <a:pathLst>
                  <a:path w="50" h="111">
                    <a:moveTo>
                      <a:pt x="45" y="0"/>
                    </a:moveTo>
                    <a:lnTo>
                      <a:pt x="45" y="0"/>
                    </a:lnTo>
                    <a:lnTo>
                      <a:pt x="43" y="4"/>
                    </a:lnTo>
                    <a:lnTo>
                      <a:pt x="40" y="6"/>
                    </a:lnTo>
                    <a:lnTo>
                      <a:pt x="35" y="6"/>
                    </a:lnTo>
                    <a:lnTo>
                      <a:pt x="35" y="6"/>
                    </a:lnTo>
                    <a:lnTo>
                      <a:pt x="34" y="6"/>
                    </a:lnTo>
                    <a:lnTo>
                      <a:pt x="35" y="7"/>
                    </a:lnTo>
                    <a:lnTo>
                      <a:pt x="37" y="9"/>
                    </a:lnTo>
                    <a:lnTo>
                      <a:pt x="40" y="11"/>
                    </a:lnTo>
                    <a:lnTo>
                      <a:pt x="42" y="14"/>
                    </a:lnTo>
                    <a:lnTo>
                      <a:pt x="42" y="14"/>
                    </a:lnTo>
                    <a:lnTo>
                      <a:pt x="42" y="17"/>
                    </a:lnTo>
                    <a:lnTo>
                      <a:pt x="40" y="19"/>
                    </a:lnTo>
                    <a:lnTo>
                      <a:pt x="36" y="24"/>
                    </a:lnTo>
                    <a:lnTo>
                      <a:pt x="31" y="27"/>
                    </a:lnTo>
                    <a:lnTo>
                      <a:pt x="29" y="27"/>
                    </a:lnTo>
                    <a:lnTo>
                      <a:pt x="26" y="27"/>
                    </a:lnTo>
                    <a:lnTo>
                      <a:pt x="26" y="27"/>
                    </a:lnTo>
                    <a:lnTo>
                      <a:pt x="23" y="24"/>
                    </a:lnTo>
                    <a:lnTo>
                      <a:pt x="22" y="25"/>
                    </a:lnTo>
                    <a:lnTo>
                      <a:pt x="20" y="26"/>
                    </a:lnTo>
                    <a:lnTo>
                      <a:pt x="20" y="26"/>
                    </a:lnTo>
                    <a:lnTo>
                      <a:pt x="12" y="29"/>
                    </a:lnTo>
                    <a:lnTo>
                      <a:pt x="8" y="31"/>
                    </a:lnTo>
                    <a:lnTo>
                      <a:pt x="8" y="32"/>
                    </a:lnTo>
                    <a:lnTo>
                      <a:pt x="9" y="32"/>
                    </a:lnTo>
                    <a:lnTo>
                      <a:pt x="19" y="32"/>
                    </a:lnTo>
                    <a:lnTo>
                      <a:pt x="19" y="32"/>
                    </a:lnTo>
                    <a:lnTo>
                      <a:pt x="23" y="34"/>
                    </a:lnTo>
                    <a:lnTo>
                      <a:pt x="25" y="35"/>
                    </a:lnTo>
                    <a:lnTo>
                      <a:pt x="25" y="37"/>
                    </a:lnTo>
                    <a:lnTo>
                      <a:pt x="25" y="38"/>
                    </a:lnTo>
                    <a:lnTo>
                      <a:pt x="22" y="42"/>
                    </a:lnTo>
                    <a:lnTo>
                      <a:pt x="19" y="44"/>
                    </a:lnTo>
                    <a:lnTo>
                      <a:pt x="19" y="44"/>
                    </a:lnTo>
                    <a:lnTo>
                      <a:pt x="12" y="54"/>
                    </a:lnTo>
                    <a:lnTo>
                      <a:pt x="7" y="63"/>
                    </a:lnTo>
                    <a:lnTo>
                      <a:pt x="4" y="72"/>
                    </a:lnTo>
                    <a:lnTo>
                      <a:pt x="1" y="80"/>
                    </a:lnTo>
                    <a:lnTo>
                      <a:pt x="0" y="89"/>
                    </a:lnTo>
                    <a:lnTo>
                      <a:pt x="1" y="97"/>
                    </a:lnTo>
                    <a:lnTo>
                      <a:pt x="4" y="104"/>
                    </a:lnTo>
                    <a:lnTo>
                      <a:pt x="8" y="111"/>
                    </a:lnTo>
                    <a:lnTo>
                      <a:pt x="8" y="111"/>
                    </a:lnTo>
                    <a:lnTo>
                      <a:pt x="18" y="107"/>
                    </a:lnTo>
                    <a:lnTo>
                      <a:pt x="25" y="104"/>
                    </a:lnTo>
                    <a:lnTo>
                      <a:pt x="32" y="99"/>
                    </a:lnTo>
                    <a:lnTo>
                      <a:pt x="39" y="89"/>
                    </a:lnTo>
                    <a:lnTo>
                      <a:pt x="39" y="89"/>
                    </a:lnTo>
                    <a:lnTo>
                      <a:pt x="43" y="84"/>
                    </a:lnTo>
                    <a:lnTo>
                      <a:pt x="45" y="79"/>
                    </a:lnTo>
                    <a:lnTo>
                      <a:pt x="45" y="77"/>
                    </a:lnTo>
                    <a:lnTo>
                      <a:pt x="44" y="76"/>
                    </a:lnTo>
                    <a:lnTo>
                      <a:pt x="40" y="76"/>
                    </a:lnTo>
                    <a:lnTo>
                      <a:pt x="39" y="77"/>
                    </a:lnTo>
                    <a:lnTo>
                      <a:pt x="39" y="77"/>
                    </a:lnTo>
                    <a:lnTo>
                      <a:pt x="31" y="88"/>
                    </a:lnTo>
                    <a:lnTo>
                      <a:pt x="27" y="93"/>
                    </a:lnTo>
                    <a:lnTo>
                      <a:pt x="25" y="97"/>
                    </a:lnTo>
                    <a:lnTo>
                      <a:pt x="22" y="99"/>
                    </a:lnTo>
                    <a:lnTo>
                      <a:pt x="22" y="99"/>
                    </a:lnTo>
                    <a:lnTo>
                      <a:pt x="17" y="102"/>
                    </a:lnTo>
                    <a:lnTo>
                      <a:pt x="14" y="102"/>
                    </a:lnTo>
                    <a:lnTo>
                      <a:pt x="12" y="102"/>
                    </a:lnTo>
                    <a:lnTo>
                      <a:pt x="10" y="100"/>
                    </a:lnTo>
                    <a:lnTo>
                      <a:pt x="9" y="97"/>
                    </a:lnTo>
                    <a:lnTo>
                      <a:pt x="8" y="91"/>
                    </a:lnTo>
                    <a:lnTo>
                      <a:pt x="8" y="85"/>
                    </a:lnTo>
                    <a:lnTo>
                      <a:pt x="8" y="85"/>
                    </a:lnTo>
                    <a:lnTo>
                      <a:pt x="9" y="78"/>
                    </a:lnTo>
                    <a:lnTo>
                      <a:pt x="12" y="72"/>
                    </a:lnTo>
                    <a:lnTo>
                      <a:pt x="16" y="66"/>
                    </a:lnTo>
                    <a:lnTo>
                      <a:pt x="18" y="63"/>
                    </a:lnTo>
                    <a:lnTo>
                      <a:pt x="18" y="63"/>
                    </a:lnTo>
                    <a:lnTo>
                      <a:pt x="29" y="45"/>
                    </a:lnTo>
                    <a:lnTo>
                      <a:pt x="33" y="38"/>
                    </a:lnTo>
                    <a:lnTo>
                      <a:pt x="37" y="28"/>
                    </a:lnTo>
                    <a:lnTo>
                      <a:pt x="37" y="28"/>
                    </a:lnTo>
                    <a:lnTo>
                      <a:pt x="39" y="25"/>
                    </a:lnTo>
                    <a:lnTo>
                      <a:pt x="43" y="22"/>
                    </a:lnTo>
                    <a:lnTo>
                      <a:pt x="48" y="18"/>
                    </a:lnTo>
                    <a:lnTo>
                      <a:pt x="48" y="18"/>
                    </a:lnTo>
                    <a:lnTo>
                      <a:pt x="50" y="14"/>
                    </a:lnTo>
                    <a:lnTo>
                      <a:pt x="50" y="10"/>
                    </a:lnTo>
                    <a:lnTo>
                      <a:pt x="50" y="6"/>
                    </a:lnTo>
                    <a:lnTo>
                      <a:pt x="49" y="4"/>
                    </a:lnTo>
                    <a:lnTo>
                      <a:pt x="46" y="0"/>
                    </a:lnTo>
                    <a:lnTo>
                      <a:pt x="45" y="0"/>
                    </a:lnTo>
                    <a:lnTo>
                      <a:pt x="45" y="0"/>
                    </a:lnTo>
                    <a:lnTo>
                      <a:pt x="45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41" name="Freeform 117"/>
              <p:cNvSpPr>
                <a:spLocks/>
              </p:cNvSpPr>
              <p:nvPr/>
            </p:nvSpPr>
            <p:spPr bwMode="auto">
              <a:xfrm>
                <a:off x="5078" y="2192"/>
                <a:ext cx="14" cy="25"/>
              </a:xfrm>
              <a:custGeom>
                <a:avLst/>
                <a:gdLst/>
                <a:ahLst/>
                <a:cxnLst>
                  <a:cxn ang="0">
                    <a:pos x="27" y="29"/>
                  </a:cxn>
                  <a:cxn ang="0">
                    <a:pos x="27" y="29"/>
                  </a:cxn>
                  <a:cxn ang="0">
                    <a:pos x="25" y="39"/>
                  </a:cxn>
                  <a:cxn ang="0">
                    <a:pos x="24" y="44"/>
                  </a:cxn>
                  <a:cxn ang="0">
                    <a:pos x="19" y="50"/>
                  </a:cxn>
                  <a:cxn ang="0">
                    <a:pos x="19" y="50"/>
                  </a:cxn>
                  <a:cxn ang="0">
                    <a:pos x="11" y="64"/>
                  </a:cxn>
                  <a:cxn ang="0">
                    <a:pos x="6" y="70"/>
                  </a:cxn>
                  <a:cxn ang="0">
                    <a:pos x="0" y="78"/>
                  </a:cxn>
                  <a:cxn ang="0">
                    <a:pos x="0" y="78"/>
                  </a:cxn>
                  <a:cxn ang="0">
                    <a:pos x="5" y="67"/>
                  </a:cxn>
                  <a:cxn ang="0">
                    <a:pos x="11" y="58"/>
                  </a:cxn>
                  <a:cxn ang="0">
                    <a:pos x="15" y="48"/>
                  </a:cxn>
                  <a:cxn ang="0">
                    <a:pos x="19" y="36"/>
                  </a:cxn>
                  <a:cxn ang="0">
                    <a:pos x="19" y="36"/>
                  </a:cxn>
                  <a:cxn ang="0">
                    <a:pos x="24" y="23"/>
                  </a:cxn>
                  <a:cxn ang="0">
                    <a:pos x="29" y="13"/>
                  </a:cxn>
                  <a:cxn ang="0">
                    <a:pos x="35" y="7"/>
                  </a:cxn>
                  <a:cxn ang="0">
                    <a:pos x="43" y="0"/>
                  </a:cxn>
                  <a:cxn ang="0">
                    <a:pos x="43" y="0"/>
                  </a:cxn>
                  <a:cxn ang="0">
                    <a:pos x="34" y="13"/>
                  </a:cxn>
                  <a:cxn ang="0">
                    <a:pos x="30" y="20"/>
                  </a:cxn>
                  <a:cxn ang="0">
                    <a:pos x="27" y="29"/>
                  </a:cxn>
                  <a:cxn ang="0">
                    <a:pos x="27" y="29"/>
                  </a:cxn>
                  <a:cxn ang="0">
                    <a:pos x="27" y="29"/>
                  </a:cxn>
                </a:cxnLst>
                <a:rect l="0" t="0" r="r" b="b"/>
                <a:pathLst>
                  <a:path w="43" h="78">
                    <a:moveTo>
                      <a:pt x="27" y="29"/>
                    </a:moveTo>
                    <a:lnTo>
                      <a:pt x="27" y="29"/>
                    </a:lnTo>
                    <a:lnTo>
                      <a:pt x="25" y="39"/>
                    </a:lnTo>
                    <a:lnTo>
                      <a:pt x="24" y="44"/>
                    </a:lnTo>
                    <a:lnTo>
                      <a:pt x="19" y="50"/>
                    </a:lnTo>
                    <a:lnTo>
                      <a:pt x="19" y="50"/>
                    </a:lnTo>
                    <a:lnTo>
                      <a:pt x="11" y="64"/>
                    </a:lnTo>
                    <a:lnTo>
                      <a:pt x="6" y="70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5" y="67"/>
                    </a:lnTo>
                    <a:lnTo>
                      <a:pt x="11" y="58"/>
                    </a:lnTo>
                    <a:lnTo>
                      <a:pt x="15" y="48"/>
                    </a:lnTo>
                    <a:lnTo>
                      <a:pt x="19" y="36"/>
                    </a:lnTo>
                    <a:lnTo>
                      <a:pt x="19" y="36"/>
                    </a:lnTo>
                    <a:lnTo>
                      <a:pt x="24" y="23"/>
                    </a:lnTo>
                    <a:lnTo>
                      <a:pt x="29" y="13"/>
                    </a:lnTo>
                    <a:lnTo>
                      <a:pt x="35" y="7"/>
                    </a:lnTo>
                    <a:lnTo>
                      <a:pt x="43" y="0"/>
                    </a:lnTo>
                    <a:lnTo>
                      <a:pt x="43" y="0"/>
                    </a:lnTo>
                    <a:lnTo>
                      <a:pt x="34" y="13"/>
                    </a:lnTo>
                    <a:lnTo>
                      <a:pt x="30" y="20"/>
                    </a:lnTo>
                    <a:lnTo>
                      <a:pt x="27" y="29"/>
                    </a:lnTo>
                    <a:lnTo>
                      <a:pt x="27" y="29"/>
                    </a:lnTo>
                    <a:lnTo>
                      <a:pt x="27" y="29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42" name="Freeform 118"/>
              <p:cNvSpPr>
                <a:spLocks/>
              </p:cNvSpPr>
              <p:nvPr/>
            </p:nvSpPr>
            <p:spPr bwMode="auto">
              <a:xfrm>
                <a:off x="5079" y="2192"/>
                <a:ext cx="53" cy="38"/>
              </a:xfrm>
              <a:custGeom>
                <a:avLst/>
                <a:gdLst/>
                <a:ahLst/>
                <a:cxnLst>
                  <a:cxn ang="0">
                    <a:pos x="26" y="44"/>
                  </a:cxn>
                  <a:cxn ang="0">
                    <a:pos x="22" y="64"/>
                  </a:cxn>
                  <a:cxn ang="0">
                    <a:pos x="26" y="69"/>
                  </a:cxn>
                  <a:cxn ang="0">
                    <a:pos x="27" y="76"/>
                  </a:cxn>
                  <a:cxn ang="0">
                    <a:pos x="36" y="80"/>
                  </a:cxn>
                  <a:cxn ang="0">
                    <a:pos x="41" y="63"/>
                  </a:cxn>
                  <a:cxn ang="0">
                    <a:pos x="51" y="79"/>
                  </a:cxn>
                  <a:cxn ang="0">
                    <a:pos x="57" y="70"/>
                  </a:cxn>
                  <a:cxn ang="0">
                    <a:pos x="61" y="80"/>
                  </a:cxn>
                  <a:cxn ang="0">
                    <a:pos x="65" y="70"/>
                  </a:cxn>
                  <a:cxn ang="0">
                    <a:pos x="65" y="32"/>
                  </a:cxn>
                  <a:cxn ang="0">
                    <a:pos x="57" y="8"/>
                  </a:cxn>
                  <a:cxn ang="0">
                    <a:pos x="62" y="9"/>
                  </a:cxn>
                  <a:cxn ang="0">
                    <a:pos x="69" y="20"/>
                  </a:cxn>
                  <a:cxn ang="0">
                    <a:pos x="70" y="13"/>
                  </a:cxn>
                  <a:cxn ang="0">
                    <a:pos x="82" y="0"/>
                  </a:cxn>
                  <a:cxn ang="0">
                    <a:pos x="75" y="11"/>
                  </a:cxn>
                  <a:cxn ang="0">
                    <a:pos x="75" y="46"/>
                  </a:cxn>
                  <a:cxn ang="0">
                    <a:pos x="70" y="76"/>
                  </a:cxn>
                  <a:cxn ang="0">
                    <a:pos x="77" y="80"/>
                  </a:cxn>
                  <a:cxn ang="0">
                    <a:pos x="83" y="62"/>
                  </a:cxn>
                  <a:cxn ang="0">
                    <a:pos x="87" y="79"/>
                  </a:cxn>
                  <a:cxn ang="0">
                    <a:pos x="99" y="67"/>
                  </a:cxn>
                  <a:cxn ang="0">
                    <a:pos x="100" y="66"/>
                  </a:cxn>
                  <a:cxn ang="0">
                    <a:pos x="114" y="80"/>
                  </a:cxn>
                  <a:cxn ang="0">
                    <a:pos x="109" y="54"/>
                  </a:cxn>
                  <a:cxn ang="0">
                    <a:pos x="114" y="41"/>
                  </a:cxn>
                  <a:cxn ang="0">
                    <a:pos x="98" y="0"/>
                  </a:cxn>
                  <a:cxn ang="0">
                    <a:pos x="104" y="0"/>
                  </a:cxn>
                  <a:cxn ang="0">
                    <a:pos x="111" y="12"/>
                  </a:cxn>
                  <a:cxn ang="0">
                    <a:pos x="133" y="21"/>
                  </a:cxn>
                  <a:cxn ang="0">
                    <a:pos x="142" y="29"/>
                  </a:cxn>
                  <a:cxn ang="0">
                    <a:pos x="126" y="33"/>
                  </a:cxn>
                  <a:cxn ang="0">
                    <a:pos x="155" y="73"/>
                  </a:cxn>
                  <a:cxn ang="0">
                    <a:pos x="155" y="103"/>
                  </a:cxn>
                  <a:cxn ang="0">
                    <a:pos x="126" y="107"/>
                  </a:cxn>
                  <a:cxn ang="0">
                    <a:pos x="119" y="104"/>
                  </a:cxn>
                  <a:cxn ang="0">
                    <a:pos x="103" y="99"/>
                  </a:cxn>
                  <a:cxn ang="0">
                    <a:pos x="94" y="88"/>
                  </a:cxn>
                  <a:cxn ang="0">
                    <a:pos x="83" y="95"/>
                  </a:cxn>
                  <a:cxn ang="0">
                    <a:pos x="70" y="107"/>
                  </a:cxn>
                  <a:cxn ang="0">
                    <a:pos x="62" y="105"/>
                  </a:cxn>
                  <a:cxn ang="0">
                    <a:pos x="56" y="100"/>
                  </a:cxn>
                  <a:cxn ang="0">
                    <a:pos x="45" y="88"/>
                  </a:cxn>
                  <a:cxn ang="0">
                    <a:pos x="35" y="91"/>
                  </a:cxn>
                  <a:cxn ang="0">
                    <a:pos x="15" y="100"/>
                  </a:cxn>
                  <a:cxn ang="0">
                    <a:pos x="2" y="107"/>
                  </a:cxn>
                  <a:cxn ang="0">
                    <a:pos x="0" y="100"/>
                  </a:cxn>
                  <a:cxn ang="0">
                    <a:pos x="16" y="94"/>
                  </a:cxn>
                  <a:cxn ang="0">
                    <a:pos x="17" y="83"/>
                  </a:cxn>
                  <a:cxn ang="0">
                    <a:pos x="17" y="81"/>
                  </a:cxn>
                  <a:cxn ang="0">
                    <a:pos x="17" y="63"/>
                  </a:cxn>
                  <a:cxn ang="0">
                    <a:pos x="20" y="55"/>
                  </a:cxn>
                  <a:cxn ang="0">
                    <a:pos x="14" y="55"/>
                  </a:cxn>
                  <a:cxn ang="0">
                    <a:pos x="20" y="46"/>
                  </a:cxn>
                </a:cxnLst>
                <a:rect l="0" t="0" r="r" b="b"/>
                <a:pathLst>
                  <a:path w="160" h="112">
                    <a:moveTo>
                      <a:pt x="20" y="46"/>
                    </a:moveTo>
                    <a:lnTo>
                      <a:pt x="20" y="46"/>
                    </a:lnTo>
                    <a:lnTo>
                      <a:pt x="22" y="47"/>
                    </a:lnTo>
                    <a:lnTo>
                      <a:pt x="24" y="47"/>
                    </a:lnTo>
                    <a:lnTo>
                      <a:pt x="26" y="44"/>
                    </a:lnTo>
                    <a:lnTo>
                      <a:pt x="29" y="37"/>
                    </a:lnTo>
                    <a:lnTo>
                      <a:pt x="29" y="37"/>
                    </a:lnTo>
                    <a:lnTo>
                      <a:pt x="26" y="53"/>
                    </a:lnTo>
                    <a:lnTo>
                      <a:pt x="22" y="64"/>
                    </a:lnTo>
                    <a:lnTo>
                      <a:pt x="22" y="64"/>
                    </a:lnTo>
                    <a:lnTo>
                      <a:pt x="22" y="69"/>
                    </a:lnTo>
                    <a:lnTo>
                      <a:pt x="23" y="70"/>
                    </a:lnTo>
                    <a:lnTo>
                      <a:pt x="23" y="70"/>
                    </a:lnTo>
                    <a:lnTo>
                      <a:pt x="25" y="70"/>
                    </a:lnTo>
                    <a:lnTo>
                      <a:pt x="26" y="69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27" y="71"/>
                    </a:lnTo>
                    <a:lnTo>
                      <a:pt x="27" y="74"/>
                    </a:lnTo>
                    <a:lnTo>
                      <a:pt x="27" y="76"/>
                    </a:lnTo>
                    <a:lnTo>
                      <a:pt x="28" y="79"/>
                    </a:lnTo>
                    <a:lnTo>
                      <a:pt x="29" y="80"/>
                    </a:lnTo>
                    <a:lnTo>
                      <a:pt x="33" y="80"/>
                    </a:lnTo>
                    <a:lnTo>
                      <a:pt x="36" y="80"/>
                    </a:lnTo>
                    <a:lnTo>
                      <a:pt x="36" y="80"/>
                    </a:lnTo>
                    <a:lnTo>
                      <a:pt x="38" y="76"/>
                    </a:lnTo>
                    <a:lnTo>
                      <a:pt x="39" y="73"/>
                    </a:lnTo>
                    <a:lnTo>
                      <a:pt x="41" y="51"/>
                    </a:lnTo>
                    <a:lnTo>
                      <a:pt x="41" y="51"/>
                    </a:lnTo>
                    <a:lnTo>
                      <a:pt x="41" y="63"/>
                    </a:lnTo>
                    <a:lnTo>
                      <a:pt x="42" y="73"/>
                    </a:lnTo>
                    <a:lnTo>
                      <a:pt x="45" y="79"/>
                    </a:lnTo>
                    <a:lnTo>
                      <a:pt x="47" y="81"/>
                    </a:lnTo>
                    <a:lnTo>
                      <a:pt x="49" y="81"/>
                    </a:lnTo>
                    <a:lnTo>
                      <a:pt x="51" y="79"/>
                    </a:lnTo>
                    <a:lnTo>
                      <a:pt x="53" y="74"/>
                    </a:lnTo>
                    <a:lnTo>
                      <a:pt x="53" y="70"/>
                    </a:lnTo>
                    <a:lnTo>
                      <a:pt x="53" y="70"/>
                    </a:lnTo>
                    <a:lnTo>
                      <a:pt x="57" y="70"/>
                    </a:lnTo>
                    <a:lnTo>
                      <a:pt x="57" y="70"/>
                    </a:lnTo>
                    <a:lnTo>
                      <a:pt x="57" y="70"/>
                    </a:lnTo>
                    <a:lnTo>
                      <a:pt x="56" y="73"/>
                    </a:lnTo>
                    <a:lnTo>
                      <a:pt x="57" y="76"/>
                    </a:lnTo>
                    <a:lnTo>
                      <a:pt x="59" y="79"/>
                    </a:lnTo>
                    <a:lnTo>
                      <a:pt x="61" y="80"/>
                    </a:lnTo>
                    <a:lnTo>
                      <a:pt x="62" y="80"/>
                    </a:lnTo>
                    <a:lnTo>
                      <a:pt x="64" y="78"/>
                    </a:lnTo>
                    <a:lnTo>
                      <a:pt x="65" y="74"/>
                    </a:lnTo>
                    <a:lnTo>
                      <a:pt x="65" y="70"/>
                    </a:lnTo>
                    <a:lnTo>
                      <a:pt x="65" y="70"/>
                    </a:lnTo>
                    <a:lnTo>
                      <a:pt x="62" y="46"/>
                    </a:lnTo>
                    <a:lnTo>
                      <a:pt x="62" y="46"/>
                    </a:lnTo>
                    <a:lnTo>
                      <a:pt x="65" y="46"/>
                    </a:lnTo>
                    <a:lnTo>
                      <a:pt x="65" y="32"/>
                    </a:lnTo>
                    <a:lnTo>
                      <a:pt x="65" y="32"/>
                    </a:lnTo>
                    <a:lnTo>
                      <a:pt x="65" y="32"/>
                    </a:lnTo>
                    <a:lnTo>
                      <a:pt x="64" y="24"/>
                    </a:lnTo>
                    <a:lnTo>
                      <a:pt x="62" y="18"/>
                    </a:lnTo>
                    <a:lnTo>
                      <a:pt x="60" y="11"/>
                    </a:lnTo>
                    <a:lnTo>
                      <a:pt x="57" y="8"/>
                    </a:lnTo>
                    <a:lnTo>
                      <a:pt x="57" y="8"/>
                    </a:lnTo>
                    <a:lnTo>
                      <a:pt x="58" y="5"/>
                    </a:lnTo>
                    <a:lnTo>
                      <a:pt x="58" y="5"/>
                    </a:lnTo>
                    <a:lnTo>
                      <a:pt x="58" y="5"/>
                    </a:lnTo>
                    <a:lnTo>
                      <a:pt x="62" y="9"/>
                    </a:lnTo>
                    <a:lnTo>
                      <a:pt x="64" y="12"/>
                    </a:lnTo>
                    <a:lnTo>
                      <a:pt x="67" y="20"/>
                    </a:lnTo>
                    <a:lnTo>
                      <a:pt x="67" y="20"/>
                    </a:lnTo>
                    <a:lnTo>
                      <a:pt x="69" y="20"/>
                    </a:lnTo>
                    <a:lnTo>
                      <a:pt x="69" y="20"/>
                    </a:lnTo>
                    <a:lnTo>
                      <a:pt x="69" y="20"/>
                    </a:lnTo>
                    <a:lnTo>
                      <a:pt x="69" y="20"/>
                    </a:lnTo>
                    <a:lnTo>
                      <a:pt x="69" y="20"/>
                    </a:lnTo>
                    <a:lnTo>
                      <a:pt x="70" y="13"/>
                    </a:lnTo>
                    <a:lnTo>
                      <a:pt x="70" y="13"/>
                    </a:lnTo>
                    <a:lnTo>
                      <a:pt x="73" y="8"/>
                    </a:lnTo>
                    <a:lnTo>
                      <a:pt x="75" y="5"/>
                    </a:lnTo>
                    <a:lnTo>
                      <a:pt x="78" y="3"/>
                    </a:lnTo>
                    <a:lnTo>
                      <a:pt x="82" y="0"/>
                    </a:lnTo>
                    <a:lnTo>
                      <a:pt x="82" y="0"/>
                    </a:lnTo>
                    <a:lnTo>
                      <a:pt x="83" y="3"/>
                    </a:lnTo>
                    <a:lnTo>
                      <a:pt x="83" y="3"/>
                    </a:lnTo>
                    <a:lnTo>
                      <a:pt x="83" y="3"/>
                    </a:lnTo>
                    <a:lnTo>
                      <a:pt x="78" y="7"/>
                    </a:lnTo>
                    <a:lnTo>
                      <a:pt x="75" y="11"/>
                    </a:lnTo>
                    <a:lnTo>
                      <a:pt x="73" y="18"/>
                    </a:lnTo>
                    <a:lnTo>
                      <a:pt x="72" y="29"/>
                    </a:lnTo>
                    <a:lnTo>
                      <a:pt x="72" y="29"/>
                    </a:lnTo>
                    <a:lnTo>
                      <a:pt x="72" y="46"/>
                    </a:lnTo>
                    <a:lnTo>
                      <a:pt x="75" y="46"/>
                    </a:lnTo>
                    <a:lnTo>
                      <a:pt x="71" y="70"/>
                    </a:lnTo>
                    <a:lnTo>
                      <a:pt x="71" y="70"/>
                    </a:lnTo>
                    <a:lnTo>
                      <a:pt x="71" y="70"/>
                    </a:lnTo>
                    <a:lnTo>
                      <a:pt x="70" y="73"/>
                    </a:lnTo>
                    <a:lnTo>
                      <a:pt x="70" y="76"/>
                    </a:lnTo>
                    <a:lnTo>
                      <a:pt x="70" y="79"/>
                    </a:lnTo>
                    <a:lnTo>
                      <a:pt x="71" y="80"/>
                    </a:lnTo>
                    <a:lnTo>
                      <a:pt x="73" y="81"/>
                    </a:lnTo>
                    <a:lnTo>
                      <a:pt x="75" y="81"/>
                    </a:lnTo>
                    <a:lnTo>
                      <a:pt x="77" y="80"/>
                    </a:lnTo>
                    <a:lnTo>
                      <a:pt x="79" y="78"/>
                    </a:lnTo>
                    <a:lnTo>
                      <a:pt x="79" y="78"/>
                    </a:lnTo>
                    <a:lnTo>
                      <a:pt x="83" y="71"/>
                    </a:lnTo>
                    <a:lnTo>
                      <a:pt x="83" y="67"/>
                    </a:lnTo>
                    <a:lnTo>
                      <a:pt x="83" y="62"/>
                    </a:lnTo>
                    <a:lnTo>
                      <a:pt x="83" y="58"/>
                    </a:lnTo>
                    <a:lnTo>
                      <a:pt x="83" y="58"/>
                    </a:lnTo>
                    <a:lnTo>
                      <a:pt x="84" y="67"/>
                    </a:lnTo>
                    <a:lnTo>
                      <a:pt x="85" y="73"/>
                    </a:lnTo>
                    <a:lnTo>
                      <a:pt x="87" y="79"/>
                    </a:lnTo>
                    <a:lnTo>
                      <a:pt x="89" y="81"/>
                    </a:lnTo>
                    <a:lnTo>
                      <a:pt x="92" y="81"/>
                    </a:lnTo>
                    <a:lnTo>
                      <a:pt x="95" y="79"/>
                    </a:lnTo>
                    <a:lnTo>
                      <a:pt x="97" y="74"/>
                    </a:lnTo>
                    <a:lnTo>
                      <a:pt x="99" y="67"/>
                    </a:lnTo>
                    <a:lnTo>
                      <a:pt x="99" y="67"/>
                    </a:lnTo>
                    <a:lnTo>
                      <a:pt x="99" y="64"/>
                    </a:lnTo>
                    <a:lnTo>
                      <a:pt x="98" y="61"/>
                    </a:lnTo>
                    <a:lnTo>
                      <a:pt x="100" y="66"/>
                    </a:lnTo>
                    <a:lnTo>
                      <a:pt x="100" y="66"/>
                    </a:lnTo>
                    <a:lnTo>
                      <a:pt x="102" y="72"/>
                    </a:lnTo>
                    <a:lnTo>
                      <a:pt x="103" y="75"/>
                    </a:lnTo>
                    <a:lnTo>
                      <a:pt x="107" y="78"/>
                    </a:lnTo>
                    <a:lnTo>
                      <a:pt x="114" y="80"/>
                    </a:lnTo>
                    <a:lnTo>
                      <a:pt x="114" y="80"/>
                    </a:lnTo>
                    <a:lnTo>
                      <a:pt x="114" y="78"/>
                    </a:lnTo>
                    <a:lnTo>
                      <a:pt x="114" y="71"/>
                    </a:lnTo>
                    <a:lnTo>
                      <a:pt x="112" y="62"/>
                    </a:lnTo>
                    <a:lnTo>
                      <a:pt x="109" y="54"/>
                    </a:lnTo>
                    <a:lnTo>
                      <a:pt x="109" y="54"/>
                    </a:lnTo>
                    <a:lnTo>
                      <a:pt x="112" y="51"/>
                    </a:lnTo>
                    <a:lnTo>
                      <a:pt x="114" y="50"/>
                    </a:lnTo>
                    <a:lnTo>
                      <a:pt x="114" y="48"/>
                    </a:lnTo>
                    <a:lnTo>
                      <a:pt x="114" y="45"/>
                    </a:lnTo>
                    <a:lnTo>
                      <a:pt x="114" y="41"/>
                    </a:lnTo>
                    <a:lnTo>
                      <a:pt x="110" y="25"/>
                    </a:lnTo>
                    <a:lnTo>
                      <a:pt x="110" y="25"/>
                    </a:lnTo>
                    <a:lnTo>
                      <a:pt x="103" y="10"/>
                    </a:lnTo>
                    <a:lnTo>
                      <a:pt x="100" y="3"/>
                    </a:lnTo>
                    <a:lnTo>
                      <a:pt x="98" y="0"/>
                    </a:lnTo>
                    <a:lnTo>
                      <a:pt x="98" y="0"/>
                    </a:lnTo>
                    <a:lnTo>
                      <a:pt x="98" y="0"/>
                    </a:lnTo>
                    <a:lnTo>
                      <a:pt x="104" y="0"/>
                    </a:lnTo>
                    <a:lnTo>
                      <a:pt x="104" y="0"/>
                    </a:lnTo>
                    <a:lnTo>
                      <a:pt x="104" y="0"/>
                    </a:lnTo>
                    <a:lnTo>
                      <a:pt x="108" y="4"/>
                    </a:lnTo>
                    <a:lnTo>
                      <a:pt x="109" y="7"/>
                    </a:lnTo>
                    <a:lnTo>
                      <a:pt x="110" y="9"/>
                    </a:lnTo>
                    <a:lnTo>
                      <a:pt x="111" y="12"/>
                    </a:lnTo>
                    <a:lnTo>
                      <a:pt x="111" y="12"/>
                    </a:lnTo>
                    <a:lnTo>
                      <a:pt x="113" y="14"/>
                    </a:lnTo>
                    <a:lnTo>
                      <a:pt x="116" y="17"/>
                    </a:lnTo>
                    <a:lnTo>
                      <a:pt x="122" y="19"/>
                    </a:lnTo>
                    <a:lnTo>
                      <a:pt x="133" y="21"/>
                    </a:lnTo>
                    <a:lnTo>
                      <a:pt x="133" y="21"/>
                    </a:lnTo>
                    <a:lnTo>
                      <a:pt x="138" y="23"/>
                    </a:lnTo>
                    <a:lnTo>
                      <a:pt x="142" y="24"/>
                    </a:lnTo>
                    <a:lnTo>
                      <a:pt x="148" y="28"/>
                    </a:lnTo>
                    <a:lnTo>
                      <a:pt x="148" y="28"/>
                    </a:lnTo>
                    <a:lnTo>
                      <a:pt x="142" y="29"/>
                    </a:lnTo>
                    <a:lnTo>
                      <a:pt x="138" y="30"/>
                    </a:lnTo>
                    <a:lnTo>
                      <a:pt x="134" y="31"/>
                    </a:lnTo>
                    <a:lnTo>
                      <a:pt x="125" y="30"/>
                    </a:lnTo>
                    <a:lnTo>
                      <a:pt x="125" y="30"/>
                    </a:lnTo>
                    <a:lnTo>
                      <a:pt x="126" y="33"/>
                    </a:lnTo>
                    <a:lnTo>
                      <a:pt x="128" y="36"/>
                    </a:lnTo>
                    <a:lnTo>
                      <a:pt x="146" y="59"/>
                    </a:lnTo>
                    <a:lnTo>
                      <a:pt x="146" y="59"/>
                    </a:lnTo>
                    <a:lnTo>
                      <a:pt x="151" y="64"/>
                    </a:lnTo>
                    <a:lnTo>
                      <a:pt x="155" y="73"/>
                    </a:lnTo>
                    <a:lnTo>
                      <a:pt x="159" y="82"/>
                    </a:lnTo>
                    <a:lnTo>
                      <a:pt x="160" y="91"/>
                    </a:lnTo>
                    <a:lnTo>
                      <a:pt x="159" y="95"/>
                    </a:lnTo>
                    <a:lnTo>
                      <a:pt x="158" y="99"/>
                    </a:lnTo>
                    <a:lnTo>
                      <a:pt x="155" y="103"/>
                    </a:lnTo>
                    <a:lnTo>
                      <a:pt x="152" y="106"/>
                    </a:lnTo>
                    <a:lnTo>
                      <a:pt x="148" y="107"/>
                    </a:lnTo>
                    <a:lnTo>
                      <a:pt x="141" y="108"/>
                    </a:lnTo>
                    <a:lnTo>
                      <a:pt x="135" y="108"/>
                    </a:lnTo>
                    <a:lnTo>
                      <a:pt x="126" y="107"/>
                    </a:lnTo>
                    <a:lnTo>
                      <a:pt x="126" y="107"/>
                    </a:lnTo>
                    <a:lnTo>
                      <a:pt x="123" y="107"/>
                    </a:lnTo>
                    <a:lnTo>
                      <a:pt x="121" y="106"/>
                    </a:lnTo>
                    <a:lnTo>
                      <a:pt x="119" y="104"/>
                    </a:lnTo>
                    <a:lnTo>
                      <a:pt x="119" y="104"/>
                    </a:lnTo>
                    <a:lnTo>
                      <a:pt x="116" y="101"/>
                    </a:lnTo>
                    <a:lnTo>
                      <a:pt x="113" y="100"/>
                    </a:lnTo>
                    <a:lnTo>
                      <a:pt x="109" y="100"/>
                    </a:lnTo>
                    <a:lnTo>
                      <a:pt x="109" y="100"/>
                    </a:lnTo>
                    <a:lnTo>
                      <a:pt x="103" y="99"/>
                    </a:lnTo>
                    <a:lnTo>
                      <a:pt x="99" y="97"/>
                    </a:lnTo>
                    <a:lnTo>
                      <a:pt x="97" y="94"/>
                    </a:lnTo>
                    <a:lnTo>
                      <a:pt x="97" y="89"/>
                    </a:lnTo>
                    <a:lnTo>
                      <a:pt x="97" y="89"/>
                    </a:lnTo>
                    <a:lnTo>
                      <a:pt x="94" y="88"/>
                    </a:lnTo>
                    <a:lnTo>
                      <a:pt x="90" y="88"/>
                    </a:lnTo>
                    <a:lnTo>
                      <a:pt x="87" y="91"/>
                    </a:lnTo>
                    <a:lnTo>
                      <a:pt x="86" y="92"/>
                    </a:lnTo>
                    <a:lnTo>
                      <a:pt x="86" y="92"/>
                    </a:lnTo>
                    <a:lnTo>
                      <a:pt x="83" y="95"/>
                    </a:lnTo>
                    <a:lnTo>
                      <a:pt x="79" y="98"/>
                    </a:lnTo>
                    <a:lnTo>
                      <a:pt x="74" y="101"/>
                    </a:lnTo>
                    <a:lnTo>
                      <a:pt x="74" y="101"/>
                    </a:lnTo>
                    <a:lnTo>
                      <a:pt x="71" y="104"/>
                    </a:lnTo>
                    <a:lnTo>
                      <a:pt x="70" y="107"/>
                    </a:lnTo>
                    <a:lnTo>
                      <a:pt x="67" y="112"/>
                    </a:lnTo>
                    <a:lnTo>
                      <a:pt x="67" y="112"/>
                    </a:lnTo>
                    <a:lnTo>
                      <a:pt x="64" y="109"/>
                    </a:lnTo>
                    <a:lnTo>
                      <a:pt x="62" y="105"/>
                    </a:lnTo>
                    <a:lnTo>
                      <a:pt x="62" y="105"/>
                    </a:lnTo>
                    <a:lnTo>
                      <a:pt x="61" y="103"/>
                    </a:lnTo>
                    <a:lnTo>
                      <a:pt x="60" y="101"/>
                    </a:lnTo>
                    <a:lnTo>
                      <a:pt x="59" y="101"/>
                    </a:lnTo>
                    <a:lnTo>
                      <a:pt x="56" y="100"/>
                    </a:lnTo>
                    <a:lnTo>
                      <a:pt x="56" y="100"/>
                    </a:lnTo>
                    <a:lnTo>
                      <a:pt x="49" y="96"/>
                    </a:lnTo>
                    <a:lnTo>
                      <a:pt x="47" y="94"/>
                    </a:lnTo>
                    <a:lnTo>
                      <a:pt x="46" y="89"/>
                    </a:lnTo>
                    <a:lnTo>
                      <a:pt x="46" y="89"/>
                    </a:lnTo>
                    <a:lnTo>
                      <a:pt x="45" y="88"/>
                    </a:lnTo>
                    <a:lnTo>
                      <a:pt x="44" y="87"/>
                    </a:lnTo>
                    <a:lnTo>
                      <a:pt x="39" y="87"/>
                    </a:lnTo>
                    <a:lnTo>
                      <a:pt x="36" y="88"/>
                    </a:lnTo>
                    <a:lnTo>
                      <a:pt x="35" y="91"/>
                    </a:lnTo>
                    <a:lnTo>
                      <a:pt x="35" y="91"/>
                    </a:lnTo>
                    <a:lnTo>
                      <a:pt x="32" y="95"/>
                    </a:lnTo>
                    <a:lnTo>
                      <a:pt x="28" y="97"/>
                    </a:lnTo>
                    <a:lnTo>
                      <a:pt x="24" y="99"/>
                    </a:lnTo>
                    <a:lnTo>
                      <a:pt x="15" y="100"/>
                    </a:lnTo>
                    <a:lnTo>
                      <a:pt x="15" y="100"/>
                    </a:lnTo>
                    <a:lnTo>
                      <a:pt x="7" y="101"/>
                    </a:lnTo>
                    <a:lnTo>
                      <a:pt x="3" y="104"/>
                    </a:lnTo>
                    <a:lnTo>
                      <a:pt x="3" y="105"/>
                    </a:lnTo>
                    <a:lnTo>
                      <a:pt x="2" y="107"/>
                    </a:lnTo>
                    <a:lnTo>
                      <a:pt x="2" y="107"/>
                    </a:lnTo>
                    <a:lnTo>
                      <a:pt x="1" y="107"/>
                    </a:lnTo>
                    <a:lnTo>
                      <a:pt x="0" y="107"/>
                    </a:lnTo>
                    <a:lnTo>
                      <a:pt x="0" y="105"/>
                    </a:lnTo>
                    <a:lnTo>
                      <a:pt x="0" y="100"/>
                    </a:lnTo>
                    <a:lnTo>
                      <a:pt x="0" y="100"/>
                    </a:lnTo>
                    <a:lnTo>
                      <a:pt x="7" y="94"/>
                    </a:lnTo>
                    <a:lnTo>
                      <a:pt x="7" y="94"/>
                    </a:lnTo>
                    <a:lnTo>
                      <a:pt x="7" y="94"/>
                    </a:lnTo>
                    <a:lnTo>
                      <a:pt x="14" y="94"/>
                    </a:lnTo>
                    <a:lnTo>
                      <a:pt x="16" y="94"/>
                    </a:lnTo>
                    <a:lnTo>
                      <a:pt x="19" y="93"/>
                    </a:lnTo>
                    <a:lnTo>
                      <a:pt x="20" y="92"/>
                    </a:lnTo>
                    <a:lnTo>
                      <a:pt x="20" y="89"/>
                    </a:lnTo>
                    <a:lnTo>
                      <a:pt x="20" y="86"/>
                    </a:lnTo>
                    <a:lnTo>
                      <a:pt x="17" y="83"/>
                    </a:lnTo>
                    <a:lnTo>
                      <a:pt x="17" y="83"/>
                    </a:lnTo>
                    <a:lnTo>
                      <a:pt x="16" y="80"/>
                    </a:lnTo>
                    <a:lnTo>
                      <a:pt x="17" y="82"/>
                    </a:lnTo>
                    <a:lnTo>
                      <a:pt x="19" y="84"/>
                    </a:lnTo>
                    <a:lnTo>
                      <a:pt x="17" y="81"/>
                    </a:lnTo>
                    <a:lnTo>
                      <a:pt x="17" y="81"/>
                    </a:lnTo>
                    <a:lnTo>
                      <a:pt x="15" y="75"/>
                    </a:lnTo>
                    <a:lnTo>
                      <a:pt x="14" y="71"/>
                    </a:lnTo>
                    <a:lnTo>
                      <a:pt x="14" y="68"/>
                    </a:lnTo>
                    <a:lnTo>
                      <a:pt x="17" y="63"/>
                    </a:lnTo>
                    <a:lnTo>
                      <a:pt x="17" y="63"/>
                    </a:lnTo>
                    <a:lnTo>
                      <a:pt x="20" y="61"/>
                    </a:lnTo>
                    <a:lnTo>
                      <a:pt x="21" y="58"/>
                    </a:lnTo>
                    <a:lnTo>
                      <a:pt x="21" y="57"/>
                    </a:lnTo>
                    <a:lnTo>
                      <a:pt x="20" y="55"/>
                    </a:lnTo>
                    <a:lnTo>
                      <a:pt x="19" y="54"/>
                    </a:lnTo>
                    <a:lnTo>
                      <a:pt x="17" y="54"/>
                    </a:lnTo>
                    <a:lnTo>
                      <a:pt x="16" y="54"/>
                    </a:lnTo>
                    <a:lnTo>
                      <a:pt x="14" y="55"/>
                    </a:lnTo>
                    <a:lnTo>
                      <a:pt x="14" y="55"/>
                    </a:lnTo>
                    <a:lnTo>
                      <a:pt x="13" y="56"/>
                    </a:lnTo>
                    <a:lnTo>
                      <a:pt x="13" y="55"/>
                    </a:lnTo>
                    <a:lnTo>
                      <a:pt x="15" y="51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43" name="Freeform 119"/>
              <p:cNvSpPr>
                <a:spLocks/>
              </p:cNvSpPr>
              <p:nvPr/>
            </p:nvSpPr>
            <p:spPr bwMode="auto">
              <a:xfrm>
                <a:off x="5075" y="2186"/>
                <a:ext cx="11" cy="6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6" y="6"/>
                  </a:cxn>
                  <a:cxn ang="0">
                    <a:pos x="7" y="7"/>
                  </a:cxn>
                  <a:cxn ang="0">
                    <a:pos x="9" y="8"/>
                  </a:cxn>
                  <a:cxn ang="0">
                    <a:pos x="10" y="8"/>
                  </a:cxn>
                  <a:cxn ang="0">
                    <a:pos x="14" y="7"/>
                  </a:cxn>
                  <a:cxn ang="0">
                    <a:pos x="16" y="2"/>
                  </a:cxn>
                  <a:cxn ang="0">
                    <a:pos x="16" y="2"/>
                  </a:cxn>
                  <a:cxn ang="0">
                    <a:pos x="21" y="3"/>
                  </a:cxn>
                  <a:cxn ang="0">
                    <a:pos x="25" y="5"/>
                  </a:cxn>
                  <a:cxn ang="0">
                    <a:pos x="27" y="3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32" y="1"/>
                  </a:cxn>
                  <a:cxn ang="0">
                    <a:pos x="33" y="2"/>
                  </a:cxn>
                  <a:cxn ang="0">
                    <a:pos x="34" y="5"/>
                  </a:cxn>
                  <a:cxn ang="0">
                    <a:pos x="33" y="6"/>
                  </a:cxn>
                  <a:cxn ang="0">
                    <a:pos x="32" y="8"/>
                  </a:cxn>
                  <a:cxn ang="0">
                    <a:pos x="31" y="9"/>
                  </a:cxn>
                  <a:cxn ang="0">
                    <a:pos x="28" y="9"/>
                  </a:cxn>
                  <a:cxn ang="0">
                    <a:pos x="25" y="9"/>
                  </a:cxn>
                  <a:cxn ang="0">
                    <a:pos x="25" y="9"/>
                  </a:cxn>
                  <a:cxn ang="0">
                    <a:pos x="20" y="7"/>
                  </a:cxn>
                  <a:cxn ang="0">
                    <a:pos x="18" y="7"/>
                  </a:cxn>
                  <a:cxn ang="0">
                    <a:pos x="18" y="7"/>
                  </a:cxn>
                  <a:cxn ang="0">
                    <a:pos x="18" y="9"/>
                  </a:cxn>
                  <a:cxn ang="0">
                    <a:pos x="15" y="11"/>
                  </a:cxn>
                  <a:cxn ang="0">
                    <a:pos x="13" y="12"/>
                  </a:cxn>
                  <a:cxn ang="0">
                    <a:pos x="10" y="13"/>
                  </a:cxn>
                  <a:cxn ang="0">
                    <a:pos x="8" y="12"/>
                  </a:cxn>
                  <a:cxn ang="0">
                    <a:pos x="5" y="10"/>
                  </a:cxn>
                  <a:cxn ang="0">
                    <a:pos x="1" y="8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0" t="0" r="r" b="b"/>
                <a:pathLst>
                  <a:path w="34" h="13">
                    <a:moveTo>
                      <a:pt x="0" y="3"/>
                    </a:moveTo>
                    <a:lnTo>
                      <a:pt x="5" y="3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6"/>
                    </a:lnTo>
                    <a:lnTo>
                      <a:pt x="7" y="7"/>
                    </a:lnTo>
                    <a:lnTo>
                      <a:pt x="9" y="8"/>
                    </a:lnTo>
                    <a:lnTo>
                      <a:pt x="10" y="8"/>
                    </a:lnTo>
                    <a:lnTo>
                      <a:pt x="14" y="7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21" y="3"/>
                    </a:lnTo>
                    <a:lnTo>
                      <a:pt x="25" y="5"/>
                    </a:lnTo>
                    <a:lnTo>
                      <a:pt x="27" y="3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32" y="1"/>
                    </a:lnTo>
                    <a:lnTo>
                      <a:pt x="33" y="2"/>
                    </a:lnTo>
                    <a:lnTo>
                      <a:pt x="34" y="5"/>
                    </a:lnTo>
                    <a:lnTo>
                      <a:pt x="33" y="6"/>
                    </a:lnTo>
                    <a:lnTo>
                      <a:pt x="32" y="8"/>
                    </a:lnTo>
                    <a:lnTo>
                      <a:pt x="31" y="9"/>
                    </a:lnTo>
                    <a:lnTo>
                      <a:pt x="28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0" y="7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8" y="9"/>
                    </a:lnTo>
                    <a:lnTo>
                      <a:pt x="15" y="11"/>
                    </a:lnTo>
                    <a:lnTo>
                      <a:pt x="13" y="12"/>
                    </a:lnTo>
                    <a:lnTo>
                      <a:pt x="10" y="13"/>
                    </a:lnTo>
                    <a:lnTo>
                      <a:pt x="8" y="12"/>
                    </a:lnTo>
                    <a:lnTo>
                      <a:pt x="5" y="10"/>
                    </a:lnTo>
                    <a:lnTo>
                      <a:pt x="1" y="8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44" name="Freeform 120"/>
              <p:cNvSpPr>
                <a:spLocks/>
              </p:cNvSpPr>
              <p:nvPr/>
            </p:nvSpPr>
            <p:spPr bwMode="auto">
              <a:xfrm>
                <a:off x="5118" y="2202"/>
                <a:ext cx="11" cy="22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3" y="2"/>
                  </a:cxn>
                  <a:cxn ang="0">
                    <a:pos x="4" y="11"/>
                  </a:cxn>
                  <a:cxn ang="0">
                    <a:pos x="7" y="24"/>
                  </a:cxn>
                  <a:cxn ang="0">
                    <a:pos x="7" y="24"/>
                  </a:cxn>
                  <a:cxn ang="0">
                    <a:pos x="5" y="25"/>
                  </a:cxn>
                  <a:cxn ang="0">
                    <a:pos x="3" y="25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3" y="37"/>
                  </a:cxn>
                  <a:cxn ang="0">
                    <a:pos x="5" y="47"/>
                  </a:cxn>
                  <a:cxn ang="0">
                    <a:pos x="6" y="51"/>
                  </a:cxn>
                  <a:cxn ang="0">
                    <a:pos x="7" y="55"/>
                  </a:cxn>
                  <a:cxn ang="0">
                    <a:pos x="9" y="59"/>
                  </a:cxn>
                  <a:cxn ang="0">
                    <a:pos x="12" y="62"/>
                  </a:cxn>
                  <a:cxn ang="0">
                    <a:pos x="12" y="62"/>
                  </a:cxn>
                  <a:cxn ang="0">
                    <a:pos x="17" y="65"/>
                  </a:cxn>
                  <a:cxn ang="0">
                    <a:pos x="22" y="66"/>
                  </a:cxn>
                  <a:cxn ang="0">
                    <a:pos x="25" y="65"/>
                  </a:cxn>
                  <a:cxn ang="0">
                    <a:pos x="29" y="63"/>
                  </a:cxn>
                  <a:cxn ang="0">
                    <a:pos x="32" y="61"/>
                  </a:cxn>
                  <a:cxn ang="0">
                    <a:pos x="33" y="56"/>
                  </a:cxn>
                  <a:cxn ang="0">
                    <a:pos x="33" y="51"/>
                  </a:cxn>
                  <a:cxn ang="0">
                    <a:pos x="31" y="46"/>
                  </a:cxn>
                  <a:cxn ang="0">
                    <a:pos x="31" y="46"/>
                  </a:cxn>
                  <a:cxn ang="0">
                    <a:pos x="23" y="33"/>
                  </a:cxn>
                  <a:cxn ang="0">
                    <a:pos x="16" y="21"/>
                  </a:cxn>
                  <a:cxn ang="0">
                    <a:pos x="8" y="10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1"/>
                  </a:cxn>
                </a:cxnLst>
                <a:rect l="0" t="0" r="r" b="b"/>
                <a:pathLst>
                  <a:path w="33" h="66">
                    <a:moveTo>
                      <a:pt x="3" y="1"/>
                    </a:moveTo>
                    <a:lnTo>
                      <a:pt x="3" y="1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4" y="11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5" y="25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3" y="37"/>
                    </a:lnTo>
                    <a:lnTo>
                      <a:pt x="5" y="47"/>
                    </a:lnTo>
                    <a:lnTo>
                      <a:pt x="6" y="51"/>
                    </a:lnTo>
                    <a:lnTo>
                      <a:pt x="7" y="55"/>
                    </a:lnTo>
                    <a:lnTo>
                      <a:pt x="9" y="59"/>
                    </a:lnTo>
                    <a:lnTo>
                      <a:pt x="12" y="62"/>
                    </a:lnTo>
                    <a:lnTo>
                      <a:pt x="12" y="62"/>
                    </a:lnTo>
                    <a:lnTo>
                      <a:pt x="17" y="65"/>
                    </a:lnTo>
                    <a:lnTo>
                      <a:pt x="22" y="66"/>
                    </a:lnTo>
                    <a:lnTo>
                      <a:pt x="25" y="65"/>
                    </a:lnTo>
                    <a:lnTo>
                      <a:pt x="29" y="63"/>
                    </a:lnTo>
                    <a:lnTo>
                      <a:pt x="32" y="61"/>
                    </a:lnTo>
                    <a:lnTo>
                      <a:pt x="33" y="56"/>
                    </a:lnTo>
                    <a:lnTo>
                      <a:pt x="33" y="51"/>
                    </a:lnTo>
                    <a:lnTo>
                      <a:pt x="31" y="46"/>
                    </a:lnTo>
                    <a:lnTo>
                      <a:pt x="31" y="46"/>
                    </a:lnTo>
                    <a:lnTo>
                      <a:pt x="23" y="33"/>
                    </a:lnTo>
                    <a:lnTo>
                      <a:pt x="16" y="21"/>
                    </a:lnTo>
                    <a:lnTo>
                      <a:pt x="8" y="1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FFD12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45" name="Freeform 121"/>
              <p:cNvSpPr>
                <a:spLocks/>
              </p:cNvSpPr>
              <p:nvPr/>
            </p:nvSpPr>
            <p:spPr bwMode="auto">
              <a:xfrm>
                <a:off x="5116" y="2220"/>
                <a:ext cx="7" cy="4"/>
              </a:xfrm>
              <a:custGeom>
                <a:avLst/>
                <a:gdLst/>
                <a:ahLst/>
                <a:cxnLst>
                  <a:cxn ang="0">
                    <a:pos x="5" y="8"/>
                  </a:cxn>
                  <a:cxn ang="0">
                    <a:pos x="5" y="8"/>
                  </a:cxn>
                  <a:cxn ang="0">
                    <a:pos x="2" y="7"/>
                  </a:cxn>
                  <a:cxn ang="0">
                    <a:pos x="0" y="5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2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8" y="0"/>
                  </a:cxn>
                  <a:cxn ang="0">
                    <a:pos x="10" y="1"/>
                  </a:cxn>
                  <a:cxn ang="0">
                    <a:pos x="13" y="2"/>
                  </a:cxn>
                  <a:cxn ang="0">
                    <a:pos x="15" y="5"/>
                  </a:cxn>
                  <a:cxn ang="0">
                    <a:pos x="15" y="5"/>
                  </a:cxn>
                  <a:cxn ang="0">
                    <a:pos x="18" y="10"/>
                  </a:cxn>
                  <a:cxn ang="0">
                    <a:pos x="19" y="12"/>
                  </a:cxn>
                  <a:cxn ang="0">
                    <a:pos x="19" y="13"/>
                  </a:cxn>
                  <a:cxn ang="0">
                    <a:pos x="18" y="13"/>
                  </a:cxn>
                  <a:cxn ang="0">
                    <a:pos x="14" y="10"/>
                  </a:cxn>
                  <a:cxn ang="0">
                    <a:pos x="14" y="10"/>
                  </a:cxn>
                  <a:cxn ang="0">
                    <a:pos x="12" y="8"/>
                  </a:cxn>
                  <a:cxn ang="0">
                    <a:pos x="8" y="8"/>
                  </a:cxn>
                  <a:cxn ang="0">
                    <a:pos x="5" y="8"/>
                  </a:cxn>
                  <a:cxn ang="0">
                    <a:pos x="5" y="8"/>
                  </a:cxn>
                  <a:cxn ang="0">
                    <a:pos x="5" y="8"/>
                  </a:cxn>
                </a:cxnLst>
                <a:rect l="0" t="0" r="r" b="b"/>
                <a:pathLst>
                  <a:path w="19" h="13">
                    <a:moveTo>
                      <a:pt x="5" y="8"/>
                    </a:moveTo>
                    <a:lnTo>
                      <a:pt x="5" y="8"/>
                    </a:lnTo>
                    <a:lnTo>
                      <a:pt x="2" y="7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8" y="0"/>
                    </a:lnTo>
                    <a:lnTo>
                      <a:pt x="10" y="1"/>
                    </a:lnTo>
                    <a:lnTo>
                      <a:pt x="13" y="2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8" y="10"/>
                    </a:lnTo>
                    <a:lnTo>
                      <a:pt x="19" y="12"/>
                    </a:lnTo>
                    <a:lnTo>
                      <a:pt x="19" y="13"/>
                    </a:lnTo>
                    <a:lnTo>
                      <a:pt x="18" y="13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2" y="8"/>
                    </a:lnTo>
                    <a:lnTo>
                      <a:pt x="8" y="8"/>
                    </a:lnTo>
                    <a:lnTo>
                      <a:pt x="5" y="8"/>
                    </a:lnTo>
                    <a:lnTo>
                      <a:pt x="5" y="8"/>
                    </a:lnTo>
                    <a:lnTo>
                      <a:pt x="5" y="8"/>
                    </a:lnTo>
                    <a:close/>
                  </a:path>
                </a:pathLst>
              </a:custGeom>
              <a:solidFill>
                <a:srgbClr val="FFF2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46" name="Freeform 122"/>
              <p:cNvSpPr>
                <a:spLocks/>
              </p:cNvSpPr>
              <p:nvPr/>
            </p:nvSpPr>
            <p:spPr bwMode="auto">
              <a:xfrm>
                <a:off x="5120" y="2213"/>
                <a:ext cx="6" cy="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1" y="15"/>
                  </a:cxn>
                  <a:cxn ang="0">
                    <a:pos x="17" y="23"/>
                  </a:cxn>
                  <a:cxn ang="0">
                    <a:pos x="17" y="23"/>
                  </a:cxn>
                  <a:cxn ang="0">
                    <a:pos x="10" y="17"/>
                  </a:cxn>
                  <a:cxn ang="0">
                    <a:pos x="1" y="7"/>
                  </a:cxn>
                  <a:cxn ang="0">
                    <a:pos x="1" y="7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17" h="23">
                    <a:moveTo>
                      <a:pt x="1" y="0"/>
                    </a:moveTo>
                    <a:lnTo>
                      <a:pt x="1" y="0"/>
                    </a:lnTo>
                    <a:lnTo>
                      <a:pt x="11" y="15"/>
                    </a:lnTo>
                    <a:lnTo>
                      <a:pt x="17" y="23"/>
                    </a:lnTo>
                    <a:lnTo>
                      <a:pt x="17" y="23"/>
                    </a:lnTo>
                    <a:lnTo>
                      <a:pt x="10" y="17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47" name="Freeform 123"/>
              <p:cNvSpPr>
                <a:spLocks/>
              </p:cNvSpPr>
              <p:nvPr/>
            </p:nvSpPr>
            <p:spPr bwMode="auto">
              <a:xfrm>
                <a:off x="5039" y="2225"/>
                <a:ext cx="45" cy="15"/>
              </a:xfrm>
              <a:custGeom>
                <a:avLst/>
                <a:gdLst/>
                <a:ahLst/>
                <a:cxnLst>
                  <a:cxn ang="0">
                    <a:pos x="63" y="31"/>
                  </a:cxn>
                  <a:cxn ang="0">
                    <a:pos x="63" y="31"/>
                  </a:cxn>
                  <a:cxn ang="0">
                    <a:pos x="30" y="35"/>
                  </a:cxn>
                  <a:cxn ang="0">
                    <a:pos x="17" y="34"/>
                  </a:cxn>
                  <a:cxn ang="0">
                    <a:pos x="8" y="29"/>
                  </a:cxn>
                  <a:cxn ang="0">
                    <a:pos x="6" y="25"/>
                  </a:cxn>
                  <a:cxn ang="0">
                    <a:pos x="5" y="19"/>
                  </a:cxn>
                  <a:cxn ang="0">
                    <a:pos x="6" y="13"/>
                  </a:cxn>
                  <a:cxn ang="0">
                    <a:pos x="13" y="9"/>
                  </a:cxn>
                  <a:cxn ang="0">
                    <a:pos x="19" y="8"/>
                  </a:cxn>
                  <a:cxn ang="0">
                    <a:pos x="35" y="9"/>
                  </a:cxn>
                  <a:cxn ang="0">
                    <a:pos x="46" y="12"/>
                  </a:cxn>
                  <a:cxn ang="0">
                    <a:pos x="52" y="16"/>
                  </a:cxn>
                  <a:cxn ang="0">
                    <a:pos x="87" y="42"/>
                  </a:cxn>
                  <a:cxn ang="0">
                    <a:pos x="96" y="45"/>
                  </a:cxn>
                  <a:cxn ang="0">
                    <a:pos x="107" y="47"/>
                  </a:cxn>
                  <a:cxn ang="0">
                    <a:pos x="122" y="46"/>
                  </a:cxn>
                  <a:cxn ang="0">
                    <a:pos x="130" y="43"/>
                  </a:cxn>
                  <a:cxn ang="0">
                    <a:pos x="125" y="35"/>
                  </a:cxn>
                  <a:cxn ang="0">
                    <a:pos x="114" y="38"/>
                  </a:cxn>
                  <a:cxn ang="0">
                    <a:pos x="105" y="38"/>
                  </a:cxn>
                  <a:cxn ang="0">
                    <a:pos x="94" y="35"/>
                  </a:cxn>
                  <a:cxn ang="0">
                    <a:pos x="81" y="26"/>
                  </a:cxn>
                  <a:cxn ang="0">
                    <a:pos x="55" y="8"/>
                  </a:cxn>
                  <a:cxn ang="0">
                    <a:pos x="34" y="1"/>
                  </a:cxn>
                  <a:cxn ang="0">
                    <a:pos x="27" y="0"/>
                  </a:cxn>
                  <a:cxn ang="0">
                    <a:pos x="15" y="3"/>
                  </a:cxn>
                  <a:cxn ang="0">
                    <a:pos x="6" y="7"/>
                  </a:cxn>
                  <a:cxn ang="0">
                    <a:pos x="2" y="13"/>
                  </a:cxn>
                  <a:cxn ang="0">
                    <a:pos x="0" y="20"/>
                  </a:cxn>
                  <a:cxn ang="0">
                    <a:pos x="1" y="29"/>
                  </a:cxn>
                  <a:cxn ang="0">
                    <a:pos x="6" y="35"/>
                  </a:cxn>
                  <a:cxn ang="0">
                    <a:pos x="16" y="41"/>
                  </a:cxn>
                  <a:cxn ang="0">
                    <a:pos x="21" y="43"/>
                  </a:cxn>
                  <a:cxn ang="0">
                    <a:pos x="47" y="44"/>
                  </a:cxn>
                  <a:cxn ang="0">
                    <a:pos x="70" y="38"/>
                  </a:cxn>
                  <a:cxn ang="0">
                    <a:pos x="70" y="38"/>
                  </a:cxn>
                </a:cxnLst>
                <a:rect l="0" t="0" r="r" b="b"/>
                <a:pathLst>
                  <a:path w="130" h="47">
                    <a:moveTo>
                      <a:pt x="70" y="38"/>
                    </a:moveTo>
                    <a:lnTo>
                      <a:pt x="63" y="31"/>
                    </a:lnTo>
                    <a:lnTo>
                      <a:pt x="63" y="31"/>
                    </a:lnTo>
                    <a:lnTo>
                      <a:pt x="63" y="31"/>
                    </a:lnTo>
                    <a:lnTo>
                      <a:pt x="46" y="34"/>
                    </a:lnTo>
                    <a:lnTo>
                      <a:pt x="30" y="35"/>
                    </a:lnTo>
                    <a:lnTo>
                      <a:pt x="24" y="35"/>
                    </a:lnTo>
                    <a:lnTo>
                      <a:pt x="17" y="34"/>
                    </a:lnTo>
                    <a:lnTo>
                      <a:pt x="13" y="32"/>
                    </a:lnTo>
                    <a:lnTo>
                      <a:pt x="8" y="29"/>
                    </a:lnTo>
                    <a:lnTo>
                      <a:pt x="8" y="29"/>
                    </a:lnTo>
                    <a:lnTo>
                      <a:pt x="6" y="25"/>
                    </a:lnTo>
                    <a:lnTo>
                      <a:pt x="5" y="22"/>
                    </a:lnTo>
                    <a:lnTo>
                      <a:pt x="5" y="19"/>
                    </a:lnTo>
                    <a:lnTo>
                      <a:pt x="5" y="17"/>
                    </a:lnTo>
                    <a:lnTo>
                      <a:pt x="6" y="13"/>
                    </a:lnTo>
                    <a:lnTo>
                      <a:pt x="8" y="12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9" y="8"/>
                    </a:lnTo>
                    <a:lnTo>
                      <a:pt x="30" y="8"/>
                    </a:lnTo>
                    <a:lnTo>
                      <a:pt x="35" y="9"/>
                    </a:lnTo>
                    <a:lnTo>
                      <a:pt x="41" y="10"/>
                    </a:lnTo>
                    <a:lnTo>
                      <a:pt x="46" y="12"/>
                    </a:lnTo>
                    <a:lnTo>
                      <a:pt x="52" y="16"/>
                    </a:lnTo>
                    <a:lnTo>
                      <a:pt x="52" y="16"/>
                    </a:lnTo>
                    <a:lnTo>
                      <a:pt x="75" y="34"/>
                    </a:lnTo>
                    <a:lnTo>
                      <a:pt x="87" y="42"/>
                    </a:lnTo>
                    <a:lnTo>
                      <a:pt x="92" y="44"/>
                    </a:lnTo>
                    <a:lnTo>
                      <a:pt x="96" y="45"/>
                    </a:lnTo>
                    <a:lnTo>
                      <a:pt x="96" y="45"/>
                    </a:lnTo>
                    <a:lnTo>
                      <a:pt x="107" y="47"/>
                    </a:lnTo>
                    <a:lnTo>
                      <a:pt x="115" y="47"/>
                    </a:lnTo>
                    <a:lnTo>
                      <a:pt x="122" y="46"/>
                    </a:lnTo>
                    <a:lnTo>
                      <a:pt x="130" y="43"/>
                    </a:lnTo>
                    <a:lnTo>
                      <a:pt x="130" y="43"/>
                    </a:lnTo>
                    <a:lnTo>
                      <a:pt x="125" y="35"/>
                    </a:lnTo>
                    <a:lnTo>
                      <a:pt x="125" y="35"/>
                    </a:lnTo>
                    <a:lnTo>
                      <a:pt x="125" y="35"/>
                    </a:lnTo>
                    <a:lnTo>
                      <a:pt x="114" y="38"/>
                    </a:lnTo>
                    <a:lnTo>
                      <a:pt x="109" y="38"/>
                    </a:lnTo>
                    <a:lnTo>
                      <a:pt x="105" y="38"/>
                    </a:lnTo>
                    <a:lnTo>
                      <a:pt x="100" y="37"/>
                    </a:lnTo>
                    <a:lnTo>
                      <a:pt x="94" y="35"/>
                    </a:lnTo>
                    <a:lnTo>
                      <a:pt x="81" y="26"/>
                    </a:lnTo>
                    <a:lnTo>
                      <a:pt x="81" y="26"/>
                    </a:lnTo>
                    <a:lnTo>
                      <a:pt x="66" y="16"/>
                    </a:lnTo>
                    <a:lnTo>
                      <a:pt x="55" y="8"/>
                    </a:lnTo>
                    <a:lnTo>
                      <a:pt x="44" y="4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27" y="0"/>
                    </a:lnTo>
                    <a:lnTo>
                      <a:pt x="20" y="0"/>
                    </a:lnTo>
                    <a:lnTo>
                      <a:pt x="15" y="3"/>
                    </a:lnTo>
                    <a:lnTo>
                      <a:pt x="10" y="4"/>
                    </a:lnTo>
                    <a:lnTo>
                      <a:pt x="6" y="7"/>
                    </a:lnTo>
                    <a:lnTo>
                      <a:pt x="4" y="9"/>
                    </a:lnTo>
                    <a:lnTo>
                      <a:pt x="2" y="13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1" y="29"/>
                    </a:lnTo>
                    <a:lnTo>
                      <a:pt x="4" y="32"/>
                    </a:lnTo>
                    <a:lnTo>
                      <a:pt x="6" y="35"/>
                    </a:lnTo>
                    <a:lnTo>
                      <a:pt x="10" y="38"/>
                    </a:lnTo>
                    <a:lnTo>
                      <a:pt x="16" y="41"/>
                    </a:lnTo>
                    <a:lnTo>
                      <a:pt x="21" y="43"/>
                    </a:lnTo>
                    <a:lnTo>
                      <a:pt x="21" y="43"/>
                    </a:lnTo>
                    <a:lnTo>
                      <a:pt x="34" y="45"/>
                    </a:lnTo>
                    <a:lnTo>
                      <a:pt x="47" y="44"/>
                    </a:lnTo>
                    <a:lnTo>
                      <a:pt x="59" y="43"/>
                    </a:lnTo>
                    <a:lnTo>
                      <a:pt x="70" y="38"/>
                    </a:lnTo>
                    <a:lnTo>
                      <a:pt x="70" y="38"/>
                    </a:lnTo>
                    <a:lnTo>
                      <a:pt x="70" y="38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48" name="Freeform 124"/>
              <p:cNvSpPr>
                <a:spLocks/>
              </p:cNvSpPr>
              <p:nvPr/>
            </p:nvSpPr>
            <p:spPr bwMode="auto">
              <a:xfrm>
                <a:off x="5074" y="2227"/>
                <a:ext cx="28" cy="14"/>
              </a:xfrm>
              <a:custGeom>
                <a:avLst/>
                <a:gdLst/>
                <a:ahLst/>
                <a:cxnLst>
                  <a:cxn ang="0">
                    <a:pos x="25" y="20"/>
                  </a:cxn>
                  <a:cxn ang="0">
                    <a:pos x="25" y="20"/>
                  </a:cxn>
                  <a:cxn ang="0">
                    <a:pos x="30" y="25"/>
                  </a:cxn>
                  <a:cxn ang="0">
                    <a:pos x="37" y="28"/>
                  </a:cxn>
                  <a:cxn ang="0">
                    <a:pos x="44" y="30"/>
                  </a:cxn>
                  <a:cxn ang="0">
                    <a:pos x="51" y="32"/>
                  </a:cxn>
                  <a:cxn ang="0">
                    <a:pos x="65" y="33"/>
                  </a:cxn>
                  <a:cxn ang="0">
                    <a:pos x="78" y="33"/>
                  </a:cxn>
                  <a:cxn ang="0">
                    <a:pos x="78" y="33"/>
                  </a:cxn>
                  <a:cxn ang="0">
                    <a:pos x="84" y="39"/>
                  </a:cxn>
                  <a:cxn ang="0">
                    <a:pos x="84" y="39"/>
                  </a:cxn>
                  <a:cxn ang="0">
                    <a:pos x="84" y="39"/>
                  </a:cxn>
                  <a:cxn ang="0">
                    <a:pos x="72" y="41"/>
                  </a:cxn>
                  <a:cxn ang="0">
                    <a:pos x="65" y="42"/>
                  </a:cxn>
                  <a:cxn ang="0">
                    <a:pos x="57" y="42"/>
                  </a:cxn>
                  <a:cxn ang="0">
                    <a:pos x="50" y="41"/>
                  </a:cxn>
                  <a:cxn ang="0">
                    <a:pos x="42" y="39"/>
                  </a:cxn>
                  <a:cxn ang="0">
                    <a:pos x="35" y="36"/>
                  </a:cxn>
                  <a:cxn ang="0">
                    <a:pos x="28" y="31"/>
                  </a:cxn>
                  <a:cxn ang="0">
                    <a:pos x="28" y="31"/>
                  </a:cxn>
                  <a:cxn ang="0">
                    <a:pos x="19" y="22"/>
                  </a:cxn>
                  <a:cxn ang="0">
                    <a:pos x="14" y="17"/>
                  </a:cxn>
                  <a:cxn ang="0">
                    <a:pos x="10" y="12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3" y="1"/>
                  </a:cxn>
                  <a:cxn ang="0">
                    <a:pos x="11" y="3"/>
                  </a:cxn>
                  <a:cxn ang="0">
                    <a:pos x="11" y="3"/>
                  </a:cxn>
                  <a:cxn ang="0">
                    <a:pos x="25" y="20"/>
                  </a:cxn>
                  <a:cxn ang="0">
                    <a:pos x="25" y="20"/>
                  </a:cxn>
                </a:cxnLst>
                <a:rect l="0" t="0" r="r" b="b"/>
                <a:pathLst>
                  <a:path w="84" h="42">
                    <a:moveTo>
                      <a:pt x="25" y="20"/>
                    </a:moveTo>
                    <a:lnTo>
                      <a:pt x="25" y="20"/>
                    </a:lnTo>
                    <a:lnTo>
                      <a:pt x="30" y="25"/>
                    </a:lnTo>
                    <a:lnTo>
                      <a:pt x="37" y="28"/>
                    </a:lnTo>
                    <a:lnTo>
                      <a:pt x="44" y="30"/>
                    </a:lnTo>
                    <a:lnTo>
                      <a:pt x="51" y="32"/>
                    </a:lnTo>
                    <a:lnTo>
                      <a:pt x="65" y="33"/>
                    </a:lnTo>
                    <a:lnTo>
                      <a:pt x="78" y="33"/>
                    </a:lnTo>
                    <a:lnTo>
                      <a:pt x="78" y="33"/>
                    </a:lnTo>
                    <a:lnTo>
                      <a:pt x="84" y="39"/>
                    </a:lnTo>
                    <a:lnTo>
                      <a:pt x="84" y="39"/>
                    </a:lnTo>
                    <a:lnTo>
                      <a:pt x="84" y="39"/>
                    </a:lnTo>
                    <a:lnTo>
                      <a:pt x="72" y="41"/>
                    </a:lnTo>
                    <a:lnTo>
                      <a:pt x="65" y="42"/>
                    </a:lnTo>
                    <a:lnTo>
                      <a:pt x="57" y="42"/>
                    </a:lnTo>
                    <a:lnTo>
                      <a:pt x="50" y="41"/>
                    </a:lnTo>
                    <a:lnTo>
                      <a:pt x="42" y="39"/>
                    </a:lnTo>
                    <a:lnTo>
                      <a:pt x="35" y="36"/>
                    </a:lnTo>
                    <a:lnTo>
                      <a:pt x="28" y="31"/>
                    </a:lnTo>
                    <a:lnTo>
                      <a:pt x="28" y="31"/>
                    </a:lnTo>
                    <a:lnTo>
                      <a:pt x="19" y="22"/>
                    </a:lnTo>
                    <a:lnTo>
                      <a:pt x="14" y="17"/>
                    </a:lnTo>
                    <a:lnTo>
                      <a:pt x="10" y="12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25" y="20"/>
                    </a:lnTo>
                    <a:lnTo>
                      <a:pt x="25" y="2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49" name="Freeform 125"/>
              <p:cNvSpPr>
                <a:spLocks/>
              </p:cNvSpPr>
              <p:nvPr/>
            </p:nvSpPr>
            <p:spPr bwMode="auto">
              <a:xfrm>
                <a:off x="5060" y="2224"/>
                <a:ext cx="21" cy="6"/>
              </a:xfrm>
              <a:custGeom>
                <a:avLst/>
                <a:gdLst/>
                <a:ahLst/>
                <a:cxnLst>
                  <a:cxn ang="0">
                    <a:pos x="9" y="13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9" y="4"/>
                  </a:cxn>
                  <a:cxn ang="0">
                    <a:pos x="18" y="1"/>
                  </a:cxn>
                  <a:cxn ang="0">
                    <a:pos x="26" y="0"/>
                  </a:cxn>
                  <a:cxn ang="0">
                    <a:pos x="34" y="0"/>
                  </a:cxn>
                  <a:cxn ang="0">
                    <a:pos x="42" y="0"/>
                  </a:cxn>
                  <a:cxn ang="0">
                    <a:pos x="50" y="1"/>
                  </a:cxn>
                  <a:cxn ang="0">
                    <a:pos x="66" y="6"/>
                  </a:cxn>
                  <a:cxn ang="0">
                    <a:pos x="66" y="6"/>
                  </a:cxn>
                  <a:cxn ang="0">
                    <a:pos x="66" y="17"/>
                  </a:cxn>
                  <a:cxn ang="0">
                    <a:pos x="66" y="17"/>
                  </a:cxn>
                  <a:cxn ang="0">
                    <a:pos x="66" y="17"/>
                  </a:cxn>
                  <a:cxn ang="0">
                    <a:pos x="53" y="12"/>
                  </a:cxn>
                  <a:cxn ang="0">
                    <a:pos x="39" y="10"/>
                  </a:cxn>
                  <a:cxn ang="0">
                    <a:pos x="32" y="9"/>
                  </a:cxn>
                  <a:cxn ang="0">
                    <a:pos x="25" y="9"/>
                  </a:cxn>
                  <a:cxn ang="0">
                    <a:pos x="18" y="11"/>
                  </a:cxn>
                  <a:cxn ang="0">
                    <a:pos x="9" y="13"/>
                  </a:cxn>
                  <a:cxn ang="0">
                    <a:pos x="9" y="13"/>
                  </a:cxn>
                  <a:cxn ang="0">
                    <a:pos x="9" y="13"/>
                  </a:cxn>
                </a:cxnLst>
                <a:rect l="0" t="0" r="r" b="b"/>
                <a:pathLst>
                  <a:path w="66" h="17">
                    <a:moveTo>
                      <a:pt x="9" y="13"/>
                    </a:move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9" y="4"/>
                    </a:lnTo>
                    <a:lnTo>
                      <a:pt x="18" y="1"/>
                    </a:lnTo>
                    <a:lnTo>
                      <a:pt x="26" y="0"/>
                    </a:lnTo>
                    <a:lnTo>
                      <a:pt x="34" y="0"/>
                    </a:lnTo>
                    <a:lnTo>
                      <a:pt x="42" y="0"/>
                    </a:lnTo>
                    <a:lnTo>
                      <a:pt x="50" y="1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17"/>
                    </a:lnTo>
                    <a:lnTo>
                      <a:pt x="66" y="17"/>
                    </a:lnTo>
                    <a:lnTo>
                      <a:pt x="66" y="17"/>
                    </a:lnTo>
                    <a:lnTo>
                      <a:pt x="53" y="12"/>
                    </a:lnTo>
                    <a:lnTo>
                      <a:pt x="39" y="10"/>
                    </a:lnTo>
                    <a:lnTo>
                      <a:pt x="32" y="9"/>
                    </a:lnTo>
                    <a:lnTo>
                      <a:pt x="25" y="9"/>
                    </a:lnTo>
                    <a:lnTo>
                      <a:pt x="18" y="11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50" name="Freeform 126"/>
              <p:cNvSpPr>
                <a:spLocks/>
              </p:cNvSpPr>
              <p:nvPr/>
            </p:nvSpPr>
            <p:spPr bwMode="auto">
              <a:xfrm>
                <a:off x="5069" y="2228"/>
                <a:ext cx="11" cy="7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17" y="10"/>
                  </a:cxn>
                  <a:cxn ang="0">
                    <a:pos x="30" y="15"/>
                  </a:cxn>
                  <a:cxn ang="0">
                    <a:pos x="30" y="15"/>
                  </a:cxn>
                  <a:cxn ang="0">
                    <a:pos x="34" y="17"/>
                  </a:cxn>
                  <a:cxn ang="0">
                    <a:pos x="36" y="18"/>
                  </a:cxn>
                  <a:cxn ang="0">
                    <a:pos x="36" y="18"/>
                  </a:cxn>
                  <a:cxn ang="0">
                    <a:pos x="34" y="23"/>
                  </a:cxn>
                  <a:cxn ang="0">
                    <a:pos x="34" y="23"/>
                  </a:cxn>
                  <a:cxn ang="0">
                    <a:pos x="34" y="23"/>
                  </a:cxn>
                  <a:cxn ang="0">
                    <a:pos x="13" y="1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" y="0"/>
                  </a:cxn>
                  <a:cxn ang="0">
                    <a:pos x="4" y="0"/>
                  </a:cxn>
                </a:cxnLst>
                <a:rect l="0" t="0" r="r" b="b"/>
                <a:pathLst>
                  <a:path w="36" h="23">
                    <a:moveTo>
                      <a:pt x="4" y="0"/>
                    </a:moveTo>
                    <a:lnTo>
                      <a:pt x="4" y="0"/>
                    </a:lnTo>
                    <a:lnTo>
                      <a:pt x="17" y="10"/>
                    </a:lnTo>
                    <a:lnTo>
                      <a:pt x="30" y="15"/>
                    </a:lnTo>
                    <a:lnTo>
                      <a:pt x="30" y="15"/>
                    </a:lnTo>
                    <a:lnTo>
                      <a:pt x="34" y="17"/>
                    </a:lnTo>
                    <a:lnTo>
                      <a:pt x="36" y="18"/>
                    </a:lnTo>
                    <a:lnTo>
                      <a:pt x="36" y="18"/>
                    </a:lnTo>
                    <a:lnTo>
                      <a:pt x="34" y="23"/>
                    </a:lnTo>
                    <a:lnTo>
                      <a:pt x="34" y="23"/>
                    </a:lnTo>
                    <a:lnTo>
                      <a:pt x="34" y="23"/>
                    </a:lnTo>
                    <a:lnTo>
                      <a:pt x="13" y="1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51" name="Freeform 127"/>
              <p:cNvSpPr>
                <a:spLocks/>
              </p:cNvSpPr>
              <p:nvPr/>
            </p:nvSpPr>
            <p:spPr bwMode="auto">
              <a:xfrm>
                <a:off x="5081" y="2227"/>
                <a:ext cx="21" cy="8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14" y="3"/>
                  </a:cxn>
                  <a:cxn ang="0">
                    <a:pos x="18" y="1"/>
                  </a:cxn>
                  <a:cxn ang="0">
                    <a:pos x="25" y="1"/>
                  </a:cxn>
                  <a:cxn ang="0">
                    <a:pos x="27" y="2"/>
                  </a:cxn>
                  <a:cxn ang="0">
                    <a:pos x="28" y="3"/>
                  </a:cxn>
                  <a:cxn ang="0">
                    <a:pos x="27" y="12"/>
                  </a:cxn>
                  <a:cxn ang="0">
                    <a:pos x="28" y="17"/>
                  </a:cxn>
                  <a:cxn ang="0">
                    <a:pos x="31" y="21"/>
                  </a:cxn>
                  <a:cxn ang="0">
                    <a:pos x="35" y="20"/>
                  </a:cxn>
                  <a:cxn ang="0">
                    <a:pos x="39" y="13"/>
                  </a:cxn>
                  <a:cxn ang="0">
                    <a:pos x="40" y="0"/>
                  </a:cxn>
                  <a:cxn ang="0">
                    <a:pos x="55" y="12"/>
                  </a:cxn>
                  <a:cxn ang="0">
                    <a:pos x="56" y="17"/>
                  </a:cxn>
                  <a:cxn ang="0">
                    <a:pos x="54" y="23"/>
                  </a:cxn>
                  <a:cxn ang="0">
                    <a:pos x="53" y="23"/>
                  </a:cxn>
                  <a:cxn ang="0">
                    <a:pos x="48" y="18"/>
                  </a:cxn>
                  <a:cxn ang="0">
                    <a:pos x="46" y="17"/>
                  </a:cxn>
                  <a:cxn ang="0">
                    <a:pos x="43" y="18"/>
                  </a:cxn>
                  <a:cxn ang="0">
                    <a:pos x="40" y="20"/>
                  </a:cxn>
                  <a:cxn ang="0">
                    <a:pos x="34" y="28"/>
                  </a:cxn>
                  <a:cxn ang="0">
                    <a:pos x="31" y="27"/>
                  </a:cxn>
                  <a:cxn ang="0">
                    <a:pos x="26" y="22"/>
                  </a:cxn>
                  <a:cxn ang="0">
                    <a:pos x="20" y="17"/>
                  </a:cxn>
                  <a:cxn ang="0">
                    <a:pos x="18" y="14"/>
                  </a:cxn>
                  <a:cxn ang="0">
                    <a:pos x="18" y="9"/>
                  </a:cxn>
                  <a:cxn ang="0">
                    <a:pos x="18" y="7"/>
                  </a:cxn>
                  <a:cxn ang="0">
                    <a:pos x="14" y="9"/>
                  </a:cxn>
                  <a:cxn ang="0">
                    <a:pos x="9" y="13"/>
                  </a:cxn>
                  <a:cxn ang="0">
                    <a:pos x="3" y="18"/>
                  </a:cxn>
                  <a:cxn ang="0">
                    <a:pos x="3" y="19"/>
                  </a:cxn>
                  <a:cxn ang="0">
                    <a:pos x="1" y="16"/>
                  </a:cxn>
                  <a:cxn ang="0">
                    <a:pos x="0" y="12"/>
                  </a:cxn>
                </a:cxnLst>
                <a:rect l="0" t="0" r="r" b="b"/>
                <a:pathLst>
                  <a:path w="56" h="28">
                    <a:moveTo>
                      <a:pt x="0" y="12"/>
                    </a:moveTo>
                    <a:lnTo>
                      <a:pt x="0" y="12"/>
                    </a:lnTo>
                    <a:lnTo>
                      <a:pt x="7" y="7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8" y="1"/>
                    </a:lnTo>
                    <a:lnTo>
                      <a:pt x="22" y="1"/>
                    </a:lnTo>
                    <a:lnTo>
                      <a:pt x="25" y="1"/>
                    </a:lnTo>
                    <a:lnTo>
                      <a:pt x="27" y="2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28" y="3"/>
                    </a:lnTo>
                    <a:lnTo>
                      <a:pt x="27" y="12"/>
                    </a:lnTo>
                    <a:lnTo>
                      <a:pt x="27" y="12"/>
                    </a:lnTo>
                    <a:lnTo>
                      <a:pt x="27" y="15"/>
                    </a:lnTo>
                    <a:lnTo>
                      <a:pt x="28" y="17"/>
                    </a:lnTo>
                    <a:lnTo>
                      <a:pt x="29" y="19"/>
                    </a:lnTo>
                    <a:lnTo>
                      <a:pt x="31" y="21"/>
                    </a:lnTo>
                    <a:lnTo>
                      <a:pt x="33" y="21"/>
                    </a:lnTo>
                    <a:lnTo>
                      <a:pt x="35" y="20"/>
                    </a:lnTo>
                    <a:lnTo>
                      <a:pt x="38" y="17"/>
                    </a:lnTo>
                    <a:lnTo>
                      <a:pt x="39" y="13"/>
                    </a:lnTo>
                    <a:lnTo>
                      <a:pt x="39" y="13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6" y="17"/>
                    </a:lnTo>
                    <a:lnTo>
                      <a:pt x="54" y="23"/>
                    </a:lnTo>
                    <a:lnTo>
                      <a:pt x="54" y="23"/>
                    </a:lnTo>
                    <a:lnTo>
                      <a:pt x="54" y="25"/>
                    </a:lnTo>
                    <a:lnTo>
                      <a:pt x="53" y="23"/>
                    </a:lnTo>
                    <a:lnTo>
                      <a:pt x="51" y="21"/>
                    </a:lnTo>
                    <a:lnTo>
                      <a:pt x="48" y="18"/>
                    </a:lnTo>
                    <a:lnTo>
                      <a:pt x="48" y="18"/>
                    </a:lnTo>
                    <a:lnTo>
                      <a:pt x="46" y="17"/>
                    </a:lnTo>
                    <a:lnTo>
                      <a:pt x="44" y="17"/>
                    </a:lnTo>
                    <a:lnTo>
                      <a:pt x="43" y="18"/>
                    </a:lnTo>
                    <a:lnTo>
                      <a:pt x="40" y="20"/>
                    </a:lnTo>
                    <a:lnTo>
                      <a:pt x="40" y="20"/>
                    </a:lnTo>
                    <a:lnTo>
                      <a:pt x="38" y="25"/>
                    </a:lnTo>
                    <a:lnTo>
                      <a:pt x="34" y="28"/>
                    </a:lnTo>
                    <a:lnTo>
                      <a:pt x="33" y="28"/>
                    </a:lnTo>
                    <a:lnTo>
                      <a:pt x="31" y="27"/>
                    </a:lnTo>
                    <a:lnTo>
                      <a:pt x="28" y="26"/>
                    </a:lnTo>
                    <a:lnTo>
                      <a:pt x="26" y="22"/>
                    </a:lnTo>
                    <a:lnTo>
                      <a:pt x="26" y="22"/>
                    </a:lnTo>
                    <a:lnTo>
                      <a:pt x="20" y="17"/>
                    </a:lnTo>
                    <a:lnTo>
                      <a:pt x="18" y="15"/>
                    </a:lnTo>
                    <a:lnTo>
                      <a:pt x="18" y="14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8" y="8"/>
                    </a:lnTo>
                    <a:lnTo>
                      <a:pt x="18" y="7"/>
                    </a:lnTo>
                    <a:lnTo>
                      <a:pt x="16" y="7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9" y="13"/>
                    </a:lnTo>
                    <a:lnTo>
                      <a:pt x="6" y="15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9"/>
                    </a:lnTo>
                    <a:lnTo>
                      <a:pt x="2" y="18"/>
                    </a:lnTo>
                    <a:lnTo>
                      <a:pt x="1" y="1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52" name="Freeform 128"/>
              <p:cNvSpPr>
                <a:spLocks/>
              </p:cNvSpPr>
              <p:nvPr/>
            </p:nvSpPr>
            <p:spPr bwMode="auto">
              <a:xfrm>
                <a:off x="5111" y="2227"/>
                <a:ext cx="32" cy="14"/>
              </a:xfrm>
              <a:custGeom>
                <a:avLst/>
                <a:gdLst/>
                <a:ahLst/>
                <a:cxnLst>
                  <a:cxn ang="0">
                    <a:pos x="92" y="29"/>
                  </a:cxn>
                  <a:cxn ang="0">
                    <a:pos x="92" y="29"/>
                  </a:cxn>
                  <a:cxn ang="0">
                    <a:pos x="85" y="30"/>
                  </a:cxn>
                  <a:cxn ang="0">
                    <a:pos x="75" y="31"/>
                  </a:cxn>
                  <a:cxn ang="0">
                    <a:pos x="64" y="31"/>
                  </a:cxn>
                  <a:cxn ang="0">
                    <a:pos x="52" y="29"/>
                  </a:cxn>
                  <a:cxn ang="0">
                    <a:pos x="41" y="27"/>
                  </a:cxn>
                  <a:cxn ang="0">
                    <a:pos x="31" y="22"/>
                  </a:cxn>
                  <a:cxn ang="0">
                    <a:pos x="26" y="18"/>
                  </a:cxn>
                  <a:cxn ang="0">
                    <a:pos x="23" y="14"/>
                  </a:cxn>
                  <a:cxn ang="0">
                    <a:pos x="19" y="10"/>
                  </a:cxn>
                  <a:cxn ang="0">
                    <a:pos x="17" y="4"/>
                  </a:cxn>
                  <a:cxn ang="0">
                    <a:pos x="17" y="4"/>
                  </a:cxn>
                  <a:cxn ang="0">
                    <a:pos x="15" y="2"/>
                  </a:cxn>
                  <a:cxn ang="0">
                    <a:pos x="13" y="1"/>
                  </a:cxn>
                  <a:cxn ang="0">
                    <a:pos x="6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6" y="8"/>
                  </a:cxn>
                  <a:cxn ang="0">
                    <a:pos x="11" y="8"/>
                  </a:cxn>
                  <a:cxn ang="0">
                    <a:pos x="11" y="8"/>
                  </a:cxn>
                  <a:cxn ang="0">
                    <a:pos x="13" y="9"/>
                  </a:cxn>
                  <a:cxn ang="0">
                    <a:pos x="15" y="13"/>
                  </a:cxn>
                  <a:cxn ang="0">
                    <a:pos x="15" y="13"/>
                  </a:cxn>
                  <a:cxn ang="0">
                    <a:pos x="18" y="18"/>
                  </a:cxn>
                  <a:cxn ang="0">
                    <a:pos x="25" y="25"/>
                  </a:cxn>
                  <a:cxn ang="0">
                    <a:pos x="29" y="29"/>
                  </a:cxn>
                  <a:cxn ang="0">
                    <a:pos x="35" y="33"/>
                  </a:cxn>
                  <a:cxn ang="0">
                    <a:pos x="40" y="35"/>
                  </a:cxn>
                  <a:cxn ang="0">
                    <a:pos x="48" y="37"/>
                  </a:cxn>
                  <a:cxn ang="0">
                    <a:pos x="48" y="37"/>
                  </a:cxn>
                  <a:cxn ang="0">
                    <a:pos x="61" y="40"/>
                  </a:cxn>
                  <a:cxn ang="0">
                    <a:pos x="72" y="41"/>
                  </a:cxn>
                  <a:cxn ang="0">
                    <a:pos x="81" y="40"/>
                  </a:cxn>
                  <a:cxn ang="0">
                    <a:pos x="90" y="37"/>
                  </a:cxn>
                  <a:cxn ang="0">
                    <a:pos x="90" y="37"/>
                  </a:cxn>
                  <a:cxn ang="0">
                    <a:pos x="92" y="35"/>
                  </a:cxn>
                  <a:cxn ang="0">
                    <a:pos x="93" y="33"/>
                  </a:cxn>
                  <a:cxn ang="0">
                    <a:pos x="92" y="29"/>
                  </a:cxn>
                  <a:cxn ang="0">
                    <a:pos x="92" y="29"/>
                  </a:cxn>
                  <a:cxn ang="0">
                    <a:pos x="92" y="29"/>
                  </a:cxn>
                </a:cxnLst>
                <a:rect l="0" t="0" r="r" b="b"/>
                <a:pathLst>
                  <a:path w="93" h="41">
                    <a:moveTo>
                      <a:pt x="92" y="29"/>
                    </a:moveTo>
                    <a:lnTo>
                      <a:pt x="92" y="29"/>
                    </a:lnTo>
                    <a:lnTo>
                      <a:pt x="85" y="30"/>
                    </a:lnTo>
                    <a:lnTo>
                      <a:pt x="75" y="31"/>
                    </a:lnTo>
                    <a:lnTo>
                      <a:pt x="64" y="31"/>
                    </a:lnTo>
                    <a:lnTo>
                      <a:pt x="52" y="29"/>
                    </a:lnTo>
                    <a:lnTo>
                      <a:pt x="41" y="27"/>
                    </a:lnTo>
                    <a:lnTo>
                      <a:pt x="31" y="22"/>
                    </a:lnTo>
                    <a:lnTo>
                      <a:pt x="26" y="18"/>
                    </a:lnTo>
                    <a:lnTo>
                      <a:pt x="23" y="14"/>
                    </a:lnTo>
                    <a:lnTo>
                      <a:pt x="19" y="10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5" y="2"/>
                    </a:lnTo>
                    <a:lnTo>
                      <a:pt x="13" y="1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6" y="8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13" y="9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8" y="18"/>
                    </a:lnTo>
                    <a:lnTo>
                      <a:pt x="25" y="25"/>
                    </a:lnTo>
                    <a:lnTo>
                      <a:pt x="29" y="29"/>
                    </a:lnTo>
                    <a:lnTo>
                      <a:pt x="35" y="33"/>
                    </a:lnTo>
                    <a:lnTo>
                      <a:pt x="40" y="35"/>
                    </a:lnTo>
                    <a:lnTo>
                      <a:pt x="48" y="37"/>
                    </a:lnTo>
                    <a:lnTo>
                      <a:pt x="48" y="37"/>
                    </a:lnTo>
                    <a:lnTo>
                      <a:pt x="61" y="40"/>
                    </a:lnTo>
                    <a:lnTo>
                      <a:pt x="72" y="41"/>
                    </a:lnTo>
                    <a:lnTo>
                      <a:pt x="81" y="40"/>
                    </a:lnTo>
                    <a:lnTo>
                      <a:pt x="90" y="37"/>
                    </a:lnTo>
                    <a:lnTo>
                      <a:pt x="90" y="37"/>
                    </a:lnTo>
                    <a:lnTo>
                      <a:pt x="92" y="35"/>
                    </a:lnTo>
                    <a:lnTo>
                      <a:pt x="93" y="33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53" name="Freeform 129"/>
              <p:cNvSpPr>
                <a:spLocks/>
              </p:cNvSpPr>
              <p:nvPr/>
            </p:nvSpPr>
            <p:spPr bwMode="auto">
              <a:xfrm>
                <a:off x="5102" y="2227"/>
                <a:ext cx="21" cy="14"/>
              </a:xfrm>
              <a:custGeom>
                <a:avLst/>
                <a:gdLst/>
                <a:ahLst/>
                <a:cxnLst>
                  <a:cxn ang="0">
                    <a:pos x="1" y="10"/>
                  </a:cxn>
                  <a:cxn ang="0">
                    <a:pos x="1" y="10"/>
                  </a:cxn>
                  <a:cxn ang="0">
                    <a:pos x="10" y="14"/>
                  </a:cxn>
                  <a:cxn ang="0">
                    <a:pos x="12" y="15"/>
                  </a:cxn>
                  <a:cxn ang="0">
                    <a:pos x="12" y="16"/>
                  </a:cxn>
                  <a:cxn ang="0">
                    <a:pos x="12" y="16"/>
                  </a:cxn>
                  <a:cxn ang="0">
                    <a:pos x="15" y="19"/>
                  </a:cxn>
                  <a:cxn ang="0">
                    <a:pos x="17" y="21"/>
                  </a:cxn>
                  <a:cxn ang="0">
                    <a:pos x="17" y="19"/>
                  </a:cxn>
                  <a:cxn ang="0">
                    <a:pos x="17" y="18"/>
                  </a:cxn>
                  <a:cxn ang="0">
                    <a:pos x="15" y="14"/>
                  </a:cxn>
                  <a:cxn ang="0">
                    <a:pos x="15" y="14"/>
                  </a:cxn>
                  <a:cxn ang="0">
                    <a:pos x="15" y="10"/>
                  </a:cxn>
                  <a:cxn ang="0">
                    <a:pos x="15" y="5"/>
                  </a:cxn>
                  <a:cxn ang="0">
                    <a:pos x="16" y="2"/>
                  </a:cxn>
                  <a:cxn ang="0">
                    <a:pos x="17" y="0"/>
                  </a:cxn>
                  <a:cxn ang="0">
                    <a:pos x="19" y="0"/>
                  </a:cxn>
                  <a:cxn ang="0">
                    <a:pos x="21" y="0"/>
                  </a:cxn>
                  <a:cxn ang="0">
                    <a:pos x="22" y="2"/>
                  </a:cxn>
                  <a:cxn ang="0">
                    <a:pos x="24" y="8"/>
                  </a:cxn>
                  <a:cxn ang="0">
                    <a:pos x="24" y="8"/>
                  </a:cxn>
                  <a:cxn ang="0">
                    <a:pos x="30" y="16"/>
                  </a:cxn>
                  <a:cxn ang="0">
                    <a:pos x="33" y="19"/>
                  </a:cxn>
                  <a:cxn ang="0">
                    <a:pos x="36" y="23"/>
                  </a:cxn>
                  <a:cxn ang="0">
                    <a:pos x="36" y="23"/>
                  </a:cxn>
                  <a:cxn ang="0">
                    <a:pos x="40" y="24"/>
                  </a:cxn>
                  <a:cxn ang="0">
                    <a:pos x="41" y="24"/>
                  </a:cxn>
                  <a:cxn ang="0">
                    <a:pos x="41" y="23"/>
                  </a:cxn>
                  <a:cxn ang="0">
                    <a:pos x="38" y="19"/>
                  </a:cxn>
                  <a:cxn ang="0">
                    <a:pos x="38" y="19"/>
                  </a:cxn>
                  <a:cxn ang="0">
                    <a:pos x="37" y="15"/>
                  </a:cxn>
                  <a:cxn ang="0">
                    <a:pos x="36" y="12"/>
                  </a:cxn>
                  <a:cxn ang="0">
                    <a:pos x="36" y="8"/>
                  </a:cxn>
                  <a:cxn ang="0">
                    <a:pos x="36" y="8"/>
                  </a:cxn>
                  <a:cxn ang="0">
                    <a:pos x="37" y="5"/>
                  </a:cxn>
                  <a:cxn ang="0">
                    <a:pos x="38" y="4"/>
                  </a:cxn>
                  <a:cxn ang="0">
                    <a:pos x="40" y="4"/>
                  </a:cxn>
                  <a:cxn ang="0">
                    <a:pos x="40" y="8"/>
                  </a:cxn>
                  <a:cxn ang="0">
                    <a:pos x="40" y="8"/>
                  </a:cxn>
                  <a:cxn ang="0">
                    <a:pos x="40" y="10"/>
                  </a:cxn>
                  <a:cxn ang="0">
                    <a:pos x="41" y="13"/>
                  </a:cxn>
                  <a:cxn ang="0">
                    <a:pos x="46" y="18"/>
                  </a:cxn>
                  <a:cxn ang="0">
                    <a:pos x="53" y="25"/>
                  </a:cxn>
                  <a:cxn ang="0">
                    <a:pos x="56" y="29"/>
                  </a:cxn>
                  <a:cxn ang="0">
                    <a:pos x="59" y="34"/>
                  </a:cxn>
                  <a:cxn ang="0">
                    <a:pos x="59" y="34"/>
                  </a:cxn>
                  <a:cxn ang="0">
                    <a:pos x="58" y="36"/>
                  </a:cxn>
                  <a:cxn ang="0">
                    <a:pos x="55" y="38"/>
                  </a:cxn>
                  <a:cxn ang="0">
                    <a:pos x="49" y="40"/>
                  </a:cxn>
                  <a:cxn ang="0">
                    <a:pos x="44" y="41"/>
                  </a:cxn>
                  <a:cxn ang="0">
                    <a:pos x="37" y="41"/>
                  </a:cxn>
                  <a:cxn ang="0">
                    <a:pos x="30" y="41"/>
                  </a:cxn>
                  <a:cxn ang="0">
                    <a:pos x="23" y="39"/>
                  </a:cxn>
                  <a:cxn ang="0">
                    <a:pos x="18" y="37"/>
                  </a:cxn>
                  <a:cxn ang="0">
                    <a:pos x="18" y="37"/>
                  </a:cxn>
                  <a:cxn ang="0">
                    <a:pos x="5" y="29"/>
                  </a:cxn>
                  <a:cxn ang="0">
                    <a:pos x="1" y="26"/>
                  </a:cxn>
                  <a:cxn ang="0">
                    <a:pos x="0" y="24"/>
                  </a:cxn>
                  <a:cxn ang="0">
                    <a:pos x="0" y="24"/>
                  </a:cxn>
                  <a:cxn ang="0">
                    <a:pos x="1" y="10"/>
                  </a:cxn>
                  <a:cxn ang="0">
                    <a:pos x="1" y="10"/>
                  </a:cxn>
                  <a:cxn ang="0">
                    <a:pos x="1" y="10"/>
                  </a:cxn>
                </a:cxnLst>
                <a:rect l="0" t="0" r="r" b="b"/>
                <a:pathLst>
                  <a:path w="59" h="41">
                    <a:moveTo>
                      <a:pt x="1" y="10"/>
                    </a:moveTo>
                    <a:lnTo>
                      <a:pt x="1" y="10"/>
                    </a:lnTo>
                    <a:lnTo>
                      <a:pt x="10" y="14"/>
                    </a:lnTo>
                    <a:lnTo>
                      <a:pt x="12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5" y="19"/>
                    </a:lnTo>
                    <a:lnTo>
                      <a:pt x="17" y="21"/>
                    </a:lnTo>
                    <a:lnTo>
                      <a:pt x="17" y="19"/>
                    </a:lnTo>
                    <a:lnTo>
                      <a:pt x="17" y="18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5" y="10"/>
                    </a:lnTo>
                    <a:lnTo>
                      <a:pt x="15" y="5"/>
                    </a:lnTo>
                    <a:lnTo>
                      <a:pt x="16" y="2"/>
                    </a:lnTo>
                    <a:lnTo>
                      <a:pt x="17" y="0"/>
                    </a:lnTo>
                    <a:lnTo>
                      <a:pt x="19" y="0"/>
                    </a:lnTo>
                    <a:lnTo>
                      <a:pt x="21" y="0"/>
                    </a:lnTo>
                    <a:lnTo>
                      <a:pt x="22" y="2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30" y="16"/>
                    </a:lnTo>
                    <a:lnTo>
                      <a:pt x="33" y="19"/>
                    </a:lnTo>
                    <a:lnTo>
                      <a:pt x="36" y="23"/>
                    </a:lnTo>
                    <a:lnTo>
                      <a:pt x="36" y="23"/>
                    </a:lnTo>
                    <a:lnTo>
                      <a:pt x="40" y="24"/>
                    </a:lnTo>
                    <a:lnTo>
                      <a:pt x="41" y="24"/>
                    </a:lnTo>
                    <a:lnTo>
                      <a:pt x="41" y="23"/>
                    </a:lnTo>
                    <a:lnTo>
                      <a:pt x="38" y="19"/>
                    </a:lnTo>
                    <a:lnTo>
                      <a:pt x="38" y="19"/>
                    </a:lnTo>
                    <a:lnTo>
                      <a:pt x="37" y="15"/>
                    </a:lnTo>
                    <a:lnTo>
                      <a:pt x="36" y="12"/>
                    </a:lnTo>
                    <a:lnTo>
                      <a:pt x="36" y="8"/>
                    </a:lnTo>
                    <a:lnTo>
                      <a:pt x="36" y="8"/>
                    </a:lnTo>
                    <a:lnTo>
                      <a:pt x="37" y="5"/>
                    </a:lnTo>
                    <a:lnTo>
                      <a:pt x="38" y="4"/>
                    </a:lnTo>
                    <a:lnTo>
                      <a:pt x="40" y="4"/>
                    </a:lnTo>
                    <a:lnTo>
                      <a:pt x="40" y="8"/>
                    </a:lnTo>
                    <a:lnTo>
                      <a:pt x="40" y="8"/>
                    </a:lnTo>
                    <a:lnTo>
                      <a:pt x="40" y="10"/>
                    </a:lnTo>
                    <a:lnTo>
                      <a:pt x="41" y="13"/>
                    </a:lnTo>
                    <a:lnTo>
                      <a:pt x="46" y="18"/>
                    </a:lnTo>
                    <a:lnTo>
                      <a:pt x="53" y="25"/>
                    </a:lnTo>
                    <a:lnTo>
                      <a:pt x="56" y="29"/>
                    </a:lnTo>
                    <a:lnTo>
                      <a:pt x="59" y="34"/>
                    </a:lnTo>
                    <a:lnTo>
                      <a:pt x="59" y="34"/>
                    </a:lnTo>
                    <a:lnTo>
                      <a:pt x="58" y="36"/>
                    </a:lnTo>
                    <a:lnTo>
                      <a:pt x="55" y="38"/>
                    </a:lnTo>
                    <a:lnTo>
                      <a:pt x="49" y="40"/>
                    </a:lnTo>
                    <a:lnTo>
                      <a:pt x="44" y="41"/>
                    </a:lnTo>
                    <a:lnTo>
                      <a:pt x="37" y="41"/>
                    </a:lnTo>
                    <a:lnTo>
                      <a:pt x="30" y="41"/>
                    </a:lnTo>
                    <a:lnTo>
                      <a:pt x="23" y="39"/>
                    </a:lnTo>
                    <a:lnTo>
                      <a:pt x="18" y="37"/>
                    </a:lnTo>
                    <a:lnTo>
                      <a:pt x="18" y="37"/>
                    </a:lnTo>
                    <a:lnTo>
                      <a:pt x="5" y="29"/>
                    </a:lnTo>
                    <a:lnTo>
                      <a:pt x="1" y="26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1" y="1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54" name="Freeform 130"/>
              <p:cNvSpPr>
                <a:spLocks/>
              </p:cNvSpPr>
              <p:nvPr/>
            </p:nvSpPr>
            <p:spPr bwMode="auto">
              <a:xfrm>
                <a:off x="5116" y="2235"/>
                <a:ext cx="3" cy="4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6" y="4"/>
                  </a:cxn>
                  <a:cxn ang="0">
                    <a:pos x="9" y="7"/>
                  </a:cxn>
                  <a:cxn ang="0">
                    <a:pos x="9" y="7"/>
                  </a:cxn>
                  <a:cxn ang="0">
                    <a:pos x="11" y="10"/>
                  </a:cxn>
                  <a:cxn ang="0">
                    <a:pos x="9" y="11"/>
                  </a:cxn>
                  <a:cxn ang="0">
                    <a:pos x="6" y="11"/>
                  </a:cxn>
                  <a:cxn ang="0">
                    <a:pos x="6" y="11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0" t="0" r="r" b="b"/>
                <a:pathLst>
                  <a:path w="11" h="11">
                    <a:moveTo>
                      <a:pt x="0" y="2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6" y="4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11" y="10"/>
                    </a:lnTo>
                    <a:lnTo>
                      <a:pt x="9" y="11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2C4"/>
              </a:solidFill>
              <a:ln w="0">
                <a:solidFill>
                  <a:srgbClr val="FFFFCC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55" name="Freeform 131"/>
              <p:cNvSpPr>
                <a:spLocks/>
              </p:cNvSpPr>
              <p:nvPr/>
            </p:nvSpPr>
            <p:spPr bwMode="auto">
              <a:xfrm>
                <a:off x="5107" y="2231"/>
                <a:ext cx="8" cy="1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6" y="7"/>
                  </a:cxn>
                  <a:cxn ang="0">
                    <a:pos x="13" y="14"/>
                  </a:cxn>
                  <a:cxn ang="0">
                    <a:pos x="22" y="23"/>
                  </a:cxn>
                  <a:cxn ang="0">
                    <a:pos x="22" y="23"/>
                  </a:cxn>
                  <a:cxn ang="0">
                    <a:pos x="24" y="25"/>
                  </a:cxn>
                  <a:cxn ang="0">
                    <a:pos x="24" y="26"/>
                  </a:cxn>
                  <a:cxn ang="0">
                    <a:pos x="24" y="27"/>
                  </a:cxn>
                  <a:cxn ang="0">
                    <a:pos x="23" y="27"/>
                  </a:cxn>
                  <a:cxn ang="0">
                    <a:pos x="19" y="27"/>
                  </a:cxn>
                  <a:cxn ang="0">
                    <a:pos x="19" y="27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0" t="0" r="r" b="b"/>
                <a:pathLst>
                  <a:path w="24" h="27">
                    <a:moveTo>
                      <a:pt x="0" y="3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6" y="7"/>
                    </a:lnTo>
                    <a:lnTo>
                      <a:pt x="13" y="14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4" y="25"/>
                    </a:lnTo>
                    <a:lnTo>
                      <a:pt x="24" y="26"/>
                    </a:lnTo>
                    <a:lnTo>
                      <a:pt x="24" y="27"/>
                    </a:lnTo>
                    <a:lnTo>
                      <a:pt x="23" y="27"/>
                    </a:lnTo>
                    <a:lnTo>
                      <a:pt x="19" y="27"/>
                    </a:lnTo>
                    <a:lnTo>
                      <a:pt x="19" y="27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F2C4"/>
              </a:solidFill>
              <a:ln w="0">
                <a:solidFill>
                  <a:srgbClr val="FFFFCC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56" name="Freeform 132"/>
              <p:cNvSpPr>
                <a:spLocks/>
              </p:cNvSpPr>
              <p:nvPr/>
            </p:nvSpPr>
            <p:spPr bwMode="auto">
              <a:xfrm>
                <a:off x="5102" y="2232"/>
                <a:ext cx="10" cy="7"/>
              </a:xfrm>
              <a:custGeom>
                <a:avLst/>
                <a:gdLst/>
                <a:ahLst/>
                <a:cxnLst>
                  <a:cxn ang="0">
                    <a:pos x="6" y="3"/>
                  </a:cxn>
                  <a:cxn ang="0">
                    <a:pos x="6" y="3"/>
                  </a:cxn>
                  <a:cxn ang="0">
                    <a:pos x="11" y="9"/>
                  </a:cxn>
                  <a:cxn ang="0">
                    <a:pos x="16" y="13"/>
                  </a:cxn>
                  <a:cxn ang="0">
                    <a:pos x="21" y="16"/>
                  </a:cxn>
                  <a:cxn ang="0">
                    <a:pos x="27" y="20"/>
                  </a:cxn>
                  <a:cxn ang="0">
                    <a:pos x="27" y="20"/>
                  </a:cxn>
                  <a:cxn ang="0">
                    <a:pos x="29" y="21"/>
                  </a:cxn>
                  <a:cxn ang="0">
                    <a:pos x="27" y="21"/>
                  </a:cxn>
                  <a:cxn ang="0">
                    <a:pos x="21" y="21"/>
                  </a:cxn>
                  <a:cxn ang="0">
                    <a:pos x="21" y="21"/>
                  </a:cxn>
                  <a:cxn ang="0">
                    <a:pos x="16" y="18"/>
                  </a:cxn>
                  <a:cxn ang="0">
                    <a:pos x="9" y="11"/>
                  </a:cxn>
                  <a:cxn ang="0">
                    <a:pos x="2" y="4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3" y="1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6" y="3"/>
                  </a:cxn>
                </a:cxnLst>
                <a:rect l="0" t="0" r="r" b="b"/>
                <a:pathLst>
                  <a:path w="29" h="21">
                    <a:moveTo>
                      <a:pt x="6" y="3"/>
                    </a:moveTo>
                    <a:lnTo>
                      <a:pt x="6" y="3"/>
                    </a:lnTo>
                    <a:lnTo>
                      <a:pt x="11" y="9"/>
                    </a:lnTo>
                    <a:lnTo>
                      <a:pt x="16" y="13"/>
                    </a:lnTo>
                    <a:lnTo>
                      <a:pt x="21" y="16"/>
                    </a:lnTo>
                    <a:lnTo>
                      <a:pt x="27" y="20"/>
                    </a:lnTo>
                    <a:lnTo>
                      <a:pt x="27" y="20"/>
                    </a:lnTo>
                    <a:lnTo>
                      <a:pt x="29" y="21"/>
                    </a:lnTo>
                    <a:lnTo>
                      <a:pt x="27" y="21"/>
                    </a:lnTo>
                    <a:lnTo>
                      <a:pt x="21" y="21"/>
                    </a:lnTo>
                    <a:lnTo>
                      <a:pt x="21" y="21"/>
                    </a:lnTo>
                    <a:lnTo>
                      <a:pt x="16" y="18"/>
                    </a:lnTo>
                    <a:lnTo>
                      <a:pt x="9" y="11"/>
                    </a:lnTo>
                    <a:lnTo>
                      <a:pt x="2" y="4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FFF2C4"/>
              </a:solidFill>
              <a:ln w="0">
                <a:solidFill>
                  <a:srgbClr val="FFFFCC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57" name="Freeform 133"/>
              <p:cNvSpPr>
                <a:spLocks/>
              </p:cNvSpPr>
              <p:nvPr/>
            </p:nvSpPr>
            <p:spPr bwMode="auto">
              <a:xfrm>
                <a:off x="5120" y="2227"/>
                <a:ext cx="3" cy="4"/>
              </a:xfrm>
              <a:custGeom>
                <a:avLst/>
                <a:gdLst/>
                <a:ahLst/>
                <a:cxnLst>
                  <a:cxn ang="0">
                    <a:pos x="5" y="3"/>
                  </a:cxn>
                  <a:cxn ang="0">
                    <a:pos x="5" y="3"/>
                  </a:cxn>
                  <a:cxn ang="0">
                    <a:pos x="5" y="2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9" y="0"/>
                  </a:cxn>
                  <a:cxn ang="0">
                    <a:pos x="10" y="6"/>
                  </a:cxn>
                  <a:cxn ang="0">
                    <a:pos x="10" y="6"/>
                  </a:cxn>
                  <a:cxn ang="0">
                    <a:pos x="10" y="14"/>
                  </a:cxn>
                  <a:cxn ang="0">
                    <a:pos x="9" y="16"/>
                  </a:cxn>
                  <a:cxn ang="0">
                    <a:pos x="6" y="17"/>
                  </a:cxn>
                  <a:cxn ang="0">
                    <a:pos x="6" y="17"/>
                  </a:cxn>
                  <a:cxn ang="0">
                    <a:pos x="6" y="17"/>
                  </a:cxn>
                  <a:cxn ang="0">
                    <a:pos x="3" y="15"/>
                  </a:cxn>
                  <a:cxn ang="0">
                    <a:pos x="1" y="13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4" y="13"/>
                  </a:cxn>
                  <a:cxn ang="0">
                    <a:pos x="5" y="13"/>
                  </a:cxn>
                  <a:cxn ang="0">
                    <a:pos x="6" y="13"/>
                  </a:cxn>
                  <a:cxn ang="0">
                    <a:pos x="6" y="9"/>
                  </a:cxn>
                  <a:cxn ang="0">
                    <a:pos x="4" y="4"/>
                  </a:cxn>
                  <a:cxn ang="0">
                    <a:pos x="5" y="3"/>
                  </a:cxn>
                </a:cxnLst>
                <a:rect l="0" t="0" r="r" b="b"/>
                <a:pathLst>
                  <a:path w="10" h="17">
                    <a:moveTo>
                      <a:pt x="5" y="3"/>
                    </a:moveTo>
                    <a:lnTo>
                      <a:pt x="5" y="3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14"/>
                    </a:lnTo>
                    <a:lnTo>
                      <a:pt x="9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3" y="15"/>
                    </a:lnTo>
                    <a:lnTo>
                      <a:pt x="1" y="13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4" y="13"/>
                    </a:lnTo>
                    <a:lnTo>
                      <a:pt x="5" y="13"/>
                    </a:lnTo>
                    <a:lnTo>
                      <a:pt x="6" y="13"/>
                    </a:lnTo>
                    <a:lnTo>
                      <a:pt x="6" y="9"/>
                    </a:lnTo>
                    <a:lnTo>
                      <a:pt x="4" y="4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58" name="Freeform 134"/>
              <p:cNvSpPr>
                <a:spLocks/>
              </p:cNvSpPr>
              <p:nvPr/>
            </p:nvSpPr>
            <p:spPr bwMode="auto">
              <a:xfrm>
                <a:off x="5124" y="2225"/>
                <a:ext cx="38" cy="1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26" y="12"/>
                  </a:cxn>
                  <a:cxn ang="0">
                    <a:pos x="37" y="18"/>
                  </a:cxn>
                  <a:cxn ang="0">
                    <a:pos x="46" y="25"/>
                  </a:cxn>
                  <a:cxn ang="0">
                    <a:pos x="52" y="31"/>
                  </a:cxn>
                  <a:cxn ang="0">
                    <a:pos x="70" y="42"/>
                  </a:cxn>
                  <a:cxn ang="0">
                    <a:pos x="91" y="47"/>
                  </a:cxn>
                  <a:cxn ang="0">
                    <a:pos x="104" y="45"/>
                  </a:cxn>
                  <a:cxn ang="0">
                    <a:pos x="111" y="41"/>
                  </a:cxn>
                  <a:cxn ang="0">
                    <a:pos x="113" y="37"/>
                  </a:cxn>
                  <a:cxn ang="0">
                    <a:pos x="116" y="24"/>
                  </a:cxn>
                  <a:cxn ang="0">
                    <a:pos x="114" y="16"/>
                  </a:cxn>
                  <a:cxn ang="0">
                    <a:pos x="104" y="8"/>
                  </a:cxn>
                  <a:cxn ang="0">
                    <a:pos x="95" y="4"/>
                  </a:cxn>
                  <a:cxn ang="0">
                    <a:pos x="73" y="0"/>
                  </a:cxn>
                  <a:cxn ang="0">
                    <a:pos x="57" y="3"/>
                  </a:cxn>
                  <a:cxn ang="0">
                    <a:pos x="43" y="10"/>
                  </a:cxn>
                  <a:cxn ang="0">
                    <a:pos x="46" y="10"/>
                  </a:cxn>
                  <a:cxn ang="0">
                    <a:pos x="60" y="7"/>
                  </a:cxn>
                  <a:cxn ang="0">
                    <a:pos x="71" y="7"/>
                  </a:cxn>
                  <a:cxn ang="0">
                    <a:pos x="96" y="11"/>
                  </a:cxn>
                  <a:cxn ang="0">
                    <a:pos x="105" y="14"/>
                  </a:cxn>
                  <a:cxn ang="0">
                    <a:pos x="108" y="23"/>
                  </a:cxn>
                  <a:cxn ang="0">
                    <a:pos x="108" y="31"/>
                  </a:cxn>
                  <a:cxn ang="0">
                    <a:pos x="103" y="38"/>
                  </a:cxn>
                  <a:cxn ang="0">
                    <a:pos x="94" y="41"/>
                  </a:cxn>
                  <a:cxn ang="0">
                    <a:pos x="86" y="38"/>
                  </a:cxn>
                  <a:cxn ang="0">
                    <a:pos x="70" y="34"/>
                  </a:cxn>
                  <a:cxn ang="0">
                    <a:pos x="60" y="26"/>
                  </a:cxn>
                  <a:cxn ang="0">
                    <a:pos x="54" y="21"/>
                  </a:cxn>
                  <a:cxn ang="0">
                    <a:pos x="48" y="16"/>
                  </a:cxn>
                  <a:cxn ang="0">
                    <a:pos x="20" y="1"/>
                  </a:cxn>
                  <a:cxn ang="0">
                    <a:pos x="0" y="8"/>
                  </a:cxn>
                </a:cxnLst>
                <a:rect l="0" t="0" r="r" b="b"/>
                <a:pathLst>
                  <a:path w="116" h="47">
                    <a:moveTo>
                      <a:pt x="0" y="8"/>
                    </a:moveTo>
                    <a:lnTo>
                      <a:pt x="0" y="8"/>
                    </a:lnTo>
                    <a:lnTo>
                      <a:pt x="13" y="10"/>
                    </a:lnTo>
                    <a:lnTo>
                      <a:pt x="26" y="12"/>
                    </a:lnTo>
                    <a:lnTo>
                      <a:pt x="31" y="14"/>
                    </a:lnTo>
                    <a:lnTo>
                      <a:pt x="37" y="18"/>
                    </a:lnTo>
                    <a:lnTo>
                      <a:pt x="42" y="21"/>
                    </a:lnTo>
                    <a:lnTo>
                      <a:pt x="46" y="25"/>
                    </a:lnTo>
                    <a:lnTo>
                      <a:pt x="46" y="25"/>
                    </a:lnTo>
                    <a:lnTo>
                      <a:pt x="52" y="31"/>
                    </a:lnTo>
                    <a:lnTo>
                      <a:pt x="61" y="36"/>
                    </a:lnTo>
                    <a:lnTo>
                      <a:pt x="70" y="42"/>
                    </a:lnTo>
                    <a:lnTo>
                      <a:pt x="80" y="45"/>
                    </a:lnTo>
                    <a:lnTo>
                      <a:pt x="91" y="47"/>
                    </a:lnTo>
                    <a:lnTo>
                      <a:pt x="100" y="46"/>
                    </a:lnTo>
                    <a:lnTo>
                      <a:pt x="104" y="45"/>
                    </a:lnTo>
                    <a:lnTo>
                      <a:pt x="107" y="44"/>
                    </a:lnTo>
                    <a:lnTo>
                      <a:pt x="111" y="41"/>
                    </a:lnTo>
                    <a:lnTo>
                      <a:pt x="113" y="37"/>
                    </a:lnTo>
                    <a:lnTo>
                      <a:pt x="113" y="37"/>
                    </a:lnTo>
                    <a:lnTo>
                      <a:pt x="116" y="29"/>
                    </a:lnTo>
                    <a:lnTo>
                      <a:pt x="116" y="24"/>
                    </a:lnTo>
                    <a:lnTo>
                      <a:pt x="116" y="20"/>
                    </a:lnTo>
                    <a:lnTo>
                      <a:pt x="114" y="16"/>
                    </a:lnTo>
                    <a:lnTo>
                      <a:pt x="109" y="12"/>
                    </a:lnTo>
                    <a:lnTo>
                      <a:pt x="104" y="8"/>
                    </a:lnTo>
                    <a:lnTo>
                      <a:pt x="95" y="4"/>
                    </a:lnTo>
                    <a:lnTo>
                      <a:pt x="95" y="4"/>
                    </a:lnTo>
                    <a:lnTo>
                      <a:pt x="86" y="3"/>
                    </a:lnTo>
                    <a:lnTo>
                      <a:pt x="73" y="0"/>
                    </a:lnTo>
                    <a:lnTo>
                      <a:pt x="65" y="1"/>
                    </a:lnTo>
                    <a:lnTo>
                      <a:pt x="57" y="3"/>
                    </a:lnTo>
                    <a:lnTo>
                      <a:pt x="50" y="6"/>
                    </a:lnTo>
                    <a:lnTo>
                      <a:pt x="43" y="10"/>
                    </a:lnTo>
                    <a:lnTo>
                      <a:pt x="43" y="10"/>
                    </a:lnTo>
                    <a:lnTo>
                      <a:pt x="46" y="10"/>
                    </a:lnTo>
                    <a:lnTo>
                      <a:pt x="52" y="9"/>
                    </a:lnTo>
                    <a:lnTo>
                      <a:pt x="60" y="7"/>
                    </a:lnTo>
                    <a:lnTo>
                      <a:pt x="71" y="7"/>
                    </a:lnTo>
                    <a:lnTo>
                      <a:pt x="71" y="7"/>
                    </a:lnTo>
                    <a:lnTo>
                      <a:pt x="90" y="9"/>
                    </a:lnTo>
                    <a:lnTo>
                      <a:pt x="96" y="11"/>
                    </a:lnTo>
                    <a:lnTo>
                      <a:pt x="105" y="14"/>
                    </a:lnTo>
                    <a:lnTo>
                      <a:pt x="105" y="14"/>
                    </a:lnTo>
                    <a:lnTo>
                      <a:pt x="107" y="19"/>
                    </a:lnTo>
                    <a:lnTo>
                      <a:pt x="108" y="23"/>
                    </a:lnTo>
                    <a:lnTo>
                      <a:pt x="108" y="27"/>
                    </a:lnTo>
                    <a:lnTo>
                      <a:pt x="108" y="31"/>
                    </a:lnTo>
                    <a:lnTo>
                      <a:pt x="106" y="35"/>
                    </a:lnTo>
                    <a:lnTo>
                      <a:pt x="103" y="38"/>
                    </a:lnTo>
                    <a:lnTo>
                      <a:pt x="99" y="39"/>
                    </a:lnTo>
                    <a:lnTo>
                      <a:pt x="94" y="41"/>
                    </a:lnTo>
                    <a:lnTo>
                      <a:pt x="94" y="41"/>
                    </a:lnTo>
                    <a:lnTo>
                      <a:pt x="86" y="38"/>
                    </a:lnTo>
                    <a:lnTo>
                      <a:pt x="76" y="36"/>
                    </a:lnTo>
                    <a:lnTo>
                      <a:pt x="70" y="34"/>
                    </a:lnTo>
                    <a:lnTo>
                      <a:pt x="65" y="31"/>
                    </a:lnTo>
                    <a:lnTo>
                      <a:pt x="60" y="26"/>
                    </a:lnTo>
                    <a:lnTo>
                      <a:pt x="54" y="21"/>
                    </a:lnTo>
                    <a:lnTo>
                      <a:pt x="54" y="21"/>
                    </a:lnTo>
                    <a:lnTo>
                      <a:pt x="52" y="19"/>
                    </a:lnTo>
                    <a:lnTo>
                      <a:pt x="48" y="16"/>
                    </a:lnTo>
                    <a:lnTo>
                      <a:pt x="36" y="9"/>
                    </a:lnTo>
                    <a:lnTo>
                      <a:pt x="20" y="1"/>
                    </a:lnTo>
                    <a:lnTo>
                      <a:pt x="20" y="1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59" name="Freeform 135"/>
              <p:cNvSpPr>
                <a:spLocks/>
              </p:cNvSpPr>
              <p:nvPr/>
            </p:nvSpPr>
            <p:spPr bwMode="auto">
              <a:xfrm>
                <a:off x="5153" y="2227"/>
                <a:ext cx="7" cy="8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6" y="9"/>
                  </a:cxn>
                  <a:cxn ang="0">
                    <a:pos x="12" y="16"/>
                  </a:cxn>
                  <a:cxn ang="0">
                    <a:pos x="15" y="22"/>
                  </a:cxn>
                  <a:cxn ang="0">
                    <a:pos x="17" y="24"/>
                  </a:cxn>
                  <a:cxn ang="0">
                    <a:pos x="17" y="24"/>
                  </a:cxn>
                  <a:cxn ang="0">
                    <a:pos x="19" y="24"/>
                  </a:cxn>
                  <a:cxn ang="0">
                    <a:pos x="20" y="22"/>
                  </a:cxn>
                  <a:cxn ang="0">
                    <a:pos x="21" y="19"/>
                  </a:cxn>
                  <a:cxn ang="0">
                    <a:pos x="21" y="19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21" h="24">
                    <a:moveTo>
                      <a:pt x="0" y="1"/>
                    </a:moveTo>
                    <a:lnTo>
                      <a:pt x="0" y="1"/>
                    </a:lnTo>
                    <a:lnTo>
                      <a:pt x="6" y="9"/>
                    </a:lnTo>
                    <a:lnTo>
                      <a:pt x="12" y="16"/>
                    </a:lnTo>
                    <a:lnTo>
                      <a:pt x="15" y="22"/>
                    </a:lnTo>
                    <a:lnTo>
                      <a:pt x="17" y="24"/>
                    </a:lnTo>
                    <a:lnTo>
                      <a:pt x="17" y="24"/>
                    </a:lnTo>
                    <a:lnTo>
                      <a:pt x="19" y="24"/>
                    </a:lnTo>
                    <a:lnTo>
                      <a:pt x="20" y="22"/>
                    </a:lnTo>
                    <a:lnTo>
                      <a:pt x="21" y="19"/>
                    </a:lnTo>
                    <a:lnTo>
                      <a:pt x="21" y="19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60" name="Freeform 136"/>
              <p:cNvSpPr>
                <a:spLocks/>
              </p:cNvSpPr>
              <p:nvPr/>
            </p:nvSpPr>
            <p:spPr bwMode="auto">
              <a:xfrm>
                <a:off x="5146" y="2227"/>
                <a:ext cx="14" cy="10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6" y="2"/>
                  </a:cxn>
                  <a:cxn ang="0">
                    <a:pos x="22" y="15"/>
                  </a:cxn>
                  <a:cxn ang="0">
                    <a:pos x="30" y="22"/>
                  </a:cxn>
                  <a:cxn ang="0">
                    <a:pos x="35" y="29"/>
                  </a:cxn>
                  <a:cxn ang="0">
                    <a:pos x="35" y="29"/>
                  </a:cxn>
                  <a:cxn ang="0">
                    <a:pos x="37" y="33"/>
                  </a:cxn>
                  <a:cxn ang="0">
                    <a:pos x="36" y="33"/>
                  </a:cxn>
                  <a:cxn ang="0">
                    <a:pos x="36" y="33"/>
                  </a:cxn>
                  <a:cxn ang="0">
                    <a:pos x="33" y="32"/>
                  </a:cxn>
                  <a:cxn ang="0">
                    <a:pos x="33" y="32"/>
                  </a:cxn>
                  <a:cxn ang="0">
                    <a:pos x="20" y="18"/>
                  </a:cxn>
                  <a:cxn ang="0">
                    <a:pos x="9" y="8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0" y="0"/>
                  </a:cxn>
                  <a:cxn ang="0">
                    <a:pos x="2" y="1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6" y="2"/>
                  </a:cxn>
                </a:cxnLst>
                <a:rect l="0" t="0" r="r" b="b"/>
                <a:pathLst>
                  <a:path w="37" h="33">
                    <a:moveTo>
                      <a:pt x="6" y="2"/>
                    </a:moveTo>
                    <a:lnTo>
                      <a:pt x="6" y="2"/>
                    </a:lnTo>
                    <a:lnTo>
                      <a:pt x="22" y="15"/>
                    </a:lnTo>
                    <a:lnTo>
                      <a:pt x="30" y="22"/>
                    </a:lnTo>
                    <a:lnTo>
                      <a:pt x="35" y="29"/>
                    </a:lnTo>
                    <a:lnTo>
                      <a:pt x="35" y="29"/>
                    </a:lnTo>
                    <a:lnTo>
                      <a:pt x="37" y="33"/>
                    </a:lnTo>
                    <a:lnTo>
                      <a:pt x="36" y="33"/>
                    </a:lnTo>
                    <a:lnTo>
                      <a:pt x="36" y="33"/>
                    </a:lnTo>
                    <a:lnTo>
                      <a:pt x="33" y="32"/>
                    </a:lnTo>
                    <a:lnTo>
                      <a:pt x="33" y="32"/>
                    </a:lnTo>
                    <a:lnTo>
                      <a:pt x="20" y="18"/>
                    </a:lnTo>
                    <a:lnTo>
                      <a:pt x="9" y="8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61" name="Freeform 137"/>
              <p:cNvSpPr>
                <a:spLocks/>
              </p:cNvSpPr>
              <p:nvPr/>
            </p:nvSpPr>
            <p:spPr bwMode="auto">
              <a:xfrm>
                <a:off x="5145" y="2227"/>
                <a:ext cx="13" cy="14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14" y="11"/>
                  </a:cxn>
                  <a:cxn ang="0">
                    <a:pos x="26" y="20"/>
                  </a:cxn>
                  <a:cxn ang="0">
                    <a:pos x="40" y="31"/>
                  </a:cxn>
                  <a:cxn ang="0">
                    <a:pos x="40" y="31"/>
                  </a:cxn>
                  <a:cxn ang="0">
                    <a:pos x="41" y="31"/>
                  </a:cxn>
                  <a:cxn ang="0">
                    <a:pos x="40" y="32"/>
                  </a:cxn>
                  <a:cxn ang="0">
                    <a:pos x="39" y="33"/>
                  </a:cxn>
                  <a:cxn ang="0">
                    <a:pos x="36" y="36"/>
                  </a:cxn>
                  <a:cxn ang="0">
                    <a:pos x="36" y="3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41" h="36">
                    <a:moveTo>
                      <a:pt x="3" y="0"/>
                    </a:move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14" y="11"/>
                    </a:lnTo>
                    <a:lnTo>
                      <a:pt x="26" y="20"/>
                    </a:lnTo>
                    <a:lnTo>
                      <a:pt x="40" y="31"/>
                    </a:lnTo>
                    <a:lnTo>
                      <a:pt x="40" y="31"/>
                    </a:lnTo>
                    <a:lnTo>
                      <a:pt x="41" y="31"/>
                    </a:lnTo>
                    <a:lnTo>
                      <a:pt x="40" y="32"/>
                    </a:lnTo>
                    <a:lnTo>
                      <a:pt x="39" y="33"/>
                    </a:lnTo>
                    <a:lnTo>
                      <a:pt x="36" y="36"/>
                    </a:lnTo>
                    <a:lnTo>
                      <a:pt x="36" y="3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62" name="Freeform 138"/>
              <p:cNvSpPr>
                <a:spLocks/>
              </p:cNvSpPr>
              <p:nvPr/>
            </p:nvSpPr>
            <p:spPr bwMode="auto">
              <a:xfrm>
                <a:off x="5142" y="2227"/>
                <a:ext cx="11" cy="1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14" y="12"/>
                  </a:cxn>
                  <a:cxn ang="0">
                    <a:pos x="25" y="22"/>
                  </a:cxn>
                  <a:cxn ang="0">
                    <a:pos x="33" y="28"/>
                  </a:cxn>
                  <a:cxn ang="0">
                    <a:pos x="37" y="30"/>
                  </a:cxn>
                  <a:cxn ang="0">
                    <a:pos x="37" y="30"/>
                  </a:cxn>
                  <a:cxn ang="0">
                    <a:pos x="37" y="31"/>
                  </a:cxn>
                  <a:cxn ang="0">
                    <a:pos x="36" y="31"/>
                  </a:cxn>
                  <a:cxn ang="0">
                    <a:pos x="34" y="31"/>
                  </a:cxn>
                  <a:cxn ang="0">
                    <a:pos x="29" y="31"/>
                  </a:cxn>
                  <a:cxn ang="0">
                    <a:pos x="29" y="31"/>
                  </a:cxn>
                  <a:cxn ang="0">
                    <a:pos x="28" y="31"/>
                  </a:cxn>
                  <a:cxn ang="0">
                    <a:pos x="24" y="28"/>
                  </a:cxn>
                  <a:cxn ang="0">
                    <a:pos x="15" y="19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37" h="31">
                    <a:moveTo>
                      <a:pt x="3" y="0"/>
                    </a:moveTo>
                    <a:lnTo>
                      <a:pt x="3" y="0"/>
                    </a:lnTo>
                    <a:lnTo>
                      <a:pt x="14" y="12"/>
                    </a:lnTo>
                    <a:lnTo>
                      <a:pt x="25" y="22"/>
                    </a:lnTo>
                    <a:lnTo>
                      <a:pt x="33" y="28"/>
                    </a:lnTo>
                    <a:lnTo>
                      <a:pt x="37" y="30"/>
                    </a:lnTo>
                    <a:lnTo>
                      <a:pt x="37" y="30"/>
                    </a:lnTo>
                    <a:lnTo>
                      <a:pt x="37" y="31"/>
                    </a:lnTo>
                    <a:lnTo>
                      <a:pt x="36" y="31"/>
                    </a:lnTo>
                    <a:lnTo>
                      <a:pt x="34" y="31"/>
                    </a:lnTo>
                    <a:lnTo>
                      <a:pt x="29" y="31"/>
                    </a:lnTo>
                    <a:lnTo>
                      <a:pt x="29" y="31"/>
                    </a:lnTo>
                    <a:lnTo>
                      <a:pt x="28" y="31"/>
                    </a:lnTo>
                    <a:lnTo>
                      <a:pt x="24" y="28"/>
                    </a:lnTo>
                    <a:lnTo>
                      <a:pt x="15" y="19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63" name="Freeform 139"/>
              <p:cNvSpPr>
                <a:spLocks/>
              </p:cNvSpPr>
              <p:nvPr/>
            </p:nvSpPr>
            <p:spPr bwMode="auto">
              <a:xfrm>
                <a:off x="5097" y="2250"/>
                <a:ext cx="157" cy="305"/>
              </a:xfrm>
              <a:custGeom>
                <a:avLst/>
                <a:gdLst/>
                <a:ahLst/>
                <a:cxnLst>
                  <a:cxn ang="0">
                    <a:pos x="407" y="89"/>
                  </a:cxn>
                  <a:cxn ang="0">
                    <a:pos x="407" y="626"/>
                  </a:cxn>
                  <a:cxn ang="0">
                    <a:pos x="407" y="626"/>
                  </a:cxn>
                  <a:cxn ang="0">
                    <a:pos x="407" y="626"/>
                  </a:cxn>
                  <a:cxn ang="0">
                    <a:pos x="405" y="655"/>
                  </a:cxn>
                  <a:cxn ang="0">
                    <a:pos x="402" y="678"/>
                  </a:cxn>
                  <a:cxn ang="0">
                    <a:pos x="400" y="688"/>
                  </a:cxn>
                  <a:cxn ang="0">
                    <a:pos x="396" y="698"/>
                  </a:cxn>
                  <a:cxn ang="0">
                    <a:pos x="393" y="707"/>
                  </a:cxn>
                  <a:cxn ang="0">
                    <a:pos x="389" y="714"/>
                  </a:cxn>
                  <a:cxn ang="0">
                    <a:pos x="384" y="722"/>
                  </a:cxn>
                  <a:cxn ang="0">
                    <a:pos x="378" y="730"/>
                  </a:cxn>
                  <a:cxn ang="0">
                    <a:pos x="371" y="736"/>
                  </a:cxn>
                  <a:cxn ang="0">
                    <a:pos x="364" y="743"/>
                  </a:cxn>
                  <a:cxn ang="0">
                    <a:pos x="355" y="748"/>
                  </a:cxn>
                  <a:cxn ang="0">
                    <a:pos x="345" y="755"/>
                  </a:cxn>
                  <a:cxn ang="0">
                    <a:pos x="322" y="767"/>
                  </a:cxn>
                  <a:cxn ang="0">
                    <a:pos x="322" y="767"/>
                  </a:cxn>
                  <a:cxn ang="0">
                    <a:pos x="1" y="917"/>
                  </a:cxn>
                  <a:cxn ang="0">
                    <a:pos x="1" y="893"/>
                  </a:cxn>
                  <a:cxn ang="0">
                    <a:pos x="332" y="737"/>
                  </a:cxn>
                  <a:cxn ang="0">
                    <a:pos x="332" y="737"/>
                  </a:cxn>
                  <a:cxn ang="0">
                    <a:pos x="332" y="737"/>
                  </a:cxn>
                  <a:cxn ang="0">
                    <a:pos x="346" y="728"/>
                  </a:cxn>
                  <a:cxn ang="0">
                    <a:pos x="357" y="718"/>
                  </a:cxn>
                  <a:cxn ang="0">
                    <a:pos x="366" y="707"/>
                  </a:cxn>
                  <a:cxn ang="0">
                    <a:pos x="372" y="696"/>
                  </a:cxn>
                  <a:cxn ang="0">
                    <a:pos x="378" y="682"/>
                  </a:cxn>
                  <a:cxn ang="0">
                    <a:pos x="381" y="667"/>
                  </a:cxn>
                  <a:cxn ang="0">
                    <a:pos x="383" y="648"/>
                  </a:cxn>
                  <a:cxn ang="0">
                    <a:pos x="385" y="626"/>
                  </a:cxn>
                  <a:cxn ang="0">
                    <a:pos x="385" y="626"/>
                  </a:cxn>
                  <a:cxn ang="0">
                    <a:pos x="385" y="82"/>
                  </a:cxn>
                  <a:cxn ang="0">
                    <a:pos x="438" y="21"/>
                  </a:cxn>
                  <a:cxn ang="0">
                    <a:pos x="0" y="21"/>
                  </a:cxn>
                  <a:cxn ang="0">
                    <a:pos x="0" y="0"/>
                  </a:cxn>
                  <a:cxn ang="0">
                    <a:pos x="468" y="0"/>
                  </a:cxn>
                  <a:cxn ang="0">
                    <a:pos x="468" y="16"/>
                  </a:cxn>
                  <a:cxn ang="0">
                    <a:pos x="407" y="89"/>
                  </a:cxn>
                  <a:cxn ang="0">
                    <a:pos x="407" y="89"/>
                  </a:cxn>
                </a:cxnLst>
                <a:rect l="0" t="0" r="r" b="b"/>
                <a:pathLst>
                  <a:path w="468" h="917">
                    <a:moveTo>
                      <a:pt x="407" y="89"/>
                    </a:moveTo>
                    <a:lnTo>
                      <a:pt x="407" y="626"/>
                    </a:lnTo>
                    <a:lnTo>
                      <a:pt x="407" y="626"/>
                    </a:lnTo>
                    <a:lnTo>
                      <a:pt x="407" y="626"/>
                    </a:lnTo>
                    <a:lnTo>
                      <a:pt x="405" y="655"/>
                    </a:lnTo>
                    <a:lnTo>
                      <a:pt x="402" y="678"/>
                    </a:lnTo>
                    <a:lnTo>
                      <a:pt x="400" y="688"/>
                    </a:lnTo>
                    <a:lnTo>
                      <a:pt x="396" y="698"/>
                    </a:lnTo>
                    <a:lnTo>
                      <a:pt x="393" y="707"/>
                    </a:lnTo>
                    <a:lnTo>
                      <a:pt x="389" y="714"/>
                    </a:lnTo>
                    <a:lnTo>
                      <a:pt x="384" y="722"/>
                    </a:lnTo>
                    <a:lnTo>
                      <a:pt x="378" y="730"/>
                    </a:lnTo>
                    <a:lnTo>
                      <a:pt x="371" y="736"/>
                    </a:lnTo>
                    <a:lnTo>
                      <a:pt x="364" y="743"/>
                    </a:lnTo>
                    <a:lnTo>
                      <a:pt x="355" y="748"/>
                    </a:lnTo>
                    <a:lnTo>
                      <a:pt x="345" y="755"/>
                    </a:lnTo>
                    <a:lnTo>
                      <a:pt x="322" y="767"/>
                    </a:lnTo>
                    <a:lnTo>
                      <a:pt x="322" y="767"/>
                    </a:lnTo>
                    <a:lnTo>
                      <a:pt x="1" y="917"/>
                    </a:lnTo>
                    <a:lnTo>
                      <a:pt x="1" y="893"/>
                    </a:lnTo>
                    <a:lnTo>
                      <a:pt x="332" y="737"/>
                    </a:lnTo>
                    <a:lnTo>
                      <a:pt x="332" y="737"/>
                    </a:lnTo>
                    <a:lnTo>
                      <a:pt x="332" y="737"/>
                    </a:lnTo>
                    <a:lnTo>
                      <a:pt x="346" y="728"/>
                    </a:lnTo>
                    <a:lnTo>
                      <a:pt x="357" y="718"/>
                    </a:lnTo>
                    <a:lnTo>
                      <a:pt x="366" y="707"/>
                    </a:lnTo>
                    <a:lnTo>
                      <a:pt x="372" y="696"/>
                    </a:lnTo>
                    <a:lnTo>
                      <a:pt x="378" y="682"/>
                    </a:lnTo>
                    <a:lnTo>
                      <a:pt x="381" y="667"/>
                    </a:lnTo>
                    <a:lnTo>
                      <a:pt x="383" y="648"/>
                    </a:lnTo>
                    <a:lnTo>
                      <a:pt x="385" y="626"/>
                    </a:lnTo>
                    <a:lnTo>
                      <a:pt x="385" y="626"/>
                    </a:lnTo>
                    <a:lnTo>
                      <a:pt x="385" y="82"/>
                    </a:lnTo>
                    <a:lnTo>
                      <a:pt x="438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468" y="0"/>
                    </a:lnTo>
                    <a:lnTo>
                      <a:pt x="468" y="16"/>
                    </a:lnTo>
                    <a:lnTo>
                      <a:pt x="407" y="89"/>
                    </a:lnTo>
                    <a:lnTo>
                      <a:pt x="407" y="89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64" name="Freeform 140"/>
              <p:cNvSpPr>
                <a:spLocks/>
              </p:cNvSpPr>
              <p:nvPr/>
            </p:nvSpPr>
            <p:spPr bwMode="auto">
              <a:xfrm>
                <a:off x="5095" y="2402"/>
                <a:ext cx="7" cy="8"/>
              </a:xfrm>
              <a:custGeom>
                <a:avLst/>
                <a:gdLst/>
                <a:ahLst/>
                <a:cxnLst>
                  <a:cxn ang="0">
                    <a:pos x="19" y="24"/>
                  </a:cxn>
                  <a:cxn ang="0">
                    <a:pos x="19" y="24"/>
                  </a:cxn>
                  <a:cxn ang="0">
                    <a:pos x="18" y="20"/>
                  </a:cxn>
                  <a:cxn ang="0">
                    <a:pos x="18" y="18"/>
                  </a:cxn>
                  <a:cxn ang="0">
                    <a:pos x="22" y="13"/>
                  </a:cxn>
                  <a:cxn ang="0">
                    <a:pos x="22" y="13"/>
                  </a:cxn>
                  <a:cxn ang="0">
                    <a:pos x="11" y="13"/>
                  </a:cxn>
                  <a:cxn ang="0">
                    <a:pos x="5" y="12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2" y="12"/>
                  </a:cxn>
                  <a:cxn ang="0">
                    <a:pos x="5" y="13"/>
                  </a:cxn>
                  <a:cxn ang="0">
                    <a:pos x="9" y="14"/>
                  </a:cxn>
                  <a:cxn ang="0">
                    <a:pos x="12" y="13"/>
                  </a:cxn>
                  <a:cxn ang="0">
                    <a:pos x="12" y="13"/>
                  </a:cxn>
                  <a:cxn ang="0">
                    <a:pos x="12" y="12"/>
                  </a:cxn>
                  <a:cxn ang="0">
                    <a:pos x="13" y="12"/>
                  </a:cxn>
                  <a:cxn ang="0">
                    <a:pos x="14" y="11"/>
                  </a:cxn>
                  <a:cxn ang="0">
                    <a:pos x="14" y="9"/>
                  </a:cxn>
                  <a:cxn ang="0">
                    <a:pos x="14" y="9"/>
                  </a:cxn>
                  <a:cxn ang="0">
                    <a:pos x="11" y="7"/>
                  </a:cxn>
                  <a:cxn ang="0">
                    <a:pos x="10" y="6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10" y="3"/>
                  </a:cxn>
                  <a:cxn ang="0">
                    <a:pos x="12" y="2"/>
                  </a:cxn>
                  <a:cxn ang="0">
                    <a:pos x="12" y="2"/>
                  </a:cxn>
                  <a:cxn ang="0">
                    <a:pos x="10" y="2"/>
                  </a:cxn>
                  <a:cxn ang="0">
                    <a:pos x="7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7" y="0"/>
                  </a:cxn>
                  <a:cxn ang="0">
                    <a:pos x="11" y="1"/>
                  </a:cxn>
                  <a:cxn ang="0">
                    <a:pos x="13" y="1"/>
                  </a:cxn>
                  <a:cxn ang="0">
                    <a:pos x="16" y="1"/>
                  </a:cxn>
                  <a:cxn ang="0">
                    <a:pos x="19" y="24"/>
                  </a:cxn>
                </a:cxnLst>
                <a:rect l="0" t="0" r="r" b="b"/>
                <a:pathLst>
                  <a:path w="22" h="24">
                    <a:moveTo>
                      <a:pt x="19" y="24"/>
                    </a:moveTo>
                    <a:lnTo>
                      <a:pt x="19" y="24"/>
                    </a:lnTo>
                    <a:lnTo>
                      <a:pt x="18" y="20"/>
                    </a:lnTo>
                    <a:lnTo>
                      <a:pt x="18" y="18"/>
                    </a:lnTo>
                    <a:lnTo>
                      <a:pt x="22" y="13"/>
                    </a:lnTo>
                    <a:lnTo>
                      <a:pt x="22" y="13"/>
                    </a:lnTo>
                    <a:lnTo>
                      <a:pt x="11" y="13"/>
                    </a:lnTo>
                    <a:lnTo>
                      <a:pt x="5" y="12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2" y="12"/>
                    </a:lnTo>
                    <a:lnTo>
                      <a:pt x="5" y="13"/>
                    </a:lnTo>
                    <a:lnTo>
                      <a:pt x="9" y="14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2" y="12"/>
                    </a:lnTo>
                    <a:lnTo>
                      <a:pt x="13" y="12"/>
                    </a:lnTo>
                    <a:lnTo>
                      <a:pt x="14" y="11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1" y="7"/>
                    </a:lnTo>
                    <a:lnTo>
                      <a:pt x="10" y="6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3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2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7" y="0"/>
                    </a:lnTo>
                    <a:lnTo>
                      <a:pt x="11" y="1"/>
                    </a:lnTo>
                    <a:lnTo>
                      <a:pt x="13" y="1"/>
                    </a:lnTo>
                    <a:lnTo>
                      <a:pt x="16" y="1"/>
                    </a:lnTo>
                    <a:lnTo>
                      <a:pt x="19" y="24"/>
                    </a:lnTo>
                    <a:close/>
                  </a:path>
                </a:pathLst>
              </a:custGeom>
              <a:solidFill>
                <a:srgbClr val="0E31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65" name="Freeform 141"/>
              <p:cNvSpPr>
                <a:spLocks/>
              </p:cNvSpPr>
              <p:nvPr/>
            </p:nvSpPr>
            <p:spPr bwMode="auto">
              <a:xfrm>
                <a:off x="4969" y="2389"/>
                <a:ext cx="259" cy="6"/>
              </a:xfrm>
              <a:custGeom>
                <a:avLst/>
                <a:gdLst/>
                <a:ahLst/>
                <a:cxnLst>
                  <a:cxn ang="0">
                    <a:pos x="778" y="15"/>
                  </a:cxn>
                  <a:cxn ang="0">
                    <a:pos x="778" y="0"/>
                  </a:cxn>
                  <a:cxn ang="0">
                    <a:pos x="0" y="0"/>
                  </a:cxn>
                  <a:cxn ang="0">
                    <a:pos x="0" y="15"/>
                  </a:cxn>
                  <a:cxn ang="0">
                    <a:pos x="778" y="15"/>
                  </a:cxn>
                  <a:cxn ang="0">
                    <a:pos x="778" y="15"/>
                  </a:cxn>
                </a:cxnLst>
                <a:rect l="0" t="0" r="r" b="b"/>
                <a:pathLst>
                  <a:path w="778" h="15">
                    <a:moveTo>
                      <a:pt x="778" y="15"/>
                    </a:moveTo>
                    <a:lnTo>
                      <a:pt x="778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778" y="15"/>
                    </a:lnTo>
                    <a:lnTo>
                      <a:pt x="778" y="15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66" name="Freeform 142"/>
              <p:cNvSpPr>
                <a:spLocks/>
              </p:cNvSpPr>
              <p:nvPr/>
            </p:nvSpPr>
            <p:spPr bwMode="auto">
              <a:xfrm>
                <a:off x="4976" y="2397"/>
                <a:ext cx="122" cy="4"/>
              </a:xfrm>
              <a:custGeom>
                <a:avLst/>
                <a:gdLst/>
                <a:ahLst/>
                <a:cxnLst>
                  <a:cxn ang="0">
                    <a:pos x="367" y="4"/>
                  </a:cxn>
                  <a:cxn ang="0">
                    <a:pos x="0" y="0"/>
                  </a:cxn>
                  <a:cxn ang="0">
                    <a:pos x="348" y="13"/>
                  </a:cxn>
                  <a:cxn ang="0">
                    <a:pos x="367" y="4"/>
                  </a:cxn>
                  <a:cxn ang="0">
                    <a:pos x="367" y="4"/>
                  </a:cxn>
                </a:cxnLst>
                <a:rect l="0" t="0" r="r" b="b"/>
                <a:pathLst>
                  <a:path w="367" h="13">
                    <a:moveTo>
                      <a:pt x="367" y="4"/>
                    </a:moveTo>
                    <a:lnTo>
                      <a:pt x="0" y="0"/>
                    </a:lnTo>
                    <a:lnTo>
                      <a:pt x="348" y="13"/>
                    </a:lnTo>
                    <a:lnTo>
                      <a:pt x="367" y="4"/>
                    </a:lnTo>
                    <a:lnTo>
                      <a:pt x="367" y="4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67" name="Freeform 143"/>
              <p:cNvSpPr>
                <a:spLocks/>
              </p:cNvSpPr>
              <p:nvPr/>
            </p:nvSpPr>
            <p:spPr bwMode="auto">
              <a:xfrm>
                <a:off x="4974" y="2400"/>
                <a:ext cx="116" cy="15"/>
              </a:xfrm>
              <a:custGeom>
                <a:avLst/>
                <a:gdLst/>
                <a:ahLst/>
                <a:cxnLst>
                  <a:cxn ang="0">
                    <a:pos x="350" y="0"/>
                  </a:cxn>
                  <a:cxn ang="0">
                    <a:pos x="0" y="48"/>
                  </a:cxn>
                  <a:cxn ang="0">
                    <a:pos x="352" y="10"/>
                  </a:cxn>
                  <a:cxn ang="0">
                    <a:pos x="350" y="0"/>
                  </a:cxn>
                  <a:cxn ang="0">
                    <a:pos x="350" y="0"/>
                  </a:cxn>
                </a:cxnLst>
                <a:rect l="0" t="0" r="r" b="b"/>
                <a:pathLst>
                  <a:path w="352" h="48">
                    <a:moveTo>
                      <a:pt x="350" y="0"/>
                    </a:moveTo>
                    <a:lnTo>
                      <a:pt x="0" y="48"/>
                    </a:lnTo>
                    <a:lnTo>
                      <a:pt x="352" y="10"/>
                    </a:lnTo>
                    <a:lnTo>
                      <a:pt x="350" y="0"/>
                    </a:lnTo>
                    <a:lnTo>
                      <a:pt x="35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68" name="Freeform 144"/>
              <p:cNvSpPr>
                <a:spLocks/>
              </p:cNvSpPr>
              <p:nvPr/>
            </p:nvSpPr>
            <p:spPr bwMode="auto">
              <a:xfrm>
                <a:off x="4974" y="2402"/>
                <a:ext cx="116" cy="31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91"/>
                  </a:cxn>
                  <a:cxn ang="0">
                    <a:pos x="347" y="11"/>
                  </a:cxn>
                  <a:cxn ang="0">
                    <a:pos x="348" y="0"/>
                  </a:cxn>
                  <a:cxn ang="0">
                    <a:pos x="348" y="0"/>
                  </a:cxn>
                </a:cxnLst>
                <a:rect l="0" t="0" r="r" b="b"/>
                <a:pathLst>
                  <a:path w="348" h="91">
                    <a:moveTo>
                      <a:pt x="348" y="0"/>
                    </a:moveTo>
                    <a:lnTo>
                      <a:pt x="0" y="91"/>
                    </a:lnTo>
                    <a:lnTo>
                      <a:pt x="347" y="11"/>
                    </a:lnTo>
                    <a:lnTo>
                      <a:pt x="348" y="0"/>
                    </a:lnTo>
                    <a:lnTo>
                      <a:pt x="348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69" name="Freeform 145"/>
              <p:cNvSpPr>
                <a:spLocks/>
              </p:cNvSpPr>
              <p:nvPr/>
            </p:nvSpPr>
            <p:spPr bwMode="auto">
              <a:xfrm>
                <a:off x="4976" y="2406"/>
                <a:ext cx="110" cy="45"/>
              </a:xfrm>
              <a:custGeom>
                <a:avLst/>
                <a:gdLst/>
                <a:ahLst/>
                <a:cxnLst>
                  <a:cxn ang="0">
                    <a:pos x="332" y="0"/>
                  </a:cxn>
                  <a:cxn ang="0">
                    <a:pos x="0" y="134"/>
                  </a:cxn>
                  <a:cxn ang="0">
                    <a:pos x="333" y="7"/>
                  </a:cxn>
                  <a:cxn ang="0">
                    <a:pos x="332" y="0"/>
                  </a:cxn>
                  <a:cxn ang="0">
                    <a:pos x="332" y="0"/>
                  </a:cxn>
                </a:cxnLst>
                <a:rect l="0" t="0" r="r" b="b"/>
                <a:pathLst>
                  <a:path w="333" h="134">
                    <a:moveTo>
                      <a:pt x="332" y="0"/>
                    </a:moveTo>
                    <a:lnTo>
                      <a:pt x="0" y="134"/>
                    </a:lnTo>
                    <a:lnTo>
                      <a:pt x="333" y="7"/>
                    </a:lnTo>
                    <a:lnTo>
                      <a:pt x="332" y="0"/>
                    </a:lnTo>
                    <a:lnTo>
                      <a:pt x="332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70" name="Freeform 146"/>
              <p:cNvSpPr>
                <a:spLocks/>
              </p:cNvSpPr>
              <p:nvPr/>
            </p:nvSpPr>
            <p:spPr bwMode="auto">
              <a:xfrm>
                <a:off x="4979" y="2407"/>
                <a:ext cx="109" cy="62"/>
              </a:xfrm>
              <a:custGeom>
                <a:avLst/>
                <a:gdLst/>
                <a:ahLst/>
                <a:cxnLst>
                  <a:cxn ang="0">
                    <a:pos x="324" y="0"/>
                  </a:cxn>
                  <a:cxn ang="0">
                    <a:pos x="0" y="188"/>
                  </a:cxn>
                  <a:cxn ang="0">
                    <a:pos x="324" y="7"/>
                  </a:cxn>
                  <a:cxn ang="0">
                    <a:pos x="324" y="0"/>
                  </a:cxn>
                  <a:cxn ang="0">
                    <a:pos x="324" y="0"/>
                  </a:cxn>
                </a:cxnLst>
                <a:rect l="0" t="0" r="r" b="b"/>
                <a:pathLst>
                  <a:path w="324" h="188">
                    <a:moveTo>
                      <a:pt x="324" y="0"/>
                    </a:moveTo>
                    <a:lnTo>
                      <a:pt x="0" y="188"/>
                    </a:lnTo>
                    <a:lnTo>
                      <a:pt x="324" y="7"/>
                    </a:lnTo>
                    <a:lnTo>
                      <a:pt x="324" y="0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71" name="Freeform 147"/>
              <p:cNvSpPr>
                <a:spLocks/>
              </p:cNvSpPr>
              <p:nvPr/>
            </p:nvSpPr>
            <p:spPr bwMode="auto">
              <a:xfrm>
                <a:off x="5100" y="2418"/>
                <a:ext cx="6" cy="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3" y="2"/>
                  </a:cxn>
                  <a:cxn ang="0">
                    <a:pos x="8" y="3"/>
                  </a:cxn>
                  <a:cxn ang="0">
                    <a:pos x="12" y="2"/>
                  </a:cxn>
                  <a:cxn ang="0">
                    <a:pos x="17" y="1"/>
                  </a:cxn>
                  <a:cxn ang="0">
                    <a:pos x="17" y="1"/>
                  </a:cxn>
                  <a:cxn ang="0">
                    <a:pos x="15" y="3"/>
                  </a:cxn>
                  <a:cxn ang="0">
                    <a:pos x="15" y="5"/>
                  </a:cxn>
                  <a:cxn ang="0">
                    <a:pos x="15" y="6"/>
                  </a:cxn>
                  <a:cxn ang="0">
                    <a:pos x="15" y="8"/>
                  </a:cxn>
                  <a:cxn ang="0">
                    <a:pos x="15" y="8"/>
                  </a:cxn>
                  <a:cxn ang="0">
                    <a:pos x="15" y="7"/>
                  </a:cxn>
                  <a:cxn ang="0">
                    <a:pos x="0" y="0"/>
                  </a:cxn>
                </a:cxnLst>
                <a:rect l="0" t="0" r="r" b="b"/>
                <a:pathLst>
                  <a:path w="17" h="8">
                    <a:moveTo>
                      <a:pt x="0" y="0"/>
                    </a:moveTo>
                    <a:lnTo>
                      <a:pt x="0" y="0"/>
                    </a:lnTo>
                    <a:lnTo>
                      <a:pt x="3" y="2"/>
                    </a:lnTo>
                    <a:lnTo>
                      <a:pt x="8" y="3"/>
                    </a:lnTo>
                    <a:lnTo>
                      <a:pt x="12" y="2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5" y="3"/>
                    </a:lnTo>
                    <a:lnTo>
                      <a:pt x="15" y="5"/>
                    </a:lnTo>
                    <a:lnTo>
                      <a:pt x="15" y="6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5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E31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72" name="Freeform 148"/>
              <p:cNvSpPr>
                <a:spLocks/>
              </p:cNvSpPr>
              <p:nvPr/>
            </p:nvSpPr>
            <p:spPr bwMode="auto">
              <a:xfrm>
                <a:off x="5096" y="2397"/>
                <a:ext cx="122" cy="4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65" y="0"/>
                  </a:cxn>
                  <a:cxn ang="0">
                    <a:pos x="8" y="13"/>
                  </a:cxn>
                  <a:cxn ang="0">
                    <a:pos x="0" y="4"/>
                  </a:cxn>
                  <a:cxn ang="0">
                    <a:pos x="0" y="4"/>
                  </a:cxn>
                </a:cxnLst>
                <a:rect l="0" t="0" r="r" b="b"/>
                <a:pathLst>
                  <a:path w="365" h="13">
                    <a:moveTo>
                      <a:pt x="0" y="4"/>
                    </a:moveTo>
                    <a:lnTo>
                      <a:pt x="365" y="0"/>
                    </a:lnTo>
                    <a:lnTo>
                      <a:pt x="8" y="13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73" name="Freeform 149"/>
              <p:cNvSpPr>
                <a:spLocks/>
              </p:cNvSpPr>
              <p:nvPr/>
            </p:nvSpPr>
            <p:spPr bwMode="auto">
              <a:xfrm>
                <a:off x="5106" y="2400"/>
                <a:ext cx="112" cy="1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335" y="48"/>
                  </a:cxn>
                  <a:cxn ang="0">
                    <a:pos x="0" y="10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335" h="48">
                    <a:moveTo>
                      <a:pt x="2" y="0"/>
                    </a:moveTo>
                    <a:lnTo>
                      <a:pt x="335" y="48"/>
                    </a:lnTo>
                    <a:lnTo>
                      <a:pt x="0" y="1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74" name="Freeform 150"/>
              <p:cNvSpPr>
                <a:spLocks/>
              </p:cNvSpPr>
              <p:nvPr/>
            </p:nvSpPr>
            <p:spPr bwMode="auto">
              <a:xfrm>
                <a:off x="5103" y="2402"/>
                <a:ext cx="115" cy="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5" y="91"/>
                  </a:cxn>
                  <a:cxn ang="0">
                    <a:pos x="1" y="11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45" h="91">
                    <a:moveTo>
                      <a:pt x="0" y="0"/>
                    </a:moveTo>
                    <a:lnTo>
                      <a:pt x="345" y="91"/>
                    </a:lnTo>
                    <a:lnTo>
                      <a:pt x="1" y="1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75" name="Freeform 151"/>
              <p:cNvSpPr>
                <a:spLocks/>
              </p:cNvSpPr>
              <p:nvPr/>
            </p:nvSpPr>
            <p:spPr bwMode="auto">
              <a:xfrm>
                <a:off x="5106" y="2406"/>
                <a:ext cx="110" cy="4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332" y="134"/>
                  </a:cxn>
                  <a:cxn ang="0">
                    <a:pos x="0" y="7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332" h="134">
                    <a:moveTo>
                      <a:pt x="2" y="0"/>
                    </a:moveTo>
                    <a:lnTo>
                      <a:pt x="332" y="134"/>
                    </a:lnTo>
                    <a:lnTo>
                      <a:pt x="0" y="7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76" name="Freeform 152"/>
              <p:cNvSpPr>
                <a:spLocks/>
              </p:cNvSpPr>
              <p:nvPr/>
            </p:nvSpPr>
            <p:spPr bwMode="auto">
              <a:xfrm>
                <a:off x="5106" y="2407"/>
                <a:ext cx="108" cy="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24" y="188"/>
                  </a:cxn>
                  <a:cxn ang="0">
                    <a:pos x="0" y="7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24" h="188">
                    <a:moveTo>
                      <a:pt x="0" y="0"/>
                    </a:moveTo>
                    <a:lnTo>
                      <a:pt x="324" y="188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77" name="Freeform 153"/>
              <p:cNvSpPr>
                <a:spLocks/>
              </p:cNvSpPr>
              <p:nvPr/>
            </p:nvSpPr>
            <p:spPr bwMode="auto">
              <a:xfrm>
                <a:off x="5048" y="2516"/>
                <a:ext cx="25" cy="14"/>
              </a:xfrm>
              <a:custGeom>
                <a:avLst/>
                <a:gdLst/>
                <a:ahLst/>
                <a:cxnLst>
                  <a:cxn ang="0">
                    <a:pos x="14" y="20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15" y="8"/>
                  </a:cxn>
                  <a:cxn ang="0">
                    <a:pos x="28" y="3"/>
                  </a:cxn>
                  <a:cxn ang="0">
                    <a:pos x="39" y="1"/>
                  </a:cxn>
                  <a:cxn ang="0">
                    <a:pos x="48" y="0"/>
                  </a:cxn>
                  <a:cxn ang="0">
                    <a:pos x="57" y="1"/>
                  </a:cxn>
                  <a:cxn ang="0">
                    <a:pos x="65" y="3"/>
                  </a:cxn>
                  <a:cxn ang="0">
                    <a:pos x="70" y="7"/>
                  </a:cxn>
                  <a:cxn ang="0">
                    <a:pos x="75" y="11"/>
                  </a:cxn>
                  <a:cxn ang="0">
                    <a:pos x="77" y="15"/>
                  </a:cxn>
                  <a:cxn ang="0">
                    <a:pos x="79" y="21"/>
                  </a:cxn>
                  <a:cxn ang="0">
                    <a:pos x="79" y="25"/>
                  </a:cxn>
                  <a:cxn ang="0">
                    <a:pos x="78" y="30"/>
                  </a:cxn>
                  <a:cxn ang="0">
                    <a:pos x="76" y="35"/>
                  </a:cxn>
                  <a:cxn ang="0">
                    <a:pos x="72" y="39"/>
                  </a:cxn>
                  <a:cxn ang="0">
                    <a:pos x="68" y="42"/>
                  </a:cxn>
                  <a:cxn ang="0">
                    <a:pos x="63" y="45"/>
                  </a:cxn>
                  <a:cxn ang="0">
                    <a:pos x="63" y="45"/>
                  </a:cxn>
                  <a:cxn ang="0">
                    <a:pos x="51" y="39"/>
                  </a:cxn>
                  <a:cxn ang="0">
                    <a:pos x="51" y="39"/>
                  </a:cxn>
                  <a:cxn ang="0">
                    <a:pos x="51" y="39"/>
                  </a:cxn>
                  <a:cxn ang="0">
                    <a:pos x="57" y="38"/>
                  </a:cxn>
                  <a:cxn ang="0">
                    <a:pos x="63" y="36"/>
                  </a:cxn>
                  <a:cxn ang="0">
                    <a:pos x="67" y="34"/>
                  </a:cxn>
                  <a:cxn ang="0">
                    <a:pos x="70" y="30"/>
                  </a:cxn>
                  <a:cxn ang="0">
                    <a:pos x="72" y="26"/>
                  </a:cxn>
                  <a:cxn ang="0">
                    <a:pos x="73" y="23"/>
                  </a:cxn>
                  <a:cxn ang="0">
                    <a:pos x="73" y="20"/>
                  </a:cxn>
                  <a:cxn ang="0">
                    <a:pos x="72" y="15"/>
                  </a:cxn>
                  <a:cxn ang="0">
                    <a:pos x="69" y="13"/>
                  </a:cxn>
                  <a:cxn ang="0">
                    <a:pos x="65" y="10"/>
                  </a:cxn>
                  <a:cxn ang="0">
                    <a:pos x="60" y="9"/>
                  </a:cxn>
                  <a:cxn ang="0">
                    <a:pos x="54" y="8"/>
                  </a:cxn>
                  <a:cxn ang="0">
                    <a:pos x="45" y="9"/>
                  </a:cxn>
                  <a:cxn ang="0">
                    <a:pos x="37" y="11"/>
                  </a:cxn>
                  <a:cxn ang="0">
                    <a:pos x="26" y="14"/>
                  </a:cxn>
                  <a:cxn ang="0">
                    <a:pos x="14" y="20"/>
                  </a:cxn>
                  <a:cxn ang="0">
                    <a:pos x="14" y="20"/>
                  </a:cxn>
                  <a:cxn ang="0">
                    <a:pos x="14" y="20"/>
                  </a:cxn>
                </a:cxnLst>
                <a:rect l="0" t="0" r="r" b="b"/>
                <a:pathLst>
                  <a:path w="79" h="45">
                    <a:moveTo>
                      <a:pt x="14" y="20"/>
                    </a:moveTo>
                    <a:lnTo>
                      <a:pt x="0" y="14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5" y="8"/>
                    </a:lnTo>
                    <a:lnTo>
                      <a:pt x="28" y="3"/>
                    </a:lnTo>
                    <a:lnTo>
                      <a:pt x="39" y="1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5" y="3"/>
                    </a:lnTo>
                    <a:lnTo>
                      <a:pt x="70" y="7"/>
                    </a:lnTo>
                    <a:lnTo>
                      <a:pt x="75" y="11"/>
                    </a:lnTo>
                    <a:lnTo>
                      <a:pt x="77" y="15"/>
                    </a:lnTo>
                    <a:lnTo>
                      <a:pt x="79" y="21"/>
                    </a:lnTo>
                    <a:lnTo>
                      <a:pt x="79" y="25"/>
                    </a:lnTo>
                    <a:lnTo>
                      <a:pt x="78" y="30"/>
                    </a:lnTo>
                    <a:lnTo>
                      <a:pt x="76" y="35"/>
                    </a:lnTo>
                    <a:lnTo>
                      <a:pt x="72" y="39"/>
                    </a:lnTo>
                    <a:lnTo>
                      <a:pt x="68" y="42"/>
                    </a:lnTo>
                    <a:lnTo>
                      <a:pt x="63" y="45"/>
                    </a:lnTo>
                    <a:lnTo>
                      <a:pt x="63" y="45"/>
                    </a:lnTo>
                    <a:lnTo>
                      <a:pt x="51" y="39"/>
                    </a:lnTo>
                    <a:lnTo>
                      <a:pt x="51" y="39"/>
                    </a:lnTo>
                    <a:lnTo>
                      <a:pt x="51" y="39"/>
                    </a:lnTo>
                    <a:lnTo>
                      <a:pt x="57" y="38"/>
                    </a:lnTo>
                    <a:lnTo>
                      <a:pt x="63" y="36"/>
                    </a:lnTo>
                    <a:lnTo>
                      <a:pt x="67" y="34"/>
                    </a:lnTo>
                    <a:lnTo>
                      <a:pt x="70" y="30"/>
                    </a:lnTo>
                    <a:lnTo>
                      <a:pt x="72" y="26"/>
                    </a:lnTo>
                    <a:lnTo>
                      <a:pt x="73" y="23"/>
                    </a:lnTo>
                    <a:lnTo>
                      <a:pt x="73" y="20"/>
                    </a:lnTo>
                    <a:lnTo>
                      <a:pt x="72" y="15"/>
                    </a:lnTo>
                    <a:lnTo>
                      <a:pt x="69" y="13"/>
                    </a:lnTo>
                    <a:lnTo>
                      <a:pt x="65" y="10"/>
                    </a:lnTo>
                    <a:lnTo>
                      <a:pt x="60" y="9"/>
                    </a:lnTo>
                    <a:lnTo>
                      <a:pt x="54" y="8"/>
                    </a:lnTo>
                    <a:lnTo>
                      <a:pt x="45" y="9"/>
                    </a:lnTo>
                    <a:lnTo>
                      <a:pt x="37" y="11"/>
                    </a:lnTo>
                    <a:lnTo>
                      <a:pt x="26" y="14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4" y="2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78" name="Freeform 154"/>
              <p:cNvSpPr>
                <a:spLocks/>
              </p:cNvSpPr>
              <p:nvPr/>
            </p:nvSpPr>
            <p:spPr bwMode="auto">
              <a:xfrm>
                <a:off x="5069" y="2512"/>
                <a:ext cx="28" cy="7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0" y="17"/>
                  </a:cxn>
                  <a:cxn ang="0">
                    <a:pos x="9" y="11"/>
                  </a:cxn>
                  <a:cxn ang="0">
                    <a:pos x="20" y="5"/>
                  </a:cxn>
                  <a:cxn ang="0">
                    <a:pos x="32" y="2"/>
                  </a:cxn>
                  <a:cxn ang="0">
                    <a:pos x="43" y="0"/>
                  </a:cxn>
                  <a:cxn ang="0">
                    <a:pos x="55" y="1"/>
                  </a:cxn>
                  <a:cxn ang="0">
                    <a:pos x="61" y="2"/>
                  </a:cxn>
                  <a:cxn ang="0">
                    <a:pos x="65" y="4"/>
                  </a:cxn>
                  <a:cxn ang="0">
                    <a:pos x="71" y="6"/>
                  </a:cxn>
                  <a:cxn ang="0">
                    <a:pos x="74" y="10"/>
                  </a:cxn>
                  <a:cxn ang="0">
                    <a:pos x="77" y="14"/>
                  </a:cxn>
                  <a:cxn ang="0">
                    <a:pos x="79" y="18"/>
                  </a:cxn>
                  <a:cxn ang="0">
                    <a:pos x="79" y="18"/>
                  </a:cxn>
                  <a:cxn ang="0">
                    <a:pos x="75" y="22"/>
                  </a:cxn>
                  <a:cxn ang="0">
                    <a:pos x="72" y="22"/>
                  </a:cxn>
                  <a:cxn ang="0">
                    <a:pos x="70" y="22"/>
                  </a:cxn>
                  <a:cxn ang="0">
                    <a:pos x="68" y="21"/>
                  </a:cxn>
                  <a:cxn ang="0">
                    <a:pos x="68" y="21"/>
                  </a:cxn>
                  <a:cxn ang="0">
                    <a:pos x="70" y="18"/>
                  </a:cxn>
                  <a:cxn ang="0">
                    <a:pos x="68" y="16"/>
                  </a:cxn>
                  <a:cxn ang="0">
                    <a:pos x="67" y="15"/>
                  </a:cxn>
                  <a:cxn ang="0">
                    <a:pos x="65" y="13"/>
                  </a:cxn>
                  <a:cxn ang="0">
                    <a:pos x="60" y="11"/>
                  </a:cxn>
                  <a:cxn ang="0">
                    <a:pos x="51" y="10"/>
                  </a:cxn>
                  <a:cxn ang="0">
                    <a:pos x="41" y="10"/>
                  </a:cxn>
                  <a:cxn ang="0">
                    <a:pos x="30" y="11"/>
                  </a:cxn>
                  <a:cxn ang="0">
                    <a:pos x="17" y="14"/>
                  </a:cxn>
                  <a:cxn ang="0">
                    <a:pos x="4" y="19"/>
                  </a:cxn>
                  <a:cxn ang="0">
                    <a:pos x="4" y="19"/>
                  </a:cxn>
                  <a:cxn ang="0">
                    <a:pos x="0" y="17"/>
                  </a:cxn>
                  <a:cxn ang="0">
                    <a:pos x="0" y="17"/>
                  </a:cxn>
                </a:cxnLst>
                <a:rect l="0" t="0" r="r" b="b"/>
                <a:pathLst>
                  <a:path w="79" h="22">
                    <a:moveTo>
                      <a:pt x="0" y="17"/>
                    </a:moveTo>
                    <a:lnTo>
                      <a:pt x="0" y="17"/>
                    </a:lnTo>
                    <a:lnTo>
                      <a:pt x="9" y="11"/>
                    </a:lnTo>
                    <a:lnTo>
                      <a:pt x="20" y="5"/>
                    </a:lnTo>
                    <a:lnTo>
                      <a:pt x="32" y="2"/>
                    </a:lnTo>
                    <a:lnTo>
                      <a:pt x="43" y="0"/>
                    </a:lnTo>
                    <a:lnTo>
                      <a:pt x="55" y="1"/>
                    </a:lnTo>
                    <a:lnTo>
                      <a:pt x="61" y="2"/>
                    </a:lnTo>
                    <a:lnTo>
                      <a:pt x="65" y="4"/>
                    </a:lnTo>
                    <a:lnTo>
                      <a:pt x="71" y="6"/>
                    </a:lnTo>
                    <a:lnTo>
                      <a:pt x="74" y="10"/>
                    </a:lnTo>
                    <a:lnTo>
                      <a:pt x="77" y="14"/>
                    </a:lnTo>
                    <a:lnTo>
                      <a:pt x="79" y="18"/>
                    </a:lnTo>
                    <a:lnTo>
                      <a:pt x="79" y="18"/>
                    </a:lnTo>
                    <a:lnTo>
                      <a:pt x="75" y="22"/>
                    </a:lnTo>
                    <a:lnTo>
                      <a:pt x="72" y="22"/>
                    </a:lnTo>
                    <a:lnTo>
                      <a:pt x="70" y="22"/>
                    </a:lnTo>
                    <a:lnTo>
                      <a:pt x="68" y="21"/>
                    </a:lnTo>
                    <a:lnTo>
                      <a:pt x="68" y="21"/>
                    </a:lnTo>
                    <a:lnTo>
                      <a:pt x="70" y="18"/>
                    </a:lnTo>
                    <a:lnTo>
                      <a:pt x="68" y="16"/>
                    </a:lnTo>
                    <a:lnTo>
                      <a:pt x="67" y="15"/>
                    </a:lnTo>
                    <a:lnTo>
                      <a:pt x="65" y="13"/>
                    </a:lnTo>
                    <a:lnTo>
                      <a:pt x="60" y="11"/>
                    </a:lnTo>
                    <a:lnTo>
                      <a:pt x="51" y="10"/>
                    </a:lnTo>
                    <a:lnTo>
                      <a:pt x="41" y="10"/>
                    </a:lnTo>
                    <a:lnTo>
                      <a:pt x="30" y="11"/>
                    </a:lnTo>
                    <a:lnTo>
                      <a:pt x="17" y="14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0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79" name="Freeform 155"/>
              <p:cNvSpPr>
                <a:spLocks/>
              </p:cNvSpPr>
              <p:nvPr/>
            </p:nvSpPr>
            <p:spPr bwMode="auto">
              <a:xfrm>
                <a:off x="5090" y="2519"/>
                <a:ext cx="14" cy="10"/>
              </a:xfrm>
              <a:custGeom>
                <a:avLst/>
                <a:gdLst/>
                <a:ahLst/>
                <a:cxnLst>
                  <a:cxn ang="0">
                    <a:pos x="12" y="31"/>
                  </a:cxn>
                  <a:cxn ang="0">
                    <a:pos x="31" y="27"/>
                  </a:cxn>
                  <a:cxn ang="0">
                    <a:pos x="31" y="27"/>
                  </a:cxn>
                  <a:cxn ang="0">
                    <a:pos x="31" y="27"/>
                  </a:cxn>
                  <a:cxn ang="0">
                    <a:pos x="35" y="22"/>
                  </a:cxn>
                  <a:cxn ang="0">
                    <a:pos x="37" y="18"/>
                  </a:cxn>
                  <a:cxn ang="0">
                    <a:pos x="38" y="15"/>
                  </a:cxn>
                  <a:cxn ang="0">
                    <a:pos x="39" y="12"/>
                  </a:cxn>
                  <a:cxn ang="0">
                    <a:pos x="38" y="8"/>
                  </a:cxn>
                  <a:cxn ang="0">
                    <a:pos x="37" y="5"/>
                  </a:cxn>
                  <a:cxn ang="0">
                    <a:pos x="35" y="3"/>
                  </a:cxn>
                  <a:cxn ang="0">
                    <a:pos x="31" y="2"/>
                  </a:cxn>
                  <a:cxn ang="0">
                    <a:pos x="25" y="0"/>
                  </a:cxn>
                  <a:cxn ang="0">
                    <a:pos x="17" y="0"/>
                  </a:cxn>
                  <a:cxn ang="0">
                    <a:pos x="9" y="2"/>
                  </a:cxn>
                  <a:cxn ang="0">
                    <a:pos x="4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7" y="5"/>
                  </a:cxn>
                  <a:cxn ang="0">
                    <a:pos x="15" y="4"/>
                  </a:cxn>
                  <a:cxn ang="0">
                    <a:pos x="21" y="5"/>
                  </a:cxn>
                  <a:cxn ang="0">
                    <a:pos x="25" y="5"/>
                  </a:cxn>
                  <a:cxn ang="0">
                    <a:pos x="28" y="6"/>
                  </a:cxn>
                  <a:cxn ang="0">
                    <a:pos x="31" y="8"/>
                  </a:cxn>
                  <a:cxn ang="0">
                    <a:pos x="32" y="10"/>
                  </a:cxn>
                  <a:cxn ang="0">
                    <a:pos x="32" y="14"/>
                  </a:cxn>
                  <a:cxn ang="0">
                    <a:pos x="32" y="16"/>
                  </a:cxn>
                  <a:cxn ang="0">
                    <a:pos x="31" y="19"/>
                  </a:cxn>
                  <a:cxn ang="0">
                    <a:pos x="27" y="25"/>
                  </a:cxn>
                  <a:cxn ang="0">
                    <a:pos x="21" y="29"/>
                  </a:cxn>
                  <a:cxn ang="0">
                    <a:pos x="16" y="30"/>
                  </a:cxn>
                  <a:cxn ang="0">
                    <a:pos x="12" y="31"/>
                  </a:cxn>
                  <a:cxn ang="0">
                    <a:pos x="12" y="31"/>
                  </a:cxn>
                  <a:cxn ang="0">
                    <a:pos x="12" y="31"/>
                  </a:cxn>
                </a:cxnLst>
                <a:rect l="0" t="0" r="r" b="b"/>
                <a:pathLst>
                  <a:path w="39" h="31">
                    <a:moveTo>
                      <a:pt x="12" y="31"/>
                    </a:moveTo>
                    <a:lnTo>
                      <a:pt x="31" y="27"/>
                    </a:lnTo>
                    <a:lnTo>
                      <a:pt x="31" y="27"/>
                    </a:lnTo>
                    <a:lnTo>
                      <a:pt x="31" y="27"/>
                    </a:lnTo>
                    <a:lnTo>
                      <a:pt x="35" y="22"/>
                    </a:lnTo>
                    <a:lnTo>
                      <a:pt x="37" y="18"/>
                    </a:lnTo>
                    <a:lnTo>
                      <a:pt x="38" y="15"/>
                    </a:lnTo>
                    <a:lnTo>
                      <a:pt x="39" y="12"/>
                    </a:lnTo>
                    <a:lnTo>
                      <a:pt x="38" y="8"/>
                    </a:lnTo>
                    <a:lnTo>
                      <a:pt x="37" y="5"/>
                    </a:lnTo>
                    <a:lnTo>
                      <a:pt x="35" y="3"/>
                    </a:lnTo>
                    <a:lnTo>
                      <a:pt x="31" y="2"/>
                    </a:lnTo>
                    <a:lnTo>
                      <a:pt x="25" y="0"/>
                    </a:lnTo>
                    <a:lnTo>
                      <a:pt x="17" y="0"/>
                    </a:lnTo>
                    <a:lnTo>
                      <a:pt x="9" y="2"/>
                    </a:lnTo>
                    <a:lnTo>
                      <a:pt x="4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7" y="5"/>
                    </a:lnTo>
                    <a:lnTo>
                      <a:pt x="15" y="4"/>
                    </a:lnTo>
                    <a:lnTo>
                      <a:pt x="21" y="5"/>
                    </a:lnTo>
                    <a:lnTo>
                      <a:pt x="25" y="5"/>
                    </a:lnTo>
                    <a:lnTo>
                      <a:pt x="28" y="6"/>
                    </a:lnTo>
                    <a:lnTo>
                      <a:pt x="31" y="8"/>
                    </a:lnTo>
                    <a:lnTo>
                      <a:pt x="32" y="10"/>
                    </a:lnTo>
                    <a:lnTo>
                      <a:pt x="32" y="14"/>
                    </a:lnTo>
                    <a:lnTo>
                      <a:pt x="32" y="16"/>
                    </a:lnTo>
                    <a:lnTo>
                      <a:pt x="31" y="19"/>
                    </a:lnTo>
                    <a:lnTo>
                      <a:pt x="27" y="25"/>
                    </a:lnTo>
                    <a:lnTo>
                      <a:pt x="21" y="29"/>
                    </a:lnTo>
                    <a:lnTo>
                      <a:pt x="16" y="30"/>
                    </a:lnTo>
                    <a:lnTo>
                      <a:pt x="12" y="31"/>
                    </a:lnTo>
                    <a:lnTo>
                      <a:pt x="12" y="31"/>
                    </a:lnTo>
                    <a:lnTo>
                      <a:pt x="12" y="3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80" name="Freeform 156"/>
              <p:cNvSpPr>
                <a:spLocks/>
              </p:cNvSpPr>
              <p:nvPr/>
            </p:nvSpPr>
            <p:spPr bwMode="auto">
              <a:xfrm>
                <a:off x="5100" y="2516"/>
                <a:ext cx="11" cy="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3"/>
                  </a:cxn>
                  <a:cxn ang="0">
                    <a:pos x="10" y="1"/>
                  </a:cxn>
                  <a:cxn ang="0">
                    <a:pos x="19" y="0"/>
                  </a:cxn>
                  <a:cxn ang="0">
                    <a:pos x="26" y="1"/>
                  </a:cxn>
                  <a:cxn ang="0">
                    <a:pos x="33" y="3"/>
                  </a:cxn>
                  <a:cxn ang="0">
                    <a:pos x="33" y="3"/>
                  </a:cxn>
                  <a:cxn ang="0">
                    <a:pos x="34" y="5"/>
                  </a:cxn>
                  <a:cxn ang="0">
                    <a:pos x="34" y="5"/>
                  </a:cxn>
                  <a:cxn ang="0">
                    <a:pos x="28" y="3"/>
                  </a:cxn>
                  <a:cxn ang="0">
                    <a:pos x="22" y="2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8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0" t="0" r="r" b="b"/>
                <a:pathLst>
                  <a:path w="34" h="5">
                    <a:moveTo>
                      <a:pt x="0" y="3"/>
                    </a:moveTo>
                    <a:lnTo>
                      <a:pt x="0" y="3"/>
                    </a:lnTo>
                    <a:lnTo>
                      <a:pt x="10" y="1"/>
                    </a:lnTo>
                    <a:lnTo>
                      <a:pt x="19" y="0"/>
                    </a:lnTo>
                    <a:lnTo>
                      <a:pt x="26" y="1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4" y="5"/>
                    </a:lnTo>
                    <a:lnTo>
                      <a:pt x="34" y="5"/>
                    </a:lnTo>
                    <a:lnTo>
                      <a:pt x="28" y="3"/>
                    </a:lnTo>
                    <a:lnTo>
                      <a:pt x="22" y="2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8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81" name="Freeform 157"/>
              <p:cNvSpPr>
                <a:spLocks/>
              </p:cNvSpPr>
              <p:nvPr/>
            </p:nvSpPr>
            <p:spPr bwMode="auto">
              <a:xfrm>
                <a:off x="5096" y="2513"/>
                <a:ext cx="22" cy="17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0" y="8"/>
                  </a:cxn>
                  <a:cxn ang="0">
                    <a:pos x="11" y="5"/>
                  </a:cxn>
                  <a:cxn ang="0">
                    <a:pos x="21" y="1"/>
                  </a:cxn>
                  <a:cxn ang="0">
                    <a:pos x="27" y="0"/>
                  </a:cxn>
                  <a:cxn ang="0">
                    <a:pos x="34" y="0"/>
                  </a:cxn>
                  <a:cxn ang="0">
                    <a:pos x="42" y="2"/>
                  </a:cxn>
                  <a:cxn ang="0">
                    <a:pos x="50" y="3"/>
                  </a:cxn>
                  <a:cxn ang="0">
                    <a:pos x="50" y="3"/>
                  </a:cxn>
                  <a:cxn ang="0">
                    <a:pos x="53" y="5"/>
                  </a:cxn>
                  <a:cxn ang="0">
                    <a:pos x="57" y="6"/>
                  </a:cxn>
                  <a:cxn ang="0">
                    <a:pos x="62" y="10"/>
                  </a:cxn>
                  <a:cxn ang="0">
                    <a:pos x="66" y="18"/>
                  </a:cxn>
                  <a:cxn ang="0">
                    <a:pos x="69" y="21"/>
                  </a:cxn>
                  <a:cxn ang="0">
                    <a:pos x="69" y="25"/>
                  </a:cxn>
                  <a:cxn ang="0">
                    <a:pos x="69" y="30"/>
                  </a:cxn>
                  <a:cxn ang="0">
                    <a:pos x="69" y="33"/>
                  </a:cxn>
                  <a:cxn ang="0">
                    <a:pos x="66" y="37"/>
                  </a:cxn>
                  <a:cxn ang="0">
                    <a:pos x="63" y="40"/>
                  </a:cxn>
                  <a:cxn ang="0">
                    <a:pos x="59" y="45"/>
                  </a:cxn>
                  <a:cxn ang="0">
                    <a:pos x="52" y="47"/>
                  </a:cxn>
                  <a:cxn ang="0">
                    <a:pos x="45" y="50"/>
                  </a:cxn>
                  <a:cxn ang="0">
                    <a:pos x="36" y="51"/>
                  </a:cxn>
                  <a:cxn ang="0">
                    <a:pos x="36" y="51"/>
                  </a:cxn>
                  <a:cxn ang="0">
                    <a:pos x="28" y="51"/>
                  </a:cxn>
                  <a:cxn ang="0">
                    <a:pos x="20" y="49"/>
                  </a:cxn>
                  <a:cxn ang="0">
                    <a:pos x="12" y="47"/>
                  </a:cxn>
                  <a:cxn ang="0">
                    <a:pos x="12" y="47"/>
                  </a:cxn>
                  <a:cxn ang="0">
                    <a:pos x="16" y="45"/>
                  </a:cxn>
                  <a:cxn ang="0">
                    <a:pos x="16" y="45"/>
                  </a:cxn>
                  <a:cxn ang="0">
                    <a:pos x="16" y="45"/>
                  </a:cxn>
                  <a:cxn ang="0">
                    <a:pos x="26" y="48"/>
                  </a:cxn>
                  <a:cxn ang="0">
                    <a:pos x="31" y="48"/>
                  </a:cxn>
                  <a:cxn ang="0">
                    <a:pos x="34" y="48"/>
                  </a:cxn>
                  <a:cxn ang="0">
                    <a:pos x="41" y="46"/>
                  </a:cxn>
                  <a:cxn ang="0">
                    <a:pos x="49" y="43"/>
                  </a:cxn>
                  <a:cxn ang="0">
                    <a:pos x="49" y="43"/>
                  </a:cxn>
                  <a:cxn ang="0">
                    <a:pos x="53" y="40"/>
                  </a:cxn>
                  <a:cxn ang="0">
                    <a:pos x="57" y="36"/>
                  </a:cxn>
                  <a:cxn ang="0">
                    <a:pos x="60" y="32"/>
                  </a:cxn>
                  <a:cxn ang="0">
                    <a:pos x="60" y="26"/>
                  </a:cxn>
                  <a:cxn ang="0">
                    <a:pos x="60" y="21"/>
                  </a:cxn>
                  <a:cxn ang="0">
                    <a:pos x="58" y="18"/>
                  </a:cxn>
                  <a:cxn ang="0">
                    <a:pos x="57" y="15"/>
                  </a:cxn>
                  <a:cxn ang="0">
                    <a:pos x="53" y="13"/>
                  </a:cxn>
                  <a:cxn ang="0">
                    <a:pos x="50" y="12"/>
                  </a:cxn>
                  <a:cxn ang="0">
                    <a:pos x="46" y="11"/>
                  </a:cxn>
                  <a:cxn ang="0">
                    <a:pos x="41" y="10"/>
                  </a:cxn>
                  <a:cxn ang="0">
                    <a:pos x="41" y="10"/>
                  </a:cxn>
                  <a:cxn ang="0">
                    <a:pos x="33" y="9"/>
                  </a:cxn>
                  <a:cxn ang="0">
                    <a:pos x="25" y="9"/>
                  </a:cxn>
                  <a:cxn ang="0">
                    <a:pos x="15" y="10"/>
                  </a:cxn>
                  <a:cxn ang="0">
                    <a:pos x="4" y="13"/>
                  </a:cxn>
                  <a:cxn ang="0">
                    <a:pos x="0" y="8"/>
                  </a:cxn>
                </a:cxnLst>
                <a:rect l="0" t="0" r="r" b="b"/>
                <a:pathLst>
                  <a:path w="69" h="51">
                    <a:moveTo>
                      <a:pt x="0" y="8"/>
                    </a:moveTo>
                    <a:lnTo>
                      <a:pt x="0" y="8"/>
                    </a:lnTo>
                    <a:lnTo>
                      <a:pt x="11" y="5"/>
                    </a:lnTo>
                    <a:lnTo>
                      <a:pt x="21" y="1"/>
                    </a:lnTo>
                    <a:lnTo>
                      <a:pt x="27" y="0"/>
                    </a:lnTo>
                    <a:lnTo>
                      <a:pt x="34" y="0"/>
                    </a:lnTo>
                    <a:lnTo>
                      <a:pt x="42" y="2"/>
                    </a:lnTo>
                    <a:lnTo>
                      <a:pt x="50" y="3"/>
                    </a:lnTo>
                    <a:lnTo>
                      <a:pt x="50" y="3"/>
                    </a:lnTo>
                    <a:lnTo>
                      <a:pt x="53" y="5"/>
                    </a:lnTo>
                    <a:lnTo>
                      <a:pt x="57" y="6"/>
                    </a:lnTo>
                    <a:lnTo>
                      <a:pt x="62" y="10"/>
                    </a:lnTo>
                    <a:lnTo>
                      <a:pt x="66" y="18"/>
                    </a:lnTo>
                    <a:lnTo>
                      <a:pt x="69" y="21"/>
                    </a:lnTo>
                    <a:lnTo>
                      <a:pt x="69" y="25"/>
                    </a:lnTo>
                    <a:lnTo>
                      <a:pt x="69" y="30"/>
                    </a:lnTo>
                    <a:lnTo>
                      <a:pt x="69" y="33"/>
                    </a:lnTo>
                    <a:lnTo>
                      <a:pt x="66" y="37"/>
                    </a:lnTo>
                    <a:lnTo>
                      <a:pt x="63" y="40"/>
                    </a:lnTo>
                    <a:lnTo>
                      <a:pt x="59" y="45"/>
                    </a:lnTo>
                    <a:lnTo>
                      <a:pt x="52" y="47"/>
                    </a:lnTo>
                    <a:lnTo>
                      <a:pt x="45" y="50"/>
                    </a:lnTo>
                    <a:lnTo>
                      <a:pt x="36" y="51"/>
                    </a:lnTo>
                    <a:lnTo>
                      <a:pt x="36" y="51"/>
                    </a:lnTo>
                    <a:lnTo>
                      <a:pt x="28" y="51"/>
                    </a:lnTo>
                    <a:lnTo>
                      <a:pt x="20" y="49"/>
                    </a:lnTo>
                    <a:lnTo>
                      <a:pt x="12" y="47"/>
                    </a:lnTo>
                    <a:lnTo>
                      <a:pt x="12" y="47"/>
                    </a:lnTo>
                    <a:lnTo>
                      <a:pt x="16" y="45"/>
                    </a:lnTo>
                    <a:lnTo>
                      <a:pt x="16" y="45"/>
                    </a:lnTo>
                    <a:lnTo>
                      <a:pt x="16" y="45"/>
                    </a:lnTo>
                    <a:lnTo>
                      <a:pt x="26" y="48"/>
                    </a:lnTo>
                    <a:lnTo>
                      <a:pt x="31" y="48"/>
                    </a:lnTo>
                    <a:lnTo>
                      <a:pt x="34" y="48"/>
                    </a:lnTo>
                    <a:lnTo>
                      <a:pt x="41" y="46"/>
                    </a:lnTo>
                    <a:lnTo>
                      <a:pt x="49" y="43"/>
                    </a:lnTo>
                    <a:lnTo>
                      <a:pt x="49" y="43"/>
                    </a:lnTo>
                    <a:lnTo>
                      <a:pt x="53" y="40"/>
                    </a:lnTo>
                    <a:lnTo>
                      <a:pt x="57" y="36"/>
                    </a:lnTo>
                    <a:lnTo>
                      <a:pt x="60" y="32"/>
                    </a:lnTo>
                    <a:lnTo>
                      <a:pt x="60" y="26"/>
                    </a:lnTo>
                    <a:lnTo>
                      <a:pt x="60" y="21"/>
                    </a:lnTo>
                    <a:lnTo>
                      <a:pt x="58" y="18"/>
                    </a:lnTo>
                    <a:lnTo>
                      <a:pt x="57" y="15"/>
                    </a:lnTo>
                    <a:lnTo>
                      <a:pt x="53" y="13"/>
                    </a:lnTo>
                    <a:lnTo>
                      <a:pt x="50" y="12"/>
                    </a:lnTo>
                    <a:lnTo>
                      <a:pt x="46" y="11"/>
                    </a:lnTo>
                    <a:lnTo>
                      <a:pt x="41" y="10"/>
                    </a:lnTo>
                    <a:lnTo>
                      <a:pt x="41" y="10"/>
                    </a:lnTo>
                    <a:lnTo>
                      <a:pt x="33" y="9"/>
                    </a:lnTo>
                    <a:lnTo>
                      <a:pt x="25" y="9"/>
                    </a:lnTo>
                    <a:lnTo>
                      <a:pt x="15" y="10"/>
                    </a:lnTo>
                    <a:lnTo>
                      <a:pt x="4" y="13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82" name="Freeform 158"/>
              <p:cNvSpPr>
                <a:spLocks/>
              </p:cNvSpPr>
              <p:nvPr/>
            </p:nvSpPr>
            <p:spPr bwMode="auto">
              <a:xfrm>
                <a:off x="5120" y="2522"/>
                <a:ext cx="13" cy="1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0" y="7"/>
                  </a:cxn>
                  <a:cxn ang="0">
                    <a:pos x="1" y="5"/>
                  </a:cxn>
                  <a:cxn ang="0">
                    <a:pos x="4" y="4"/>
                  </a:cxn>
                  <a:cxn ang="0">
                    <a:pos x="9" y="1"/>
                  </a:cxn>
                  <a:cxn ang="0">
                    <a:pos x="13" y="0"/>
                  </a:cxn>
                  <a:cxn ang="0">
                    <a:pos x="20" y="0"/>
                  </a:cxn>
                  <a:cxn ang="0">
                    <a:pos x="25" y="0"/>
                  </a:cxn>
                  <a:cxn ang="0">
                    <a:pos x="30" y="3"/>
                  </a:cxn>
                  <a:cxn ang="0">
                    <a:pos x="36" y="5"/>
                  </a:cxn>
                  <a:cxn ang="0">
                    <a:pos x="36" y="5"/>
                  </a:cxn>
                  <a:cxn ang="0">
                    <a:pos x="39" y="7"/>
                  </a:cxn>
                  <a:cxn ang="0">
                    <a:pos x="37" y="6"/>
                  </a:cxn>
                  <a:cxn ang="0">
                    <a:pos x="30" y="4"/>
                  </a:cxn>
                  <a:cxn ang="0">
                    <a:pos x="26" y="3"/>
                  </a:cxn>
                  <a:cxn ang="0">
                    <a:pos x="21" y="3"/>
                  </a:cxn>
                  <a:cxn ang="0">
                    <a:pos x="21" y="3"/>
                  </a:cxn>
                  <a:cxn ang="0">
                    <a:pos x="14" y="4"/>
                  </a:cxn>
                  <a:cxn ang="0">
                    <a:pos x="6" y="5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7"/>
                  </a:cxn>
                </a:cxnLst>
                <a:rect l="0" t="0" r="r" b="b"/>
                <a:pathLst>
                  <a:path w="39" h="7">
                    <a:moveTo>
                      <a:pt x="0" y="7"/>
                    </a:moveTo>
                    <a:lnTo>
                      <a:pt x="0" y="7"/>
                    </a:lnTo>
                    <a:lnTo>
                      <a:pt x="1" y="5"/>
                    </a:lnTo>
                    <a:lnTo>
                      <a:pt x="4" y="4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20" y="0"/>
                    </a:lnTo>
                    <a:lnTo>
                      <a:pt x="25" y="0"/>
                    </a:lnTo>
                    <a:lnTo>
                      <a:pt x="30" y="3"/>
                    </a:lnTo>
                    <a:lnTo>
                      <a:pt x="36" y="5"/>
                    </a:lnTo>
                    <a:lnTo>
                      <a:pt x="36" y="5"/>
                    </a:lnTo>
                    <a:lnTo>
                      <a:pt x="39" y="7"/>
                    </a:lnTo>
                    <a:lnTo>
                      <a:pt x="37" y="6"/>
                    </a:lnTo>
                    <a:lnTo>
                      <a:pt x="30" y="4"/>
                    </a:lnTo>
                    <a:lnTo>
                      <a:pt x="26" y="3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14" y="4"/>
                    </a:lnTo>
                    <a:lnTo>
                      <a:pt x="6" y="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83" name="Freeform 159"/>
              <p:cNvSpPr>
                <a:spLocks/>
              </p:cNvSpPr>
              <p:nvPr/>
            </p:nvSpPr>
            <p:spPr bwMode="auto">
              <a:xfrm>
                <a:off x="5120" y="2518"/>
                <a:ext cx="22" cy="7"/>
              </a:xfrm>
              <a:custGeom>
                <a:avLst/>
                <a:gdLst/>
                <a:ahLst/>
                <a:cxnLst>
                  <a:cxn ang="0">
                    <a:pos x="2" y="10"/>
                  </a:cxn>
                  <a:cxn ang="0">
                    <a:pos x="2" y="10"/>
                  </a:cxn>
                  <a:cxn ang="0">
                    <a:pos x="10" y="8"/>
                  </a:cxn>
                  <a:cxn ang="0">
                    <a:pos x="17" y="7"/>
                  </a:cxn>
                  <a:cxn ang="0">
                    <a:pos x="24" y="7"/>
                  </a:cxn>
                  <a:cxn ang="0">
                    <a:pos x="30" y="8"/>
                  </a:cxn>
                  <a:cxn ang="0">
                    <a:pos x="36" y="10"/>
                  </a:cxn>
                  <a:cxn ang="0">
                    <a:pos x="41" y="13"/>
                  </a:cxn>
                  <a:cxn ang="0">
                    <a:pos x="45" y="18"/>
                  </a:cxn>
                  <a:cxn ang="0">
                    <a:pos x="50" y="23"/>
                  </a:cxn>
                  <a:cxn ang="0">
                    <a:pos x="50" y="23"/>
                  </a:cxn>
                  <a:cxn ang="0">
                    <a:pos x="56" y="23"/>
                  </a:cxn>
                  <a:cxn ang="0">
                    <a:pos x="61" y="22"/>
                  </a:cxn>
                  <a:cxn ang="0">
                    <a:pos x="66" y="20"/>
                  </a:cxn>
                  <a:cxn ang="0">
                    <a:pos x="66" y="20"/>
                  </a:cxn>
                  <a:cxn ang="0">
                    <a:pos x="47" y="8"/>
                  </a:cxn>
                  <a:cxn ang="0">
                    <a:pos x="40" y="4"/>
                  </a:cxn>
                  <a:cxn ang="0">
                    <a:pos x="33" y="1"/>
                  </a:cxn>
                  <a:cxn ang="0">
                    <a:pos x="27" y="0"/>
                  </a:cxn>
                  <a:cxn ang="0">
                    <a:pos x="19" y="0"/>
                  </a:cxn>
                  <a:cxn ang="0">
                    <a:pos x="11" y="2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2" y="10"/>
                  </a:cxn>
                  <a:cxn ang="0">
                    <a:pos x="2" y="10"/>
                  </a:cxn>
                </a:cxnLst>
                <a:rect l="0" t="0" r="r" b="b"/>
                <a:pathLst>
                  <a:path w="66" h="23">
                    <a:moveTo>
                      <a:pt x="2" y="10"/>
                    </a:moveTo>
                    <a:lnTo>
                      <a:pt x="2" y="10"/>
                    </a:lnTo>
                    <a:lnTo>
                      <a:pt x="10" y="8"/>
                    </a:lnTo>
                    <a:lnTo>
                      <a:pt x="17" y="7"/>
                    </a:lnTo>
                    <a:lnTo>
                      <a:pt x="24" y="7"/>
                    </a:lnTo>
                    <a:lnTo>
                      <a:pt x="30" y="8"/>
                    </a:lnTo>
                    <a:lnTo>
                      <a:pt x="36" y="10"/>
                    </a:lnTo>
                    <a:lnTo>
                      <a:pt x="41" y="13"/>
                    </a:lnTo>
                    <a:lnTo>
                      <a:pt x="45" y="18"/>
                    </a:lnTo>
                    <a:lnTo>
                      <a:pt x="50" y="23"/>
                    </a:lnTo>
                    <a:lnTo>
                      <a:pt x="50" y="23"/>
                    </a:lnTo>
                    <a:lnTo>
                      <a:pt x="56" y="23"/>
                    </a:lnTo>
                    <a:lnTo>
                      <a:pt x="61" y="22"/>
                    </a:lnTo>
                    <a:lnTo>
                      <a:pt x="66" y="20"/>
                    </a:lnTo>
                    <a:lnTo>
                      <a:pt x="66" y="20"/>
                    </a:lnTo>
                    <a:lnTo>
                      <a:pt x="47" y="8"/>
                    </a:lnTo>
                    <a:lnTo>
                      <a:pt x="40" y="4"/>
                    </a:lnTo>
                    <a:lnTo>
                      <a:pt x="33" y="1"/>
                    </a:lnTo>
                    <a:lnTo>
                      <a:pt x="27" y="0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2" y="10"/>
                    </a:lnTo>
                    <a:lnTo>
                      <a:pt x="2" y="1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84" name="Freeform 160"/>
              <p:cNvSpPr>
                <a:spLocks/>
              </p:cNvSpPr>
              <p:nvPr/>
            </p:nvSpPr>
            <p:spPr bwMode="auto">
              <a:xfrm>
                <a:off x="5102" y="2529"/>
                <a:ext cx="28" cy="14"/>
              </a:xfrm>
              <a:custGeom>
                <a:avLst/>
                <a:gdLst/>
                <a:ahLst/>
                <a:cxnLst>
                  <a:cxn ang="0">
                    <a:pos x="8" y="38"/>
                  </a:cxn>
                  <a:cxn ang="0">
                    <a:pos x="0" y="42"/>
                  </a:cxn>
                  <a:cxn ang="0">
                    <a:pos x="0" y="42"/>
                  </a:cxn>
                  <a:cxn ang="0">
                    <a:pos x="0" y="42"/>
                  </a:cxn>
                  <a:cxn ang="0">
                    <a:pos x="1" y="35"/>
                  </a:cxn>
                  <a:cxn ang="0">
                    <a:pos x="2" y="28"/>
                  </a:cxn>
                  <a:cxn ang="0">
                    <a:pos x="5" y="23"/>
                  </a:cxn>
                  <a:cxn ang="0">
                    <a:pos x="8" y="17"/>
                  </a:cxn>
                  <a:cxn ang="0">
                    <a:pos x="13" y="13"/>
                  </a:cxn>
                  <a:cxn ang="0">
                    <a:pos x="17" y="10"/>
                  </a:cxn>
                  <a:cxn ang="0">
                    <a:pos x="22" y="6"/>
                  </a:cxn>
                  <a:cxn ang="0">
                    <a:pos x="28" y="4"/>
                  </a:cxn>
                  <a:cxn ang="0">
                    <a:pos x="40" y="1"/>
                  </a:cxn>
                  <a:cxn ang="0">
                    <a:pos x="53" y="0"/>
                  </a:cxn>
                  <a:cxn ang="0">
                    <a:pos x="66" y="1"/>
                  </a:cxn>
                  <a:cxn ang="0">
                    <a:pos x="79" y="2"/>
                  </a:cxn>
                  <a:cxn ang="0">
                    <a:pos x="79" y="2"/>
                  </a:cxn>
                  <a:cxn ang="0">
                    <a:pos x="81" y="3"/>
                  </a:cxn>
                  <a:cxn ang="0">
                    <a:pos x="81" y="4"/>
                  </a:cxn>
                  <a:cxn ang="0">
                    <a:pos x="78" y="4"/>
                  </a:cxn>
                  <a:cxn ang="0">
                    <a:pos x="78" y="4"/>
                  </a:cxn>
                  <a:cxn ang="0">
                    <a:pos x="50" y="8"/>
                  </a:cxn>
                  <a:cxn ang="0">
                    <a:pos x="39" y="9"/>
                  </a:cxn>
                  <a:cxn ang="0">
                    <a:pos x="30" y="12"/>
                  </a:cxn>
                  <a:cxn ang="0">
                    <a:pos x="22" y="15"/>
                  </a:cxn>
                  <a:cxn ang="0">
                    <a:pos x="17" y="21"/>
                  </a:cxn>
                  <a:cxn ang="0">
                    <a:pos x="12" y="28"/>
                  </a:cxn>
                  <a:cxn ang="0">
                    <a:pos x="8" y="38"/>
                  </a:cxn>
                  <a:cxn ang="0">
                    <a:pos x="8" y="38"/>
                  </a:cxn>
                  <a:cxn ang="0">
                    <a:pos x="8" y="38"/>
                  </a:cxn>
                </a:cxnLst>
                <a:rect l="0" t="0" r="r" b="b"/>
                <a:pathLst>
                  <a:path w="81" h="42">
                    <a:moveTo>
                      <a:pt x="8" y="38"/>
                    </a:moveTo>
                    <a:lnTo>
                      <a:pt x="0" y="42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1" y="35"/>
                    </a:lnTo>
                    <a:lnTo>
                      <a:pt x="2" y="28"/>
                    </a:lnTo>
                    <a:lnTo>
                      <a:pt x="5" y="23"/>
                    </a:lnTo>
                    <a:lnTo>
                      <a:pt x="8" y="17"/>
                    </a:lnTo>
                    <a:lnTo>
                      <a:pt x="13" y="13"/>
                    </a:lnTo>
                    <a:lnTo>
                      <a:pt x="17" y="10"/>
                    </a:lnTo>
                    <a:lnTo>
                      <a:pt x="22" y="6"/>
                    </a:lnTo>
                    <a:lnTo>
                      <a:pt x="28" y="4"/>
                    </a:lnTo>
                    <a:lnTo>
                      <a:pt x="40" y="1"/>
                    </a:lnTo>
                    <a:lnTo>
                      <a:pt x="53" y="0"/>
                    </a:lnTo>
                    <a:lnTo>
                      <a:pt x="66" y="1"/>
                    </a:lnTo>
                    <a:lnTo>
                      <a:pt x="79" y="2"/>
                    </a:lnTo>
                    <a:lnTo>
                      <a:pt x="79" y="2"/>
                    </a:lnTo>
                    <a:lnTo>
                      <a:pt x="81" y="3"/>
                    </a:lnTo>
                    <a:lnTo>
                      <a:pt x="81" y="4"/>
                    </a:lnTo>
                    <a:lnTo>
                      <a:pt x="78" y="4"/>
                    </a:lnTo>
                    <a:lnTo>
                      <a:pt x="78" y="4"/>
                    </a:lnTo>
                    <a:lnTo>
                      <a:pt x="50" y="8"/>
                    </a:lnTo>
                    <a:lnTo>
                      <a:pt x="39" y="9"/>
                    </a:lnTo>
                    <a:lnTo>
                      <a:pt x="30" y="12"/>
                    </a:lnTo>
                    <a:lnTo>
                      <a:pt x="22" y="15"/>
                    </a:lnTo>
                    <a:lnTo>
                      <a:pt x="17" y="21"/>
                    </a:lnTo>
                    <a:lnTo>
                      <a:pt x="12" y="28"/>
                    </a:lnTo>
                    <a:lnTo>
                      <a:pt x="8" y="38"/>
                    </a:lnTo>
                    <a:lnTo>
                      <a:pt x="8" y="38"/>
                    </a:lnTo>
                    <a:lnTo>
                      <a:pt x="8" y="38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85" name="Freeform 161"/>
              <p:cNvSpPr>
                <a:spLocks/>
              </p:cNvSpPr>
              <p:nvPr/>
            </p:nvSpPr>
            <p:spPr bwMode="auto">
              <a:xfrm>
                <a:off x="5076" y="2523"/>
                <a:ext cx="4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7" y="2"/>
                  </a:cxn>
                  <a:cxn ang="0">
                    <a:pos x="12" y="3"/>
                  </a:cxn>
                  <a:cxn ang="0">
                    <a:pos x="12" y="3"/>
                  </a:cxn>
                  <a:cxn ang="0">
                    <a:pos x="13" y="3"/>
                  </a:cxn>
                  <a:cxn ang="0">
                    <a:pos x="9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3" h="3">
                    <a:moveTo>
                      <a:pt x="0" y="0"/>
                    </a:moveTo>
                    <a:lnTo>
                      <a:pt x="0" y="0"/>
                    </a:lnTo>
                    <a:lnTo>
                      <a:pt x="7" y="2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3" y="3"/>
                    </a:lnTo>
                    <a:lnTo>
                      <a:pt x="9" y="3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86" name="Freeform 162"/>
              <p:cNvSpPr>
                <a:spLocks/>
              </p:cNvSpPr>
              <p:nvPr/>
            </p:nvSpPr>
            <p:spPr bwMode="auto">
              <a:xfrm>
                <a:off x="5076" y="2526"/>
                <a:ext cx="7" cy="1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5" y="3"/>
                  </a:cxn>
                  <a:cxn ang="0">
                    <a:pos x="17" y="3"/>
                  </a:cxn>
                  <a:cxn ang="0">
                    <a:pos x="17" y="3"/>
                  </a:cxn>
                  <a:cxn ang="0">
                    <a:pos x="18" y="2"/>
                  </a:cxn>
                  <a:cxn ang="0">
                    <a:pos x="17" y="2"/>
                  </a:cxn>
                  <a:cxn ang="0">
                    <a:pos x="13" y="1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18" h="3">
                    <a:moveTo>
                      <a:pt x="0" y="1"/>
                    </a:moveTo>
                    <a:lnTo>
                      <a:pt x="0" y="1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5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8" y="2"/>
                    </a:lnTo>
                    <a:lnTo>
                      <a:pt x="17" y="2"/>
                    </a:lnTo>
                    <a:lnTo>
                      <a:pt x="13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87" name="Freeform 163"/>
              <p:cNvSpPr>
                <a:spLocks/>
              </p:cNvSpPr>
              <p:nvPr/>
            </p:nvSpPr>
            <p:spPr bwMode="auto">
              <a:xfrm>
                <a:off x="5071" y="2527"/>
                <a:ext cx="31" cy="3"/>
              </a:xfrm>
              <a:custGeom>
                <a:avLst/>
                <a:gdLst/>
                <a:ahLst/>
                <a:cxnLst>
                  <a:cxn ang="0">
                    <a:pos x="7" y="2"/>
                  </a:cxn>
                  <a:cxn ang="0">
                    <a:pos x="7" y="2"/>
                  </a:cxn>
                  <a:cxn ang="0">
                    <a:pos x="19" y="4"/>
                  </a:cxn>
                  <a:cxn ang="0">
                    <a:pos x="32" y="5"/>
                  </a:cxn>
                  <a:cxn ang="0">
                    <a:pos x="44" y="6"/>
                  </a:cxn>
                  <a:cxn ang="0">
                    <a:pos x="55" y="5"/>
                  </a:cxn>
                  <a:cxn ang="0">
                    <a:pos x="74" y="4"/>
                  </a:cxn>
                  <a:cxn ang="0">
                    <a:pos x="85" y="2"/>
                  </a:cxn>
                  <a:cxn ang="0">
                    <a:pos x="85" y="2"/>
                  </a:cxn>
                  <a:cxn ang="0">
                    <a:pos x="89" y="0"/>
                  </a:cxn>
                  <a:cxn ang="0">
                    <a:pos x="89" y="2"/>
                  </a:cxn>
                  <a:cxn ang="0">
                    <a:pos x="89" y="3"/>
                  </a:cxn>
                  <a:cxn ang="0">
                    <a:pos x="86" y="6"/>
                  </a:cxn>
                  <a:cxn ang="0">
                    <a:pos x="86" y="6"/>
                  </a:cxn>
                  <a:cxn ang="0">
                    <a:pos x="76" y="8"/>
                  </a:cxn>
                  <a:cxn ang="0">
                    <a:pos x="67" y="10"/>
                  </a:cxn>
                  <a:cxn ang="0">
                    <a:pos x="56" y="11"/>
                  </a:cxn>
                  <a:cxn ang="0">
                    <a:pos x="45" y="11"/>
                  </a:cxn>
                  <a:cxn ang="0">
                    <a:pos x="35" y="11"/>
                  </a:cxn>
                  <a:cxn ang="0">
                    <a:pos x="25" y="10"/>
                  </a:cxn>
                  <a:cxn ang="0">
                    <a:pos x="6" y="7"/>
                  </a:cxn>
                  <a:cxn ang="0">
                    <a:pos x="6" y="7"/>
                  </a:cxn>
                  <a:cxn ang="0">
                    <a:pos x="1" y="6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1" y="3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</a:cxnLst>
                <a:rect l="0" t="0" r="r" b="b"/>
                <a:pathLst>
                  <a:path w="89" h="11">
                    <a:moveTo>
                      <a:pt x="7" y="2"/>
                    </a:moveTo>
                    <a:lnTo>
                      <a:pt x="7" y="2"/>
                    </a:lnTo>
                    <a:lnTo>
                      <a:pt x="19" y="4"/>
                    </a:lnTo>
                    <a:lnTo>
                      <a:pt x="32" y="5"/>
                    </a:lnTo>
                    <a:lnTo>
                      <a:pt x="44" y="6"/>
                    </a:lnTo>
                    <a:lnTo>
                      <a:pt x="55" y="5"/>
                    </a:lnTo>
                    <a:lnTo>
                      <a:pt x="74" y="4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9" y="0"/>
                    </a:lnTo>
                    <a:lnTo>
                      <a:pt x="89" y="2"/>
                    </a:lnTo>
                    <a:lnTo>
                      <a:pt x="89" y="3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76" y="8"/>
                    </a:lnTo>
                    <a:lnTo>
                      <a:pt x="67" y="10"/>
                    </a:lnTo>
                    <a:lnTo>
                      <a:pt x="56" y="11"/>
                    </a:lnTo>
                    <a:lnTo>
                      <a:pt x="45" y="11"/>
                    </a:lnTo>
                    <a:lnTo>
                      <a:pt x="35" y="11"/>
                    </a:lnTo>
                    <a:lnTo>
                      <a:pt x="25" y="10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88" name="Freeform 164"/>
              <p:cNvSpPr>
                <a:spLocks/>
              </p:cNvSpPr>
              <p:nvPr/>
            </p:nvSpPr>
            <p:spPr bwMode="auto">
              <a:xfrm>
                <a:off x="5069" y="2529"/>
                <a:ext cx="39" cy="15"/>
              </a:xfrm>
              <a:custGeom>
                <a:avLst/>
                <a:gdLst/>
                <a:ahLst/>
                <a:cxnLst>
                  <a:cxn ang="0">
                    <a:pos x="5" y="12"/>
                  </a:cxn>
                  <a:cxn ang="0">
                    <a:pos x="5" y="12"/>
                  </a:cxn>
                  <a:cxn ang="0">
                    <a:pos x="9" y="9"/>
                  </a:cxn>
                  <a:cxn ang="0">
                    <a:pos x="16" y="9"/>
                  </a:cxn>
                  <a:cxn ang="0">
                    <a:pos x="29" y="15"/>
                  </a:cxn>
                  <a:cxn ang="0">
                    <a:pos x="30" y="15"/>
                  </a:cxn>
                  <a:cxn ang="0">
                    <a:pos x="35" y="15"/>
                  </a:cxn>
                  <a:cxn ang="0">
                    <a:pos x="44" y="13"/>
                  </a:cxn>
                  <a:cxn ang="0">
                    <a:pos x="54" y="14"/>
                  </a:cxn>
                  <a:cxn ang="0">
                    <a:pos x="58" y="18"/>
                  </a:cxn>
                  <a:cxn ang="0">
                    <a:pos x="59" y="28"/>
                  </a:cxn>
                  <a:cxn ang="0">
                    <a:pos x="55" y="36"/>
                  </a:cxn>
                  <a:cxn ang="0">
                    <a:pos x="55" y="36"/>
                  </a:cxn>
                  <a:cxn ang="0">
                    <a:pos x="58" y="35"/>
                  </a:cxn>
                  <a:cxn ang="0">
                    <a:pos x="66" y="33"/>
                  </a:cxn>
                  <a:cxn ang="0">
                    <a:pos x="78" y="33"/>
                  </a:cxn>
                  <a:cxn ang="0">
                    <a:pos x="84" y="38"/>
                  </a:cxn>
                  <a:cxn ang="0">
                    <a:pos x="88" y="44"/>
                  </a:cxn>
                  <a:cxn ang="0">
                    <a:pos x="88" y="47"/>
                  </a:cxn>
                  <a:cxn ang="0">
                    <a:pos x="92" y="43"/>
                  </a:cxn>
                  <a:cxn ang="0">
                    <a:pos x="90" y="34"/>
                  </a:cxn>
                  <a:cxn ang="0">
                    <a:pos x="91" y="27"/>
                  </a:cxn>
                  <a:cxn ang="0">
                    <a:pos x="94" y="25"/>
                  </a:cxn>
                  <a:cxn ang="0">
                    <a:pos x="91" y="25"/>
                  </a:cxn>
                  <a:cxn ang="0">
                    <a:pos x="84" y="26"/>
                  </a:cxn>
                  <a:cxn ang="0">
                    <a:pos x="73" y="24"/>
                  </a:cxn>
                  <a:cxn ang="0">
                    <a:pos x="69" y="17"/>
                  </a:cxn>
                  <a:cxn ang="0">
                    <a:pos x="75" y="10"/>
                  </a:cxn>
                  <a:cxn ang="0">
                    <a:pos x="81" y="6"/>
                  </a:cxn>
                  <a:cxn ang="0">
                    <a:pos x="101" y="9"/>
                  </a:cxn>
                  <a:cxn ang="0">
                    <a:pos x="108" y="13"/>
                  </a:cxn>
                  <a:cxn ang="0">
                    <a:pos x="110" y="15"/>
                  </a:cxn>
                  <a:cxn ang="0">
                    <a:pos x="120" y="13"/>
                  </a:cxn>
                  <a:cxn ang="0">
                    <a:pos x="120" y="13"/>
                  </a:cxn>
                  <a:cxn ang="0">
                    <a:pos x="115" y="8"/>
                  </a:cxn>
                  <a:cxn ang="0">
                    <a:pos x="115" y="5"/>
                  </a:cxn>
                  <a:cxn ang="0">
                    <a:pos x="103" y="3"/>
                  </a:cxn>
                  <a:cxn ang="0">
                    <a:pos x="94" y="0"/>
                  </a:cxn>
                  <a:cxn ang="0">
                    <a:pos x="70" y="3"/>
                  </a:cxn>
                  <a:cxn ang="0">
                    <a:pos x="25" y="3"/>
                  </a:cxn>
                  <a:cxn ang="0">
                    <a:pos x="14" y="1"/>
                  </a:cxn>
                  <a:cxn ang="0">
                    <a:pos x="12" y="0"/>
                  </a:cxn>
                  <a:cxn ang="0">
                    <a:pos x="4" y="3"/>
                  </a:cxn>
                  <a:cxn ang="0">
                    <a:pos x="0" y="9"/>
                  </a:cxn>
                  <a:cxn ang="0">
                    <a:pos x="0" y="9"/>
                  </a:cxn>
                </a:cxnLst>
                <a:rect l="0" t="0" r="r" b="b"/>
                <a:pathLst>
                  <a:path w="120" h="47">
                    <a:moveTo>
                      <a:pt x="0" y="9"/>
                    </a:moveTo>
                    <a:lnTo>
                      <a:pt x="5" y="12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7" y="10"/>
                    </a:lnTo>
                    <a:lnTo>
                      <a:pt x="9" y="9"/>
                    </a:lnTo>
                    <a:lnTo>
                      <a:pt x="13" y="8"/>
                    </a:lnTo>
                    <a:lnTo>
                      <a:pt x="16" y="9"/>
                    </a:lnTo>
                    <a:lnTo>
                      <a:pt x="22" y="11"/>
                    </a:lnTo>
                    <a:lnTo>
                      <a:pt x="29" y="15"/>
                    </a:lnTo>
                    <a:lnTo>
                      <a:pt x="29" y="15"/>
                    </a:lnTo>
                    <a:lnTo>
                      <a:pt x="30" y="15"/>
                    </a:lnTo>
                    <a:lnTo>
                      <a:pt x="32" y="16"/>
                    </a:lnTo>
                    <a:lnTo>
                      <a:pt x="35" y="15"/>
                    </a:lnTo>
                    <a:lnTo>
                      <a:pt x="35" y="15"/>
                    </a:lnTo>
                    <a:lnTo>
                      <a:pt x="44" y="13"/>
                    </a:lnTo>
                    <a:lnTo>
                      <a:pt x="52" y="13"/>
                    </a:lnTo>
                    <a:lnTo>
                      <a:pt x="54" y="14"/>
                    </a:lnTo>
                    <a:lnTo>
                      <a:pt x="56" y="15"/>
                    </a:lnTo>
                    <a:lnTo>
                      <a:pt x="58" y="18"/>
                    </a:lnTo>
                    <a:lnTo>
                      <a:pt x="59" y="23"/>
                    </a:lnTo>
                    <a:lnTo>
                      <a:pt x="59" y="28"/>
                    </a:lnTo>
                    <a:lnTo>
                      <a:pt x="57" y="33"/>
                    </a:lnTo>
                    <a:lnTo>
                      <a:pt x="55" y="36"/>
                    </a:lnTo>
                    <a:lnTo>
                      <a:pt x="55" y="36"/>
                    </a:lnTo>
                    <a:lnTo>
                      <a:pt x="55" y="36"/>
                    </a:lnTo>
                    <a:lnTo>
                      <a:pt x="56" y="36"/>
                    </a:lnTo>
                    <a:lnTo>
                      <a:pt x="58" y="35"/>
                    </a:lnTo>
                    <a:lnTo>
                      <a:pt x="58" y="35"/>
                    </a:lnTo>
                    <a:lnTo>
                      <a:pt x="66" y="33"/>
                    </a:lnTo>
                    <a:lnTo>
                      <a:pt x="72" y="31"/>
                    </a:lnTo>
                    <a:lnTo>
                      <a:pt x="78" y="33"/>
                    </a:lnTo>
                    <a:lnTo>
                      <a:pt x="81" y="35"/>
                    </a:lnTo>
                    <a:lnTo>
                      <a:pt x="84" y="38"/>
                    </a:lnTo>
                    <a:lnTo>
                      <a:pt x="87" y="41"/>
                    </a:lnTo>
                    <a:lnTo>
                      <a:pt x="88" y="44"/>
                    </a:lnTo>
                    <a:lnTo>
                      <a:pt x="88" y="47"/>
                    </a:lnTo>
                    <a:lnTo>
                      <a:pt x="88" y="47"/>
                    </a:lnTo>
                    <a:lnTo>
                      <a:pt x="92" y="43"/>
                    </a:lnTo>
                    <a:lnTo>
                      <a:pt x="92" y="43"/>
                    </a:lnTo>
                    <a:lnTo>
                      <a:pt x="92" y="43"/>
                    </a:lnTo>
                    <a:lnTo>
                      <a:pt x="90" y="34"/>
                    </a:lnTo>
                    <a:lnTo>
                      <a:pt x="90" y="29"/>
                    </a:lnTo>
                    <a:lnTo>
                      <a:pt x="91" y="27"/>
                    </a:lnTo>
                    <a:lnTo>
                      <a:pt x="91" y="27"/>
                    </a:lnTo>
                    <a:lnTo>
                      <a:pt x="94" y="25"/>
                    </a:lnTo>
                    <a:lnTo>
                      <a:pt x="96" y="24"/>
                    </a:lnTo>
                    <a:lnTo>
                      <a:pt x="91" y="25"/>
                    </a:lnTo>
                    <a:lnTo>
                      <a:pt x="91" y="25"/>
                    </a:lnTo>
                    <a:lnTo>
                      <a:pt x="84" y="26"/>
                    </a:lnTo>
                    <a:lnTo>
                      <a:pt x="79" y="26"/>
                    </a:lnTo>
                    <a:lnTo>
                      <a:pt x="73" y="24"/>
                    </a:lnTo>
                    <a:lnTo>
                      <a:pt x="70" y="21"/>
                    </a:lnTo>
                    <a:lnTo>
                      <a:pt x="69" y="17"/>
                    </a:lnTo>
                    <a:lnTo>
                      <a:pt x="70" y="14"/>
                    </a:lnTo>
                    <a:lnTo>
                      <a:pt x="75" y="10"/>
                    </a:lnTo>
                    <a:lnTo>
                      <a:pt x="81" y="6"/>
                    </a:lnTo>
                    <a:lnTo>
                      <a:pt x="81" y="6"/>
                    </a:lnTo>
                    <a:lnTo>
                      <a:pt x="92" y="8"/>
                    </a:lnTo>
                    <a:lnTo>
                      <a:pt x="101" y="9"/>
                    </a:lnTo>
                    <a:lnTo>
                      <a:pt x="106" y="11"/>
                    </a:lnTo>
                    <a:lnTo>
                      <a:pt x="108" y="13"/>
                    </a:lnTo>
                    <a:lnTo>
                      <a:pt x="110" y="15"/>
                    </a:lnTo>
                    <a:lnTo>
                      <a:pt x="110" y="15"/>
                    </a:lnTo>
                    <a:lnTo>
                      <a:pt x="115" y="17"/>
                    </a:lnTo>
                    <a:lnTo>
                      <a:pt x="120" y="13"/>
                    </a:lnTo>
                    <a:lnTo>
                      <a:pt x="120" y="13"/>
                    </a:lnTo>
                    <a:lnTo>
                      <a:pt x="120" y="13"/>
                    </a:lnTo>
                    <a:lnTo>
                      <a:pt x="117" y="11"/>
                    </a:lnTo>
                    <a:lnTo>
                      <a:pt x="115" y="8"/>
                    </a:lnTo>
                    <a:lnTo>
                      <a:pt x="115" y="5"/>
                    </a:lnTo>
                    <a:lnTo>
                      <a:pt x="115" y="5"/>
                    </a:lnTo>
                    <a:lnTo>
                      <a:pt x="109" y="4"/>
                    </a:lnTo>
                    <a:lnTo>
                      <a:pt x="103" y="3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82" y="1"/>
                    </a:lnTo>
                    <a:lnTo>
                      <a:pt x="70" y="3"/>
                    </a:lnTo>
                    <a:lnTo>
                      <a:pt x="45" y="4"/>
                    </a:lnTo>
                    <a:lnTo>
                      <a:pt x="25" y="3"/>
                    </a:lnTo>
                    <a:lnTo>
                      <a:pt x="17" y="2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3"/>
                    </a:lnTo>
                    <a:lnTo>
                      <a:pt x="1" y="6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89" name="Freeform 165"/>
              <p:cNvSpPr>
                <a:spLocks/>
              </p:cNvSpPr>
              <p:nvPr/>
            </p:nvSpPr>
            <p:spPr bwMode="auto">
              <a:xfrm>
                <a:off x="5089" y="2541"/>
                <a:ext cx="6" cy="0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5"/>
                  </a:cxn>
                  <a:cxn ang="0">
                    <a:pos x="7" y="1"/>
                  </a:cxn>
                  <a:cxn ang="0">
                    <a:pos x="10" y="0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6" y="1"/>
                  </a:cxn>
                  <a:cxn ang="0">
                    <a:pos x="14" y="2"/>
                  </a:cxn>
                  <a:cxn ang="0">
                    <a:pos x="8" y="3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16" h="6">
                    <a:moveTo>
                      <a:pt x="0" y="5"/>
                    </a:moveTo>
                    <a:lnTo>
                      <a:pt x="0" y="5"/>
                    </a:lnTo>
                    <a:lnTo>
                      <a:pt x="7" y="1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6" y="1"/>
                    </a:lnTo>
                    <a:lnTo>
                      <a:pt x="14" y="2"/>
                    </a:lnTo>
                    <a:lnTo>
                      <a:pt x="8" y="3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90" name="Freeform 166"/>
              <p:cNvSpPr>
                <a:spLocks/>
              </p:cNvSpPr>
              <p:nvPr/>
            </p:nvSpPr>
            <p:spPr bwMode="auto">
              <a:xfrm>
                <a:off x="5088" y="2532"/>
                <a:ext cx="3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7" y="4"/>
                  </a:cxn>
                  <a:cxn ang="0">
                    <a:pos x="6" y="5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3" y="5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8" h="6">
                    <a:moveTo>
                      <a:pt x="0" y="0"/>
                    </a:moveTo>
                    <a:lnTo>
                      <a:pt x="8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7" y="4"/>
                    </a:lnTo>
                    <a:lnTo>
                      <a:pt x="6" y="5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3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91" name="Freeform 167"/>
              <p:cNvSpPr>
                <a:spLocks/>
              </p:cNvSpPr>
              <p:nvPr/>
            </p:nvSpPr>
            <p:spPr bwMode="auto">
              <a:xfrm>
                <a:off x="5083" y="2420"/>
                <a:ext cx="7" cy="92"/>
              </a:xfrm>
              <a:custGeom>
                <a:avLst/>
                <a:gdLst/>
                <a:ahLst/>
                <a:cxnLst>
                  <a:cxn ang="0">
                    <a:pos x="2" y="274"/>
                  </a:cxn>
                  <a:cxn ang="0">
                    <a:pos x="0" y="260"/>
                  </a:cxn>
                  <a:cxn ang="0">
                    <a:pos x="6" y="252"/>
                  </a:cxn>
                  <a:cxn ang="0">
                    <a:pos x="0" y="240"/>
                  </a:cxn>
                  <a:cxn ang="0">
                    <a:pos x="3" y="230"/>
                  </a:cxn>
                  <a:cxn ang="0">
                    <a:pos x="3" y="221"/>
                  </a:cxn>
                  <a:cxn ang="0">
                    <a:pos x="3" y="200"/>
                  </a:cxn>
                  <a:cxn ang="0">
                    <a:pos x="6" y="193"/>
                  </a:cxn>
                  <a:cxn ang="0">
                    <a:pos x="3" y="184"/>
                  </a:cxn>
                  <a:cxn ang="0">
                    <a:pos x="3" y="171"/>
                  </a:cxn>
                  <a:cxn ang="0">
                    <a:pos x="7" y="167"/>
                  </a:cxn>
                  <a:cxn ang="0">
                    <a:pos x="7" y="160"/>
                  </a:cxn>
                  <a:cxn ang="0">
                    <a:pos x="4" y="143"/>
                  </a:cxn>
                  <a:cxn ang="0">
                    <a:pos x="7" y="140"/>
                  </a:cxn>
                  <a:cxn ang="0">
                    <a:pos x="9" y="135"/>
                  </a:cxn>
                  <a:cxn ang="0">
                    <a:pos x="6" y="124"/>
                  </a:cxn>
                  <a:cxn ang="0">
                    <a:pos x="9" y="116"/>
                  </a:cxn>
                  <a:cxn ang="0">
                    <a:pos x="10" y="108"/>
                  </a:cxn>
                  <a:cxn ang="0">
                    <a:pos x="7" y="90"/>
                  </a:cxn>
                  <a:cxn ang="0">
                    <a:pos x="9" y="87"/>
                  </a:cxn>
                  <a:cxn ang="0">
                    <a:pos x="10" y="78"/>
                  </a:cxn>
                  <a:cxn ang="0">
                    <a:pos x="8" y="71"/>
                  </a:cxn>
                  <a:cxn ang="0">
                    <a:pos x="10" y="63"/>
                  </a:cxn>
                  <a:cxn ang="0">
                    <a:pos x="11" y="56"/>
                  </a:cxn>
                  <a:cxn ang="0">
                    <a:pos x="8" y="49"/>
                  </a:cxn>
                  <a:cxn ang="0">
                    <a:pos x="10" y="42"/>
                  </a:cxn>
                  <a:cxn ang="0">
                    <a:pos x="12" y="38"/>
                  </a:cxn>
                  <a:cxn ang="0">
                    <a:pos x="12" y="34"/>
                  </a:cxn>
                  <a:cxn ang="0">
                    <a:pos x="10" y="24"/>
                  </a:cxn>
                  <a:cxn ang="0">
                    <a:pos x="11" y="21"/>
                  </a:cxn>
                  <a:cxn ang="0">
                    <a:pos x="12" y="12"/>
                  </a:cxn>
                  <a:cxn ang="0">
                    <a:pos x="10" y="6"/>
                  </a:cxn>
                  <a:cxn ang="0">
                    <a:pos x="19" y="0"/>
                  </a:cxn>
                  <a:cxn ang="0">
                    <a:pos x="18" y="6"/>
                  </a:cxn>
                  <a:cxn ang="0">
                    <a:pos x="21" y="22"/>
                  </a:cxn>
                  <a:cxn ang="0">
                    <a:pos x="18" y="33"/>
                  </a:cxn>
                  <a:cxn ang="0">
                    <a:pos x="21" y="40"/>
                  </a:cxn>
                  <a:cxn ang="0">
                    <a:pos x="18" y="58"/>
                  </a:cxn>
                  <a:cxn ang="0">
                    <a:pos x="16" y="67"/>
                  </a:cxn>
                  <a:cxn ang="0">
                    <a:pos x="16" y="87"/>
                  </a:cxn>
                  <a:cxn ang="0">
                    <a:pos x="13" y="99"/>
                  </a:cxn>
                  <a:cxn ang="0">
                    <a:pos x="19" y="111"/>
                  </a:cxn>
                  <a:cxn ang="0">
                    <a:pos x="13" y="123"/>
                  </a:cxn>
                  <a:cxn ang="0">
                    <a:pos x="16" y="136"/>
                  </a:cxn>
                  <a:cxn ang="0">
                    <a:pos x="11" y="151"/>
                  </a:cxn>
                  <a:cxn ang="0">
                    <a:pos x="15" y="164"/>
                  </a:cxn>
                  <a:cxn ang="0">
                    <a:pos x="11" y="177"/>
                  </a:cxn>
                  <a:cxn ang="0">
                    <a:pos x="14" y="194"/>
                  </a:cxn>
                  <a:cxn ang="0">
                    <a:pos x="9" y="206"/>
                  </a:cxn>
                  <a:cxn ang="0">
                    <a:pos x="11" y="222"/>
                  </a:cxn>
                  <a:cxn ang="0">
                    <a:pos x="9" y="238"/>
                  </a:cxn>
                  <a:cxn ang="0">
                    <a:pos x="12" y="247"/>
                  </a:cxn>
                  <a:cxn ang="0">
                    <a:pos x="12" y="249"/>
                  </a:cxn>
                  <a:cxn ang="0">
                    <a:pos x="8" y="263"/>
                  </a:cxn>
                  <a:cxn ang="0">
                    <a:pos x="9" y="269"/>
                  </a:cxn>
                  <a:cxn ang="0">
                    <a:pos x="12" y="273"/>
                  </a:cxn>
                  <a:cxn ang="0">
                    <a:pos x="9" y="276"/>
                  </a:cxn>
                </a:cxnLst>
                <a:rect l="0" t="0" r="r" b="b"/>
                <a:pathLst>
                  <a:path w="21" h="276">
                    <a:moveTo>
                      <a:pt x="9" y="276"/>
                    </a:moveTo>
                    <a:lnTo>
                      <a:pt x="2" y="274"/>
                    </a:lnTo>
                    <a:lnTo>
                      <a:pt x="2" y="274"/>
                    </a:lnTo>
                    <a:lnTo>
                      <a:pt x="2" y="274"/>
                    </a:lnTo>
                    <a:lnTo>
                      <a:pt x="0" y="266"/>
                    </a:lnTo>
                    <a:lnTo>
                      <a:pt x="0" y="260"/>
                    </a:lnTo>
                    <a:lnTo>
                      <a:pt x="2" y="254"/>
                    </a:lnTo>
                    <a:lnTo>
                      <a:pt x="3" y="252"/>
                    </a:lnTo>
                    <a:lnTo>
                      <a:pt x="6" y="252"/>
                    </a:lnTo>
                    <a:lnTo>
                      <a:pt x="6" y="252"/>
                    </a:lnTo>
                    <a:lnTo>
                      <a:pt x="2" y="247"/>
                    </a:lnTo>
                    <a:lnTo>
                      <a:pt x="0" y="240"/>
                    </a:lnTo>
                    <a:lnTo>
                      <a:pt x="1" y="234"/>
                    </a:lnTo>
                    <a:lnTo>
                      <a:pt x="2" y="232"/>
                    </a:lnTo>
                    <a:lnTo>
                      <a:pt x="3" y="230"/>
                    </a:lnTo>
                    <a:lnTo>
                      <a:pt x="3" y="230"/>
                    </a:lnTo>
                    <a:lnTo>
                      <a:pt x="3" y="221"/>
                    </a:lnTo>
                    <a:lnTo>
                      <a:pt x="3" y="221"/>
                    </a:lnTo>
                    <a:lnTo>
                      <a:pt x="0" y="207"/>
                    </a:lnTo>
                    <a:lnTo>
                      <a:pt x="0" y="203"/>
                    </a:lnTo>
                    <a:lnTo>
                      <a:pt x="3" y="200"/>
                    </a:lnTo>
                    <a:lnTo>
                      <a:pt x="3" y="200"/>
                    </a:lnTo>
                    <a:lnTo>
                      <a:pt x="6" y="197"/>
                    </a:lnTo>
                    <a:lnTo>
                      <a:pt x="6" y="193"/>
                    </a:lnTo>
                    <a:lnTo>
                      <a:pt x="6" y="190"/>
                    </a:lnTo>
                    <a:lnTo>
                      <a:pt x="6" y="190"/>
                    </a:lnTo>
                    <a:lnTo>
                      <a:pt x="3" y="184"/>
                    </a:lnTo>
                    <a:lnTo>
                      <a:pt x="2" y="178"/>
                    </a:lnTo>
                    <a:lnTo>
                      <a:pt x="2" y="173"/>
                    </a:lnTo>
                    <a:lnTo>
                      <a:pt x="3" y="171"/>
                    </a:lnTo>
                    <a:lnTo>
                      <a:pt x="6" y="169"/>
                    </a:lnTo>
                    <a:lnTo>
                      <a:pt x="6" y="169"/>
                    </a:lnTo>
                    <a:lnTo>
                      <a:pt x="7" y="167"/>
                    </a:lnTo>
                    <a:lnTo>
                      <a:pt x="8" y="164"/>
                    </a:lnTo>
                    <a:lnTo>
                      <a:pt x="7" y="160"/>
                    </a:lnTo>
                    <a:lnTo>
                      <a:pt x="7" y="160"/>
                    </a:lnTo>
                    <a:lnTo>
                      <a:pt x="4" y="154"/>
                    </a:lnTo>
                    <a:lnTo>
                      <a:pt x="3" y="148"/>
                    </a:lnTo>
                    <a:lnTo>
                      <a:pt x="4" y="143"/>
                    </a:lnTo>
                    <a:lnTo>
                      <a:pt x="6" y="141"/>
                    </a:lnTo>
                    <a:lnTo>
                      <a:pt x="7" y="140"/>
                    </a:lnTo>
                    <a:lnTo>
                      <a:pt x="7" y="140"/>
                    </a:lnTo>
                    <a:lnTo>
                      <a:pt x="9" y="138"/>
                    </a:lnTo>
                    <a:lnTo>
                      <a:pt x="9" y="136"/>
                    </a:lnTo>
                    <a:lnTo>
                      <a:pt x="9" y="135"/>
                    </a:lnTo>
                    <a:lnTo>
                      <a:pt x="9" y="135"/>
                    </a:lnTo>
                    <a:lnTo>
                      <a:pt x="7" y="129"/>
                    </a:lnTo>
                    <a:lnTo>
                      <a:pt x="6" y="124"/>
                    </a:lnTo>
                    <a:lnTo>
                      <a:pt x="7" y="119"/>
                    </a:lnTo>
                    <a:lnTo>
                      <a:pt x="9" y="116"/>
                    </a:lnTo>
                    <a:lnTo>
                      <a:pt x="9" y="116"/>
                    </a:lnTo>
                    <a:lnTo>
                      <a:pt x="10" y="110"/>
                    </a:lnTo>
                    <a:lnTo>
                      <a:pt x="10" y="108"/>
                    </a:lnTo>
                    <a:lnTo>
                      <a:pt x="10" y="108"/>
                    </a:lnTo>
                    <a:lnTo>
                      <a:pt x="8" y="102"/>
                    </a:lnTo>
                    <a:lnTo>
                      <a:pt x="7" y="96"/>
                    </a:lnTo>
                    <a:lnTo>
                      <a:pt x="7" y="90"/>
                    </a:lnTo>
                    <a:lnTo>
                      <a:pt x="8" y="89"/>
                    </a:lnTo>
                    <a:lnTo>
                      <a:pt x="9" y="87"/>
                    </a:lnTo>
                    <a:lnTo>
                      <a:pt x="9" y="87"/>
                    </a:lnTo>
                    <a:lnTo>
                      <a:pt x="10" y="85"/>
                    </a:lnTo>
                    <a:lnTo>
                      <a:pt x="10" y="81"/>
                    </a:lnTo>
                    <a:lnTo>
                      <a:pt x="10" y="78"/>
                    </a:lnTo>
                    <a:lnTo>
                      <a:pt x="10" y="78"/>
                    </a:lnTo>
                    <a:lnTo>
                      <a:pt x="8" y="75"/>
                    </a:lnTo>
                    <a:lnTo>
                      <a:pt x="8" y="71"/>
                    </a:lnTo>
                    <a:lnTo>
                      <a:pt x="8" y="66"/>
                    </a:lnTo>
                    <a:lnTo>
                      <a:pt x="10" y="63"/>
                    </a:lnTo>
                    <a:lnTo>
                      <a:pt x="10" y="63"/>
                    </a:lnTo>
                    <a:lnTo>
                      <a:pt x="11" y="61"/>
                    </a:lnTo>
                    <a:lnTo>
                      <a:pt x="11" y="59"/>
                    </a:lnTo>
                    <a:lnTo>
                      <a:pt x="11" y="56"/>
                    </a:lnTo>
                    <a:lnTo>
                      <a:pt x="11" y="56"/>
                    </a:lnTo>
                    <a:lnTo>
                      <a:pt x="9" y="53"/>
                    </a:lnTo>
                    <a:lnTo>
                      <a:pt x="8" y="49"/>
                    </a:lnTo>
                    <a:lnTo>
                      <a:pt x="8" y="45"/>
                    </a:lnTo>
                    <a:lnTo>
                      <a:pt x="9" y="43"/>
                    </a:lnTo>
                    <a:lnTo>
                      <a:pt x="10" y="42"/>
                    </a:lnTo>
                    <a:lnTo>
                      <a:pt x="10" y="42"/>
                    </a:lnTo>
                    <a:lnTo>
                      <a:pt x="11" y="40"/>
                    </a:lnTo>
                    <a:lnTo>
                      <a:pt x="12" y="38"/>
                    </a:lnTo>
                    <a:lnTo>
                      <a:pt x="12" y="36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0" y="31"/>
                    </a:lnTo>
                    <a:lnTo>
                      <a:pt x="9" y="28"/>
                    </a:lnTo>
                    <a:lnTo>
                      <a:pt x="10" y="24"/>
                    </a:lnTo>
                    <a:lnTo>
                      <a:pt x="10" y="22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3" y="17"/>
                    </a:lnTo>
                    <a:lnTo>
                      <a:pt x="13" y="15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0" y="10"/>
                    </a:lnTo>
                    <a:lnTo>
                      <a:pt x="10" y="6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18" y="6"/>
                    </a:lnTo>
                    <a:lnTo>
                      <a:pt x="16" y="10"/>
                    </a:lnTo>
                    <a:lnTo>
                      <a:pt x="18" y="13"/>
                    </a:lnTo>
                    <a:lnTo>
                      <a:pt x="21" y="22"/>
                    </a:lnTo>
                    <a:lnTo>
                      <a:pt x="21" y="22"/>
                    </a:lnTo>
                    <a:lnTo>
                      <a:pt x="19" y="28"/>
                    </a:lnTo>
                    <a:lnTo>
                      <a:pt x="18" y="33"/>
                    </a:lnTo>
                    <a:lnTo>
                      <a:pt x="18" y="36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18" y="47"/>
                    </a:lnTo>
                    <a:lnTo>
                      <a:pt x="16" y="52"/>
                    </a:lnTo>
                    <a:lnTo>
                      <a:pt x="18" y="58"/>
                    </a:lnTo>
                    <a:lnTo>
                      <a:pt x="20" y="63"/>
                    </a:lnTo>
                    <a:lnTo>
                      <a:pt x="20" y="63"/>
                    </a:lnTo>
                    <a:lnTo>
                      <a:pt x="16" y="67"/>
                    </a:lnTo>
                    <a:lnTo>
                      <a:pt x="14" y="73"/>
                    </a:lnTo>
                    <a:lnTo>
                      <a:pt x="14" y="79"/>
                    </a:lnTo>
                    <a:lnTo>
                      <a:pt x="16" y="87"/>
                    </a:lnTo>
                    <a:lnTo>
                      <a:pt x="16" y="87"/>
                    </a:lnTo>
                    <a:lnTo>
                      <a:pt x="14" y="92"/>
                    </a:lnTo>
                    <a:lnTo>
                      <a:pt x="13" y="99"/>
                    </a:lnTo>
                    <a:lnTo>
                      <a:pt x="14" y="105"/>
                    </a:lnTo>
                    <a:lnTo>
                      <a:pt x="16" y="109"/>
                    </a:lnTo>
                    <a:lnTo>
                      <a:pt x="19" y="111"/>
                    </a:lnTo>
                    <a:lnTo>
                      <a:pt x="19" y="111"/>
                    </a:lnTo>
                    <a:lnTo>
                      <a:pt x="14" y="117"/>
                    </a:lnTo>
                    <a:lnTo>
                      <a:pt x="13" y="123"/>
                    </a:lnTo>
                    <a:lnTo>
                      <a:pt x="13" y="129"/>
                    </a:lnTo>
                    <a:lnTo>
                      <a:pt x="14" y="133"/>
                    </a:lnTo>
                    <a:lnTo>
                      <a:pt x="16" y="136"/>
                    </a:lnTo>
                    <a:lnTo>
                      <a:pt x="16" y="136"/>
                    </a:lnTo>
                    <a:lnTo>
                      <a:pt x="13" y="143"/>
                    </a:lnTo>
                    <a:lnTo>
                      <a:pt x="11" y="151"/>
                    </a:lnTo>
                    <a:lnTo>
                      <a:pt x="12" y="159"/>
                    </a:lnTo>
                    <a:lnTo>
                      <a:pt x="13" y="162"/>
                    </a:lnTo>
                    <a:lnTo>
                      <a:pt x="15" y="164"/>
                    </a:lnTo>
                    <a:lnTo>
                      <a:pt x="15" y="164"/>
                    </a:lnTo>
                    <a:lnTo>
                      <a:pt x="12" y="169"/>
                    </a:lnTo>
                    <a:lnTo>
                      <a:pt x="11" y="177"/>
                    </a:lnTo>
                    <a:lnTo>
                      <a:pt x="11" y="186"/>
                    </a:lnTo>
                    <a:lnTo>
                      <a:pt x="12" y="190"/>
                    </a:lnTo>
                    <a:lnTo>
                      <a:pt x="14" y="194"/>
                    </a:lnTo>
                    <a:lnTo>
                      <a:pt x="14" y="194"/>
                    </a:lnTo>
                    <a:lnTo>
                      <a:pt x="11" y="200"/>
                    </a:lnTo>
                    <a:lnTo>
                      <a:pt x="9" y="206"/>
                    </a:lnTo>
                    <a:lnTo>
                      <a:pt x="9" y="213"/>
                    </a:lnTo>
                    <a:lnTo>
                      <a:pt x="10" y="217"/>
                    </a:lnTo>
                    <a:lnTo>
                      <a:pt x="11" y="222"/>
                    </a:lnTo>
                    <a:lnTo>
                      <a:pt x="11" y="222"/>
                    </a:lnTo>
                    <a:lnTo>
                      <a:pt x="9" y="230"/>
                    </a:lnTo>
                    <a:lnTo>
                      <a:pt x="9" y="238"/>
                    </a:lnTo>
                    <a:lnTo>
                      <a:pt x="9" y="242"/>
                    </a:lnTo>
                    <a:lnTo>
                      <a:pt x="10" y="244"/>
                    </a:lnTo>
                    <a:lnTo>
                      <a:pt x="12" y="247"/>
                    </a:lnTo>
                    <a:lnTo>
                      <a:pt x="14" y="248"/>
                    </a:lnTo>
                    <a:lnTo>
                      <a:pt x="14" y="248"/>
                    </a:lnTo>
                    <a:lnTo>
                      <a:pt x="12" y="249"/>
                    </a:lnTo>
                    <a:lnTo>
                      <a:pt x="10" y="251"/>
                    </a:lnTo>
                    <a:lnTo>
                      <a:pt x="8" y="256"/>
                    </a:lnTo>
                    <a:lnTo>
                      <a:pt x="8" y="263"/>
                    </a:lnTo>
                    <a:lnTo>
                      <a:pt x="8" y="266"/>
                    </a:lnTo>
                    <a:lnTo>
                      <a:pt x="9" y="269"/>
                    </a:lnTo>
                    <a:lnTo>
                      <a:pt x="9" y="269"/>
                    </a:lnTo>
                    <a:lnTo>
                      <a:pt x="11" y="269"/>
                    </a:lnTo>
                    <a:lnTo>
                      <a:pt x="12" y="270"/>
                    </a:lnTo>
                    <a:lnTo>
                      <a:pt x="12" y="273"/>
                    </a:lnTo>
                    <a:lnTo>
                      <a:pt x="11" y="275"/>
                    </a:lnTo>
                    <a:lnTo>
                      <a:pt x="9" y="276"/>
                    </a:lnTo>
                    <a:lnTo>
                      <a:pt x="9" y="276"/>
                    </a:lnTo>
                    <a:lnTo>
                      <a:pt x="9" y="276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92" name="Freeform 168"/>
              <p:cNvSpPr>
                <a:spLocks/>
              </p:cNvSpPr>
              <p:nvPr/>
            </p:nvSpPr>
            <p:spPr bwMode="auto">
              <a:xfrm>
                <a:off x="5088" y="2501"/>
                <a:ext cx="3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2" y="3"/>
                  </a:cxn>
                  <a:cxn ang="0">
                    <a:pos x="5" y="3"/>
                  </a:cxn>
                  <a:cxn ang="0">
                    <a:pos x="7" y="1"/>
                  </a:cxn>
                  <a:cxn ang="0">
                    <a:pos x="9" y="3"/>
                  </a:cxn>
                  <a:cxn ang="0">
                    <a:pos x="0" y="0"/>
                  </a:cxn>
                </a:cxnLst>
                <a:rect l="0" t="0" r="r" b="b"/>
                <a:pathLst>
                  <a:path w="9" h="3">
                    <a:moveTo>
                      <a:pt x="0" y="0"/>
                    </a:moveTo>
                    <a:lnTo>
                      <a:pt x="0" y="0"/>
                    </a:lnTo>
                    <a:lnTo>
                      <a:pt x="2" y="3"/>
                    </a:lnTo>
                    <a:lnTo>
                      <a:pt x="5" y="3"/>
                    </a:lnTo>
                    <a:lnTo>
                      <a:pt x="7" y="1"/>
                    </a:lnTo>
                    <a:lnTo>
                      <a:pt x="9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E31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93" name="Freeform 169"/>
              <p:cNvSpPr>
                <a:spLocks/>
              </p:cNvSpPr>
              <p:nvPr/>
            </p:nvSpPr>
            <p:spPr bwMode="auto">
              <a:xfrm>
                <a:off x="5103" y="2422"/>
                <a:ext cx="6" cy="87"/>
              </a:xfrm>
              <a:custGeom>
                <a:avLst/>
                <a:gdLst/>
                <a:ahLst/>
                <a:cxnLst>
                  <a:cxn ang="0">
                    <a:pos x="8" y="266"/>
                  </a:cxn>
                  <a:cxn ang="0">
                    <a:pos x="3" y="264"/>
                  </a:cxn>
                  <a:cxn ang="0">
                    <a:pos x="6" y="260"/>
                  </a:cxn>
                  <a:cxn ang="0">
                    <a:pos x="9" y="254"/>
                  </a:cxn>
                  <a:cxn ang="0">
                    <a:pos x="6" y="239"/>
                  </a:cxn>
                  <a:cxn ang="0">
                    <a:pos x="8" y="236"/>
                  </a:cxn>
                  <a:cxn ang="0">
                    <a:pos x="10" y="230"/>
                  </a:cxn>
                  <a:cxn ang="0">
                    <a:pos x="4" y="215"/>
                  </a:cxn>
                  <a:cxn ang="0">
                    <a:pos x="9" y="201"/>
                  </a:cxn>
                  <a:cxn ang="0">
                    <a:pos x="4" y="189"/>
                  </a:cxn>
                  <a:cxn ang="0">
                    <a:pos x="8" y="172"/>
                  </a:cxn>
                  <a:cxn ang="0">
                    <a:pos x="3" y="159"/>
                  </a:cxn>
                  <a:cxn ang="0">
                    <a:pos x="8" y="147"/>
                  </a:cxn>
                  <a:cxn ang="0">
                    <a:pos x="2" y="132"/>
                  </a:cxn>
                  <a:cxn ang="0">
                    <a:pos x="4" y="115"/>
                  </a:cxn>
                  <a:cxn ang="0">
                    <a:pos x="3" y="106"/>
                  </a:cxn>
                  <a:cxn ang="0">
                    <a:pos x="3" y="89"/>
                  </a:cxn>
                  <a:cxn ang="0">
                    <a:pos x="3" y="77"/>
                  </a:cxn>
                  <a:cxn ang="0">
                    <a:pos x="1" y="60"/>
                  </a:cxn>
                  <a:cxn ang="0">
                    <a:pos x="5" y="50"/>
                  </a:cxn>
                  <a:cxn ang="0">
                    <a:pos x="0" y="39"/>
                  </a:cxn>
                  <a:cxn ang="0">
                    <a:pos x="3" y="30"/>
                  </a:cxn>
                  <a:cxn ang="0">
                    <a:pos x="0" y="23"/>
                  </a:cxn>
                  <a:cxn ang="0">
                    <a:pos x="3" y="13"/>
                  </a:cxn>
                  <a:cxn ang="0">
                    <a:pos x="0" y="0"/>
                  </a:cxn>
                  <a:cxn ang="0">
                    <a:pos x="8" y="0"/>
                  </a:cxn>
                  <a:cxn ang="0">
                    <a:pos x="10" y="3"/>
                  </a:cxn>
                  <a:cxn ang="0">
                    <a:pos x="9" y="12"/>
                  </a:cxn>
                  <a:cxn ang="0">
                    <a:pos x="9" y="27"/>
                  </a:cxn>
                  <a:cxn ang="0">
                    <a:pos x="12" y="38"/>
                  </a:cxn>
                  <a:cxn ang="0">
                    <a:pos x="10" y="46"/>
                  </a:cxn>
                  <a:cxn ang="0">
                    <a:pos x="11" y="58"/>
                  </a:cxn>
                  <a:cxn ang="0">
                    <a:pos x="11" y="67"/>
                  </a:cxn>
                  <a:cxn ang="0">
                    <a:pos x="9" y="81"/>
                  </a:cxn>
                  <a:cxn ang="0">
                    <a:pos x="12" y="94"/>
                  </a:cxn>
                  <a:cxn ang="0">
                    <a:pos x="10" y="108"/>
                  </a:cxn>
                  <a:cxn ang="0">
                    <a:pos x="12" y="120"/>
                  </a:cxn>
                  <a:cxn ang="0">
                    <a:pos x="11" y="131"/>
                  </a:cxn>
                  <a:cxn ang="0">
                    <a:pos x="13" y="153"/>
                  </a:cxn>
                  <a:cxn ang="0">
                    <a:pos x="10" y="159"/>
                  </a:cxn>
                  <a:cxn ang="0">
                    <a:pos x="14" y="173"/>
                  </a:cxn>
                  <a:cxn ang="0">
                    <a:pos x="11" y="189"/>
                  </a:cxn>
                  <a:cxn ang="0">
                    <a:pos x="14" y="202"/>
                  </a:cxn>
                  <a:cxn ang="0">
                    <a:pos x="12" y="214"/>
                  </a:cxn>
                  <a:cxn ang="0">
                    <a:pos x="15" y="233"/>
                  </a:cxn>
                  <a:cxn ang="0">
                    <a:pos x="16" y="244"/>
                  </a:cxn>
                  <a:cxn ang="0">
                    <a:pos x="15" y="251"/>
                  </a:cxn>
                  <a:cxn ang="0">
                    <a:pos x="14" y="265"/>
                  </a:cxn>
                </a:cxnLst>
                <a:rect l="0" t="0" r="r" b="b"/>
                <a:pathLst>
                  <a:path w="16" h="266">
                    <a:moveTo>
                      <a:pt x="14" y="265"/>
                    </a:moveTo>
                    <a:lnTo>
                      <a:pt x="8" y="266"/>
                    </a:lnTo>
                    <a:lnTo>
                      <a:pt x="8" y="266"/>
                    </a:lnTo>
                    <a:lnTo>
                      <a:pt x="8" y="266"/>
                    </a:lnTo>
                    <a:lnTo>
                      <a:pt x="5" y="266"/>
                    </a:lnTo>
                    <a:lnTo>
                      <a:pt x="3" y="264"/>
                    </a:lnTo>
                    <a:lnTo>
                      <a:pt x="4" y="261"/>
                    </a:lnTo>
                    <a:lnTo>
                      <a:pt x="5" y="260"/>
                    </a:lnTo>
                    <a:lnTo>
                      <a:pt x="6" y="260"/>
                    </a:lnTo>
                    <a:lnTo>
                      <a:pt x="6" y="260"/>
                    </a:lnTo>
                    <a:lnTo>
                      <a:pt x="8" y="257"/>
                    </a:lnTo>
                    <a:lnTo>
                      <a:pt x="9" y="254"/>
                    </a:lnTo>
                    <a:lnTo>
                      <a:pt x="10" y="247"/>
                    </a:lnTo>
                    <a:lnTo>
                      <a:pt x="8" y="241"/>
                    </a:lnTo>
                    <a:lnTo>
                      <a:pt x="6" y="239"/>
                    </a:lnTo>
                    <a:lnTo>
                      <a:pt x="5" y="238"/>
                    </a:lnTo>
                    <a:lnTo>
                      <a:pt x="5" y="238"/>
                    </a:lnTo>
                    <a:lnTo>
                      <a:pt x="8" y="236"/>
                    </a:lnTo>
                    <a:lnTo>
                      <a:pt x="9" y="234"/>
                    </a:lnTo>
                    <a:lnTo>
                      <a:pt x="10" y="232"/>
                    </a:lnTo>
                    <a:lnTo>
                      <a:pt x="10" y="230"/>
                    </a:lnTo>
                    <a:lnTo>
                      <a:pt x="8" y="222"/>
                    </a:lnTo>
                    <a:lnTo>
                      <a:pt x="4" y="215"/>
                    </a:lnTo>
                    <a:lnTo>
                      <a:pt x="4" y="215"/>
                    </a:lnTo>
                    <a:lnTo>
                      <a:pt x="6" y="210"/>
                    </a:lnTo>
                    <a:lnTo>
                      <a:pt x="8" y="207"/>
                    </a:lnTo>
                    <a:lnTo>
                      <a:pt x="9" y="201"/>
                    </a:lnTo>
                    <a:lnTo>
                      <a:pt x="6" y="194"/>
                    </a:lnTo>
                    <a:lnTo>
                      <a:pt x="4" y="189"/>
                    </a:lnTo>
                    <a:lnTo>
                      <a:pt x="4" y="189"/>
                    </a:lnTo>
                    <a:lnTo>
                      <a:pt x="5" y="184"/>
                    </a:lnTo>
                    <a:lnTo>
                      <a:pt x="8" y="180"/>
                    </a:lnTo>
                    <a:lnTo>
                      <a:pt x="8" y="172"/>
                    </a:lnTo>
                    <a:lnTo>
                      <a:pt x="5" y="165"/>
                    </a:lnTo>
                    <a:lnTo>
                      <a:pt x="3" y="159"/>
                    </a:lnTo>
                    <a:lnTo>
                      <a:pt x="3" y="159"/>
                    </a:lnTo>
                    <a:lnTo>
                      <a:pt x="5" y="157"/>
                    </a:lnTo>
                    <a:lnTo>
                      <a:pt x="6" y="154"/>
                    </a:lnTo>
                    <a:lnTo>
                      <a:pt x="8" y="147"/>
                    </a:lnTo>
                    <a:lnTo>
                      <a:pt x="6" y="140"/>
                    </a:lnTo>
                    <a:lnTo>
                      <a:pt x="2" y="132"/>
                    </a:lnTo>
                    <a:lnTo>
                      <a:pt x="2" y="132"/>
                    </a:lnTo>
                    <a:lnTo>
                      <a:pt x="5" y="126"/>
                    </a:lnTo>
                    <a:lnTo>
                      <a:pt x="6" y="120"/>
                    </a:lnTo>
                    <a:lnTo>
                      <a:pt x="4" y="115"/>
                    </a:lnTo>
                    <a:lnTo>
                      <a:pt x="1" y="108"/>
                    </a:lnTo>
                    <a:lnTo>
                      <a:pt x="1" y="108"/>
                    </a:lnTo>
                    <a:lnTo>
                      <a:pt x="3" y="106"/>
                    </a:lnTo>
                    <a:lnTo>
                      <a:pt x="4" y="104"/>
                    </a:lnTo>
                    <a:lnTo>
                      <a:pt x="5" y="96"/>
                    </a:lnTo>
                    <a:lnTo>
                      <a:pt x="3" y="89"/>
                    </a:lnTo>
                    <a:lnTo>
                      <a:pt x="1" y="83"/>
                    </a:lnTo>
                    <a:lnTo>
                      <a:pt x="1" y="83"/>
                    </a:lnTo>
                    <a:lnTo>
                      <a:pt x="3" y="77"/>
                    </a:lnTo>
                    <a:lnTo>
                      <a:pt x="4" y="70"/>
                    </a:lnTo>
                    <a:lnTo>
                      <a:pt x="3" y="64"/>
                    </a:lnTo>
                    <a:lnTo>
                      <a:pt x="1" y="60"/>
                    </a:lnTo>
                    <a:lnTo>
                      <a:pt x="1" y="60"/>
                    </a:lnTo>
                    <a:lnTo>
                      <a:pt x="4" y="54"/>
                    </a:lnTo>
                    <a:lnTo>
                      <a:pt x="5" y="50"/>
                    </a:lnTo>
                    <a:lnTo>
                      <a:pt x="4" y="45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2" y="35"/>
                    </a:lnTo>
                    <a:lnTo>
                      <a:pt x="3" y="32"/>
                    </a:lnTo>
                    <a:lnTo>
                      <a:pt x="3" y="30"/>
                    </a:lnTo>
                    <a:lnTo>
                      <a:pt x="2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2" y="15"/>
                    </a:lnTo>
                    <a:lnTo>
                      <a:pt x="3" y="13"/>
                    </a:lnTo>
                    <a:lnTo>
                      <a:pt x="2" y="10"/>
                    </a:lnTo>
                    <a:lnTo>
                      <a:pt x="1" y="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10" y="1"/>
                    </a:lnTo>
                    <a:lnTo>
                      <a:pt x="10" y="3"/>
                    </a:lnTo>
                    <a:lnTo>
                      <a:pt x="10" y="5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20"/>
                    </a:lnTo>
                    <a:lnTo>
                      <a:pt x="10" y="25"/>
                    </a:lnTo>
                    <a:lnTo>
                      <a:pt x="9" y="27"/>
                    </a:lnTo>
                    <a:lnTo>
                      <a:pt x="9" y="27"/>
                    </a:lnTo>
                    <a:lnTo>
                      <a:pt x="11" y="32"/>
                    </a:lnTo>
                    <a:lnTo>
                      <a:pt x="12" y="38"/>
                    </a:lnTo>
                    <a:lnTo>
                      <a:pt x="12" y="42"/>
                    </a:lnTo>
                    <a:lnTo>
                      <a:pt x="10" y="46"/>
                    </a:lnTo>
                    <a:lnTo>
                      <a:pt x="10" y="46"/>
                    </a:lnTo>
                    <a:lnTo>
                      <a:pt x="11" y="51"/>
                    </a:lnTo>
                    <a:lnTo>
                      <a:pt x="12" y="55"/>
                    </a:lnTo>
                    <a:lnTo>
                      <a:pt x="11" y="58"/>
                    </a:lnTo>
                    <a:lnTo>
                      <a:pt x="10" y="61"/>
                    </a:lnTo>
                    <a:lnTo>
                      <a:pt x="10" y="61"/>
                    </a:lnTo>
                    <a:lnTo>
                      <a:pt x="11" y="67"/>
                    </a:lnTo>
                    <a:lnTo>
                      <a:pt x="12" y="72"/>
                    </a:lnTo>
                    <a:lnTo>
                      <a:pt x="11" y="77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11" y="86"/>
                    </a:lnTo>
                    <a:lnTo>
                      <a:pt x="12" y="94"/>
                    </a:lnTo>
                    <a:lnTo>
                      <a:pt x="12" y="101"/>
                    </a:lnTo>
                    <a:lnTo>
                      <a:pt x="11" y="105"/>
                    </a:lnTo>
                    <a:lnTo>
                      <a:pt x="10" y="108"/>
                    </a:lnTo>
                    <a:lnTo>
                      <a:pt x="10" y="108"/>
                    </a:lnTo>
                    <a:lnTo>
                      <a:pt x="12" y="114"/>
                    </a:lnTo>
                    <a:lnTo>
                      <a:pt x="12" y="120"/>
                    </a:lnTo>
                    <a:lnTo>
                      <a:pt x="12" y="126"/>
                    </a:lnTo>
                    <a:lnTo>
                      <a:pt x="11" y="131"/>
                    </a:lnTo>
                    <a:lnTo>
                      <a:pt x="11" y="131"/>
                    </a:lnTo>
                    <a:lnTo>
                      <a:pt x="13" y="138"/>
                    </a:lnTo>
                    <a:lnTo>
                      <a:pt x="13" y="145"/>
                    </a:lnTo>
                    <a:lnTo>
                      <a:pt x="13" y="153"/>
                    </a:lnTo>
                    <a:lnTo>
                      <a:pt x="12" y="156"/>
                    </a:lnTo>
                    <a:lnTo>
                      <a:pt x="10" y="159"/>
                    </a:lnTo>
                    <a:lnTo>
                      <a:pt x="10" y="159"/>
                    </a:lnTo>
                    <a:lnTo>
                      <a:pt x="12" y="161"/>
                    </a:lnTo>
                    <a:lnTo>
                      <a:pt x="13" y="165"/>
                    </a:lnTo>
                    <a:lnTo>
                      <a:pt x="14" y="173"/>
                    </a:lnTo>
                    <a:lnTo>
                      <a:pt x="13" y="182"/>
                    </a:lnTo>
                    <a:lnTo>
                      <a:pt x="12" y="185"/>
                    </a:lnTo>
                    <a:lnTo>
                      <a:pt x="11" y="189"/>
                    </a:lnTo>
                    <a:lnTo>
                      <a:pt x="11" y="189"/>
                    </a:lnTo>
                    <a:lnTo>
                      <a:pt x="13" y="195"/>
                    </a:lnTo>
                    <a:lnTo>
                      <a:pt x="14" y="202"/>
                    </a:lnTo>
                    <a:lnTo>
                      <a:pt x="14" y="208"/>
                    </a:lnTo>
                    <a:lnTo>
                      <a:pt x="12" y="214"/>
                    </a:lnTo>
                    <a:lnTo>
                      <a:pt x="12" y="214"/>
                    </a:lnTo>
                    <a:lnTo>
                      <a:pt x="14" y="220"/>
                    </a:lnTo>
                    <a:lnTo>
                      <a:pt x="15" y="227"/>
                    </a:lnTo>
                    <a:lnTo>
                      <a:pt x="15" y="233"/>
                    </a:lnTo>
                    <a:lnTo>
                      <a:pt x="13" y="236"/>
                    </a:lnTo>
                    <a:lnTo>
                      <a:pt x="13" y="236"/>
                    </a:lnTo>
                    <a:lnTo>
                      <a:pt x="16" y="244"/>
                    </a:lnTo>
                    <a:lnTo>
                      <a:pt x="16" y="246"/>
                    </a:lnTo>
                    <a:lnTo>
                      <a:pt x="15" y="251"/>
                    </a:lnTo>
                    <a:lnTo>
                      <a:pt x="15" y="251"/>
                    </a:lnTo>
                    <a:lnTo>
                      <a:pt x="15" y="256"/>
                    </a:lnTo>
                    <a:lnTo>
                      <a:pt x="15" y="260"/>
                    </a:lnTo>
                    <a:lnTo>
                      <a:pt x="14" y="265"/>
                    </a:lnTo>
                    <a:lnTo>
                      <a:pt x="14" y="265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94" name="Freeform 170"/>
              <p:cNvSpPr>
                <a:spLocks/>
              </p:cNvSpPr>
              <p:nvPr/>
            </p:nvSpPr>
            <p:spPr bwMode="auto">
              <a:xfrm>
                <a:off x="5097" y="2422"/>
                <a:ext cx="7" cy="7"/>
              </a:xfrm>
              <a:custGeom>
                <a:avLst/>
                <a:gdLst/>
                <a:ahLst/>
                <a:cxnLst>
                  <a:cxn ang="0">
                    <a:pos x="21" y="4"/>
                  </a:cxn>
                  <a:cxn ang="0">
                    <a:pos x="21" y="4"/>
                  </a:cxn>
                  <a:cxn ang="0">
                    <a:pos x="18" y="5"/>
                  </a:cxn>
                  <a:cxn ang="0">
                    <a:pos x="14" y="4"/>
                  </a:cxn>
                  <a:cxn ang="0">
                    <a:pos x="12" y="3"/>
                  </a:cxn>
                  <a:cxn ang="0">
                    <a:pos x="9" y="1"/>
                  </a:cxn>
                  <a:cxn ang="0">
                    <a:pos x="9" y="1"/>
                  </a:cxn>
                  <a:cxn ang="0">
                    <a:pos x="8" y="0"/>
                  </a:cxn>
                  <a:cxn ang="0">
                    <a:pos x="6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3" y="4"/>
                  </a:cxn>
                  <a:cxn ang="0">
                    <a:pos x="3" y="7"/>
                  </a:cxn>
                  <a:cxn ang="0">
                    <a:pos x="0" y="13"/>
                  </a:cxn>
                  <a:cxn ang="0">
                    <a:pos x="0" y="13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1" y="23"/>
                  </a:cxn>
                  <a:cxn ang="0">
                    <a:pos x="1" y="23"/>
                  </a:cxn>
                  <a:cxn ang="0">
                    <a:pos x="4" y="23"/>
                  </a:cxn>
                  <a:cxn ang="0">
                    <a:pos x="4" y="23"/>
                  </a:cxn>
                  <a:cxn ang="0">
                    <a:pos x="3" y="17"/>
                  </a:cxn>
                  <a:cxn ang="0">
                    <a:pos x="3" y="15"/>
                  </a:cxn>
                  <a:cxn ang="0">
                    <a:pos x="5" y="12"/>
                  </a:cxn>
                  <a:cxn ang="0">
                    <a:pos x="5" y="12"/>
                  </a:cxn>
                  <a:cxn ang="0">
                    <a:pos x="6" y="12"/>
                  </a:cxn>
                  <a:cxn ang="0">
                    <a:pos x="6" y="12"/>
                  </a:cxn>
                  <a:cxn ang="0">
                    <a:pos x="6" y="12"/>
                  </a:cxn>
                  <a:cxn ang="0">
                    <a:pos x="7" y="10"/>
                  </a:cxn>
                  <a:cxn ang="0">
                    <a:pos x="6" y="7"/>
                  </a:cxn>
                  <a:cxn ang="0">
                    <a:pos x="6" y="7"/>
                  </a:cxn>
                  <a:cxn ang="0">
                    <a:pos x="10" y="10"/>
                  </a:cxn>
                  <a:cxn ang="0">
                    <a:pos x="14" y="12"/>
                  </a:cxn>
                  <a:cxn ang="0">
                    <a:pos x="19" y="12"/>
                  </a:cxn>
                  <a:cxn ang="0">
                    <a:pos x="22" y="11"/>
                  </a:cxn>
                  <a:cxn ang="0">
                    <a:pos x="22" y="11"/>
                  </a:cxn>
                  <a:cxn ang="0">
                    <a:pos x="23" y="10"/>
                  </a:cxn>
                  <a:cxn ang="0">
                    <a:pos x="23" y="7"/>
                  </a:cxn>
                  <a:cxn ang="0">
                    <a:pos x="22" y="5"/>
                  </a:cxn>
                  <a:cxn ang="0">
                    <a:pos x="22" y="2"/>
                  </a:cxn>
                  <a:cxn ang="0">
                    <a:pos x="22" y="2"/>
                  </a:cxn>
                  <a:cxn ang="0">
                    <a:pos x="19" y="4"/>
                  </a:cxn>
                  <a:cxn ang="0">
                    <a:pos x="14" y="5"/>
                  </a:cxn>
                  <a:cxn ang="0">
                    <a:pos x="21" y="4"/>
                  </a:cxn>
                </a:cxnLst>
                <a:rect l="0" t="0" r="r" b="b"/>
                <a:pathLst>
                  <a:path w="23" h="23">
                    <a:moveTo>
                      <a:pt x="21" y="4"/>
                    </a:moveTo>
                    <a:lnTo>
                      <a:pt x="21" y="4"/>
                    </a:lnTo>
                    <a:lnTo>
                      <a:pt x="18" y="5"/>
                    </a:lnTo>
                    <a:lnTo>
                      <a:pt x="14" y="4"/>
                    </a:lnTo>
                    <a:lnTo>
                      <a:pt x="12" y="3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3" y="4"/>
                    </a:lnTo>
                    <a:lnTo>
                      <a:pt x="3" y="7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1" y="23"/>
                    </a:lnTo>
                    <a:lnTo>
                      <a:pt x="1" y="23"/>
                    </a:lnTo>
                    <a:lnTo>
                      <a:pt x="4" y="23"/>
                    </a:lnTo>
                    <a:lnTo>
                      <a:pt x="4" y="23"/>
                    </a:lnTo>
                    <a:lnTo>
                      <a:pt x="3" y="17"/>
                    </a:lnTo>
                    <a:lnTo>
                      <a:pt x="3" y="15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7" y="10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10" y="10"/>
                    </a:lnTo>
                    <a:lnTo>
                      <a:pt x="14" y="12"/>
                    </a:lnTo>
                    <a:lnTo>
                      <a:pt x="19" y="12"/>
                    </a:lnTo>
                    <a:lnTo>
                      <a:pt x="22" y="11"/>
                    </a:lnTo>
                    <a:lnTo>
                      <a:pt x="22" y="11"/>
                    </a:lnTo>
                    <a:lnTo>
                      <a:pt x="23" y="10"/>
                    </a:lnTo>
                    <a:lnTo>
                      <a:pt x="23" y="7"/>
                    </a:lnTo>
                    <a:lnTo>
                      <a:pt x="22" y="5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19" y="4"/>
                    </a:lnTo>
                    <a:lnTo>
                      <a:pt x="14" y="5"/>
                    </a:lnTo>
                    <a:lnTo>
                      <a:pt x="21" y="4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95" name="Freeform 171"/>
              <p:cNvSpPr>
                <a:spLocks/>
              </p:cNvSpPr>
              <p:nvPr/>
            </p:nvSpPr>
            <p:spPr bwMode="auto">
              <a:xfrm>
                <a:off x="5092" y="2506"/>
                <a:ext cx="1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0" y="8"/>
                  </a:cxn>
                  <a:cxn ang="0">
                    <a:pos x="2" y="17"/>
                  </a:cxn>
                  <a:cxn ang="0">
                    <a:pos x="2" y="17"/>
                  </a:cxn>
                  <a:cxn ang="0">
                    <a:pos x="2" y="14"/>
                  </a:cxn>
                  <a:cxn ang="0">
                    <a:pos x="2" y="9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" h="17">
                    <a:moveTo>
                      <a:pt x="0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2" y="9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96" name="Freeform 172"/>
              <p:cNvSpPr>
                <a:spLocks/>
              </p:cNvSpPr>
              <p:nvPr/>
            </p:nvSpPr>
            <p:spPr bwMode="auto">
              <a:xfrm>
                <a:off x="5100" y="2432"/>
                <a:ext cx="1" cy="6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9"/>
                  </a:cxn>
                  <a:cxn ang="0">
                    <a:pos x="2" y="16"/>
                  </a:cxn>
                  <a:cxn ang="0">
                    <a:pos x="2" y="16"/>
                  </a:cxn>
                  <a:cxn ang="0">
                    <a:pos x="1" y="13"/>
                  </a:cxn>
                  <a:cxn ang="0">
                    <a:pos x="0" y="9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2" h="16">
                    <a:moveTo>
                      <a:pt x="1" y="0"/>
                    </a:moveTo>
                    <a:lnTo>
                      <a:pt x="1" y="0"/>
                    </a:lnTo>
                    <a:lnTo>
                      <a:pt x="1" y="9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1" y="13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97" name="Freeform 173"/>
              <p:cNvSpPr>
                <a:spLocks/>
              </p:cNvSpPr>
              <p:nvPr/>
            </p:nvSpPr>
            <p:spPr bwMode="auto">
              <a:xfrm>
                <a:off x="5099" y="2446"/>
                <a:ext cx="1" cy="6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9"/>
                  </a:cxn>
                  <a:cxn ang="0">
                    <a:pos x="2" y="17"/>
                  </a:cxn>
                  <a:cxn ang="0">
                    <a:pos x="2" y="17"/>
                  </a:cxn>
                  <a:cxn ang="0">
                    <a:pos x="1" y="16"/>
                  </a:cxn>
                  <a:cxn ang="0">
                    <a:pos x="1" y="14"/>
                  </a:cxn>
                  <a:cxn ang="0">
                    <a:pos x="0" y="1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2" h="17">
                    <a:moveTo>
                      <a:pt x="1" y="0"/>
                    </a:moveTo>
                    <a:lnTo>
                      <a:pt x="1" y="0"/>
                    </a:lnTo>
                    <a:lnTo>
                      <a:pt x="1" y="9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98" name="Freeform 174"/>
              <p:cNvSpPr>
                <a:spLocks/>
              </p:cNvSpPr>
              <p:nvPr/>
            </p:nvSpPr>
            <p:spPr bwMode="auto">
              <a:xfrm>
                <a:off x="5095" y="2462"/>
                <a:ext cx="1" cy="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2" y="7"/>
                  </a:cxn>
                  <a:cxn ang="0">
                    <a:pos x="2" y="9"/>
                  </a:cxn>
                  <a:cxn ang="0">
                    <a:pos x="1" y="12"/>
                  </a:cxn>
                  <a:cxn ang="0">
                    <a:pos x="1" y="1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2" h="12">
                    <a:moveTo>
                      <a:pt x="1" y="0"/>
                    </a:moveTo>
                    <a:lnTo>
                      <a:pt x="1" y="0"/>
                    </a:lnTo>
                    <a:lnTo>
                      <a:pt x="2" y="7"/>
                    </a:lnTo>
                    <a:lnTo>
                      <a:pt x="2" y="9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99" name="Freeform 175"/>
              <p:cNvSpPr>
                <a:spLocks/>
              </p:cNvSpPr>
              <p:nvPr/>
            </p:nvSpPr>
            <p:spPr bwMode="auto">
              <a:xfrm>
                <a:off x="5102" y="2462"/>
                <a:ext cx="0" cy="1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3" y="13"/>
                  </a:cxn>
                  <a:cxn ang="0">
                    <a:pos x="1" y="25"/>
                  </a:cxn>
                  <a:cxn ang="0">
                    <a:pos x="1" y="25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3" h="25">
                    <a:moveTo>
                      <a:pt x="1" y="0"/>
                    </a:moveTo>
                    <a:lnTo>
                      <a:pt x="1" y="0"/>
                    </a:lnTo>
                    <a:lnTo>
                      <a:pt x="3" y="13"/>
                    </a:lnTo>
                    <a:lnTo>
                      <a:pt x="1" y="25"/>
                    </a:lnTo>
                    <a:lnTo>
                      <a:pt x="1" y="25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00" name="Freeform 176"/>
              <p:cNvSpPr>
                <a:spLocks/>
              </p:cNvSpPr>
              <p:nvPr/>
            </p:nvSpPr>
            <p:spPr bwMode="auto">
              <a:xfrm>
                <a:off x="5102" y="2480"/>
                <a:ext cx="0" cy="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3" y="9"/>
                  </a:cxn>
                  <a:cxn ang="0">
                    <a:pos x="1" y="19"/>
                  </a:cxn>
                  <a:cxn ang="0">
                    <a:pos x="1" y="19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3" h="19">
                    <a:moveTo>
                      <a:pt x="1" y="0"/>
                    </a:moveTo>
                    <a:lnTo>
                      <a:pt x="1" y="0"/>
                    </a:lnTo>
                    <a:lnTo>
                      <a:pt x="3" y="9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01" name="Freeform 177"/>
              <p:cNvSpPr>
                <a:spLocks/>
              </p:cNvSpPr>
              <p:nvPr/>
            </p:nvSpPr>
            <p:spPr bwMode="auto">
              <a:xfrm>
                <a:off x="5096" y="2497"/>
                <a:ext cx="1" cy="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2" y="11"/>
                  </a:cxn>
                  <a:cxn ang="0">
                    <a:pos x="2" y="17"/>
                  </a:cxn>
                  <a:cxn ang="0">
                    <a:pos x="4" y="22"/>
                  </a:cxn>
                  <a:cxn ang="0">
                    <a:pos x="4" y="22"/>
                  </a:cxn>
                  <a:cxn ang="0">
                    <a:pos x="1" y="17"/>
                  </a:cxn>
                  <a:cxn ang="0">
                    <a:pos x="0" y="1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4" h="22">
                    <a:moveTo>
                      <a:pt x="1" y="0"/>
                    </a:moveTo>
                    <a:lnTo>
                      <a:pt x="1" y="0"/>
                    </a:lnTo>
                    <a:lnTo>
                      <a:pt x="2" y="11"/>
                    </a:lnTo>
                    <a:lnTo>
                      <a:pt x="2" y="17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1" y="17"/>
                    </a:lnTo>
                    <a:lnTo>
                      <a:pt x="0" y="1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02" name="Freeform 178"/>
              <p:cNvSpPr>
                <a:spLocks/>
              </p:cNvSpPr>
              <p:nvPr/>
            </p:nvSpPr>
            <p:spPr bwMode="auto">
              <a:xfrm>
                <a:off x="5102" y="2498"/>
                <a:ext cx="1" cy="6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4" y="4"/>
                  </a:cxn>
                  <a:cxn ang="0">
                    <a:pos x="3" y="9"/>
                  </a:cxn>
                  <a:cxn ang="0">
                    <a:pos x="0" y="19"/>
                  </a:cxn>
                  <a:cxn ang="0">
                    <a:pos x="0" y="19"/>
                  </a:cxn>
                  <a:cxn ang="0">
                    <a:pos x="0" y="15"/>
                  </a:cxn>
                  <a:cxn ang="0">
                    <a:pos x="1" y="9"/>
                  </a:cxn>
                  <a:cxn ang="0">
                    <a:pos x="2" y="4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</a:cxnLst>
                <a:rect l="0" t="0" r="r" b="b"/>
                <a:pathLst>
                  <a:path w="4" h="19">
                    <a:moveTo>
                      <a:pt x="4" y="0"/>
                    </a:moveTo>
                    <a:lnTo>
                      <a:pt x="4" y="0"/>
                    </a:lnTo>
                    <a:lnTo>
                      <a:pt x="4" y="4"/>
                    </a:lnTo>
                    <a:lnTo>
                      <a:pt x="3" y="9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1" y="9"/>
                    </a:lnTo>
                    <a:lnTo>
                      <a:pt x="2" y="4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03" name="Freeform 179"/>
              <p:cNvSpPr>
                <a:spLocks/>
              </p:cNvSpPr>
              <p:nvPr/>
            </p:nvSpPr>
            <p:spPr bwMode="auto">
              <a:xfrm>
                <a:off x="5100" y="2505"/>
                <a:ext cx="0" cy="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0" y="10"/>
                  </a:cxn>
                  <a:cxn ang="0">
                    <a:pos x="2" y="20"/>
                  </a:cxn>
                  <a:cxn ang="0">
                    <a:pos x="2" y="20"/>
                  </a:cxn>
                  <a:cxn ang="0">
                    <a:pos x="2" y="1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2" h="20">
                    <a:moveTo>
                      <a:pt x="1" y="0"/>
                    </a:moveTo>
                    <a:lnTo>
                      <a:pt x="1" y="0"/>
                    </a:lnTo>
                    <a:lnTo>
                      <a:pt x="0" y="10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2" y="1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04" name="Freeform 180"/>
              <p:cNvSpPr>
                <a:spLocks/>
              </p:cNvSpPr>
              <p:nvPr/>
            </p:nvSpPr>
            <p:spPr bwMode="auto">
              <a:xfrm>
                <a:off x="5095" y="2429"/>
                <a:ext cx="10" cy="3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7" y="0"/>
                  </a:cxn>
                  <a:cxn ang="0">
                    <a:pos x="16" y="3"/>
                  </a:cxn>
                  <a:cxn ang="0">
                    <a:pos x="8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0" y="5"/>
                  </a:cxn>
                  <a:cxn ang="0">
                    <a:pos x="30" y="7"/>
                  </a:cxn>
                  <a:cxn ang="0">
                    <a:pos x="30" y="7"/>
                  </a:cxn>
                  <a:cxn ang="0">
                    <a:pos x="31" y="6"/>
                  </a:cxn>
                  <a:cxn ang="0">
                    <a:pos x="31" y="6"/>
                  </a:cxn>
                  <a:cxn ang="0">
                    <a:pos x="30" y="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27" y="0"/>
                  </a:cxn>
                </a:cxnLst>
                <a:rect l="0" t="0" r="r" b="b"/>
                <a:pathLst>
                  <a:path w="31" h="7">
                    <a:moveTo>
                      <a:pt x="27" y="0"/>
                    </a:moveTo>
                    <a:lnTo>
                      <a:pt x="27" y="0"/>
                    </a:lnTo>
                    <a:lnTo>
                      <a:pt x="16" y="3"/>
                    </a:lnTo>
                    <a:lnTo>
                      <a:pt x="8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0" y="5"/>
                    </a:lnTo>
                    <a:lnTo>
                      <a:pt x="30" y="7"/>
                    </a:lnTo>
                    <a:lnTo>
                      <a:pt x="30" y="7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30" y="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05" name="Freeform 181"/>
              <p:cNvSpPr>
                <a:spLocks/>
              </p:cNvSpPr>
              <p:nvPr/>
            </p:nvSpPr>
            <p:spPr bwMode="auto">
              <a:xfrm>
                <a:off x="5095" y="2438"/>
                <a:ext cx="10" cy="3"/>
              </a:xfrm>
              <a:custGeom>
                <a:avLst/>
                <a:gdLst/>
                <a:ahLst/>
                <a:cxnLst>
                  <a:cxn ang="0">
                    <a:pos x="33" y="1"/>
                  </a:cxn>
                  <a:cxn ang="0">
                    <a:pos x="33" y="1"/>
                  </a:cxn>
                  <a:cxn ang="0">
                    <a:pos x="13" y="0"/>
                  </a:cxn>
                  <a:cxn ang="0">
                    <a:pos x="5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7" y="2"/>
                  </a:cxn>
                  <a:cxn ang="0">
                    <a:pos x="13" y="2"/>
                  </a:cxn>
                  <a:cxn ang="0">
                    <a:pos x="24" y="5"/>
                  </a:cxn>
                  <a:cxn ang="0">
                    <a:pos x="30" y="7"/>
                  </a:cxn>
                  <a:cxn ang="0">
                    <a:pos x="33" y="9"/>
                  </a:cxn>
                  <a:cxn ang="0">
                    <a:pos x="33" y="9"/>
                  </a:cxn>
                  <a:cxn ang="0">
                    <a:pos x="33" y="1"/>
                  </a:cxn>
                  <a:cxn ang="0">
                    <a:pos x="33" y="1"/>
                  </a:cxn>
                </a:cxnLst>
                <a:rect l="0" t="0" r="r" b="b"/>
                <a:pathLst>
                  <a:path w="33" h="9">
                    <a:moveTo>
                      <a:pt x="33" y="1"/>
                    </a:moveTo>
                    <a:lnTo>
                      <a:pt x="33" y="1"/>
                    </a:lnTo>
                    <a:lnTo>
                      <a:pt x="13" y="0"/>
                    </a:lnTo>
                    <a:lnTo>
                      <a:pt x="5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7" y="2"/>
                    </a:lnTo>
                    <a:lnTo>
                      <a:pt x="13" y="2"/>
                    </a:lnTo>
                    <a:lnTo>
                      <a:pt x="24" y="5"/>
                    </a:lnTo>
                    <a:lnTo>
                      <a:pt x="30" y="7"/>
                    </a:lnTo>
                    <a:lnTo>
                      <a:pt x="33" y="9"/>
                    </a:lnTo>
                    <a:lnTo>
                      <a:pt x="33" y="9"/>
                    </a:lnTo>
                    <a:lnTo>
                      <a:pt x="33" y="1"/>
                    </a:lnTo>
                    <a:lnTo>
                      <a:pt x="33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06" name="Freeform 182"/>
              <p:cNvSpPr>
                <a:spLocks/>
              </p:cNvSpPr>
              <p:nvPr/>
            </p:nvSpPr>
            <p:spPr bwMode="auto">
              <a:xfrm>
                <a:off x="5102" y="2434"/>
                <a:ext cx="3" cy="3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0" y="0"/>
                  </a:cxn>
                  <a:cxn ang="0">
                    <a:pos x="2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2" y="4"/>
                  </a:cxn>
                  <a:cxn ang="0">
                    <a:pos x="8" y="6"/>
                  </a:cxn>
                  <a:cxn ang="0">
                    <a:pos x="8" y="6"/>
                  </a:cxn>
                  <a:cxn ang="0">
                    <a:pos x="10" y="6"/>
                  </a:cxn>
                  <a:cxn ang="0">
                    <a:pos x="11" y="4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10" y="0"/>
                  </a:cxn>
                </a:cxnLst>
                <a:rect l="0" t="0" r="r" b="b"/>
                <a:pathLst>
                  <a:path w="11" h="6">
                    <a:moveTo>
                      <a:pt x="10" y="0"/>
                    </a:moveTo>
                    <a:lnTo>
                      <a:pt x="10" y="0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4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10" y="6"/>
                    </a:lnTo>
                    <a:lnTo>
                      <a:pt x="11" y="4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07" name="Freeform 183"/>
              <p:cNvSpPr>
                <a:spLocks/>
              </p:cNvSpPr>
              <p:nvPr/>
            </p:nvSpPr>
            <p:spPr bwMode="auto">
              <a:xfrm>
                <a:off x="5102" y="2442"/>
                <a:ext cx="3" cy="1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8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4" y="3"/>
                  </a:cxn>
                  <a:cxn ang="0">
                    <a:pos x="9" y="4"/>
                  </a:cxn>
                  <a:cxn ang="0">
                    <a:pos x="9" y="4"/>
                  </a:cxn>
                  <a:cxn ang="0">
                    <a:pos x="11" y="4"/>
                  </a:cxn>
                  <a:cxn ang="0">
                    <a:pos x="10" y="3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8" y="0"/>
                  </a:cxn>
                </a:cxnLst>
                <a:rect l="0" t="0" r="r" b="b"/>
                <a:pathLst>
                  <a:path w="11" h="4">
                    <a:moveTo>
                      <a:pt x="8" y="0"/>
                    </a:moveTo>
                    <a:lnTo>
                      <a:pt x="8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4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1" y="4"/>
                    </a:lnTo>
                    <a:lnTo>
                      <a:pt x="10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08" name="Freeform 184"/>
              <p:cNvSpPr>
                <a:spLocks/>
              </p:cNvSpPr>
              <p:nvPr/>
            </p:nvSpPr>
            <p:spPr bwMode="auto">
              <a:xfrm>
                <a:off x="5102" y="2457"/>
                <a:ext cx="3" cy="0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8" y="0"/>
                  </a:cxn>
                  <a:cxn ang="0">
                    <a:pos x="2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3" y="2"/>
                  </a:cxn>
                  <a:cxn ang="0">
                    <a:pos x="9" y="4"/>
                  </a:cxn>
                  <a:cxn ang="0">
                    <a:pos x="9" y="4"/>
                  </a:cxn>
                  <a:cxn ang="0">
                    <a:pos x="11" y="4"/>
                  </a:cxn>
                  <a:cxn ang="0">
                    <a:pos x="10" y="3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8" y="0"/>
                  </a:cxn>
                </a:cxnLst>
                <a:rect l="0" t="0" r="r" b="b"/>
                <a:pathLst>
                  <a:path w="11" h="4">
                    <a:moveTo>
                      <a:pt x="8" y="0"/>
                    </a:moveTo>
                    <a:lnTo>
                      <a:pt x="8" y="0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1" y="4"/>
                    </a:lnTo>
                    <a:lnTo>
                      <a:pt x="10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09" name="Freeform 185"/>
              <p:cNvSpPr>
                <a:spLocks/>
              </p:cNvSpPr>
              <p:nvPr/>
            </p:nvSpPr>
            <p:spPr bwMode="auto">
              <a:xfrm>
                <a:off x="5102" y="2455"/>
                <a:ext cx="0" cy="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7"/>
                  </a:cxn>
                  <a:cxn ang="0">
                    <a:pos x="1" y="9"/>
                  </a:cxn>
                  <a:cxn ang="0">
                    <a:pos x="1" y="12"/>
                  </a:cxn>
                  <a:cxn ang="0">
                    <a:pos x="1" y="1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1" h="12">
                    <a:moveTo>
                      <a:pt x="1" y="0"/>
                    </a:moveTo>
                    <a:lnTo>
                      <a:pt x="1" y="0"/>
                    </a:lnTo>
                    <a:lnTo>
                      <a:pt x="1" y="7"/>
                    </a:lnTo>
                    <a:lnTo>
                      <a:pt x="1" y="9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10" name="Freeform 186"/>
              <p:cNvSpPr>
                <a:spLocks/>
              </p:cNvSpPr>
              <p:nvPr/>
            </p:nvSpPr>
            <p:spPr bwMode="auto">
              <a:xfrm>
                <a:off x="5100" y="2467"/>
                <a:ext cx="4" cy="0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1" y="0"/>
                  </a:cxn>
                  <a:cxn ang="0">
                    <a:pos x="6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6" y="2"/>
                  </a:cxn>
                  <a:cxn ang="0">
                    <a:pos x="9" y="2"/>
                  </a:cxn>
                  <a:cxn ang="0">
                    <a:pos x="13" y="3"/>
                  </a:cxn>
                  <a:cxn ang="0">
                    <a:pos x="13" y="3"/>
                  </a:cxn>
                  <a:cxn ang="0">
                    <a:pos x="11" y="0"/>
                  </a:cxn>
                  <a:cxn ang="0">
                    <a:pos x="11" y="0"/>
                  </a:cxn>
                </a:cxnLst>
                <a:rect l="0" t="0" r="r" b="b"/>
                <a:pathLst>
                  <a:path w="13" h="3">
                    <a:moveTo>
                      <a:pt x="11" y="0"/>
                    </a:moveTo>
                    <a:lnTo>
                      <a:pt x="11" y="0"/>
                    </a:lnTo>
                    <a:lnTo>
                      <a:pt x="6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6" y="2"/>
                    </a:lnTo>
                    <a:lnTo>
                      <a:pt x="9" y="2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11" name="Freeform 187"/>
              <p:cNvSpPr>
                <a:spLocks/>
              </p:cNvSpPr>
              <p:nvPr/>
            </p:nvSpPr>
            <p:spPr bwMode="auto">
              <a:xfrm>
                <a:off x="5100" y="2474"/>
                <a:ext cx="4" cy="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5" y="0"/>
                  </a:cxn>
                  <a:cxn ang="0">
                    <a:pos x="12" y="1"/>
                  </a:cxn>
                  <a:cxn ang="0">
                    <a:pos x="8" y="2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6" y="4"/>
                  </a:cxn>
                  <a:cxn ang="0">
                    <a:pos x="6" y="4"/>
                  </a:cxn>
                  <a:cxn ang="0">
                    <a:pos x="11" y="4"/>
                  </a:cxn>
                  <a:cxn ang="0">
                    <a:pos x="14" y="4"/>
                  </a:cxn>
                  <a:cxn ang="0">
                    <a:pos x="14" y="4"/>
                  </a:cxn>
                  <a:cxn ang="0">
                    <a:pos x="15" y="0"/>
                  </a:cxn>
                  <a:cxn ang="0">
                    <a:pos x="15" y="0"/>
                  </a:cxn>
                </a:cxnLst>
                <a:rect l="0" t="0" r="r" b="b"/>
                <a:pathLst>
                  <a:path w="15" h="4">
                    <a:moveTo>
                      <a:pt x="15" y="0"/>
                    </a:moveTo>
                    <a:lnTo>
                      <a:pt x="15" y="0"/>
                    </a:lnTo>
                    <a:lnTo>
                      <a:pt x="12" y="1"/>
                    </a:lnTo>
                    <a:lnTo>
                      <a:pt x="8" y="2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11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5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12" name="Freeform 188"/>
              <p:cNvSpPr>
                <a:spLocks/>
              </p:cNvSpPr>
              <p:nvPr/>
            </p:nvSpPr>
            <p:spPr bwMode="auto">
              <a:xfrm>
                <a:off x="5102" y="2450"/>
                <a:ext cx="3" cy="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0" y="0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0" y="0"/>
                  </a:cxn>
                  <a:cxn ang="0">
                    <a:pos x="10" y="0"/>
                  </a:cxn>
                </a:cxnLst>
                <a:rect l="0" t="0" r="r" b="b"/>
                <a:pathLst>
                  <a:path w="12" h="4">
                    <a:moveTo>
                      <a:pt x="10" y="0"/>
                    </a:moveTo>
                    <a:lnTo>
                      <a:pt x="10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13" name="Freeform 189"/>
              <p:cNvSpPr>
                <a:spLocks/>
              </p:cNvSpPr>
              <p:nvPr/>
            </p:nvSpPr>
            <p:spPr bwMode="auto">
              <a:xfrm>
                <a:off x="5100" y="2491"/>
                <a:ext cx="6" cy="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8" y="0"/>
                  </a:cxn>
                  <a:cxn ang="0">
                    <a:pos x="7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12" y="4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18" h="4">
                    <a:moveTo>
                      <a:pt x="18" y="0"/>
                    </a:moveTo>
                    <a:lnTo>
                      <a:pt x="18" y="0"/>
                    </a:lnTo>
                    <a:lnTo>
                      <a:pt x="7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12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14" name="Freeform 190"/>
              <p:cNvSpPr>
                <a:spLocks/>
              </p:cNvSpPr>
              <p:nvPr/>
            </p:nvSpPr>
            <p:spPr bwMode="auto">
              <a:xfrm>
                <a:off x="5100" y="2499"/>
                <a:ext cx="7" cy="0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0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0" y="3"/>
                  </a:cxn>
                  <a:cxn ang="0">
                    <a:pos x="20" y="0"/>
                  </a:cxn>
                  <a:cxn ang="0">
                    <a:pos x="20" y="0"/>
                  </a:cxn>
                </a:cxnLst>
                <a:rect l="0" t="0" r="r" b="b"/>
                <a:pathLst>
                  <a:path w="20" h="3">
                    <a:moveTo>
                      <a:pt x="20" y="0"/>
                    </a:moveTo>
                    <a:lnTo>
                      <a:pt x="20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0" y="3"/>
                    </a:lnTo>
                    <a:lnTo>
                      <a:pt x="20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15" name="Freeform 191"/>
              <p:cNvSpPr>
                <a:spLocks/>
              </p:cNvSpPr>
              <p:nvPr/>
            </p:nvSpPr>
            <p:spPr bwMode="auto">
              <a:xfrm>
                <a:off x="5104" y="2506"/>
                <a:ext cx="3" cy="3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8" y="0"/>
                  </a:cxn>
                  <a:cxn ang="0">
                    <a:pos x="2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6"/>
                  </a:cxn>
                  <a:cxn ang="0">
                    <a:pos x="2" y="7"/>
                  </a:cxn>
                  <a:cxn ang="0">
                    <a:pos x="6" y="8"/>
                  </a:cxn>
                  <a:cxn ang="0">
                    <a:pos x="6" y="8"/>
                  </a:cxn>
                  <a:cxn ang="0">
                    <a:pos x="7" y="7"/>
                  </a:cxn>
                  <a:cxn ang="0">
                    <a:pos x="8" y="4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8" y="0"/>
                  </a:cxn>
                </a:cxnLst>
                <a:rect l="0" t="0" r="r" b="b"/>
                <a:pathLst>
                  <a:path w="8" h="8">
                    <a:moveTo>
                      <a:pt x="8" y="0"/>
                    </a:moveTo>
                    <a:lnTo>
                      <a:pt x="8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6"/>
                    </a:lnTo>
                    <a:lnTo>
                      <a:pt x="2" y="7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7" y="7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16" name="Freeform 192"/>
              <p:cNvSpPr>
                <a:spLocks/>
              </p:cNvSpPr>
              <p:nvPr/>
            </p:nvSpPr>
            <p:spPr bwMode="auto">
              <a:xfrm>
                <a:off x="5093" y="2502"/>
                <a:ext cx="14" cy="4"/>
              </a:xfrm>
              <a:custGeom>
                <a:avLst/>
                <a:gdLst/>
                <a:ahLst/>
                <a:cxnLst>
                  <a:cxn ang="0">
                    <a:pos x="41" y="7"/>
                  </a:cxn>
                  <a:cxn ang="0">
                    <a:pos x="41" y="7"/>
                  </a:cxn>
                  <a:cxn ang="0">
                    <a:pos x="33" y="2"/>
                  </a:cxn>
                  <a:cxn ang="0">
                    <a:pos x="30" y="0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28" y="2"/>
                  </a:cxn>
                  <a:cxn ang="0">
                    <a:pos x="28" y="3"/>
                  </a:cxn>
                  <a:cxn ang="0">
                    <a:pos x="27" y="4"/>
                  </a:cxn>
                  <a:cxn ang="0">
                    <a:pos x="22" y="5"/>
                  </a:cxn>
                  <a:cxn ang="0">
                    <a:pos x="22" y="5"/>
                  </a:cxn>
                  <a:cxn ang="0">
                    <a:pos x="11" y="6"/>
                  </a:cxn>
                  <a:cxn ang="0">
                    <a:pos x="6" y="6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7" y="7"/>
                  </a:cxn>
                  <a:cxn ang="0">
                    <a:pos x="15" y="7"/>
                  </a:cxn>
                  <a:cxn ang="0">
                    <a:pos x="20" y="6"/>
                  </a:cxn>
                  <a:cxn ang="0">
                    <a:pos x="25" y="7"/>
                  </a:cxn>
                  <a:cxn ang="0">
                    <a:pos x="25" y="7"/>
                  </a:cxn>
                  <a:cxn ang="0">
                    <a:pos x="31" y="9"/>
                  </a:cxn>
                  <a:cxn ang="0">
                    <a:pos x="36" y="12"/>
                  </a:cxn>
                  <a:cxn ang="0">
                    <a:pos x="36" y="12"/>
                  </a:cxn>
                  <a:cxn ang="0">
                    <a:pos x="37" y="13"/>
                  </a:cxn>
                  <a:cxn ang="0">
                    <a:pos x="39" y="12"/>
                  </a:cxn>
                  <a:cxn ang="0">
                    <a:pos x="40" y="11"/>
                  </a:cxn>
                  <a:cxn ang="0">
                    <a:pos x="41" y="7"/>
                  </a:cxn>
                  <a:cxn ang="0">
                    <a:pos x="41" y="7"/>
                  </a:cxn>
                  <a:cxn ang="0">
                    <a:pos x="41" y="7"/>
                  </a:cxn>
                </a:cxnLst>
                <a:rect l="0" t="0" r="r" b="b"/>
                <a:pathLst>
                  <a:path w="41" h="13">
                    <a:moveTo>
                      <a:pt x="41" y="7"/>
                    </a:moveTo>
                    <a:lnTo>
                      <a:pt x="41" y="7"/>
                    </a:lnTo>
                    <a:lnTo>
                      <a:pt x="33" y="2"/>
                    </a:lnTo>
                    <a:lnTo>
                      <a:pt x="30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8" y="2"/>
                    </a:lnTo>
                    <a:lnTo>
                      <a:pt x="28" y="3"/>
                    </a:lnTo>
                    <a:lnTo>
                      <a:pt x="27" y="4"/>
                    </a:lnTo>
                    <a:lnTo>
                      <a:pt x="22" y="5"/>
                    </a:lnTo>
                    <a:lnTo>
                      <a:pt x="22" y="5"/>
                    </a:lnTo>
                    <a:lnTo>
                      <a:pt x="11" y="6"/>
                    </a:lnTo>
                    <a:lnTo>
                      <a:pt x="6" y="6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7" y="7"/>
                    </a:lnTo>
                    <a:lnTo>
                      <a:pt x="15" y="7"/>
                    </a:lnTo>
                    <a:lnTo>
                      <a:pt x="20" y="6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31" y="9"/>
                    </a:lnTo>
                    <a:lnTo>
                      <a:pt x="36" y="12"/>
                    </a:lnTo>
                    <a:lnTo>
                      <a:pt x="36" y="12"/>
                    </a:lnTo>
                    <a:lnTo>
                      <a:pt x="37" y="13"/>
                    </a:lnTo>
                    <a:lnTo>
                      <a:pt x="39" y="12"/>
                    </a:lnTo>
                    <a:lnTo>
                      <a:pt x="40" y="11"/>
                    </a:lnTo>
                    <a:lnTo>
                      <a:pt x="41" y="7"/>
                    </a:lnTo>
                    <a:lnTo>
                      <a:pt x="41" y="7"/>
                    </a:lnTo>
                    <a:lnTo>
                      <a:pt x="41" y="7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17" name="Freeform 193"/>
              <p:cNvSpPr>
                <a:spLocks/>
              </p:cNvSpPr>
              <p:nvPr/>
            </p:nvSpPr>
            <p:spPr bwMode="auto">
              <a:xfrm>
                <a:off x="5095" y="2471"/>
                <a:ext cx="4" cy="7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6" y="23"/>
                  </a:cxn>
                  <a:cxn ang="0">
                    <a:pos x="6" y="15"/>
                  </a:cxn>
                  <a:cxn ang="0">
                    <a:pos x="6" y="8"/>
                  </a:cxn>
                  <a:cxn ang="0">
                    <a:pos x="6" y="5"/>
                  </a:cxn>
                  <a:cxn ang="0">
                    <a:pos x="6" y="4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12" y="5"/>
                  </a:cxn>
                  <a:cxn ang="0">
                    <a:pos x="13" y="6"/>
                  </a:cxn>
                  <a:cxn ang="0">
                    <a:pos x="13" y="6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  <a:cxn ang="0">
                    <a:pos x="6" y="23"/>
                  </a:cxn>
                </a:cxnLst>
                <a:rect l="0" t="0" r="r" b="b"/>
                <a:pathLst>
                  <a:path w="13" h="23">
                    <a:moveTo>
                      <a:pt x="6" y="23"/>
                    </a:moveTo>
                    <a:lnTo>
                      <a:pt x="6" y="23"/>
                    </a:lnTo>
                    <a:lnTo>
                      <a:pt x="6" y="15"/>
                    </a:lnTo>
                    <a:lnTo>
                      <a:pt x="6" y="8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12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lnTo>
                      <a:pt x="6" y="23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18" name="Freeform 194"/>
              <p:cNvSpPr>
                <a:spLocks/>
              </p:cNvSpPr>
              <p:nvPr/>
            </p:nvSpPr>
            <p:spPr bwMode="auto">
              <a:xfrm>
                <a:off x="5095" y="2488"/>
                <a:ext cx="4" cy="7"/>
              </a:xfrm>
              <a:custGeom>
                <a:avLst/>
                <a:gdLst/>
                <a:ahLst/>
                <a:cxnLst>
                  <a:cxn ang="0">
                    <a:pos x="6" y="24"/>
                  </a:cxn>
                  <a:cxn ang="0">
                    <a:pos x="6" y="24"/>
                  </a:cxn>
                  <a:cxn ang="0">
                    <a:pos x="6" y="16"/>
                  </a:cxn>
                  <a:cxn ang="0">
                    <a:pos x="6" y="9"/>
                  </a:cxn>
                  <a:cxn ang="0">
                    <a:pos x="6" y="6"/>
                  </a:cxn>
                  <a:cxn ang="0">
                    <a:pos x="6" y="5"/>
                  </a:cxn>
                  <a:cxn ang="0">
                    <a:pos x="7" y="5"/>
                  </a:cxn>
                  <a:cxn ang="0">
                    <a:pos x="7" y="5"/>
                  </a:cxn>
                  <a:cxn ang="0">
                    <a:pos x="12" y="6"/>
                  </a:cxn>
                  <a:cxn ang="0">
                    <a:pos x="13" y="7"/>
                  </a:cxn>
                  <a:cxn ang="0">
                    <a:pos x="13" y="7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4"/>
                  </a:cxn>
                  <a:cxn ang="0">
                    <a:pos x="0" y="24"/>
                  </a:cxn>
                  <a:cxn ang="0">
                    <a:pos x="6" y="24"/>
                  </a:cxn>
                  <a:cxn ang="0">
                    <a:pos x="6" y="24"/>
                  </a:cxn>
                </a:cxnLst>
                <a:rect l="0" t="0" r="r" b="b"/>
                <a:pathLst>
                  <a:path w="13" h="24">
                    <a:moveTo>
                      <a:pt x="6" y="24"/>
                    </a:moveTo>
                    <a:lnTo>
                      <a:pt x="6" y="24"/>
                    </a:lnTo>
                    <a:lnTo>
                      <a:pt x="6" y="16"/>
                    </a:lnTo>
                    <a:lnTo>
                      <a:pt x="6" y="9"/>
                    </a:lnTo>
                    <a:lnTo>
                      <a:pt x="6" y="6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12" y="6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6" y="24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19" name="Freeform 195"/>
              <p:cNvSpPr>
                <a:spLocks/>
              </p:cNvSpPr>
              <p:nvPr/>
            </p:nvSpPr>
            <p:spPr bwMode="auto">
              <a:xfrm>
                <a:off x="5095" y="2455"/>
                <a:ext cx="4" cy="7"/>
              </a:xfrm>
              <a:custGeom>
                <a:avLst/>
                <a:gdLst/>
                <a:ahLst/>
                <a:cxnLst>
                  <a:cxn ang="0">
                    <a:pos x="6" y="19"/>
                  </a:cxn>
                  <a:cxn ang="0">
                    <a:pos x="6" y="19"/>
                  </a:cxn>
                  <a:cxn ang="0">
                    <a:pos x="5" y="8"/>
                  </a:cxn>
                  <a:cxn ang="0">
                    <a:pos x="6" y="5"/>
                  </a:cxn>
                  <a:cxn ang="0">
                    <a:pos x="6" y="4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12" y="6"/>
                  </a:cxn>
                  <a:cxn ang="0">
                    <a:pos x="13" y="6"/>
                  </a:cxn>
                  <a:cxn ang="0">
                    <a:pos x="13" y="6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6" y="19"/>
                  </a:cxn>
                  <a:cxn ang="0">
                    <a:pos x="6" y="19"/>
                  </a:cxn>
                </a:cxnLst>
                <a:rect l="0" t="0" r="r" b="b"/>
                <a:pathLst>
                  <a:path w="13" h="20">
                    <a:moveTo>
                      <a:pt x="6" y="19"/>
                    </a:moveTo>
                    <a:lnTo>
                      <a:pt x="6" y="19"/>
                    </a:lnTo>
                    <a:lnTo>
                      <a:pt x="5" y="8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12" y="6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6" y="19"/>
                    </a:lnTo>
                    <a:lnTo>
                      <a:pt x="6" y="19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20" name="Freeform 196"/>
              <p:cNvSpPr>
                <a:spLocks/>
              </p:cNvSpPr>
              <p:nvPr/>
            </p:nvSpPr>
            <p:spPr bwMode="auto">
              <a:xfrm>
                <a:off x="5095" y="2439"/>
                <a:ext cx="4" cy="7"/>
              </a:xfrm>
              <a:custGeom>
                <a:avLst/>
                <a:gdLst/>
                <a:ahLst/>
                <a:cxnLst>
                  <a:cxn ang="0">
                    <a:pos x="6" y="19"/>
                  </a:cxn>
                  <a:cxn ang="0">
                    <a:pos x="6" y="19"/>
                  </a:cxn>
                  <a:cxn ang="0">
                    <a:pos x="5" y="7"/>
                  </a:cxn>
                  <a:cxn ang="0">
                    <a:pos x="6" y="4"/>
                  </a:cxn>
                  <a:cxn ang="0">
                    <a:pos x="6" y="4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12" y="5"/>
                  </a:cxn>
                  <a:cxn ang="0">
                    <a:pos x="13" y="6"/>
                  </a:cxn>
                  <a:cxn ang="0">
                    <a:pos x="13" y="6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3" y="1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19"/>
                  </a:cxn>
                  <a:cxn ang="0">
                    <a:pos x="0" y="19"/>
                  </a:cxn>
                  <a:cxn ang="0">
                    <a:pos x="6" y="19"/>
                  </a:cxn>
                  <a:cxn ang="0">
                    <a:pos x="6" y="19"/>
                  </a:cxn>
                </a:cxnLst>
                <a:rect l="0" t="0" r="r" b="b"/>
                <a:pathLst>
                  <a:path w="13" h="19">
                    <a:moveTo>
                      <a:pt x="6" y="19"/>
                    </a:moveTo>
                    <a:lnTo>
                      <a:pt x="6" y="19"/>
                    </a:lnTo>
                    <a:lnTo>
                      <a:pt x="5" y="7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12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6" y="19"/>
                    </a:lnTo>
                    <a:lnTo>
                      <a:pt x="6" y="19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21" name="Freeform 197"/>
              <p:cNvSpPr>
                <a:spLocks/>
              </p:cNvSpPr>
              <p:nvPr/>
            </p:nvSpPr>
            <p:spPr bwMode="auto">
              <a:xfrm>
                <a:off x="5099" y="2425"/>
                <a:ext cx="1" cy="4"/>
              </a:xfrm>
              <a:custGeom>
                <a:avLst/>
                <a:gdLst/>
                <a:ahLst/>
                <a:cxnLst>
                  <a:cxn ang="0">
                    <a:pos x="1" y="12"/>
                  </a:cxn>
                  <a:cxn ang="0">
                    <a:pos x="1" y="12"/>
                  </a:cxn>
                  <a:cxn ang="0">
                    <a:pos x="1" y="6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1" y="12"/>
                  </a:cxn>
                  <a:cxn ang="0">
                    <a:pos x="1" y="12"/>
                  </a:cxn>
                  <a:cxn ang="0">
                    <a:pos x="1" y="12"/>
                  </a:cxn>
                </a:cxnLst>
                <a:rect l="0" t="0" r="r" b="b"/>
                <a:pathLst>
                  <a:path w="1" h="12">
                    <a:moveTo>
                      <a:pt x="1" y="12"/>
                    </a:moveTo>
                    <a:lnTo>
                      <a:pt x="1" y="12"/>
                    </a:lnTo>
                    <a:lnTo>
                      <a:pt x="1" y="6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1" y="12"/>
                    </a:lnTo>
                    <a:close/>
                  </a:path>
                </a:pathLst>
              </a:custGeom>
              <a:solidFill>
                <a:srgbClr val="0E31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22" name="Freeform 198"/>
              <p:cNvSpPr>
                <a:spLocks/>
              </p:cNvSpPr>
              <p:nvPr/>
            </p:nvSpPr>
            <p:spPr bwMode="auto">
              <a:xfrm>
                <a:off x="5095" y="2445"/>
                <a:ext cx="10" cy="3"/>
              </a:xfrm>
              <a:custGeom>
                <a:avLst/>
                <a:gdLst/>
                <a:ahLst/>
                <a:cxnLst>
                  <a:cxn ang="0">
                    <a:pos x="34" y="4"/>
                  </a:cxn>
                  <a:cxn ang="0">
                    <a:pos x="34" y="4"/>
                  </a:cxn>
                  <a:cxn ang="0">
                    <a:pos x="26" y="1"/>
                  </a:cxn>
                  <a:cxn ang="0">
                    <a:pos x="17" y="0"/>
                  </a:cxn>
                  <a:cxn ang="0">
                    <a:pos x="9" y="1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0" y="5"/>
                  </a:cxn>
                  <a:cxn ang="0">
                    <a:pos x="2" y="4"/>
                  </a:cxn>
                  <a:cxn ang="0">
                    <a:pos x="7" y="4"/>
                  </a:cxn>
                  <a:cxn ang="0">
                    <a:pos x="13" y="4"/>
                  </a:cxn>
                  <a:cxn ang="0">
                    <a:pos x="13" y="4"/>
                  </a:cxn>
                  <a:cxn ang="0">
                    <a:pos x="23" y="5"/>
                  </a:cxn>
                  <a:cxn ang="0">
                    <a:pos x="29" y="8"/>
                  </a:cxn>
                  <a:cxn ang="0">
                    <a:pos x="32" y="9"/>
                  </a:cxn>
                  <a:cxn ang="0">
                    <a:pos x="32" y="9"/>
                  </a:cxn>
                  <a:cxn ang="0">
                    <a:pos x="33" y="10"/>
                  </a:cxn>
                  <a:cxn ang="0">
                    <a:pos x="33" y="10"/>
                  </a:cxn>
                  <a:cxn ang="0">
                    <a:pos x="34" y="8"/>
                  </a:cxn>
                  <a:cxn ang="0">
                    <a:pos x="34" y="4"/>
                  </a:cxn>
                  <a:cxn ang="0">
                    <a:pos x="34" y="4"/>
                  </a:cxn>
                  <a:cxn ang="0">
                    <a:pos x="34" y="4"/>
                  </a:cxn>
                </a:cxnLst>
                <a:rect l="0" t="0" r="r" b="b"/>
                <a:pathLst>
                  <a:path w="34" h="10">
                    <a:moveTo>
                      <a:pt x="34" y="4"/>
                    </a:moveTo>
                    <a:lnTo>
                      <a:pt x="34" y="4"/>
                    </a:lnTo>
                    <a:lnTo>
                      <a:pt x="26" y="1"/>
                    </a:lnTo>
                    <a:lnTo>
                      <a:pt x="17" y="0"/>
                    </a:lnTo>
                    <a:lnTo>
                      <a:pt x="9" y="1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7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23" y="5"/>
                    </a:lnTo>
                    <a:lnTo>
                      <a:pt x="29" y="8"/>
                    </a:lnTo>
                    <a:lnTo>
                      <a:pt x="32" y="9"/>
                    </a:lnTo>
                    <a:lnTo>
                      <a:pt x="32" y="9"/>
                    </a:lnTo>
                    <a:lnTo>
                      <a:pt x="33" y="10"/>
                    </a:lnTo>
                    <a:lnTo>
                      <a:pt x="33" y="10"/>
                    </a:lnTo>
                    <a:lnTo>
                      <a:pt x="34" y="8"/>
                    </a:lnTo>
                    <a:lnTo>
                      <a:pt x="34" y="4"/>
                    </a:lnTo>
                    <a:lnTo>
                      <a:pt x="34" y="4"/>
                    </a:lnTo>
                    <a:lnTo>
                      <a:pt x="34" y="4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23" name="Freeform 199"/>
              <p:cNvSpPr>
                <a:spLocks/>
              </p:cNvSpPr>
              <p:nvPr/>
            </p:nvSpPr>
            <p:spPr bwMode="auto">
              <a:xfrm>
                <a:off x="5093" y="2453"/>
                <a:ext cx="11" cy="3"/>
              </a:xfrm>
              <a:custGeom>
                <a:avLst/>
                <a:gdLst/>
                <a:ahLst/>
                <a:cxnLst>
                  <a:cxn ang="0">
                    <a:pos x="37" y="4"/>
                  </a:cxn>
                  <a:cxn ang="0">
                    <a:pos x="37" y="4"/>
                  </a:cxn>
                  <a:cxn ang="0">
                    <a:pos x="28" y="1"/>
                  </a:cxn>
                  <a:cxn ang="0">
                    <a:pos x="19" y="0"/>
                  </a:cxn>
                  <a:cxn ang="0">
                    <a:pos x="10" y="1"/>
                  </a:cxn>
                  <a:cxn ang="0">
                    <a:pos x="6" y="2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0" y="6"/>
                  </a:cxn>
                  <a:cxn ang="0">
                    <a:pos x="4" y="5"/>
                  </a:cxn>
                  <a:cxn ang="0">
                    <a:pos x="10" y="3"/>
                  </a:cxn>
                  <a:cxn ang="0">
                    <a:pos x="15" y="2"/>
                  </a:cxn>
                  <a:cxn ang="0">
                    <a:pos x="15" y="2"/>
                  </a:cxn>
                  <a:cxn ang="0">
                    <a:pos x="27" y="5"/>
                  </a:cxn>
                  <a:cxn ang="0">
                    <a:pos x="32" y="7"/>
                  </a:cxn>
                  <a:cxn ang="0">
                    <a:pos x="36" y="10"/>
                  </a:cxn>
                  <a:cxn ang="0">
                    <a:pos x="36" y="10"/>
                  </a:cxn>
                  <a:cxn ang="0">
                    <a:pos x="36" y="10"/>
                  </a:cxn>
                  <a:cxn ang="0">
                    <a:pos x="36" y="10"/>
                  </a:cxn>
                  <a:cxn ang="0">
                    <a:pos x="37" y="7"/>
                  </a:cxn>
                  <a:cxn ang="0">
                    <a:pos x="37" y="4"/>
                  </a:cxn>
                  <a:cxn ang="0">
                    <a:pos x="37" y="4"/>
                  </a:cxn>
                  <a:cxn ang="0">
                    <a:pos x="37" y="4"/>
                  </a:cxn>
                </a:cxnLst>
                <a:rect l="0" t="0" r="r" b="b"/>
                <a:pathLst>
                  <a:path w="37" h="10">
                    <a:moveTo>
                      <a:pt x="37" y="4"/>
                    </a:moveTo>
                    <a:lnTo>
                      <a:pt x="37" y="4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0" y="1"/>
                    </a:lnTo>
                    <a:lnTo>
                      <a:pt x="6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0" y="6"/>
                    </a:lnTo>
                    <a:lnTo>
                      <a:pt x="4" y="5"/>
                    </a:lnTo>
                    <a:lnTo>
                      <a:pt x="10" y="3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27" y="5"/>
                    </a:lnTo>
                    <a:lnTo>
                      <a:pt x="32" y="7"/>
                    </a:lnTo>
                    <a:lnTo>
                      <a:pt x="36" y="10"/>
                    </a:lnTo>
                    <a:lnTo>
                      <a:pt x="36" y="10"/>
                    </a:lnTo>
                    <a:lnTo>
                      <a:pt x="36" y="10"/>
                    </a:lnTo>
                    <a:lnTo>
                      <a:pt x="36" y="10"/>
                    </a:lnTo>
                    <a:lnTo>
                      <a:pt x="37" y="7"/>
                    </a:lnTo>
                    <a:lnTo>
                      <a:pt x="37" y="4"/>
                    </a:lnTo>
                    <a:lnTo>
                      <a:pt x="37" y="4"/>
                    </a:lnTo>
                    <a:lnTo>
                      <a:pt x="37" y="4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24" name="Freeform 200"/>
              <p:cNvSpPr>
                <a:spLocks/>
              </p:cNvSpPr>
              <p:nvPr/>
            </p:nvSpPr>
            <p:spPr bwMode="auto">
              <a:xfrm>
                <a:off x="5092" y="2460"/>
                <a:ext cx="13" cy="4"/>
              </a:xfrm>
              <a:custGeom>
                <a:avLst/>
                <a:gdLst/>
                <a:ahLst/>
                <a:cxnLst>
                  <a:cxn ang="0">
                    <a:pos x="38" y="4"/>
                  </a:cxn>
                  <a:cxn ang="0">
                    <a:pos x="38" y="4"/>
                  </a:cxn>
                  <a:cxn ang="0">
                    <a:pos x="30" y="1"/>
                  </a:cxn>
                  <a:cxn ang="0">
                    <a:pos x="20" y="0"/>
                  </a:cxn>
                  <a:cxn ang="0">
                    <a:pos x="11" y="0"/>
                  </a:cxn>
                  <a:cxn ang="0">
                    <a:pos x="8" y="2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0" y="6"/>
                  </a:cxn>
                  <a:cxn ang="0">
                    <a:pos x="2" y="5"/>
                  </a:cxn>
                  <a:cxn ang="0">
                    <a:pos x="8" y="4"/>
                  </a:cxn>
                  <a:cxn ang="0">
                    <a:pos x="17" y="2"/>
                  </a:cxn>
                  <a:cxn ang="0">
                    <a:pos x="17" y="2"/>
                  </a:cxn>
                  <a:cxn ang="0">
                    <a:pos x="22" y="3"/>
                  </a:cxn>
                  <a:cxn ang="0">
                    <a:pos x="29" y="5"/>
                  </a:cxn>
                  <a:cxn ang="0">
                    <a:pos x="34" y="7"/>
                  </a:cxn>
                  <a:cxn ang="0">
                    <a:pos x="37" y="10"/>
                  </a:cxn>
                  <a:cxn ang="0">
                    <a:pos x="37" y="10"/>
                  </a:cxn>
                  <a:cxn ang="0">
                    <a:pos x="38" y="10"/>
                  </a:cxn>
                  <a:cxn ang="0">
                    <a:pos x="38" y="10"/>
                  </a:cxn>
                  <a:cxn ang="0">
                    <a:pos x="38" y="7"/>
                  </a:cxn>
                  <a:cxn ang="0">
                    <a:pos x="38" y="4"/>
                  </a:cxn>
                  <a:cxn ang="0">
                    <a:pos x="38" y="4"/>
                  </a:cxn>
                  <a:cxn ang="0">
                    <a:pos x="38" y="4"/>
                  </a:cxn>
                </a:cxnLst>
                <a:rect l="0" t="0" r="r" b="b"/>
                <a:pathLst>
                  <a:path w="38" h="10">
                    <a:moveTo>
                      <a:pt x="38" y="4"/>
                    </a:moveTo>
                    <a:lnTo>
                      <a:pt x="38" y="4"/>
                    </a:lnTo>
                    <a:lnTo>
                      <a:pt x="30" y="1"/>
                    </a:lnTo>
                    <a:lnTo>
                      <a:pt x="20" y="0"/>
                    </a:lnTo>
                    <a:lnTo>
                      <a:pt x="11" y="0"/>
                    </a:lnTo>
                    <a:lnTo>
                      <a:pt x="8" y="2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0" y="6"/>
                    </a:lnTo>
                    <a:lnTo>
                      <a:pt x="2" y="5"/>
                    </a:lnTo>
                    <a:lnTo>
                      <a:pt x="8" y="4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22" y="3"/>
                    </a:lnTo>
                    <a:lnTo>
                      <a:pt x="29" y="5"/>
                    </a:lnTo>
                    <a:lnTo>
                      <a:pt x="34" y="7"/>
                    </a:lnTo>
                    <a:lnTo>
                      <a:pt x="37" y="10"/>
                    </a:lnTo>
                    <a:lnTo>
                      <a:pt x="37" y="10"/>
                    </a:lnTo>
                    <a:lnTo>
                      <a:pt x="38" y="10"/>
                    </a:lnTo>
                    <a:lnTo>
                      <a:pt x="38" y="10"/>
                    </a:lnTo>
                    <a:lnTo>
                      <a:pt x="38" y="7"/>
                    </a:lnTo>
                    <a:lnTo>
                      <a:pt x="38" y="4"/>
                    </a:lnTo>
                    <a:lnTo>
                      <a:pt x="38" y="4"/>
                    </a:lnTo>
                    <a:lnTo>
                      <a:pt x="38" y="4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25" name="Freeform 201"/>
              <p:cNvSpPr>
                <a:spLocks/>
              </p:cNvSpPr>
              <p:nvPr/>
            </p:nvSpPr>
            <p:spPr bwMode="auto">
              <a:xfrm>
                <a:off x="5095" y="2470"/>
                <a:ext cx="11" cy="3"/>
              </a:xfrm>
              <a:custGeom>
                <a:avLst/>
                <a:gdLst/>
                <a:ahLst/>
                <a:cxnLst>
                  <a:cxn ang="0">
                    <a:pos x="36" y="3"/>
                  </a:cxn>
                  <a:cxn ang="0">
                    <a:pos x="36" y="3"/>
                  </a:cxn>
                  <a:cxn ang="0">
                    <a:pos x="20" y="1"/>
                  </a:cxn>
                  <a:cxn ang="0">
                    <a:pos x="11" y="0"/>
                  </a:cxn>
                  <a:cxn ang="0">
                    <a:pos x="4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3"/>
                  </a:cxn>
                  <a:cxn ang="0">
                    <a:pos x="14" y="3"/>
                  </a:cxn>
                  <a:cxn ang="0">
                    <a:pos x="14" y="3"/>
                  </a:cxn>
                  <a:cxn ang="0">
                    <a:pos x="18" y="3"/>
                  </a:cxn>
                  <a:cxn ang="0">
                    <a:pos x="25" y="4"/>
                  </a:cxn>
                  <a:cxn ang="0">
                    <a:pos x="31" y="6"/>
                  </a:cxn>
                  <a:cxn ang="0">
                    <a:pos x="34" y="9"/>
                  </a:cxn>
                  <a:cxn ang="0">
                    <a:pos x="34" y="9"/>
                  </a:cxn>
                  <a:cxn ang="0">
                    <a:pos x="34" y="9"/>
                  </a:cxn>
                  <a:cxn ang="0">
                    <a:pos x="36" y="9"/>
                  </a:cxn>
                  <a:cxn ang="0">
                    <a:pos x="36" y="6"/>
                  </a:cxn>
                  <a:cxn ang="0">
                    <a:pos x="36" y="3"/>
                  </a:cxn>
                  <a:cxn ang="0">
                    <a:pos x="36" y="3"/>
                  </a:cxn>
                  <a:cxn ang="0">
                    <a:pos x="36" y="3"/>
                  </a:cxn>
                </a:cxnLst>
                <a:rect l="0" t="0" r="r" b="b"/>
                <a:pathLst>
                  <a:path w="36" h="9">
                    <a:moveTo>
                      <a:pt x="36" y="3"/>
                    </a:moveTo>
                    <a:lnTo>
                      <a:pt x="36" y="3"/>
                    </a:lnTo>
                    <a:lnTo>
                      <a:pt x="20" y="1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3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8" y="3"/>
                    </a:lnTo>
                    <a:lnTo>
                      <a:pt x="25" y="4"/>
                    </a:lnTo>
                    <a:lnTo>
                      <a:pt x="31" y="6"/>
                    </a:lnTo>
                    <a:lnTo>
                      <a:pt x="34" y="9"/>
                    </a:lnTo>
                    <a:lnTo>
                      <a:pt x="34" y="9"/>
                    </a:lnTo>
                    <a:lnTo>
                      <a:pt x="34" y="9"/>
                    </a:lnTo>
                    <a:lnTo>
                      <a:pt x="36" y="9"/>
                    </a:lnTo>
                    <a:lnTo>
                      <a:pt x="36" y="6"/>
                    </a:lnTo>
                    <a:lnTo>
                      <a:pt x="36" y="3"/>
                    </a:lnTo>
                    <a:lnTo>
                      <a:pt x="36" y="3"/>
                    </a:lnTo>
                    <a:lnTo>
                      <a:pt x="36" y="3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26" name="Freeform 202"/>
              <p:cNvSpPr>
                <a:spLocks/>
              </p:cNvSpPr>
              <p:nvPr/>
            </p:nvSpPr>
            <p:spPr bwMode="auto">
              <a:xfrm>
                <a:off x="5095" y="2478"/>
                <a:ext cx="11" cy="3"/>
              </a:xfrm>
              <a:custGeom>
                <a:avLst/>
                <a:gdLst/>
                <a:ahLst/>
                <a:cxnLst>
                  <a:cxn ang="0">
                    <a:pos x="36" y="1"/>
                  </a:cxn>
                  <a:cxn ang="0">
                    <a:pos x="36" y="1"/>
                  </a:cxn>
                  <a:cxn ang="0">
                    <a:pos x="19" y="0"/>
                  </a:cxn>
                  <a:cxn ang="0">
                    <a:pos x="11" y="0"/>
                  </a:cxn>
                  <a:cxn ang="0">
                    <a:pos x="5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3" y="3"/>
                  </a:cxn>
                  <a:cxn ang="0">
                    <a:pos x="17" y="2"/>
                  </a:cxn>
                  <a:cxn ang="0">
                    <a:pos x="17" y="2"/>
                  </a:cxn>
                  <a:cxn ang="0">
                    <a:pos x="27" y="4"/>
                  </a:cxn>
                  <a:cxn ang="0">
                    <a:pos x="36" y="7"/>
                  </a:cxn>
                  <a:cxn ang="0">
                    <a:pos x="36" y="7"/>
                  </a:cxn>
                  <a:cxn ang="0">
                    <a:pos x="37" y="7"/>
                  </a:cxn>
                  <a:cxn ang="0">
                    <a:pos x="37" y="7"/>
                  </a:cxn>
                  <a:cxn ang="0">
                    <a:pos x="37" y="5"/>
                  </a:cxn>
                  <a:cxn ang="0">
                    <a:pos x="36" y="1"/>
                  </a:cxn>
                  <a:cxn ang="0">
                    <a:pos x="36" y="1"/>
                  </a:cxn>
                  <a:cxn ang="0">
                    <a:pos x="36" y="1"/>
                  </a:cxn>
                </a:cxnLst>
                <a:rect l="0" t="0" r="r" b="b"/>
                <a:pathLst>
                  <a:path w="37" h="7">
                    <a:moveTo>
                      <a:pt x="36" y="1"/>
                    </a:moveTo>
                    <a:lnTo>
                      <a:pt x="36" y="1"/>
                    </a:lnTo>
                    <a:lnTo>
                      <a:pt x="19" y="0"/>
                    </a:lnTo>
                    <a:lnTo>
                      <a:pt x="11" y="0"/>
                    </a:lnTo>
                    <a:lnTo>
                      <a:pt x="5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3" y="3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27" y="4"/>
                    </a:lnTo>
                    <a:lnTo>
                      <a:pt x="36" y="7"/>
                    </a:lnTo>
                    <a:lnTo>
                      <a:pt x="36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5"/>
                    </a:lnTo>
                    <a:lnTo>
                      <a:pt x="36" y="1"/>
                    </a:lnTo>
                    <a:lnTo>
                      <a:pt x="36" y="1"/>
                    </a:ln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27" name="Freeform 203"/>
              <p:cNvSpPr>
                <a:spLocks/>
              </p:cNvSpPr>
              <p:nvPr/>
            </p:nvSpPr>
            <p:spPr bwMode="auto">
              <a:xfrm>
                <a:off x="5095" y="2487"/>
                <a:ext cx="14" cy="3"/>
              </a:xfrm>
              <a:custGeom>
                <a:avLst/>
                <a:gdLst/>
                <a:ahLst/>
                <a:cxnLst>
                  <a:cxn ang="0">
                    <a:pos x="37" y="3"/>
                  </a:cxn>
                  <a:cxn ang="0">
                    <a:pos x="37" y="3"/>
                  </a:cxn>
                  <a:cxn ang="0">
                    <a:pos x="20" y="1"/>
                  </a:cxn>
                  <a:cxn ang="0">
                    <a:pos x="11" y="0"/>
                  </a:cxn>
                  <a:cxn ang="0">
                    <a:pos x="5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3"/>
                  </a:cxn>
                  <a:cxn ang="0">
                    <a:pos x="6" y="3"/>
                  </a:cxn>
                  <a:cxn ang="0">
                    <a:pos x="14" y="3"/>
                  </a:cxn>
                  <a:cxn ang="0">
                    <a:pos x="14" y="3"/>
                  </a:cxn>
                  <a:cxn ang="0">
                    <a:pos x="19" y="3"/>
                  </a:cxn>
                  <a:cxn ang="0">
                    <a:pos x="27" y="4"/>
                  </a:cxn>
                  <a:cxn ang="0">
                    <a:pos x="33" y="6"/>
                  </a:cxn>
                  <a:cxn ang="0">
                    <a:pos x="37" y="9"/>
                  </a:cxn>
                  <a:cxn ang="0">
                    <a:pos x="37" y="9"/>
                  </a:cxn>
                  <a:cxn ang="0">
                    <a:pos x="38" y="9"/>
                  </a:cxn>
                  <a:cxn ang="0">
                    <a:pos x="38" y="9"/>
                  </a:cxn>
                  <a:cxn ang="0">
                    <a:pos x="38" y="6"/>
                  </a:cxn>
                  <a:cxn ang="0">
                    <a:pos x="37" y="3"/>
                  </a:cxn>
                  <a:cxn ang="0">
                    <a:pos x="37" y="3"/>
                  </a:cxn>
                  <a:cxn ang="0">
                    <a:pos x="37" y="3"/>
                  </a:cxn>
                </a:cxnLst>
                <a:rect l="0" t="0" r="r" b="b"/>
                <a:pathLst>
                  <a:path w="38" h="9">
                    <a:moveTo>
                      <a:pt x="37" y="3"/>
                    </a:moveTo>
                    <a:lnTo>
                      <a:pt x="37" y="3"/>
                    </a:lnTo>
                    <a:lnTo>
                      <a:pt x="20" y="1"/>
                    </a:lnTo>
                    <a:lnTo>
                      <a:pt x="11" y="0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3"/>
                    </a:lnTo>
                    <a:lnTo>
                      <a:pt x="6" y="3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9" y="3"/>
                    </a:lnTo>
                    <a:lnTo>
                      <a:pt x="27" y="4"/>
                    </a:lnTo>
                    <a:lnTo>
                      <a:pt x="33" y="6"/>
                    </a:lnTo>
                    <a:lnTo>
                      <a:pt x="37" y="9"/>
                    </a:lnTo>
                    <a:lnTo>
                      <a:pt x="37" y="9"/>
                    </a:lnTo>
                    <a:lnTo>
                      <a:pt x="38" y="9"/>
                    </a:lnTo>
                    <a:lnTo>
                      <a:pt x="38" y="9"/>
                    </a:lnTo>
                    <a:lnTo>
                      <a:pt x="38" y="6"/>
                    </a:lnTo>
                    <a:lnTo>
                      <a:pt x="37" y="3"/>
                    </a:lnTo>
                    <a:lnTo>
                      <a:pt x="37" y="3"/>
                    </a:lnTo>
                    <a:lnTo>
                      <a:pt x="37" y="3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28" name="Freeform 204"/>
              <p:cNvSpPr>
                <a:spLocks/>
              </p:cNvSpPr>
              <p:nvPr/>
            </p:nvSpPr>
            <p:spPr bwMode="auto">
              <a:xfrm>
                <a:off x="5095" y="2495"/>
                <a:ext cx="14" cy="4"/>
              </a:xfrm>
              <a:custGeom>
                <a:avLst/>
                <a:gdLst/>
                <a:ahLst/>
                <a:cxnLst>
                  <a:cxn ang="0">
                    <a:pos x="37" y="2"/>
                  </a:cxn>
                  <a:cxn ang="0">
                    <a:pos x="37" y="2"/>
                  </a:cxn>
                  <a:cxn ang="0">
                    <a:pos x="20" y="0"/>
                  </a:cxn>
                  <a:cxn ang="0">
                    <a:pos x="11" y="0"/>
                  </a:cxn>
                  <a:cxn ang="0">
                    <a:pos x="5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3"/>
                  </a:cxn>
                  <a:cxn ang="0">
                    <a:pos x="15" y="2"/>
                  </a:cxn>
                  <a:cxn ang="0">
                    <a:pos x="15" y="2"/>
                  </a:cxn>
                  <a:cxn ang="0">
                    <a:pos x="19" y="3"/>
                  </a:cxn>
                  <a:cxn ang="0">
                    <a:pos x="26" y="4"/>
                  </a:cxn>
                  <a:cxn ang="0">
                    <a:pos x="31" y="7"/>
                  </a:cxn>
                  <a:cxn ang="0">
                    <a:pos x="35" y="8"/>
                  </a:cxn>
                  <a:cxn ang="0">
                    <a:pos x="35" y="8"/>
                  </a:cxn>
                  <a:cxn ang="0">
                    <a:pos x="36" y="9"/>
                  </a:cxn>
                  <a:cxn ang="0">
                    <a:pos x="36" y="9"/>
                  </a:cxn>
                  <a:cxn ang="0">
                    <a:pos x="37" y="7"/>
                  </a:cxn>
                  <a:cxn ang="0">
                    <a:pos x="37" y="2"/>
                  </a:cxn>
                  <a:cxn ang="0">
                    <a:pos x="37" y="2"/>
                  </a:cxn>
                  <a:cxn ang="0">
                    <a:pos x="37" y="2"/>
                  </a:cxn>
                </a:cxnLst>
                <a:rect l="0" t="0" r="r" b="b"/>
                <a:pathLst>
                  <a:path w="37" h="9">
                    <a:moveTo>
                      <a:pt x="37" y="2"/>
                    </a:moveTo>
                    <a:lnTo>
                      <a:pt x="37" y="2"/>
                    </a:lnTo>
                    <a:lnTo>
                      <a:pt x="20" y="0"/>
                    </a:lnTo>
                    <a:lnTo>
                      <a:pt x="11" y="0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3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9" y="3"/>
                    </a:lnTo>
                    <a:lnTo>
                      <a:pt x="26" y="4"/>
                    </a:lnTo>
                    <a:lnTo>
                      <a:pt x="31" y="7"/>
                    </a:lnTo>
                    <a:lnTo>
                      <a:pt x="35" y="8"/>
                    </a:lnTo>
                    <a:lnTo>
                      <a:pt x="35" y="8"/>
                    </a:lnTo>
                    <a:lnTo>
                      <a:pt x="36" y="9"/>
                    </a:lnTo>
                    <a:lnTo>
                      <a:pt x="36" y="9"/>
                    </a:lnTo>
                    <a:lnTo>
                      <a:pt x="37" y="7"/>
                    </a:lnTo>
                    <a:lnTo>
                      <a:pt x="37" y="2"/>
                    </a:lnTo>
                    <a:lnTo>
                      <a:pt x="37" y="2"/>
                    </a:lnTo>
                    <a:lnTo>
                      <a:pt x="37" y="2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29" name="Freeform 205"/>
              <p:cNvSpPr>
                <a:spLocks/>
              </p:cNvSpPr>
              <p:nvPr/>
            </p:nvSpPr>
            <p:spPr bwMode="auto">
              <a:xfrm>
                <a:off x="5093" y="2511"/>
                <a:ext cx="11" cy="1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4"/>
                  </a:cxn>
                  <a:cxn ang="0">
                    <a:pos x="14" y="3"/>
                  </a:cxn>
                  <a:cxn ang="0">
                    <a:pos x="22" y="3"/>
                  </a:cxn>
                  <a:cxn ang="0">
                    <a:pos x="33" y="2"/>
                  </a:cxn>
                  <a:cxn ang="0">
                    <a:pos x="33" y="2"/>
                  </a:cxn>
                  <a:cxn ang="0">
                    <a:pos x="36" y="1"/>
                  </a:cxn>
                  <a:cxn ang="0">
                    <a:pos x="35" y="1"/>
                  </a:cxn>
                  <a:cxn ang="0">
                    <a:pos x="32" y="0"/>
                  </a:cxn>
                  <a:cxn ang="0">
                    <a:pos x="28" y="0"/>
                  </a:cxn>
                  <a:cxn ang="0">
                    <a:pos x="28" y="0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4"/>
                  </a:cxn>
                </a:cxnLst>
                <a:rect l="0" t="0" r="r" b="b"/>
                <a:pathLst>
                  <a:path w="36" h="4">
                    <a:moveTo>
                      <a:pt x="0" y="4"/>
                    </a:moveTo>
                    <a:lnTo>
                      <a:pt x="0" y="4"/>
                    </a:lnTo>
                    <a:lnTo>
                      <a:pt x="14" y="3"/>
                    </a:lnTo>
                    <a:lnTo>
                      <a:pt x="22" y="3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6" y="1"/>
                    </a:lnTo>
                    <a:lnTo>
                      <a:pt x="35" y="1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30" name="Freeform 206"/>
              <p:cNvSpPr>
                <a:spLocks/>
              </p:cNvSpPr>
              <p:nvPr/>
            </p:nvSpPr>
            <p:spPr bwMode="auto">
              <a:xfrm>
                <a:off x="5100" y="2411"/>
                <a:ext cx="1" cy="6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2" y="8"/>
                  </a:cxn>
                  <a:cxn ang="0">
                    <a:pos x="2" y="15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2" y="17"/>
                  </a:cxn>
                  <a:cxn ang="0">
                    <a:pos x="1" y="15"/>
                  </a:cxn>
                  <a:cxn ang="0">
                    <a:pos x="0" y="1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4" h="18">
                    <a:moveTo>
                      <a:pt x="1" y="0"/>
                    </a:moveTo>
                    <a:lnTo>
                      <a:pt x="1" y="0"/>
                    </a:lnTo>
                    <a:lnTo>
                      <a:pt x="2" y="8"/>
                    </a:lnTo>
                    <a:lnTo>
                      <a:pt x="2" y="15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2" y="17"/>
                    </a:lnTo>
                    <a:lnTo>
                      <a:pt x="1" y="15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E31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31" name="Freeform 207"/>
              <p:cNvSpPr>
                <a:spLocks/>
              </p:cNvSpPr>
              <p:nvPr/>
            </p:nvSpPr>
            <p:spPr bwMode="auto">
              <a:xfrm>
                <a:off x="5065" y="2228"/>
                <a:ext cx="15" cy="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12" y="8"/>
                  </a:cxn>
                  <a:cxn ang="0">
                    <a:pos x="20" y="13"/>
                  </a:cxn>
                  <a:cxn ang="0">
                    <a:pos x="29" y="17"/>
                  </a:cxn>
                  <a:cxn ang="0">
                    <a:pos x="37" y="21"/>
                  </a:cxn>
                  <a:cxn ang="0">
                    <a:pos x="37" y="21"/>
                  </a:cxn>
                  <a:cxn ang="0">
                    <a:pos x="41" y="23"/>
                  </a:cxn>
                  <a:cxn ang="0">
                    <a:pos x="43" y="24"/>
                  </a:cxn>
                  <a:cxn ang="0">
                    <a:pos x="43" y="24"/>
                  </a:cxn>
                  <a:cxn ang="0">
                    <a:pos x="41" y="28"/>
                  </a:cxn>
                  <a:cxn ang="0">
                    <a:pos x="41" y="28"/>
                  </a:cxn>
                  <a:cxn ang="0">
                    <a:pos x="41" y="28"/>
                  </a:cxn>
                  <a:cxn ang="0">
                    <a:pos x="27" y="21"/>
                  </a:cxn>
                  <a:cxn ang="0">
                    <a:pos x="16" y="14"/>
                  </a:cxn>
                  <a:cxn ang="0">
                    <a:pos x="7" y="8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43" h="28">
                    <a:moveTo>
                      <a:pt x="3" y="0"/>
                    </a:moveTo>
                    <a:lnTo>
                      <a:pt x="3" y="0"/>
                    </a:lnTo>
                    <a:lnTo>
                      <a:pt x="12" y="8"/>
                    </a:lnTo>
                    <a:lnTo>
                      <a:pt x="20" y="13"/>
                    </a:lnTo>
                    <a:lnTo>
                      <a:pt x="29" y="17"/>
                    </a:lnTo>
                    <a:lnTo>
                      <a:pt x="37" y="21"/>
                    </a:lnTo>
                    <a:lnTo>
                      <a:pt x="37" y="21"/>
                    </a:lnTo>
                    <a:lnTo>
                      <a:pt x="41" y="23"/>
                    </a:lnTo>
                    <a:lnTo>
                      <a:pt x="43" y="24"/>
                    </a:lnTo>
                    <a:lnTo>
                      <a:pt x="43" y="24"/>
                    </a:lnTo>
                    <a:lnTo>
                      <a:pt x="41" y="28"/>
                    </a:lnTo>
                    <a:lnTo>
                      <a:pt x="41" y="28"/>
                    </a:lnTo>
                    <a:lnTo>
                      <a:pt x="41" y="28"/>
                    </a:lnTo>
                    <a:lnTo>
                      <a:pt x="27" y="21"/>
                    </a:lnTo>
                    <a:lnTo>
                      <a:pt x="16" y="14"/>
                    </a:lnTo>
                    <a:lnTo>
                      <a:pt x="7" y="8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32" name="Freeform 208"/>
              <p:cNvSpPr>
                <a:spLocks/>
              </p:cNvSpPr>
              <p:nvPr/>
            </p:nvSpPr>
            <p:spPr bwMode="auto">
              <a:xfrm>
                <a:off x="5062" y="2229"/>
                <a:ext cx="14" cy="7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4" y="1"/>
                  </a:cxn>
                  <a:cxn ang="0">
                    <a:pos x="21" y="12"/>
                  </a:cxn>
                  <a:cxn ang="0">
                    <a:pos x="37" y="20"/>
                  </a:cxn>
                  <a:cxn ang="0">
                    <a:pos x="37" y="20"/>
                  </a:cxn>
                  <a:cxn ang="0">
                    <a:pos x="41" y="23"/>
                  </a:cxn>
                  <a:cxn ang="0">
                    <a:pos x="42" y="24"/>
                  </a:cxn>
                  <a:cxn ang="0">
                    <a:pos x="42" y="24"/>
                  </a:cxn>
                  <a:cxn ang="0">
                    <a:pos x="41" y="29"/>
                  </a:cxn>
                  <a:cxn ang="0">
                    <a:pos x="41" y="29"/>
                  </a:cxn>
                  <a:cxn ang="0">
                    <a:pos x="41" y="29"/>
                  </a:cxn>
                  <a:cxn ang="0">
                    <a:pos x="15" y="12"/>
                  </a:cxn>
                  <a:cxn ang="0">
                    <a:pos x="8" y="7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" y="1"/>
                  </a:cxn>
                  <a:cxn ang="0">
                    <a:pos x="4" y="1"/>
                  </a:cxn>
                </a:cxnLst>
                <a:rect l="0" t="0" r="r" b="b"/>
                <a:pathLst>
                  <a:path w="42" h="29">
                    <a:moveTo>
                      <a:pt x="4" y="1"/>
                    </a:moveTo>
                    <a:lnTo>
                      <a:pt x="4" y="1"/>
                    </a:lnTo>
                    <a:lnTo>
                      <a:pt x="21" y="12"/>
                    </a:lnTo>
                    <a:lnTo>
                      <a:pt x="37" y="20"/>
                    </a:lnTo>
                    <a:lnTo>
                      <a:pt x="37" y="20"/>
                    </a:lnTo>
                    <a:lnTo>
                      <a:pt x="41" y="23"/>
                    </a:lnTo>
                    <a:lnTo>
                      <a:pt x="42" y="24"/>
                    </a:lnTo>
                    <a:lnTo>
                      <a:pt x="42" y="24"/>
                    </a:lnTo>
                    <a:lnTo>
                      <a:pt x="41" y="29"/>
                    </a:lnTo>
                    <a:lnTo>
                      <a:pt x="41" y="29"/>
                    </a:lnTo>
                    <a:lnTo>
                      <a:pt x="41" y="29"/>
                    </a:lnTo>
                    <a:lnTo>
                      <a:pt x="15" y="12"/>
                    </a:lnTo>
                    <a:lnTo>
                      <a:pt x="8" y="7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D2B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33" name="Freeform 209"/>
              <p:cNvSpPr>
                <a:spLocks/>
              </p:cNvSpPr>
              <p:nvPr/>
            </p:nvSpPr>
            <p:spPr bwMode="auto">
              <a:xfrm>
                <a:off x="5391" y="2304"/>
                <a:ext cx="32" cy="29"/>
              </a:xfrm>
              <a:custGeom>
                <a:avLst/>
                <a:gdLst/>
                <a:ahLst/>
                <a:cxnLst>
                  <a:cxn ang="0">
                    <a:pos x="63" y="55"/>
                  </a:cxn>
                  <a:cxn ang="0">
                    <a:pos x="74" y="87"/>
                  </a:cxn>
                  <a:cxn ang="0">
                    <a:pos x="74" y="87"/>
                  </a:cxn>
                  <a:cxn ang="0">
                    <a:pos x="46" y="66"/>
                  </a:cxn>
                  <a:cxn ang="0">
                    <a:pos x="17" y="87"/>
                  </a:cxn>
                  <a:cxn ang="0">
                    <a:pos x="17" y="87"/>
                  </a:cxn>
                  <a:cxn ang="0">
                    <a:pos x="28" y="55"/>
                  </a:cxn>
                  <a:cxn ang="0">
                    <a:pos x="0" y="34"/>
                  </a:cxn>
                  <a:cxn ang="0">
                    <a:pos x="0" y="34"/>
                  </a:cxn>
                  <a:cxn ang="0">
                    <a:pos x="35" y="34"/>
                  </a:cxn>
                  <a:cxn ang="0">
                    <a:pos x="46" y="0"/>
                  </a:cxn>
                  <a:cxn ang="0">
                    <a:pos x="56" y="34"/>
                  </a:cxn>
                  <a:cxn ang="0">
                    <a:pos x="92" y="34"/>
                  </a:cxn>
                  <a:cxn ang="0">
                    <a:pos x="92" y="34"/>
                  </a:cxn>
                  <a:cxn ang="0">
                    <a:pos x="63" y="55"/>
                  </a:cxn>
                  <a:cxn ang="0">
                    <a:pos x="63" y="55"/>
                  </a:cxn>
                </a:cxnLst>
                <a:rect l="0" t="0" r="r" b="b"/>
                <a:pathLst>
                  <a:path w="92" h="87">
                    <a:moveTo>
                      <a:pt x="63" y="55"/>
                    </a:moveTo>
                    <a:lnTo>
                      <a:pt x="74" y="87"/>
                    </a:lnTo>
                    <a:lnTo>
                      <a:pt x="74" y="87"/>
                    </a:lnTo>
                    <a:lnTo>
                      <a:pt x="46" y="66"/>
                    </a:lnTo>
                    <a:lnTo>
                      <a:pt x="17" y="87"/>
                    </a:lnTo>
                    <a:lnTo>
                      <a:pt x="17" y="87"/>
                    </a:lnTo>
                    <a:lnTo>
                      <a:pt x="28" y="55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35" y="34"/>
                    </a:lnTo>
                    <a:lnTo>
                      <a:pt x="46" y="0"/>
                    </a:lnTo>
                    <a:lnTo>
                      <a:pt x="56" y="34"/>
                    </a:lnTo>
                    <a:lnTo>
                      <a:pt x="92" y="34"/>
                    </a:lnTo>
                    <a:lnTo>
                      <a:pt x="92" y="34"/>
                    </a:lnTo>
                    <a:lnTo>
                      <a:pt x="63" y="55"/>
                    </a:lnTo>
                    <a:lnTo>
                      <a:pt x="63" y="55"/>
                    </a:lnTo>
                    <a:close/>
                  </a:path>
                </a:pathLst>
              </a:custGeom>
              <a:solidFill>
                <a:srgbClr val="FFF2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34" name="Freeform 210"/>
              <p:cNvSpPr>
                <a:spLocks/>
              </p:cNvSpPr>
              <p:nvPr/>
            </p:nvSpPr>
            <p:spPr bwMode="auto">
              <a:xfrm>
                <a:off x="4780" y="2304"/>
                <a:ext cx="31" cy="29"/>
              </a:xfrm>
              <a:custGeom>
                <a:avLst/>
                <a:gdLst/>
                <a:ahLst/>
                <a:cxnLst>
                  <a:cxn ang="0">
                    <a:pos x="63" y="55"/>
                  </a:cxn>
                  <a:cxn ang="0">
                    <a:pos x="74" y="87"/>
                  </a:cxn>
                  <a:cxn ang="0">
                    <a:pos x="74" y="87"/>
                  </a:cxn>
                  <a:cxn ang="0">
                    <a:pos x="46" y="66"/>
                  </a:cxn>
                  <a:cxn ang="0">
                    <a:pos x="18" y="87"/>
                  </a:cxn>
                  <a:cxn ang="0">
                    <a:pos x="18" y="87"/>
                  </a:cxn>
                  <a:cxn ang="0">
                    <a:pos x="29" y="55"/>
                  </a:cxn>
                  <a:cxn ang="0">
                    <a:pos x="0" y="34"/>
                  </a:cxn>
                  <a:cxn ang="0">
                    <a:pos x="0" y="34"/>
                  </a:cxn>
                  <a:cxn ang="0">
                    <a:pos x="35" y="34"/>
                  </a:cxn>
                  <a:cxn ang="0">
                    <a:pos x="46" y="0"/>
                  </a:cxn>
                  <a:cxn ang="0">
                    <a:pos x="57" y="34"/>
                  </a:cxn>
                  <a:cxn ang="0">
                    <a:pos x="93" y="34"/>
                  </a:cxn>
                  <a:cxn ang="0">
                    <a:pos x="93" y="34"/>
                  </a:cxn>
                  <a:cxn ang="0">
                    <a:pos x="63" y="55"/>
                  </a:cxn>
                  <a:cxn ang="0">
                    <a:pos x="63" y="55"/>
                  </a:cxn>
                </a:cxnLst>
                <a:rect l="0" t="0" r="r" b="b"/>
                <a:pathLst>
                  <a:path w="93" h="87">
                    <a:moveTo>
                      <a:pt x="63" y="55"/>
                    </a:moveTo>
                    <a:lnTo>
                      <a:pt x="74" y="87"/>
                    </a:lnTo>
                    <a:lnTo>
                      <a:pt x="74" y="87"/>
                    </a:lnTo>
                    <a:lnTo>
                      <a:pt x="46" y="66"/>
                    </a:lnTo>
                    <a:lnTo>
                      <a:pt x="18" y="87"/>
                    </a:lnTo>
                    <a:lnTo>
                      <a:pt x="18" y="87"/>
                    </a:lnTo>
                    <a:lnTo>
                      <a:pt x="29" y="55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35" y="34"/>
                    </a:lnTo>
                    <a:lnTo>
                      <a:pt x="46" y="0"/>
                    </a:lnTo>
                    <a:lnTo>
                      <a:pt x="57" y="34"/>
                    </a:lnTo>
                    <a:lnTo>
                      <a:pt x="93" y="34"/>
                    </a:lnTo>
                    <a:lnTo>
                      <a:pt x="93" y="34"/>
                    </a:lnTo>
                    <a:lnTo>
                      <a:pt x="63" y="55"/>
                    </a:lnTo>
                    <a:lnTo>
                      <a:pt x="63" y="55"/>
                    </a:lnTo>
                    <a:close/>
                  </a:path>
                </a:pathLst>
              </a:custGeom>
              <a:solidFill>
                <a:srgbClr val="FFF2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35" name="Freeform 211"/>
              <p:cNvSpPr>
                <a:spLocks/>
              </p:cNvSpPr>
              <p:nvPr/>
            </p:nvSpPr>
            <p:spPr bwMode="auto">
              <a:xfrm>
                <a:off x="5141" y="1990"/>
                <a:ext cx="34" cy="38"/>
              </a:xfrm>
              <a:custGeom>
                <a:avLst/>
                <a:gdLst/>
                <a:ahLst/>
                <a:cxnLst>
                  <a:cxn ang="0">
                    <a:pos x="21" y="0"/>
                  </a:cxn>
                  <a:cxn ang="0">
                    <a:pos x="98" y="14"/>
                  </a:cxn>
                  <a:cxn ang="0">
                    <a:pos x="93" y="39"/>
                  </a:cxn>
                  <a:cxn ang="0">
                    <a:pos x="39" y="30"/>
                  </a:cxn>
                  <a:cxn ang="0">
                    <a:pos x="36" y="49"/>
                  </a:cxn>
                  <a:cxn ang="0">
                    <a:pos x="72" y="56"/>
                  </a:cxn>
                  <a:cxn ang="0">
                    <a:pos x="68" y="82"/>
                  </a:cxn>
                  <a:cxn ang="0">
                    <a:pos x="31" y="75"/>
                  </a:cxn>
                  <a:cxn ang="0">
                    <a:pos x="24" y="114"/>
                  </a:cxn>
                  <a:cxn ang="0">
                    <a:pos x="0" y="111"/>
                  </a:cxn>
                  <a:cxn ang="0">
                    <a:pos x="21" y="0"/>
                  </a:cxn>
                  <a:cxn ang="0">
                    <a:pos x="21" y="0"/>
                  </a:cxn>
                </a:cxnLst>
                <a:rect l="0" t="0" r="r" b="b"/>
                <a:pathLst>
                  <a:path w="98" h="114">
                    <a:moveTo>
                      <a:pt x="21" y="0"/>
                    </a:moveTo>
                    <a:lnTo>
                      <a:pt x="98" y="14"/>
                    </a:lnTo>
                    <a:lnTo>
                      <a:pt x="93" y="39"/>
                    </a:lnTo>
                    <a:lnTo>
                      <a:pt x="39" y="30"/>
                    </a:lnTo>
                    <a:lnTo>
                      <a:pt x="36" y="49"/>
                    </a:lnTo>
                    <a:lnTo>
                      <a:pt x="72" y="56"/>
                    </a:lnTo>
                    <a:lnTo>
                      <a:pt x="68" y="82"/>
                    </a:lnTo>
                    <a:lnTo>
                      <a:pt x="31" y="75"/>
                    </a:lnTo>
                    <a:lnTo>
                      <a:pt x="24" y="114"/>
                    </a:lnTo>
                    <a:lnTo>
                      <a:pt x="0" y="111"/>
                    </a:lnTo>
                    <a:lnTo>
                      <a:pt x="21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FFF2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36" name="Freeform 212"/>
              <p:cNvSpPr>
                <a:spLocks noEditPoints="1"/>
              </p:cNvSpPr>
              <p:nvPr/>
            </p:nvSpPr>
            <p:spPr bwMode="auto">
              <a:xfrm>
                <a:off x="5096" y="1986"/>
                <a:ext cx="41" cy="41"/>
              </a:xfrm>
              <a:custGeom>
                <a:avLst/>
                <a:gdLst/>
                <a:ahLst/>
                <a:cxnLst>
                  <a:cxn ang="0">
                    <a:pos x="122" y="58"/>
                  </a:cxn>
                  <a:cxn ang="0">
                    <a:pos x="117" y="82"/>
                  </a:cxn>
                  <a:cxn ang="0">
                    <a:pos x="104" y="101"/>
                  </a:cxn>
                  <a:cxn ang="0">
                    <a:pos x="86" y="114"/>
                  </a:cxn>
                  <a:cxn ang="0">
                    <a:pos x="62" y="120"/>
                  </a:cxn>
                  <a:cxn ang="0">
                    <a:pos x="50" y="119"/>
                  </a:cxn>
                  <a:cxn ang="0">
                    <a:pos x="28" y="110"/>
                  </a:cxn>
                  <a:cxn ang="0">
                    <a:pos x="12" y="95"/>
                  </a:cxn>
                  <a:cxn ang="0">
                    <a:pos x="2" y="73"/>
                  </a:cxn>
                  <a:cxn ang="0">
                    <a:pos x="0" y="61"/>
                  </a:cxn>
                  <a:cxn ang="0">
                    <a:pos x="4" y="38"/>
                  </a:cxn>
                  <a:cxn ang="0">
                    <a:pos x="16" y="19"/>
                  </a:cxn>
                  <a:cxn ang="0">
                    <a:pos x="35" y="6"/>
                  </a:cxn>
                  <a:cxn ang="0">
                    <a:pos x="59" y="0"/>
                  </a:cxn>
                  <a:cxn ang="0">
                    <a:pos x="72" y="0"/>
                  </a:cxn>
                  <a:cxn ang="0">
                    <a:pos x="94" y="9"/>
                  </a:cxn>
                  <a:cxn ang="0">
                    <a:pos x="110" y="25"/>
                  </a:cxn>
                  <a:cxn ang="0">
                    <a:pos x="120" y="46"/>
                  </a:cxn>
                  <a:cxn ang="0">
                    <a:pos x="122" y="58"/>
                  </a:cxn>
                  <a:cxn ang="0">
                    <a:pos x="122" y="58"/>
                  </a:cxn>
                  <a:cxn ang="0">
                    <a:pos x="27" y="59"/>
                  </a:cxn>
                  <a:cxn ang="0">
                    <a:pos x="31" y="72"/>
                  </a:cxn>
                  <a:cxn ang="0">
                    <a:pos x="38" y="83"/>
                  </a:cxn>
                  <a:cxn ang="0">
                    <a:pos x="48" y="89"/>
                  </a:cxn>
                  <a:cxn ang="0">
                    <a:pos x="61" y="92"/>
                  </a:cxn>
                  <a:cxn ang="0">
                    <a:pos x="67" y="91"/>
                  </a:cxn>
                  <a:cxn ang="0">
                    <a:pos x="79" y="85"/>
                  </a:cxn>
                  <a:cxn ang="0">
                    <a:pos x="88" y="76"/>
                  </a:cxn>
                  <a:cxn ang="0">
                    <a:pos x="92" y="64"/>
                  </a:cxn>
                  <a:cxn ang="0">
                    <a:pos x="94" y="58"/>
                  </a:cxn>
                  <a:cxn ang="0">
                    <a:pos x="90" y="45"/>
                  </a:cxn>
                  <a:cxn ang="0">
                    <a:pos x="83" y="34"/>
                  </a:cxn>
                  <a:cxn ang="0">
                    <a:pos x="72" y="27"/>
                  </a:cxn>
                  <a:cxn ang="0">
                    <a:pos x="59" y="25"/>
                  </a:cxn>
                  <a:cxn ang="0">
                    <a:pos x="52" y="26"/>
                  </a:cxn>
                  <a:cxn ang="0">
                    <a:pos x="40" y="32"/>
                  </a:cxn>
                  <a:cxn ang="0">
                    <a:pos x="32" y="41"/>
                  </a:cxn>
                  <a:cxn ang="0">
                    <a:pos x="27" y="52"/>
                  </a:cxn>
                  <a:cxn ang="0">
                    <a:pos x="27" y="59"/>
                  </a:cxn>
                </a:cxnLst>
                <a:rect l="0" t="0" r="r" b="b"/>
                <a:pathLst>
                  <a:path w="122" h="120">
                    <a:moveTo>
                      <a:pt x="122" y="58"/>
                    </a:moveTo>
                    <a:lnTo>
                      <a:pt x="122" y="58"/>
                    </a:lnTo>
                    <a:lnTo>
                      <a:pt x="121" y="70"/>
                    </a:lnTo>
                    <a:lnTo>
                      <a:pt x="117" y="82"/>
                    </a:lnTo>
                    <a:lnTo>
                      <a:pt x="112" y="92"/>
                    </a:lnTo>
                    <a:lnTo>
                      <a:pt x="104" y="101"/>
                    </a:lnTo>
                    <a:lnTo>
                      <a:pt x="96" y="109"/>
                    </a:lnTo>
                    <a:lnTo>
                      <a:pt x="86" y="114"/>
                    </a:lnTo>
                    <a:lnTo>
                      <a:pt x="74" y="119"/>
                    </a:lnTo>
                    <a:lnTo>
                      <a:pt x="62" y="120"/>
                    </a:lnTo>
                    <a:lnTo>
                      <a:pt x="62" y="120"/>
                    </a:lnTo>
                    <a:lnTo>
                      <a:pt x="50" y="119"/>
                    </a:lnTo>
                    <a:lnTo>
                      <a:pt x="39" y="115"/>
                    </a:lnTo>
                    <a:lnTo>
                      <a:pt x="28" y="110"/>
                    </a:lnTo>
                    <a:lnTo>
                      <a:pt x="20" y="104"/>
                    </a:lnTo>
                    <a:lnTo>
                      <a:pt x="12" y="95"/>
                    </a:lnTo>
                    <a:lnTo>
                      <a:pt x="6" y="85"/>
                    </a:lnTo>
                    <a:lnTo>
                      <a:pt x="2" y="73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1" y="49"/>
                    </a:lnTo>
                    <a:lnTo>
                      <a:pt x="4" y="38"/>
                    </a:lnTo>
                    <a:lnTo>
                      <a:pt x="10" y="27"/>
                    </a:lnTo>
                    <a:lnTo>
                      <a:pt x="16" y="19"/>
                    </a:lnTo>
                    <a:lnTo>
                      <a:pt x="25" y="11"/>
                    </a:lnTo>
                    <a:lnTo>
                      <a:pt x="35" y="6"/>
                    </a:lnTo>
                    <a:lnTo>
                      <a:pt x="47" y="1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72" y="0"/>
                    </a:lnTo>
                    <a:lnTo>
                      <a:pt x="83" y="4"/>
                    </a:lnTo>
                    <a:lnTo>
                      <a:pt x="94" y="9"/>
                    </a:lnTo>
                    <a:lnTo>
                      <a:pt x="102" y="17"/>
                    </a:lnTo>
                    <a:lnTo>
                      <a:pt x="110" y="25"/>
                    </a:lnTo>
                    <a:lnTo>
                      <a:pt x="116" y="35"/>
                    </a:lnTo>
                    <a:lnTo>
                      <a:pt x="120" y="46"/>
                    </a:lnTo>
                    <a:lnTo>
                      <a:pt x="122" y="58"/>
                    </a:lnTo>
                    <a:lnTo>
                      <a:pt x="122" y="58"/>
                    </a:lnTo>
                    <a:lnTo>
                      <a:pt x="122" y="58"/>
                    </a:lnTo>
                    <a:lnTo>
                      <a:pt x="122" y="58"/>
                    </a:lnTo>
                    <a:close/>
                    <a:moveTo>
                      <a:pt x="27" y="59"/>
                    </a:moveTo>
                    <a:lnTo>
                      <a:pt x="27" y="59"/>
                    </a:lnTo>
                    <a:lnTo>
                      <a:pt x="28" y="66"/>
                    </a:lnTo>
                    <a:lnTo>
                      <a:pt x="31" y="72"/>
                    </a:lnTo>
                    <a:lnTo>
                      <a:pt x="34" y="77"/>
                    </a:lnTo>
                    <a:lnTo>
                      <a:pt x="38" y="83"/>
                    </a:lnTo>
                    <a:lnTo>
                      <a:pt x="42" y="86"/>
                    </a:lnTo>
                    <a:lnTo>
                      <a:pt x="48" y="89"/>
                    </a:lnTo>
                    <a:lnTo>
                      <a:pt x="54" y="92"/>
                    </a:lnTo>
                    <a:lnTo>
                      <a:pt x="61" y="92"/>
                    </a:lnTo>
                    <a:lnTo>
                      <a:pt x="61" y="92"/>
                    </a:lnTo>
                    <a:lnTo>
                      <a:pt x="67" y="91"/>
                    </a:lnTo>
                    <a:lnTo>
                      <a:pt x="74" y="88"/>
                    </a:lnTo>
                    <a:lnTo>
                      <a:pt x="79" y="85"/>
                    </a:lnTo>
                    <a:lnTo>
                      <a:pt x="84" y="81"/>
                    </a:lnTo>
                    <a:lnTo>
                      <a:pt x="88" y="76"/>
                    </a:lnTo>
                    <a:lnTo>
                      <a:pt x="91" y="70"/>
                    </a:lnTo>
                    <a:lnTo>
                      <a:pt x="92" y="64"/>
                    </a:lnTo>
                    <a:lnTo>
                      <a:pt x="94" y="58"/>
                    </a:lnTo>
                    <a:lnTo>
                      <a:pt x="94" y="58"/>
                    </a:lnTo>
                    <a:lnTo>
                      <a:pt x="92" y="50"/>
                    </a:lnTo>
                    <a:lnTo>
                      <a:pt x="90" y="45"/>
                    </a:lnTo>
                    <a:lnTo>
                      <a:pt x="87" y="39"/>
                    </a:lnTo>
                    <a:lnTo>
                      <a:pt x="83" y="34"/>
                    </a:lnTo>
                    <a:lnTo>
                      <a:pt x="78" y="31"/>
                    </a:lnTo>
                    <a:lnTo>
                      <a:pt x="72" y="27"/>
                    </a:lnTo>
                    <a:lnTo>
                      <a:pt x="65" y="26"/>
                    </a:lnTo>
                    <a:lnTo>
                      <a:pt x="59" y="25"/>
                    </a:lnTo>
                    <a:lnTo>
                      <a:pt x="59" y="25"/>
                    </a:lnTo>
                    <a:lnTo>
                      <a:pt x="52" y="26"/>
                    </a:lnTo>
                    <a:lnTo>
                      <a:pt x="47" y="29"/>
                    </a:lnTo>
                    <a:lnTo>
                      <a:pt x="40" y="32"/>
                    </a:lnTo>
                    <a:lnTo>
                      <a:pt x="36" y="36"/>
                    </a:lnTo>
                    <a:lnTo>
                      <a:pt x="32" y="41"/>
                    </a:lnTo>
                    <a:lnTo>
                      <a:pt x="29" y="46"/>
                    </a:lnTo>
                    <a:lnTo>
                      <a:pt x="27" y="52"/>
                    </a:lnTo>
                    <a:lnTo>
                      <a:pt x="27" y="59"/>
                    </a:lnTo>
                    <a:lnTo>
                      <a:pt x="27" y="59"/>
                    </a:lnTo>
                    <a:lnTo>
                      <a:pt x="27" y="59"/>
                    </a:lnTo>
                    <a:close/>
                  </a:path>
                </a:pathLst>
              </a:custGeom>
              <a:solidFill>
                <a:srgbClr val="FFF2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37" name="Freeform 213"/>
              <p:cNvSpPr>
                <a:spLocks/>
              </p:cNvSpPr>
              <p:nvPr/>
            </p:nvSpPr>
            <p:spPr bwMode="auto">
              <a:xfrm>
                <a:off x="5191" y="2006"/>
                <a:ext cx="38" cy="39"/>
              </a:xfrm>
              <a:custGeom>
                <a:avLst/>
                <a:gdLst/>
                <a:ahLst/>
                <a:cxnLst>
                  <a:cxn ang="0">
                    <a:pos x="91" y="46"/>
                  </a:cxn>
                  <a:cxn ang="0">
                    <a:pos x="91" y="46"/>
                  </a:cxn>
                  <a:cxn ang="0">
                    <a:pos x="75" y="31"/>
                  </a:cxn>
                  <a:cxn ang="0">
                    <a:pos x="59" y="26"/>
                  </a:cxn>
                  <a:cxn ang="0">
                    <a:pos x="43" y="31"/>
                  </a:cxn>
                  <a:cxn ang="0">
                    <a:pos x="33" y="40"/>
                  </a:cxn>
                  <a:cxn ang="0">
                    <a:pos x="28" y="48"/>
                  </a:cxn>
                  <a:cxn ang="0">
                    <a:pos x="27" y="65"/>
                  </a:cxn>
                  <a:cxn ang="0">
                    <a:pos x="31" y="78"/>
                  </a:cxn>
                  <a:cxn ang="0">
                    <a:pos x="38" y="86"/>
                  </a:cxn>
                  <a:cxn ang="0">
                    <a:pos x="48" y="91"/>
                  </a:cxn>
                  <a:cxn ang="0">
                    <a:pos x="60" y="95"/>
                  </a:cxn>
                  <a:cxn ang="0">
                    <a:pos x="67" y="95"/>
                  </a:cxn>
                  <a:cxn ang="0">
                    <a:pos x="75" y="116"/>
                  </a:cxn>
                  <a:cxn ang="0">
                    <a:pos x="62" y="117"/>
                  </a:cxn>
                  <a:cxn ang="0">
                    <a:pos x="40" y="115"/>
                  </a:cxn>
                  <a:cxn ang="0">
                    <a:pos x="23" y="108"/>
                  </a:cxn>
                  <a:cxn ang="0">
                    <a:pos x="11" y="96"/>
                  </a:cxn>
                  <a:cxn ang="0">
                    <a:pos x="3" y="82"/>
                  </a:cxn>
                  <a:cxn ang="0">
                    <a:pos x="0" y="66"/>
                  </a:cxn>
                  <a:cxn ang="0">
                    <a:pos x="1" y="51"/>
                  </a:cxn>
                  <a:cxn ang="0">
                    <a:pos x="5" y="36"/>
                  </a:cxn>
                  <a:cxn ang="0">
                    <a:pos x="9" y="28"/>
                  </a:cxn>
                  <a:cxn ang="0">
                    <a:pos x="18" y="16"/>
                  </a:cxn>
                  <a:cxn ang="0">
                    <a:pos x="31" y="8"/>
                  </a:cxn>
                  <a:cxn ang="0">
                    <a:pos x="46" y="2"/>
                  </a:cxn>
                  <a:cxn ang="0">
                    <a:pos x="61" y="0"/>
                  </a:cxn>
                  <a:cxn ang="0">
                    <a:pos x="76" y="2"/>
                  </a:cxn>
                  <a:cxn ang="0">
                    <a:pos x="91" y="9"/>
                  </a:cxn>
                  <a:cxn ang="0">
                    <a:pos x="103" y="20"/>
                  </a:cxn>
                  <a:cxn ang="0">
                    <a:pos x="114" y="35"/>
                  </a:cxn>
                  <a:cxn ang="0">
                    <a:pos x="114" y="35"/>
                  </a:cxn>
                </a:cxnLst>
                <a:rect l="0" t="0" r="r" b="b"/>
                <a:pathLst>
                  <a:path w="114" h="117">
                    <a:moveTo>
                      <a:pt x="114" y="35"/>
                    </a:moveTo>
                    <a:lnTo>
                      <a:pt x="91" y="46"/>
                    </a:lnTo>
                    <a:lnTo>
                      <a:pt x="91" y="46"/>
                    </a:lnTo>
                    <a:lnTo>
                      <a:pt x="91" y="46"/>
                    </a:lnTo>
                    <a:lnTo>
                      <a:pt x="84" y="36"/>
                    </a:lnTo>
                    <a:lnTo>
                      <a:pt x="75" y="31"/>
                    </a:lnTo>
                    <a:lnTo>
                      <a:pt x="66" y="27"/>
                    </a:lnTo>
                    <a:lnTo>
                      <a:pt x="59" y="26"/>
                    </a:lnTo>
                    <a:lnTo>
                      <a:pt x="51" y="27"/>
                    </a:lnTo>
                    <a:lnTo>
                      <a:pt x="43" y="31"/>
                    </a:lnTo>
                    <a:lnTo>
                      <a:pt x="38" y="35"/>
                    </a:lnTo>
                    <a:lnTo>
                      <a:pt x="33" y="40"/>
                    </a:lnTo>
                    <a:lnTo>
                      <a:pt x="33" y="40"/>
                    </a:lnTo>
                    <a:lnTo>
                      <a:pt x="28" y="48"/>
                    </a:lnTo>
                    <a:lnTo>
                      <a:pt x="27" y="57"/>
                    </a:lnTo>
                    <a:lnTo>
                      <a:pt x="27" y="65"/>
                    </a:lnTo>
                    <a:lnTo>
                      <a:pt x="29" y="74"/>
                    </a:lnTo>
                    <a:lnTo>
                      <a:pt x="31" y="78"/>
                    </a:lnTo>
                    <a:lnTo>
                      <a:pt x="35" y="83"/>
                    </a:lnTo>
                    <a:lnTo>
                      <a:pt x="38" y="86"/>
                    </a:lnTo>
                    <a:lnTo>
                      <a:pt x="42" y="88"/>
                    </a:lnTo>
                    <a:lnTo>
                      <a:pt x="48" y="91"/>
                    </a:lnTo>
                    <a:lnTo>
                      <a:pt x="53" y="92"/>
                    </a:lnTo>
                    <a:lnTo>
                      <a:pt x="60" y="95"/>
                    </a:lnTo>
                    <a:lnTo>
                      <a:pt x="67" y="95"/>
                    </a:lnTo>
                    <a:lnTo>
                      <a:pt x="67" y="95"/>
                    </a:lnTo>
                    <a:lnTo>
                      <a:pt x="75" y="116"/>
                    </a:lnTo>
                    <a:lnTo>
                      <a:pt x="75" y="116"/>
                    </a:lnTo>
                    <a:lnTo>
                      <a:pt x="75" y="116"/>
                    </a:lnTo>
                    <a:lnTo>
                      <a:pt x="62" y="117"/>
                    </a:lnTo>
                    <a:lnTo>
                      <a:pt x="50" y="117"/>
                    </a:lnTo>
                    <a:lnTo>
                      <a:pt x="40" y="115"/>
                    </a:lnTo>
                    <a:lnTo>
                      <a:pt x="31" y="112"/>
                    </a:lnTo>
                    <a:lnTo>
                      <a:pt x="23" y="108"/>
                    </a:lnTo>
                    <a:lnTo>
                      <a:pt x="16" y="102"/>
                    </a:lnTo>
                    <a:lnTo>
                      <a:pt x="11" y="96"/>
                    </a:lnTo>
                    <a:lnTo>
                      <a:pt x="6" y="89"/>
                    </a:lnTo>
                    <a:lnTo>
                      <a:pt x="3" y="82"/>
                    </a:lnTo>
                    <a:lnTo>
                      <a:pt x="1" y="74"/>
                    </a:lnTo>
                    <a:lnTo>
                      <a:pt x="0" y="66"/>
                    </a:lnTo>
                    <a:lnTo>
                      <a:pt x="0" y="59"/>
                    </a:lnTo>
                    <a:lnTo>
                      <a:pt x="1" y="51"/>
                    </a:lnTo>
                    <a:lnTo>
                      <a:pt x="2" y="42"/>
                    </a:lnTo>
                    <a:lnTo>
                      <a:pt x="5" y="36"/>
                    </a:lnTo>
                    <a:lnTo>
                      <a:pt x="9" y="28"/>
                    </a:lnTo>
                    <a:lnTo>
                      <a:pt x="9" y="28"/>
                    </a:lnTo>
                    <a:lnTo>
                      <a:pt x="13" y="22"/>
                    </a:lnTo>
                    <a:lnTo>
                      <a:pt x="18" y="16"/>
                    </a:lnTo>
                    <a:lnTo>
                      <a:pt x="25" y="12"/>
                    </a:lnTo>
                    <a:lnTo>
                      <a:pt x="31" y="8"/>
                    </a:lnTo>
                    <a:lnTo>
                      <a:pt x="38" y="4"/>
                    </a:lnTo>
                    <a:lnTo>
                      <a:pt x="46" y="2"/>
                    </a:lnTo>
                    <a:lnTo>
                      <a:pt x="53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6" y="2"/>
                    </a:lnTo>
                    <a:lnTo>
                      <a:pt x="84" y="4"/>
                    </a:lnTo>
                    <a:lnTo>
                      <a:pt x="91" y="9"/>
                    </a:lnTo>
                    <a:lnTo>
                      <a:pt x="98" y="13"/>
                    </a:lnTo>
                    <a:lnTo>
                      <a:pt x="103" y="20"/>
                    </a:lnTo>
                    <a:lnTo>
                      <a:pt x="109" y="26"/>
                    </a:lnTo>
                    <a:lnTo>
                      <a:pt x="114" y="35"/>
                    </a:lnTo>
                    <a:lnTo>
                      <a:pt x="114" y="35"/>
                    </a:lnTo>
                    <a:lnTo>
                      <a:pt x="114" y="35"/>
                    </a:lnTo>
                    <a:close/>
                  </a:path>
                </a:pathLst>
              </a:custGeom>
              <a:solidFill>
                <a:srgbClr val="FFF2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238" name="Freeform 214"/>
              <p:cNvSpPr>
                <a:spLocks/>
              </p:cNvSpPr>
              <p:nvPr/>
            </p:nvSpPr>
            <p:spPr bwMode="auto">
              <a:xfrm>
                <a:off x="5258" y="2041"/>
                <a:ext cx="53" cy="53"/>
              </a:xfrm>
              <a:custGeom>
                <a:avLst/>
                <a:gdLst/>
                <a:ahLst/>
                <a:cxnLst>
                  <a:cxn ang="0">
                    <a:pos x="70" y="0"/>
                  </a:cxn>
                  <a:cxn ang="0">
                    <a:pos x="85" y="12"/>
                  </a:cxn>
                  <a:cxn ang="0">
                    <a:pos x="82" y="75"/>
                  </a:cxn>
                  <a:cxn ang="0">
                    <a:pos x="141" y="57"/>
                  </a:cxn>
                  <a:cxn ang="0">
                    <a:pos x="158" y="69"/>
                  </a:cxn>
                  <a:cxn ang="0">
                    <a:pos x="88" y="157"/>
                  </a:cxn>
                  <a:cxn ang="0">
                    <a:pos x="66" y="141"/>
                  </a:cxn>
                  <a:cxn ang="0">
                    <a:pos x="104" y="93"/>
                  </a:cxn>
                  <a:cxn ang="0">
                    <a:pos x="53" y="110"/>
                  </a:cxn>
                  <a:cxn ang="0">
                    <a:pos x="53" y="110"/>
                  </a:cxn>
                  <a:cxn ang="0">
                    <a:pos x="59" y="57"/>
                  </a:cxn>
                  <a:cxn ang="0">
                    <a:pos x="21" y="105"/>
                  </a:cxn>
                  <a:cxn ang="0">
                    <a:pos x="0" y="87"/>
                  </a:cxn>
                  <a:cxn ang="0">
                    <a:pos x="70" y="0"/>
                  </a:cxn>
                  <a:cxn ang="0">
                    <a:pos x="70" y="0"/>
                  </a:cxn>
                </a:cxnLst>
                <a:rect l="0" t="0" r="r" b="b"/>
                <a:pathLst>
                  <a:path w="158" h="157">
                    <a:moveTo>
                      <a:pt x="70" y="0"/>
                    </a:moveTo>
                    <a:lnTo>
                      <a:pt x="85" y="12"/>
                    </a:lnTo>
                    <a:lnTo>
                      <a:pt x="82" y="75"/>
                    </a:lnTo>
                    <a:lnTo>
                      <a:pt x="141" y="57"/>
                    </a:lnTo>
                    <a:lnTo>
                      <a:pt x="158" y="69"/>
                    </a:lnTo>
                    <a:lnTo>
                      <a:pt x="88" y="157"/>
                    </a:lnTo>
                    <a:lnTo>
                      <a:pt x="66" y="141"/>
                    </a:lnTo>
                    <a:lnTo>
                      <a:pt x="104" y="93"/>
                    </a:lnTo>
                    <a:lnTo>
                      <a:pt x="53" y="110"/>
                    </a:lnTo>
                    <a:lnTo>
                      <a:pt x="53" y="110"/>
                    </a:lnTo>
                    <a:lnTo>
                      <a:pt x="59" y="57"/>
                    </a:lnTo>
                    <a:lnTo>
                      <a:pt x="21" y="105"/>
                    </a:lnTo>
                    <a:lnTo>
                      <a:pt x="0" y="87"/>
                    </a:lnTo>
                    <a:lnTo>
                      <a:pt x="70" y="0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FFF2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1239" name="Freeform 215"/>
            <p:cNvSpPr>
              <a:spLocks noEditPoints="1"/>
            </p:cNvSpPr>
            <p:nvPr/>
          </p:nvSpPr>
          <p:spPr bwMode="auto">
            <a:xfrm>
              <a:off x="5227" y="2023"/>
              <a:ext cx="39" cy="39"/>
            </a:xfrm>
            <a:custGeom>
              <a:avLst/>
              <a:gdLst/>
              <a:ahLst/>
              <a:cxnLst>
                <a:cxn ang="0">
                  <a:pos x="115" y="88"/>
                </a:cxn>
                <a:cxn ang="0">
                  <a:pos x="100" y="106"/>
                </a:cxn>
                <a:cxn ang="0">
                  <a:pos x="80" y="117"/>
                </a:cxn>
                <a:cxn ang="0">
                  <a:pos x="57" y="119"/>
                </a:cxn>
                <a:cxn ang="0">
                  <a:pos x="33" y="113"/>
                </a:cxn>
                <a:cxn ang="0">
                  <a:pos x="23" y="106"/>
                </a:cxn>
                <a:cxn ang="0">
                  <a:pos x="8" y="89"/>
                </a:cxn>
                <a:cxn ang="0">
                  <a:pos x="0" y="67"/>
                </a:cxn>
                <a:cxn ang="0">
                  <a:pos x="2" y="43"/>
                </a:cxn>
                <a:cxn ang="0">
                  <a:pos x="6" y="33"/>
                </a:cxn>
                <a:cxn ang="0">
                  <a:pos x="21" y="14"/>
                </a:cxn>
                <a:cxn ang="0">
                  <a:pos x="42" y="2"/>
                </a:cxn>
                <a:cxn ang="0">
                  <a:pos x="65" y="0"/>
                </a:cxn>
                <a:cxn ang="0">
                  <a:pos x="87" y="6"/>
                </a:cxn>
                <a:cxn ang="0">
                  <a:pos x="98" y="13"/>
                </a:cxn>
                <a:cxn ang="0">
                  <a:pos x="113" y="30"/>
                </a:cxn>
                <a:cxn ang="0">
                  <a:pos x="121" y="53"/>
                </a:cxn>
                <a:cxn ang="0">
                  <a:pos x="119" y="76"/>
                </a:cxn>
                <a:cxn ang="0">
                  <a:pos x="115" y="88"/>
                </a:cxn>
                <a:cxn ang="0">
                  <a:pos x="115" y="88"/>
                </a:cxn>
                <a:cxn ang="0">
                  <a:pos x="32" y="43"/>
                </a:cxn>
                <a:cxn ang="0">
                  <a:pos x="29" y="55"/>
                </a:cxn>
                <a:cxn ang="0">
                  <a:pos x="30" y="68"/>
                </a:cxn>
                <a:cxn ang="0">
                  <a:pos x="36" y="80"/>
                </a:cxn>
                <a:cxn ang="0">
                  <a:pos x="46" y="88"/>
                </a:cxn>
                <a:cxn ang="0">
                  <a:pos x="53" y="90"/>
                </a:cxn>
                <a:cxn ang="0">
                  <a:pos x="65" y="91"/>
                </a:cxn>
                <a:cxn ang="0">
                  <a:pos x="77" y="87"/>
                </a:cxn>
                <a:cxn ang="0">
                  <a:pos x="86" y="79"/>
                </a:cxn>
                <a:cxn ang="0">
                  <a:pos x="91" y="73"/>
                </a:cxn>
                <a:cxn ang="0">
                  <a:pos x="94" y="61"/>
                </a:cxn>
                <a:cxn ang="0">
                  <a:pos x="93" y="48"/>
                </a:cxn>
                <a:cxn ang="0">
                  <a:pos x="86" y="37"/>
                </a:cxn>
                <a:cxn ang="0">
                  <a:pos x="75" y="29"/>
                </a:cxn>
                <a:cxn ang="0">
                  <a:pos x="70" y="26"/>
                </a:cxn>
                <a:cxn ang="0">
                  <a:pos x="57" y="26"/>
                </a:cxn>
                <a:cxn ang="0">
                  <a:pos x="45" y="29"/>
                </a:cxn>
                <a:cxn ang="0">
                  <a:pos x="35" y="38"/>
                </a:cxn>
                <a:cxn ang="0">
                  <a:pos x="32" y="43"/>
                </a:cxn>
              </a:cxnLst>
              <a:rect l="0" t="0" r="r" b="b"/>
              <a:pathLst>
                <a:path w="121" h="119">
                  <a:moveTo>
                    <a:pt x="115" y="88"/>
                  </a:moveTo>
                  <a:lnTo>
                    <a:pt x="115" y="88"/>
                  </a:lnTo>
                  <a:lnTo>
                    <a:pt x="108" y="98"/>
                  </a:lnTo>
                  <a:lnTo>
                    <a:pt x="100" y="106"/>
                  </a:lnTo>
                  <a:lnTo>
                    <a:pt x="91" y="113"/>
                  </a:lnTo>
                  <a:lnTo>
                    <a:pt x="80" y="117"/>
                  </a:lnTo>
                  <a:lnTo>
                    <a:pt x="69" y="119"/>
                  </a:lnTo>
                  <a:lnTo>
                    <a:pt x="57" y="119"/>
                  </a:lnTo>
                  <a:lnTo>
                    <a:pt x="45" y="117"/>
                  </a:lnTo>
                  <a:lnTo>
                    <a:pt x="33" y="113"/>
                  </a:lnTo>
                  <a:lnTo>
                    <a:pt x="33" y="113"/>
                  </a:lnTo>
                  <a:lnTo>
                    <a:pt x="23" y="106"/>
                  </a:lnTo>
                  <a:lnTo>
                    <a:pt x="15" y="98"/>
                  </a:lnTo>
                  <a:lnTo>
                    <a:pt x="8" y="89"/>
                  </a:lnTo>
                  <a:lnTo>
                    <a:pt x="4" y="78"/>
                  </a:lnTo>
                  <a:lnTo>
                    <a:pt x="0" y="67"/>
                  </a:lnTo>
                  <a:lnTo>
                    <a:pt x="0" y="55"/>
                  </a:lnTo>
                  <a:lnTo>
                    <a:pt x="2" y="43"/>
                  </a:lnTo>
                  <a:lnTo>
                    <a:pt x="6" y="33"/>
                  </a:lnTo>
                  <a:lnTo>
                    <a:pt x="6" y="33"/>
                  </a:lnTo>
                  <a:lnTo>
                    <a:pt x="14" y="22"/>
                  </a:lnTo>
                  <a:lnTo>
                    <a:pt x="21" y="14"/>
                  </a:lnTo>
                  <a:lnTo>
                    <a:pt x="31" y="6"/>
                  </a:lnTo>
                  <a:lnTo>
                    <a:pt x="42" y="2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77" y="2"/>
                  </a:lnTo>
                  <a:lnTo>
                    <a:pt x="87" y="6"/>
                  </a:lnTo>
                  <a:lnTo>
                    <a:pt x="87" y="6"/>
                  </a:lnTo>
                  <a:lnTo>
                    <a:pt x="98" y="13"/>
                  </a:lnTo>
                  <a:lnTo>
                    <a:pt x="107" y="22"/>
                  </a:lnTo>
                  <a:lnTo>
                    <a:pt x="113" y="30"/>
                  </a:lnTo>
                  <a:lnTo>
                    <a:pt x="119" y="41"/>
                  </a:lnTo>
                  <a:lnTo>
                    <a:pt x="121" y="53"/>
                  </a:lnTo>
                  <a:lnTo>
                    <a:pt x="121" y="64"/>
                  </a:lnTo>
                  <a:lnTo>
                    <a:pt x="119" y="76"/>
                  </a:lnTo>
                  <a:lnTo>
                    <a:pt x="115" y="88"/>
                  </a:lnTo>
                  <a:lnTo>
                    <a:pt x="115" y="88"/>
                  </a:lnTo>
                  <a:lnTo>
                    <a:pt x="115" y="88"/>
                  </a:lnTo>
                  <a:lnTo>
                    <a:pt x="115" y="88"/>
                  </a:lnTo>
                  <a:close/>
                  <a:moveTo>
                    <a:pt x="32" y="43"/>
                  </a:moveTo>
                  <a:lnTo>
                    <a:pt x="32" y="43"/>
                  </a:lnTo>
                  <a:lnTo>
                    <a:pt x="30" y="50"/>
                  </a:lnTo>
                  <a:lnTo>
                    <a:pt x="29" y="55"/>
                  </a:lnTo>
                  <a:lnTo>
                    <a:pt x="29" y="62"/>
                  </a:lnTo>
                  <a:lnTo>
                    <a:pt x="30" y="68"/>
                  </a:lnTo>
                  <a:lnTo>
                    <a:pt x="32" y="75"/>
                  </a:lnTo>
                  <a:lnTo>
                    <a:pt x="36" y="80"/>
                  </a:lnTo>
                  <a:lnTo>
                    <a:pt x="41" y="85"/>
                  </a:lnTo>
                  <a:lnTo>
                    <a:pt x="46" y="88"/>
                  </a:lnTo>
                  <a:lnTo>
                    <a:pt x="46" y="88"/>
                  </a:lnTo>
                  <a:lnTo>
                    <a:pt x="53" y="90"/>
                  </a:lnTo>
                  <a:lnTo>
                    <a:pt x="58" y="91"/>
                  </a:lnTo>
                  <a:lnTo>
                    <a:pt x="65" y="91"/>
                  </a:lnTo>
                  <a:lnTo>
                    <a:pt x="71" y="90"/>
                  </a:lnTo>
                  <a:lnTo>
                    <a:pt x="77" y="87"/>
                  </a:lnTo>
                  <a:lnTo>
                    <a:pt x="82" y="84"/>
                  </a:lnTo>
                  <a:lnTo>
                    <a:pt x="86" y="79"/>
                  </a:lnTo>
                  <a:lnTo>
                    <a:pt x="91" y="73"/>
                  </a:lnTo>
                  <a:lnTo>
                    <a:pt x="91" y="73"/>
                  </a:lnTo>
                  <a:lnTo>
                    <a:pt x="93" y="67"/>
                  </a:lnTo>
                  <a:lnTo>
                    <a:pt x="94" y="61"/>
                  </a:lnTo>
                  <a:lnTo>
                    <a:pt x="94" y="54"/>
                  </a:lnTo>
                  <a:lnTo>
                    <a:pt x="93" y="48"/>
                  </a:lnTo>
                  <a:lnTo>
                    <a:pt x="90" y="42"/>
                  </a:lnTo>
                  <a:lnTo>
                    <a:pt x="86" y="37"/>
                  </a:lnTo>
                  <a:lnTo>
                    <a:pt x="82" y="33"/>
                  </a:lnTo>
                  <a:lnTo>
                    <a:pt x="75" y="29"/>
                  </a:lnTo>
                  <a:lnTo>
                    <a:pt x="75" y="29"/>
                  </a:lnTo>
                  <a:lnTo>
                    <a:pt x="70" y="26"/>
                  </a:lnTo>
                  <a:lnTo>
                    <a:pt x="64" y="25"/>
                  </a:lnTo>
                  <a:lnTo>
                    <a:pt x="57" y="26"/>
                  </a:lnTo>
                  <a:lnTo>
                    <a:pt x="50" y="27"/>
                  </a:lnTo>
                  <a:lnTo>
                    <a:pt x="45" y="29"/>
                  </a:lnTo>
                  <a:lnTo>
                    <a:pt x="40" y="33"/>
                  </a:lnTo>
                  <a:lnTo>
                    <a:pt x="35" y="38"/>
                  </a:lnTo>
                  <a:lnTo>
                    <a:pt x="32" y="43"/>
                  </a:lnTo>
                  <a:lnTo>
                    <a:pt x="32" y="43"/>
                  </a:lnTo>
                  <a:lnTo>
                    <a:pt x="32" y="43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40" name="Freeform 216"/>
            <p:cNvSpPr>
              <a:spLocks/>
            </p:cNvSpPr>
            <p:nvPr/>
          </p:nvSpPr>
          <p:spPr bwMode="auto">
            <a:xfrm>
              <a:off x="5295" y="2071"/>
              <a:ext cx="52" cy="53"/>
            </a:xfrm>
            <a:custGeom>
              <a:avLst/>
              <a:gdLst/>
              <a:ahLst/>
              <a:cxnLst>
                <a:cxn ang="0">
                  <a:pos x="79" y="0"/>
                </a:cxn>
                <a:cxn ang="0">
                  <a:pos x="93" y="14"/>
                </a:cxn>
                <a:cxn ang="0">
                  <a:pos x="82" y="76"/>
                </a:cxn>
                <a:cxn ang="0">
                  <a:pos x="144" y="65"/>
                </a:cxn>
                <a:cxn ang="0">
                  <a:pos x="157" y="79"/>
                </a:cxn>
                <a:cxn ang="0">
                  <a:pos x="79" y="159"/>
                </a:cxn>
                <a:cxn ang="0">
                  <a:pos x="59" y="139"/>
                </a:cxn>
                <a:cxn ang="0">
                  <a:pos x="103" y="97"/>
                </a:cxn>
                <a:cxn ang="0">
                  <a:pos x="50" y="109"/>
                </a:cxn>
                <a:cxn ang="0">
                  <a:pos x="50" y="109"/>
                </a:cxn>
                <a:cxn ang="0">
                  <a:pos x="62" y="55"/>
                </a:cxn>
                <a:cxn ang="0">
                  <a:pos x="18" y="98"/>
                </a:cxn>
                <a:cxn ang="0">
                  <a:pos x="0" y="79"/>
                </a:cxn>
                <a:cxn ang="0">
                  <a:pos x="79" y="0"/>
                </a:cxn>
                <a:cxn ang="0">
                  <a:pos x="79" y="0"/>
                </a:cxn>
              </a:cxnLst>
              <a:rect l="0" t="0" r="r" b="b"/>
              <a:pathLst>
                <a:path w="157" h="159">
                  <a:moveTo>
                    <a:pt x="79" y="0"/>
                  </a:moveTo>
                  <a:lnTo>
                    <a:pt x="93" y="14"/>
                  </a:lnTo>
                  <a:lnTo>
                    <a:pt x="82" y="76"/>
                  </a:lnTo>
                  <a:lnTo>
                    <a:pt x="144" y="65"/>
                  </a:lnTo>
                  <a:lnTo>
                    <a:pt x="157" y="79"/>
                  </a:lnTo>
                  <a:lnTo>
                    <a:pt x="79" y="159"/>
                  </a:lnTo>
                  <a:lnTo>
                    <a:pt x="59" y="139"/>
                  </a:lnTo>
                  <a:lnTo>
                    <a:pt x="103" y="97"/>
                  </a:lnTo>
                  <a:lnTo>
                    <a:pt x="50" y="109"/>
                  </a:lnTo>
                  <a:lnTo>
                    <a:pt x="50" y="109"/>
                  </a:lnTo>
                  <a:lnTo>
                    <a:pt x="62" y="55"/>
                  </a:lnTo>
                  <a:lnTo>
                    <a:pt x="18" y="98"/>
                  </a:lnTo>
                  <a:lnTo>
                    <a:pt x="0" y="79"/>
                  </a:lnTo>
                  <a:lnTo>
                    <a:pt x="79" y="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41" name="Freeform 217"/>
            <p:cNvSpPr>
              <a:spLocks/>
            </p:cNvSpPr>
            <p:nvPr/>
          </p:nvSpPr>
          <p:spPr bwMode="auto">
            <a:xfrm>
              <a:off x="5328" y="2109"/>
              <a:ext cx="45" cy="43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134" y="61"/>
                </a:cxn>
                <a:cxn ang="0">
                  <a:pos x="115" y="76"/>
                </a:cxn>
                <a:cxn ang="0">
                  <a:pos x="82" y="36"/>
                </a:cxn>
                <a:cxn ang="0">
                  <a:pos x="68" y="46"/>
                </a:cxn>
                <a:cxn ang="0">
                  <a:pos x="93" y="76"/>
                </a:cxn>
                <a:cxn ang="0">
                  <a:pos x="73" y="92"/>
                </a:cxn>
                <a:cxn ang="0">
                  <a:pos x="48" y="62"/>
                </a:cxn>
                <a:cxn ang="0">
                  <a:pos x="34" y="73"/>
                </a:cxn>
                <a:cxn ang="0">
                  <a:pos x="67" y="113"/>
                </a:cxn>
                <a:cxn ang="0">
                  <a:pos x="45" y="129"/>
                </a:cxn>
                <a:cxn ang="0">
                  <a:pos x="0" y="70"/>
                </a:cxn>
                <a:cxn ang="0">
                  <a:pos x="86" y="0"/>
                </a:cxn>
                <a:cxn ang="0">
                  <a:pos x="86" y="0"/>
                </a:cxn>
              </a:cxnLst>
              <a:rect l="0" t="0" r="r" b="b"/>
              <a:pathLst>
                <a:path w="134" h="129">
                  <a:moveTo>
                    <a:pt x="86" y="0"/>
                  </a:moveTo>
                  <a:lnTo>
                    <a:pt x="134" y="61"/>
                  </a:lnTo>
                  <a:lnTo>
                    <a:pt x="115" y="76"/>
                  </a:lnTo>
                  <a:lnTo>
                    <a:pt x="82" y="36"/>
                  </a:lnTo>
                  <a:lnTo>
                    <a:pt x="68" y="46"/>
                  </a:lnTo>
                  <a:lnTo>
                    <a:pt x="93" y="76"/>
                  </a:lnTo>
                  <a:lnTo>
                    <a:pt x="73" y="92"/>
                  </a:lnTo>
                  <a:lnTo>
                    <a:pt x="48" y="62"/>
                  </a:lnTo>
                  <a:lnTo>
                    <a:pt x="34" y="73"/>
                  </a:lnTo>
                  <a:lnTo>
                    <a:pt x="67" y="113"/>
                  </a:lnTo>
                  <a:lnTo>
                    <a:pt x="45" y="129"/>
                  </a:lnTo>
                  <a:lnTo>
                    <a:pt x="0" y="70"/>
                  </a:lnTo>
                  <a:lnTo>
                    <a:pt x="86" y="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42" name="Freeform 218"/>
            <p:cNvSpPr>
              <a:spLocks/>
            </p:cNvSpPr>
            <p:nvPr/>
          </p:nvSpPr>
          <p:spPr bwMode="auto">
            <a:xfrm>
              <a:off x="5370" y="2188"/>
              <a:ext cx="41" cy="36"/>
            </a:xfrm>
            <a:custGeom>
              <a:avLst/>
              <a:gdLst/>
              <a:ahLst/>
              <a:cxnLst>
                <a:cxn ang="0">
                  <a:pos x="93" y="71"/>
                </a:cxn>
                <a:cxn ang="0">
                  <a:pos x="93" y="71"/>
                </a:cxn>
                <a:cxn ang="0">
                  <a:pos x="91" y="48"/>
                </a:cxn>
                <a:cxn ang="0">
                  <a:pos x="81" y="34"/>
                </a:cxn>
                <a:cxn ang="0">
                  <a:pos x="68" y="27"/>
                </a:cxn>
                <a:cxn ang="0">
                  <a:pos x="54" y="26"/>
                </a:cxn>
                <a:cxn ang="0">
                  <a:pos x="46" y="30"/>
                </a:cxn>
                <a:cxn ang="0">
                  <a:pos x="32" y="42"/>
                </a:cxn>
                <a:cxn ang="0">
                  <a:pos x="28" y="55"/>
                </a:cxn>
                <a:cxn ang="0">
                  <a:pos x="27" y="64"/>
                </a:cxn>
                <a:cxn ang="0">
                  <a:pos x="30" y="74"/>
                </a:cxn>
                <a:cxn ang="0">
                  <a:pos x="38" y="85"/>
                </a:cxn>
                <a:cxn ang="0">
                  <a:pos x="42" y="90"/>
                </a:cxn>
                <a:cxn ang="0">
                  <a:pos x="32" y="111"/>
                </a:cxn>
                <a:cxn ang="0">
                  <a:pos x="22" y="103"/>
                </a:cxn>
                <a:cxn ang="0">
                  <a:pos x="8" y="86"/>
                </a:cxn>
                <a:cxn ang="0">
                  <a:pos x="2" y="70"/>
                </a:cxn>
                <a:cxn ang="0">
                  <a:pos x="0" y="53"/>
                </a:cxn>
                <a:cxn ang="0">
                  <a:pos x="4" y="37"/>
                </a:cxn>
                <a:cxn ang="0">
                  <a:pos x="12" y="24"/>
                </a:cxn>
                <a:cxn ang="0">
                  <a:pos x="24" y="13"/>
                </a:cxn>
                <a:cxn ang="0">
                  <a:pos x="38" y="5"/>
                </a:cxn>
                <a:cxn ang="0">
                  <a:pos x="45" y="2"/>
                </a:cxn>
                <a:cxn ang="0">
                  <a:pos x="61" y="0"/>
                </a:cxn>
                <a:cxn ang="0">
                  <a:pos x="76" y="2"/>
                </a:cxn>
                <a:cxn ang="0">
                  <a:pos x="90" y="8"/>
                </a:cxn>
                <a:cxn ang="0">
                  <a:pos x="102" y="18"/>
                </a:cxn>
                <a:cxn ang="0">
                  <a:pos x="112" y="30"/>
                </a:cxn>
                <a:cxn ang="0">
                  <a:pos x="118" y="44"/>
                </a:cxn>
                <a:cxn ang="0">
                  <a:pos x="120" y="60"/>
                </a:cxn>
                <a:cxn ang="0">
                  <a:pos x="117" y="78"/>
                </a:cxn>
                <a:cxn ang="0">
                  <a:pos x="117" y="78"/>
                </a:cxn>
              </a:cxnLst>
              <a:rect l="0" t="0" r="r" b="b"/>
              <a:pathLst>
                <a:path w="120" h="111">
                  <a:moveTo>
                    <a:pt x="117" y="78"/>
                  </a:moveTo>
                  <a:lnTo>
                    <a:pt x="93" y="71"/>
                  </a:lnTo>
                  <a:lnTo>
                    <a:pt x="93" y="71"/>
                  </a:lnTo>
                  <a:lnTo>
                    <a:pt x="93" y="71"/>
                  </a:lnTo>
                  <a:lnTo>
                    <a:pt x="93" y="59"/>
                  </a:lnTo>
                  <a:lnTo>
                    <a:pt x="91" y="48"/>
                  </a:lnTo>
                  <a:lnTo>
                    <a:pt x="87" y="40"/>
                  </a:lnTo>
                  <a:lnTo>
                    <a:pt x="81" y="34"/>
                  </a:lnTo>
                  <a:lnTo>
                    <a:pt x="76" y="31"/>
                  </a:lnTo>
                  <a:lnTo>
                    <a:pt x="68" y="27"/>
                  </a:lnTo>
                  <a:lnTo>
                    <a:pt x="62" y="26"/>
                  </a:lnTo>
                  <a:lnTo>
                    <a:pt x="54" y="26"/>
                  </a:lnTo>
                  <a:lnTo>
                    <a:pt x="54" y="26"/>
                  </a:lnTo>
                  <a:lnTo>
                    <a:pt x="46" y="30"/>
                  </a:lnTo>
                  <a:lnTo>
                    <a:pt x="39" y="35"/>
                  </a:lnTo>
                  <a:lnTo>
                    <a:pt x="32" y="42"/>
                  </a:lnTo>
                  <a:lnTo>
                    <a:pt x="29" y="50"/>
                  </a:lnTo>
                  <a:lnTo>
                    <a:pt x="28" y="55"/>
                  </a:lnTo>
                  <a:lnTo>
                    <a:pt x="27" y="59"/>
                  </a:lnTo>
                  <a:lnTo>
                    <a:pt x="27" y="64"/>
                  </a:lnTo>
                  <a:lnTo>
                    <a:pt x="28" y="69"/>
                  </a:lnTo>
                  <a:lnTo>
                    <a:pt x="30" y="74"/>
                  </a:lnTo>
                  <a:lnTo>
                    <a:pt x="33" y="80"/>
                  </a:lnTo>
                  <a:lnTo>
                    <a:pt x="38" y="85"/>
                  </a:lnTo>
                  <a:lnTo>
                    <a:pt x="42" y="90"/>
                  </a:lnTo>
                  <a:lnTo>
                    <a:pt x="42" y="90"/>
                  </a:lnTo>
                  <a:lnTo>
                    <a:pt x="32" y="111"/>
                  </a:lnTo>
                  <a:lnTo>
                    <a:pt x="32" y="111"/>
                  </a:lnTo>
                  <a:lnTo>
                    <a:pt x="32" y="111"/>
                  </a:lnTo>
                  <a:lnTo>
                    <a:pt x="22" y="103"/>
                  </a:lnTo>
                  <a:lnTo>
                    <a:pt x="15" y="95"/>
                  </a:lnTo>
                  <a:lnTo>
                    <a:pt x="8" y="86"/>
                  </a:lnTo>
                  <a:lnTo>
                    <a:pt x="4" y="78"/>
                  </a:lnTo>
                  <a:lnTo>
                    <a:pt x="2" y="70"/>
                  </a:lnTo>
                  <a:lnTo>
                    <a:pt x="0" y="61"/>
                  </a:lnTo>
                  <a:lnTo>
                    <a:pt x="0" y="53"/>
                  </a:lnTo>
                  <a:lnTo>
                    <a:pt x="2" y="45"/>
                  </a:lnTo>
                  <a:lnTo>
                    <a:pt x="4" y="37"/>
                  </a:lnTo>
                  <a:lnTo>
                    <a:pt x="7" y="31"/>
                  </a:lnTo>
                  <a:lnTo>
                    <a:pt x="12" y="24"/>
                  </a:lnTo>
                  <a:lnTo>
                    <a:pt x="17" y="18"/>
                  </a:lnTo>
                  <a:lnTo>
                    <a:pt x="24" y="13"/>
                  </a:lnTo>
                  <a:lnTo>
                    <a:pt x="30" y="9"/>
                  </a:lnTo>
                  <a:lnTo>
                    <a:pt x="38" y="5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53" y="1"/>
                  </a:lnTo>
                  <a:lnTo>
                    <a:pt x="61" y="0"/>
                  </a:lnTo>
                  <a:lnTo>
                    <a:pt x="68" y="1"/>
                  </a:lnTo>
                  <a:lnTo>
                    <a:pt x="76" y="2"/>
                  </a:lnTo>
                  <a:lnTo>
                    <a:pt x="83" y="5"/>
                  </a:lnTo>
                  <a:lnTo>
                    <a:pt x="90" y="8"/>
                  </a:lnTo>
                  <a:lnTo>
                    <a:pt x="96" y="12"/>
                  </a:lnTo>
                  <a:lnTo>
                    <a:pt x="102" y="18"/>
                  </a:lnTo>
                  <a:lnTo>
                    <a:pt x="107" y="23"/>
                  </a:lnTo>
                  <a:lnTo>
                    <a:pt x="112" y="30"/>
                  </a:lnTo>
                  <a:lnTo>
                    <a:pt x="116" y="36"/>
                  </a:lnTo>
                  <a:lnTo>
                    <a:pt x="118" y="44"/>
                  </a:lnTo>
                  <a:lnTo>
                    <a:pt x="120" y="51"/>
                  </a:lnTo>
                  <a:lnTo>
                    <a:pt x="120" y="60"/>
                  </a:lnTo>
                  <a:lnTo>
                    <a:pt x="119" y="70"/>
                  </a:lnTo>
                  <a:lnTo>
                    <a:pt x="117" y="78"/>
                  </a:lnTo>
                  <a:lnTo>
                    <a:pt x="117" y="78"/>
                  </a:lnTo>
                  <a:lnTo>
                    <a:pt x="117" y="78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43" name="Freeform 219"/>
            <p:cNvSpPr>
              <a:spLocks noEditPoints="1"/>
            </p:cNvSpPr>
            <p:nvPr/>
          </p:nvSpPr>
          <p:spPr bwMode="auto">
            <a:xfrm>
              <a:off x="5346" y="2141"/>
              <a:ext cx="46" cy="49"/>
            </a:xfrm>
            <a:custGeom>
              <a:avLst/>
              <a:gdLst/>
              <a:ahLst/>
              <a:cxnLst>
                <a:cxn ang="0">
                  <a:pos x="121" y="109"/>
                </a:cxn>
                <a:cxn ang="0">
                  <a:pos x="121" y="109"/>
                </a:cxn>
                <a:cxn ang="0">
                  <a:pos x="116" y="111"/>
                </a:cxn>
                <a:cxn ang="0">
                  <a:pos x="112" y="113"/>
                </a:cxn>
                <a:cxn ang="0">
                  <a:pos x="107" y="114"/>
                </a:cxn>
                <a:cxn ang="0">
                  <a:pos x="100" y="116"/>
                </a:cxn>
                <a:cxn ang="0">
                  <a:pos x="93" y="114"/>
                </a:cxn>
                <a:cxn ang="0">
                  <a:pos x="85" y="111"/>
                </a:cxn>
                <a:cxn ang="0">
                  <a:pos x="77" y="106"/>
                </a:cxn>
                <a:cxn ang="0">
                  <a:pos x="68" y="98"/>
                </a:cxn>
                <a:cxn ang="0">
                  <a:pos x="68" y="98"/>
                </a:cxn>
                <a:cxn ang="0">
                  <a:pos x="51" y="146"/>
                </a:cxn>
                <a:cxn ang="0">
                  <a:pos x="36" y="118"/>
                </a:cxn>
                <a:cxn ang="0">
                  <a:pos x="52" y="74"/>
                </a:cxn>
                <a:cxn ang="0">
                  <a:pos x="45" y="59"/>
                </a:cxn>
                <a:cxn ang="0">
                  <a:pos x="13" y="77"/>
                </a:cxn>
                <a:cxn ang="0">
                  <a:pos x="0" y="55"/>
                </a:cxn>
                <a:cxn ang="0">
                  <a:pos x="98" y="0"/>
                </a:cxn>
                <a:cxn ang="0">
                  <a:pos x="124" y="49"/>
                </a:cxn>
                <a:cxn ang="0">
                  <a:pos x="124" y="49"/>
                </a:cxn>
                <a:cxn ang="0">
                  <a:pos x="124" y="49"/>
                </a:cxn>
                <a:cxn ang="0">
                  <a:pos x="131" y="60"/>
                </a:cxn>
                <a:cxn ang="0">
                  <a:pos x="134" y="71"/>
                </a:cxn>
                <a:cxn ang="0">
                  <a:pos x="135" y="80"/>
                </a:cxn>
                <a:cxn ang="0">
                  <a:pos x="135" y="88"/>
                </a:cxn>
                <a:cxn ang="0">
                  <a:pos x="133" y="95"/>
                </a:cxn>
                <a:cxn ang="0">
                  <a:pos x="130" y="100"/>
                </a:cxn>
                <a:cxn ang="0">
                  <a:pos x="125" y="105"/>
                </a:cxn>
                <a:cxn ang="0">
                  <a:pos x="121" y="109"/>
                </a:cxn>
                <a:cxn ang="0">
                  <a:pos x="121" y="109"/>
                </a:cxn>
                <a:cxn ang="0">
                  <a:pos x="121" y="109"/>
                </a:cxn>
                <a:cxn ang="0">
                  <a:pos x="121" y="109"/>
                </a:cxn>
                <a:cxn ang="0">
                  <a:pos x="108" y="67"/>
                </a:cxn>
                <a:cxn ang="0">
                  <a:pos x="89" y="34"/>
                </a:cxn>
                <a:cxn ang="0">
                  <a:pos x="69" y="46"/>
                </a:cxn>
                <a:cxn ang="0">
                  <a:pos x="87" y="79"/>
                </a:cxn>
                <a:cxn ang="0">
                  <a:pos x="87" y="79"/>
                </a:cxn>
                <a:cxn ang="0">
                  <a:pos x="87" y="79"/>
                </a:cxn>
                <a:cxn ang="0">
                  <a:pos x="91" y="85"/>
                </a:cxn>
                <a:cxn ang="0">
                  <a:pos x="96" y="88"/>
                </a:cxn>
                <a:cxn ang="0">
                  <a:pos x="101" y="89"/>
                </a:cxn>
                <a:cxn ang="0">
                  <a:pos x="106" y="87"/>
                </a:cxn>
                <a:cxn ang="0">
                  <a:pos x="109" y="85"/>
                </a:cxn>
                <a:cxn ang="0">
                  <a:pos x="111" y="80"/>
                </a:cxn>
                <a:cxn ang="0">
                  <a:pos x="111" y="74"/>
                </a:cxn>
                <a:cxn ang="0">
                  <a:pos x="108" y="67"/>
                </a:cxn>
                <a:cxn ang="0">
                  <a:pos x="108" y="67"/>
                </a:cxn>
                <a:cxn ang="0">
                  <a:pos x="108" y="67"/>
                </a:cxn>
              </a:cxnLst>
              <a:rect l="0" t="0" r="r" b="b"/>
              <a:pathLst>
                <a:path w="135" h="146">
                  <a:moveTo>
                    <a:pt x="121" y="109"/>
                  </a:moveTo>
                  <a:lnTo>
                    <a:pt x="121" y="109"/>
                  </a:lnTo>
                  <a:lnTo>
                    <a:pt x="116" y="111"/>
                  </a:lnTo>
                  <a:lnTo>
                    <a:pt x="112" y="113"/>
                  </a:lnTo>
                  <a:lnTo>
                    <a:pt x="107" y="114"/>
                  </a:lnTo>
                  <a:lnTo>
                    <a:pt x="100" y="116"/>
                  </a:lnTo>
                  <a:lnTo>
                    <a:pt x="93" y="114"/>
                  </a:lnTo>
                  <a:lnTo>
                    <a:pt x="85" y="111"/>
                  </a:lnTo>
                  <a:lnTo>
                    <a:pt x="77" y="106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51" y="146"/>
                  </a:lnTo>
                  <a:lnTo>
                    <a:pt x="36" y="118"/>
                  </a:lnTo>
                  <a:lnTo>
                    <a:pt x="52" y="74"/>
                  </a:lnTo>
                  <a:lnTo>
                    <a:pt x="45" y="59"/>
                  </a:lnTo>
                  <a:lnTo>
                    <a:pt x="13" y="77"/>
                  </a:lnTo>
                  <a:lnTo>
                    <a:pt x="0" y="55"/>
                  </a:lnTo>
                  <a:lnTo>
                    <a:pt x="98" y="0"/>
                  </a:lnTo>
                  <a:lnTo>
                    <a:pt x="124" y="49"/>
                  </a:lnTo>
                  <a:lnTo>
                    <a:pt x="124" y="49"/>
                  </a:lnTo>
                  <a:lnTo>
                    <a:pt x="124" y="49"/>
                  </a:lnTo>
                  <a:lnTo>
                    <a:pt x="131" y="60"/>
                  </a:lnTo>
                  <a:lnTo>
                    <a:pt x="134" y="71"/>
                  </a:lnTo>
                  <a:lnTo>
                    <a:pt x="135" y="80"/>
                  </a:lnTo>
                  <a:lnTo>
                    <a:pt x="135" y="88"/>
                  </a:lnTo>
                  <a:lnTo>
                    <a:pt x="133" y="95"/>
                  </a:lnTo>
                  <a:lnTo>
                    <a:pt x="130" y="100"/>
                  </a:lnTo>
                  <a:lnTo>
                    <a:pt x="125" y="105"/>
                  </a:lnTo>
                  <a:lnTo>
                    <a:pt x="121" y="109"/>
                  </a:lnTo>
                  <a:lnTo>
                    <a:pt x="121" y="109"/>
                  </a:lnTo>
                  <a:lnTo>
                    <a:pt x="121" y="109"/>
                  </a:lnTo>
                  <a:lnTo>
                    <a:pt x="121" y="109"/>
                  </a:lnTo>
                  <a:close/>
                  <a:moveTo>
                    <a:pt x="108" y="67"/>
                  </a:moveTo>
                  <a:lnTo>
                    <a:pt x="89" y="34"/>
                  </a:lnTo>
                  <a:lnTo>
                    <a:pt x="69" y="46"/>
                  </a:lnTo>
                  <a:lnTo>
                    <a:pt x="87" y="79"/>
                  </a:lnTo>
                  <a:lnTo>
                    <a:pt x="87" y="79"/>
                  </a:lnTo>
                  <a:lnTo>
                    <a:pt x="87" y="79"/>
                  </a:lnTo>
                  <a:lnTo>
                    <a:pt x="91" y="85"/>
                  </a:lnTo>
                  <a:lnTo>
                    <a:pt x="96" y="88"/>
                  </a:lnTo>
                  <a:lnTo>
                    <a:pt x="101" y="89"/>
                  </a:lnTo>
                  <a:lnTo>
                    <a:pt x="106" y="87"/>
                  </a:lnTo>
                  <a:lnTo>
                    <a:pt x="109" y="85"/>
                  </a:lnTo>
                  <a:lnTo>
                    <a:pt x="111" y="80"/>
                  </a:lnTo>
                  <a:lnTo>
                    <a:pt x="111" y="74"/>
                  </a:lnTo>
                  <a:lnTo>
                    <a:pt x="108" y="67"/>
                  </a:lnTo>
                  <a:lnTo>
                    <a:pt x="108" y="67"/>
                  </a:lnTo>
                  <a:lnTo>
                    <a:pt x="108" y="67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44" name="Freeform 220"/>
            <p:cNvSpPr>
              <a:spLocks/>
            </p:cNvSpPr>
            <p:nvPr/>
          </p:nvSpPr>
          <p:spPr bwMode="auto">
            <a:xfrm>
              <a:off x="5380" y="2223"/>
              <a:ext cx="42" cy="35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127" y="75"/>
                </a:cxn>
                <a:cxn ang="0">
                  <a:pos x="102" y="81"/>
                </a:cxn>
                <a:cxn ang="0">
                  <a:pos x="90" y="30"/>
                </a:cxn>
                <a:cxn ang="0">
                  <a:pos x="73" y="35"/>
                </a:cxn>
                <a:cxn ang="0">
                  <a:pos x="84" y="73"/>
                </a:cxn>
                <a:cxn ang="0">
                  <a:pos x="59" y="79"/>
                </a:cxn>
                <a:cxn ang="0">
                  <a:pos x="49" y="41"/>
                </a:cxn>
                <a:cxn ang="0">
                  <a:pos x="32" y="45"/>
                </a:cxn>
                <a:cxn ang="0">
                  <a:pos x="43" y="94"/>
                </a:cxn>
                <a:cxn ang="0">
                  <a:pos x="18" y="101"/>
                </a:cxn>
                <a:cxn ang="0">
                  <a:pos x="0" y="28"/>
                </a:cxn>
                <a:cxn ang="0">
                  <a:pos x="109" y="0"/>
                </a:cxn>
                <a:cxn ang="0">
                  <a:pos x="109" y="0"/>
                </a:cxn>
              </a:cxnLst>
              <a:rect l="0" t="0" r="r" b="b"/>
              <a:pathLst>
                <a:path w="127" h="101">
                  <a:moveTo>
                    <a:pt x="109" y="0"/>
                  </a:moveTo>
                  <a:lnTo>
                    <a:pt x="127" y="75"/>
                  </a:lnTo>
                  <a:lnTo>
                    <a:pt x="102" y="81"/>
                  </a:lnTo>
                  <a:lnTo>
                    <a:pt x="90" y="30"/>
                  </a:lnTo>
                  <a:lnTo>
                    <a:pt x="73" y="35"/>
                  </a:lnTo>
                  <a:lnTo>
                    <a:pt x="84" y="73"/>
                  </a:lnTo>
                  <a:lnTo>
                    <a:pt x="59" y="79"/>
                  </a:lnTo>
                  <a:lnTo>
                    <a:pt x="49" y="41"/>
                  </a:lnTo>
                  <a:lnTo>
                    <a:pt x="32" y="45"/>
                  </a:lnTo>
                  <a:lnTo>
                    <a:pt x="43" y="94"/>
                  </a:lnTo>
                  <a:lnTo>
                    <a:pt x="18" y="101"/>
                  </a:lnTo>
                  <a:lnTo>
                    <a:pt x="0" y="28"/>
                  </a:lnTo>
                  <a:lnTo>
                    <a:pt x="109" y="0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45" name="Freeform 221"/>
            <p:cNvSpPr>
              <a:spLocks/>
            </p:cNvSpPr>
            <p:nvPr/>
          </p:nvSpPr>
          <p:spPr bwMode="auto">
            <a:xfrm>
              <a:off x="5033" y="1989"/>
              <a:ext cx="32" cy="41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95" y="26"/>
                </a:cxn>
                <a:cxn ang="0">
                  <a:pos x="63" y="31"/>
                </a:cxn>
                <a:cxn ang="0">
                  <a:pos x="77" y="116"/>
                </a:cxn>
                <a:cxn ang="0">
                  <a:pos x="51" y="121"/>
                </a:cxn>
                <a:cxn ang="0">
                  <a:pos x="37" y="36"/>
                </a:cxn>
                <a:cxn ang="0">
                  <a:pos x="4" y="41"/>
                </a:cxn>
                <a:cxn ang="0">
                  <a:pos x="0" y="15"/>
                </a:cxn>
                <a:cxn ang="0">
                  <a:pos x="91" y="0"/>
                </a:cxn>
                <a:cxn ang="0">
                  <a:pos x="91" y="0"/>
                </a:cxn>
              </a:cxnLst>
              <a:rect l="0" t="0" r="r" b="b"/>
              <a:pathLst>
                <a:path w="95" h="121">
                  <a:moveTo>
                    <a:pt x="91" y="0"/>
                  </a:moveTo>
                  <a:lnTo>
                    <a:pt x="95" y="26"/>
                  </a:lnTo>
                  <a:lnTo>
                    <a:pt x="63" y="31"/>
                  </a:lnTo>
                  <a:lnTo>
                    <a:pt x="77" y="116"/>
                  </a:lnTo>
                  <a:lnTo>
                    <a:pt x="51" y="121"/>
                  </a:lnTo>
                  <a:lnTo>
                    <a:pt x="37" y="36"/>
                  </a:lnTo>
                  <a:lnTo>
                    <a:pt x="4" y="41"/>
                  </a:lnTo>
                  <a:lnTo>
                    <a:pt x="0" y="15"/>
                  </a:lnTo>
                  <a:lnTo>
                    <a:pt x="91" y="0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46" name="Freeform 222"/>
            <p:cNvSpPr>
              <a:spLocks/>
            </p:cNvSpPr>
            <p:nvPr/>
          </p:nvSpPr>
          <p:spPr bwMode="auto">
            <a:xfrm>
              <a:off x="4794" y="2420"/>
              <a:ext cx="48" cy="4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113" y="22"/>
                </a:cxn>
                <a:cxn ang="0">
                  <a:pos x="69" y="94"/>
                </a:cxn>
                <a:cxn ang="0">
                  <a:pos x="132" y="66"/>
                </a:cxn>
                <a:cxn ang="0">
                  <a:pos x="142" y="90"/>
                </a:cxn>
                <a:cxn ang="0">
                  <a:pos x="40" y="135"/>
                </a:cxn>
                <a:cxn ang="0">
                  <a:pos x="31" y="113"/>
                </a:cxn>
                <a:cxn ang="0">
                  <a:pos x="75" y="41"/>
                </a:cxn>
                <a:cxn ang="0">
                  <a:pos x="11" y="69"/>
                </a:cxn>
                <a:cxn ang="0">
                  <a:pos x="0" y="45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42" h="135">
                  <a:moveTo>
                    <a:pt x="102" y="0"/>
                  </a:moveTo>
                  <a:lnTo>
                    <a:pt x="113" y="22"/>
                  </a:lnTo>
                  <a:lnTo>
                    <a:pt x="69" y="94"/>
                  </a:lnTo>
                  <a:lnTo>
                    <a:pt x="132" y="66"/>
                  </a:lnTo>
                  <a:lnTo>
                    <a:pt x="142" y="90"/>
                  </a:lnTo>
                  <a:lnTo>
                    <a:pt x="40" y="135"/>
                  </a:lnTo>
                  <a:lnTo>
                    <a:pt x="31" y="113"/>
                  </a:lnTo>
                  <a:lnTo>
                    <a:pt x="75" y="41"/>
                  </a:lnTo>
                  <a:lnTo>
                    <a:pt x="11" y="69"/>
                  </a:lnTo>
                  <a:lnTo>
                    <a:pt x="0" y="45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47" name="Freeform 223"/>
            <p:cNvSpPr>
              <a:spLocks/>
            </p:cNvSpPr>
            <p:nvPr/>
          </p:nvSpPr>
          <p:spPr bwMode="auto">
            <a:xfrm>
              <a:off x="4784" y="2383"/>
              <a:ext cx="41" cy="36"/>
            </a:xfrm>
            <a:custGeom>
              <a:avLst/>
              <a:gdLst/>
              <a:ahLst/>
              <a:cxnLst>
                <a:cxn ang="0">
                  <a:pos x="56" y="79"/>
                </a:cxn>
                <a:cxn ang="0">
                  <a:pos x="117" y="63"/>
                </a:cxn>
                <a:cxn ang="0">
                  <a:pos x="123" y="89"/>
                </a:cxn>
                <a:cxn ang="0">
                  <a:pos x="63" y="105"/>
                </a:cxn>
                <a:cxn ang="0">
                  <a:pos x="63" y="105"/>
                </a:cxn>
                <a:cxn ang="0">
                  <a:pos x="63" y="105"/>
                </a:cxn>
                <a:cxn ang="0">
                  <a:pos x="51" y="107"/>
                </a:cxn>
                <a:cxn ang="0">
                  <a:pos x="40" y="107"/>
                </a:cxn>
                <a:cxn ang="0">
                  <a:pos x="30" y="105"/>
                </a:cxn>
                <a:cxn ang="0">
                  <a:pos x="21" y="100"/>
                </a:cxn>
                <a:cxn ang="0">
                  <a:pos x="15" y="95"/>
                </a:cxn>
                <a:cxn ang="0">
                  <a:pos x="8" y="88"/>
                </a:cxn>
                <a:cxn ang="0">
                  <a:pos x="4" y="82"/>
                </a:cxn>
                <a:cxn ang="0">
                  <a:pos x="2" y="73"/>
                </a:cxn>
                <a:cxn ang="0">
                  <a:pos x="0" y="64"/>
                </a:cxn>
                <a:cxn ang="0">
                  <a:pos x="1" y="57"/>
                </a:cxn>
                <a:cxn ang="0">
                  <a:pos x="2" y="48"/>
                </a:cxn>
                <a:cxn ang="0">
                  <a:pos x="6" y="40"/>
                </a:cxn>
                <a:cxn ang="0">
                  <a:pos x="11" y="33"/>
                </a:cxn>
                <a:cxn ang="0">
                  <a:pos x="19" y="26"/>
                </a:cxn>
                <a:cxn ang="0">
                  <a:pos x="29" y="21"/>
                </a:cxn>
                <a:cxn ang="0">
                  <a:pos x="40" y="17"/>
                </a:cxn>
                <a:cxn ang="0">
                  <a:pos x="40" y="17"/>
                </a:cxn>
                <a:cxn ang="0">
                  <a:pos x="101" y="0"/>
                </a:cxn>
                <a:cxn ang="0">
                  <a:pos x="107" y="26"/>
                </a:cxn>
                <a:cxn ang="0">
                  <a:pos x="46" y="43"/>
                </a:cxn>
                <a:cxn ang="0">
                  <a:pos x="46" y="43"/>
                </a:cxn>
                <a:cxn ang="0">
                  <a:pos x="46" y="43"/>
                </a:cxn>
                <a:cxn ang="0">
                  <a:pos x="42" y="44"/>
                </a:cxn>
                <a:cxn ang="0">
                  <a:pos x="39" y="46"/>
                </a:cxn>
                <a:cxn ang="0">
                  <a:pos x="35" y="49"/>
                </a:cxn>
                <a:cxn ang="0">
                  <a:pos x="33" y="53"/>
                </a:cxn>
                <a:cxn ang="0">
                  <a:pos x="31" y="56"/>
                </a:cxn>
                <a:cxn ang="0">
                  <a:pos x="31" y="59"/>
                </a:cxn>
                <a:cxn ang="0">
                  <a:pos x="31" y="62"/>
                </a:cxn>
                <a:cxn ang="0">
                  <a:pos x="31" y="66"/>
                </a:cxn>
                <a:cxn ang="0">
                  <a:pos x="32" y="69"/>
                </a:cxn>
                <a:cxn ang="0">
                  <a:pos x="34" y="72"/>
                </a:cxn>
                <a:cxn ang="0">
                  <a:pos x="36" y="75"/>
                </a:cxn>
                <a:cxn ang="0">
                  <a:pos x="40" y="78"/>
                </a:cxn>
                <a:cxn ang="0">
                  <a:pos x="43" y="79"/>
                </a:cxn>
                <a:cxn ang="0">
                  <a:pos x="47" y="80"/>
                </a:cxn>
                <a:cxn ang="0">
                  <a:pos x="52" y="80"/>
                </a:cxn>
                <a:cxn ang="0">
                  <a:pos x="56" y="79"/>
                </a:cxn>
                <a:cxn ang="0">
                  <a:pos x="56" y="79"/>
                </a:cxn>
                <a:cxn ang="0">
                  <a:pos x="56" y="79"/>
                </a:cxn>
              </a:cxnLst>
              <a:rect l="0" t="0" r="r" b="b"/>
              <a:pathLst>
                <a:path w="123" h="107">
                  <a:moveTo>
                    <a:pt x="56" y="79"/>
                  </a:moveTo>
                  <a:lnTo>
                    <a:pt x="117" y="63"/>
                  </a:lnTo>
                  <a:lnTo>
                    <a:pt x="123" y="89"/>
                  </a:lnTo>
                  <a:lnTo>
                    <a:pt x="63" y="105"/>
                  </a:lnTo>
                  <a:lnTo>
                    <a:pt x="63" y="105"/>
                  </a:lnTo>
                  <a:lnTo>
                    <a:pt x="63" y="105"/>
                  </a:lnTo>
                  <a:lnTo>
                    <a:pt x="51" y="107"/>
                  </a:lnTo>
                  <a:lnTo>
                    <a:pt x="40" y="107"/>
                  </a:lnTo>
                  <a:lnTo>
                    <a:pt x="30" y="105"/>
                  </a:lnTo>
                  <a:lnTo>
                    <a:pt x="21" y="100"/>
                  </a:lnTo>
                  <a:lnTo>
                    <a:pt x="15" y="95"/>
                  </a:lnTo>
                  <a:lnTo>
                    <a:pt x="8" y="88"/>
                  </a:lnTo>
                  <a:lnTo>
                    <a:pt x="4" y="82"/>
                  </a:lnTo>
                  <a:lnTo>
                    <a:pt x="2" y="73"/>
                  </a:lnTo>
                  <a:lnTo>
                    <a:pt x="0" y="64"/>
                  </a:lnTo>
                  <a:lnTo>
                    <a:pt x="1" y="57"/>
                  </a:lnTo>
                  <a:lnTo>
                    <a:pt x="2" y="48"/>
                  </a:lnTo>
                  <a:lnTo>
                    <a:pt x="6" y="40"/>
                  </a:lnTo>
                  <a:lnTo>
                    <a:pt x="11" y="33"/>
                  </a:lnTo>
                  <a:lnTo>
                    <a:pt x="19" y="26"/>
                  </a:lnTo>
                  <a:lnTo>
                    <a:pt x="29" y="21"/>
                  </a:lnTo>
                  <a:lnTo>
                    <a:pt x="40" y="17"/>
                  </a:lnTo>
                  <a:lnTo>
                    <a:pt x="40" y="17"/>
                  </a:lnTo>
                  <a:lnTo>
                    <a:pt x="101" y="0"/>
                  </a:lnTo>
                  <a:lnTo>
                    <a:pt x="107" y="26"/>
                  </a:lnTo>
                  <a:lnTo>
                    <a:pt x="46" y="43"/>
                  </a:lnTo>
                  <a:lnTo>
                    <a:pt x="46" y="43"/>
                  </a:lnTo>
                  <a:lnTo>
                    <a:pt x="46" y="43"/>
                  </a:lnTo>
                  <a:lnTo>
                    <a:pt x="42" y="44"/>
                  </a:lnTo>
                  <a:lnTo>
                    <a:pt x="39" y="46"/>
                  </a:lnTo>
                  <a:lnTo>
                    <a:pt x="35" y="49"/>
                  </a:lnTo>
                  <a:lnTo>
                    <a:pt x="33" y="53"/>
                  </a:lnTo>
                  <a:lnTo>
                    <a:pt x="31" y="56"/>
                  </a:lnTo>
                  <a:lnTo>
                    <a:pt x="31" y="59"/>
                  </a:lnTo>
                  <a:lnTo>
                    <a:pt x="31" y="62"/>
                  </a:lnTo>
                  <a:lnTo>
                    <a:pt x="31" y="66"/>
                  </a:lnTo>
                  <a:lnTo>
                    <a:pt x="32" y="69"/>
                  </a:lnTo>
                  <a:lnTo>
                    <a:pt x="34" y="72"/>
                  </a:lnTo>
                  <a:lnTo>
                    <a:pt x="36" y="75"/>
                  </a:lnTo>
                  <a:lnTo>
                    <a:pt x="40" y="78"/>
                  </a:lnTo>
                  <a:lnTo>
                    <a:pt x="43" y="79"/>
                  </a:lnTo>
                  <a:lnTo>
                    <a:pt x="47" y="80"/>
                  </a:lnTo>
                  <a:lnTo>
                    <a:pt x="52" y="80"/>
                  </a:lnTo>
                  <a:lnTo>
                    <a:pt x="56" y="79"/>
                  </a:lnTo>
                  <a:lnTo>
                    <a:pt x="56" y="79"/>
                  </a:lnTo>
                  <a:lnTo>
                    <a:pt x="56" y="79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48" name="Freeform 224"/>
            <p:cNvSpPr>
              <a:spLocks/>
            </p:cNvSpPr>
            <p:nvPr/>
          </p:nvSpPr>
          <p:spPr bwMode="auto">
            <a:xfrm>
              <a:off x="4958" y="2010"/>
              <a:ext cx="36" cy="45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70" y="0"/>
                </a:cxn>
                <a:cxn ang="0">
                  <a:pos x="80" y="24"/>
                </a:cxn>
                <a:cxn ang="0">
                  <a:pos x="32" y="45"/>
                </a:cxn>
                <a:cxn ang="0">
                  <a:pos x="39" y="60"/>
                </a:cxn>
                <a:cxn ang="0">
                  <a:pos x="75" y="45"/>
                </a:cxn>
                <a:cxn ang="0">
                  <a:pos x="85" y="67"/>
                </a:cxn>
                <a:cxn ang="0">
                  <a:pos x="49" y="83"/>
                </a:cxn>
                <a:cxn ang="0">
                  <a:pos x="56" y="100"/>
                </a:cxn>
                <a:cxn ang="0">
                  <a:pos x="103" y="79"/>
                </a:cxn>
                <a:cxn ang="0">
                  <a:pos x="113" y="104"/>
                </a:cxn>
                <a:cxn ang="0">
                  <a:pos x="44" y="134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113" h="134">
                  <a:moveTo>
                    <a:pt x="0" y="30"/>
                  </a:moveTo>
                  <a:lnTo>
                    <a:pt x="70" y="0"/>
                  </a:lnTo>
                  <a:lnTo>
                    <a:pt x="80" y="24"/>
                  </a:lnTo>
                  <a:lnTo>
                    <a:pt x="32" y="45"/>
                  </a:lnTo>
                  <a:lnTo>
                    <a:pt x="39" y="60"/>
                  </a:lnTo>
                  <a:lnTo>
                    <a:pt x="75" y="45"/>
                  </a:lnTo>
                  <a:lnTo>
                    <a:pt x="85" y="67"/>
                  </a:lnTo>
                  <a:lnTo>
                    <a:pt x="49" y="83"/>
                  </a:lnTo>
                  <a:lnTo>
                    <a:pt x="56" y="100"/>
                  </a:lnTo>
                  <a:lnTo>
                    <a:pt x="103" y="79"/>
                  </a:lnTo>
                  <a:lnTo>
                    <a:pt x="113" y="104"/>
                  </a:lnTo>
                  <a:lnTo>
                    <a:pt x="44" y="134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49" name="Freeform 225"/>
            <p:cNvSpPr>
              <a:spLocks/>
            </p:cNvSpPr>
            <p:nvPr/>
          </p:nvSpPr>
          <p:spPr bwMode="auto">
            <a:xfrm>
              <a:off x="4911" y="2025"/>
              <a:ext cx="49" cy="53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17" y="48"/>
                </a:cxn>
                <a:cxn ang="0">
                  <a:pos x="75" y="74"/>
                </a:cxn>
                <a:cxn ang="0">
                  <a:pos x="78" y="11"/>
                </a:cxn>
                <a:cxn ang="0">
                  <a:pos x="96" y="0"/>
                </a:cxn>
                <a:cxn ang="0">
                  <a:pos x="153" y="96"/>
                </a:cxn>
                <a:cxn ang="0">
                  <a:pos x="130" y="110"/>
                </a:cxn>
                <a:cxn ang="0">
                  <a:pos x="99" y="58"/>
                </a:cxn>
                <a:cxn ang="0">
                  <a:pos x="99" y="112"/>
                </a:cxn>
                <a:cxn ang="0">
                  <a:pos x="99" y="112"/>
                </a:cxn>
                <a:cxn ang="0">
                  <a:pos x="50" y="88"/>
                </a:cxn>
                <a:cxn ang="0">
                  <a:pos x="82" y="140"/>
                </a:cxn>
                <a:cxn ang="0">
                  <a:pos x="59" y="154"/>
                </a:cxn>
                <a:cxn ang="0">
                  <a:pos x="0" y="59"/>
                </a:cxn>
                <a:cxn ang="0">
                  <a:pos x="0" y="59"/>
                </a:cxn>
              </a:cxnLst>
              <a:rect l="0" t="0" r="r" b="b"/>
              <a:pathLst>
                <a:path w="153" h="154">
                  <a:moveTo>
                    <a:pt x="0" y="59"/>
                  </a:moveTo>
                  <a:lnTo>
                    <a:pt x="17" y="48"/>
                  </a:lnTo>
                  <a:lnTo>
                    <a:pt x="75" y="74"/>
                  </a:lnTo>
                  <a:lnTo>
                    <a:pt x="78" y="11"/>
                  </a:lnTo>
                  <a:lnTo>
                    <a:pt x="96" y="0"/>
                  </a:lnTo>
                  <a:lnTo>
                    <a:pt x="153" y="96"/>
                  </a:lnTo>
                  <a:lnTo>
                    <a:pt x="130" y="110"/>
                  </a:lnTo>
                  <a:lnTo>
                    <a:pt x="99" y="58"/>
                  </a:lnTo>
                  <a:lnTo>
                    <a:pt x="99" y="112"/>
                  </a:lnTo>
                  <a:lnTo>
                    <a:pt x="99" y="112"/>
                  </a:lnTo>
                  <a:lnTo>
                    <a:pt x="50" y="88"/>
                  </a:lnTo>
                  <a:lnTo>
                    <a:pt x="82" y="140"/>
                  </a:lnTo>
                  <a:lnTo>
                    <a:pt x="59" y="154"/>
                  </a:lnTo>
                  <a:lnTo>
                    <a:pt x="0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50" name="Freeform 226"/>
            <p:cNvSpPr>
              <a:spLocks noEditPoints="1"/>
            </p:cNvSpPr>
            <p:nvPr/>
          </p:nvSpPr>
          <p:spPr bwMode="auto">
            <a:xfrm>
              <a:off x="4850" y="2080"/>
              <a:ext cx="50" cy="48"/>
            </a:xfrm>
            <a:custGeom>
              <a:avLst/>
              <a:gdLst/>
              <a:ahLst/>
              <a:cxnLst>
                <a:cxn ang="0">
                  <a:pos x="100" y="9"/>
                </a:cxn>
                <a:cxn ang="0">
                  <a:pos x="100" y="9"/>
                </a:cxn>
                <a:cxn ang="0">
                  <a:pos x="104" y="11"/>
                </a:cxn>
                <a:cxn ang="0">
                  <a:pos x="108" y="15"/>
                </a:cxn>
                <a:cxn ang="0">
                  <a:pos x="111" y="19"/>
                </a:cxn>
                <a:cxn ang="0">
                  <a:pos x="113" y="26"/>
                </a:cxn>
                <a:cxn ang="0">
                  <a:pos x="113" y="33"/>
                </a:cxn>
                <a:cxn ang="0">
                  <a:pos x="113" y="41"/>
                </a:cxn>
                <a:cxn ang="0">
                  <a:pos x="110" y="51"/>
                </a:cxn>
                <a:cxn ang="0">
                  <a:pos x="105" y="62"/>
                </a:cxn>
                <a:cxn ang="0">
                  <a:pos x="105" y="62"/>
                </a:cxn>
                <a:cxn ang="0">
                  <a:pos x="151" y="65"/>
                </a:cxn>
                <a:cxn ang="0">
                  <a:pos x="127" y="91"/>
                </a:cxn>
                <a:cxn ang="0">
                  <a:pos x="82" y="87"/>
                </a:cxn>
                <a:cxn ang="0">
                  <a:pos x="73" y="95"/>
                </a:cxn>
                <a:cxn ang="0">
                  <a:pos x="100" y="120"/>
                </a:cxn>
                <a:cxn ang="0">
                  <a:pos x="82" y="139"/>
                </a:cxn>
                <a:cxn ang="0">
                  <a:pos x="0" y="63"/>
                </a:cxn>
                <a:cxn ang="0">
                  <a:pos x="38" y="23"/>
                </a:cxn>
                <a:cxn ang="0">
                  <a:pos x="38" y="23"/>
                </a:cxn>
                <a:cxn ang="0">
                  <a:pos x="38" y="23"/>
                </a:cxn>
                <a:cxn ang="0">
                  <a:pos x="49" y="12"/>
                </a:cxn>
                <a:cxn ang="0">
                  <a:pos x="60" y="5"/>
                </a:cxn>
                <a:cxn ang="0">
                  <a:pos x="69" y="2"/>
                </a:cxn>
                <a:cxn ang="0">
                  <a:pos x="76" y="0"/>
                </a:cxn>
                <a:cxn ang="0">
                  <a:pos x="84" y="1"/>
                </a:cxn>
                <a:cxn ang="0">
                  <a:pos x="89" y="2"/>
                </a:cxn>
                <a:cxn ang="0">
                  <a:pos x="95" y="5"/>
                </a:cxn>
                <a:cxn ang="0">
                  <a:pos x="100" y="9"/>
                </a:cxn>
                <a:cxn ang="0">
                  <a:pos x="100" y="9"/>
                </a:cxn>
                <a:cxn ang="0">
                  <a:pos x="100" y="9"/>
                </a:cxn>
                <a:cxn ang="0">
                  <a:pos x="100" y="9"/>
                </a:cxn>
                <a:cxn ang="0">
                  <a:pos x="62" y="35"/>
                </a:cxn>
                <a:cxn ang="0">
                  <a:pos x="37" y="62"/>
                </a:cxn>
                <a:cxn ang="0">
                  <a:pos x="57" y="81"/>
                </a:cxn>
                <a:cxn ang="0">
                  <a:pos x="83" y="53"/>
                </a:cxn>
                <a:cxn ang="0">
                  <a:pos x="83" y="53"/>
                </a:cxn>
                <a:cxn ang="0">
                  <a:pos x="83" y="53"/>
                </a:cxn>
                <a:cxn ang="0">
                  <a:pos x="85" y="48"/>
                </a:cxn>
                <a:cxn ang="0">
                  <a:pos x="85" y="43"/>
                </a:cxn>
                <a:cxn ang="0">
                  <a:pos x="83" y="39"/>
                </a:cxn>
                <a:cxn ang="0">
                  <a:pos x="80" y="36"/>
                </a:cxn>
                <a:cxn ang="0">
                  <a:pos x="76" y="33"/>
                </a:cxn>
                <a:cxn ang="0">
                  <a:pos x="72" y="31"/>
                </a:cxn>
                <a:cxn ang="0">
                  <a:pos x="68" y="32"/>
                </a:cxn>
                <a:cxn ang="0">
                  <a:pos x="62" y="35"/>
                </a:cxn>
                <a:cxn ang="0">
                  <a:pos x="62" y="35"/>
                </a:cxn>
                <a:cxn ang="0">
                  <a:pos x="62" y="35"/>
                </a:cxn>
              </a:cxnLst>
              <a:rect l="0" t="0" r="r" b="b"/>
              <a:pathLst>
                <a:path w="151" h="139">
                  <a:moveTo>
                    <a:pt x="100" y="9"/>
                  </a:moveTo>
                  <a:lnTo>
                    <a:pt x="100" y="9"/>
                  </a:lnTo>
                  <a:lnTo>
                    <a:pt x="104" y="11"/>
                  </a:lnTo>
                  <a:lnTo>
                    <a:pt x="108" y="15"/>
                  </a:lnTo>
                  <a:lnTo>
                    <a:pt x="111" y="19"/>
                  </a:lnTo>
                  <a:lnTo>
                    <a:pt x="113" y="26"/>
                  </a:lnTo>
                  <a:lnTo>
                    <a:pt x="113" y="33"/>
                  </a:lnTo>
                  <a:lnTo>
                    <a:pt x="113" y="41"/>
                  </a:lnTo>
                  <a:lnTo>
                    <a:pt x="110" y="51"/>
                  </a:lnTo>
                  <a:lnTo>
                    <a:pt x="105" y="62"/>
                  </a:lnTo>
                  <a:lnTo>
                    <a:pt x="105" y="62"/>
                  </a:lnTo>
                  <a:lnTo>
                    <a:pt x="151" y="65"/>
                  </a:lnTo>
                  <a:lnTo>
                    <a:pt x="127" y="91"/>
                  </a:lnTo>
                  <a:lnTo>
                    <a:pt x="82" y="87"/>
                  </a:lnTo>
                  <a:lnTo>
                    <a:pt x="73" y="95"/>
                  </a:lnTo>
                  <a:lnTo>
                    <a:pt x="100" y="120"/>
                  </a:lnTo>
                  <a:lnTo>
                    <a:pt x="82" y="139"/>
                  </a:lnTo>
                  <a:lnTo>
                    <a:pt x="0" y="63"/>
                  </a:lnTo>
                  <a:lnTo>
                    <a:pt x="38" y="23"/>
                  </a:lnTo>
                  <a:lnTo>
                    <a:pt x="38" y="23"/>
                  </a:lnTo>
                  <a:lnTo>
                    <a:pt x="38" y="23"/>
                  </a:lnTo>
                  <a:lnTo>
                    <a:pt x="49" y="12"/>
                  </a:lnTo>
                  <a:lnTo>
                    <a:pt x="60" y="5"/>
                  </a:lnTo>
                  <a:lnTo>
                    <a:pt x="69" y="2"/>
                  </a:lnTo>
                  <a:lnTo>
                    <a:pt x="76" y="0"/>
                  </a:lnTo>
                  <a:lnTo>
                    <a:pt x="84" y="1"/>
                  </a:lnTo>
                  <a:lnTo>
                    <a:pt x="89" y="2"/>
                  </a:lnTo>
                  <a:lnTo>
                    <a:pt x="95" y="5"/>
                  </a:lnTo>
                  <a:lnTo>
                    <a:pt x="100" y="9"/>
                  </a:lnTo>
                  <a:lnTo>
                    <a:pt x="100" y="9"/>
                  </a:lnTo>
                  <a:lnTo>
                    <a:pt x="100" y="9"/>
                  </a:lnTo>
                  <a:lnTo>
                    <a:pt x="100" y="9"/>
                  </a:lnTo>
                  <a:close/>
                  <a:moveTo>
                    <a:pt x="62" y="35"/>
                  </a:moveTo>
                  <a:lnTo>
                    <a:pt x="37" y="62"/>
                  </a:lnTo>
                  <a:lnTo>
                    <a:pt x="57" y="81"/>
                  </a:lnTo>
                  <a:lnTo>
                    <a:pt x="83" y="53"/>
                  </a:lnTo>
                  <a:lnTo>
                    <a:pt x="83" y="53"/>
                  </a:lnTo>
                  <a:lnTo>
                    <a:pt x="83" y="53"/>
                  </a:lnTo>
                  <a:lnTo>
                    <a:pt x="85" y="48"/>
                  </a:lnTo>
                  <a:lnTo>
                    <a:pt x="85" y="43"/>
                  </a:lnTo>
                  <a:lnTo>
                    <a:pt x="83" y="39"/>
                  </a:lnTo>
                  <a:lnTo>
                    <a:pt x="80" y="36"/>
                  </a:lnTo>
                  <a:lnTo>
                    <a:pt x="76" y="33"/>
                  </a:lnTo>
                  <a:lnTo>
                    <a:pt x="72" y="31"/>
                  </a:lnTo>
                  <a:lnTo>
                    <a:pt x="68" y="32"/>
                  </a:lnTo>
                  <a:lnTo>
                    <a:pt x="62" y="35"/>
                  </a:lnTo>
                  <a:lnTo>
                    <a:pt x="62" y="35"/>
                  </a:lnTo>
                  <a:lnTo>
                    <a:pt x="62" y="35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51" name="Freeform 227"/>
            <p:cNvSpPr>
              <a:spLocks/>
            </p:cNvSpPr>
            <p:nvPr/>
          </p:nvSpPr>
          <p:spPr bwMode="auto">
            <a:xfrm>
              <a:off x="4788" y="2185"/>
              <a:ext cx="45" cy="38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7" y="0"/>
                </a:cxn>
                <a:cxn ang="0">
                  <a:pos x="51" y="9"/>
                </a:cxn>
                <a:cxn ang="0">
                  <a:pos x="33" y="58"/>
                </a:cxn>
                <a:cxn ang="0">
                  <a:pos x="48" y="64"/>
                </a:cxn>
                <a:cxn ang="0">
                  <a:pos x="62" y="27"/>
                </a:cxn>
                <a:cxn ang="0">
                  <a:pos x="85" y="36"/>
                </a:cxn>
                <a:cxn ang="0">
                  <a:pos x="72" y="73"/>
                </a:cxn>
                <a:cxn ang="0">
                  <a:pos x="88" y="79"/>
                </a:cxn>
                <a:cxn ang="0">
                  <a:pos x="106" y="31"/>
                </a:cxn>
                <a:cxn ang="0">
                  <a:pos x="131" y="41"/>
                </a:cxn>
                <a:cxn ang="0">
                  <a:pos x="104" y="111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131" h="111">
                  <a:moveTo>
                    <a:pt x="0" y="72"/>
                  </a:moveTo>
                  <a:lnTo>
                    <a:pt x="27" y="0"/>
                  </a:lnTo>
                  <a:lnTo>
                    <a:pt x="51" y="9"/>
                  </a:lnTo>
                  <a:lnTo>
                    <a:pt x="33" y="58"/>
                  </a:lnTo>
                  <a:lnTo>
                    <a:pt x="48" y="64"/>
                  </a:lnTo>
                  <a:lnTo>
                    <a:pt x="62" y="27"/>
                  </a:lnTo>
                  <a:lnTo>
                    <a:pt x="85" y="36"/>
                  </a:lnTo>
                  <a:lnTo>
                    <a:pt x="72" y="73"/>
                  </a:lnTo>
                  <a:lnTo>
                    <a:pt x="88" y="79"/>
                  </a:lnTo>
                  <a:lnTo>
                    <a:pt x="106" y="31"/>
                  </a:lnTo>
                  <a:lnTo>
                    <a:pt x="131" y="41"/>
                  </a:lnTo>
                  <a:lnTo>
                    <a:pt x="104" y="111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52" name="Freeform 228"/>
            <p:cNvSpPr>
              <a:spLocks/>
            </p:cNvSpPr>
            <p:nvPr/>
          </p:nvSpPr>
          <p:spPr bwMode="auto">
            <a:xfrm>
              <a:off x="4814" y="2455"/>
              <a:ext cx="36" cy="28"/>
            </a:xfrm>
            <a:custGeom>
              <a:avLst/>
              <a:gdLst/>
              <a:ahLst/>
              <a:cxnLst>
                <a:cxn ang="0">
                  <a:pos x="110" y="23"/>
                </a:cxn>
                <a:cxn ang="0">
                  <a:pos x="14" y="80"/>
                </a:cxn>
                <a:cxn ang="0">
                  <a:pos x="0" y="57"/>
                </a:cxn>
                <a:cxn ang="0">
                  <a:pos x="96" y="0"/>
                </a:cxn>
                <a:cxn ang="0">
                  <a:pos x="110" y="23"/>
                </a:cxn>
                <a:cxn ang="0">
                  <a:pos x="110" y="23"/>
                </a:cxn>
                <a:cxn ang="0">
                  <a:pos x="110" y="23"/>
                </a:cxn>
              </a:cxnLst>
              <a:rect l="0" t="0" r="r" b="b"/>
              <a:pathLst>
                <a:path w="110" h="80">
                  <a:moveTo>
                    <a:pt x="110" y="23"/>
                  </a:moveTo>
                  <a:lnTo>
                    <a:pt x="14" y="80"/>
                  </a:lnTo>
                  <a:lnTo>
                    <a:pt x="0" y="57"/>
                  </a:lnTo>
                  <a:lnTo>
                    <a:pt x="96" y="0"/>
                  </a:lnTo>
                  <a:lnTo>
                    <a:pt x="110" y="23"/>
                  </a:lnTo>
                  <a:lnTo>
                    <a:pt x="110" y="23"/>
                  </a:lnTo>
                  <a:lnTo>
                    <a:pt x="110" y="23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53" name="Freeform 229"/>
            <p:cNvSpPr>
              <a:spLocks/>
            </p:cNvSpPr>
            <p:nvPr/>
          </p:nvSpPr>
          <p:spPr bwMode="auto">
            <a:xfrm>
              <a:off x="4993" y="1996"/>
              <a:ext cx="43" cy="45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3" y="21"/>
                </a:cxn>
                <a:cxn ang="0">
                  <a:pos x="90" y="75"/>
                </a:cxn>
                <a:cxn ang="0">
                  <a:pos x="69" y="7"/>
                </a:cxn>
                <a:cxn ang="0">
                  <a:pos x="94" y="0"/>
                </a:cxn>
                <a:cxn ang="0">
                  <a:pos x="128" y="106"/>
                </a:cxn>
                <a:cxn ang="0">
                  <a:pos x="104" y="114"/>
                </a:cxn>
                <a:cxn ang="0">
                  <a:pos x="38" y="62"/>
                </a:cxn>
                <a:cxn ang="0">
                  <a:pos x="58" y="128"/>
                </a:cxn>
                <a:cxn ang="0">
                  <a:pos x="33" y="135"/>
                </a:cxn>
                <a:cxn ang="0">
                  <a:pos x="0" y="29"/>
                </a:cxn>
                <a:cxn ang="0">
                  <a:pos x="0" y="29"/>
                </a:cxn>
              </a:cxnLst>
              <a:rect l="0" t="0" r="r" b="b"/>
              <a:pathLst>
                <a:path w="128" h="135">
                  <a:moveTo>
                    <a:pt x="0" y="29"/>
                  </a:moveTo>
                  <a:lnTo>
                    <a:pt x="23" y="21"/>
                  </a:lnTo>
                  <a:lnTo>
                    <a:pt x="90" y="75"/>
                  </a:lnTo>
                  <a:lnTo>
                    <a:pt x="69" y="7"/>
                  </a:lnTo>
                  <a:lnTo>
                    <a:pt x="94" y="0"/>
                  </a:lnTo>
                  <a:lnTo>
                    <a:pt x="128" y="106"/>
                  </a:lnTo>
                  <a:lnTo>
                    <a:pt x="104" y="114"/>
                  </a:lnTo>
                  <a:lnTo>
                    <a:pt x="38" y="62"/>
                  </a:lnTo>
                  <a:lnTo>
                    <a:pt x="58" y="128"/>
                  </a:lnTo>
                  <a:lnTo>
                    <a:pt x="33" y="135"/>
                  </a:lnTo>
                  <a:lnTo>
                    <a:pt x="0" y="2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54" name="Freeform 230"/>
            <p:cNvSpPr>
              <a:spLocks/>
            </p:cNvSpPr>
            <p:nvPr/>
          </p:nvSpPr>
          <p:spPr bwMode="auto">
            <a:xfrm>
              <a:off x="5307" y="2499"/>
              <a:ext cx="45" cy="42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53" y="0"/>
                </a:cxn>
                <a:cxn ang="0">
                  <a:pos x="72" y="18"/>
                </a:cxn>
                <a:cxn ang="0">
                  <a:pos x="35" y="56"/>
                </a:cxn>
                <a:cxn ang="0">
                  <a:pos x="47" y="68"/>
                </a:cxn>
                <a:cxn ang="0">
                  <a:pos x="75" y="39"/>
                </a:cxn>
                <a:cxn ang="0">
                  <a:pos x="93" y="56"/>
                </a:cxn>
                <a:cxn ang="0">
                  <a:pos x="66" y="85"/>
                </a:cxn>
                <a:cxn ang="0">
                  <a:pos x="79" y="98"/>
                </a:cxn>
                <a:cxn ang="0">
                  <a:pos x="115" y="61"/>
                </a:cxn>
                <a:cxn ang="0">
                  <a:pos x="133" y="79"/>
                </a:cxn>
                <a:cxn ang="0">
                  <a:pos x="81" y="132"/>
                </a:cxn>
                <a:cxn ang="0">
                  <a:pos x="0" y="56"/>
                </a:cxn>
                <a:cxn ang="0">
                  <a:pos x="0" y="56"/>
                </a:cxn>
              </a:cxnLst>
              <a:rect l="0" t="0" r="r" b="b"/>
              <a:pathLst>
                <a:path w="133" h="132">
                  <a:moveTo>
                    <a:pt x="0" y="56"/>
                  </a:moveTo>
                  <a:lnTo>
                    <a:pt x="53" y="0"/>
                  </a:lnTo>
                  <a:lnTo>
                    <a:pt x="72" y="18"/>
                  </a:lnTo>
                  <a:lnTo>
                    <a:pt x="35" y="56"/>
                  </a:lnTo>
                  <a:lnTo>
                    <a:pt x="47" y="68"/>
                  </a:lnTo>
                  <a:lnTo>
                    <a:pt x="75" y="39"/>
                  </a:lnTo>
                  <a:lnTo>
                    <a:pt x="93" y="56"/>
                  </a:lnTo>
                  <a:lnTo>
                    <a:pt x="66" y="85"/>
                  </a:lnTo>
                  <a:lnTo>
                    <a:pt x="79" y="98"/>
                  </a:lnTo>
                  <a:lnTo>
                    <a:pt x="115" y="61"/>
                  </a:lnTo>
                  <a:lnTo>
                    <a:pt x="133" y="79"/>
                  </a:lnTo>
                  <a:lnTo>
                    <a:pt x="81" y="132"/>
                  </a:lnTo>
                  <a:lnTo>
                    <a:pt x="0" y="56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55" name="Freeform 231"/>
            <p:cNvSpPr>
              <a:spLocks noEditPoints="1"/>
            </p:cNvSpPr>
            <p:nvPr/>
          </p:nvSpPr>
          <p:spPr bwMode="auto">
            <a:xfrm>
              <a:off x="4779" y="2225"/>
              <a:ext cx="130" cy="336"/>
            </a:xfrm>
            <a:custGeom>
              <a:avLst/>
              <a:gdLst/>
              <a:ahLst/>
              <a:cxnLst>
                <a:cxn ang="0">
                  <a:pos x="112" y="101"/>
                </a:cxn>
                <a:cxn ang="0">
                  <a:pos x="6" y="53"/>
                </a:cxn>
                <a:cxn ang="0">
                  <a:pos x="6" y="53"/>
                </a:cxn>
                <a:cxn ang="0">
                  <a:pos x="10" y="39"/>
                </a:cxn>
                <a:cxn ang="0">
                  <a:pos x="17" y="27"/>
                </a:cxn>
                <a:cxn ang="0">
                  <a:pos x="34" y="9"/>
                </a:cxn>
                <a:cxn ang="0">
                  <a:pos x="55" y="1"/>
                </a:cxn>
                <a:cxn ang="0">
                  <a:pos x="75" y="1"/>
                </a:cxn>
                <a:cxn ang="0">
                  <a:pos x="95" y="9"/>
                </a:cxn>
                <a:cxn ang="0">
                  <a:pos x="110" y="25"/>
                </a:cxn>
                <a:cxn ang="0">
                  <a:pos x="118" y="42"/>
                </a:cxn>
                <a:cxn ang="0">
                  <a:pos x="119" y="55"/>
                </a:cxn>
                <a:cxn ang="0">
                  <a:pos x="119" y="70"/>
                </a:cxn>
                <a:cxn ang="0">
                  <a:pos x="116" y="79"/>
                </a:cxn>
                <a:cxn ang="0">
                  <a:pos x="116" y="79"/>
                </a:cxn>
                <a:cxn ang="0">
                  <a:pos x="88" y="67"/>
                </a:cxn>
                <a:cxn ang="0">
                  <a:pos x="88" y="67"/>
                </a:cxn>
                <a:cxn ang="0">
                  <a:pos x="89" y="53"/>
                </a:cxn>
                <a:cxn ang="0">
                  <a:pos x="87" y="42"/>
                </a:cxn>
                <a:cxn ang="0">
                  <a:pos x="81" y="33"/>
                </a:cxn>
                <a:cxn ang="0">
                  <a:pos x="72" y="29"/>
                </a:cxn>
                <a:cxn ang="0">
                  <a:pos x="62" y="28"/>
                </a:cxn>
                <a:cxn ang="0">
                  <a:pos x="51" y="31"/>
                </a:cxn>
                <a:cxn ang="0">
                  <a:pos x="43" y="40"/>
                </a:cxn>
                <a:cxn ang="0">
                  <a:pos x="36" y="55"/>
                </a:cxn>
                <a:cxn ang="0">
                  <a:pos x="36" y="55"/>
                </a:cxn>
                <a:cxn ang="0">
                  <a:pos x="287" y="981"/>
                </a:cxn>
                <a:cxn ang="0">
                  <a:pos x="353" y="884"/>
                </a:cxn>
                <a:cxn ang="0">
                  <a:pos x="369" y="901"/>
                </a:cxn>
                <a:cxn ang="0">
                  <a:pos x="374" y="907"/>
                </a:cxn>
                <a:cxn ang="0">
                  <a:pos x="382" y="919"/>
                </a:cxn>
                <a:cxn ang="0">
                  <a:pos x="389" y="936"/>
                </a:cxn>
                <a:cxn ang="0">
                  <a:pos x="389" y="959"/>
                </a:cxn>
                <a:cxn ang="0">
                  <a:pos x="381" y="980"/>
                </a:cxn>
                <a:cxn ang="0">
                  <a:pos x="366" y="995"/>
                </a:cxn>
                <a:cxn ang="0">
                  <a:pos x="346" y="1004"/>
                </a:cxn>
                <a:cxn ang="0">
                  <a:pos x="323" y="1002"/>
                </a:cxn>
                <a:cxn ang="0">
                  <a:pos x="311" y="998"/>
                </a:cxn>
                <a:cxn ang="0">
                  <a:pos x="299" y="990"/>
                </a:cxn>
                <a:cxn ang="0">
                  <a:pos x="287" y="981"/>
                </a:cxn>
                <a:cxn ang="0">
                  <a:pos x="287" y="981"/>
                </a:cxn>
                <a:cxn ang="0">
                  <a:pos x="350" y="925"/>
                </a:cxn>
                <a:cxn ang="0">
                  <a:pos x="312" y="962"/>
                </a:cxn>
                <a:cxn ang="0">
                  <a:pos x="317" y="968"/>
                </a:cxn>
                <a:cxn ang="0">
                  <a:pos x="328" y="974"/>
                </a:cxn>
                <a:cxn ang="0">
                  <a:pos x="339" y="975"/>
                </a:cxn>
                <a:cxn ang="0">
                  <a:pos x="349" y="972"/>
                </a:cxn>
                <a:cxn ang="0">
                  <a:pos x="357" y="965"/>
                </a:cxn>
                <a:cxn ang="0">
                  <a:pos x="361" y="957"/>
                </a:cxn>
                <a:cxn ang="0">
                  <a:pos x="361" y="945"/>
                </a:cxn>
                <a:cxn ang="0">
                  <a:pos x="356" y="932"/>
                </a:cxn>
                <a:cxn ang="0">
                  <a:pos x="350" y="925"/>
                </a:cxn>
              </a:cxnLst>
              <a:rect l="0" t="0" r="r" b="b"/>
              <a:pathLst>
                <a:path w="390" h="1005">
                  <a:moveTo>
                    <a:pt x="116" y="79"/>
                  </a:moveTo>
                  <a:lnTo>
                    <a:pt x="112" y="101"/>
                  </a:lnTo>
                  <a:lnTo>
                    <a:pt x="0" y="75"/>
                  </a:lnTo>
                  <a:lnTo>
                    <a:pt x="6" y="53"/>
                  </a:lnTo>
                  <a:lnTo>
                    <a:pt x="6" y="53"/>
                  </a:lnTo>
                  <a:lnTo>
                    <a:pt x="6" y="53"/>
                  </a:lnTo>
                  <a:lnTo>
                    <a:pt x="8" y="45"/>
                  </a:lnTo>
                  <a:lnTo>
                    <a:pt x="10" y="39"/>
                  </a:lnTo>
                  <a:lnTo>
                    <a:pt x="13" y="32"/>
                  </a:lnTo>
                  <a:lnTo>
                    <a:pt x="17" y="27"/>
                  </a:lnTo>
                  <a:lnTo>
                    <a:pt x="24" y="17"/>
                  </a:lnTo>
                  <a:lnTo>
                    <a:pt x="34" y="9"/>
                  </a:lnTo>
                  <a:lnTo>
                    <a:pt x="44" y="4"/>
                  </a:lnTo>
                  <a:lnTo>
                    <a:pt x="55" y="1"/>
                  </a:lnTo>
                  <a:lnTo>
                    <a:pt x="64" y="0"/>
                  </a:lnTo>
                  <a:lnTo>
                    <a:pt x="75" y="1"/>
                  </a:lnTo>
                  <a:lnTo>
                    <a:pt x="86" y="4"/>
                  </a:lnTo>
                  <a:lnTo>
                    <a:pt x="95" y="9"/>
                  </a:lnTo>
                  <a:lnTo>
                    <a:pt x="103" y="16"/>
                  </a:lnTo>
                  <a:lnTo>
                    <a:pt x="110" y="25"/>
                  </a:lnTo>
                  <a:lnTo>
                    <a:pt x="115" y="35"/>
                  </a:lnTo>
                  <a:lnTo>
                    <a:pt x="118" y="42"/>
                  </a:lnTo>
                  <a:lnTo>
                    <a:pt x="119" y="48"/>
                  </a:lnTo>
                  <a:lnTo>
                    <a:pt x="119" y="55"/>
                  </a:lnTo>
                  <a:lnTo>
                    <a:pt x="119" y="63"/>
                  </a:lnTo>
                  <a:lnTo>
                    <a:pt x="119" y="70"/>
                  </a:lnTo>
                  <a:lnTo>
                    <a:pt x="116" y="79"/>
                  </a:lnTo>
                  <a:lnTo>
                    <a:pt x="116" y="79"/>
                  </a:lnTo>
                  <a:lnTo>
                    <a:pt x="116" y="79"/>
                  </a:lnTo>
                  <a:lnTo>
                    <a:pt x="116" y="79"/>
                  </a:lnTo>
                  <a:close/>
                  <a:moveTo>
                    <a:pt x="36" y="55"/>
                  </a:moveTo>
                  <a:lnTo>
                    <a:pt x="88" y="67"/>
                  </a:lnTo>
                  <a:lnTo>
                    <a:pt x="88" y="67"/>
                  </a:lnTo>
                  <a:lnTo>
                    <a:pt x="88" y="67"/>
                  </a:lnTo>
                  <a:lnTo>
                    <a:pt x="89" y="60"/>
                  </a:lnTo>
                  <a:lnTo>
                    <a:pt x="89" y="53"/>
                  </a:lnTo>
                  <a:lnTo>
                    <a:pt x="88" y="47"/>
                  </a:lnTo>
                  <a:lnTo>
                    <a:pt x="87" y="42"/>
                  </a:lnTo>
                  <a:lnTo>
                    <a:pt x="84" y="38"/>
                  </a:lnTo>
                  <a:lnTo>
                    <a:pt x="81" y="33"/>
                  </a:lnTo>
                  <a:lnTo>
                    <a:pt x="76" y="30"/>
                  </a:lnTo>
                  <a:lnTo>
                    <a:pt x="72" y="29"/>
                  </a:lnTo>
                  <a:lnTo>
                    <a:pt x="67" y="28"/>
                  </a:lnTo>
                  <a:lnTo>
                    <a:pt x="62" y="28"/>
                  </a:lnTo>
                  <a:lnTo>
                    <a:pt x="57" y="29"/>
                  </a:lnTo>
                  <a:lnTo>
                    <a:pt x="51" y="31"/>
                  </a:lnTo>
                  <a:lnTo>
                    <a:pt x="47" y="35"/>
                  </a:lnTo>
                  <a:lnTo>
                    <a:pt x="43" y="40"/>
                  </a:lnTo>
                  <a:lnTo>
                    <a:pt x="39" y="46"/>
                  </a:lnTo>
                  <a:lnTo>
                    <a:pt x="36" y="55"/>
                  </a:lnTo>
                  <a:lnTo>
                    <a:pt x="36" y="55"/>
                  </a:lnTo>
                  <a:lnTo>
                    <a:pt x="36" y="55"/>
                  </a:lnTo>
                  <a:lnTo>
                    <a:pt x="36" y="55"/>
                  </a:lnTo>
                  <a:close/>
                  <a:moveTo>
                    <a:pt x="287" y="981"/>
                  </a:moveTo>
                  <a:lnTo>
                    <a:pt x="271" y="964"/>
                  </a:lnTo>
                  <a:lnTo>
                    <a:pt x="353" y="884"/>
                  </a:lnTo>
                  <a:lnTo>
                    <a:pt x="369" y="901"/>
                  </a:lnTo>
                  <a:lnTo>
                    <a:pt x="369" y="901"/>
                  </a:lnTo>
                  <a:lnTo>
                    <a:pt x="369" y="901"/>
                  </a:lnTo>
                  <a:lnTo>
                    <a:pt x="374" y="907"/>
                  </a:lnTo>
                  <a:lnTo>
                    <a:pt x="378" y="912"/>
                  </a:lnTo>
                  <a:lnTo>
                    <a:pt x="382" y="919"/>
                  </a:lnTo>
                  <a:lnTo>
                    <a:pt x="385" y="924"/>
                  </a:lnTo>
                  <a:lnTo>
                    <a:pt x="389" y="936"/>
                  </a:lnTo>
                  <a:lnTo>
                    <a:pt x="390" y="948"/>
                  </a:lnTo>
                  <a:lnTo>
                    <a:pt x="389" y="959"/>
                  </a:lnTo>
                  <a:lnTo>
                    <a:pt x="386" y="970"/>
                  </a:lnTo>
                  <a:lnTo>
                    <a:pt x="381" y="980"/>
                  </a:lnTo>
                  <a:lnTo>
                    <a:pt x="374" y="988"/>
                  </a:lnTo>
                  <a:lnTo>
                    <a:pt x="366" y="995"/>
                  </a:lnTo>
                  <a:lnTo>
                    <a:pt x="357" y="1000"/>
                  </a:lnTo>
                  <a:lnTo>
                    <a:pt x="346" y="1004"/>
                  </a:lnTo>
                  <a:lnTo>
                    <a:pt x="335" y="1005"/>
                  </a:lnTo>
                  <a:lnTo>
                    <a:pt x="323" y="1002"/>
                  </a:lnTo>
                  <a:lnTo>
                    <a:pt x="317" y="1000"/>
                  </a:lnTo>
                  <a:lnTo>
                    <a:pt x="311" y="998"/>
                  </a:lnTo>
                  <a:lnTo>
                    <a:pt x="306" y="995"/>
                  </a:lnTo>
                  <a:lnTo>
                    <a:pt x="299" y="990"/>
                  </a:lnTo>
                  <a:lnTo>
                    <a:pt x="292" y="986"/>
                  </a:lnTo>
                  <a:lnTo>
                    <a:pt x="287" y="981"/>
                  </a:lnTo>
                  <a:lnTo>
                    <a:pt x="287" y="981"/>
                  </a:lnTo>
                  <a:lnTo>
                    <a:pt x="287" y="981"/>
                  </a:lnTo>
                  <a:lnTo>
                    <a:pt x="287" y="981"/>
                  </a:lnTo>
                  <a:close/>
                  <a:moveTo>
                    <a:pt x="350" y="925"/>
                  </a:moveTo>
                  <a:lnTo>
                    <a:pt x="312" y="962"/>
                  </a:lnTo>
                  <a:lnTo>
                    <a:pt x="312" y="962"/>
                  </a:lnTo>
                  <a:lnTo>
                    <a:pt x="312" y="962"/>
                  </a:lnTo>
                  <a:lnTo>
                    <a:pt x="317" y="968"/>
                  </a:lnTo>
                  <a:lnTo>
                    <a:pt x="323" y="971"/>
                  </a:lnTo>
                  <a:lnTo>
                    <a:pt x="328" y="974"/>
                  </a:lnTo>
                  <a:lnTo>
                    <a:pt x="334" y="975"/>
                  </a:lnTo>
                  <a:lnTo>
                    <a:pt x="339" y="975"/>
                  </a:lnTo>
                  <a:lnTo>
                    <a:pt x="345" y="974"/>
                  </a:lnTo>
                  <a:lnTo>
                    <a:pt x="349" y="972"/>
                  </a:lnTo>
                  <a:lnTo>
                    <a:pt x="353" y="970"/>
                  </a:lnTo>
                  <a:lnTo>
                    <a:pt x="357" y="965"/>
                  </a:lnTo>
                  <a:lnTo>
                    <a:pt x="359" y="961"/>
                  </a:lnTo>
                  <a:lnTo>
                    <a:pt x="361" y="957"/>
                  </a:lnTo>
                  <a:lnTo>
                    <a:pt x="361" y="951"/>
                  </a:lnTo>
                  <a:lnTo>
                    <a:pt x="361" y="945"/>
                  </a:lnTo>
                  <a:lnTo>
                    <a:pt x="359" y="938"/>
                  </a:lnTo>
                  <a:lnTo>
                    <a:pt x="356" y="932"/>
                  </a:lnTo>
                  <a:lnTo>
                    <a:pt x="350" y="925"/>
                  </a:lnTo>
                  <a:lnTo>
                    <a:pt x="350" y="925"/>
                  </a:lnTo>
                  <a:lnTo>
                    <a:pt x="350" y="925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56" name="Freeform 232"/>
            <p:cNvSpPr>
              <a:spLocks/>
            </p:cNvSpPr>
            <p:nvPr/>
          </p:nvSpPr>
          <p:spPr bwMode="auto">
            <a:xfrm>
              <a:off x="4844" y="2495"/>
              <a:ext cx="45" cy="43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136" y="59"/>
                </a:cxn>
                <a:cxn ang="0">
                  <a:pos x="116" y="75"/>
                </a:cxn>
                <a:cxn ang="0">
                  <a:pos x="81" y="35"/>
                </a:cxn>
                <a:cxn ang="0">
                  <a:pos x="68" y="47"/>
                </a:cxn>
                <a:cxn ang="0">
                  <a:pos x="94" y="76"/>
                </a:cxn>
                <a:cxn ang="0">
                  <a:pos x="75" y="92"/>
                </a:cxn>
                <a:cxn ang="0">
                  <a:pos x="50" y="63"/>
                </a:cxn>
                <a:cxn ang="0">
                  <a:pos x="36" y="74"/>
                </a:cxn>
                <a:cxn ang="0">
                  <a:pos x="68" y="113"/>
                </a:cxn>
                <a:cxn ang="0">
                  <a:pos x="49" y="130"/>
                </a:cxn>
                <a:cxn ang="0">
                  <a:pos x="0" y="73"/>
                </a:cxn>
                <a:cxn ang="0">
                  <a:pos x="85" y="0"/>
                </a:cxn>
                <a:cxn ang="0">
                  <a:pos x="85" y="0"/>
                </a:cxn>
              </a:cxnLst>
              <a:rect l="0" t="0" r="r" b="b"/>
              <a:pathLst>
                <a:path w="136" h="130">
                  <a:moveTo>
                    <a:pt x="85" y="0"/>
                  </a:moveTo>
                  <a:lnTo>
                    <a:pt x="136" y="59"/>
                  </a:lnTo>
                  <a:lnTo>
                    <a:pt x="116" y="75"/>
                  </a:lnTo>
                  <a:lnTo>
                    <a:pt x="81" y="35"/>
                  </a:lnTo>
                  <a:lnTo>
                    <a:pt x="68" y="47"/>
                  </a:lnTo>
                  <a:lnTo>
                    <a:pt x="94" y="76"/>
                  </a:lnTo>
                  <a:lnTo>
                    <a:pt x="75" y="92"/>
                  </a:lnTo>
                  <a:lnTo>
                    <a:pt x="50" y="63"/>
                  </a:lnTo>
                  <a:lnTo>
                    <a:pt x="36" y="74"/>
                  </a:lnTo>
                  <a:lnTo>
                    <a:pt x="68" y="113"/>
                  </a:lnTo>
                  <a:lnTo>
                    <a:pt x="49" y="130"/>
                  </a:lnTo>
                  <a:lnTo>
                    <a:pt x="0" y="73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57" name="Freeform 233"/>
            <p:cNvSpPr>
              <a:spLocks/>
            </p:cNvSpPr>
            <p:nvPr/>
          </p:nvSpPr>
          <p:spPr bwMode="auto">
            <a:xfrm>
              <a:off x="4918" y="2560"/>
              <a:ext cx="42" cy="39"/>
            </a:xfrm>
            <a:custGeom>
              <a:avLst/>
              <a:gdLst/>
              <a:ahLst/>
              <a:cxnLst>
                <a:cxn ang="0">
                  <a:pos x="72" y="27"/>
                </a:cxn>
                <a:cxn ang="0">
                  <a:pos x="78" y="25"/>
                </a:cxn>
                <a:cxn ang="0">
                  <a:pos x="87" y="29"/>
                </a:cxn>
                <a:cxn ang="0">
                  <a:pos x="94" y="37"/>
                </a:cxn>
                <a:cxn ang="0">
                  <a:pos x="104" y="51"/>
                </a:cxn>
                <a:cxn ang="0">
                  <a:pos x="126" y="40"/>
                </a:cxn>
                <a:cxn ang="0">
                  <a:pos x="118" y="27"/>
                </a:cxn>
                <a:cxn ang="0">
                  <a:pos x="98" y="9"/>
                </a:cxn>
                <a:cxn ang="0">
                  <a:pos x="81" y="2"/>
                </a:cxn>
                <a:cxn ang="0">
                  <a:pos x="70" y="0"/>
                </a:cxn>
                <a:cxn ang="0">
                  <a:pos x="60" y="2"/>
                </a:cxn>
                <a:cxn ang="0">
                  <a:pos x="50" y="8"/>
                </a:cxn>
                <a:cxn ang="0">
                  <a:pos x="45" y="11"/>
                </a:cxn>
                <a:cxn ang="0">
                  <a:pos x="38" y="23"/>
                </a:cxn>
                <a:cxn ang="0">
                  <a:pos x="37" y="35"/>
                </a:cxn>
                <a:cxn ang="0">
                  <a:pos x="42" y="48"/>
                </a:cxn>
                <a:cxn ang="0">
                  <a:pos x="55" y="63"/>
                </a:cxn>
                <a:cxn ang="0">
                  <a:pos x="63" y="72"/>
                </a:cxn>
                <a:cxn ang="0">
                  <a:pos x="66" y="80"/>
                </a:cxn>
                <a:cxn ang="0">
                  <a:pos x="66" y="86"/>
                </a:cxn>
                <a:cxn ang="0">
                  <a:pos x="64" y="90"/>
                </a:cxn>
                <a:cxn ang="0">
                  <a:pos x="60" y="93"/>
                </a:cxn>
                <a:cxn ang="0">
                  <a:pos x="53" y="92"/>
                </a:cxn>
                <a:cxn ang="0">
                  <a:pos x="45" y="88"/>
                </a:cxn>
                <a:cxn ang="0">
                  <a:pos x="38" y="82"/>
                </a:cxn>
                <a:cxn ang="0">
                  <a:pos x="26" y="69"/>
                </a:cxn>
                <a:cxn ang="0">
                  <a:pos x="23" y="63"/>
                </a:cxn>
                <a:cxn ang="0">
                  <a:pos x="0" y="75"/>
                </a:cxn>
                <a:cxn ang="0">
                  <a:pos x="2" y="80"/>
                </a:cxn>
                <a:cxn ang="0">
                  <a:pos x="13" y="95"/>
                </a:cxn>
                <a:cxn ang="0">
                  <a:pos x="35" y="111"/>
                </a:cxn>
                <a:cxn ang="0">
                  <a:pos x="48" y="117"/>
                </a:cxn>
                <a:cxn ang="0">
                  <a:pos x="61" y="118"/>
                </a:cxn>
                <a:cxn ang="0">
                  <a:pos x="73" y="115"/>
                </a:cxn>
                <a:cxn ang="0">
                  <a:pos x="83" y="109"/>
                </a:cxn>
                <a:cxn ang="0">
                  <a:pos x="91" y="100"/>
                </a:cxn>
                <a:cxn ang="0">
                  <a:pos x="95" y="90"/>
                </a:cxn>
                <a:cxn ang="0">
                  <a:pos x="96" y="80"/>
                </a:cxn>
                <a:cxn ang="0">
                  <a:pos x="91" y="65"/>
                </a:cxn>
                <a:cxn ang="0">
                  <a:pos x="79" y="53"/>
                </a:cxn>
                <a:cxn ang="0">
                  <a:pos x="69" y="38"/>
                </a:cxn>
                <a:cxn ang="0">
                  <a:pos x="68" y="31"/>
                </a:cxn>
                <a:cxn ang="0">
                  <a:pos x="72" y="27"/>
                </a:cxn>
              </a:cxnLst>
              <a:rect l="0" t="0" r="r" b="b"/>
              <a:pathLst>
                <a:path w="126" h="118">
                  <a:moveTo>
                    <a:pt x="72" y="27"/>
                  </a:moveTo>
                  <a:lnTo>
                    <a:pt x="72" y="27"/>
                  </a:lnTo>
                  <a:lnTo>
                    <a:pt x="75" y="25"/>
                  </a:lnTo>
                  <a:lnTo>
                    <a:pt x="78" y="25"/>
                  </a:lnTo>
                  <a:lnTo>
                    <a:pt x="82" y="26"/>
                  </a:lnTo>
                  <a:lnTo>
                    <a:pt x="87" y="29"/>
                  </a:lnTo>
                  <a:lnTo>
                    <a:pt x="90" y="33"/>
                  </a:lnTo>
                  <a:lnTo>
                    <a:pt x="94" y="37"/>
                  </a:lnTo>
                  <a:lnTo>
                    <a:pt x="104" y="51"/>
                  </a:lnTo>
                  <a:lnTo>
                    <a:pt x="104" y="51"/>
                  </a:lnTo>
                  <a:lnTo>
                    <a:pt x="126" y="40"/>
                  </a:lnTo>
                  <a:lnTo>
                    <a:pt x="126" y="40"/>
                  </a:lnTo>
                  <a:lnTo>
                    <a:pt x="126" y="40"/>
                  </a:lnTo>
                  <a:lnTo>
                    <a:pt x="118" y="27"/>
                  </a:lnTo>
                  <a:lnTo>
                    <a:pt x="108" y="18"/>
                  </a:lnTo>
                  <a:lnTo>
                    <a:pt x="98" y="9"/>
                  </a:lnTo>
                  <a:lnTo>
                    <a:pt x="87" y="4"/>
                  </a:lnTo>
                  <a:lnTo>
                    <a:pt x="81" y="2"/>
                  </a:lnTo>
                  <a:lnTo>
                    <a:pt x="76" y="1"/>
                  </a:lnTo>
                  <a:lnTo>
                    <a:pt x="70" y="0"/>
                  </a:lnTo>
                  <a:lnTo>
                    <a:pt x="65" y="1"/>
                  </a:lnTo>
                  <a:lnTo>
                    <a:pt x="60" y="2"/>
                  </a:lnTo>
                  <a:lnTo>
                    <a:pt x="54" y="5"/>
                  </a:lnTo>
                  <a:lnTo>
                    <a:pt x="50" y="8"/>
                  </a:lnTo>
                  <a:lnTo>
                    <a:pt x="45" y="11"/>
                  </a:lnTo>
                  <a:lnTo>
                    <a:pt x="45" y="11"/>
                  </a:lnTo>
                  <a:lnTo>
                    <a:pt x="41" y="18"/>
                  </a:lnTo>
                  <a:lnTo>
                    <a:pt x="38" y="23"/>
                  </a:lnTo>
                  <a:lnTo>
                    <a:pt x="37" y="29"/>
                  </a:lnTo>
                  <a:lnTo>
                    <a:pt x="37" y="35"/>
                  </a:lnTo>
                  <a:lnTo>
                    <a:pt x="39" y="42"/>
                  </a:lnTo>
                  <a:lnTo>
                    <a:pt x="42" y="48"/>
                  </a:lnTo>
                  <a:lnTo>
                    <a:pt x="48" y="56"/>
                  </a:lnTo>
                  <a:lnTo>
                    <a:pt x="55" y="63"/>
                  </a:lnTo>
                  <a:lnTo>
                    <a:pt x="55" y="63"/>
                  </a:lnTo>
                  <a:lnTo>
                    <a:pt x="63" y="72"/>
                  </a:lnTo>
                  <a:lnTo>
                    <a:pt x="65" y="76"/>
                  </a:lnTo>
                  <a:lnTo>
                    <a:pt x="66" y="80"/>
                  </a:lnTo>
                  <a:lnTo>
                    <a:pt x="66" y="83"/>
                  </a:lnTo>
                  <a:lnTo>
                    <a:pt x="66" y="86"/>
                  </a:lnTo>
                  <a:lnTo>
                    <a:pt x="65" y="88"/>
                  </a:lnTo>
                  <a:lnTo>
                    <a:pt x="64" y="90"/>
                  </a:lnTo>
                  <a:lnTo>
                    <a:pt x="62" y="92"/>
                  </a:lnTo>
                  <a:lnTo>
                    <a:pt x="60" y="93"/>
                  </a:lnTo>
                  <a:lnTo>
                    <a:pt x="56" y="93"/>
                  </a:lnTo>
                  <a:lnTo>
                    <a:pt x="53" y="92"/>
                  </a:lnTo>
                  <a:lnTo>
                    <a:pt x="50" y="90"/>
                  </a:lnTo>
                  <a:lnTo>
                    <a:pt x="45" y="88"/>
                  </a:lnTo>
                  <a:lnTo>
                    <a:pt x="38" y="82"/>
                  </a:lnTo>
                  <a:lnTo>
                    <a:pt x="38" y="82"/>
                  </a:lnTo>
                  <a:lnTo>
                    <a:pt x="30" y="75"/>
                  </a:lnTo>
                  <a:lnTo>
                    <a:pt x="26" y="69"/>
                  </a:lnTo>
                  <a:lnTo>
                    <a:pt x="23" y="63"/>
                  </a:lnTo>
                  <a:lnTo>
                    <a:pt x="23" y="63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2" y="80"/>
                  </a:lnTo>
                  <a:lnTo>
                    <a:pt x="5" y="85"/>
                  </a:lnTo>
                  <a:lnTo>
                    <a:pt x="13" y="95"/>
                  </a:lnTo>
                  <a:lnTo>
                    <a:pt x="24" y="103"/>
                  </a:lnTo>
                  <a:lnTo>
                    <a:pt x="35" y="111"/>
                  </a:lnTo>
                  <a:lnTo>
                    <a:pt x="41" y="114"/>
                  </a:lnTo>
                  <a:lnTo>
                    <a:pt x="48" y="117"/>
                  </a:lnTo>
                  <a:lnTo>
                    <a:pt x="54" y="118"/>
                  </a:lnTo>
                  <a:lnTo>
                    <a:pt x="61" y="118"/>
                  </a:lnTo>
                  <a:lnTo>
                    <a:pt x="66" y="118"/>
                  </a:lnTo>
                  <a:lnTo>
                    <a:pt x="73" y="115"/>
                  </a:lnTo>
                  <a:lnTo>
                    <a:pt x="78" y="113"/>
                  </a:lnTo>
                  <a:lnTo>
                    <a:pt x="83" y="109"/>
                  </a:lnTo>
                  <a:lnTo>
                    <a:pt x="83" y="109"/>
                  </a:lnTo>
                  <a:lnTo>
                    <a:pt x="91" y="100"/>
                  </a:lnTo>
                  <a:lnTo>
                    <a:pt x="94" y="96"/>
                  </a:lnTo>
                  <a:lnTo>
                    <a:pt x="95" y="90"/>
                  </a:lnTo>
                  <a:lnTo>
                    <a:pt x="96" y="86"/>
                  </a:lnTo>
                  <a:lnTo>
                    <a:pt x="96" y="80"/>
                  </a:lnTo>
                  <a:lnTo>
                    <a:pt x="94" y="73"/>
                  </a:lnTo>
                  <a:lnTo>
                    <a:pt x="91" y="65"/>
                  </a:lnTo>
                  <a:lnTo>
                    <a:pt x="91" y="65"/>
                  </a:lnTo>
                  <a:lnTo>
                    <a:pt x="79" y="53"/>
                  </a:lnTo>
                  <a:lnTo>
                    <a:pt x="72" y="43"/>
                  </a:lnTo>
                  <a:lnTo>
                    <a:pt x="69" y="38"/>
                  </a:lnTo>
                  <a:lnTo>
                    <a:pt x="68" y="35"/>
                  </a:lnTo>
                  <a:lnTo>
                    <a:pt x="68" y="31"/>
                  </a:lnTo>
                  <a:lnTo>
                    <a:pt x="72" y="27"/>
                  </a:lnTo>
                  <a:lnTo>
                    <a:pt x="72" y="27"/>
                  </a:lnTo>
                  <a:lnTo>
                    <a:pt x="72" y="27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58" name="Freeform 234"/>
            <p:cNvSpPr>
              <a:spLocks/>
            </p:cNvSpPr>
            <p:nvPr/>
          </p:nvSpPr>
          <p:spPr bwMode="auto">
            <a:xfrm>
              <a:off x="4881" y="2051"/>
              <a:ext cx="38" cy="42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88" y="20"/>
                </a:cxn>
                <a:cxn ang="0">
                  <a:pos x="61" y="41"/>
                </a:cxn>
                <a:cxn ang="0">
                  <a:pos x="117" y="107"/>
                </a:cxn>
                <a:cxn ang="0">
                  <a:pos x="96" y="124"/>
                </a:cxn>
                <a:cxn ang="0">
                  <a:pos x="42" y="58"/>
                </a:cxn>
                <a:cxn ang="0">
                  <a:pos x="17" y="80"/>
                </a:cxn>
                <a:cxn ang="0">
                  <a:pos x="0" y="60"/>
                </a:cxn>
                <a:cxn ang="0">
                  <a:pos x="70" y="0"/>
                </a:cxn>
                <a:cxn ang="0">
                  <a:pos x="70" y="0"/>
                </a:cxn>
              </a:cxnLst>
              <a:rect l="0" t="0" r="r" b="b"/>
              <a:pathLst>
                <a:path w="117" h="124">
                  <a:moveTo>
                    <a:pt x="70" y="0"/>
                  </a:moveTo>
                  <a:lnTo>
                    <a:pt x="88" y="20"/>
                  </a:lnTo>
                  <a:lnTo>
                    <a:pt x="61" y="41"/>
                  </a:lnTo>
                  <a:lnTo>
                    <a:pt x="117" y="107"/>
                  </a:lnTo>
                  <a:lnTo>
                    <a:pt x="96" y="124"/>
                  </a:lnTo>
                  <a:lnTo>
                    <a:pt x="42" y="58"/>
                  </a:lnTo>
                  <a:lnTo>
                    <a:pt x="17" y="80"/>
                  </a:lnTo>
                  <a:lnTo>
                    <a:pt x="0" y="60"/>
                  </a:lnTo>
                  <a:lnTo>
                    <a:pt x="70" y="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59" name="Freeform 235"/>
            <p:cNvSpPr>
              <a:spLocks/>
            </p:cNvSpPr>
            <p:nvPr/>
          </p:nvSpPr>
          <p:spPr bwMode="auto">
            <a:xfrm>
              <a:off x="4828" y="2467"/>
              <a:ext cx="42" cy="38"/>
            </a:xfrm>
            <a:custGeom>
              <a:avLst/>
              <a:gdLst/>
              <a:ahLst/>
              <a:cxnLst>
                <a:cxn ang="0">
                  <a:pos x="126" y="75"/>
                </a:cxn>
                <a:cxn ang="0">
                  <a:pos x="104" y="90"/>
                </a:cxn>
                <a:cxn ang="0">
                  <a:pos x="86" y="63"/>
                </a:cxn>
                <a:cxn ang="0">
                  <a:pos x="15" y="113"/>
                </a:cxn>
                <a:cxn ang="0">
                  <a:pos x="0" y="91"/>
                </a:cxn>
                <a:cxn ang="0">
                  <a:pos x="71" y="41"/>
                </a:cxn>
                <a:cxn ang="0">
                  <a:pos x="51" y="15"/>
                </a:cxn>
                <a:cxn ang="0">
                  <a:pos x="73" y="0"/>
                </a:cxn>
                <a:cxn ang="0">
                  <a:pos x="126" y="75"/>
                </a:cxn>
                <a:cxn ang="0">
                  <a:pos x="126" y="75"/>
                </a:cxn>
              </a:cxnLst>
              <a:rect l="0" t="0" r="r" b="b"/>
              <a:pathLst>
                <a:path w="126" h="113">
                  <a:moveTo>
                    <a:pt x="126" y="75"/>
                  </a:moveTo>
                  <a:lnTo>
                    <a:pt x="104" y="90"/>
                  </a:lnTo>
                  <a:lnTo>
                    <a:pt x="86" y="63"/>
                  </a:lnTo>
                  <a:lnTo>
                    <a:pt x="15" y="113"/>
                  </a:lnTo>
                  <a:lnTo>
                    <a:pt x="0" y="91"/>
                  </a:lnTo>
                  <a:lnTo>
                    <a:pt x="71" y="41"/>
                  </a:lnTo>
                  <a:lnTo>
                    <a:pt x="51" y="15"/>
                  </a:lnTo>
                  <a:lnTo>
                    <a:pt x="73" y="0"/>
                  </a:lnTo>
                  <a:lnTo>
                    <a:pt x="126" y="75"/>
                  </a:lnTo>
                  <a:lnTo>
                    <a:pt x="126" y="75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60" name="Freeform 236"/>
            <p:cNvSpPr>
              <a:spLocks/>
            </p:cNvSpPr>
            <p:nvPr/>
          </p:nvSpPr>
          <p:spPr bwMode="auto">
            <a:xfrm>
              <a:off x="4960" y="2574"/>
              <a:ext cx="34" cy="42"/>
            </a:xfrm>
            <a:custGeom>
              <a:avLst/>
              <a:gdLst/>
              <a:ahLst/>
              <a:cxnLst>
                <a:cxn ang="0">
                  <a:pos x="100" y="36"/>
                </a:cxn>
                <a:cxn ang="0">
                  <a:pos x="89" y="60"/>
                </a:cxn>
                <a:cxn ang="0">
                  <a:pos x="59" y="47"/>
                </a:cxn>
                <a:cxn ang="0">
                  <a:pos x="25" y="126"/>
                </a:cxn>
                <a:cxn ang="0">
                  <a:pos x="0" y="115"/>
                </a:cxn>
                <a:cxn ang="0">
                  <a:pos x="36" y="36"/>
                </a:cxn>
                <a:cxn ang="0">
                  <a:pos x="5" y="23"/>
                </a:cxn>
                <a:cxn ang="0">
                  <a:pos x="16" y="0"/>
                </a:cxn>
                <a:cxn ang="0">
                  <a:pos x="100" y="36"/>
                </a:cxn>
                <a:cxn ang="0">
                  <a:pos x="100" y="36"/>
                </a:cxn>
              </a:cxnLst>
              <a:rect l="0" t="0" r="r" b="b"/>
              <a:pathLst>
                <a:path w="100" h="126">
                  <a:moveTo>
                    <a:pt x="100" y="36"/>
                  </a:moveTo>
                  <a:lnTo>
                    <a:pt x="89" y="60"/>
                  </a:lnTo>
                  <a:lnTo>
                    <a:pt x="59" y="47"/>
                  </a:lnTo>
                  <a:lnTo>
                    <a:pt x="25" y="126"/>
                  </a:lnTo>
                  <a:lnTo>
                    <a:pt x="0" y="115"/>
                  </a:lnTo>
                  <a:lnTo>
                    <a:pt x="36" y="36"/>
                  </a:lnTo>
                  <a:lnTo>
                    <a:pt x="5" y="23"/>
                  </a:lnTo>
                  <a:lnTo>
                    <a:pt x="16" y="0"/>
                  </a:lnTo>
                  <a:lnTo>
                    <a:pt x="100" y="36"/>
                  </a:lnTo>
                  <a:lnTo>
                    <a:pt x="100" y="36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61" name="Freeform 237"/>
            <p:cNvSpPr>
              <a:spLocks noEditPoints="1"/>
            </p:cNvSpPr>
            <p:nvPr/>
          </p:nvSpPr>
          <p:spPr bwMode="auto">
            <a:xfrm>
              <a:off x="4829" y="2123"/>
              <a:ext cx="45" cy="39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3" y="0"/>
                </a:cxn>
                <a:cxn ang="0">
                  <a:pos x="131" y="25"/>
                </a:cxn>
                <a:cxn ang="0">
                  <a:pos x="116" y="46"/>
                </a:cxn>
                <a:cxn ang="0">
                  <a:pos x="94" y="41"/>
                </a:cxn>
                <a:cxn ang="0">
                  <a:pos x="67" y="80"/>
                </a:cxn>
                <a:cxn ang="0">
                  <a:pos x="79" y="100"/>
                </a:cxn>
                <a:cxn ang="0">
                  <a:pos x="62" y="121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35" y="29"/>
                </a:cxn>
                <a:cxn ang="0">
                  <a:pos x="54" y="60"/>
                </a:cxn>
                <a:cxn ang="0">
                  <a:pos x="70" y="37"/>
                </a:cxn>
                <a:cxn ang="0">
                  <a:pos x="35" y="29"/>
                </a:cxn>
                <a:cxn ang="0">
                  <a:pos x="35" y="29"/>
                </a:cxn>
              </a:cxnLst>
              <a:rect l="0" t="0" r="r" b="b"/>
              <a:pathLst>
                <a:path w="131" h="121">
                  <a:moveTo>
                    <a:pt x="0" y="18"/>
                  </a:moveTo>
                  <a:lnTo>
                    <a:pt x="13" y="0"/>
                  </a:lnTo>
                  <a:lnTo>
                    <a:pt x="131" y="25"/>
                  </a:lnTo>
                  <a:lnTo>
                    <a:pt x="116" y="46"/>
                  </a:lnTo>
                  <a:lnTo>
                    <a:pt x="94" y="41"/>
                  </a:lnTo>
                  <a:lnTo>
                    <a:pt x="67" y="80"/>
                  </a:lnTo>
                  <a:lnTo>
                    <a:pt x="79" y="100"/>
                  </a:lnTo>
                  <a:lnTo>
                    <a:pt x="62" y="121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close/>
                  <a:moveTo>
                    <a:pt x="35" y="29"/>
                  </a:moveTo>
                  <a:lnTo>
                    <a:pt x="54" y="60"/>
                  </a:lnTo>
                  <a:lnTo>
                    <a:pt x="70" y="37"/>
                  </a:lnTo>
                  <a:lnTo>
                    <a:pt x="35" y="29"/>
                  </a:lnTo>
                  <a:lnTo>
                    <a:pt x="35" y="29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62" name="Freeform 238"/>
            <p:cNvSpPr>
              <a:spLocks noEditPoints="1"/>
            </p:cNvSpPr>
            <p:nvPr/>
          </p:nvSpPr>
          <p:spPr bwMode="auto">
            <a:xfrm>
              <a:off x="4802" y="2148"/>
              <a:ext cx="39" cy="42"/>
            </a:xfrm>
            <a:custGeom>
              <a:avLst/>
              <a:gdLst/>
              <a:ahLst/>
              <a:cxnLst>
                <a:cxn ang="0">
                  <a:pos x="99" y="54"/>
                </a:cxn>
                <a:cxn ang="0">
                  <a:pos x="84" y="86"/>
                </a:cxn>
                <a:cxn ang="0">
                  <a:pos x="112" y="100"/>
                </a:cxn>
                <a:cxn ang="0">
                  <a:pos x="100" y="124"/>
                </a:cxn>
                <a:cxn ang="0">
                  <a:pos x="0" y="75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32" y="14"/>
                </a:cxn>
                <a:cxn ang="0">
                  <a:pos x="36" y="9"/>
                </a:cxn>
                <a:cxn ang="0">
                  <a:pos x="42" y="6"/>
                </a:cxn>
                <a:cxn ang="0">
                  <a:pos x="48" y="2"/>
                </a:cxn>
                <a:cxn ang="0">
                  <a:pos x="55" y="1"/>
                </a:cxn>
                <a:cxn ang="0">
                  <a:pos x="61" y="0"/>
                </a:cxn>
                <a:cxn ang="0">
                  <a:pos x="69" y="1"/>
                </a:cxn>
                <a:cxn ang="0">
                  <a:pos x="76" y="4"/>
                </a:cxn>
                <a:cxn ang="0">
                  <a:pos x="76" y="4"/>
                </a:cxn>
                <a:cxn ang="0">
                  <a:pos x="81" y="7"/>
                </a:cxn>
                <a:cxn ang="0">
                  <a:pos x="86" y="9"/>
                </a:cxn>
                <a:cxn ang="0">
                  <a:pos x="90" y="13"/>
                </a:cxn>
                <a:cxn ang="0">
                  <a:pos x="96" y="19"/>
                </a:cxn>
                <a:cxn ang="0">
                  <a:pos x="99" y="25"/>
                </a:cxn>
                <a:cxn ang="0">
                  <a:pos x="101" y="33"/>
                </a:cxn>
                <a:cxn ang="0">
                  <a:pos x="101" y="44"/>
                </a:cxn>
                <a:cxn ang="0">
                  <a:pos x="99" y="54"/>
                </a:cxn>
                <a:cxn ang="0">
                  <a:pos x="99" y="54"/>
                </a:cxn>
                <a:cxn ang="0">
                  <a:pos x="99" y="54"/>
                </a:cxn>
                <a:cxn ang="0">
                  <a:pos x="99" y="54"/>
                </a:cxn>
                <a:cxn ang="0">
                  <a:pos x="47" y="37"/>
                </a:cxn>
                <a:cxn ang="0">
                  <a:pos x="34" y="62"/>
                </a:cxn>
                <a:cxn ang="0">
                  <a:pos x="62" y="75"/>
                </a:cxn>
                <a:cxn ang="0">
                  <a:pos x="74" y="51"/>
                </a:cxn>
                <a:cxn ang="0">
                  <a:pos x="74" y="51"/>
                </a:cxn>
                <a:cxn ang="0">
                  <a:pos x="74" y="51"/>
                </a:cxn>
                <a:cxn ang="0">
                  <a:pos x="74" y="45"/>
                </a:cxn>
                <a:cxn ang="0">
                  <a:pos x="73" y="39"/>
                </a:cxn>
                <a:cxn ang="0">
                  <a:pos x="71" y="35"/>
                </a:cxn>
                <a:cxn ang="0">
                  <a:pos x="67" y="32"/>
                </a:cxn>
                <a:cxn ang="0">
                  <a:pos x="61" y="29"/>
                </a:cxn>
                <a:cxn ang="0">
                  <a:pos x="56" y="29"/>
                </a:cxn>
                <a:cxn ang="0">
                  <a:pos x="51" y="32"/>
                </a:cxn>
                <a:cxn ang="0">
                  <a:pos x="47" y="37"/>
                </a:cxn>
                <a:cxn ang="0">
                  <a:pos x="47" y="37"/>
                </a:cxn>
                <a:cxn ang="0">
                  <a:pos x="47" y="37"/>
                </a:cxn>
              </a:cxnLst>
              <a:rect l="0" t="0" r="r" b="b"/>
              <a:pathLst>
                <a:path w="112" h="124">
                  <a:moveTo>
                    <a:pt x="99" y="54"/>
                  </a:moveTo>
                  <a:lnTo>
                    <a:pt x="84" y="86"/>
                  </a:lnTo>
                  <a:lnTo>
                    <a:pt x="112" y="100"/>
                  </a:lnTo>
                  <a:lnTo>
                    <a:pt x="100" y="124"/>
                  </a:lnTo>
                  <a:lnTo>
                    <a:pt x="0" y="75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32" y="14"/>
                  </a:lnTo>
                  <a:lnTo>
                    <a:pt x="36" y="9"/>
                  </a:lnTo>
                  <a:lnTo>
                    <a:pt x="42" y="6"/>
                  </a:lnTo>
                  <a:lnTo>
                    <a:pt x="48" y="2"/>
                  </a:lnTo>
                  <a:lnTo>
                    <a:pt x="55" y="1"/>
                  </a:lnTo>
                  <a:lnTo>
                    <a:pt x="61" y="0"/>
                  </a:lnTo>
                  <a:lnTo>
                    <a:pt x="69" y="1"/>
                  </a:lnTo>
                  <a:lnTo>
                    <a:pt x="76" y="4"/>
                  </a:lnTo>
                  <a:lnTo>
                    <a:pt x="76" y="4"/>
                  </a:lnTo>
                  <a:lnTo>
                    <a:pt x="81" y="7"/>
                  </a:lnTo>
                  <a:lnTo>
                    <a:pt x="86" y="9"/>
                  </a:lnTo>
                  <a:lnTo>
                    <a:pt x="90" y="13"/>
                  </a:lnTo>
                  <a:lnTo>
                    <a:pt x="96" y="19"/>
                  </a:lnTo>
                  <a:lnTo>
                    <a:pt x="99" y="25"/>
                  </a:lnTo>
                  <a:lnTo>
                    <a:pt x="101" y="33"/>
                  </a:lnTo>
                  <a:lnTo>
                    <a:pt x="101" y="44"/>
                  </a:lnTo>
                  <a:lnTo>
                    <a:pt x="99" y="54"/>
                  </a:lnTo>
                  <a:lnTo>
                    <a:pt x="99" y="54"/>
                  </a:lnTo>
                  <a:lnTo>
                    <a:pt x="99" y="54"/>
                  </a:lnTo>
                  <a:lnTo>
                    <a:pt x="99" y="54"/>
                  </a:lnTo>
                  <a:close/>
                  <a:moveTo>
                    <a:pt x="47" y="37"/>
                  </a:moveTo>
                  <a:lnTo>
                    <a:pt x="34" y="62"/>
                  </a:lnTo>
                  <a:lnTo>
                    <a:pt x="62" y="75"/>
                  </a:lnTo>
                  <a:lnTo>
                    <a:pt x="74" y="51"/>
                  </a:lnTo>
                  <a:lnTo>
                    <a:pt x="74" y="51"/>
                  </a:lnTo>
                  <a:lnTo>
                    <a:pt x="74" y="51"/>
                  </a:lnTo>
                  <a:lnTo>
                    <a:pt x="74" y="45"/>
                  </a:lnTo>
                  <a:lnTo>
                    <a:pt x="73" y="39"/>
                  </a:lnTo>
                  <a:lnTo>
                    <a:pt x="71" y="35"/>
                  </a:lnTo>
                  <a:lnTo>
                    <a:pt x="67" y="32"/>
                  </a:lnTo>
                  <a:lnTo>
                    <a:pt x="61" y="29"/>
                  </a:lnTo>
                  <a:lnTo>
                    <a:pt x="56" y="29"/>
                  </a:lnTo>
                  <a:lnTo>
                    <a:pt x="51" y="32"/>
                  </a:lnTo>
                  <a:lnTo>
                    <a:pt x="47" y="37"/>
                  </a:lnTo>
                  <a:lnTo>
                    <a:pt x="47" y="37"/>
                  </a:lnTo>
                  <a:lnTo>
                    <a:pt x="47" y="37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63" name="Freeform 239"/>
            <p:cNvSpPr>
              <a:spLocks/>
            </p:cNvSpPr>
            <p:nvPr/>
          </p:nvSpPr>
          <p:spPr bwMode="auto">
            <a:xfrm>
              <a:off x="5025" y="2597"/>
              <a:ext cx="32" cy="39"/>
            </a:xfrm>
            <a:custGeom>
              <a:avLst/>
              <a:gdLst/>
              <a:ahLst/>
              <a:cxnLst>
                <a:cxn ang="0">
                  <a:pos x="96" y="15"/>
                </a:cxn>
                <a:cxn ang="0">
                  <a:pos x="90" y="41"/>
                </a:cxn>
                <a:cxn ang="0">
                  <a:pos x="59" y="36"/>
                </a:cxn>
                <a:cxn ang="0">
                  <a:pos x="45" y="120"/>
                </a:cxn>
                <a:cxn ang="0">
                  <a:pos x="18" y="115"/>
                </a:cxn>
                <a:cxn ang="0">
                  <a:pos x="33" y="32"/>
                </a:cxn>
                <a:cxn ang="0">
                  <a:pos x="0" y="26"/>
                </a:cxn>
                <a:cxn ang="0">
                  <a:pos x="4" y="0"/>
                </a:cxn>
                <a:cxn ang="0">
                  <a:pos x="96" y="15"/>
                </a:cxn>
                <a:cxn ang="0">
                  <a:pos x="96" y="15"/>
                </a:cxn>
              </a:cxnLst>
              <a:rect l="0" t="0" r="r" b="b"/>
              <a:pathLst>
                <a:path w="96" h="120">
                  <a:moveTo>
                    <a:pt x="96" y="15"/>
                  </a:moveTo>
                  <a:lnTo>
                    <a:pt x="90" y="41"/>
                  </a:lnTo>
                  <a:lnTo>
                    <a:pt x="59" y="36"/>
                  </a:lnTo>
                  <a:lnTo>
                    <a:pt x="45" y="120"/>
                  </a:lnTo>
                  <a:lnTo>
                    <a:pt x="18" y="115"/>
                  </a:lnTo>
                  <a:lnTo>
                    <a:pt x="33" y="32"/>
                  </a:lnTo>
                  <a:lnTo>
                    <a:pt x="0" y="26"/>
                  </a:lnTo>
                  <a:lnTo>
                    <a:pt x="4" y="0"/>
                  </a:lnTo>
                  <a:lnTo>
                    <a:pt x="96" y="15"/>
                  </a:lnTo>
                  <a:lnTo>
                    <a:pt x="96" y="15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64" name="Freeform 240"/>
            <p:cNvSpPr>
              <a:spLocks/>
            </p:cNvSpPr>
            <p:nvPr/>
          </p:nvSpPr>
          <p:spPr bwMode="auto">
            <a:xfrm>
              <a:off x="5060" y="2603"/>
              <a:ext cx="29" cy="41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87" y="8"/>
                </a:cxn>
                <a:cxn ang="0">
                  <a:pos x="84" y="33"/>
                </a:cxn>
                <a:cxn ang="0">
                  <a:pos x="31" y="28"/>
                </a:cxn>
                <a:cxn ang="0">
                  <a:pos x="30" y="45"/>
                </a:cxn>
                <a:cxn ang="0">
                  <a:pos x="69" y="49"/>
                </a:cxn>
                <a:cxn ang="0">
                  <a:pos x="67" y="74"/>
                </a:cxn>
                <a:cxn ang="0">
                  <a:pos x="28" y="70"/>
                </a:cxn>
                <a:cxn ang="0">
                  <a:pos x="26" y="88"/>
                </a:cxn>
                <a:cxn ang="0">
                  <a:pos x="77" y="93"/>
                </a:cxn>
                <a:cxn ang="0">
                  <a:pos x="73" y="119"/>
                </a:cxn>
                <a:cxn ang="0">
                  <a:pos x="0" y="112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87" h="119">
                  <a:moveTo>
                    <a:pt x="10" y="0"/>
                  </a:moveTo>
                  <a:lnTo>
                    <a:pt x="87" y="8"/>
                  </a:lnTo>
                  <a:lnTo>
                    <a:pt x="84" y="33"/>
                  </a:lnTo>
                  <a:lnTo>
                    <a:pt x="31" y="28"/>
                  </a:lnTo>
                  <a:lnTo>
                    <a:pt x="30" y="45"/>
                  </a:lnTo>
                  <a:lnTo>
                    <a:pt x="69" y="49"/>
                  </a:lnTo>
                  <a:lnTo>
                    <a:pt x="67" y="74"/>
                  </a:lnTo>
                  <a:lnTo>
                    <a:pt x="28" y="70"/>
                  </a:lnTo>
                  <a:lnTo>
                    <a:pt x="26" y="88"/>
                  </a:lnTo>
                  <a:lnTo>
                    <a:pt x="77" y="93"/>
                  </a:lnTo>
                  <a:lnTo>
                    <a:pt x="73" y="119"/>
                  </a:lnTo>
                  <a:lnTo>
                    <a:pt x="0" y="112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65" name="Freeform 241"/>
            <p:cNvSpPr>
              <a:spLocks/>
            </p:cNvSpPr>
            <p:nvPr/>
          </p:nvSpPr>
          <p:spPr bwMode="auto">
            <a:xfrm>
              <a:off x="5096" y="2604"/>
              <a:ext cx="29" cy="39"/>
            </a:xfrm>
            <a:custGeom>
              <a:avLst/>
              <a:gdLst/>
              <a:ahLst/>
              <a:cxnLst>
                <a:cxn ang="0">
                  <a:pos x="38" y="29"/>
                </a:cxn>
                <a:cxn ang="0">
                  <a:pos x="42" y="23"/>
                </a:cxn>
                <a:cxn ang="0">
                  <a:pos x="51" y="22"/>
                </a:cxn>
                <a:cxn ang="0">
                  <a:pos x="63" y="25"/>
                </a:cxn>
                <a:cxn ang="0">
                  <a:pos x="78" y="32"/>
                </a:cxn>
                <a:cxn ang="0">
                  <a:pos x="92" y="13"/>
                </a:cxn>
                <a:cxn ang="0">
                  <a:pos x="78" y="6"/>
                </a:cxn>
                <a:cxn ang="0">
                  <a:pos x="52" y="0"/>
                </a:cxn>
                <a:cxn ang="0">
                  <a:pos x="34" y="2"/>
                </a:cxn>
                <a:cxn ang="0">
                  <a:pos x="24" y="5"/>
                </a:cxn>
                <a:cxn ang="0">
                  <a:pos x="15" y="13"/>
                </a:cxn>
                <a:cxn ang="0">
                  <a:pos x="10" y="22"/>
                </a:cxn>
                <a:cxn ang="0">
                  <a:pos x="9" y="27"/>
                </a:cxn>
                <a:cxn ang="0">
                  <a:pos x="8" y="41"/>
                </a:cxn>
                <a:cxn ang="0">
                  <a:pos x="12" y="52"/>
                </a:cxn>
                <a:cxn ang="0">
                  <a:pos x="23" y="61"/>
                </a:cxn>
                <a:cxn ang="0">
                  <a:pos x="42" y="67"/>
                </a:cxn>
                <a:cxn ang="0">
                  <a:pos x="52" y="72"/>
                </a:cxn>
                <a:cxn ang="0">
                  <a:pos x="59" y="76"/>
                </a:cxn>
                <a:cxn ang="0">
                  <a:pos x="62" y="81"/>
                </a:cxn>
                <a:cxn ang="0">
                  <a:pos x="62" y="87"/>
                </a:cxn>
                <a:cxn ang="0">
                  <a:pos x="60" y="91"/>
                </a:cxn>
                <a:cxn ang="0">
                  <a:pos x="54" y="93"/>
                </a:cxn>
                <a:cxn ang="0">
                  <a:pos x="36" y="92"/>
                </a:cxn>
                <a:cxn ang="0">
                  <a:pos x="26" y="90"/>
                </a:cxn>
                <a:cxn ang="0">
                  <a:pos x="13" y="83"/>
                </a:cxn>
                <a:cxn ang="0">
                  <a:pos x="0" y="105"/>
                </a:cxn>
                <a:cxn ang="0">
                  <a:pos x="0" y="105"/>
                </a:cxn>
                <a:cxn ang="0">
                  <a:pos x="9" y="112"/>
                </a:cxn>
                <a:cxn ang="0">
                  <a:pos x="34" y="118"/>
                </a:cxn>
                <a:cxn ang="0">
                  <a:pos x="54" y="118"/>
                </a:cxn>
                <a:cxn ang="0">
                  <a:pos x="67" y="115"/>
                </a:cxn>
                <a:cxn ang="0">
                  <a:pos x="78" y="110"/>
                </a:cxn>
                <a:cxn ang="0">
                  <a:pos x="86" y="100"/>
                </a:cxn>
                <a:cxn ang="0">
                  <a:pos x="89" y="93"/>
                </a:cxn>
                <a:cxn ang="0">
                  <a:pos x="91" y="77"/>
                </a:cxn>
                <a:cxn ang="0">
                  <a:pos x="89" y="66"/>
                </a:cxn>
                <a:cxn ang="0">
                  <a:pos x="80" y="57"/>
                </a:cxn>
                <a:cxn ang="0">
                  <a:pos x="74" y="52"/>
                </a:cxn>
                <a:cxn ang="0">
                  <a:pos x="46" y="42"/>
                </a:cxn>
                <a:cxn ang="0">
                  <a:pos x="38" y="37"/>
                </a:cxn>
                <a:cxn ang="0">
                  <a:pos x="38" y="29"/>
                </a:cxn>
                <a:cxn ang="0">
                  <a:pos x="38" y="29"/>
                </a:cxn>
              </a:cxnLst>
              <a:rect l="0" t="0" r="r" b="b"/>
              <a:pathLst>
                <a:path w="92" h="119">
                  <a:moveTo>
                    <a:pt x="38" y="29"/>
                  </a:moveTo>
                  <a:lnTo>
                    <a:pt x="38" y="29"/>
                  </a:lnTo>
                  <a:lnTo>
                    <a:pt x="40" y="25"/>
                  </a:lnTo>
                  <a:lnTo>
                    <a:pt x="42" y="23"/>
                  </a:lnTo>
                  <a:lnTo>
                    <a:pt x="47" y="22"/>
                  </a:lnTo>
                  <a:lnTo>
                    <a:pt x="51" y="22"/>
                  </a:lnTo>
                  <a:lnTo>
                    <a:pt x="57" y="23"/>
                  </a:lnTo>
                  <a:lnTo>
                    <a:pt x="63" y="25"/>
                  </a:lnTo>
                  <a:lnTo>
                    <a:pt x="78" y="32"/>
                  </a:lnTo>
                  <a:lnTo>
                    <a:pt x="78" y="32"/>
                  </a:lnTo>
                  <a:lnTo>
                    <a:pt x="92" y="13"/>
                  </a:lnTo>
                  <a:lnTo>
                    <a:pt x="92" y="13"/>
                  </a:lnTo>
                  <a:lnTo>
                    <a:pt x="92" y="13"/>
                  </a:lnTo>
                  <a:lnTo>
                    <a:pt x="78" y="6"/>
                  </a:lnTo>
                  <a:lnTo>
                    <a:pt x="65" y="2"/>
                  </a:lnTo>
                  <a:lnTo>
                    <a:pt x="52" y="0"/>
                  </a:lnTo>
                  <a:lnTo>
                    <a:pt x="39" y="0"/>
                  </a:lnTo>
                  <a:lnTo>
                    <a:pt x="34" y="2"/>
                  </a:lnTo>
                  <a:lnTo>
                    <a:pt x="28" y="3"/>
                  </a:lnTo>
                  <a:lnTo>
                    <a:pt x="24" y="5"/>
                  </a:lnTo>
                  <a:lnTo>
                    <a:pt x="20" y="9"/>
                  </a:lnTo>
                  <a:lnTo>
                    <a:pt x="15" y="13"/>
                  </a:lnTo>
                  <a:lnTo>
                    <a:pt x="12" y="17"/>
                  </a:lnTo>
                  <a:lnTo>
                    <a:pt x="10" y="22"/>
                  </a:lnTo>
                  <a:lnTo>
                    <a:pt x="9" y="27"/>
                  </a:lnTo>
                  <a:lnTo>
                    <a:pt x="9" y="27"/>
                  </a:lnTo>
                  <a:lnTo>
                    <a:pt x="8" y="35"/>
                  </a:lnTo>
                  <a:lnTo>
                    <a:pt x="8" y="41"/>
                  </a:lnTo>
                  <a:lnTo>
                    <a:pt x="9" y="47"/>
                  </a:lnTo>
                  <a:lnTo>
                    <a:pt x="12" y="52"/>
                  </a:lnTo>
                  <a:lnTo>
                    <a:pt x="16" y="56"/>
                  </a:lnTo>
                  <a:lnTo>
                    <a:pt x="23" y="61"/>
                  </a:lnTo>
                  <a:lnTo>
                    <a:pt x="32" y="64"/>
                  </a:lnTo>
                  <a:lnTo>
                    <a:pt x="42" y="67"/>
                  </a:lnTo>
                  <a:lnTo>
                    <a:pt x="42" y="67"/>
                  </a:lnTo>
                  <a:lnTo>
                    <a:pt x="52" y="72"/>
                  </a:lnTo>
                  <a:lnTo>
                    <a:pt x="57" y="74"/>
                  </a:lnTo>
                  <a:lnTo>
                    <a:pt x="59" y="76"/>
                  </a:lnTo>
                  <a:lnTo>
                    <a:pt x="61" y="79"/>
                  </a:lnTo>
                  <a:lnTo>
                    <a:pt x="62" y="81"/>
                  </a:lnTo>
                  <a:lnTo>
                    <a:pt x="63" y="85"/>
                  </a:lnTo>
                  <a:lnTo>
                    <a:pt x="62" y="87"/>
                  </a:lnTo>
                  <a:lnTo>
                    <a:pt x="62" y="89"/>
                  </a:lnTo>
                  <a:lnTo>
                    <a:pt x="60" y="91"/>
                  </a:lnTo>
                  <a:lnTo>
                    <a:pt x="58" y="92"/>
                  </a:lnTo>
                  <a:lnTo>
                    <a:pt x="54" y="93"/>
                  </a:lnTo>
                  <a:lnTo>
                    <a:pt x="46" y="94"/>
                  </a:lnTo>
                  <a:lnTo>
                    <a:pt x="36" y="92"/>
                  </a:lnTo>
                  <a:lnTo>
                    <a:pt x="36" y="92"/>
                  </a:lnTo>
                  <a:lnTo>
                    <a:pt x="26" y="90"/>
                  </a:lnTo>
                  <a:lnTo>
                    <a:pt x="19" y="87"/>
                  </a:lnTo>
                  <a:lnTo>
                    <a:pt x="13" y="83"/>
                  </a:lnTo>
                  <a:lnTo>
                    <a:pt x="13" y="83"/>
                  </a:lnTo>
                  <a:lnTo>
                    <a:pt x="0" y="105"/>
                  </a:lnTo>
                  <a:lnTo>
                    <a:pt x="0" y="105"/>
                  </a:lnTo>
                  <a:lnTo>
                    <a:pt x="0" y="105"/>
                  </a:lnTo>
                  <a:lnTo>
                    <a:pt x="4" y="108"/>
                  </a:lnTo>
                  <a:lnTo>
                    <a:pt x="9" y="112"/>
                  </a:lnTo>
                  <a:lnTo>
                    <a:pt x="21" y="116"/>
                  </a:lnTo>
                  <a:lnTo>
                    <a:pt x="34" y="118"/>
                  </a:lnTo>
                  <a:lnTo>
                    <a:pt x="48" y="119"/>
                  </a:lnTo>
                  <a:lnTo>
                    <a:pt x="54" y="118"/>
                  </a:lnTo>
                  <a:lnTo>
                    <a:pt x="61" y="117"/>
                  </a:lnTo>
                  <a:lnTo>
                    <a:pt x="67" y="115"/>
                  </a:lnTo>
                  <a:lnTo>
                    <a:pt x="73" y="113"/>
                  </a:lnTo>
                  <a:lnTo>
                    <a:pt x="78" y="110"/>
                  </a:lnTo>
                  <a:lnTo>
                    <a:pt x="83" y="105"/>
                  </a:lnTo>
                  <a:lnTo>
                    <a:pt x="86" y="100"/>
                  </a:lnTo>
                  <a:lnTo>
                    <a:pt x="89" y="93"/>
                  </a:lnTo>
                  <a:lnTo>
                    <a:pt x="89" y="93"/>
                  </a:lnTo>
                  <a:lnTo>
                    <a:pt x="91" y="82"/>
                  </a:lnTo>
                  <a:lnTo>
                    <a:pt x="91" y="77"/>
                  </a:lnTo>
                  <a:lnTo>
                    <a:pt x="90" y="72"/>
                  </a:lnTo>
                  <a:lnTo>
                    <a:pt x="89" y="66"/>
                  </a:lnTo>
                  <a:lnTo>
                    <a:pt x="85" y="62"/>
                  </a:lnTo>
                  <a:lnTo>
                    <a:pt x="80" y="57"/>
                  </a:lnTo>
                  <a:lnTo>
                    <a:pt x="74" y="52"/>
                  </a:lnTo>
                  <a:lnTo>
                    <a:pt x="74" y="52"/>
                  </a:lnTo>
                  <a:lnTo>
                    <a:pt x="58" y="47"/>
                  </a:lnTo>
                  <a:lnTo>
                    <a:pt x="46" y="42"/>
                  </a:lnTo>
                  <a:lnTo>
                    <a:pt x="41" y="40"/>
                  </a:lnTo>
                  <a:lnTo>
                    <a:pt x="38" y="37"/>
                  </a:lnTo>
                  <a:lnTo>
                    <a:pt x="37" y="33"/>
                  </a:lnTo>
                  <a:lnTo>
                    <a:pt x="38" y="29"/>
                  </a:lnTo>
                  <a:lnTo>
                    <a:pt x="38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66" name="Freeform 242"/>
            <p:cNvSpPr>
              <a:spLocks/>
            </p:cNvSpPr>
            <p:nvPr/>
          </p:nvSpPr>
          <p:spPr bwMode="auto">
            <a:xfrm>
              <a:off x="5199" y="2579"/>
              <a:ext cx="28" cy="45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75" y="0"/>
                </a:cxn>
                <a:cxn ang="0">
                  <a:pos x="82" y="25"/>
                </a:cxn>
                <a:cxn ang="0">
                  <a:pos x="31" y="42"/>
                </a:cxn>
                <a:cxn ang="0">
                  <a:pos x="38" y="62"/>
                </a:cxn>
                <a:cxn ang="0">
                  <a:pos x="73" y="49"/>
                </a:cxn>
                <a:cxn ang="0">
                  <a:pos x="81" y="74"/>
                </a:cxn>
                <a:cxn ang="0">
                  <a:pos x="47" y="86"/>
                </a:cxn>
                <a:cxn ang="0">
                  <a:pos x="60" y="124"/>
                </a:cxn>
                <a:cxn ang="0">
                  <a:pos x="36" y="133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82" h="133">
                  <a:moveTo>
                    <a:pt x="0" y="26"/>
                  </a:moveTo>
                  <a:lnTo>
                    <a:pt x="75" y="0"/>
                  </a:lnTo>
                  <a:lnTo>
                    <a:pt x="82" y="25"/>
                  </a:lnTo>
                  <a:lnTo>
                    <a:pt x="31" y="42"/>
                  </a:lnTo>
                  <a:lnTo>
                    <a:pt x="38" y="62"/>
                  </a:lnTo>
                  <a:lnTo>
                    <a:pt x="73" y="49"/>
                  </a:lnTo>
                  <a:lnTo>
                    <a:pt x="81" y="74"/>
                  </a:lnTo>
                  <a:lnTo>
                    <a:pt x="47" y="86"/>
                  </a:lnTo>
                  <a:lnTo>
                    <a:pt x="60" y="124"/>
                  </a:lnTo>
                  <a:lnTo>
                    <a:pt x="36" y="133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67" name="Freeform 243"/>
            <p:cNvSpPr>
              <a:spLocks noEditPoints="1"/>
            </p:cNvSpPr>
            <p:nvPr/>
          </p:nvSpPr>
          <p:spPr bwMode="auto">
            <a:xfrm>
              <a:off x="5153" y="2594"/>
              <a:ext cx="42" cy="41"/>
            </a:xfrm>
            <a:custGeom>
              <a:avLst/>
              <a:gdLst/>
              <a:ahLst/>
              <a:cxnLst>
                <a:cxn ang="0">
                  <a:pos x="120" y="41"/>
                </a:cxn>
                <a:cxn ang="0">
                  <a:pos x="122" y="65"/>
                </a:cxn>
                <a:cxn ang="0">
                  <a:pos x="114" y="87"/>
                </a:cxn>
                <a:cxn ang="0">
                  <a:pos x="100" y="105"/>
                </a:cxn>
                <a:cxn ang="0">
                  <a:pos x="78" y="116"/>
                </a:cxn>
                <a:cxn ang="0">
                  <a:pos x="66" y="119"/>
                </a:cxn>
                <a:cxn ang="0">
                  <a:pos x="44" y="117"/>
                </a:cxn>
                <a:cxn ang="0">
                  <a:pos x="23" y="106"/>
                </a:cxn>
                <a:cxn ang="0">
                  <a:pos x="8" y="89"/>
                </a:cxn>
                <a:cxn ang="0">
                  <a:pos x="3" y="78"/>
                </a:cxn>
                <a:cxn ang="0">
                  <a:pos x="0" y="54"/>
                </a:cxn>
                <a:cxn ang="0">
                  <a:pos x="8" y="31"/>
                </a:cxn>
                <a:cxn ang="0">
                  <a:pos x="22" y="14"/>
                </a:cxn>
                <a:cxn ang="0">
                  <a:pos x="44" y="2"/>
                </a:cxn>
                <a:cxn ang="0">
                  <a:pos x="56" y="0"/>
                </a:cxn>
                <a:cxn ang="0">
                  <a:pos x="78" y="2"/>
                </a:cxn>
                <a:cxn ang="0">
                  <a:pos x="99" y="13"/>
                </a:cxn>
                <a:cxn ang="0">
                  <a:pos x="114" y="30"/>
                </a:cxn>
                <a:cxn ang="0">
                  <a:pos x="120" y="41"/>
                </a:cxn>
                <a:cxn ang="0">
                  <a:pos x="120" y="41"/>
                </a:cxn>
                <a:cxn ang="0">
                  <a:pos x="29" y="70"/>
                </a:cxn>
                <a:cxn ang="0">
                  <a:pos x="37" y="81"/>
                </a:cxn>
                <a:cxn ang="0">
                  <a:pos x="47" y="89"/>
                </a:cxn>
                <a:cxn ang="0">
                  <a:pos x="59" y="92"/>
                </a:cxn>
                <a:cxn ang="0">
                  <a:pos x="72" y="91"/>
                </a:cxn>
                <a:cxn ang="0">
                  <a:pos x="78" y="89"/>
                </a:cxn>
                <a:cxn ang="0">
                  <a:pos x="87" y="80"/>
                </a:cxn>
                <a:cxn ang="0">
                  <a:pos x="94" y="69"/>
                </a:cxn>
                <a:cxn ang="0">
                  <a:pos x="95" y="56"/>
                </a:cxn>
                <a:cxn ang="0">
                  <a:pos x="92" y="50"/>
                </a:cxn>
                <a:cxn ang="0">
                  <a:pos x="87" y="38"/>
                </a:cxn>
                <a:cxn ang="0">
                  <a:pos x="76" y="30"/>
                </a:cxn>
                <a:cxn ang="0">
                  <a:pos x="64" y="27"/>
                </a:cxn>
                <a:cxn ang="0">
                  <a:pos x="51" y="28"/>
                </a:cxn>
                <a:cxn ang="0">
                  <a:pos x="46" y="31"/>
                </a:cxn>
                <a:cxn ang="0">
                  <a:pos x="36" y="39"/>
                </a:cxn>
                <a:cxn ang="0">
                  <a:pos x="29" y="51"/>
                </a:cxn>
                <a:cxn ang="0">
                  <a:pos x="28" y="63"/>
                </a:cxn>
                <a:cxn ang="0">
                  <a:pos x="29" y="70"/>
                </a:cxn>
              </a:cxnLst>
              <a:rect l="0" t="0" r="r" b="b"/>
              <a:pathLst>
                <a:path w="122" h="119">
                  <a:moveTo>
                    <a:pt x="120" y="41"/>
                  </a:moveTo>
                  <a:lnTo>
                    <a:pt x="120" y="41"/>
                  </a:lnTo>
                  <a:lnTo>
                    <a:pt x="122" y="53"/>
                  </a:lnTo>
                  <a:lnTo>
                    <a:pt x="122" y="65"/>
                  </a:lnTo>
                  <a:lnTo>
                    <a:pt x="120" y="77"/>
                  </a:lnTo>
                  <a:lnTo>
                    <a:pt x="114" y="87"/>
                  </a:lnTo>
                  <a:lnTo>
                    <a:pt x="108" y="97"/>
                  </a:lnTo>
                  <a:lnTo>
                    <a:pt x="100" y="105"/>
                  </a:lnTo>
                  <a:lnTo>
                    <a:pt x="90" y="112"/>
                  </a:lnTo>
                  <a:lnTo>
                    <a:pt x="78" y="116"/>
                  </a:lnTo>
                  <a:lnTo>
                    <a:pt x="78" y="116"/>
                  </a:lnTo>
                  <a:lnTo>
                    <a:pt x="66" y="119"/>
                  </a:lnTo>
                  <a:lnTo>
                    <a:pt x="54" y="119"/>
                  </a:lnTo>
                  <a:lnTo>
                    <a:pt x="44" y="117"/>
                  </a:lnTo>
                  <a:lnTo>
                    <a:pt x="33" y="113"/>
                  </a:lnTo>
                  <a:lnTo>
                    <a:pt x="23" y="106"/>
                  </a:lnTo>
                  <a:lnTo>
                    <a:pt x="14" y="99"/>
                  </a:lnTo>
                  <a:lnTo>
                    <a:pt x="8" y="89"/>
                  </a:lnTo>
                  <a:lnTo>
                    <a:pt x="3" y="78"/>
                  </a:lnTo>
                  <a:lnTo>
                    <a:pt x="3" y="78"/>
                  </a:lnTo>
                  <a:lnTo>
                    <a:pt x="0" y="66"/>
                  </a:lnTo>
                  <a:lnTo>
                    <a:pt x="0" y="54"/>
                  </a:lnTo>
                  <a:lnTo>
                    <a:pt x="2" y="42"/>
                  </a:lnTo>
                  <a:lnTo>
                    <a:pt x="8" y="31"/>
                  </a:lnTo>
                  <a:lnTo>
                    <a:pt x="13" y="22"/>
                  </a:lnTo>
                  <a:lnTo>
                    <a:pt x="22" y="14"/>
                  </a:lnTo>
                  <a:lnTo>
                    <a:pt x="32" y="7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56" y="0"/>
                  </a:lnTo>
                  <a:lnTo>
                    <a:pt x="67" y="0"/>
                  </a:lnTo>
                  <a:lnTo>
                    <a:pt x="78" y="2"/>
                  </a:lnTo>
                  <a:lnTo>
                    <a:pt x="89" y="6"/>
                  </a:lnTo>
                  <a:lnTo>
                    <a:pt x="99" y="13"/>
                  </a:lnTo>
                  <a:lnTo>
                    <a:pt x="108" y="20"/>
                  </a:lnTo>
                  <a:lnTo>
                    <a:pt x="114" y="30"/>
                  </a:lnTo>
                  <a:lnTo>
                    <a:pt x="120" y="41"/>
                  </a:lnTo>
                  <a:lnTo>
                    <a:pt x="120" y="41"/>
                  </a:lnTo>
                  <a:lnTo>
                    <a:pt x="120" y="41"/>
                  </a:lnTo>
                  <a:lnTo>
                    <a:pt x="120" y="41"/>
                  </a:lnTo>
                  <a:close/>
                  <a:moveTo>
                    <a:pt x="29" y="70"/>
                  </a:moveTo>
                  <a:lnTo>
                    <a:pt x="29" y="70"/>
                  </a:lnTo>
                  <a:lnTo>
                    <a:pt x="33" y="76"/>
                  </a:lnTo>
                  <a:lnTo>
                    <a:pt x="37" y="81"/>
                  </a:lnTo>
                  <a:lnTo>
                    <a:pt x="41" y="86"/>
                  </a:lnTo>
                  <a:lnTo>
                    <a:pt x="47" y="89"/>
                  </a:lnTo>
                  <a:lnTo>
                    <a:pt x="52" y="91"/>
                  </a:lnTo>
                  <a:lnTo>
                    <a:pt x="59" y="92"/>
                  </a:lnTo>
                  <a:lnTo>
                    <a:pt x="65" y="92"/>
                  </a:lnTo>
                  <a:lnTo>
                    <a:pt x="72" y="91"/>
                  </a:lnTo>
                  <a:lnTo>
                    <a:pt x="72" y="91"/>
                  </a:lnTo>
                  <a:lnTo>
                    <a:pt x="78" y="89"/>
                  </a:lnTo>
                  <a:lnTo>
                    <a:pt x="83" y="85"/>
                  </a:lnTo>
                  <a:lnTo>
                    <a:pt x="87" y="80"/>
                  </a:lnTo>
                  <a:lnTo>
                    <a:pt x="91" y="75"/>
                  </a:lnTo>
                  <a:lnTo>
                    <a:pt x="94" y="69"/>
                  </a:lnTo>
                  <a:lnTo>
                    <a:pt x="95" y="63"/>
                  </a:lnTo>
                  <a:lnTo>
                    <a:pt x="95" y="56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90" y="43"/>
                  </a:lnTo>
                  <a:lnTo>
                    <a:pt x="87" y="38"/>
                  </a:lnTo>
                  <a:lnTo>
                    <a:pt x="82" y="34"/>
                  </a:lnTo>
                  <a:lnTo>
                    <a:pt x="76" y="30"/>
                  </a:lnTo>
                  <a:lnTo>
                    <a:pt x="71" y="28"/>
                  </a:lnTo>
                  <a:lnTo>
                    <a:pt x="64" y="27"/>
                  </a:lnTo>
                  <a:lnTo>
                    <a:pt x="58" y="27"/>
                  </a:lnTo>
                  <a:lnTo>
                    <a:pt x="51" y="28"/>
                  </a:lnTo>
                  <a:lnTo>
                    <a:pt x="51" y="28"/>
                  </a:lnTo>
                  <a:lnTo>
                    <a:pt x="46" y="31"/>
                  </a:lnTo>
                  <a:lnTo>
                    <a:pt x="40" y="35"/>
                  </a:lnTo>
                  <a:lnTo>
                    <a:pt x="36" y="39"/>
                  </a:lnTo>
                  <a:lnTo>
                    <a:pt x="33" y="44"/>
                  </a:lnTo>
                  <a:lnTo>
                    <a:pt x="29" y="51"/>
                  </a:lnTo>
                  <a:lnTo>
                    <a:pt x="28" y="56"/>
                  </a:lnTo>
                  <a:lnTo>
                    <a:pt x="28" y="63"/>
                  </a:lnTo>
                  <a:lnTo>
                    <a:pt x="29" y="70"/>
                  </a:lnTo>
                  <a:lnTo>
                    <a:pt x="29" y="70"/>
                  </a:lnTo>
                  <a:lnTo>
                    <a:pt x="29" y="7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68" name="Freeform 244"/>
            <p:cNvSpPr>
              <a:spLocks noEditPoints="1"/>
            </p:cNvSpPr>
            <p:nvPr/>
          </p:nvSpPr>
          <p:spPr bwMode="auto">
            <a:xfrm>
              <a:off x="4981" y="2590"/>
              <a:ext cx="39" cy="43"/>
            </a:xfrm>
            <a:custGeom>
              <a:avLst/>
              <a:gdLst/>
              <a:ahLst/>
              <a:cxnLst>
                <a:cxn ang="0">
                  <a:pos x="79" y="0"/>
                </a:cxn>
                <a:cxn ang="0">
                  <a:pos x="101" y="7"/>
                </a:cxn>
                <a:cxn ang="0">
                  <a:pos x="113" y="127"/>
                </a:cxn>
                <a:cxn ang="0">
                  <a:pos x="88" y="119"/>
                </a:cxn>
                <a:cxn ang="0">
                  <a:pos x="86" y="96"/>
                </a:cxn>
                <a:cxn ang="0">
                  <a:pos x="40" y="82"/>
                </a:cxn>
                <a:cxn ang="0">
                  <a:pos x="25" y="98"/>
                </a:cxn>
                <a:cxn ang="0">
                  <a:pos x="0" y="91"/>
                </a:cxn>
                <a:cxn ang="0">
                  <a:pos x="79" y="0"/>
                </a:cxn>
                <a:cxn ang="0">
                  <a:pos x="79" y="0"/>
                </a:cxn>
                <a:cxn ang="0">
                  <a:pos x="79" y="0"/>
                </a:cxn>
                <a:cxn ang="0">
                  <a:pos x="79" y="37"/>
                </a:cxn>
                <a:cxn ang="0">
                  <a:pos x="55" y="64"/>
                </a:cxn>
                <a:cxn ang="0">
                  <a:pos x="83" y="72"/>
                </a:cxn>
                <a:cxn ang="0">
                  <a:pos x="79" y="37"/>
                </a:cxn>
                <a:cxn ang="0">
                  <a:pos x="79" y="37"/>
                </a:cxn>
              </a:cxnLst>
              <a:rect l="0" t="0" r="r" b="b"/>
              <a:pathLst>
                <a:path w="113" h="127">
                  <a:moveTo>
                    <a:pt x="79" y="0"/>
                  </a:moveTo>
                  <a:lnTo>
                    <a:pt x="101" y="7"/>
                  </a:lnTo>
                  <a:lnTo>
                    <a:pt x="113" y="127"/>
                  </a:lnTo>
                  <a:lnTo>
                    <a:pt x="88" y="119"/>
                  </a:lnTo>
                  <a:lnTo>
                    <a:pt x="86" y="96"/>
                  </a:lnTo>
                  <a:lnTo>
                    <a:pt x="40" y="82"/>
                  </a:lnTo>
                  <a:lnTo>
                    <a:pt x="25" y="98"/>
                  </a:lnTo>
                  <a:lnTo>
                    <a:pt x="0" y="91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close/>
                  <a:moveTo>
                    <a:pt x="79" y="37"/>
                  </a:moveTo>
                  <a:lnTo>
                    <a:pt x="55" y="64"/>
                  </a:lnTo>
                  <a:lnTo>
                    <a:pt x="83" y="72"/>
                  </a:lnTo>
                  <a:lnTo>
                    <a:pt x="79" y="37"/>
                  </a:lnTo>
                  <a:lnTo>
                    <a:pt x="79" y="37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69" name="Freeform 245"/>
            <p:cNvSpPr>
              <a:spLocks noEditPoints="1"/>
            </p:cNvSpPr>
            <p:nvPr/>
          </p:nvSpPr>
          <p:spPr bwMode="auto">
            <a:xfrm>
              <a:off x="5253" y="2558"/>
              <a:ext cx="39" cy="43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9" y="0"/>
                </a:cxn>
                <a:cxn ang="0">
                  <a:pos x="118" y="68"/>
                </a:cxn>
                <a:cxn ang="0">
                  <a:pos x="95" y="81"/>
                </a:cxn>
                <a:cxn ang="0">
                  <a:pos x="77" y="70"/>
                </a:cxn>
                <a:cxn ang="0">
                  <a:pos x="37" y="95"/>
                </a:cxn>
                <a:cxn ang="0">
                  <a:pos x="40" y="116"/>
                </a:cxn>
                <a:cxn ang="0">
                  <a:pos x="18" y="13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8" y="36"/>
                </a:cxn>
                <a:cxn ang="0">
                  <a:pos x="33" y="71"/>
                </a:cxn>
                <a:cxn ang="0">
                  <a:pos x="57" y="55"/>
                </a:cxn>
                <a:cxn ang="0">
                  <a:pos x="28" y="36"/>
                </a:cxn>
                <a:cxn ang="0">
                  <a:pos x="28" y="36"/>
                </a:cxn>
              </a:cxnLst>
              <a:rect l="0" t="0" r="r" b="b"/>
              <a:pathLst>
                <a:path w="118" h="130">
                  <a:moveTo>
                    <a:pt x="0" y="12"/>
                  </a:moveTo>
                  <a:lnTo>
                    <a:pt x="19" y="0"/>
                  </a:lnTo>
                  <a:lnTo>
                    <a:pt x="118" y="68"/>
                  </a:lnTo>
                  <a:lnTo>
                    <a:pt x="95" y="81"/>
                  </a:lnTo>
                  <a:lnTo>
                    <a:pt x="77" y="70"/>
                  </a:lnTo>
                  <a:lnTo>
                    <a:pt x="37" y="95"/>
                  </a:lnTo>
                  <a:lnTo>
                    <a:pt x="40" y="116"/>
                  </a:lnTo>
                  <a:lnTo>
                    <a:pt x="18" y="13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  <a:close/>
                  <a:moveTo>
                    <a:pt x="28" y="36"/>
                  </a:moveTo>
                  <a:lnTo>
                    <a:pt x="33" y="71"/>
                  </a:lnTo>
                  <a:lnTo>
                    <a:pt x="57" y="55"/>
                  </a:lnTo>
                  <a:lnTo>
                    <a:pt x="28" y="36"/>
                  </a:lnTo>
                  <a:lnTo>
                    <a:pt x="28" y="36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70" name="Freeform 246"/>
            <p:cNvSpPr>
              <a:spLocks/>
            </p:cNvSpPr>
            <p:nvPr/>
          </p:nvSpPr>
          <p:spPr bwMode="auto">
            <a:xfrm>
              <a:off x="5274" y="2525"/>
              <a:ext cx="52" cy="53"/>
            </a:xfrm>
            <a:custGeom>
              <a:avLst/>
              <a:gdLst/>
              <a:ahLst/>
              <a:cxnLst>
                <a:cxn ang="0">
                  <a:pos x="0" y="73"/>
                </a:cxn>
                <a:cxn ang="0">
                  <a:pos x="15" y="60"/>
                </a:cxn>
                <a:cxn ang="0">
                  <a:pos x="76" y="76"/>
                </a:cxn>
                <a:cxn ang="0">
                  <a:pos x="69" y="13"/>
                </a:cxn>
                <a:cxn ang="0">
                  <a:pos x="84" y="0"/>
                </a:cxn>
                <a:cxn ang="0">
                  <a:pos x="157" y="86"/>
                </a:cxn>
                <a:cxn ang="0">
                  <a:pos x="137" y="103"/>
                </a:cxn>
                <a:cxn ang="0">
                  <a:pos x="97" y="56"/>
                </a:cxn>
                <a:cxn ang="0">
                  <a:pos x="105" y="110"/>
                </a:cxn>
                <a:cxn ang="0">
                  <a:pos x="105" y="110"/>
                </a:cxn>
                <a:cxn ang="0">
                  <a:pos x="53" y="94"/>
                </a:cxn>
                <a:cxn ang="0">
                  <a:pos x="92" y="141"/>
                </a:cxn>
                <a:cxn ang="0">
                  <a:pos x="71" y="157"/>
                </a:cxn>
                <a:cxn ang="0">
                  <a:pos x="0" y="73"/>
                </a:cxn>
                <a:cxn ang="0">
                  <a:pos x="0" y="73"/>
                </a:cxn>
              </a:cxnLst>
              <a:rect l="0" t="0" r="r" b="b"/>
              <a:pathLst>
                <a:path w="157" h="157">
                  <a:moveTo>
                    <a:pt x="0" y="73"/>
                  </a:moveTo>
                  <a:lnTo>
                    <a:pt x="15" y="60"/>
                  </a:lnTo>
                  <a:lnTo>
                    <a:pt x="76" y="76"/>
                  </a:lnTo>
                  <a:lnTo>
                    <a:pt x="69" y="13"/>
                  </a:lnTo>
                  <a:lnTo>
                    <a:pt x="84" y="0"/>
                  </a:lnTo>
                  <a:lnTo>
                    <a:pt x="157" y="86"/>
                  </a:lnTo>
                  <a:lnTo>
                    <a:pt x="137" y="103"/>
                  </a:lnTo>
                  <a:lnTo>
                    <a:pt x="97" y="56"/>
                  </a:lnTo>
                  <a:lnTo>
                    <a:pt x="105" y="110"/>
                  </a:lnTo>
                  <a:lnTo>
                    <a:pt x="105" y="110"/>
                  </a:lnTo>
                  <a:lnTo>
                    <a:pt x="53" y="94"/>
                  </a:lnTo>
                  <a:lnTo>
                    <a:pt x="92" y="141"/>
                  </a:lnTo>
                  <a:lnTo>
                    <a:pt x="71" y="157"/>
                  </a:lnTo>
                  <a:lnTo>
                    <a:pt x="0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71" name="Freeform 247"/>
            <p:cNvSpPr>
              <a:spLocks noEditPoints="1"/>
            </p:cNvSpPr>
            <p:nvPr/>
          </p:nvSpPr>
          <p:spPr bwMode="auto">
            <a:xfrm>
              <a:off x="5330" y="2470"/>
              <a:ext cx="50" cy="45"/>
            </a:xfrm>
            <a:custGeom>
              <a:avLst/>
              <a:gdLst/>
              <a:ahLst/>
              <a:cxnLst>
                <a:cxn ang="0">
                  <a:pos x="90" y="4"/>
                </a:cxn>
                <a:cxn ang="0">
                  <a:pos x="90" y="4"/>
                </a:cxn>
                <a:cxn ang="0">
                  <a:pos x="98" y="11"/>
                </a:cxn>
                <a:cxn ang="0">
                  <a:pos x="101" y="15"/>
                </a:cxn>
                <a:cxn ang="0">
                  <a:pos x="104" y="22"/>
                </a:cxn>
                <a:cxn ang="0">
                  <a:pos x="105" y="28"/>
                </a:cxn>
                <a:cxn ang="0">
                  <a:pos x="106" y="36"/>
                </a:cxn>
                <a:cxn ang="0">
                  <a:pos x="105" y="47"/>
                </a:cxn>
                <a:cxn ang="0">
                  <a:pos x="101" y="57"/>
                </a:cxn>
                <a:cxn ang="0">
                  <a:pos x="101" y="57"/>
                </a:cxn>
                <a:cxn ang="0">
                  <a:pos x="152" y="53"/>
                </a:cxn>
                <a:cxn ang="0">
                  <a:pos x="133" y="78"/>
                </a:cxn>
                <a:cxn ang="0">
                  <a:pos x="86" y="81"/>
                </a:cxn>
                <a:cxn ang="0">
                  <a:pos x="75" y="94"/>
                </a:cxn>
                <a:cxn ang="0">
                  <a:pos x="104" y="116"/>
                </a:cxn>
                <a:cxn ang="0">
                  <a:pos x="89" y="136"/>
                </a:cxn>
                <a:cxn ang="0">
                  <a:pos x="0" y="71"/>
                </a:cxn>
                <a:cxn ang="0">
                  <a:pos x="34" y="26"/>
                </a:cxn>
                <a:cxn ang="0">
                  <a:pos x="34" y="26"/>
                </a:cxn>
                <a:cxn ang="0">
                  <a:pos x="34" y="26"/>
                </a:cxn>
                <a:cxn ang="0">
                  <a:pos x="41" y="15"/>
                </a:cxn>
                <a:cxn ang="0">
                  <a:pos x="50" y="9"/>
                </a:cxn>
                <a:cxn ang="0">
                  <a:pos x="58" y="3"/>
                </a:cxn>
                <a:cxn ang="0">
                  <a:pos x="65" y="1"/>
                </a:cxn>
                <a:cxn ang="0">
                  <a:pos x="73" y="0"/>
                </a:cxn>
                <a:cxn ang="0">
                  <a:pos x="79" y="0"/>
                </a:cxn>
                <a:cxn ang="0">
                  <a:pos x="85" y="2"/>
                </a:cxn>
                <a:cxn ang="0">
                  <a:pos x="90" y="4"/>
                </a:cxn>
                <a:cxn ang="0">
                  <a:pos x="90" y="4"/>
                </a:cxn>
                <a:cxn ang="0">
                  <a:pos x="90" y="4"/>
                </a:cxn>
                <a:cxn ang="0">
                  <a:pos x="90" y="4"/>
                </a:cxn>
                <a:cxn ang="0">
                  <a:pos x="56" y="34"/>
                </a:cxn>
                <a:cxn ang="0">
                  <a:pos x="35" y="64"/>
                </a:cxn>
                <a:cxn ang="0">
                  <a:pos x="54" y="78"/>
                </a:cxn>
                <a:cxn ang="0">
                  <a:pos x="76" y="48"/>
                </a:cxn>
                <a:cxn ang="0">
                  <a:pos x="76" y="48"/>
                </a:cxn>
                <a:cxn ang="0">
                  <a:pos x="76" y="48"/>
                </a:cxn>
                <a:cxn ang="0">
                  <a:pos x="79" y="41"/>
                </a:cxn>
                <a:cxn ang="0">
                  <a:pos x="81" y="36"/>
                </a:cxn>
                <a:cxn ang="0">
                  <a:pos x="79" y="31"/>
                </a:cxn>
                <a:cxn ang="0">
                  <a:pos x="77" y="27"/>
                </a:cxn>
                <a:cxn ang="0">
                  <a:pos x="73" y="26"/>
                </a:cxn>
                <a:cxn ang="0">
                  <a:pos x="67" y="26"/>
                </a:cxn>
                <a:cxn ang="0">
                  <a:pos x="62" y="28"/>
                </a:cxn>
                <a:cxn ang="0">
                  <a:pos x="56" y="34"/>
                </a:cxn>
                <a:cxn ang="0">
                  <a:pos x="56" y="34"/>
                </a:cxn>
                <a:cxn ang="0">
                  <a:pos x="56" y="34"/>
                </a:cxn>
              </a:cxnLst>
              <a:rect l="0" t="0" r="r" b="b"/>
              <a:pathLst>
                <a:path w="152" h="136">
                  <a:moveTo>
                    <a:pt x="90" y="4"/>
                  </a:moveTo>
                  <a:lnTo>
                    <a:pt x="90" y="4"/>
                  </a:lnTo>
                  <a:lnTo>
                    <a:pt x="98" y="11"/>
                  </a:lnTo>
                  <a:lnTo>
                    <a:pt x="101" y="15"/>
                  </a:lnTo>
                  <a:lnTo>
                    <a:pt x="104" y="22"/>
                  </a:lnTo>
                  <a:lnTo>
                    <a:pt x="105" y="28"/>
                  </a:lnTo>
                  <a:lnTo>
                    <a:pt x="106" y="36"/>
                  </a:lnTo>
                  <a:lnTo>
                    <a:pt x="105" y="47"/>
                  </a:lnTo>
                  <a:lnTo>
                    <a:pt x="101" y="57"/>
                  </a:lnTo>
                  <a:lnTo>
                    <a:pt x="101" y="57"/>
                  </a:lnTo>
                  <a:lnTo>
                    <a:pt x="152" y="53"/>
                  </a:lnTo>
                  <a:lnTo>
                    <a:pt x="133" y="78"/>
                  </a:lnTo>
                  <a:lnTo>
                    <a:pt x="86" y="81"/>
                  </a:lnTo>
                  <a:lnTo>
                    <a:pt x="75" y="94"/>
                  </a:lnTo>
                  <a:lnTo>
                    <a:pt x="104" y="116"/>
                  </a:lnTo>
                  <a:lnTo>
                    <a:pt x="89" y="136"/>
                  </a:lnTo>
                  <a:lnTo>
                    <a:pt x="0" y="71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41" y="15"/>
                  </a:lnTo>
                  <a:lnTo>
                    <a:pt x="50" y="9"/>
                  </a:lnTo>
                  <a:lnTo>
                    <a:pt x="58" y="3"/>
                  </a:lnTo>
                  <a:lnTo>
                    <a:pt x="65" y="1"/>
                  </a:lnTo>
                  <a:lnTo>
                    <a:pt x="73" y="0"/>
                  </a:lnTo>
                  <a:lnTo>
                    <a:pt x="79" y="0"/>
                  </a:lnTo>
                  <a:lnTo>
                    <a:pt x="85" y="2"/>
                  </a:lnTo>
                  <a:lnTo>
                    <a:pt x="90" y="4"/>
                  </a:lnTo>
                  <a:lnTo>
                    <a:pt x="90" y="4"/>
                  </a:lnTo>
                  <a:lnTo>
                    <a:pt x="90" y="4"/>
                  </a:lnTo>
                  <a:lnTo>
                    <a:pt x="90" y="4"/>
                  </a:lnTo>
                  <a:close/>
                  <a:moveTo>
                    <a:pt x="56" y="34"/>
                  </a:moveTo>
                  <a:lnTo>
                    <a:pt x="35" y="64"/>
                  </a:lnTo>
                  <a:lnTo>
                    <a:pt x="54" y="78"/>
                  </a:lnTo>
                  <a:lnTo>
                    <a:pt x="76" y="48"/>
                  </a:lnTo>
                  <a:lnTo>
                    <a:pt x="76" y="48"/>
                  </a:lnTo>
                  <a:lnTo>
                    <a:pt x="76" y="48"/>
                  </a:lnTo>
                  <a:lnTo>
                    <a:pt x="79" y="41"/>
                  </a:lnTo>
                  <a:lnTo>
                    <a:pt x="81" y="36"/>
                  </a:lnTo>
                  <a:lnTo>
                    <a:pt x="79" y="31"/>
                  </a:lnTo>
                  <a:lnTo>
                    <a:pt x="77" y="27"/>
                  </a:lnTo>
                  <a:lnTo>
                    <a:pt x="73" y="26"/>
                  </a:lnTo>
                  <a:lnTo>
                    <a:pt x="67" y="26"/>
                  </a:lnTo>
                  <a:lnTo>
                    <a:pt x="62" y="28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6" y="34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72" name="Freeform 248"/>
            <p:cNvSpPr>
              <a:spLocks/>
            </p:cNvSpPr>
            <p:nvPr/>
          </p:nvSpPr>
          <p:spPr bwMode="auto">
            <a:xfrm>
              <a:off x="5353" y="2450"/>
              <a:ext cx="36" cy="25"/>
            </a:xfrm>
            <a:custGeom>
              <a:avLst/>
              <a:gdLst/>
              <a:ahLst/>
              <a:cxnLst>
                <a:cxn ang="0">
                  <a:pos x="95" y="80"/>
                </a:cxn>
                <a:cxn ang="0">
                  <a:pos x="0" y="22"/>
                </a:cxn>
                <a:cxn ang="0">
                  <a:pos x="14" y="0"/>
                </a:cxn>
                <a:cxn ang="0">
                  <a:pos x="108" y="58"/>
                </a:cxn>
                <a:cxn ang="0">
                  <a:pos x="95" y="80"/>
                </a:cxn>
                <a:cxn ang="0">
                  <a:pos x="95" y="80"/>
                </a:cxn>
                <a:cxn ang="0">
                  <a:pos x="95" y="80"/>
                </a:cxn>
              </a:cxnLst>
              <a:rect l="0" t="0" r="r" b="b"/>
              <a:pathLst>
                <a:path w="108" h="80">
                  <a:moveTo>
                    <a:pt x="95" y="80"/>
                  </a:moveTo>
                  <a:lnTo>
                    <a:pt x="0" y="22"/>
                  </a:lnTo>
                  <a:lnTo>
                    <a:pt x="14" y="0"/>
                  </a:lnTo>
                  <a:lnTo>
                    <a:pt x="108" y="58"/>
                  </a:lnTo>
                  <a:lnTo>
                    <a:pt x="95" y="80"/>
                  </a:lnTo>
                  <a:lnTo>
                    <a:pt x="95" y="80"/>
                  </a:lnTo>
                  <a:lnTo>
                    <a:pt x="95" y="8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73" name="Freeform 249"/>
            <p:cNvSpPr>
              <a:spLocks noEditPoints="1"/>
            </p:cNvSpPr>
            <p:nvPr/>
          </p:nvSpPr>
          <p:spPr bwMode="auto">
            <a:xfrm>
              <a:off x="5378" y="2388"/>
              <a:ext cx="42" cy="39"/>
            </a:xfrm>
            <a:custGeom>
              <a:avLst/>
              <a:gdLst/>
              <a:ahLst/>
              <a:cxnLst>
                <a:cxn ang="0">
                  <a:pos x="0" y="37"/>
                </a:cxn>
                <a:cxn ang="0">
                  <a:pos x="7" y="15"/>
                </a:cxn>
                <a:cxn ang="0">
                  <a:pos x="126" y="0"/>
                </a:cxn>
                <a:cxn ang="0">
                  <a:pos x="118" y="26"/>
                </a:cxn>
                <a:cxn ang="0">
                  <a:pos x="96" y="28"/>
                </a:cxn>
                <a:cxn ang="0">
                  <a:pos x="83" y="74"/>
                </a:cxn>
                <a:cxn ang="0">
                  <a:pos x="100" y="89"/>
                </a:cxn>
                <a:cxn ang="0">
                  <a:pos x="93" y="114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37" y="36"/>
                </a:cxn>
                <a:cxn ang="0">
                  <a:pos x="64" y="59"/>
                </a:cxn>
                <a:cxn ang="0">
                  <a:pos x="72" y="32"/>
                </a:cxn>
                <a:cxn ang="0">
                  <a:pos x="37" y="36"/>
                </a:cxn>
                <a:cxn ang="0">
                  <a:pos x="37" y="36"/>
                </a:cxn>
              </a:cxnLst>
              <a:rect l="0" t="0" r="r" b="b"/>
              <a:pathLst>
                <a:path w="126" h="114">
                  <a:moveTo>
                    <a:pt x="0" y="37"/>
                  </a:moveTo>
                  <a:lnTo>
                    <a:pt x="7" y="15"/>
                  </a:lnTo>
                  <a:lnTo>
                    <a:pt x="126" y="0"/>
                  </a:lnTo>
                  <a:lnTo>
                    <a:pt x="118" y="26"/>
                  </a:lnTo>
                  <a:lnTo>
                    <a:pt x="96" y="28"/>
                  </a:lnTo>
                  <a:lnTo>
                    <a:pt x="83" y="74"/>
                  </a:lnTo>
                  <a:lnTo>
                    <a:pt x="100" y="89"/>
                  </a:lnTo>
                  <a:lnTo>
                    <a:pt x="93" y="114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37"/>
                  </a:lnTo>
                  <a:close/>
                  <a:moveTo>
                    <a:pt x="37" y="36"/>
                  </a:moveTo>
                  <a:lnTo>
                    <a:pt x="64" y="59"/>
                  </a:lnTo>
                  <a:lnTo>
                    <a:pt x="72" y="32"/>
                  </a:lnTo>
                  <a:lnTo>
                    <a:pt x="37" y="36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74" name="Freeform 250"/>
            <p:cNvSpPr>
              <a:spLocks/>
            </p:cNvSpPr>
            <p:nvPr/>
          </p:nvSpPr>
          <p:spPr bwMode="auto">
            <a:xfrm>
              <a:off x="5366" y="2415"/>
              <a:ext cx="39" cy="39"/>
            </a:xfrm>
            <a:custGeom>
              <a:avLst/>
              <a:gdLst/>
              <a:ahLst/>
              <a:cxnLst>
                <a:cxn ang="0">
                  <a:pos x="48" y="23"/>
                </a:cxn>
                <a:cxn ang="0">
                  <a:pos x="48" y="23"/>
                </a:cxn>
                <a:cxn ang="0">
                  <a:pos x="32" y="39"/>
                </a:cxn>
                <a:cxn ang="0">
                  <a:pos x="27" y="55"/>
                </a:cxn>
                <a:cxn ang="0">
                  <a:pos x="29" y="69"/>
                </a:cxn>
                <a:cxn ang="0">
                  <a:pos x="38" y="80"/>
                </a:cxn>
                <a:cxn ang="0">
                  <a:pos x="45" y="86"/>
                </a:cxn>
                <a:cxn ang="0">
                  <a:pos x="63" y="89"/>
                </a:cxn>
                <a:cxn ang="0">
                  <a:pos x="71" y="87"/>
                </a:cxn>
                <a:cxn ang="0">
                  <a:pos x="80" y="82"/>
                </a:cxn>
                <a:cxn ang="0">
                  <a:pos x="87" y="75"/>
                </a:cxn>
                <a:cxn ang="0">
                  <a:pos x="92" y="65"/>
                </a:cxn>
                <a:cxn ang="0">
                  <a:pos x="94" y="51"/>
                </a:cxn>
                <a:cxn ang="0">
                  <a:pos x="117" y="45"/>
                </a:cxn>
                <a:cxn ang="0">
                  <a:pos x="117" y="45"/>
                </a:cxn>
                <a:cxn ang="0">
                  <a:pos x="116" y="69"/>
                </a:cxn>
                <a:cxn ang="0">
                  <a:pos x="108" y="89"/>
                </a:cxn>
                <a:cxn ang="0">
                  <a:pos x="97" y="102"/>
                </a:cxn>
                <a:cxn ang="0">
                  <a:pos x="84" y="111"/>
                </a:cxn>
                <a:cxn ang="0">
                  <a:pos x="69" y="115"/>
                </a:cxn>
                <a:cxn ang="0">
                  <a:pos x="53" y="115"/>
                </a:cxn>
                <a:cxn ang="0">
                  <a:pos x="38" y="111"/>
                </a:cxn>
                <a:cxn ang="0">
                  <a:pos x="25" y="103"/>
                </a:cxn>
                <a:cxn ang="0">
                  <a:pos x="18" y="99"/>
                </a:cxn>
                <a:cxn ang="0">
                  <a:pos x="8" y="87"/>
                </a:cxn>
                <a:cxn ang="0">
                  <a:pos x="3" y="72"/>
                </a:cxn>
                <a:cxn ang="0">
                  <a:pos x="0" y="57"/>
                </a:cxn>
                <a:cxn ang="0">
                  <a:pos x="1" y="41"/>
                </a:cxn>
                <a:cxn ang="0">
                  <a:pos x="6" y="27"/>
                </a:cxn>
                <a:cxn ang="0">
                  <a:pos x="16" y="14"/>
                </a:cxn>
                <a:cxn ang="0">
                  <a:pos x="30" y="3"/>
                </a:cxn>
                <a:cxn ang="0">
                  <a:pos x="39" y="0"/>
                </a:cxn>
              </a:cxnLst>
              <a:rect l="0" t="0" r="r" b="b"/>
              <a:pathLst>
                <a:path w="117" h="116">
                  <a:moveTo>
                    <a:pt x="39" y="0"/>
                  </a:moveTo>
                  <a:lnTo>
                    <a:pt x="48" y="23"/>
                  </a:lnTo>
                  <a:lnTo>
                    <a:pt x="48" y="23"/>
                  </a:lnTo>
                  <a:lnTo>
                    <a:pt x="48" y="23"/>
                  </a:lnTo>
                  <a:lnTo>
                    <a:pt x="38" y="31"/>
                  </a:lnTo>
                  <a:lnTo>
                    <a:pt x="32" y="39"/>
                  </a:lnTo>
                  <a:lnTo>
                    <a:pt x="28" y="47"/>
                  </a:lnTo>
                  <a:lnTo>
                    <a:pt x="27" y="55"/>
                  </a:lnTo>
                  <a:lnTo>
                    <a:pt x="27" y="62"/>
                  </a:lnTo>
                  <a:lnTo>
                    <a:pt x="29" y="69"/>
                  </a:lnTo>
                  <a:lnTo>
                    <a:pt x="32" y="75"/>
                  </a:lnTo>
                  <a:lnTo>
                    <a:pt x="38" y="80"/>
                  </a:lnTo>
                  <a:lnTo>
                    <a:pt x="38" y="80"/>
                  </a:lnTo>
                  <a:lnTo>
                    <a:pt x="45" y="86"/>
                  </a:lnTo>
                  <a:lnTo>
                    <a:pt x="54" y="88"/>
                  </a:lnTo>
                  <a:lnTo>
                    <a:pt x="63" y="89"/>
                  </a:lnTo>
                  <a:lnTo>
                    <a:pt x="67" y="88"/>
                  </a:lnTo>
                  <a:lnTo>
                    <a:pt x="71" y="87"/>
                  </a:lnTo>
                  <a:lnTo>
                    <a:pt x="76" y="85"/>
                  </a:lnTo>
                  <a:lnTo>
                    <a:pt x="80" y="82"/>
                  </a:lnTo>
                  <a:lnTo>
                    <a:pt x="83" y="79"/>
                  </a:lnTo>
                  <a:lnTo>
                    <a:pt x="87" y="75"/>
                  </a:lnTo>
                  <a:lnTo>
                    <a:pt x="90" y="70"/>
                  </a:lnTo>
                  <a:lnTo>
                    <a:pt x="92" y="65"/>
                  </a:lnTo>
                  <a:lnTo>
                    <a:pt x="93" y="59"/>
                  </a:lnTo>
                  <a:lnTo>
                    <a:pt x="94" y="51"/>
                  </a:lnTo>
                  <a:lnTo>
                    <a:pt x="94" y="51"/>
                  </a:lnTo>
                  <a:lnTo>
                    <a:pt x="117" y="45"/>
                  </a:lnTo>
                  <a:lnTo>
                    <a:pt x="117" y="45"/>
                  </a:lnTo>
                  <a:lnTo>
                    <a:pt x="117" y="45"/>
                  </a:lnTo>
                  <a:lnTo>
                    <a:pt x="117" y="59"/>
                  </a:lnTo>
                  <a:lnTo>
                    <a:pt x="116" y="69"/>
                  </a:lnTo>
                  <a:lnTo>
                    <a:pt x="113" y="80"/>
                  </a:lnTo>
                  <a:lnTo>
                    <a:pt x="108" y="89"/>
                  </a:lnTo>
                  <a:lnTo>
                    <a:pt x="104" y="97"/>
                  </a:lnTo>
                  <a:lnTo>
                    <a:pt x="97" y="102"/>
                  </a:lnTo>
                  <a:lnTo>
                    <a:pt x="92" y="107"/>
                  </a:lnTo>
                  <a:lnTo>
                    <a:pt x="84" y="111"/>
                  </a:lnTo>
                  <a:lnTo>
                    <a:pt x="77" y="114"/>
                  </a:lnTo>
                  <a:lnTo>
                    <a:pt x="69" y="115"/>
                  </a:lnTo>
                  <a:lnTo>
                    <a:pt x="62" y="116"/>
                  </a:lnTo>
                  <a:lnTo>
                    <a:pt x="53" y="115"/>
                  </a:lnTo>
                  <a:lnTo>
                    <a:pt x="45" y="114"/>
                  </a:lnTo>
                  <a:lnTo>
                    <a:pt x="38" y="111"/>
                  </a:lnTo>
                  <a:lnTo>
                    <a:pt x="31" y="107"/>
                  </a:lnTo>
                  <a:lnTo>
                    <a:pt x="25" y="103"/>
                  </a:lnTo>
                  <a:lnTo>
                    <a:pt x="25" y="103"/>
                  </a:lnTo>
                  <a:lnTo>
                    <a:pt x="18" y="99"/>
                  </a:lnTo>
                  <a:lnTo>
                    <a:pt x="13" y="92"/>
                  </a:lnTo>
                  <a:lnTo>
                    <a:pt x="8" y="87"/>
                  </a:lnTo>
                  <a:lnTo>
                    <a:pt x="5" y="79"/>
                  </a:lnTo>
                  <a:lnTo>
                    <a:pt x="3" y="72"/>
                  </a:lnTo>
                  <a:lnTo>
                    <a:pt x="1" y="65"/>
                  </a:lnTo>
                  <a:lnTo>
                    <a:pt x="0" y="57"/>
                  </a:lnTo>
                  <a:lnTo>
                    <a:pt x="0" y="49"/>
                  </a:lnTo>
                  <a:lnTo>
                    <a:pt x="1" y="41"/>
                  </a:lnTo>
                  <a:lnTo>
                    <a:pt x="3" y="35"/>
                  </a:lnTo>
                  <a:lnTo>
                    <a:pt x="6" y="27"/>
                  </a:lnTo>
                  <a:lnTo>
                    <a:pt x="11" y="20"/>
                  </a:lnTo>
                  <a:lnTo>
                    <a:pt x="16" y="14"/>
                  </a:lnTo>
                  <a:lnTo>
                    <a:pt x="23" y="9"/>
                  </a:lnTo>
                  <a:lnTo>
                    <a:pt x="30" y="3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75" name="Freeform 251"/>
            <p:cNvSpPr>
              <a:spLocks/>
            </p:cNvSpPr>
            <p:nvPr/>
          </p:nvSpPr>
          <p:spPr bwMode="auto">
            <a:xfrm>
              <a:off x="4942" y="2250"/>
              <a:ext cx="157" cy="305"/>
            </a:xfrm>
            <a:custGeom>
              <a:avLst/>
              <a:gdLst/>
              <a:ahLst/>
              <a:cxnLst>
                <a:cxn ang="0">
                  <a:pos x="62" y="89"/>
                </a:cxn>
                <a:cxn ang="0">
                  <a:pos x="62" y="626"/>
                </a:cxn>
                <a:cxn ang="0">
                  <a:pos x="62" y="626"/>
                </a:cxn>
                <a:cxn ang="0">
                  <a:pos x="62" y="626"/>
                </a:cxn>
                <a:cxn ang="0">
                  <a:pos x="63" y="655"/>
                </a:cxn>
                <a:cxn ang="0">
                  <a:pos x="67" y="678"/>
                </a:cxn>
                <a:cxn ang="0">
                  <a:pos x="69" y="688"/>
                </a:cxn>
                <a:cxn ang="0">
                  <a:pos x="72" y="698"/>
                </a:cxn>
                <a:cxn ang="0">
                  <a:pos x="75" y="707"/>
                </a:cxn>
                <a:cxn ang="0">
                  <a:pos x="80" y="714"/>
                </a:cxn>
                <a:cxn ang="0">
                  <a:pos x="85" y="722"/>
                </a:cxn>
                <a:cxn ang="0">
                  <a:pos x="91" y="730"/>
                </a:cxn>
                <a:cxn ang="0">
                  <a:pos x="97" y="736"/>
                </a:cxn>
                <a:cxn ang="0">
                  <a:pos x="105" y="743"/>
                </a:cxn>
                <a:cxn ang="0">
                  <a:pos x="113" y="748"/>
                </a:cxn>
                <a:cxn ang="0">
                  <a:pos x="123" y="755"/>
                </a:cxn>
                <a:cxn ang="0">
                  <a:pos x="147" y="767"/>
                </a:cxn>
                <a:cxn ang="0">
                  <a:pos x="147" y="767"/>
                </a:cxn>
                <a:cxn ang="0">
                  <a:pos x="470" y="917"/>
                </a:cxn>
                <a:cxn ang="0">
                  <a:pos x="470" y="893"/>
                </a:cxn>
                <a:cxn ang="0">
                  <a:pos x="137" y="737"/>
                </a:cxn>
                <a:cxn ang="0">
                  <a:pos x="137" y="737"/>
                </a:cxn>
                <a:cxn ang="0">
                  <a:pos x="137" y="737"/>
                </a:cxn>
                <a:cxn ang="0">
                  <a:pos x="123" y="728"/>
                </a:cxn>
                <a:cxn ang="0">
                  <a:pos x="111" y="718"/>
                </a:cxn>
                <a:cxn ang="0">
                  <a:pos x="103" y="707"/>
                </a:cxn>
                <a:cxn ang="0">
                  <a:pos x="96" y="696"/>
                </a:cxn>
                <a:cxn ang="0">
                  <a:pos x="92" y="682"/>
                </a:cxn>
                <a:cxn ang="0">
                  <a:pos x="88" y="667"/>
                </a:cxn>
                <a:cxn ang="0">
                  <a:pos x="85" y="648"/>
                </a:cxn>
                <a:cxn ang="0">
                  <a:pos x="84" y="626"/>
                </a:cxn>
                <a:cxn ang="0">
                  <a:pos x="84" y="626"/>
                </a:cxn>
                <a:cxn ang="0">
                  <a:pos x="84" y="82"/>
                </a:cxn>
                <a:cxn ang="0">
                  <a:pos x="31" y="21"/>
                </a:cxn>
                <a:cxn ang="0">
                  <a:pos x="469" y="21"/>
                </a:cxn>
                <a:cxn ang="0">
                  <a:pos x="469" y="0"/>
                </a:cxn>
                <a:cxn ang="0">
                  <a:pos x="0" y="0"/>
                </a:cxn>
                <a:cxn ang="0">
                  <a:pos x="0" y="16"/>
                </a:cxn>
                <a:cxn ang="0">
                  <a:pos x="62" y="89"/>
                </a:cxn>
                <a:cxn ang="0">
                  <a:pos x="62" y="89"/>
                </a:cxn>
              </a:cxnLst>
              <a:rect l="0" t="0" r="r" b="b"/>
              <a:pathLst>
                <a:path w="470" h="917">
                  <a:moveTo>
                    <a:pt x="62" y="89"/>
                  </a:moveTo>
                  <a:lnTo>
                    <a:pt x="62" y="626"/>
                  </a:lnTo>
                  <a:lnTo>
                    <a:pt x="62" y="626"/>
                  </a:lnTo>
                  <a:lnTo>
                    <a:pt x="62" y="626"/>
                  </a:lnTo>
                  <a:lnTo>
                    <a:pt x="63" y="655"/>
                  </a:lnTo>
                  <a:lnTo>
                    <a:pt x="67" y="678"/>
                  </a:lnTo>
                  <a:lnTo>
                    <a:pt x="69" y="688"/>
                  </a:lnTo>
                  <a:lnTo>
                    <a:pt x="72" y="698"/>
                  </a:lnTo>
                  <a:lnTo>
                    <a:pt x="75" y="707"/>
                  </a:lnTo>
                  <a:lnTo>
                    <a:pt x="80" y="714"/>
                  </a:lnTo>
                  <a:lnTo>
                    <a:pt x="85" y="722"/>
                  </a:lnTo>
                  <a:lnTo>
                    <a:pt x="91" y="730"/>
                  </a:lnTo>
                  <a:lnTo>
                    <a:pt x="97" y="736"/>
                  </a:lnTo>
                  <a:lnTo>
                    <a:pt x="105" y="743"/>
                  </a:lnTo>
                  <a:lnTo>
                    <a:pt x="113" y="748"/>
                  </a:lnTo>
                  <a:lnTo>
                    <a:pt x="123" y="755"/>
                  </a:lnTo>
                  <a:lnTo>
                    <a:pt x="147" y="767"/>
                  </a:lnTo>
                  <a:lnTo>
                    <a:pt x="147" y="767"/>
                  </a:lnTo>
                  <a:lnTo>
                    <a:pt x="470" y="917"/>
                  </a:lnTo>
                  <a:lnTo>
                    <a:pt x="470" y="893"/>
                  </a:lnTo>
                  <a:lnTo>
                    <a:pt x="137" y="737"/>
                  </a:lnTo>
                  <a:lnTo>
                    <a:pt x="137" y="737"/>
                  </a:lnTo>
                  <a:lnTo>
                    <a:pt x="137" y="737"/>
                  </a:lnTo>
                  <a:lnTo>
                    <a:pt x="123" y="728"/>
                  </a:lnTo>
                  <a:lnTo>
                    <a:pt x="111" y="718"/>
                  </a:lnTo>
                  <a:lnTo>
                    <a:pt x="103" y="707"/>
                  </a:lnTo>
                  <a:lnTo>
                    <a:pt x="96" y="696"/>
                  </a:lnTo>
                  <a:lnTo>
                    <a:pt x="92" y="682"/>
                  </a:lnTo>
                  <a:lnTo>
                    <a:pt x="88" y="667"/>
                  </a:lnTo>
                  <a:lnTo>
                    <a:pt x="85" y="648"/>
                  </a:lnTo>
                  <a:lnTo>
                    <a:pt x="84" y="626"/>
                  </a:lnTo>
                  <a:lnTo>
                    <a:pt x="84" y="626"/>
                  </a:lnTo>
                  <a:lnTo>
                    <a:pt x="84" y="82"/>
                  </a:lnTo>
                  <a:lnTo>
                    <a:pt x="31" y="21"/>
                  </a:lnTo>
                  <a:lnTo>
                    <a:pt x="469" y="21"/>
                  </a:lnTo>
                  <a:lnTo>
                    <a:pt x="469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62" y="89"/>
                  </a:lnTo>
                  <a:lnTo>
                    <a:pt x="62" y="89"/>
                  </a:lnTo>
                  <a:close/>
                </a:path>
              </a:pathLst>
            </a:custGeom>
            <a:solidFill>
              <a:srgbClr val="0D2B88"/>
            </a:solidFill>
            <a:ln w="0">
              <a:solidFill>
                <a:srgbClr val="3F486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76" name="Freeform 252"/>
            <p:cNvSpPr>
              <a:spLocks/>
            </p:cNvSpPr>
            <p:nvPr/>
          </p:nvSpPr>
          <p:spPr bwMode="auto">
            <a:xfrm>
              <a:off x="5095" y="2229"/>
              <a:ext cx="3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3" y="3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0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1"/>
                  </a:lnTo>
                  <a:lnTo>
                    <a:pt x="3" y="3"/>
                  </a:lnTo>
                  <a:lnTo>
                    <a:pt x="8" y="6"/>
                  </a:lnTo>
                  <a:lnTo>
                    <a:pt x="8" y="6"/>
                  </a:lnTo>
                  <a:lnTo>
                    <a:pt x="7" y="5"/>
                  </a:lnTo>
                  <a:lnTo>
                    <a:pt x="7" y="5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E319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77" name="Freeform 253"/>
            <p:cNvSpPr>
              <a:spLocks/>
            </p:cNvSpPr>
            <p:nvPr/>
          </p:nvSpPr>
          <p:spPr bwMode="auto">
            <a:xfrm>
              <a:off x="5067" y="2285"/>
              <a:ext cx="28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" y="8"/>
                </a:cxn>
                <a:cxn ang="0">
                  <a:pos x="86" y="8"/>
                </a:cxn>
                <a:cxn ang="0">
                  <a:pos x="86" y="8"/>
                </a:cxn>
                <a:cxn ang="0">
                  <a:pos x="83" y="12"/>
                </a:cxn>
                <a:cxn ang="0">
                  <a:pos x="77" y="17"/>
                </a:cxn>
                <a:cxn ang="0">
                  <a:pos x="77" y="17"/>
                </a:cxn>
                <a:cxn ang="0">
                  <a:pos x="72" y="26"/>
                </a:cxn>
                <a:cxn ang="0">
                  <a:pos x="70" y="31"/>
                </a:cxn>
                <a:cxn ang="0">
                  <a:pos x="69" y="36"/>
                </a:cxn>
                <a:cxn ang="0">
                  <a:pos x="67" y="41"/>
                </a:cxn>
                <a:cxn ang="0">
                  <a:pos x="67" y="48"/>
                </a:cxn>
                <a:cxn ang="0">
                  <a:pos x="69" y="53"/>
                </a:cxn>
                <a:cxn ang="0">
                  <a:pos x="70" y="60"/>
                </a:cxn>
                <a:cxn ang="0">
                  <a:pos x="70" y="60"/>
                </a:cxn>
                <a:cxn ang="0">
                  <a:pos x="70" y="63"/>
                </a:cxn>
                <a:cxn ang="0">
                  <a:pos x="70" y="63"/>
                </a:cxn>
                <a:cxn ang="0">
                  <a:pos x="70" y="63"/>
                </a:cxn>
                <a:cxn ang="0">
                  <a:pos x="66" y="57"/>
                </a:cxn>
                <a:cxn ang="0">
                  <a:pos x="65" y="51"/>
                </a:cxn>
                <a:cxn ang="0">
                  <a:pos x="64" y="44"/>
                </a:cxn>
                <a:cxn ang="0">
                  <a:pos x="64" y="37"/>
                </a:cxn>
                <a:cxn ang="0">
                  <a:pos x="64" y="30"/>
                </a:cxn>
                <a:cxn ang="0">
                  <a:pos x="67" y="23"/>
                </a:cxn>
                <a:cxn ang="0">
                  <a:pos x="71" y="17"/>
                </a:cxn>
                <a:cxn ang="0">
                  <a:pos x="76" y="12"/>
                </a:cxn>
                <a:cxn ang="0">
                  <a:pos x="76" y="12"/>
                </a:cxn>
                <a:cxn ang="0">
                  <a:pos x="1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6" h="63">
                  <a:moveTo>
                    <a:pt x="0" y="0"/>
                  </a:moveTo>
                  <a:lnTo>
                    <a:pt x="86" y="8"/>
                  </a:lnTo>
                  <a:lnTo>
                    <a:pt x="86" y="8"/>
                  </a:lnTo>
                  <a:lnTo>
                    <a:pt x="86" y="8"/>
                  </a:lnTo>
                  <a:lnTo>
                    <a:pt x="83" y="12"/>
                  </a:lnTo>
                  <a:lnTo>
                    <a:pt x="77" y="17"/>
                  </a:lnTo>
                  <a:lnTo>
                    <a:pt x="77" y="17"/>
                  </a:lnTo>
                  <a:lnTo>
                    <a:pt x="72" y="26"/>
                  </a:lnTo>
                  <a:lnTo>
                    <a:pt x="70" y="31"/>
                  </a:lnTo>
                  <a:lnTo>
                    <a:pt x="69" y="36"/>
                  </a:lnTo>
                  <a:lnTo>
                    <a:pt x="67" y="41"/>
                  </a:lnTo>
                  <a:lnTo>
                    <a:pt x="67" y="48"/>
                  </a:lnTo>
                  <a:lnTo>
                    <a:pt x="69" y="53"/>
                  </a:lnTo>
                  <a:lnTo>
                    <a:pt x="70" y="60"/>
                  </a:lnTo>
                  <a:lnTo>
                    <a:pt x="70" y="60"/>
                  </a:lnTo>
                  <a:lnTo>
                    <a:pt x="70" y="63"/>
                  </a:lnTo>
                  <a:lnTo>
                    <a:pt x="70" y="63"/>
                  </a:lnTo>
                  <a:lnTo>
                    <a:pt x="70" y="63"/>
                  </a:lnTo>
                  <a:lnTo>
                    <a:pt x="66" y="57"/>
                  </a:lnTo>
                  <a:lnTo>
                    <a:pt x="65" y="51"/>
                  </a:lnTo>
                  <a:lnTo>
                    <a:pt x="64" y="44"/>
                  </a:lnTo>
                  <a:lnTo>
                    <a:pt x="64" y="37"/>
                  </a:lnTo>
                  <a:lnTo>
                    <a:pt x="64" y="30"/>
                  </a:lnTo>
                  <a:lnTo>
                    <a:pt x="67" y="23"/>
                  </a:lnTo>
                  <a:lnTo>
                    <a:pt x="71" y="17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1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78" name="Freeform 254"/>
            <p:cNvSpPr>
              <a:spLocks/>
            </p:cNvSpPr>
            <p:nvPr/>
          </p:nvSpPr>
          <p:spPr bwMode="auto">
            <a:xfrm>
              <a:off x="5109" y="2264"/>
              <a:ext cx="7" cy="20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2" y="0"/>
                </a:cxn>
                <a:cxn ang="0">
                  <a:pos x="10" y="51"/>
                </a:cxn>
                <a:cxn ang="0">
                  <a:pos x="10" y="51"/>
                </a:cxn>
                <a:cxn ang="0">
                  <a:pos x="10" y="51"/>
                </a:cxn>
                <a:cxn ang="0">
                  <a:pos x="5" y="53"/>
                </a:cxn>
                <a:cxn ang="0">
                  <a:pos x="3" y="54"/>
                </a:cxn>
                <a:cxn ang="0">
                  <a:pos x="0" y="57"/>
                </a:cxn>
                <a:cxn ang="0">
                  <a:pos x="0" y="57"/>
                </a:cxn>
                <a:cxn ang="0">
                  <a:pos x="24" y="60"/>
                </a:cxn>
                <a:cxn ang="0">
                  <a:pos x="24" y="60"/>
                </a:cxn>
                <a:cxn ang="0">
                  <a:pos x="22" y="54"/>
                </a:cxn>
                <a:cxn ang="0">
                  <a:pos x="20" y="53"/>
                </a:cxn>
                <a:cxn ang="0">
                  <a:pos x="17" y="52"/>
                </a:cxn>
                <a:cxn ang="0">
                  <a:pos x="17" y="52"/>
                </a:cxn>
                <a:cxn ang="0">
                  <a:pos x="17" y="0"/>
                </a:cxn>
                <a:cxn ang="0">
                  <a:pos x="17" y="0"/>
                </a:cxn>
              </a:cxnLst>
              <a:rect l="0" t="0" r="r" b="b"/>
              <a:pathLst>
                <a:path w="24" h="60">
                  <a:moveTo>
                    <a:pt x="17" y="0"/>
                  </a:moveTo>
                  <a:lnTo>
                    <a:pt x="12" y="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5" y="53"/>
                  </a:lnTo>
                  <a:lnTo>
                    <a:pt x="3" y="54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24" y="60"/>
                  </a:lnTo>
                  <a:lnTo>
                    <a:pt x="24" y="60"/>
                  </a:lnTo>
                  <a:lnTo>
                    <a:pt x="22" y="54"/>
                  </a:lnTo>
                  <a:lnTo>
                    <a:pt x="20" y="53"/>
                  </a:lnTo>
                  <a:lnTo>
                    <a:pt x="17" y="52"/>
                  </a:lnTo>
                  <a:lnTo>
                    <a:pt x="17" y="52"/>
                  </a:lnTo>
                  <a:lnTo>
                    <a:pt x="17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79" name="Freeform 255"/>
            <p:cNvSpPr>
              <a:spLocks/>
            </p:cNvSpPr>
            <p:nvPr/>
          </p:nvSpPr>
          <p:spPr bwMode="auto">
            <a:xfrm>
              <a:off x="5076" y="2270"/>
              <a:ext cx="14" cy="1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0" y="10"/>
                </a:cxn>
                <a:cxn ang="0">
                  <a:pos x="6" y="8"/>
                </a:cxn>
                <a:cxn ang="0">
                  <a:pos x="11" y="7"/>
                </a:cxn>
                <a:cxn ang="0">
                  <a:pos x="13" y="8"/>
                </a:cxn>
                <a:cxn ang="0">
                  <a:pos x="14" y="10"/>
                </a:cxn>
                <a:cxn ang="0">
                  <a:pos x="15" y="12"/>
                </a:cxn>
                <a:cxn ang="0">
                  <a:pos x="15" y="16"/>
                </a:cxn>
                <a:cxn ang="0">
                  <a:pos x="15" y="16"/>
                </a:cxn>
                <a:cxn ang="0">
                  <a:pos x="14" y="20"/>
                </a:cxn>
                <a:cxn ang="0">
                  <a:pos x="14" y="26"/>
                </a:cxn>
                <a:cxn ang="0">
                  <a:pos x="14" y="29"/>
                </a:cxn>
                <a:cxn ang="0">
                  <a:pos x="16" y="32"/>
                </a:cxn>
                <a:cxn ang="0">
                  <a:pos x="19" y="33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8" y="30"/>
                </a:cxn>
                <a:cxn ang="0">
                  <a:pos x="32" y="30"/>
                </a:cxn>
                <a:cxn ang="0">
                  <a:pos x="36" y="29"/>
                </a:cxn>
                <a:cxn ang="0">
                  <a:pos x="37" y="28"/>
                </a:cxn>
                <a:cxn ang="0">
                  <a:pos x="37" y="26"/>
                </a:cxn>
                <a:cxn ang="0">
                  <a:pos x="37" y="26"/>
                </a:cxn>
                <a:cxn ang="0">
                  <a:pos x="37" y="14"/>
                </a:cxn>
                <a:cxn ang="0">
                  <a:pos x="37" y="14"/>
                </a:cxn>
                <a:cxn ang="0">
                  <a:pos x="37" y="14"/>
                </a:cxn>
                <a:cxn ang="0">
                  <a:pos x="37" y="12"/>
                </a:cxn>
                <a:cxn ang="0">
                  <a:pos x="37" y="9"/>
                </a:cxn>
                <a:cxn ang="0">
                  <a:pos x="34" y="8"/>
                </a:cxn>
                <a:cxn ang="0">
                  <a:pos x="32" y="7"/>
                </a:cxn>
                <a:cxn ang="0">
                  <a:pos x="29" y="7"/>
                </a:cxn>
                <a:cxn ang="0">
                  <a:pos x="25" y="8"/>
                </a:cxn>
                <a:cxn ang="0">
                  <a:pos x="25" y="8"/>
                </a:cxn>
                <a:cxn ang="0">
                  <a:pos x="24" y="10"/>
                </a:cxn>
                <a:cxn ang="0">
                  <a:pos x="22" y="12"/>
                </a:cxn>
                <a:cxn ang="0">
                  <a:pos x="22" y="12"/>
                </a:cxn>
                <a:cxn ang="0">
                  <a:pos x="27" y="11"/>
                </a:cxn>
                <a:cxn ang="0">
                  <a:pos x="27" y="11"/>
                </a:cxn>
                <a:cxn ang="0">
                  <a:pos x="29" y="11"/>
                </a:cxn>
                <a:cxn ang="0">
                  <a:pos x="30" y="11"/>
                </a:cxn>
                <a:cxn ang="0">
                  <a:pos x="31" y="13"/>
                </a:cxn>
                <a:cxn ang="0">
                  <a:pos x="31" y="17"/>
                </a:cxn>
                <a:cxn ang="0">
                  <a:pos x="31" y="17"/>
                </a:cxn>
                <a:cxn ang="0">
                  <a:pos x="31" y="25"/>
                </a:cxn>
                <a:cxn ang="0">
                  <a:pos x="31" y="25"/>
                </a:cxn>
                <a:cxn ang="0">
                  <a:pos x="31" y="25"/>
                </a:cxn>
                <a:cxn ang="0">
                  <a:pos x="30" y="27"/>
                </a:cxn>
                <a:cxn ang="0">
                  <a:pos x="27" y="26"/>
                </a:cxn>
                <a:cxn ang="0">
                  <a:pos x="27" y="26"/>
                </a:cxn>
                <a:cxn ang="0">
                  <a:pos x="21" y="27"/>
                </a:cxn>
                <a:cxn ang="0">
                  <a:pos x="20" y="27"/>
                </a:cxn>
                <a:cxn ang="0">
                  <a:pos x="20" y="26"/>
                </a:cxn>
                <a:cxn ang="0">
                  <a:pos x="19" y="21"/>
                </a:cxn>
                <a:cxn ang="0">
                  <a:pos x="19" y="21"/>
                </a:cxn>
                <a:cxn ang="0">
                  <a:pos x="20" y="13"/>
                </a:cxn>
                <a:cxn ang="0">
                  <a:pos x="20" y="10"/>
                </a:cxn>
                <a:cxn ang="0">
                  <a:pos x="19" y="5"/>
                </a:cxn>
                <a:cxn ang="0">
                  <a:pos x="17" y="3"/>
                </a:cxn>
                <a:cxn ang="0">
                  <a:pos x="14" y="1"/>
                </a:cxn>
                <a:cxn ang="0">
                  <a:pos x="8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37" h="33">
                  <a:moveTo>
                    <a:pt x="0" y="10"/>
                  </a:moveTo>
                  <a:lnTo>
                    <a:pt x="0" y="10"/>
                  </a:lnTo>
                  <a:lnTo>
                    <a:pt x="6" y="8"/>
                  </a:lnTo>
                  <a:lnTo>
                    <a:pt x="11" y="7"/>
                  </a:lnTo>
                  <a:lnTo>
                    <a:pt x="13" y="8"/>
                  </a:lnTo>
                  <a:lnTo>
                    <a:pt x="14" y="10"/>
                  </a:lnTo>
                  <a:lnTo>
                    <a:pt x="15" y="12"/>
                  </a:lnTo>
                  <a:lnTo>
                    <a:pt x="15" y="16"/>
                  </a:lnTo>
                  <a:lnTo>
                    <a:pt x="15" y="16"/>
                  </a:lnTo>
                  <a:lnTo>
                    <a:pt x="14" y="20"/>
                  </a:lnTo>
                  <a:lnTo>
                    <a:pt x="14" y="26"/>
                  </a:lnTo>
                  <a:lnTo>
                    <a:pt x="14" y="29"/>
                  </a:lnTo>
                  <a:lnTo>
                    <a:pt x="16" y="32"/>
                  </a:lnTo>
                  <a:lnTo>
                    <a:pt x="19" y="33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8" y="30"/>
                  </a:lnTo>
                  <a:lnTo>
                    <a:pt x="32" y="30"/>
                  </a:lnTo>
                  <a:lnTo>
                    <a:pt x="36" y="29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37" y="26"/>
                  </a:lnTo>
                  <a:lnTo>
                    <a:pt x="37" y="14"/>
                  </a:lnTo>
                  <a:lnTo>
                    <a:pt x="37" y="14"/>
                  </a:lnTo>
                  <a:lnTo>
                    <a:pt x="37" y="14"/>
                  </a:lnTo>
                  <a:lnTo>
                    <a:pt x="37" y="12"/>
                  </a:lnTo>
                  <a:lnTo>
                    <a:pt x="37" y="9"/>
                  </a:lnTo>
                  <a:lnTo>
                    <a:pt x="34" y="8"/>
                  </a:lnTo>
                  <a:lnTo>
                    <a:pt x="32" y="7"/>
                  </a:lnTo>
                  <a:lnTo>
                    <a:pt x="29" y="7"/>
                  </a:lnTo>
                  <a:lnTo>
                    <a:pt x="25" y="8"/>
                  </a:lnTo>
                  <a:lnTo>
                    <a:pt x="25" y="8"/>
                  </a:lnTo>
                  <a:lnTo>
                    <a:pt x="24" y="10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27" y="11"/>
                  </a:lnTo>
                  <a:lnTo>
                    <a:pt x="27" y="11"/>
                  </a:lnTo>
                  <a:lnTo>
                    <a:pt x="29" y="11"/>
                  </a:lnTo>
                  <a:lnTo>
                    <a:pt x="30" y="11"/>
                  </a:lnTo>
                  <a:lnTo>
                    <a:pt x="31" y="13"/>
                  </a:lnTo>
                  <a:lnTo>
                    <a:pt x="31" y="17"/>
                  </a:lnTo>
                  <a:lnTo>
                    <a:pt x="31" y="17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30" y="27"/>
                  </a:lnTo>
                  <a:lnTo>
                    <a:pt x="27" y="26"/>
                  </a:lnTo>
                  <a:lnTo>
                    <a:pt x="27" y="26"/>
                  </a:lnTo>
                  <a:lnTo>
                    <a:pt x="21" y="27"/>
                  </a:lnTo>
                  <a:lnTo>
                    <a:pt x="20" y="27"/>
                  </a:lnTo>
                  <a:lnTo>
                    <a:pt x="20" y="26"/>
                  </a:lnTo>
                  <a:lnTo>
                    <a:pt x="19" y="21"/>
                  </a:lnTo>
                  <a:lnTo>
                    <a:pt x="19" y="21"/>
                  </a:lnTo>
                  <a:lnTo>
                    <a:pt x="20" y="13"/>
                  </a:lnTo>
                  <a:lnTo>
                    <a:pt x="20" y="10"/>
                  </a:lnTo>
                  <a:lnTo>
                    <a:pt x="19" y="5"/>
                  </a:lnTo>
                  <a:lnTo>
                    <a:pt x="17" y="3"/>
                  </a:lnTo>
                  <a:lnTo>
                    <a:pt x="14" y="1"/>
                  </a:lnTo>
                  <a:lnTo>
                    <a:pt x="8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80" name="Freeform 256"/>
            <p:cNvSpPr>
              <a:spLocks/>
            </p:cNvSpPr>
            <p:nvPr/>
          </p:nvSpPr>
          <p:spPr bwMode="auto">
            <a:xfrm>
              <a:off x="5076" y="2276"/>
              <a:ext cx="7" cy="3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3" y="5"/>
                </a:cxn>
                <a:cxn ang="0">
                  <a:pos x="10" y="3"/>
                </a:cxn>
                <a:cxn ang="0">
                  <a:pos x="16" y="3"/>
                </a:cxn>
                <a:cxn ang="0">
                  <a:pos x="16" y="3"/>
                </a:cxn>
                <a:cxn ang="0">
                  <a:pos x="17" y="3"/>
                </a:cxn>
                <a:cxn ang="0">
                  <a:pos x="17" y="2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13" y="0"/>
                </a:cxn>
                <a:cxn ang="0">
                  <a:pos x="8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3" y="5"/>
                </a:cxn>
                <a:cxn ang="0">
                  <a:pos x="3" y="5"/>
                </a:cxn>
                <a:cxn ang="0">
                  <a:pos x="3" y="5"/>
                </a:cxn>
              </a:cxnLst>
              <a:rect l="0" t="0" r="r" b="b"/>
              <a:pathLst>
                <a:path w="17" h="5">
                  <a:moveTo>
                    <a:pt x="3" y="5"/>
                  </a:moveTo>
                  <a:lnTo>
                    <a:pt x="3" y="5"/>
                  </a:lnTo>
                  <a:lnTo>
                    <a:pt x="10" y="3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7" y="3"/>
                  </a:lnTo>
                  <a:lnTo>
                    <a:pt x="17" y="2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8" y="0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3" y="5"/>
                  </a:lnTo>
                  <a:lnTo>
                    <a:pt x="3" y="5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81" name="Freeform 257"/>
            <p:cNvSpPr>
              <a:spLocks/>
            </p:cNvSpPr>
            <p:nvPr/>
          </p:nvSpPr>
          <p:spPr bwMode="auto">
            <a:xfrm>
              <a:off x="5072" y="2266"/>
              <a:ext cx="8" cy="21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2" y="0"/>
                </a:cxn>
                <a:cxn ang="0">
                  <a:pos x="10" y="51"/>
                </a:cxn>
                <a:cxn ang="0">
                  <a:pos x="10" y="51"/>
                </a:cxn>
                <a:cxn ang="0">
                  <a:pos x="10" y="51"/>
                </a:cxn>
                <a:cxn ang="0">
                  <a:pos x="7" y="52"/>
                </a:cxn>
                <a:cxn ang="0">
                  <a:pos x="4" y="55"/>
                </a:cxn>
                <a:cxn ang="0">
                  <a:pos x="0" y="59"/>
                </a:cxn>
                <a:cxn ang="0">
                  <a:pos x="0" y="59"/>
                </a:cxn>
                <a:cxn ang="0">
                  <a:pos x="25" y="61"/>
                </a:cxn>
                <a:cxn ang="0">
                  <a:pos x="25" y="61"/>
                </a:cxn>
                <a:cxn ang="0">
                  <a:pos x="22" y="56"/>
                </a:cxn>
                <a:cxn ang="0">
                  <a:pos x="20" y="54"/>
                </a:cxn>
                <a:cxn ang="0">
                  <a:pos x="18" y="52"/>
                </a:cxn>
                <a:cxn ang="0">
                  <a:pos x="18" y="52"/>
                </a:cxn>
                <a:cxn ang="0">
                  <a:pos x="18" y="52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25" h="61">
                  <a:moveTo>
                    <a:pt x="18" y="0"/>
                  </a:moveTo>
                  <a:lnTo>
                    <a:pt x="12" y="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7" y="52"/>
                  </a:lnTo>
                  <a:lnTo>
                    <a:pt x="4" y="55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25" y="61"/>
                  </a:lnTo>
                  <a:lnTo>
                    <a:pt x="25" y="61"/>
                  </a:lnTo>
                  <a:lnTo>
                    <a:pt x="22" y="56"/>
                  </a:lnTo>
                  <a:lnTo>
                    <a:pt x="20" y="54"/>
                  </a:lnTo>
                  <a:lnTo>
                    <a:pt x="18" y="52"/>
                  </a:lnTo>
                  <a:lnTo>
                    <a:pt x="18" y="52"/>
                  </a:lnTo>
                  <a:lnTo>
                    <a:pt x="18" y="52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82" name="Freeform 258"/>
            <p:cNvSpPr>
              <a:spLocks/>
            </p:cNvSpPr>
            <p:nvPr/>
          </p:nvSpPr>
          <p:spPr bwMode="auto">
            <a:xfrm>
              <a:off x="5113" y="2273"/>
              <a:ext cx="6" cy="3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3" y="5"/>
                </a:cxn>
                <a:cxn ang="0">
                  <a:pos x="10" y="4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8" y="4"/>
                </a:cxn>
                <a:cxn ang="0">
                  <a:pos x="18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9" y="0"/>
                </a:cxn>
                <a:cxn ang="0">
                  <a:pos x="6" y="2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1" y="6"/>
                </a:cxn>
                <a:cxn ang="0">
                  <a:pos x="3" y="5"/>
                </a:cxn>
                <a:cxn ang="0">
                  <a:pos x="3" y="5"/>
                </a:cxn>
                <a:cxn ang="0">
                  <a:pos x="3" y="5"/>
                </a:cxn>
              </a:cxnLst>
              <a:rect l="0" t="0" r="r" b="b"/>
              <a:pathLst>
                <a:path w="18" h="6">
                  <a:moveTo>
                    <a:pt x="3" y="5"/>
                  </a:moveTo>
                  <a:lnTo>
                    <a:pt x="3" y="5"/>
                  </a:lnTo>
                  <a:lnTo>
                    <a:pt x="10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8" y="4"/>
                  </a:lnTo>
                  <a:lnTo>
                    <a:pt x="18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1" y="6"/>
                  </a:lnTo>
                  <a:lnTo>
                    <a:pt x="3" y="5"/>
                  </a:lnTo>
                  <a:lnTo>
                    <a:pt x="3" y="5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83" name="Freeform 259"/>
            <p:cNvSpPr>
              <a:spLocks/>
            </p:cNvSpPr>
            <p:nvPr/>
          </p:nvSpPr>
          <p:spPr bwMode="auto">
            <a:xfrm>
              <a:off x="5114" y="2267"/>
              <a:ext cx="11" cy="10"/>
            </a:xfrm>
            <a:custGeom>
              <a:avLst/>
              <a:gdLst/>
              <a:ahLst/>
              <a:cxnLst>
                <a:cxn ang="0">
                  <a:pos x="36" y="26"/>
                </a:cxn>
                <a:cxn ang="0">
                  <a:pos x="34" y="29"/>
                </a:cxn>
                <a:cxn ang="0">
                  <a:pos x="25" y="30"/>
                </a:cxn>
                <a:cxn ang="0">
                  <a:pos x="22" y="30"/>
                </a:cxn>
                <a:cxn ang="0">
                  <a:pos x="15" y="30"/>
                </a:cxn>
                <a:cxn ang="0">
                  <a:pos x="13" y="24"/>
                </a:cxn>
                <a:cxn ang="0">
                  <a:pos x="15" y="14"/>
                </a:cxn>
                <a:cxn ang="0">
                  <a:pos x="15" y="11"/>
                </a:cxn>
                <a:cxn ang="0">
                  <a:pos x="12" y="7"/>
                </a:cxn>
                <a:cxn ang="0">
                  <a:pos x="6" y="7"/>
                </a:cxn>
                <a:cxn ang="0">
                  <a:pos x="0" y="9"/>
                </a:cxn>
                <a:cxn ang="0">
                  <a:pos x="0" y="4"/>
                </a:cxn>
                <a:cxn ang="0">
                  <a:pos x="8" y="1"/>
                </a:cxn>
                <a:cxn ang="0">
                  <a:pos x="18" y="3"/>
                </a:cxn>
                <a:cxn ang="0">
                  <a:pos x="21" y="8"/>
                </a:cxn>
                <a:cxn ang="0">
                  <a:pos x="21" y="18"/>
                </a:cxn>
                <a:cxn ang="0">
                  <a:pos x="20" y="22"/>
                </a:cxn>
                <a:cxn ang="0">
                  <a:pos x="23" y="24"/>
                </a:cxn>
                <a:cxn ang="0">
                  <a:pos x="25" y="24"/>
                </a:cxn>
                <a:cxn ang="0">
                  <a:pos x="31" y="22"/>
                </a:cxn>
                <a:cxn ang="0">
                  <a:pos x="31" y="14"/>
                </a:cxn>
                <a:cxn ang="0">
                  <a:pos x="31" y="14"/>
                </a:cxn>
                <a:cxn ang="0">
                  <a:pos x="29" y="9"/>
                </a:cxn>
                <a:cxn ang="0">
                  <a:pos x="26" y="9"/>
                </a:cxn>
                <a:cxn ang="0">
                  <a:pos x="22" y="10"/>
                </a:cxn>
                <a:cxn ang="0">
                  <a:pos x="24" y="5"/>
                </a:cxn>
                <a:cxn ang="0">
                  <a:pos x="28" y="5"/>
                </a:cxn>
                <a:cxn ang="0">
                  <a:pos x="33" y="6"/>
                </a:cxn>
                <a:cxn ang="0">
                  <a:pos x="35" y="10"/>
                </a:cxn>
                <a:cxn ang="0">
                  <a:pos x="35" y="11"/>
                </a:cxn>
                <a:cxn ang="0">
                  <a:pos x="35" y="19"/>
                </a:cxn>
                <a:cxn ang="0">
                  <a:pos x="36" y="26"/>
                </a:cxn>
              </a:cxnLst>
              <a:rect l="0" t="0" r="r" b="b"/>
              <a:pathLst>
                <a:path w="36" h="31">
                  <a:moveTo>
                    <a:pt x="36" y="26"/>
                  </a:moveTo>
                  <a:lnTo>
                    <a:pt x="36" y="26"/>
                  </a:lnTo>
                  <a:lnTo>
                    <a:pt x="36" y="28"/>
                  </a:lnTo>
                  <a:lnTo>
                    <a:pt x="34" y="29"/>
                  </a:lnTo>
                  <a:lnTo>
                    <a:pt x="30" y="30"/>
                  </a:lnTo>
                  <a:lnTo>
                    <a:pt x="25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18" y="31"/>
                  </a:lnTo>
                  <a:lnTo>
                    <a:pt x="15" y="30"/>
                  </a:lnTo>
                  <a:lnTo>
                    <a:pt x="13" y="28"/>
                  </a:lnTo>
                  <a:lnTo>
                    <a:pt x="13" y="24"/>
                  </a:lnTo>
                  <a:lnTo>
                    <a:pt x="13" y="18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1"/>
                  </a:lnTo>
                  <a:lnTo>
                    <a:pt x="15" y="8"/>
                  </a:lnTo>
                  <a:lnTo>
                    <a:pt x="12" y="7"/>
                  </a:lnTo>
                  <a:lnTo>
                    <a:pt x="11" y="6"/>
                  </a:lnTo>
                  <a:lnTo>
                    <a:pt x="6" y="7"/>
                  </a:lnTo>
                  <a:lnTo>
                    <a:pt x="0" y="9"/>
                  </a:lnTo>
                  <a:lnTo>
                    <a:pt x="0" y="9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8" y="1"/>
                  </a:lnTo>
                  <a:lnTo>
                    <a:pt x="13" y="0"/>
                  </a:lnTo>
                  <a:lnTo>
                    <a:pt x="18" y="3"/>
                  </a:lnTo>
                  <a:lnTo>
                    <a:pt x="20" y="5"/>
                  </a:lnTo>
                  <a:lnTo>
                    <a:pt x="21" y="8"/>
                  </a:lnTo>
                  <a:lnTo>
                    <a:pt x="21" y="11"/>
                  </a:lnTo>
                  <a:lnTo>
                    <a:pt x="21" y="18"/>
                  </a:lnTo>
                  <a:lnTo>
                    <a:pt x="21" y="18"/>
                  </a:lnTo>
                  <a:lnTo>
                    <a:pt x="20" y="22"/>
                  </a:lnTo>
                  <a:lnTo>
                    <a:pt x="21" y="23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5" y="24"/>
                  </a:lnTo>
                  <a:lnTo>
                    <a:pt x="29" y="24"/>
                  </a:lnTo>
                  <a:lnTo>
                    <a:pt x="31" y="22"/>
                  </a:lnTo>
                  <a:lnTo>
                    <a:pt x="31" y="22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30" y="11"/>
                  </a:lnTo>
                  <a:lnTo>
                    <a:pt x="29" y="9"/>
                  </a:lnTo>
                  <a:lnTo>
                    <a:pt x="28" y="9"/>
                  </a:lnTo>
                  <a:lnTo>
                    <a:pt x="26" y="9"/>
                  </a:lnTo>
                  <a:lnTo>
                    <a:pt x="26" y="9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4" y="5"/>
                  </a:lnTo>
                  <a:lnTo>
                    <a:pt x="24" y="5"/>
                  </a:lnTo>
                  <a:lnTo>
                    <a:pt x="28" y="5"/>
                  </a:lnTo>
                  <a:lnTo>
                    <a:pt x="31" y="5"/>
                  </a:lnTo>
                  <a:lnTo>
                    <a:pt x="33" y="6"/>
                  </a:lnTo>
                  <a:lnTo>
                    <a:pt x="34" y="7"/>
                  </a:lnTo>
                  <a:lnTo>
                    <a:pt x="35" y="10"/>
                  </a:lnTo>
                  <a:lnTo>
                    <a:pt x="35" y="11"/>
                  </a:lnTo>
                  <a:lnTo>
                    <a:pt x="35" y="11"/>
                  </a:lnTo>
                  <a:lnTo>
                    <a:pt x="35" y="16"/>
                  </a:lnTo>
                  <a:lnTo>
                    <a:pt x="35" y="19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36" y="2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84" name="Freeform 260"/>
            <p:cNvSpPr>
              <a:spLocks/>
            </p:cNvSpPr>
            <p:nvPr/>
          </p:nvSpPr>
          <p:spPr bwMode="auto">
            <a:xfrm>
              <a:off x="5155" y="2283"/>
              <a:ext cx="6" cy="3"/>
            </a:xfrm>
            <a:custGeom>
              <a:avLst/>
              <a:gdLst/>
              <a:ahLst/>
              <a:cxnLst>
                <a:cxn ang="0">
                  <a:pos x="2" y="7"/>
                </a:cxn>
                <a:cxn ang="0">
                  <a:pos x="2" y="7"/>
                </a:cxn>
                <a:cxn ang="0">
                  <a:pos x="10" y="5"/>
                </a:cxn>
                <a:cxn ang="0">
                  <a:pos x="15" y="6"/>
                </a:cxn>
                <a:cxn ang="0">
                  <a:pos x="15" y="6"/>
                </a:cxn>
                <a:cxn ang="0">
                  <a:pos x="17" y="5"/>
                </a:cxn>
                <a:cxn ang="0">
                  <a:pos x="17" y="4"/>
                </a:cxn>
                <a:cxn ang="0">
                  <a:pos x="17" y="1"/>
                </a:cxn>
                <a:cxn ang="0">
                  <a:pos x="17" y="1"/>
                </a:cxn>
                <a:cxn ang="0">
                  <a:pos x="12" y="0"/>
                </a:cxn>
                <a:cxn ang="0">
                  <a:pos x="8" y="1"/>
                </a:cxn>
                <a:cxn ang="0">
                  <a:pos x="5" y="3"/>
                </a:cxn>
                <a:cxn ang="0">
                  <a:pos x="1" y="5"/>
                </a:cxn>
                <a:cxn ang="0">
                  <a:pos x="1" y="5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2" y="7"/>
                </a:cxn>
                <a:cxn ang="0">
                  <a:pos x="2" y="7"/>
                </a:cxn>
                <a:cxn ang="0">
                  <a:pos x="2" y="7"/>
                </a:cxn>
              </a:cxnLst>
              <a:rect l="0" t="0" r="r" b="b"/>
              <a:pathLst>
                <a:path w="17" h="7">
                  <a:moveTo>
                    <a:pt x="2" y="7"/>
                  </a:moveTo>
                  <a:lnTo>
                    <a:pt x="2" y="7"/>
                  </a:lnTo>
                  <a:lnTo>
                    <a:pt x="10" y="5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17" y="1"/>
                  </a:lnTo>
                  <a:lnTo>
                    <a:pt x="17" y="1"/>
                  </a:lnTo>
                  <a:lnTo>
                    <a:pt x="12" y="0"/>
                  </a:lnTo>
                  <a:lnTo>
                    <a:pt x="8" y="1"/>
                  </a:lnTo>
                  <a:lnTo>
                    <a:pt x="5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7"/>
                  </a:lnTo>
                  <a:lnTo>
                    <a:pt x="2" y="7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85" name="Freeform 261"/>
            <p:cNvSpPr>
              <a:spLocks/>
            </p:cNvSpPr>
            <p:nvPr/>
          </p:nvSpPr>
          <p:spPr bwMode="auto">
            <a:xfrm>
              <a:off x="5155" y="2277"/>
              <a:ext cx="13" cy="10"/>
            </a:xfrm>
            <a:custGeom>
              <a:avLst/>
              <a:gdLst/>
              <a:ahLst/>
              <a:cxnLst>
                <a:cxn ang="0">
                  <a:pos x="35" y="27"/>
                </a:cxn>
                <a:cxn ang="0">
                  <a:pos x="34" y="30"/>
                </a:cxn>
                <a:cxn ang="0">
                  <a:pos x="30" y="30"/>
                </a:cxn>
                <a:cxn ang="0">
                  <a:pos x="23" y="30"/>
                </a:cxn>
                <a:cxn ang="0">
                  <a:pos x="21" y="30"/>
                </a:cxn>
                <a:cxn ang="0">
                  <a:pos x="13" y="30"/>
                </a:cxn>
                <a:cxn ang="0">
                  <a:pos x="12" y="25"/>
                </a:cxn>
                <a:cxn ang="0">
                  <a:pos x="13" y="15"/>
                </a:cxn>
                <a:cxn ang="0">
                  <a:pos x="14" y="12"/>
                </a:cxn>
                <a:cxn ang="0">
                  <a:pos x="12" y="7"/>
                </a:cxn>
                <a:cxn ang="0">
                  <a:pos x="6" y="7"/>
                </a:cxn>
                <a:cxn ang="0">
                  <a:pos x="0" y="9"/>
                </a:cxn>
                <a:cxn ang="0">
                  <a:pos x="0" y="5"/>
                </a:cxn>
                <a:cxn ang="0">
                  <a:pos x="8" y="1"/>
                </a:cxn>
                <a:cxn ang="0">
                  <a:pos x="17" y="1"/>
                </a:cxn>
                <a:cxn ang="0">
                  <a:pos x="20" y="6"/>
                </a:cxn>
                <a:cxn ang="0">
                  <a:pos x="19" y="20"/>
                </a:cxn>
                <a:cxn ang="0">
                  <a:pos x="19" y="25"/>
                </a:cxn>
                <a:cxn ang="0">
                  <a:pos x="25" y="26"/>
                </a:cxn>
                <a:cxn ang="0">
                  <a:pos x="29" y="26"/>
                </a:cxn>
                <a:cxn ang="0">
                  <a:pos x="30" y="24"/>
                </a:cxn>
                <a:cxn ang="0">
                  <a:pos x="30" y="18"/>
                </a:cxn>
                <a:cxn ang="0">
                  <a:pos x="29" y="16"/>
                </a:cxn>
                <a:cxn ang="0">
                  <a:pos x="26" y="14"/>
                </a:cxn>
                <a:cxn ang="0">
                  <a:pos x="21" y="13"/>
                </a:cxn>
                <a:cxn ang="0">
                  <a:pos x="24" y="7"/>
                </a:cxn>
                <a:cxn ang="0">
                  <a:pos x="28" y="6"/>
                </a:cxn>
                <a:cxn ang="0">
                  <a:pos x="32" y="6"/>
                </a:cxn>
                <a:cxn ang="0">
                  <a:pos x="35" y="11"/>
                </a:cxn>
                <a:cxn ang="0">
                  <a:pos x="35" y="13"/>
                </a:cxn>
                <a:cxn ang="0">
                  <a:pos x="35" y="27"/>
                </a:cxn>
                <a:cxn ang="0">
                  <a:pos x="35" y="27"/>
                </a:cxn>
              </a:cxnLst>
              <a:rect l="0" t="0" r="r" b="b"/>
              <a:pathLst>
                <a:path w="35" h="31">
                  <a:moveTo>
                    <a:pt x="35" y="27"/>
                  </a:moveTo>
                  <a:lnTo>
                    <a:pt x="35" y="27"/>
                  </a:lnTo>
                  <a:lnTo>
                    <a:pt x="35" y="29"/>
                  </a:lnTo>
                  <a:lnTo>
                    <a:pt x="34" y="30"/>
                  </a:lnTo>
                  <a:lnTo>
                    <a:pt x="32" y="31"/>
                  </a:lnTo>
                  <a:lnTo>
                    <a:pt x="30" y="30"/>
                  </a:lnTo>
                  <a:lnTo>
                    <a:pt x="25" y="30"/>
                  </a:lnTo>
                  <a:lnTo>
                    <a:pt x="23" y="30"/>
                  </a:lnTo>
                  <a:lnTo>
                    <a:pt x="21" y="30"/>
                  </a:lnTo>
                  <a:lnTo>
                    <a:pt x="21" y="30"/>
                  </a:lnTo>
                  <a:lnTo>
                    <a:pt x="17" y="31"/>
                  </a:lnTo>
                  <a:lnTo>
                    <a:pt x="13" y="30"/>
                  </a:lnTo>
                  <a:lnTo>
                    <a:pt x="12" y="28"/>
                  </a:lnTo>
                  <a:lnTo>
                    <a:pt x="12" y="25"/>
                  </a:lnTo>
                  <a:lnTo>
                    <a:pt x="13" y="18"/>
                  </a:lnTo>
                  <a:lnTo>
                    <a:pt x="13" y="15"/>
                  </a:lnTo>
                  <a:lnTo>
                    <a:pt x="13" y="15"/>
                  </a:lnTo>
                  <a:lnTo>
                    <a:pt x="14" y="12"/>
                  </a:lnTo>
                  <a:lnTo>
                    <a:pt x="13" y="8"/>
                  </a:lnTo>
                  <a:lnTo>
                    <a:pt x="12" y="7"/>
                  </a:lnTo>
                  <a:lnTo>
                    <a:pt x="11" y="6"/>
                  </a:lnTo>
                  <a:lnTo>
                    <a:pt x="6" y="7"/>
                  </a:lnTo>
                  <a:lnTo>
                    <a:pt x="0" y="9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8" y="1"/>
                  </a:lnTo>
                  <a:lnTo>
                    <a:pt x="13" y="0"/>
                  </a:lnTo>
                  <a:lnTo>
                    <a:pt x="17" y="1"/>
                  </a:lnTo>
                  <a:lnTo>
                    <a:pt x="19" y="3"/>
                  </a:lnTo>
                  <a:lnTo>
                    <a:pt x="20" y="6"/>
                  </a:lnTo>
                  <a:lnTo>
                    <a:pt x="20" y="11"/>
                  </a:lnTo>
                  <a:lnTo>
                    <a:pt x="19" y="20"/>
                  </a:lnTo>
                  <a:lnTo>
                    <a:pt x="19" y="20"/>
                  </a:lnTo>
                  <a:lnTo>
                    <a:pt x="19" y="25"/>
                  </a:lnTo>
                  <a:lnTo>
                    <a:pt x="20" y="26"/>
                  </a:lnTo>
                  <a:lnTo>
                    <a:pt x="25" y="26"/>
                  </a:lnTo>
                  <a:lnTo>
                    <a:pt x="25" y="26"/>
                  </a:lnTo>
                  <a:lnTo>
                    <a:pt x="29" y="26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29" y="16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1" y="13"/>
                  </a:lnTo>
                  <a:lnTo>
                    <a:pt x="21" y="13"/>
                  </a:lnTo>
                  <a:lnTo>
                    <a:pt x="22" y="11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8" y="6"/>
                  </a:lnTo>
                  <a:lnTo>
                    <a:pt x="30" y="6"/>
                  </a:lnTo>
                  <a:lnTo>
                    <a:pt x="32" y="6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5" y="13"/>
                  </a:lnTo>
                  <a:lnTo>
                    <a:pt x="35" y="13"/>
                  </a:lnTo>
                  <a:lnTo>
                    <a:pt x="35" y="20"/>
                  </a:lnTo>
                  <a:lnTo>
                    <a:pt x="35" y="27"/>
                  </a:lnTo>
                  <a:lnTo>
                    <a:pt x="35" y="27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86" name="Freeform 262"/>
            <p:cNvSpPr>
              <a:spLocks/>
            </p:cNvSpPr>
            <p:nvPr/>
          </p:nvSpPr>
          <p:spPr bwMode="auto">
            <a:xfrm>
              <a:off x="5151" y="2276"/>
              <a:ext cx="8" cy="17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2" y="0"/>
                </a:cxn>
                <a:cxn ang="0">
                  <a:pos x="10" y="47"/>
                </a:cxn>
                <a:cxn ang="0">
                  <a:pos x="10" y="47"/>
                </a:cxn>
                <a:cxn ang="0">
                  <a:pos x="10" y="47"/>
                </a:cxn>
                <a:cxn ang="0">
                  <a:pos x="6" y="49"/>
                </a:cxn>
                <a:cxn ang="0">
                  <a:pos x="3" y="50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5" y="56"/>
                </a:cxn>
                <a:cxn ang="0">
                  <a:pos x="25" y="56"/>
                </a:cxn>
                <a:cxn ang="0">
                  <a:pos x="22" y="51"/>
                </a:cxn>
                <a:cxn ang="0">
                  <a:pos x="20" y="49"/>
                </a:cxn>
                <a:cxn ang="0">
                  <a:pos x="18" y="48"/>
                </a:cxn>
                <a:cxn ang="0">
                  <a:pos x="18" y="48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25" h="56">
                  <a:moveTo>
                    <a:pt x="18" y="0"/>
                  </a:moveTo>
                  <a:lnTo>
                    <a:pt x="12" y="0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6" y="49"/>
                  </a:lnTo>
                  <a:lnTo>
                    <a:pt x="3" y="50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5" y="56"/>
                  </a:lnTo>
                  <a:lnTo>
                    <a:pt x="25" y="56"/>
                  </a:lnTo>
                  <a:lnTo>
                    <a:pt x="22" y="51"/>
                  </a:lnTo>
                  <a:lnTo>
                    <a:pt x="20" y="49"/>
                  </a:lnTo>
                  <a:lnTo>
                    <a:pt x="18" y="48"/>
                  </a:lnTo>
                  <a:lnTo>
                    <a:pt x="18" y="48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87" name="Freeform 263"/>
            <p:cNvSpPr>
              <a:spLocks/>
            </p:cNvSpPr>
            <p:nvPr/>
          </p:nvSpPr>
          <p:spPr bwMode="auto">
            <a:xfrm>
              <a:off x="5137" y="2292"/>
              <a:ext cx="7" cy="18"/>
            </a:xfrm>
            <a:custGeom>
              <a:avLst/>
              <a:gdLst/>
              <a:ahLst/>
              <a:cxnLst>
                <a:cxn ang="0">
                  <a:pos x="10" y="54"/>
                </a:cxn>
                <a:cxn ang="0">
                  <a:pos x="10" y="54"/>
                </a:cxn>
                <a:cxn ang="0">
                  <a:pos x="6" y="51"/>
                </a:cxn>
                <a:cxn ang="0">
                  <a:pos x="3" y="46"/>
                </a:cxn>
                <a:cxn ang="0">
                  <a:pos x="1" y="42"/>
                </a:cxn>
                <a:cxn ang="0">
                  <a:pos x="0" y="35"/>
                </a:cxn>
                <a:cxn ang="0">
                  <a:pos x="0" y="28"/>
                </a:cxn>
                <a:cxn ang="0">
                  <a:pos x="2" y="19"/>
                </a:cxn>
                <a:cxn ang="0">
                  <a:pos x="6" y="10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22" y="1"/>
                </a:cxn>
                <a:cxn ang="0">
                  <a:pos x="22" y="1"/>
                </a:cxn>
                <a:cxn ang="0">
                  <a:pos x="22" y="1"/>
                </a:cxn>
                <a:cxn ang="0">
                  <a:pos x="12" y="13"/>
                </a:cxn>
                <a:cxn ang="0">
                  <a:pos x="8" y="19"/>
                </a:cxn>
                <a:cxn ang="0">
                  <a:pos x="6" y="26"/>
                </a:cxn>
                <a:cxn ang="0">
                  <a:pos x="5" y="32"/>
                </a:cxn>
                <a:cxn ang="0">
                  <a:pos x="5" y="39"/>
                </a:cxn>
                <a:cxn ang="0">
                  <a:pos x="6" y="46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0" y="54"/>
                </a:cxn>
              </a:cxnLst>
              <a:rect l="0" t="0" r="r" b="b"/>
              <a:pathLst>
                <a:path w="22" h="54">
                  <a:moveTo>
                    <a:pt x="10" y="54"/>
                  </a:moveTo>
                  <a:lnTo>
                    <a:pt x="10" y="54"/>
                  </a:lnTo>
                  <a:lnTo>
                    <a:pt x="6" y="51"/>
                  </a:lnTo>
                  <a:lnTo>
                    <a:pt x="3" y="46"/>
                  </a:lnTo>
                  <a:lnTo>
                    <a:pt x="1" y="42"/>
                  </a:lnTo>
                  <a:lnTo>
                    <a:pt x="0" y="35"/>
                  </a:lnTo>
                  <a:lnTo>
                    <a:pt x="0" y="28"/>
                  </a:lnTo>
                  <a:lnTo>
                    <a:pt x="2" y="19"/>
                  </a:lnTo>
                  <a:lnTo>
                    <a:pt x="6" y="1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22" y="1"/>
                  </a:lnTo>
                  <a:lnTo>
                    <a:pt x="22" y="1"/>
                  </a:lnTo>
                  <a:lnTo>
                    <a:pt x="22" y="1"/>
                  </a:lnTo>
                  <a:lnTo>
                    <a:pt x="12" y="13"/>
                  </a:lnTo>
                  <a:lnTo>
                    <a:pt x="8" y="19"/>
                  </a:lnTo>
                  <a:lnTo>
                    <a:pt x="6" y="26"/>
                  </a:lnTo>
                  <a:lnTo>
                    <a:pt x="5" y="32"/>
                  </a:lnTo>
                  <a:lnTo>
                    <a:pt x="5" y="39"/>
                  </a:lnTo>
                  <a:lnTo>
                    <a:pt x="6" y="46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0" y="5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88" name="Freeform 264"/>
            <p:cNvSpPr>
              <a:spLocks/>
            </p:cNvSpPr>
            <p:nvPr/>
          </p:nvSpPr>
          <p:spPr bwMode="auto">
            <a:xfrm>
              <a:off x="5138" y="2291"/>
              <a:ext cx="36" cy="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2" y="11"/>
                </a:cxn>
                <a:cxn ang="0">
                  <a:pos x="112" y="11"/>
                </a:cxn>
                <a:cxn ang="0">
                  <a:pos x="112" y="11"/>
                </a:cxn>
                <a:cxn ang="0">
                  <a:pos x="102" y="26"/>
                </a:cxn>
                <a:cxn ang="0">
                  <a:pos x="98" y="32"/>
                </a:cxn>
                <a:cxn ang="0">
                  <a:pos x="96" y="37"/>
                </a:cxn>
                <a:cxn ang="0">
                  <a:pos x="94" y="44"/>
                </a:cxn>
                <a:cxn ang="0">
                  <a:pos x="94" y="51"/>
                </a:cxn>
                <a:cxn ang="0">
                  <a:pos x="94" y="59"/>
                </a:cxn>
                <a:cxn ang="0">
                  <a:pos x="95" y="70"/>
                </a:cxn>
                <a:cxn ang="0">
                  <a:pos x="95" y="70"/>
                </a:cxn>
                <a:cxn ang="0">
                  <a:pos x="91" y="72"/>
                </a:cxn>
                <a:cxn ang="0">
                  <a:pos x="91" y="72"/>
                </a:cxn>
                <a:cxn ang="0">
                  <a:pos x="91" y="72"/>
                </a:cxn>
                <a:cxn ang="0">
                  <a:pos x="89" y="56"/>
                </a:cxn>
                <a:cxn ang="0">
                  <a:pos x="88" y="48"/>
                </a:cxn>
                <a:cxn ang="0">
                  <a:pos x="89" y="41"/>
                </a:cxn>
                <a:cxn ang="0">
                  <a:pos x="90" y="34"/>
                </a:cxn>
                <a:cxn ang="0">
                  <a:pos x="93" y="27"/>
                </a:cxn>
                <a:cxn ang="0">
                  <a:pos x="96" y="22"/>
                </a:cxn>
                <a:cxn ang="0">
                  <a:pos x="100" y="15"/>
                </a:cxn>
                <a:cxn ang="0">
                  <a:pos x="100" y="15"/>
                </a:cxn>
                <a:cxn ang="0">
                  <a:pos x="2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2" h="72">
                  <a:moveTo>
                    <a:pt x="0" y="0"/>
                  </a:moveTo>
                  <a:lnTo>
                    <a:pt x="112" y="11"/>
                  </a:lnTo>
                  <a:lnTo>
                    <a:pt x="112" y="11"/>
                  </a:lnTo>
                  <a:lnTo>
                    <a:pt x="112" y="11"/>
                  </a:lnTo>
                  <a:lnTo>
                    <a:pt x="102" y="26"/>
                  </a:lnTo>
                  <a:lnTo>
                    <a:pt x="98" y="32"/>
                  </a:lnTo>
                  <a:lnTo>
                    <a:pt x="96" y="37"/>
                  </a:lnTo>
                  <a:lnTo>
                    <a:pt x="94" y="44"/>
                  </a:lnTo>
                  <a:lnTo>
                    <a:pt x="94" y="51"/>
                  </a:lnTo>
                  <a:lnTo>
                    <a:pt x="94" y="59"/>
                  </a:lnTo>
                  <a:lnTo>
                    <a:pt x="95" y="70"/>
                  </a:lnTo>
                  <a:lnTo>
                    <a:pt x="95" y="70"/>
                  </a:lnTo>
                  <a:lnTo>
                    <a:pt x="91" y="72"/>
                  </a:lnTo>
                  <a:lnTo>
                    <a:pt x="91" y="72"/>
                  </a:lnTo>
                  <a:lnTo>
                    <a:pt x="91" y="72"/>
                  </a:lnTo>
                  <a:lnTo>
                    <a:pt x="89" y="56"/>
                  </a:lnTo>
                  <a:lnTo>
                    <a:pt x="88" y="48"/>
                  </a:lnTo>
                  <a:lnTo>
                    <a:pt x="89" y="41"/>
                  </a:lnTo>
                  <a:lnTo>
                    <a:pt x="90" y="34"/>
                  </a:lnTo>
                  <a:lnTo>
                    <a:pt x="93" y="27"/>
                  </a:lnTo>
                  <a:lnTo>
                    <a:pt x="96" y="22"/>
                  </a:lnTo>
                  <a:lnTo>
                    <a:pt x="100" y="15"/>
                  </a:lnTo>
                  <a:lnTo>
                    <a:pt x="100" y="15"/>
                  </a:lnTo>
                  <a:lnTo>
                    <a:pt x="2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89" name="Freeform 265"/>
            <p:cNvSpPr>
              <a:spLocks/>
            </p:cNvSpPr>
            <p:nvPr/>
          </p:nvSpPr>
          <p:spPr bwMode="auto">
            <a:xfrm>
              <a:off x="5146" y="2297"/>
              <a:ext cx="14" cy="7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0" y="21"/>
                </a:cxn>
                <a:cxn ang="0">
                  <a:pos x="7" y="14"/>
                </a:cxn>
                <a:cxn ang="0">
                  <a:pos x="15" y="9"/>
                </a:cxn>
                <a:cxn ang="0">
                  <a:pos x="25" y="5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19" y="9"/>
                </a:cxn>
                <a:cxn ang="0">
                  <a:pos x="9" y="14"/>
                </a:cxn>
                <a:cxn ang="0">
                  <a:pos x="5" y="17"/>
                </a:cxn>
                <a:cxn ang="0">
                  <a:pos x="3" y="19"/>
                </a:cxn>
                <a:cxn ang="0">
                  <a:pos x="3" y="19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44" h="21">
                  <a:moveTo>
                    <a:pt x="0" y="21"/>
                  </a:moveTo>
                  <a:lnTo>
                    <a:pt x="0" y="21"/>
                  </a:lnTo>
                  <a:lnTo>
                    <a:pt x="7" y="14"/>
                  </a:lnTo>
                  <a:lnTo>
                    <a:pt x="15" y="9"/>
                  </a:lnTo>
                  <a:lnTo>
                    <a:pt x="25" y="5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19" y="9"/>
                  </a:lnTo>
                  <a:lnTo>
                    <a:pt x="9" y="14"/>
                  </a:lnTo>
                  <a:lnTo>
                    <a:pt x="5" y="17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90" name="Freeform 266"/>
            <p:cNvSpPr>
              <a:spLocks/>
            </p:cNvSpPr>
            <p:nvPr/>
          </p:nvSpPr>
          <p:spPr bwMode="auto">
            <a:xfrm>
              <a:off x="5155" y="2299"/>
              <a:ext cx="8" cy="4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0" y="11"/>
                </a:cxn>
                <a:cxn ang="0">
                  <a:pos x="5" y="7"/>
                </a:cxn>
                <a:cxn ang="0">
                  <a:pos x="9" y="4"/>
                </a:cxn>
                <a:cxn ang="0">
                  <a:pos x="16" y="1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1" y="5"/>
                </a:cxn>
                <a:cxn ang="0">
                  <a:pos x="6" y="8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</a:cxnLst>
              <a:rect l="0" t="0" r="r" b="b"/>
              <a:pathLst>
                <a:path w="24" h="11">
                  <a:moveTo>
                    <a:pt x="0" y="11"/>
                  </a:moveTo>
                  <a:lnTo>
                    <a:pt x="0" y="11"/>
                  </a:lnTo>
                  <a:lnTo>
                    <a:pt x="5" y="7"/>
                  </a:lnTo>
                  <a:lnTo>
                    <a:pt x="9" y="4"/>
                  </a:lnTo>
                  <a:lnTo>
                    <a:pt x="16" y="1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1" y="5"/>
                  </a:lnTo>
                  <a:lnTo>
                    <a:pt x="6" y="8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91" name="Freeform 267"/>
            <p:cNvSpPr>
              <a:spLocks/>
            </p:cNvSpPr>
            <p:nvPr/>
          </p:nvSpPr>
          <p:spPr bwMode="auto">
            <a:xfrm>
              <a:off x="5144" y="2306"/>
              <a:ext cx="21" cy="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6"/>
                </a:cxn>
                <a:cxn ang="0">
                  <a:pos x="0" y="9"/>
                </a:cxn>
                <a:cxn ang="0">
                  <a:pos x="1" y="5"/>
                </a:cxn>
                <a:cxn ang="0">
                  <a:pos x="4" y="3"/>
                </a:cxn>
                <a:cxn ang="0">
                  <a:pos x="8" y="1"/>
                </a:cxn>
                <a:cxn ang="0">
                  <a:pos x="8" y="1"/>
                </a:cxn>
                <a:cxn ang="0">
                  <a:pos x="15" y="0"/>
                </a:cxn>
                <a:cxn ang="0">
                  <a:pos x="23" y="1"/>
                </a:cxn>
                <a:cxn ang="0">
                  <a:pos x="33" y="3"/>
                </a:cxn>
                <a:cxn ang="0">
                  <a:pos x="41" y="7"/>
                </a:cxn>
                <a:cxn ang="0">
                  <a:pos x="41" y="7"/>
                </a:cxn>
                <a:cxn ang="0">
                  <a:pos x="52" y="14"/>
                </a:cxn>
                <a:cxn ang="0">
                  <a:pos x="59" y="20"/>
                </a:cxn>
                <a:cxn ang="0">
                  <a:pos x="59" y="20"/>
                </a:cxn>
                <a:cxn ang="0">
                  <a:pos x="61" y="22"/>
                </a:cxn>
                <a:cxn ang="0">
                  <a:pos x="61" y="22"/>
                </a:cxn>
                <a:cxn ang="0">
                  <a:pos x="61" y="22"/>
                </a:cxn>
                <a:cxn ang="0">
                  <a:pos x="51" y="17"/>
                </a:cxn>
                <a:cxn ang="0">
                  <a:pos x="38" y="10"/>
                </a:cxn>
                <a:cxn ang="0">
                  <a:pos x="31" y="7"/>
                </a:cxn>
                <a:cxn ang="0">
                  <a:pos x="23" y="5"/>
                </a:cxn>
                <a:cxn ang="0">
                  <a:pos x="17" y="5"/>
                </a:cxn>
                <a:cxn ang="0">
                  <a:pos x="9" y="6"/>
                </a:cxn>
                <a:cxn ang="0">
                  <a:pos x="9" y="6"/>
                </a:cxn>
                <a:cxn ang="0">
                  <a:pos x="5" y="8"/>
                </a:cxn>
                <a:cxn ang="0">
                  <a:pos x="4" y="9"/>
                </a:cxn>
                <a:cxn ang="0">
                  <a:pos x="3" y="14"/>
                </a:cxn>
                <a:cxn ang="0">
                  <a:pos x="3" y="14"/>
                </a:cxn>
                <a:cxn ang="0">
                  <a:pos x="2" y="16"/>
                </a:cxn>
                <a:cxn ang="0">
                  <a:pos x="1" y="16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61" h="22">
                  <a:moveTo>
                    <a:pt x="0" y="16"/>
                  </a:moveTo>
                  <a:lnTo>
                    <a:pt x="0" y="16"/>
                  </a:lnTo>
                  <a:lnTo>
                    <a:pt x="0" y="9"/>
                  </a:lnTo>
                  <a:lnTo>
                    <a:pt x="1" y="5"/>
                  </a:lnTo>
                  <a:lnTo>
                    <a:pt x="4" y="3"/>
                  </a:lnTo>
                  <a:lnTo>
                    <a:pt x="8" y="1"/>
                  </a:lnTo>
                  <a:lnTo>
                    <a:pt x="8" y="1"/>
                  </a:lnTo>
                  <a:lnTo>
                    <a:pt x="15" y="0"/>
                  </a:lnTo>
                  <a:lnTo>
                    <a:pt x="23" y="1"/>
                  </a:lnTo>
                  <a:lnTo>
                    <a:pt x="33" y="3"/>
                  </a:lnTo>
                  <a:lnTo>
                    <a:pt x="41" y="7"/>
                  </a:lnTo>
                  <a:lnTo>
                    <a:pt x="41" y="7"/>
                  </a:lnTo>
                  <a:lnTo>
                    <a:pt x="52" y="14"/>
                  </a:lnTo>
                  <a:lnTo>
                    <a:pt x="59" y="20"/>
                  </a:lnTo>
                  <a:lnTo>
                    <a:pt x="59" y="20"/>
                  </a:lnTo>
                  <a:lnTo>
                    <a:pt x="61" y="22"/>
                  </a:lnTo>
                  <a:lnTo>
                    <a:pt x="61" y="22"/>
                  </a:lnTo>
                  <a:lnTo>
                    <a:pt x="61" y="22"/>
                  </a:lnTo>
                  <a:lnTo>
                    <a:pt x="51" y="17"/>
                  </a:lnTo>
                  <a:lnTo>
                    <a:pt x="38" y="10"/>
                  </a:lnTo>
                  <a:lnTo>
                    <a:pt x="31" y="7"/>
                  </a:lnTo>
                  <a:lnTo>
                    <a:pt x="23" y="5"/>
                  </a:lnTo>
                  <a:lnTo>
                    <a:pt x="17" y="5"/>
                  </a:lnTo>
                  <a:lnTo>
                    <a:pt x="9" y="6"/>
                  </a:lnTo>
                  <a:lnTo>
                    <a:pt x="9" y="6"/>
                  </a:lnTo>
                  <a:lnTo>
                    <a:pt x="5" y="8"/>
                  </a:lnTo>
                  <a:lnTo>
                    <a:pt x="4" y="9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2" y="16"/>
                  </a:lnTo>
                  <a:lnTo>
                    <a:pt x="1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92" name="Freeform 268"/>
            <p:cNvSpPr>
              <a:spLocks/>
            </p:cNvSpPr>
            <p:nvPr/>
          </p:nvSpPr>
          <p:spPr bwMode="auto">
            <a:xfrm>
              <a:off x="5146" y="2306"/>
              <a:ext cx="3" cy="7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" y="0"/>
                </a:cxn>
                <a:cxn ang="0">
                  <a:pos x="3" y="18"/>
                </a:cxn>
                <a:cxn ang="0">
                  <a:pos x="0" y="20"/>
                </a:cxn>
                <a:cxn ang="0">
                  <a:pos x="0" y="20"/>
                </a:cxn>
              </a:cxnLst>
              <a:rect l="0" t="0" r="r" b="b"/>
              <a:pathLst>
                <a:path w="5" h="20">
                  <a:moveTo>
                    <a:pt x="0" y="20"/>
                  </a:moveTo>
                  <a:lnTo>
                    <a:pt x="0" y="2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3" y="18"/>
                  </a:lnTo>
                  <a:lnTo>
                    <a:pt x="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93" name="Freeform 269"/>
            <p:cNvSpPr>
              <a:spLocks/>
            </p:cNvSpPr>
            <p:nvPr/>
          </p:nvSpPr>
          <p:spPr bwMode="auto">
            <a:xfrm>
              <a:off x="5149" y="2306"/>
              <a:ext cx="1" cy="7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0" y="18"/>
                </a:cxn>
                <a:cxn ang="0">
                  <a:pos x="2" y="19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3" h="19">
                  <a:moveTo>
                    <a:pt x="1" y="1"/>
                  </a:moveTo>
                  <a:lnTo>
                    <a:pt x="0" y="18"/>
                  </a:lnTo>
                  <a:lnTo>
                    <a:pt x="2" y="19"/>
                  </a:lnTo>
                  <a:lnTo>
                    <a:pt x="3" y="0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94" name="Freeform 270"/>
            <p:cNvSpPr>
              <a:spLocks/>
            </p:cNvSpPr>
            <p:nvPr/>
          </p:nvSpPr>
          <p:spPr bwMode="auto">
            <a:xfrm>
              <a:off x="5151" y="2306"/>
              <a:ext cx="3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7"/>
                </a:cxn>
                <a:cxn ang="0">
                  <a:pos x="4" y="18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18">
                  <a:moveTo>
                    <a:pt x="0" y="0"/>
                  </a:moveTo>
                  <a:lnTo>
                    <a:pt x="0" y="17"/>
                  </a:lnTo>
                  <a:lnTo>
                    <a:pt x="4" y="18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95" name="Freeform 271"/>
            <p:cNvSpPr>
              <a:spLocks/>
            </p:cNvSpPr>
            <p:nvPr/>
          </p:nvSpPr>
          <p:spPr bwMode="auto">
            <a:xfrm>
              <a:off x="5153" y="2308"/>
              <a:ext cx="0" cy="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9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4" h="20">
                  <a:moveTo>
                    <a:pt x="1" y="0"/>
                  </a:moveTo>
                  <a:lnTo>
                    <a:pt x="0" y="19"/>
                  </a:lnTo>
                  <a:lnTo>
                    <a:pt x="4" y="20"/>
                  </a:lnTo>
                  <a:lnTo>
                    <a:pt x="4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96" name="Freeform 272"/>
            <p:cNvSpPr>
              <a:spLocks/>
            </p:cNvSpPr>
            <p:nvPr/>
          </p:nvSpPr>
          <p:spPr bwMode="auto">
            <a:xfrm>
              <a:off x="5146" y="2311"/>
              <a:ext cx="11" cy="3"/>
            </a:xfrm>
            <a:custGeom>
              <a:avLst/>
              <a:gdLst/>
              <a:ahLst/>
              <a:cxnLst>
                <a:cxn ang="0">
                  <a:pos x="35" y="9"/>
                </a:cxn>
                <a:cxn ang="0">
                  <a:pos x="35" y="9"/>
                </a:cxn>
                <a:cxn ang="0">
                  <a:pos x="33" y="5"/>
                </a:cxn>
                <a:cxn ang="0">
                  <a:pos x="31" y="2"/>
                </a:cxn>
                <a:cxn ang="0">
                  <a:pos x="27" y="1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14" y="1"/>
                </a:cxn>
                <a:cxn ang="0">
                  <a:pos x="8" y="3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35" y="9"/>
                </a:cxn>
                <a:cxn ang="0">
                  <a:pos x="35" y="9"/>
                </a:cxn>
              </a:cxnLst>
              <a:rect l="0" t="0" r="r" b="b"/>
              <a:pathLst>
                <a:path w="35" h="9">
                  <a:moveTo>
                    <a:pt x="35" y="9"/>
                  </a:moveTo>
                  <a:lnTo>
                    <a:pt x="35" y="9"/>
                  </a:lnTo>
                  <a:lnTo>
                    <a:pt x="33" y="5"/>
                  </a:lnTo>
                  <a:lnTo>
                    <a:pt x="31" y="2"/>
                  </a:lnTo>
                  <a:lnTo>
                    <a:pt x="27" y="1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14" y="1"/>
                  </a:lnTo>
                  <a:lnTo>
                    <a:pt x="8" y="3"/>
                  </a:lnTo>
                  <a:lnTo>
                    <a:pt x="0" y="6"/>
                  </a:lnTo>
                  <a:lnTo>
                    <a:pt x="0" y="6"/>
                  </a:lnTo>
                  <a:lnTo>
                    <a:pt x="35" y="9"/>
                  </a:lnTo>
                  <a:lnTo>
                    <a:pt x="35" y="9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97" name="Freeform 273"/>
            <p:cNvSpPr>
              <a:spLocks/>
            </p:cNvSpPr>
            <p:nvPr/>
          </p:nvSpPr>
          <p:spPr bwMode="auto">
            <a:xfrm>
              <a:off x="5134" y="2312"/>
              <a:ext cx="41" cy="2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22" y="9"/>
                </a:cxn>
                <a:cxn ang="0">
                  <a:pos x="122" y="9"/>
                </a:cxn>
                <a:cxn ang="0">
                  <a:pos x="122" y="9"/>
                </a:cxn>
                <a:cxn ang="0">
                  <a:pos x="119" y="15"/>
                </a:cxn>
                <a:cxn ang="0">
                  <a:pos x="116" y="20"/>
                </a:cxn>
                <a:cxn ang="0">
                  <a:pos x="116" y="20"/>
                </a:cxn>
                <a:cxn ang="0">
                  <a:pos x="112" y="26"/>
                </a:cxn>
                <a:cxn ang="0">
                  <a:pos x="109" y="33"/>
                </a:cxn>
                <a:cxn ang="0">
                  <a:pos x="108" y="39"/>
                </a:cxn>
                <a:cxn ang="0">
                  <a:pos x="108" y="46"/>
                </a:cxn>
                <a:cxn ang="0">
                  <a:pos x="109" y="52"/>
                </a:cxn>
                <a:cxn ang="0">
                  <a:pos x="111" y="58"/>
                </a:cxn>
                <a:cxn ang="0">
                  <a:pos x="113" y="64"/>
                </a:cxn>
                <a:cxn ang="0">
                  <a:pos x="117" y="70"/>
                </a:cxn>
                <a:cxn ang="0">
                  <a:pos x="117" y="70"/>
                </a:cxn>
                <a:cxn ang="0">
                  <a:pos x="116" y="72"/>
                </a:cxn>
                <a:cxn ang="0">
                  <a:pos x="116" y="72"/>
                </a:cxn>
                <a:cxn ang="0">
                  <a:pos x="116" y="72"/>
                </a:cxn>
                <a:cxn ang="0">
                  <a:pos x="109" y="62"/>
                </a:cxn>
                <a:cxn ang="0">
                  <a:pos x="105" y="53"/>
                </a:cxn>
                <a:cxn ang="0">
                  <a:pos x="102" y="45"/>
                </a:cxn>
                <a:cxn ang="0">
                  <a:pos x="101" y="37"/>
                </a:cxn>
                <a:cxn ang="0">
                  <a:pos x="102" y="31"/>
                </a:cxn>
                <a:cxn ang="0">
                  <a:pos x="105" y="24"/>
                </a:cxn>
                <a:cxn ang="0">
                  <a:pos x="108" y="19"/>
                </a:cxn>
                <a:cxn ang="0">
                  <a:pos x="112" y="13"/>
                </a:cxn>
                <a:cxn ang="0">
                  <a:pos x="112" y="13"/>
                </a:cxn>
                <a:cxn ang="0">
                  <a:pos x="0" y="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2" h="72">
                  <a:moveTo>
                    <a:pt x="3" y="0"/>
                  </a:moveTo>
                  <a:lnTo>
                    <a:pt x="122" y="9"/>
                  </a:lnTo>
                  <a:lnTo>
                    <a:pt x="122" y="9"/>
                  </a:lnTo>
                  <a:lnTo>
                    <a:pt x="122" y="9"/>
                  </a:lnTo>
                  <a:lnTo>
                    <a:pt x="119" y="15"/>
                  </a:lnTo>
                  <a:lnTo>
                    <a:pt x="116" y="20"/>
                  </a:lnTo>
                  <a:lnTo>
                    <a:pt x="116" y="20"/>
                  </a:lnTo>
                  <a:lnTo>
                    <a:pt x="112" y="26"/>
                  </a:lnTo>
                  <a:lnTo>
                    <a:pt x="109" y="33"/>
                  </a:lnTo>
                  <a:lnTo>
                    <a:pt x="108" y="39"/>
                  </a:lnTo>
                  <a:lnTo>
                    <a:pt x="108" y="46"/>
                  </a:lnTo>
                  <a:lnTo>
                    <a:pt x="109" y="52"/>
                  </a:lnTo>
                  <a:lnTo>
                    <a:pt x="111" y="58"/>
                  </a:lnTo>
                  <a:lnTo>
                    <a:pt x="113" y="64"/>
                  </a:lnTo>
                  <a:lnTo>
                    <a:pt x="117" y="70"/>
                  </a:lnTo>
                  <a:lnTo>
                    <a:pt x="117" y="70"/>
                  </a:lnTo>
                  <a:lnTo>
                    <a:pt x="116" y="72"/>
                  </a:lnTo>
                  <a:lnTo>
                    <a:pt x="116" y="72"/>
                  </a:lnTo>
                  <a:lnTo>
                    <a:pt x="116" y="72"/>
                  </a:lnTo>
                  <a:lnTo>
                    <a:pt x="109" y="62"/>
                  </a:lnTo>
                  <a:lnTo>
                    <a:pt x="105" y="53"/>
                  </a:lnTo>
                  <a:lnTo>
                    <a:pt x="102" y="45"/>
                  </a:lnTo>
                  <a:lnTo>
                    <a:pt x="101" y="37"/>
                  </a:lnTo>
                  <a:lnTo>
                    <a:pt x="102" y="31"/>
                  </a:lnTo>
                  <a:lnTo>
                    <a:pt x="105" y="24"/>
                  </a:lnTo>
                  <a:lnTo>
                    <a:pt x="108" y="19"/>
                  </a:lnTo>
                  <a:lnTo>
                    <a:pt x="112" y="13"/>
                  </a:lnTo>
                  <a:lnTo>
                    <a:pt x="112" y="13"/>
                  </a:lnTo>
                  <a:lnTo>
                    <a:pt x="0" y="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98" name="Freeform 274"/>
            <p:cNvSpPr>
              <a:spLocks/>
            </p:cNvSpPr>
            <p:nvPr/>
          </p:nvSpPr>
          <p:spPr bwMode="auto">
            <a:xfrm>
              <a:off x="5132" y="2313"/>
              <a:ext cx="6" cy="18"/>
            </a:xfrm>
            <a:custGeom>
              <a:avLst/>
              <a:gdLst/>
              <a:ahLst/>
              <a:cxnLst>
                <a:cxn ang="0">
                  <a:pos x="12" y="57"/>
                </a:cxn>
                <a:cxn ang="0">
                  <a:pos x="12" y="57"/>
                </a:cxn>
                <a:cxn ang="0">
                  <a:pos x="8" y="54"/>
                </a:cxn>
                <a:cxn ang="0">
                  <a:pos x="5" y="49"/>
                </a:cxn>
                <a:cxn ang="0">
                  <a:pos x="2" y="44"/>
                </a:cxn>
                <a:cxn ang="0">
                  <a:pos x="0" y="36"/>
                </a:cxn>
                <a:cxn ang="0">
                  <a:pos x="0" y="29"/>
                </a:cxn>
                <a:cxn ang="0">
                  <a:pos x="1" y="19"/>
                </a:cxn>
                <a:cxn ang="0">
                  <a:pos x="4" y="1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8" y="1"/>
                </a:cxn>
                <a:cxn ang="0">
                  <a:pos x="18" y="1"/>
                </a:cxn>
                <a:cxn ang="0">
                  <a:pos x="18" y="1"/>
                </a:cxn>
                <a:cxn ang="0">
                  <a:pos x="14" y="6"/>
                </a:cxn>
                <a:cxn ang="0">
                  <a:pos x="11" y="11"/>
                </a:cxn>
                <a:cxn ang="0">
                  <a:pos x="8" y="18"/>
                </a:cxn>
                <a:cxn ang="0">
                  <a:pos x="6" y="25"/>
                </a:cxn>
                <a:cxn ang="0">
                  <a:pos x="5" y="33"/>
                </a:cxn>
                <a:cxn ang="0">
                  <a:pos x="6" y="41"/>
                </a:cxn>
                <a:cxn ang="0">
                  <a:pos x="8" y="49"/>
                </a:cxn>
                <a:cxn ang="0">
                  <a:pos x="12" y="57"/>
                </a:cxn>
                <a:cxn ang="0">
                  <a:pos x="12" y="57"/>
                </a:cxn>
                <a:cxn ang="0">
                  <a:pos x="12" y="57"/>
                </a:cxn>
              </a:cxnLst>
              <a:rect l="0" t="0" r="r" b="b"/>
              <a:pathLst>
                <a:path w="18" h="57">
                  <a:moveTo>
                    <a:pt x="12" y="57"/>
                  </a:moveTo>
                  <a:lnTo>
                    <a:pt x="12" y="57"/>
                  </a:lnTo>
                  <a:lnTo>
                    <a:pt x="8" y="54"/>
                  </a:lnTo>
                  <a:lnTo>
                    <a:pt x="5" y="49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0" y="29"/>
                  </a:lnTo>
                  <a:lnTo>
                    <a:pt x="1" y="19"/>
                  </a:lnTo>
                  <a:lnTo>
                    <a:pt x="4" y="1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4" y="6"/>
                  </a:lnTo>
                  <a:lnTo>
                    <a:pt x="11" y="11"/>
                  </a:lnTo>
                  <a:lnTo>
                    <a:pt x="8" y="18"/>
                  </a:lnTo>
                  <a:lnTo>
                    <a:pt x="6" y="25"/>
                  </a:lnTo>
                  <a:lnTo>
                    <a:pt x="5" y="33"/>
                  </a:lnTo>
                  <a:lnTo>
                    <a:pt x="6" y="41"/>
                  </a:lnTo>
                  <a:lnTo>
                    <a:pt x="8" y="49"/>
                  </a:lnTo>
                  <a:lnTo>
                    <a:pt x="12" y="57"/>
                  </a:lnTo>
                  <a:lnTo>
                    <a:pt x="12" y="57"/>
                  </a:lnTo>
                  <a:lnTo>
                    <a:pt x="12" y="5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99" name="Freeform 275"/>
            <p:cNvSpPr>
              <a:spLocks/>
            </p:cNvSpPr>
            <p:nvPr/>
          </p:nvSpPr>
          <p:spPr bwMode="auto">
            <a:xfrm>
              <a:off x="5139" y="2318"/>
              <a:ext cx="20" cy="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0" y="24"/>
                </a:cxn>
                <a:cxn ang="0">
                  <a:pos x="3" y="21"/>
                </a:cxn>
                <a:cxn ang="0">
                  <a:pos x="6" y="17"/>
                </a:cxn>
                <a:cxn ang="0">
                  <a:pos x="12" y="12"/>
                </a:cxn>
                <a:cxn ang="0">
                  <a:pos x="18" y="9"/>
                </a:cxn>
                <a:cxn ang="0">
                  <a:pos x="27" y="5"/>
                </a:cxn>
                <a:cxn ang="0">
                  <a:pos x="35" y="3"/>
                </a:cxn>
                <a:cxn ang="0">
                  <a:pos x="45" y="0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49" y="2"/>
                </a:cxn>
                <a:cxn ang="0">
                  <a:pos x="49" y="2"/>
                </a:cxn>
                <a:cxn ang="0">
                  <a:pos x="35" y="5"/>
                </a:cxn>
                <a:cxn ang="0">
                  <a:pos x="22" y="8"/>
                </a:cxn>
                <a:cxn ang="0">
                  <a:pos x="17" y="10"/>
                </a:cxn>
                <a:cxn ang="0">
                  <a:pos x="12" y="14"/>
                </a:cxn>
                <a:cxn ang="0">
                  <a:pos x="7" y="18"/>
                </a:cxn>
                <a:cxn ang="0">
                  <a:pos x="3" y="23"/>
                </a:cxn>
                <a:cxn ang="0">
                  <a:pos x="3" y="23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57" h="24">
                  <a:moveTo>
                    <a:pt x="0" y="24"/>
                  </a:moveTo>
                  <a:lnTo>
                    <a:pt x="0" y="24"/>
                  </a:lnTo>
                  <a:lnTo>
                    <a:pt x="3" y="21"/>
                  </a:lnTo>
                  <a:lnTo>
                    <a:pt x="6" y="17"/>
                  </a:lnTo>
                  <a:lnTo>
                    <a:pt x="12" y="12"/>
                  </a:lnTo>
                  <a:lnTo>
                    <a:pt x="18" y="9"/>
                  </a:lnTo>
                  <a:lnTo>
                    <a:pt x="27" y="5"/>
                  </a:lnTo>
                  <a:lnTo>
                    <a:pt x="35" y="3"/>
                  </a:lnTo>
                  <a:lnTo>
                    <a:pt x="45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35" y="5"/>
                  </a:lnTo>
                  <a:lnTo>
                    <a:pt x="22" y="8"/>
                  </a:lnTo>
                  <a:lnTo>
                    <a:pt x="17" y="10"/>
                  </a:lnTo>
                  <a:lnTo>
                    <a:pt x="12" y="14"/>
                  </a:lnTo>
                  <a:lnTo>
                    <a:pt x="7" y="18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00" name="Freeform 276"/>
            <p:cNvSpPr>
              <a:spLocks/>
            </p:cNvSpPr>
            <p:nvPr/>
          </p:nvSpPr>
          <p:spPr bwMode="auto">
            <a:xfrm>
              <a:off x="5152" y="2319"/>
              <a:ext cx="10" cy="3"/>
            </a:xfrm>
            <a:custGeom>
              <a:avLst/>
              <a:gdLst/>
              <a:ahLst/>
              <a:cxnLst>
                <a:cxn ang="0">
                  <a:pos x="27" y="1"/>
                </a:cxn>
                <a:cxn ang="0">
                  <a:pos x="27" y="1"/>
                </a:cxn>
                <a:cxn ang="0">
                  <a:pos x="14" y="4"/>
                </a:cxn>
                <a:cxn ang="0">
                  <a:pos x="6" y="7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3" y="8"/>
                </a:cxn>
                <a:cxn ang="0">
                  <a:pos x="9" y="4"/>
                </a:cxn>
                <a:cxn ang="0">
                  <a:pos x="19" y="1"/>
                </a:cxn>
                <a:cxn ang="0">
                  <a:pos x="24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31" y="0"/>
                </a:cxn>
                <a:cxn ang="0">
                  <a:pos x="31" y="1"/>
                </a:cxn>
                <a:cxn ang="0">
                  <a:pos x="27" y="1"/>
                </a:cxn>
                <a:cxn ang="0">
                  <a:pos x="27" y="1"/>
                </a:cxn>
                <a:cxn ang="0">
                  <a:pos x="27" y="1"/>
                </a:cxn>
              </a:cxnLst>
              <a:rect l="0" t="0" r="r" b="b"/>
              <a:pathLst>
                <a:path w="31" h="11">
                  <a:moveTo>
                    <a:pt x="27" y="1"/>
                  </a:moveTo>
                  <a:lnTo>
                    <a:pt x="27" y="1"/>
                  </a:lnTo>
                  <a:lnTo>
                    <a:pt x="14" y="4"/>
                  </a:lnTo>
                  <a:lnTo>
                    <a:pt x="6" y="7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3" y="8"/>
                  </a:lnTo>
                  <a:lnTo>
                    <a:pt x="9" y="4"/>
                  </a:lnTo>
                  <a:lnTo>
                    <a:pt x="19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1" y="1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27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01" name="Freeform 277"/>
            <p:cNvSpPr>
              <a:spLocks/>
            </p:cNvSpPr>
            <p:nvPr/>
          </p:nvSpPr>
          <p:spPr bwMode="auto">
            <a:xfrm>
              <a:off x="5096" y="2283"/>
              <a:ext cx="6" cy="18"/>
            </a:xfrm>
            <a:custGeom>
              <a:avLst/>
              <a:gdLst/>
              <a:ahLst/>
              <a:cxnLst>
                <a:cxn ang="0">
                  <a:pos x="11" y="56"/>
                </a:cxn>
                <a:cxn ang="0">
                  <a:pos x="11" y="56"/>
                </a:cxn>
                <a:cxn ang="0">
                  <a:pos x="7" y="51"/>
                </a:cxn>
                <a:cxn ang="0">
                  <a:pos x="3" y="46"/>
                </a:cxn>
                <a:cxn ang="0">
                  <a:pos x="1" y="39"/>
                </a:cxn>
                <a:cxn ang="0">
                  <a:pos x="0" y="32"/>
                </a:cxn>
                <a:cxn ang="0">
                  <a:pos x="0" y="24"/>
                </a:cxn>
                <a:cxn ang="0">
                  <a:pos x="2" y="16"/>
                </a:cxn>
                <a:cxn ang="0">
                  <a:pos x="7" y="9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7" y="5"/>
                </a:cxn>
                <a:cxn ang="0">
                  <a:pos x="17" y="5"/>
                </a:cxn>
                <a:cxn ang="0">
                  <a:pos x="17" y="5"/>
                </a:cxn>
                <a:cxn ang="0">
                  <a:pos x="12" y="9"/>
                </a:cxn>
                <a:cxn ang="0">
                  <a:pos x="9" y="14"/>
                </a:cxn>
                <a:cxn ang="0">
                  <a:pos x="7" y="20"/>
                </a:cxn>
                <a:cxn ang="0">
                  <a:pos x="6" y="26"/>
                </a:cxn>
                <a:cxn ang="0">
                  <a:pos x="6" y="34"/>
                </a:cxn>
                <a:cxn ang="0">
                  <a:pos x="7" y="40"/>
                </a:cxn>
                <a:cxn ang="0">
                  <a:pos x="9" y="48"/>
                </a:cxn>
                <a:cxn ang="0">
                  <a:pos x="11" y="56"/>
                </a:cxn>
                <a:cxn ang="0">
                  <a:pos x="11" y="56"/>
                </a:cxn>
                <a:cxn ang="0">
                  <a:pos x="11" y="56"/>
                </a:cxn>
              </a:cxnLst>
              <a:rect l="0" t="0" r="r" b="b"/>
              <a:pathLst>
                <a:path w="17" h="56">
                  <a:moveTo>
                    <a:pt x="11" y="56"/>
                  </a:moveTo>
                  <a:lnTo>
                    <a:pt x="11" y="56"/>
                  </a:lnTo>
                  <a:lnTo>
                    <a:pt x="7" y="51"/>
                  </a:lnTo>
                  <a:lnTo>
                    <a:pt x="3" y="46"/>
                  </a:lnTo>
                  <a:lnTo>
                    <a:pt x="1" y="39"/>
                  </a:lnTo>
                  <a:lnTo>
                    <a:pt x="0" y="32"/>
                  </a:lnTo>
                  <a:lnTo>
                    <a:pt x="0" y="24"/>
                  </a:lnTo>
                  <a:lnTo>
                    <a:pt x="2" y="16"/>
                  </a:lnTo>
                  <a:lnTo>
                    <a:pt x="7" y="9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2" y="9"/>
                  </a:lnTo>
                  <a:lnTo>
                    <a:pt x="9" y="14"/>
                  </a:lnTo>
                  <a:lnTo>
                    <a:pt x="7" y="20"/>
                  </a:lnTo>
                  <a:lnTo>
                    <a:pt x="6" y="26"/>
                  </a:lnTo>
                  <a:lnTo>
                    <a:pt x="6" y="34"/>
                  </a:lnTo>
                  <a:lnTo>
                    <a:pt x="7" y="40"/>
                  </a:lnTo>
                  <a:lnTo>
                    <a:pt x="9" y="48"/>
                  </a:lnTo>
                  <a:lnTo>
                    <a:pt x="11" y="56"/>
                  </a:lnTo>
                  <a:lnTo>
                    <a:pt x="11" y="56"/>
                  </a:lnTo>
                  <a:lnTo>
                    <a:pt x="11" y="5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02" name="Freeform 278"/>
            <p:cNvSpPr>
              <a:spLocks/>
            </p:cNvSpPr>
            <p:nvPr/>
          </p:nvSpPr>
          <p:spPr bwMode="auto">
            <a:xfrm>
              <a:off x="5097" y="2283"/>
              <a:ext cx="38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5" y="11"/>
                </a:cxn>
                <a:cxn ang="0">
                  <a:pos x="115" y="11"/>
                </a:cxn>
                <a:cxn ang="0">
                  <a:pos x="115" y="11"/>
                </a:cxn>
                <a:cxn ang="0">
                  <a:pos x="109" y="16"/>
                </a:cxn>
                <a:cxn ang="0">
                  <a:pos x="105" y="22"/>
                </a:cxn>
                <a:cxn ang="0">
                  <a:pos x="101" y="27"/>
                </a:cxn>
                <a:cxn ang="0">
                  <a:pos x="99" y="34"/>
                </a:cxn>
                <a:cxn ang="0">
                  <a:pos x="98" y="40"/>
                </a:cxn>
                <a:cxn ang="0">
                  <a:pos x="98" y="48"/>
                </a:cxn>
                <a:cxn ang="0">
                  <a:pos x="99" y="55"/>
                </a:cxn>
                <a:cxn ang="0">
                  <a:pos x="101" y="65"/>
                </a:cxn>
                <a:cxn ang="0">
                  <a:pos x="101" y="65"/>
                </a:cxn>
                <a:cxn ang="0">
                  <a:pos x="99" y="67"/>
                </a:cxn>
                <a:cxn ang="0">
                  <a:pos x="99" y="67"/>
                </a:cxn>
                <a:cxn ang="0">
                  <a:pos x="99" y="67"/>
                </a:cxn>
                <a:cxn ang="0">
                  <a:pos x="95" y="53"/>
                </a:cxn>
                <a:cxn ang="0">
                  <a:pos x="94" y="47"/>
                </a:cxn>
                <a:cxn ang="0">
                  <a:pos x="93" y="39"/>
                </a:cxn>
                <a:cxn ang="0">
                  <a:pos x="94" y="33"/>
                </a:cxn>
                <a:cxn ang="0">
                  <a:pos x="96" y="26"/>
                </a:cxn>
                <a:cxn ang="0">
                  <a:pos x="99" y="20"/>
                </a:cxn>
                <a:cxn ang="0">
                  <a:pos x="105" y="14"/>
                </a:cxn>
                <a:cxn ang="0">
                  <a:pos x="105" y="14"/>
                </a:cxn>
                <a:cxn ang="0">
                  <a:pos x="2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5" h="67">
                  <a:moveTo>
                    <a:pt x="0" y="0"/>
                  </a:moveTo>
                  <a:lnTo>
                    <a:pt x="115" y="11"/>
                  </a:lnTo>
                  <a:lnTo>
                    <a:pt x="115" y="11"/>
                  </a:lnTo>
                  <a:lnTo>
                    <a:pt x="115" y="11"/>
                  </a:lnTo>
                  <a:lnTo>
                    <a:pt x="109" y="16"/>
                  </a:lnTo>
                  <a:lnTo>
                    <a:pt x="105" y="22"/>
                  </a:lnTo>
                  <a:lnTo>
                    <a:pt x="101" y="27"/>
                  </a:lnTo>
                  <a:lnTo>
                    <a:pt x="99" y="34"/>
                  </a:lnTo>
                  <a:lnTo>
                    <a:pt x="98" y="40"/>
                  </a:lnTo>
                  <a:lnTo>
                    <a:pt x="98" y="48"/>
                  </a:lnTo>
                  <a:lnTo>
                    <a:pt x="99" y="55"/>
                  </a:lnTo>
                  <a:lnTo>
                    <a:pt x="101" y="65"/>
                  </a:lnTo>
                  <a:lnTo>
                    <a:pt x="101" y="65"/>
                  </a:lnTo>
                  <a:lnTo>
                    <a:pt x="99" y="67"/>
                  </a:lnTo>
                  <a:lnTo>
                    <a:pt x="99" y="67"/>
                  </a:lnTo>
                  <a:lnTo>
                    <a:pt x="99" y="67"/>
                  </a:lnTo>
                  <a:lnTo>
                    <a:pt x="95" y="53"/>
                  </a:lnTo>
                  <a:lnTo>
                    <a:pt x="94" y="47"/>
                  </a:lnTo>
                  <a:lnTo>
                    <a:pt x="93" y="39"/>
                  </a:lnTo>
                  <a:lnTo>
                    <a:pt x="94" y="33"/>
                  </a:lnTo>
                  <a:lnTo>
                    <a:pt x="96" y="26"/>
                  </a:lnTo>
                  <a:lnTo>
                    <a:pt x="99" y="20"/>
                  </a:lnTo>
                  <a:lnTo>
                    <a:pt x="105" y="14"/>
                  </a:lnTo>
                  <a:lnTo>
                    <a:pt x="105" y="14"/>
                  </a:lnTo>
                  <a:lnTo>
                    <a:pt x="2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03" name="Freeform 279"/>
            <p:cNvSpPr>
              <a:spLocks/>
            </p:cNvSpPr>
            <p:nvPr/>
          </p:nvSpPr>
          <p:spPr bwMode="auto">
            <a:xfrm>
              <a:off x="5104" y="2290"/>
              <a:ext cx="21" cy="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0" y="17"/>
                </a:cxn>
                <a:cxn ang="0">
                  <a:pos x="2" y="14"/>
                </a:cxn>
                <a:cxn ang="0">
                  <a:pos x="7" y="11"/>
                </a:cxn>
                <a:cxn ang="0">
                  <a:pos x="12" y="7"/>
                </a:cxn>
                <a:cxn ang="0">
                  <a:pos x="19" y="4"/>
                </a:cxn>
                <a:cxn ang="0">
                  <a:pos x="27" y="2"/>
                </a:cxn>
                <a:cxn ang="0">
                  <a:pos x="37" y="1"/>
                </a:cxn>
                <a:cxn ang="0">
                  <a:pos x="49" y="0"/>
                </a:cxn>
                <a:cxn ang="0">
                  <a:pos x="64" y="0"/>
                </a:cxn>
                <a:cxn ang="0">
                  <a:pos x="64" y="0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37" y="2"/>
                </a:cxn>
                <a:cxn ang="0">
                  <a:pos x="24" y="5"/>
                </a:cxn>
                <a:cxn ang="0">
                  <a:pos x="12" y="9"/>
                </a:cxn>
                <a:cxn ang="0">
                  <a:pos x="7" y="13"/>
                </a:cxn>
                <a:cxn ang="0">
                  <a:pos x="2" y="16"/>
                </a:cxn>
                <a:cxn ang="0">
                  <a:pos x="2" y="16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64" h="17">
                  <a:moveTo>
                    <a:pt x="0" y="17"/>
                  </a:moveTo>
                  <a:lnTo>
                    <a:pt x="0" y="17"/>
                  </a:lnTo>
                  <a:lnTo>
                    <a:pt x="2" y="14"/>
                  </a:lnTo>
                  <a:lnTo>
                    <a:pt x="7" y="11"/>
                  </a:lnTo>
                  <a:lnTo>
                    <a:pt x="12" y="7"/>
                  </a:lnTo>
                  <a:lnTo>
                    <a:pt x="19" y="4"/>
                  </a:lnTo>
                  <a:lnTo>
                    <a:pt x="27" y="2"/>
                  </a:lnTo>
                  <a:lnTo>
                    <a:pt x="37" y="1"/>
                  </a:lnTo>
                  <a:lnTo>
                    <a:pt x="49" y="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37" y="2"/>
                  </a:lnTo>
                  <a:lnTo>
                    <a:pt x="24" y="5"/>
                  </a:lnTo>
                  <a:lnTo>
                    <a:pt x="12" y="9"/>
                  </a:lnTo>
                  <a:lnTo>
                    <a:pt x="7" y="13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04" name="Freeform 280"/>
            <p:cNvSpPr>
              <a:spLocks/>
            </p:cNvSpPr>
            <p:nvPr/>
          </p:nvSpPr>
          <p:spPr bwMode="auto">
            <a:xfrm>
              <a:off x="5114" y="2291"/>
              <a:ext cx="10" cy="3"/>
            </a:xfrm>
            <a:custGeom>
              <a:avLst/>
              <a:gdLst/>
              <a:ahLst/>
              <a:cxnLst>
                <a:cxn ang="0">
                  <a:pos x="27" y="1"/>
                </a:cxn>
                <a:cxn ang="0">
                  <a:pos x="27" y="1"/>
                </a:cxn>
                <a:cxn ang="0">
                  <a:pos x="13" y="4"/>
                </a:cxn>
                <a:cxn ang="0">
                  <a:pos x="6" y="6"/>
                </a:cxn>
                <a:cxn ang="0">
                  <a:pos x="0" y="9"/>
                </a:cxn>
                <a:cxn ang="0">
                  <a:pos x="0" y="9"/>
                </a:cxn>
                <a:cxn ang="0">
                  <a:pos x="1" y="7"/>
                </a:cxn>
                <a:cxn ang="0">
                  <a:pos x="5" y="5"/>
                </a:cxn>
                <a:cxn ang="0">
                  <a:pos x="14" y="1"/>
                </a:cxn>
                <a:cxn ang="0">
                  <a:pos x="20" y="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30" y="1"/>
                </a:cxn>
                <a:cxn ang="0">
                  <a:pos x="27" y="1"/>
                </a:cxn>
                <a:cxn ang="0">
                  <a:pos x="27" y="1"/>
                </a:cxn>
                <a:cxn ang="0">
                  <a:pos x="27" y="1"/>
                </a:cxn>
              </a:cxnLst>
              <a:rect l="0" t="0" r="r" b="b"/>
              <a:pathLst>
                <a:path w="30" h="9">
                  <a:moveTo>
                    <a:pt x="27" y="1"/>
                  </a:moveTo>
                  <a:lnTo>
                    <a:pt x="27" y="1"/>
                  </a:lnTo>
                  <a:lnTo>
                    <a:pt x="13" y="4"/>
                  </a:lnTo>
                  <a:lnTo>
                    <a:pt x="6" y="6"/>
                  </a:lnTo>
                  <a:lnTo>
                    <a:pt x="0" y="9"/>
                  </a:lnTo>
                  <a:lnTo>
                    <a:pt x="0" y="9"/>
                  </a:lnTo>
                  <a:lnTo>
                    <a:pt x="1" y="7"/>
                  </a:lnTo>
                  <a:lnTo>
                    <a:pt x="5" y="5"/>
                  </a:lnTo>
                  <a:lnTo>
                    <a:pt x="14" y="1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0" y="1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27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05" name="Freeform 281"/>
            <p:cNvSpPr>
              <a:spLocks/>
            </p:cNvSpPr>
            <p:nvPr/>
          </p:nvSpPr>
          <p:spPr bwMode="auto">
            <a:xfrm>
              <a:off x="5103" y="2297"/>
              <a:ext cx="21" cy="7"/>
            </a:xfrm>
            <a:custGeom>
              <a:avLst/>
              <a:gdLst/>
              <a:ahLst/>
              <a:cxnLst>
                <a:cxn ang="0">
                  <a:pos x="1" y="16"/>
                </a:cxn>
                <a:cxn ang="0">
                  <a:pos x="1" y="16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4" y="3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16" y="0"/>
                </a:cxn>
                <a:cxn ang="0">
                  <a:pos x="25" y="1"/>
                </a:cxn>
                <a:cxn ang="0">
                  <a:pos x="34" y="4"/>
                </a:cxn>
                <a:cxn ang="0">
                  <a:pos x="41" y="7"/>
                </a:cxn>
                <a:cxn ang="0">
                  <a:pos x="41" y="7"/>
                </a:cxn>
                <a:cxn ang="0">
                  <a:pos x="53" y="14"/>
                </a:cxn>
                <a:cxn ang="0">
                  <a:pos x="56" y="18"/>
                </a:cxn>
                <a:cxn ang="0">
                  <a:pos x="60" y="21"/>
                </a:cxn>
                <a:cxn ang="0">
                  <a:pos x="60" y="21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52" y="18"/>
                </a:cxn>
                <a:cxn ang="0">
                  <a:pos x="39" y="10"/>
                </a:cxn>
                <a:cxn ang="0">
                  <a:pos x="31" y="8"/>
                </a:cxn>
                <a:cxn ang="0">
                  <a:pos x="25" y="6"/>
                </a:cxn>
                <a:cxn ang="0">
                  <a:pos x="17" y="5"/>
                </a:cxn>
                <a:cxn ang="0">
                  <a:pos x="11" y="6"/>
                </a:cxn>
                <a:cxn ang="0">
                  <a:pos x="11" y="6"/>
                </a:cxn>
                <a:cxn ang="0">
                  <a:pos x="6" y="8"/>
                </a:cxn>
                <a:cxn ang="0">
                  <a:pos x="4" y="9"/>
                </a:cxn>
                <a:cxn ang="0">
                  <a:pos x="3" y="11"/>
                </a:cxn>
                <a:cxn ang="0">
                  <a:pos x="3" y="14"/>
                </a:cxn>
                <a:cxn ang="0">
                  <a:pos x="3" y="14"/>
                </a:cxn>
                <a:cxn ang="0">
                  <a:pos x="3" y="16"/>
                </a:cxn>
                <a:cxn ang="0">
                  <a:pos x="2" y="17"/>
                </a:cxn>
                <a:cxn ang="0">
                  <a:pos x="1" y="16"/>
                </a:cxn>
                <a:cxn ang="0">
                  <a:pos x="1" y="16"/>
                </a:cxn>
                <a:cxn ang="0">
                  <a:pos x="1" y="16"/>
                </a:cxn>
              </a:cxnLst>
              <a:rect l="0" t="0" r="r" b="b"/>
              <a:pathLst>
                <a:path w="62" h="22">
                  <a:moveTo>
                    <a:pt x="1" y="16"/>
                  </a:moveTo>
                  <a:lnTo>
                    <a:pt x="1" y="16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3"/>
                  </a:lnTo>
                  <a:lnTo>
                    <a:pt x="9" y="0"/>
                  </a:lnTo>
                  <a:lnTo>
                    <a:pt x="9" y="0"/>
                  </a:lnTo>
                  <a:lnTo>
                    <a:pt x="16" y="0"/>
                  </a:lnTo>
                  <a:lnTo>
                    <a:pt x="25" y="1"/>
                  </a:lnTo>
                  <a:lnTo>
                    <a:pt x="34" y="4"/>
                  </a:lnTo>
                  <a:lnTo>
                    <a:pt x="41" y="7"/>
                  </a:lnTo>
                  <a:lnTo>
                    <a:pt x="41" y="7"/>
                  </a:lnTo>
                  <a:lnTo>
                    <a:pt x="53" y="14"/>
                  </a:lnTo>
                  <a:lnTo>
                    <a:pt x="56" y="18"/>
                  </a:lnTo>
                  <a:lnTo>
                    <a:pt x="60" y="21"/>
                  </a:lnTo>
                  <a:lnTo>
                    <a:pt x="60" y="21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52" y="18"/>
                  </a:lnTo>
                  <a:lnTo>
                    <a:pt x="39" y="10"/>
                  </a:lnTo>
                  <a:lnTo>
                    <a:pt x="31" y="8"/>
                  </a:lnTo>
                  <a:lnTo>
                    <a:pt x="25" y="6"/>
                  </a:lnTo>
                  <a:lnTo>
                    <a:pt x="17" y="5"/>
                  </a:lnTo>
                  <a:lnTo>
                    <a:pt x="11" y="6"/>
                  </a:lnTo>
                  <a:lnTo>
                    <a:pt x="11" y="6"/>
                  </a:lnTo>
                  <a:lnTo>
                    <a:pt x="6" y="8"/>
                  </a:lnTo>
                  <a:lnTo>
                    <a:pt x="4" y="9"/>
                  </a:lnTo>
                  <a:lnTo>
                    <a:pt x="3" y="11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6"/>
                  </a:lnTo>
                  <a:lnTo>
                    <a:pt x="2" y="17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1" y="1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06" name="Freeform 282"/>
            <p:cNvSpPr>
              <a:spLocks/>
            </p:cNvSpPr>
            <p:nvPr/>
          </p:nvSpPr>
          <p:spPr bwMode="auto">
            <a:xfrm>
              <a:off x="5107" y="2299"/>
              <a:ext cx="10" cy="4"/>
            </a:xfrm>
            <a:custGeom>
              <a:avLst/>
              <a:gdLst/>
              <a:ahLst/>
              <a:cxnLst>
                <a:cxn ang="0">
                  <a:pos x="30" y="11"/>
                </a:cxn>
                <a:cxn ang="0">
                  <a:pos x="30" y="11"/>
                </a:cxn>
                <a:cxn ang="0">
                  <a:pos x="27" y="6"/>
                </a:cxn>
                <a:cxn ang="0">
                  <a:pos x="25" y="4"/>
                </a:cxn>
                <a:cxn ang="0">
                  <a:pos x="21" y="1"/>
                </a:cxn>
                <a:cxn ang="0">
                  <a:pos x="17" y="0"/>
                </a:cxn>
                <a:cxn ang="0">
                  <a:pos x="13" y="1"/>
                </a:cxn>
                <a:cxn ang="0">
                  <a:pos x="6" y="4"/>
                </a:cxn>
                <a:cxn ang="0">
                  <a:pos x="0" y="9"/>
                </a:cxn>
                <a:cxn ang="0">
                  <a:pos x="0" y="9"/>
                </a:cxn>
                <a:cxn ang="0">
                  <a:pos x="30" y="11"/>
                </a:cxn>
                <a:cxn ang="0">
                  <a:pos x="30" y="11"/>
                </a:cxn>
              </a:cxnLst>
              <a:rect l="0" t="0" r="r" b="b"/>
              <a:pathLst>
                <a:path w="30" h="11">
                  <a:moveTo>
                    <a:pt x="30" y="11"/>
                  </a:moveTo>
                  <a:lnTo>
                    <a:pt x="30" y="11"/>
                  </a:lnTo>
                  <a:lnTo>
                    <a:pt x="27" y="6"/>
                  </a:lnTo>
                  <a:lnTo>
                    <a:pt x="25" y="4"/>
                  </a:lnTo>
                  <a:lnTo>
                    <a:pt x="21" y="1"/>
                  </a:lnTo>
                  <a:lnTo>
                    <a:pt x="17" y="0"/>
                  </a:lnTo>
                  <a:lnTo>
                    <a:pt x="13" y="1"/>
                  </a:lnTo>
                  <a:lnTo>
                    <a:pt x="6" y="4"/>
                  </a:lnTo>
                  <a:lnTo>
                    <a:pt x="0" y="9"/>
                  </a:lnTo>
                  <a:lnTo>
                    <a:pt x="0" y="9"/>
                  </a:lnTo>
                  <a:lnTo>
                    <a:pt x="30" y="11"/>
                  </a:lnTo>
                  <a:lnTo>
                    <a:pt x="30" y="1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07" name="Freeform 283"/>
            <p:cNvSpPr>
              <a:spLocks/>
            </p:cNvSpPr>
            <p:nvPr/>
          </p:nvSpPr>
          <p:spPr bwMode="auto">
            <a:xfrm>
              <a:off x="5111" y="2297"/>
              <a:ext cx="0" cy="7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0" y="19"/>
                </a:cxn>
                <a:cxn ang="0">
                  <a:pos x="2" y="20"/>
                </a:cxn>
                <a:cxn ang="0">
                  <a:pos x="3" y="0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3" h="20">
                  <a:moveTo>
                    <a:pt x="1" y="2"/>
                  </a:moveTo>
                  <a:lnTo>
                    <a:pt x="0" y="19"/>
                  </a:lnTo>
                  <a:lnTo>
                    <a:pt x="2" y="20"/>
                  </a:lnTo>
                  <a:lnTo>
                    <a:pt x="3" y="0"/>
                  </a:lnTo>
                  <a:lnTo>
                    <a:pt x="1" y="2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08" name="Freeform 284"/>
            <p:cNvSpPr>
              <a:spLocks/>
            </p:cNvSpPr>
            <p:nvPr/>
          </p:nvSpPr>
          <p:spPr bwMode="auto">
            <a:xfrm>
              <a:off x="5111" y="2297"/>
              <a:ext cx="3" cy="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8"/>
                </a:cxn>
                <a:cxn ang="0">
                  <a:pos x="4" y="19"/>
                </a:cxn>
                <a:cxn ang="0">
                  <a:pos x="4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4" h="19">
                  <a:moveTo>
                    <a:pt x="1" y="0"/>
                  </a:moveTo>
                  <a:lnTo>
                    <a:pt x="0" y="18"/>
                  </a:lnTo>
                  <a:lnTo>
                    <a:pt x="4" y="19"/>
                  </a:lnTo>
                  <a:lnTo>
                    <a:pt x="4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09" name="Freeform 285"/>
            <p:cNvSpPr>
              <a:spLocks/>
            </p:cNvSpPr>
            <p:nvPr/>
          </p:nvSpPr>
          <p:spPr bwMode="auto">
            <a:xfrm>
              <a:off x="5074" y="2290"/>
              <a:ext cx="10" cy="4"/>
            </a:xfrm>
            <a:custGeom>
              <a:avLst/>
              <a:gdLst/>
              <a:ahLst/>
              <a:cxnLst>
                <a:cxn ang="0">
                  <a:pos x="27" y="1"/>
                </a:cxn>
                <a:cxn ang="0">
                  <a:pos x="27" y="1"/>
                </a:cxn>
                <a:cxn ang="0">
                  <a:pos x="19" y="3"/>
                </a:cxn>
                <a:cxn ang="0">
                  <a:pos x="13" y="5"/>
                </a:cxn>
                <a:cxn ang="0">
                  <a:pos x="6" y="9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1" y="11"/>
                </a:cxn>
                <a:cxn ang="0">
                  <a:pos x="5" y="8"/>
                </a:cxn>
                <a:cxn ang="0">
                  <a:pos x="14" y="3"/>
                </a:cxn>
                <a:cxn ang="0">
                  <a:pos x="19" y="1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29" y="0"/>
                </a:cxn>
                <a:cxn ang="0">
                  <a:pos x="27" y="1"/>
                </a:cxn>
                <a:cxn ang="0">
                  <a:pos x="27" y="1"/>
                </a:cxn>
                <a:cxn ang="0">
                  <a:pos x="27" y="1"/>
                </a:cxn>
              </a:cxnLst>
              <a:rect l="0" t="0" r="r" b="b"/>
              <a:pathLst>
                <a:path w="29" h="13">
                  <a:moveTo>
                    <a:pt x="27" y="1"/>
                  </a:moveTo>
                  <a:lnTo>
                    <a:pt x="27" y="1"/>
                  </a:lnTo>
                  <a:lnTo>
                    <a:pt x="19" y="3"/>
                  </a:lnTo>
                  <a:lnTo>
                    <a:pt x="13" y="5"/>
                  </a:lnTo>
                  <a:lnTo>
                    <a:pt x="6" y="9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11"/>
                  </a:lnTo>
                  <a:lnTo>
                    <a:pt x="5" y="8"/>
                  </a:lnTo>
                  <a:lnTo>
                    <a:pt x="14" y="3"/>
                  </a:lnTo>
                  <a:lnTo>
                    <a:pt x="19" y="1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27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10" name="Freeform 286"/>
            <p:cNvSpPr>
              <a:spLocks/>
            </p:cNvSpPr>
            <p:nvPr/>
          </p:nvSpPr>
          <p:spPr bwMode="auto">
            <a:xfrm>
              <a:off x="5076" y="2292"/>
              <a:ext cx="10" cy="3"/>
            </a:xfrm>
            <a:custGeom>
              <a:avLst/>
              <a:gdLst/>
              <a:ahLst/>
              <a:cxnLst>
                <a:cxn ang="0">
                  <a:pos x="21" y="1"/>
                </a:cxn>
                <a:cxn ang="0">
                  <a:pos x="21" y="1"/>
                </a:cxn>
                <a:cxn ang="0">
                  <a:pos x="15" y="3"/>
                </a:cxn>
                <a:cxn ang="0">
                  <a:pos x="9" y="5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1" y="8"/>
                </a:cxn>
                <a:cxn ang="0">
                  <a:pos x="4" y="5"/>
                </a:cxn>
                <a:cxn ang="0">
                  <a:pos x="7" y="4"/>
                </a:cxn>
                <a:cxn ang="0">
                  <a:pos x="11" y="1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5" y="0"/>
                </a:cxn>
                <a:cxn ang="0">
                  <a:pos x="21" y="1"/>
                </a:cxn>
                <a:cxn ang="0">
                  <a:pos x="21" y="1"/>
                </a:cxn>
                <a:cxn ang="0">
                  <a:pos x="21" y="1"/>
                </a:cxn>
              </a:cxnLst>
              <a:rect l="0" t="0" r="r" b="b"/>
              <a:pathLst>
                <a:path w="25" h="10">
                  <a:moveTo>
                    <a:pt x="21" y="1"/>
                  </a:moveTo>
                  <a:lnTo>
                    <a:pt x="21" y="1"/>
                  </a:lnTo>
                  <a:lnTo>
                    <a:pt x="15" y="3"/>
                  </a:lnTo>
                  <a:lnTo>
                    <a:pt x="9" y="5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" y="8"/>
                  </a:lnTo>
                  <a:lnTo>
                    <a:pt x="4" y="5"/>
                  </a:lnTo>
                  <a:lnTo>
                    <a:pt x="7" y="4"/>
                  </a:lnTo>
                  <a:lnTo>
                    <a:pt x="11" y="1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21" y="1"/>
                  </a:lnTo>
                  <a:lnTo>
                    <a:pt x="21" y="1"/>
                  </a:lnTo>
                  <a:lnTo>
                    <a:pt x="21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11" name="Freeform 287"/>
            <p:cNvSpPr>
              <a:spLocks/>
            </p:cNvSpPr>
            <p:nvPr/>
          </p:nvSpPr>
          <p:spPr bwMode="auto">
            <a:xfrm>
              <a:off x="5067" y="2299"/>
              <a:ext cx="17" cy="7"/>
            </a:xfrm>
            <a:custGeom>
              <a:avLst/>
              <a:gdLst/>
              <a:ahLst/>
              <a:cxnLst>
                <a:cxn ang="0">
                  <a:pos x="1" y="17"/>
                </a:cxn>
                <a:cxn ang="0">
                  <a:pos x="1" y="17"/>
                </a:cxn>
                <a:cxn ang="0">
                  <a:pos x="0" y="12"/>
                </a:cxn>
                <a:cxn ang="0">
                  <a:pos x="1" y="7"/>
                </a:cxn>
                <a:cxn ang="0">
                  <a:pos x="4" y="3"/>
                </a:cxn>
                <a:cxn ang="0">
                  <a:pos x="8" y="1"/>
                </a:cxn>
                <a:cxn ang="0">
                  <a:pos x="8" y="1"/>
                </a:cxn>
                <a:cxn ang="0">
                  <a:pos x="12" y="0"/>
                </a:cxn>
                <a:cxn ang="0">
                  <a:pos x="17" y="0"/>
                </a:cxn>
                <a:cxn ang="0">
                  <a:pos x="24" y="1"/>
                </a:cxn>
                <a:cxn ang="0">
                  <a:pos x="32" y="4"/>
                </a:cxn>
                <a:cxn ang="0">
                  <a:pos x="39" y="9"/>
                </a:cxn>
                <a:cxn ang="0">
                  <a:pos x="39" y="9"/>
                </a:cxn>
                <a:cxn ang="0">
                  <a:pos x="44" y="12"/>
                </a:cxn>
                <a:cxn ang="0">
                  <a:pos x="49" y="17"/>
                </a:cxn>
                <a:cxn ang="0">
                  <a:pos x="49" y="17"/>
                </a:cxn>
                <a:cxn ang="0">
                  <a:pos x="50" y="20"/>
                </a:cxn>
                <a:cxn ang="0">
                  <a:pos x="50" y="20"/>
                </a:cxn>
                <a:cxn ang="0">
                  <a:pos x="50" y="20"/>
                </a:cxn>
                <a:cxn ang="0">
                  <a:pos x="44" y="14"/>
                </a:cxn>
                <a:cxn ang="0">
                  <a:pos x="34" y="8"/>
                </a:cxn>
                <a:cxn ang="0">
                  <a:pos x="29" y="5"/>
                </a:cxn>
                <a:cxn ang="0">
                  <a:pos x="22" y="4"/>
                </a:cxn>
                <a:cxn ang="0">
                  <a:pos x="17" y="3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7" y="8"/>
                </a:cxn>
                <a:cxn ang="0">
                  <a:pos x="6" y="11"/>
                </a:cxn>
                <a:cxn ang="0">
                  <a:pos x="6" y="13"/>
                </a:cxn>
                <a:cxn ang="0">
                  <a:pos x="5" y="17"/>
                </a:cxn>
                <a:cxn ang="0">
                  <a:pos x="5" y="17"/>
                </a:cxn>
                <a:cxn ang="0">
                  <a:pos x="5" y="19"/>
                </a:cxn>
                <a:cxn ang="0">
                  <a:pos x="4" y="19"/>
                </a:cxn>
                <a:cxn ang="0">
                  <a:pos x="1" y="17"/>
                </a:cxn>
                <a:cxn ang="0">
                  <a:pos x="1" y="17"/>
                </a:cxn>
                <a:cxn ang="0">
                  <a:pos x="1" y="17"/>
                </a:cxn>
              </a:cxnLst>
              <a:rect l="0" t="0" r="r" b="b"/>
              <a:pathLst>
                <a:path w="50" h="20">
                  <a:moveTo>
                    <a:pt x="1" y="17"/>
                  </a:moveTo>
                  <a:lnTo>
                    <a:pt x="1" y="17"/>
                  </a:lnTo>
                  <a:lnTo>
                    <a:pt x="0" y="12"/>
                  </a:lnTo>
                  <a:lnTo>
                    <a:pt x="1" y="7"/>
                  </a:lnTo>
                  <a:lnTo>
                    <a:pt x="4" y="3"/>
                  </a:lnTo>
                  <a:lnTo>
                    <a:pt x="8" y="1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24" y="1"/>
                  </a:lnTo>
                  <a:lnTo>
                    <a:pt x="32" y="4"/>
                  </a:lnTo>
                  <a:lnTo>
                    <a:pt x="39" y="9"/>
                  </a:lnTo>
                  <a:lnTo>
                    <a:pt x="39" y="9"/>
                  </a:lnTo>
                  <a:lnTo>
                    <a:pt x="44" y="12"/>
                  </a:lnTo>
                  <a:lnTo>
                    <a:pt x="49" y="17"/>
                  </a:lnTo>
                  <a:lnTo>
                    <a:pt x="49" y="17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44" y="14"/>
                  </a:lnTo>
                  <a:lnTo>
                    <a:pt x="34" y="8"/>
                  </a:lnTo>
                  <a:lnTo>
                    <a:pt x="29" y="5"/>
                  </a:lnTo>
                  <a:lnTo>
                    <a:pt x="22" y="4"/>
                  </a:lnTo>
                  <a:lnTo>
                    <a:pt x="17" y="3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7" y="8"/>
                  </a:lnTo>
                  <a:lnTo>
                    <a:pt x="6" y="11"/>
                  </a:lnTo>
                  <a:lnTo>
                    <a:pt x="6" y="13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12" name="Freeform 288"/>
            <p:cNvSpPr>
              <a:spLocks/>
            </p:cNvSpPr>
            <p:nvPr/>
          </p:nvSpPr>
          <p:spPr bwMode="auto">
            <a:xfrm>
              <a:off x="5071" y="2304"/>
              <a:ext cx="10" cy="3"/>
            </a:xfrm>
            <a:custGeom>
              <a:avLst/>
              <a:gdLst/>
              <a:ahLst/>
              <a:cxnLst>
                <a:cxn ang="0">
                  <a:pos x="27" y="10"/>
                </a:cxn>
                <a:cxn ang="0">
                  <a:pos x="27" y="10"/>
                </a:cxn>
                <a:cxn ang="0">
                  <a:pos x="24" y="5"/>
                </a:cxn>
                <a:cxn ang="0">
                  <a:pos x="22" y="3"/>
                </a:cxn>
                <a:cxn ang="0">
                  <a:pos x="20" y="1"/>
                </a:cxn>
                <a:cxn ang="0">
                  <a:pos x="15" y="0"/>
                </a:cxn>
                <a:cxn ang="0">
                  <a:pos x="11" y="1"/>
                </a:cxn>
                <a:cxn ang="0">
                  <a:pos x="6" y="3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7" y="10"/>
                </a:cxn>
                <a:cxn ang="0">
                  <a:pos x="27" y="10"/>
                </a:cxn>
              </a:cxnLst>
              <a:rect l="0" t="0" r="r" b="b"/>
              <a:pathLst>
                <a:path w="27" h="10">
                  <a:moveTo>
                    <a:pt x="27" y="10"/>
                  </a:moveTo>
                  <a:lnTo>
                    <a:pt x="27" y="10"/>
                  </a:lnTo>
                  <a:lnTo>
                    <a:pt x="24" y="5"/>
                  </a:lnTo>
                  <a:lnTo>
                    <a:pt x="22" y="3"/>
                  </a:lnTo>
                  <a:lnTo>
                    <a:pt x="20" y="1"/>
                  </a:lnTo>
                  <a:lnTo>
                    <a:pt x="15" y="0"/>
                  </a:lnTo>
                  <a:lnTo>
                    <a:pt x="11" y="1"/>
                  </a:lnTo>
                  <a:lnTo>
                    <a:pt x="6" y="3"/>
                  </a:lnTo>
                  <a:lnTo>
                    <a:pt x="0" y="8"/>
                  </a:lnTo>
                  <a:lnTo>
                    <a:pt x="0" y="8"/>
                  </a:lnTo>
                  <a:lnTo>
                    <a:pt x="27" y="10"/>
                  </a:lnTo>
                  <a:lnTo>
                    <a:pt x="27" y="1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13" name="Freeform 289"/>
            <p:cNvSpPr>
              <a:spLocks/>
            </p:cNvSpPr>
            <p:nvPr/>
          </p:nvSpPr>
          <p:spPr bwMode="auto">
            <a:xfrm>
              <a:off x="5074" y="2299"/>
              <a:ext cx="1" cy="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6"/>
                </a:cxn>
                <a:cxn ang="0">
                  <a:pos x="3" y="16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3" h="16">
                  <a:moveTo>
                    <a:pt x="0" y="1"/>
                  </a:moveTo>
                  <a:lnTo>
                    <a:pt x="0" y="16"/>
                  </a:lnTo>
                  <a:lnTo>
                    <a:pt x="3" y="16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14" name="Freeform 290"/>
            <p:cNvSpPr>
              <a:spLocks/>
            </p:cNvSpPr>
            <p:nvPr/>
          </p:nvSpPr>
          <p:spPr bwMode="auto">
            <a:xfrm>
              <a:off x="5076" y="2301"/>
              <a:ext cx="0" cy="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6"/>
                </a:cxn>
                <a:cxn ang="0">
                  <a:pos x="4" y="16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5" h="16">
                  <a:moveTo>
                    <a:pt x="2" y="0"/>
                  </a:moveTo>
                  <a:lnTo>
                    <a:pt x="0" y="16"/>
                  </a:lnTo>
                  <a:lnTo>
                    <a:pt x="4" y="16"/>
                  </a:lnTo>
                  <a:lnTo>
                    <a:pt x="5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15" name="Freeform 291"/>
            <p:cNvSpPr>
              <a:spLocks/>
            </p:cNvSpPr>
            <p:nvPr/>
          </p:nvSpPr>
          <p:spPr bwMode="auto">
            <a:xfrm>
              <a:off x="5041" y="2274"/>
              <a:ext cx="35" cy="43"/>
            </a:xfrm>
            <a:custGeom>
              <a:avLst/>
              <a:gdLst/>
              <a:ahLst/>
              <a:cxnLst>
                <a:cxn ang="0">
                  <a:pos x="101" y="0"/>
                </a:cxn>
                <a:cxn ang="0">
                  <a:pos x="100" y="13"/>
                </a:cxn>
                <a:cxn ang="0">
                  <a:pos x="100" y="13"/>
                </a:cxn>
                <a:cxn ang="0">
                  <a:pos x="100" y="13"/>
                </a:cxn>
                <a:cxn ang="0">
                  <a:pos x="94" y="18"/>
                </a:cxn>
                <a:cxn ang="0">
                  <a:pos x="84" y="28"/>
                </a:cxn>
                <a:cxn ang="0">
                  <a:pos x="59" y="57"/>
                </a:cxn>
                <a:cxn ang="0">
                  <a:pos x="31" y="89"/>
                </a:cxn>
                <a:cxn ang="0">
                  <a:pos x="19" y="105"/>
                </a:cxn>
                <a:cxn ang="0">
                  <a:pos x="9" y="120"/>
                </a:cxn>
                <a:cxn ang="0">
                  <a:pos x="9" y="120"/>
                </a:cxn>
                <a:cxn ang="0">
                  <a:pos x="0" y="133"/>
                </a:cxn>
                <a:cxn ang="0">
                  <a:pos x="0" y="133"/>
                </a:cxn>
                <a:cxn ang="0">
                  <a:pos x="0" y="133"/>
                </a:cxn>
                <a:cxn ang="0">
                  <a:pos x="0" y="130"/>
                </a:cxn>
                <a:cxn ang="0">
                  <a:pos x="2" y="126"/>
                </a:cxn>
                <a:cxn ang="0">
                  <a:pos x="10" y="112"/>
                </a:cxn>
                <a:cxn ang="0">
                  <a:pos x="23" y="95"/>
                </a:cxn>
                <a:cxn ang="0">
                  <a:pos x="38" y="73"/>
                </a:cxn>
                <a:cxn ang="0">
                  <a:pos x="56" y="51"/>
                </a:cxn>
                <a:cxn ang="0">
                  <a:pos x="73" y="30"/>
                </a:cxn>
                <a:cxn ang="0">
                  <a:pos x="88" y="13"/>
                </a:cxn>
                <a:cxn ang="0">
                  <a:pos x="101" y="0"/>
                </a:cxn>
                <a:cxn ang="0">
                  <a:pos x="101" y="0"/>
                </a:cxn>
                <a:cxn ang="0">
                  <a:pos x="101" y="0"/>
                </a:cxn>
              </a:cxnLst>
              <a:rect l="0" t="0" r="r" b="b"/>
              <a:pathLst>
                <a:path w="101" h="133">
                  <a:moveTo>
                    <a:pt x="101" y="0"/>
                  </a:moveTo>
                  <a:lnTo>
                    <a:pt x="100" y="13"/>
                  </a:lnTo>
                  <a:lnTo>
                    <a:pt x="100" y="13"/>
                  </a:lnTo>
                  <a:lnTo>
                    <a:pt x="100" y="13"/>
                  </a:lnTo>
                  <a:lnTo>
                    <a:pt x="94" y="18"/>
                  </a:lnTo>
                  <a:lnTo>
                    <a:pt x="84" y="28"/>
                  </a:lnTo>
                  <a:lnTo>
                    <a:pt x="59" y="57"/>
                  </a:lnTo>
                  <a:lnTo>
                    <a:pt x="31" y="89"/>
                  </a:lnTo>
                  <a:lnTo>
                    <a:pt x="19" y="105"/>
                  </a:lnTo>
                  <a:lnTo>
                    <a:pt x="9" y="120"/>
                  </a:lnTo>
                  <a:lnTo>
                    <a:pt x="9" y="120"/>
                  </a:lnTo>
                  <a:lnTo>
                    <a:pt x="0" y="133"/>
                  </a:lnTo>
                  <a:lnTo>
                    <a:pt x="0" y="133"/>
                  </a:lnTo>
                  <a:lnTo>
                    <a:pt x="0" y="133"/>
                  </a:lnTo>
                  <a:lnTo>
                    <a:pt x="0" y="130"/>
                  </a:lnTo>
                  <a:lnTo>
                    <a:pt x="2" y="126"/>
                  </a:lnTo>
                  <a:lnTo>
                    <a:pt x="10" y="112"/>
                  </a:lnTo>
                  <a:lnTo>
                    <a:pt x="23" y="95"/>
                  </a:lnTo>
                  <a:lnTo>
                    <a:pt x="38" y="73"/>
                  </a:lnTo>
                  <a:lnTo>
                    <a:pt x="56" y="51"/>
                  </a:lnTo>
                  <a:lnTo>
                    <a:pt x="73" y="30"/>
                  </a:lnTo>
                  <a:lnTo>
                    <a:pt x="88" y="13"/>
                  </a:lnTo>
                  <a:lnTo>
                    <a:pt x="101" y="0"/>
                  </a:lnTo>
                  <a:lnTo>
                    <a:pt x="101" y="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16" name="Freeform 292"/>
            <p:cNvSpPr>
              <a:spLocks/>
            </p:cNvSpPr>
            <p:nvPr/>
          </p:nvSpPr>
          <p:spPr bwMode="auto">
            <a:xfrm>
              <a:off x="5062" y="2285"/>
              <a:ext cx="6" cy="18"/>
            </a:xfrm>
            <a:custGeom>
              <a:avLst/>
              <a:gdLst/>
              <a:ahLst/>
              <a:cxnLst>
                <a:cxn ang="0">
                  <a:pos x="8" y="54"/>
                </a:cxn>
                <a:cxn ang="0">
                  <a:pos x="8" y="54"/>
                </a:cxn>
                <a:cxn ang="0">
                  <a:pos x="4" y="52"/>
                </a:cxn>
                <a:cxn ang="0">
                  <a:pos x="2" y="48"/>
                </a:cxn>
                <a:cxn ang="0">
                  <a:pos x="0" y="43"/>
                </a:cxn>
                <a:cxn ang="0">
                  <a:pos x="0" y="37"/>
                </a:cxn>
                <a:cxn ang="0">
                  <a:pos x="0" y="28"/>
                </a:cxn>
                <a:cxn ang="0">
                  <a:pos x="1" y="20"/>
                </a:cxn>
                <a:cxn ang="0">
                  <a:pos x="5" y="1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8" y="1"/>
                </a:cxn>
                <a:cxn ang="0">
                  <a:pos x="18" y="1"/>
                </a:cxn>
                <a:cxn ang="0">
                  <a:pos x="18" y="1"/>
                </a:cxn>
                <a:cxn ang="0">
                  <a:pos x="14" y="6"/>
                </a:cxn>
                <a:cxn ang="0">
                  <a:pos x="11" y="13"/>
                </a:cxn>
                <a:cxn ang="0">
                  <a:pos x="8" y="20"/>
                </a:cxn>
                <a:cxn ang="0">
                  <a:pos x="6" y="26"/>
                </a:cxn>
                <a:cxn ang="0">
                  <a:pos x="5" y="33"/>
                </a:cxn>
                <a:cxn ang="0">
                  <a:pos x="5" y="39"/>
                </a:cxn>
                <a:cxn ang="0">
                  <a:pos x="8" y="54"/>
                </a:cxn>
                <a:cxn ang="0">
                  <a:pos x="8" y="54"/>
                </a:cxn>
                <a:cxn ang="0">
                  <a:pos x="8" y="54"/>
                </a:cxn>
              </a:cxnLst>
              <a:rect l="0" t="0" r="r" b="b"/>
              <a:pathLst>
                <a:path w="18" h="54">
                  <a:moveTo>
                    <a:pt x="8" y="54"/>
                  </a:moveTo>
                  <a:lnTo>
                    <a:pt x="8" y="54"/>
                  </a:lnTo>
                  <a:lnTo>
                    <a:pt x="4" y="52"/>
                  </a:lnTo>
                  <a:lnTo>
                    <a:pt x="2" y="48"/>
                  </a:lnTo>
                  <a:lnTo>
                    <a:pt x="0" y="43"/>
                  </a:lnTo>
                  <a:lnTo>
                    <a:pt x="0" y="37"/>
                  </a:lnTo>
                  <a:lnTo>
                    <a:pt x="0" y="28"/>
                  </a:lnTo>
                  <a:lnTo>
                    <a:pt x="1" y="20"/>
                  </a:lnTo>
                  <a:lnTo>
                    <a:pt x="5" y="1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4" y="6"/>
                  </a:lnTo>
                  <a:lnTo>
                    <a:pt x="11" y="13"/>
                  </a:lnTo>
                  <a:lnTo>
                    <a:pt x="8" y="20"/>
                  </a:lnTo>
                  <a:lnTo>
                    <a:pt x="6" y="26"/>
                  </a:lnTo>
                  <a:lnTo>
                    <a:pt x="5" y="33"/>
                  </a:lnTo>
                  <a:lnTo>
                    <a:pt x="5" y="39"/>
                  </a:lnTo>
                  <a:lnTo>
                    <a:pt x="8" y="54"/>
                  </a:lnTo>
                  <a:lnTo>
                    <a:pt x="8" y="54"/>
                  </a:lnTo>
                  <a:lnTo>
                    <a:pt x="8" y="5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17" name="Freeform 293"/>
            <p:cNvSpPr>
              <a:spLocks/>
            </p:cNvSpPr>
            <p:nvPr/>
          </p:nvSpPr>
          <p:spPr bwMode="auto">
            <a:xfrm>
              <a:off x="5060" y="2304"/>
              <a:ext cx="32" cy="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" y="10"/>
                </a:cxn>
                <a:cxn ang="0">
                  <a:pos x="97" y="10"/>
                </a:cxn>
                <a:cxn ang="0">
                  <a:pos x="97" y="10"/>
                </a:cxn>
                <a:cxn ang="0">
                  <a:pos x="94" y="13"/>
                </a:cxn>
                <a:cxn ang="0">
                  <a:pos x="90" y="18"/>
                </a:cxn>
                <a:cxn ang="0">
                  <a:pos x="90" y="18"/>
                </a:cxn>
                <a:cxn ang="0">
                  <a:pos x="86" y="22"/>
                </a:cxn>
                <a:cxn ang="0">
                  <a:pos x="84" y="28"/>
                </a:cxn>
                <a:cxn ang="0">
                  <a:pos x="83" y="34"/>
                </a:cxn>
                <a:cxn ang="0">
                  <a:pos x="82" y="41"/>
                </a:cxn>
                <a:cxn ang="0">
                  <a:pos x="82" y="47"/>
                </a:cxn>
                <a:cxn ang="0">
                  <a:pos x="82" y="55"/>
                </a:cxn>
                <a:cxn ang="0">
                  <a:pos x="84" y="61"/>
                </a:cxn>
                <a:cxn ang="0">
                  <a:pos x="86" y="68"/>
                </a:cxn>
                <a:cxn ang="0">
                  <a:pos x="86" y="68"/>
                </a:cxn>
                <a:cxn ang="0">
                  <a:pos x="85" y="71"/>
                </a:cxn>
                <a:cxn ang="0">
                  <a:pos x="85" y="71"/>
                </a:cxn>
                <a:cxn ang="0">
                  <a:pos x="85" y="71"/>
                </a:cxn>
                <a:cxn ang="0">
                  <a:pos x="82" y="67"/>
                </a:cxn>
                <a:cxn ang="0">
                  <a:pos x="80" y="59"/>
                </a:cxn>
                <a:cxn ang="0">
                  <a:pos x="78" y="51"/>
                </a:cxn>
                <a:cxn ang="0">
                  <a:pos x="77" y="43"/>
                </a:cxn>
                <a:cxn ang="0">
                  <a:pos x="77" y="34"/>
                </a:cxn>
                <a:cxn ang="0">
                  <a:pos x="79" y="25"/>
                </a:cxn>
                <a:cxn ang="0">
                  <a:pos x="82" y="19"/>
                </a:cxn>
                <a:cxn ang="0">
                  <a:pos x="85" y="16"/>
                </a:cxn>
                <a:cxn ang="0">
                  <a:pos x="89" y="12"/>
                </a:cxn>
                <a:cxn ang="0">
                  <a:pos x="89" y="12"/>
                </a:cxn>
                <a:cxn ang="0">
                  <a:pos x="1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71">
                  <a:moveTo>
                    <a:pt x="0" y="0"/>
                  </a:moveTo>
                  <a:lnTo>
                    <a:pt x="97" y="10"/>
                  </a:lnTo>
                  <a:lnTo>
                    <a:pt x="97" y="10"/>
                  </a:lnTo>
                  <a:lnTo>
                    <a:pt x="97" y="10"/>
                  </a:lnTo>
                  <a:lnTo>
                    <a:pt x="94" y="13"/>
                  </a:lnTo>
                  <a:lnTo>
                    <a:pt x="90" y="18"/>
                  </a:lnTo>
                  <a:lnTo>
                    <a:pt x="90" y="18"/>
                  </a:lnTo>
                  <a:lnTo>
                    <a:pt x="86" y="22"/>
                  </a:lnTo>
                  <a:lnTo>
                    <a:pt x="84" y="28"/>
                  </a:lnTo>
                  <a:lnTo>
                    <a:pt x="83" y="34"/>
                  </a:lnTo>
                  <a:lnTo>
                    <a:pt x="82" y="41"/>
                  </a:lnTo>
                  <a:lnTo>
                    <a:pt x="82" y="47"/>
                  </a:lnTo>
                  <a:lnTo>
                    <a:pt x="82" y="55"/>
                  </a:lnTo>
                  <a:lnTo>
                    <a:pt x="84" y="61"/>
                  </a:lnTo>
                  <a:lnTo>
                    <a:pt x="86" y="68"/>
                  </a:lnTo>
                  <a:lnTo>
                    <a:pt x="86" y="68"/>
                  </a:lnTo>
                  <a:lnTo>
                    <a:pt x="85" y="71"/>
                  </a:lnTo>
                  <a:lnTo>
                    <a:pt x="85" y="71"/>
                  </a:lnTo>
                  <a:lnTo>
                    <a:pt x="85" y="71"/>
                  </a:lnTo>
                  <a:lnTo>
                    <a:pt x="82" y="67"/>
                  </a:lnTo>
                  <a:lnTo>
                    <a:pt x="80" y="59"/>
                  </a:lnTo>
                  <a:lnTo>
                    <a:pt x="78" y="51"/>
                  </a:lnTo>
                  <a:lnTo>
                    <a:pt x="77" y="43"/>
                  </a:lnTo>
                  <a:lnTo>
                    <a:pt x="77" y="34"/>
                  </a:lnTo>
                  <a:lnTo>
                    <a:pt x="79" y="25"/>
                  </a:lnTo>
                  <a:lnTo>
                    <a:pt x="82" y="19"/>
                  </a:lnTo>
                  <a:lnTo>
                    <a:pt x="85" y="16"/>
                  </a:lnTo>
                  <a:lnTo>
                    <a:pt x="89" y="12"/>
                  </a:lnTo>
                  <a:lnTo>
                    <a:pt x="89" y="12"/>
                  </a:lnTo>
                  <a:lnTo>
                    <a:pt x="1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18" name="Freeform 294"/>
            <p:cNvSpPr>
              <a:spLocks/>
            </p:cNvSpPr>
            <p:nvPr/>
          </p:nvSpPr>
          <p:spPr bwMode="auto">
            <a:xfrm>
              <a:off x="5055" y="2306"/>
              <a:ext cx="7" cy="17"/>
            </a:xfrm>
            <a:custGeom>
              <a:avLst/>
              <a:gdLst/>
              <a:ahLst/>
              <a:cxnLst>
                <a:cxn ang="0">
                  <a:pos x="7" y="52"/>
                </a:cxn>
                <a:cxn ang="0">
                  <a:pos x="7" y="52"/>
                </a:cxn>
                <a:cxn ang="0">
                  <a:pos x="2" y="49"/>
                </a:cxn>
                <a:cxn ang="0">
                  <a:pos x="0" y="44"/>
                </a:cxn>
                <a:cxn ang="0">
                  <a:pos x="0" y="39"/>
                </a:cxn>
                <a:cxn ang="0">
                  <a:pos x="0" y="32"/>
                </a:cxn>
                <a:cxn ang="0">
                  <a:pos x="2" y="25"/>
                </a:cxn>
                <a:cxn ang="0">
                  <a:pos x="6" y="17"/>
                </a:cxn>
                <a:cxn ang="0">
                  <a:pos x="10" y="8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4" y="12"/>
                </a:cxn>
                <a:cxn ang="0">
                  <a:pos x="11" y="18"/>
                </a:cxn>
                <a:cxn ang="0">
                  <a:pos x="8" y="24"/>
                </a:cxn>
                <a:cxn ang="0">
                  <a:pos x="6" y="30"/>
                </a:cxn>
                <a:cxn ang="0">
                  <a:pos x="5" y="37"/>
                </a:cxn>
                <a:cxn ang="0">
                  <a:pos x="5" y="44"/>
                </a:cxn>
                <a:cxn ang="0">
                  <a:pos x="7" y="52"/>
                </a:cxn>
                <a:cxn ang="0">
                  <a:pos x="7" y="52"/>
                </a:cxn>
                <a:cxn ang="0">
                  <a:pos x="7" y="52"/>
                </a:cxn>
              </a:cxnLst>
              <a:rect l="0" t="0" r="r" b="b"/>
              <a:pathLst>
                <a:path w="24" h="52">
                  <a:moveTo>
                    <a:pt x="7" y="52"/>
                  </a:moveTo>
                  <a:lnTo>
                    <a:pt x="7" y="52"/>
                  </a:lnTo>
                  <a:lnTo>
                    <a:pt x="2" y="49"/>
                  </a:lnTo>
                  <a:lnTo>
                    <a:pt x="0" y="44"/>
                  </a:lnTo>
                  <a:lnTo>
                    <a:pt x="0" y="39"/>
                  </a:lnTo>
                  <a:lnTo>
                    <a:pt x="0" y="32"/>
                  </a:lnTo>
                  <a:lnTo>
                    <a:pt x="2" y="25"/>
                  </a:lnTo>
                  <a:lnTo>
                    <a:pt x="6" y="17"/>
                  </a:lnTo>
                  <a:lnTo>
                    <a:pt x="10" y="8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4" y="12"/>
                  </a:lnTo>
                  <a:lnTo>
                    <a:pt x="11" y="18"/>
                  </a:lnTo>
                  <a:lnTo>
                    <a:pt x="8" y="24"/>
                  </a:lnTo>
                  <a:lnTo>
                    <a:pt x="6" y="30"/>
                  </a:lnTo>
                  <a:lnTo>
                    <a:pt x="5" y="37"/>
                  </a:lnTo>
                  <a:lnTo>
                    <a:pt x="5" y="44"/>
                  </a:lnTo>
                  <a:lnTo>
                    <a:pt x="7" y="52"/>
                  </a:lnTo>
                  <a:lnTo>
                    <a:pt x="7" y="52"/>
                  </a:lnTo>
                  <a:lnTo>
                    <a:pt x="7" y="5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19" name="Freeform 295"/>
            <p:cNvSpPr>
              <a:spLocks/>
            </p:cNvSpPr>
            <p:nvPr/>
          </p:nvSpPr>
          <p:spPr bwMode="auto">
            <a:xfrm>
              <a:off x="5067" y="2309"/>
              <a:ext cx="11" cy="6"/>
            </a:xfrm>
            <a:custGeom>
              <a:avLst/>
              <a:gdLst/>
              <a:ahLst/>
              <a:cxnLst>
                <a:cxn ang="0">
                  <a:pos x="29" y="2"/>
                </a:cxn>
                <a:cxn ang="0">
                  <a:pos x="29" y="2"/>
                </a:cxn>
                <a:cxn ang="0">
                  <a:pos x="21" y="5"/>
                </a:cxn>
                <a:cxn ang="0">
                  <a:pos x="13" y="8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2" y="15"/>
                </a:cxn>
                <a:cxn ang="0">
                  <a:pos x="9" y="9"/>
                </a:cxn>
                <a:cxn ang="0">
                  <a:pos x="14" y="7"/>
                </a:cxn>
                <a:cxn ang="0">
                  <a:pos x="20" y="4"/>
                </a:cxn>
                <a:cxn ang="0">
                  <a:pos x="26" y="2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33" y="0"/>
                </a:cxn>
                <a:cxn ang="0">
                  <a:pos x="29" y="2"/>
                </a:cxn>
                <a:cxn ang="0">
                  <a:pos x="29" y="2"/>
                </a:cxn>
                <a:cxn ang="0">
                  <a:pos x="29" y="2"/>
                </a:cxn>
              </a:cxnLst>
              <a:rect l="0" t="0" r="r" b="b"/>
              <a:pathLst>
                <a:path w="34" h="18">
                  <a:moveTo>
                    <a:pt x="29" y="2"/>
                  </a:moveTo>
                  <a:lnTo>
                    <a:pt x="29" y="2"/>
                  </a:lnTo>
                  <a:lnTo>
                    <a:pt x="21" y="5"/>
                  </a:lnTo>
                  <a:lnTo>
                    <a:pt x="13" y="8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" y="15"/>
                  </a:lnTo>
                  <a:lnTo>
                    <a:pt x="9" y="9"/>
                  </a:lnTo>
                  <a:lnTo>
                    <a:pt x="14" y="7"/>
                  </a:lnTo>
                  <a:lnTo>
                    <a:pt x="20" y="4"/>
                  </a:lnTo>
                  <a:lnTo>
                    <a:pt x="26" y="2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20" name="Freeform 296"/>
            <p:cNvSpPr>
              <a:spLocks/>
            </p:cNvSpPr>
            <p:nvPr/>
          </p:nvSpPr>
          <p:spPr bwMode="auto">
            <a:xfrm>
              <a:off x="5074" y="2311"/>
              <a:ext cx="10" cy="4"/>
            </a:xfrm>
            <a:custGeom>
              <a:avLst/>
              <a:gdLst/>
              <a:ahLst/>
              <a:cxnLst>
                <a:cxn ang="0">
                  <a:pos x="23" y="1"/>
                </a:cxn>
                <a:cxn ang="0">
                  <a:pos x="23" y="1"/>
                </a:cxn>
                <a:cxn ang="0">
                  <a:pos x="17" y="2"/>
                </a:cxn>
                <a:cxn ang="0">
                  <a:pos x="13" y="5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" y="10"/>
                </a:cxn>
                <a:cxn ang="0">
                  <a:pos x="7" y="5"/>
                </a:cxn>
                <a:cxn ang="0">
                  <a:pos x="16" y="2"/>
                </a:cxn>
                <a:cxn ang="0">
                  <a:pos x="20" y="1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7" y="1"/>
                </a:cxn>
                <a:cxn ang="0">
                  <a:pos x="23" y="1"/>
                </a:cxn>
                <a:cxn ang="0">
                  <a:pos x="23" y="1"/>
                </a:cxn>
                <a:cxn ang="0">
                  <a:pos x="23" y="1"/>
                </a:cxn>
              </a:cxnLst>
              <a:rect l="0" t="0" r="r" b="b"/>
              <a:pathLst>
                <a:path w="27" h="12">
                  <a:moveTo>
                    <a:pt x="23" y="1"/>
                  </a:moveTo>
                  <a:lnTo>
                    <a:pt x="23" y="1"/>
                  </a:lnTo>
                  <a:lnTo>
                    <a:pt x="17" y="2"/>
                  </a:lnTo>
                  <a:lnTo>
                    <a:pt x="13" y="5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7" y="5"/>
                  </a:lnTo>
                  <a:lnTo>
                    <a:pt x="16" y="2"/>
                  </a:lnTo>
                  <a:lnTo>
                    <a:pt x="20" y="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21" name="Freeform 297"/>
            <p:cNvSpPr>
              <a:spLocks/>
            </p:cNvSpPr>
            <p:nvPr/>
          </p:nvSpPr>
          <p:spPr bwMode="auto">
            <a:xfrm>
              <a:off x="5060" y="2318"/>
              <a:ext cx="22" cy="8"/>
            </a:xfrm>
            <a:custGeom>
              <a:avLst/>
              <a:gdLst/>
              <a:ahLst/>
              <a:cxnLst>
                <a:cxn ang="0">
                  <a:pos x="1" y="21"/>
                </a:cxn>
                <a:cxn ang="0">
                  <a:pos x="1" y="21"/>
                </a:cxn>
                <a:cxn ang="0">
                  <a:pos x="0" y="19"/>
                </a:cxn>
                <a:cxn ang="0">
                  <a:pos x="0" y="16"/>
                </a:cxn>
                <a:cxn ang="0">
                  <a:pos x="1" y="10"/>
                </a:cxn>
                <a:cxn ang="0">
                  <a:pos x="3" y="5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7" y="2"/>
                </a:cxn>
                <a:cxn ang="0">
                  <a:pos x="17" y="0"/>
                </a:cxn>
                <a:cxn ang="0">
                  <a:pos x="26" y="2"/>
                </a:cxn>
                <a:cxn ang="0">
                  <a:pos x="34" y="4"/>
                </a:cxn>
                <a:cxn ang="0">
                  <a:pos x="43" y="7"/>
                </a:cxn>
                <a:cxn ang="0">
                  <a:pos x="43" y="7"/>
                </a:cxn>
                <a:cxn ang="0">
                  <a:pos x="53" y="15"/>
                </a:cxn>
                <a:cxn ang="0">
                  <a:pos x="65" y="23"/>
                </a:cxn>
                <a:cxn ang="0">
                  <a:pos x="65" y="23"/>
                </a:cxn>
                <a:cxn ang="0">
                  <a:pos x="64" y="25"/>
                </a:cxn>
                <a:cxn ang="0">
                  <a:pos x="64" y="25"/>
                </a:cxn>
                <a:cxn ang="0">
                  <a:pos x="64" y="25"/>
                </a:cxn>
                <a:cxn ang="0">
                  <a:pos x="55" y="20"/>
                </a:cxn>
                <a:cxn ang="0">
                  <a:pos x="40" y="11"/>
                </a:cxn>
                <a:cxn ang="0">
                  <a:pos x="32" y="8"/>
                </a:cxn>
                <a:cxn ang="0">
                  <a:pos x="23" y="5"/>
                </a:cxn>
                <a:cxn ang="0">
                  <a:pos x="16" y="5"/>
                </a:cxn>
                <a:cxn ang="0">
                  <a:pos x="13" y="5"/>
                </a:cxn>
                <a:cxn ang="0">
                  <a:pos x="9" y="6"/>
                </a:cxn>
                <a:cxn ang="0">
                  <a:pos x="9" y="6"/>
                </a:cxn>
                <a:cxn ang="0">
                  <a:pos x="7" y="7"/>
                </a:cxn>
                <a:cxn ang="0">
                  <a:pos x="6" y="9"/>
                </a:cxn>
                <a:cxn ang="0">
                  <a:pos x="6" y="12"/>
                </a:cxn>
                <a:cxn ang="0">
                  <a:pos x="5" y="17"/>
                </a:cxn>
                <a:cxn ang="0">
                  <a:pos x="4" y="20"/>
                </a:cxn>
                <a:cxn ang="0">
                  <a:pos x="4" y="20"/>
                </a:cxn>
                <a:cxn ang="0">
                  <a:pos x="3" y="22"/>
                </a:cxn>
                <a:cxn ang="0">
                  <a:pos x="2" y="22"/>
                </a:cxn>
                <a:cxn ang="0">
                  <a:pos x="1" y="21"/>
                </a:cxn>
                <a:cxn ang="0">
                  <a:pos x="1" y="21"/>
                </a:cxn>
                <a:cxn ang="0">
                  <a:pos x="1" y="21"/>
                </a:cxn>
              </a:cxnLst>
              <a:rect l="0" t="0" r="r" b="b"/>
              <a:pathLst>
                <a:path w="65" h="25">
                  <a:moveTo>
                    <a:pt x="1" y="21"/>
                  </a:moveTo>
                  <a:lnTo>
                    <a:pt x="1" y="21"/>
                  </a:lnTo>
                  <a:lnTo>
                    <a:pt x="0" y="19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3" y="5"/>
                  </a:lnTo>
                  <a:lnTo>
                    <a:pt x="5" y="3"/>
                  </a:lnTo>
                  <a:lnTo>
                    <a:pt x="7" y="2"/>
                  </a:lnTo>
                  <a:lnTo>
                    <a:pt x="7" y="2"/>
                  </a:lnTo>
                  <a:lnTo>
                    <a:pt x="17" y="0"/>
                  </a:lnTo>
                  <a:lnTo>
                    <a:pt x="26" y="2"/>
                  </a:lnTo>
                  <a:lnTo>
                    <a:pt x="34" y="4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53" y="15"/>
                  </a:lnTo>
                  <a:lnTo>
                    <a:pt x="65" y="23"/>
                  </a:lnTo>
                  <a:lnTo>
                    <a:pt x="65" y="23"/>
                  </a:lnTo>
                  <a:lnTo>
                    <a:pt x="64" y="25"/>
                  </a:lnTo>
                  <a:lnTo>
                    <a:pt x="64" y="25"/>
                  </a:lnTo>
                  <a:lnTo>
                    <a:pt x="64" y="25"/>
                  </a:lnTo>
                  <a:lnTo>
                    <a:pt x="55" y="20"/>
                  </a:lnTo>
                  <a:lnTo>
                    <a:pt x="40" y="11"/>
                  </a:lnTo>
                  <a:lnTo>
                    <a:pt x="32" y="8"/>
                  </a:lnTo>
                  <a:lnTo>
                    <a:pt x="23" y="5"/>
                  </a:lnTo>
                  <a:lnTo>
                    <a:pt x="16" y="5"/>
                  </a:lnTo>
                  <a:lnTo>
                    <a:pt x="13" y="5"/>
                  </a:lnTo>
                  <a:lnTo>
                    <a:pt x="9" y="6"/>
                  </a:lnTo>
                  <a:lnTo>
                    <a:pt x="9" y="6"/>
                  </a:lnTo>
                  <a:lnTo>
                    <a:pt x="7" y="7"/>
                  </a:lnTo>
                  <a:lnTo>
                    <a:pt x="6" y="9"/>
                  </a:lnTo>
                  <a:lnTo>
                    <a:pt x="6" y="12"/>
                  </a:lnTo>
                  <a:lnTo>
                    <a:pt x="5" y="17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3" y="22"/>
                  </a:lnTo>
                  <a:lnTo>
                    <a:pt x="2" y="22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2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22" name="Freeform 298"/>
            <p:cNvSpPr>
              <a:spLocks/>
            </p:cNvSpPr>
            <p:nvPr/>
          </p:nvSpPr>
          <p:spPr bwMode="auto">
            <a:xfrm>
              <a:off x="5069" y="2320"/>
              <a:ext cx="0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"/>
                </a:cxn>
                <a:cxn ang="0">
                  <a:pos x="3" y="21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1">
                  <a:moveTo>
                    <a:pt x="0" y="0"/>
                  </a:moveTo>
                  <a:lnTo>
                    <a:pt x="0" y="21"/>
                  </a:lnTo>
                  <a:lnTo>
                    <a:pt x="3" y="21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23" name="Freeform 299"/>
            <p:cNvSpPr>
              <a:spLocks/>
            </p:cNvSpPr>
            <p:nvPr/>
          </p:nvSpPr>
          <p:spPr bwMode="auto">
            <a:xfrm>
              <a:off x="5071" y="2320"/>
              <a:ext cx="1" cy="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1"/>
                </a:cxn>
                <a:cxn ang="0">
                  <a:pos x="4" y="22"/>
                </a:cxn>
                <a:cxn ang="0">
                  <a:pos x="4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4" h="22">
                  <a:moveTo>
                    <a:pt x="1" y="0"/>
                  </a:moveTo>
                  <a:lnTo>
                    <a:pt x="0" y="21"/>
                  </a:lnTo>
                  <a:lnTo>
                    <a:pt x="4" y="22"/>
                  </a:lnTo>
                  <a:lnTo>
                    <a:pt x="4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24" name="Freeform 300"/>
            <p:cNvSpPr>
              <a:spLocks/>
            </p:cNvSpPr>
            <p:nvPr/>
          </p:nvSpPr>
          <p:spPr bwMode="auto">
            <a:xfrm>
              <a:off x="5074" y="2320"/>
              <a:ext cx="1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3" y="20"/>
                </a:cxn>
                <a:cxn ang="0">
                  <a:pos x="4" y="11"/>
                </a:cxn>
                <a:cxn ang="0">
                  <a:pos x="7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" h="20">
                  <a:moveTo>
                    <a:pt x="0" y="0"/>
                  </a:moveTo>
                  <a:lnTo>
                    <a:pt x="0" y="20"/>
                  </a:lnTo>
                  <a:lnTo>
                    <a:pt x="3" y="20"/>
                  </a:lnTo>
                  <a:lnTo>
                    <a:pt x="4" y="11"/>
                  </a:lnTo>
                  <a:lnTo>
                    <a:pt x="7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25" name="Freeform 301"/>
            <p:cNvSpPr>
              <a:spLocks/>
            </p:cNvSpPr>
            <p:nvPr/>
          </p:nvSpPr>
          <p:spPr bwMode="auto">
            <a:xfrm>
              <a:off x="5075" y="2322"/>
              <a:ext cx="3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8" y="15"/>
                </a:cxn>
                <a:cxn ang="0">
                  <a:pos x="8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15">
                  <a:moveTo>
                    <a:pt x="0" y="0"/>
                  </a:moveTo>
                  <a:lnTo>
                    <a:pt x="0" y="14"/>
                  </a:lnTo>
                  <a:lnTo>
                    <a:pt x="8" y="15"/>
                  </a:lnTo>
                  <a:lnTo>
                    <a:pt x="8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26" name="Freeform 302"/>
            <p:cNvSpPr>
              <a:spLocks/>
            </p:cNvSpPr>
            <p:nvPr/>
          </p:nvSpPr>
          <p:spPr bwMode="auto">
            <a:xfrm>
              <a:off x="5090" y="2304"/>
              <a:ext cx="6" cy="22"/>
            </a:xfrm>
            <a:custGeom>
              <a:avLst/>
              <a:gdLst/>
              <a:ahLst/>
              <a:cxnLst>
                <a:cxn ang="0">
                  <a:pos x="18" y="69"/>
                </a:cxn>
                <a:cxn ang="0">
                  <a:pos x="18" y="69"/>
                </a:cxn>
                <a:cxn ang="0">
                  <a:pos x="15" y="67"/>
                </a:cxn>
                <a:cxn ang="0">
                  <a:pos x="12" y="65"/>
                </a:cxn>
                <a:cxn ang="0">
                  <a:pos x="7" y="59"/>
                </a:cxn>
                <a:cxn ang="0">
                  <a:pos x="3" y="51"/>
                </a:cxn>
                <a:cxn ang="0">
                  <a:pos x="1" y="40"/>
                </a:cxn>
                <a:cxn ang="0">
                  <a:pos x="0" y="29"/>
                </a:cxn>
                <a:cxn ang="0">
                  <a:pos x="1" y="18"/>
                </a:cxn>
                <a:cxn ang="0">
                  <a:pos x="2" y="14"/>
                </a:cxn>
                <a:cxn ang="0">
                  <a:pos x="4" y="9"/>
                </a:cxn>
                <a:cxn ang="0">
                  <a:pos x="6" y="4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4" y="6"/>
                </a:cxn>
                <a:cxn ang="0">
                  <a:pos x="11" y="9"/>
                </a:cxn>
                <a:cxn ang="0">
                  <a:pos x="7" y="16"/>
                </a:cxn>
                <a:cxn ang="0">
                  <a:pos x="5" y="25"/>
                </a:cxn>
                <a:cxn ang="0">
                  <a:pos x="5" y="34"/>
                </a:cxn>
                <a:cxn ang="0">
                  <a:pos x="7" y="43"/>
                </a:cxn>
                <a:cxn ang="0">
                  <a:pos x="9" y="53"/>
                </a:cxn>
                <a:cxn ang="0">
                  <a:pos x="13" y="62"/>
                </a:cxn>
                <a:cxn ang="0">
                  <a:pos x="18" y="69"/>
                </a:cxn>
                <a:cxn ang="0">
                  <a:pos x="18" y="69"/>
                </a:cxn>
                <a:cxn ang="0">
                  <a:pos x="18" y="69"/>
                </a:cxn>
              </a:cxnLst>
              <a:rect l="0" t="0" r="r" b="b"/>
              <a:pathLst>
                <a:path w="18" h="69">
                  <a:moveTo>
                    <a:pt x="18" y="69"/>
                  </a:moveTo>
                  <a:lnTo>
                    <a:pt x="18" y="69"/>
                  </a:lnTo>
                  <a:lnTo>
                    <a:pt x="15" y="67"/>
                  </a:lnTo>
                  <a:lnTo>
                    <a:pt x="12" y="65"/>
                  </a:lnTo>
                  <a:lnTo>
                    <a:pt x="7" y="59"/>
                  </a:lnTo>
                  <a:lnTo>
                    <a:pt x="3" y="51"/>
                  </a:lnTo>
                  <a:lnTo>
                    <a:pt x="1" y="40"/>
                  </a:lnTo>
                  <a:lnTo>
                    <a:pt x="0" y="29"/>
                  </a:lnTo>
                  <a:lnTo>
                    <a:pt x="1" y="18"/>
                  </a:lnTo>
                  <a:lnTo>
                    <a:pt x="2" y="14"/>
                  </a:lnTo>
                  <a:lnTo>
                    <a:pt x="4" y="9"/>
                  </a:lnTo>
                  <a:lnTo>
                    <a:pt x="6" y="4"/>
                  </a:lnTo>
                  <a:lnTo>
                    <a:pt x="9" y="0"/>
                  </a:lnTo>
                  <a:lnTo>
                    <a:pt x="9" y="0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4" y="6"/>
                  </a:lnTo>
                  <a:lnTo>
                    <a:pt x="11" y="9"/>
                  </a:lnTo>
                  <a:lnTo>
                    <a:pt x="7" y="16"/>
                  </a:lnTo>
                  <a:lnTo>
                    <a:pt x="5" y="25"/>
                  </a:lnTo>
                  <a:lnTo>
                    <a:pt x="5" y="34"/>
                  </a:lnTo>
                  <a:lnTo>
                    <a:pt x="7" y="43"/>
                  </a:lnTo>
                  <a:lnTo>
                    <a:pt x="9" y="53"/>
                  </a:lnTo>
                  <a:lnTo>
                    <a:pt x="13" y="62"/>
                  </a:lnTo>
                  <a:lnTo>
                    <a:pt x="18" y="69"/>
                  </a:lnTo>
                  <a:lnTo>
                    <a:pt x="18" y="69"/>
                  </a:lnTo>
                  <a:lnTo>
                    <a:pt x="18" y="69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27" name="Freeform 303"/>
            <p:cNvSpPr>
              <a:spLocks/>
            </p:cNvSpPr>
            <p:nvPr/>
          </p:nvSpPr>
          <p:spPr bwMode="auto">
            <a:xfrm>
              <a:off x="5092" y="2302"/>
              <a:ext cx="46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2" y="13"/>
                </a:cxn>
                <a:cxn ang="0">
                  <a:pos x="132" y="13"/>
                </a:cxn>
                <a:cxn ang="0">
                  <a:pos x="132" y="13"/>
                </a:cxn>
                <a:cxn ang="0">
                  <a:pos x="136" y="13"/>
                </a:cxn>
                <a:cxn ang="0">
                  <a:pos x="139" y="15"/>
                </a:cxn>
                <a:cxn ang="0">
                  <a:pos x="139" y="16"/>
                </a:cxn>
                <a:cxn ang="0">
                  <a:pos x="137" y="16"/>
                </a:cxn>
                <a:cxn ang="0">
                  <a:pos x="127" y="18"/>
                </a:cxn>
                <a:cxn ang="0">
                  <a:pos x="127" y="18"/>
                </a:cxn>
                <a:cxn ang="0">
                  <a:pos x="123" y="24"/>
                </a:cxn>
                <a:cxn ang="0">
                  <a:pos x="120" y="31"/>
                </a:cxn>
                <a:cxn ang="0">
                  <a:pos x="116" y="39"/>
                </a:cxn>
                <a:cxn ang="0">
                  <a:pos x="115" y="46"/>
                </a:cxn>
                <a:cxn ang="0">
                  <a:pos x="114" y="55"/>
                </a:cxn>
                <a:cxn ang="0">
                  <a:pos x="114" y="65"/>
                </a:cxn>
                <a:cxn ang="0">
                  <a:pos x="116" y="75"/>
                </a:cxn>
                <a:cxn ang="0">
                  <a:pos x="119" y="84"/>
                </a:cxn>
                <a:cxn ang="0">
                  <a:pos x="119" y="84"/>
                </a:cxn>
                <a:cxn ang="0">
                  <a:pos x="116" y="87"/>
                </a:cxn>
                <a:cxn ang="0">
                  <a:pos x="116" y="87"/>
                </a:cxn>
                <a:cxn ang="0">
                  <a:pos x="116" y="87"/>
                </a:cxn>
                <a:cxn ang="0">
                  <a:pos x="113" y="78"/>
                </a:cxn>
                <a:cxn ang="0">
                  <a:pos x="110" y="68"/>
                </a:cxn>
                <a:cxn ang="0">
                  <a:pos x="109" y="58"/>
                </a:cxn>
                <a:cxn ang="0">
                  <a:pos x="109" y="49"/>
                </a:cxn>
                <a:cxn ang="0">
                  <a:pos x="110" y="40"/>
                </a:cxn>
                <a:cxn ang="0">
                  <a:pos x="112" y="31"/>
                </a:cxn>
                <a:cxn ang="0">
                  <a:pos x="115" y="22"/>
                </a:cxn>
                <a:cxn ang="0">
                  <a:pos x="121" y="16"/>
                </a:cxn>
                <a:cxn ang="0">
                  <a:pos x="121" y="16"/>
                </a:cxn>
                <a:cxn ang="0">
                  <a:pos x="2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39" h="87">
                  <a:moveTo>
                    <a:pt x="0" y="0"/>
                  </a:moveTo>
                  <a:lnTo>
                    <a:pt x="132" y="13"/>
                  </a:lnTo>
                  <a:lnTo>
                    <a:pt x="132" y="13"/>
                  </a:lnTo>
                  <a:lnTo>
                    <a:pt x="132" y="13"/>
                  </a:lnTo>
                  <a:lnTo>
                    <a:pt x="136" y="13"/>
                  </a:lnTo>
                  <a:lnTo>
                    <a:pt x="139" y="15"/>
                  </a:lnTo>
                  <a:lnTo>
                    <a:pt x="139" y="16"/>
                  </a:lnTo>
                  <a:lnTo>
                    <a:pt x="137" y="16"/>
                  </a:lnTo>
                  <a:lnTo>
                    <a:pt x="127" y="18"/>
                  </a:lnTo>
                  <a:lnTo>
                    <a:pt x="127" y="18"/>
                  </a:lnTo>
                  <a:lnTo>
                    <a:pt x="123" y="24"/>
                  </a:lnTo>
                  <a:lnTo>
                    <a:pt x="120" y="31"/>
                  </a:lnTo>
                  <a:lnTo>
                    <a:pt x="116" y="39"/>
                  </a:lnTo>
                  <a:lnTo>
                    <a:pt x="115" y="46"/>
                  </a:lnTo>
                  <a:lnTo>
                    <a:pt x="114" y="55"/>
                  </a:lnTo>
                  <a:lnTo>
                    <a:pt x="114" y="65"/>
                  </a:lnTo>
                  <a:lnTo>
                    <a:pt x="116" y="75"/>
                  </a:lnTo>
                  <a:lnTo>
                    <a:pt x="119" y="84"/>
                  </a:lnTo>
                  <a:lnTo>
                    <a:pt x="119" y="84"/>
                  </a:lnTo>
                  <a:lnTo>
                    <a:pt x="116" y="87"/>
                  </a:lnTo>
                  <a:lnTo>
                    <a:pt x="116" y="87"/>
                  </a:lnTo>
                  <a:lnTo>
                    <a:pt x="116" y="87"/>
                  </a:lnTo>
                  <a:lnTo>
                    <a:pt x="113" y="78"/>
                  </a:lnTo>
                  <a:lnTo>
                    <a:pt x="110" y="68"/>
                  </a:lnTo>
                  <a:lnTo>
                    <a:pt x="109" y="58"/>
                  </a:lnTo>
                  <a:lnTo>
                    <a:pt x="109" y="49"/>
                  </a:lnTo>
                  <a:lnTo>
                    <a:pt x="110" y="40"/>
                  </a:lnTo>
                  <a:lnTo>
                    <a:pt x="112" y="31"/>
                  </a:lnTo>
                  <a:lnTo>
                    <a:pt x="115" y="22"/>
                  </a:lnTo>
                  <a:lnTo>
                    <a:pt x="121" y="16"/>
                  </a:lnTo>
                  <a:lnTo>
                    <a:pt x="121" y="16"/>
                  </a:lnTo>
                  <a:lnTo>
                    <a:pt x="2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28" name="Freeform 304"/>
            <p:cNvSpPr>
              <a:spLocks/>
            </p:cNvSpPr>
            <p:nvPr/>
          </p:nvSpPr>
          <p:spPr bwMode="auto">
            <a:xfrm>
              <a:off x="5102" y="2308"/>
              <a:ext cx="18" cy="6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6"/>
                </a:cxn>
                <a:cxn ang="0">
                  <a:pos x="5" y="13"/>
                </a:cxn>
                <a:cxn ang="0">
                  <a:pos x="17" y="9"/>
                </a:cxn>
                <a:cxn ang="0">
                  <a:pos x="34" y="3"/>
                </a:cxn>
                <a:cxn ang="0">
                  <a:pos x="43" y="2"/>
                </a:cxn>
                <a:cxn ang="0">
                  <a:pos x="52" y="1"/>
                </a:cxn>
                <a:cxn ang="0">
                  <a:pos x="52" y="1"/>
                </a:cxn>
                <a:cxn ang="0">
                  <a:pos x="53" y="1"/>
                </a:cxn>
                <a:cxn ang="0">
                  <a:pos x="53" y="0"/>
                </a:cxn>
                <a:cxn ang="0">
                  <a:pos x="52" y="0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37" y="1"/>
                </a:cxn>
                <a:cxn ang="0">
                  <a:pos x="23" y="6"/>
                </a:cxn>
                <a:cxn ang="0">
                  <a:pos x="10" y="1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53" h="16">
                  <a:moveTo>
                    <a:pt x="0" y="16"/>
                  </a:moveTo>
                  <a:lnTo>
                    <a:pt x="0" y="16"/>
                  </a:lnTo>
                  <a:lnTo>
                    <a:pt x="5" y="13"/>
                  </a:lnTo>
                  <a:lnTo>
                    <a:pt x="17" y="9"/>
                  </a:lnTo>
                  <a:lnTo>
                    <a:pt x="34" y="3"/>
                  </a:lnTo>
                  <a:lnTo>
                    <a:pt x="43" y="2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3" y="1"/>
                  </a:lnTo>
                  <a:lnTo>
                    <a:pt x="53" y="0"/>
                  </a:lnTo>
                  <a:lnTo>
                    <a:pt x="52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37" y="1"/>
                  </a:lnTo>
                  <a:lnTo>
                    <a:pt x="23" y="6"/>
                  </a:lnTo>
                  <a:lnTo>
                    <a:pt x="10" y="1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29" name="Freeform 305"/>
            <p:cNvSpPr>
              <a:spLocks/>
            </p:cNvSpPr>
            <p:nvPr/>
          </p:nvSpPr>
          <p:spPr bwMode="auto">
            <a:xfrm>
              <a:off x="5110" y="2311"/>
              <a:ext cx="13" cy="3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0" y="12"/>
                </a:cxn>
                <a:cxn ang="0">
                  <a:pos x="5" y="10"/>
                </a:cxn>
                <a:cxn ang="0">
                  <a:pos x="16" y="6"/>
                </a:cxn>
                <a:cxn ang="0">
                  <a:pos x="28" y="3"/>
                </a:cxn>
                <a:cxn ang="0">
                  <a:pos x="37" y="1"/>
                </a:cxn>
                <a:cxn ang="0">
                  <a:pos x="37" y="1"/>
                </a:cxn>
                <a:cxn ang="0">
                  <a:pos x="40" y="0"/>
                </a:cxn>
                <a:cxn ang="0">
                  <a:pos x="38" y="0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27" y="1"/>
                </a:cxn>
                <a:cxn ang="0">
                  <a:pos x="18" y="3"/>
                </a:cxn>
                <a:cxn ang="0">
                  <a:pos x="9" y="6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40" h="12">
                  <a:moveTo>
                    <a:pt x="0" y="12"/>
                  </a:moveTo>
                  <a:lnTo>
                    <a:pt x="0" y="12"/>
                  </a:lnTo>
                  <a:lnTo>
                    <a:pt x="5" y="10"/>
                  </a:lnTo>
                  <a:lnTo>
                    <a:pt x="16" y="6"/>
                  </a:lnTo>
                  <a:lnTo>
                    <a:pt x="28" y="3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7" y="1"/>
                  </a:lnTo>
                  <a:lnTo>
                    <a:pt x="18" y="3"/>
                  </a:lnTo>
                  <a:lnTo>
                    <a:pt x="9" y="6"/>
                  </a:lnTo>
                  <a:lnTo>
                    <a:pt x="3" y="8"/>
                  </a:lnTo>
                  <a:lnTo>
                    <a:pt x="3" y="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30" name="Freeform 306"/>
            <p:cNvSpPr>
              <a:spLocks/>
            </p:cNvSpPr>
            <p:nvPr/>
          </p:nvSpPr>
          <p:spPr bwMode="auto">
            <a:xfrm>
              <a:off x="5099" y="2319"/>
              <a:ext cx="27" cy="11"/>
            </a:xfrm>
            <a:custGeom>
              <a:avLst/>
              <a:gdLst/>
              <a:ahLst/>
              <a:cxnLst>
                <a:cxn ang="0">
                  <a:pos x="2" y="22"/>
                </a:cxn>
                <a:cxn ang="0">
                  <a:pos x="2" y="22"/>
                </a:cxn>
                <a:cxn ang="0">
                  <a:pos x="1" y="19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3" y="5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7" y="3"/>
                </a:cxn>
                <a:cxn ang="0">
                  <a:pos x="13" y="1"/>
                </a:cxn>
                <a:cxn ang="0">
                  <a:pos x="18" y="0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40" y="3"/>
                </a:cxn>
                <a:cxn ang="0">
                  <a:pos x="49" y="6"/>
                </a:cxn>
                <a:cxn ang="0">
                  <a:pos x="49" y="6"/>
                </a:cxn>
                <a:cxn ang="0">
                  <a:pos x="63" y="17"/>
                </a:cxn>
                <a:cxn ang="0">
                  <a:pos x="77" y="29"/>
                </a:cxn>
                <a:cxn ang="0">
                  <a:pos x="77" y="29"/>
                </a:cxn>
                <a:cxn ang="0">
                  <a:pos x="77" y="31"/>
                </a:cxn>
                <a:cxn ang="0">
                  <a:pos x="77" y="31"/>
                </a:cxn>
                <a:cxn ang="0">
                  <a:pos x="77" y="31"/>
                </a:cxn>
                <a:cxn ang="0">
                  <a:pos x="66" y="25"/>
                </a:cxn>
                <a:cxn ang="0">
                  <a:pos x="48" y="15"/>
                </a:cxn>
                <a:cxn ang="0">
                  <a:pos x="38" y="11"/>
                </a:cxn>
                <a:cxn ang="0">
                  <a:pos x="27" y="8"/>
                </a:cxn>
                <a:cxn ang="0">
                  <a:pos x="18" y="6"/>
                </a:cxn>
                <a:cxn ang="0">
                  <a:pos x="14" y="6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7" y="10"/>
                </a:cxn>
                <a:cxn ang="0">
                  <a:pos x="6" y="12"/>
                </a:cxn>
                <a:cxn ang="0">
                  <a:pos x="6" y="14"/>
                </a:cxn>
                <a:cxn ang="0">
                  <a:pos x="6" y="16"/>
                </a:cxn>
                <a:cxn ang="0">
                  <a:pos x="9" y="21"/>
                </a:cxn>
                <a:cxn ang="0">
                  <a:pos x="9" y="23"/>
                </a:cxn>
                <a:cxn ang="0">
                  <a:pos x="7" y="24"/>
                </a:cxn>
                <a:cxn ang="0">
                  <a:pos x="7" y="24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2" y="22"/>
                </a:cxn>
                <a:cxn ang="0">
                  <a:pos x="2" y="22"/>
                </a:cxn>
                <a:cxn ang="0">
                  <a:pos x="2" y="22"/>
                </a:cxn>
              </a:cxnLst>
              <a:rect l="0" t="0" r="r" b="b"/>
              <a:pathLst>
                <a:path w="77" h="31">
                  <a:moveTo>
                    <a:pt x="2" y="22"/>
                  </a:moveTo>
                  <a:lnTo>
                    <a:pt x="2" y="22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3" y="5"/>
                  </a:lnTo>
                  <a:lnTo>
                    <a:pt x="5" y="4"/>
                  </a:lnTo>
                  <a:lnTo>
                    <a:pt x="7" y="3"/>
                  </a:lnTo>
                  <a:lnTo>
                    <a:pt x="7" y="3"/>
                  </a:lnTo>
                  <a:lnTo>
                    <a:pt x="13" y="1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40" y="3"/>
                  </a:lnTo>
                  <a:lnTo>
                    <a:pt x="49" y="6"/>
                  </a:lnTo>
                  <a:lnTo>
                    <a:pt x="49" y="6"/>
                  </a:lnTo>
                  <a:lnTo>
                    <a:pt x="63" y="17"/>
                  </a:lnTo>
                  <a:lnTo>
                    <a:pt x="77" y="29"/>
                  </a:lnTo>
                  <a:lnTo>
                    <a:pt x="77" y="29"/>
                  </a:lnTo>
                  <a:lnTo>
                    <a:pt x="77" y="31"/>
                  </a:lnTo>
                  <a:lnTo>
                    <a:pt x="77" y="31"/>
                  </a:lnTo>
                  <a:lnTo>
                    <a:pt x="77" y="31"/>
                  </a:lnTo>
                  <a:lnTo>
                    <a:pt x="66" y="25"/>
                  </a:lnTo>
                  <a:lnTo>
                    <a:pt x="48" y="15"/>
                  </a:lnTo>
                  <a:lnTo>
                    <a:pt x="38" y="11"/>
                  </a:lnTo>
                  <a:lnTo>
                    <a:pt x="27" y="8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7" y="10"/>
                  </a:lnTo>
                  <a:lnTo>
                    <a:pt x="6" y="12"/>
                  </a:lnTo>
                  <a:lnTo>
                    <a:pt x="6" y="14"/>
                  </a:lnTo>
                  <a:lnTo>
                    <a:pt x="6" y="16"/>
                  </a:lnTo>
                  <a:lnTo>
                    <a:pt x="9" y="21"/>
                  </a:lnTo>
                  <a:lnTo>
                    <a:pt x="9" y="23"/>
                  </a:lnTo>
                  <a:lnTo>
                    <a:pt x="7" y="24"/>
                  </a:lnTo>
                  <a:lnTo>
                    <a:pt x="7" y="24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2" y="2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31" name="Freeform 307"/>
            <p:cNvSpPr>
              <a:spLocks/>
            </p:cNvSpPr>
            <p:nvPr/>
          </p:nvSpPr>
          <p:spPr bwMode="auto">
            <a:xfrm>
              <a:off x="5106" y="2320"/>
              <a:ext cx="3" cy="7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24"/>
                </a:cxn>
                <a:cxn ang="0">
                  <a:pos x="4" y="25"/>
                </a:cxn>
                <a:cxn ang="0">
                  <a:pos x="8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" h="25">
                  <a:moveTo>
                    <a:pt x="5" y="0"/>
                  </a:moveTo>
                  <a:lnTo>
                    <a:pt x="0" y="24"/>
                  </a:lnTo>
                  <a:lnTo>
                    <a:pt x="4" y="25"/>
                  </a:lnTo>
                  <a:lnTo>
                    <a:pt x="8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32" name="Freeform 308"/>
            <p:cNvSpPr>
              <a:spLocks/>
            </p:cNvSpPr>
            <p:nvPr/>
          </p:nvSpPr>
          <p:spPr bwMode="auto">
            <a:xfrm>
              <a:off x="5109" y="2322"/>
              <a:ext cx="3" cy="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4"/>
                </a:cxn>
                <a:cxn ang="0">
                  <a:pos x="4" y="16"/>
                </a:cxn>
                <a:cxn ang="0">
                  <a:pos x="7" y="22"/>
                </a:cxn>
                <a:cxn ang="0">
                  <a:pos x="10" y="24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0" h="24">
                  <a:moveTo>
                    <a:pt x="8" y="0"/>
                  </a:moveTo>
                  <a:lnTo>
                    <a:pt x="0" y="14"/>
                  </a:lnTo>
                  <a:lnTo>
                    <a:pt x="4" y="16"/>
                  </a:lnTo>
                  <a:lnTo>
                    <a:pt x="7" y="22"/>
                  </a:lnTo>
                  <a:lnTo>
                    <a:pt x="10" y="24"/>
                  </a:lnTo>
                  <a:lnTo>
                    <a:pt x="10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33" name="Freeform 309"/>
            <p:cNvSpPr>
              <a:spLocks/>
            </p:cNvSpPr>
            <p:nvPr/>
          </p:nvSpPr>
          <p:spPr bwMode="auto">
            <a:xfrm>
              <a:off x="5111" y="2323"/>
              <a:ext cx="4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"/>
                </a:cxn>
                <a:cxn ang="0">
                  <a:pos x="4" y="9"/>
                </a:cxn>
                <a:cxn ang="0">
                  <a:pos x="4" y="23"/>
                </a:cxn>
                <a:cxn ang="0">
                  <a:pos x="11" y="24"/>
                </a:cxn>
                <a:cxn ang="0">
                  <a:pos x="11" y="16"/>
                </a:cxn>
                <a:cxn ang="0">
                  <a:pos x="14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24">
                  <a:moveTo>
                    <a:pt x="0" y="0"/>
                  </a:moveTo>
                  <a:lnTo>
                    <a:pt x="0" y="8"/>
                  </a:lnTo>
                  <a:lnTo>
                    <a:pt x="4" y="9"/>
                  </a:lnTo>
                  <a:lnTo>
                    <a:pt x="4" y="23"/>
                  </a:lnTo>
                  <a:lnTo>
                    <a:pt x="11" y="24"/>
                  </a:lnTo>
                  <a:lnTo>
                    <a:pt x="11" y="16"/>
                  </a:lnTo>
                  <a:lnTo>
                    <a:pt x="1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34" name="Freeform 310"/>
            <p:cNvSpPr>
              <a:spLocks/>
            </p:cNvSpPr>
            <p:nvPr/>
          </p:nvSpPr>
          <p:spPr bwMode="auto">
            <a:xfrm>
              <a:off x="5116" y="2325"/>
              <a:ext cx="3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5" y="14"/>
                </a:cxn>
                <a:cxn ang="0">
                  <a:pos x="8" y="19"/>
                </a:cxn>
                <a:cxn ang="0">
                  <a:pos x="9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" h="19">
                  <a:moveTo>
                    <a:pt x="0" y="0"/>
                  </a:moveTo>
                  <a:lnTo>
                    <a:pt x="0" y="14"/>
                  </a:lnTo>
                  <a:lnTo>
                    <a:pt x="5" y="14"/>
                  </a:lnTo>
                  <a:lnTo>
                    <a:pt x="8" y="19"/>
                  </a:lnTo>
                  <a:lnTo>
                    <a:pt x="9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35" name="Freeform 311"/>
            <p:cNvSpPr>
              <a:spLocks/>
            </p:cNvSpPr>
            <p:nvPr/>
          </p:nvSpPr>
          <p:spPr bwMode="auto">
            <a:xfrm>
              <a:off x="5117" y="232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1" y="5"/>
                </a:cxn>
                <a:cxn ang="0">
                  <a:pos x="3" y="5"/>
                </a:cxn>
                <a:cxn ang="0">
                  <a:pos x="0" y="0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" y="5"/>
                  </a:lnTo>
                  <a:lnTo>
                    <a:pt x="3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36" name="Freeform 312"/>
            <p:cNvSpPr>
              <a:spLocks/>
            </p:cNvSpPr>
            <p:nvPr/>
          </p:nvSpPr>
          <p:spPr bwMode="auto">
            <a:xfrm>
              <a:off x="5117" y="232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1" y="5"/>
                </a:cxn>
                <a:cxn ang="0">
                  <a:pos x="3" y="5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" y="5"/>
                  </a:lnTo>
                  <a:lnTo>
                    <a:pt x="3" y="5"/>
                  </a:lnTo>
                </a:path>
              </a:pathLst>
            </a:custGeom>
            <a:noFill/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37" name="Freeform 313"/>
            <p:cNvSpPr>
              <a:spLocks/>
            </p:cNvSpPr>
            <p:nvPr/>
          </p:nvSpPr>
          <p:spPr bwMode="auto">
            <a:xfrm>
              <a:off x="5138" y="2327"/>
              <a:ext cx="34" cy="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2" y="11"/>
                </a:cxn>
                <a:cxn ang="0">
                  <a:pos x="5" y="8"/>
                </a:cxn>
                <a:cxn ang="0">
                  <a:pos x="7" y="5"/>
                </a:cxn>
                <a:cxn ang="0">
                  <a:pos x="13" y="2"/>
                </a:cxn>
                <a:cxn ang="0">
                  <a:pos x="19" y="0"/>
                </a:cxn>
                <a:cxn ang="0">
                  <a:pos x="19" y="0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40" y="1"/>
                </a:cxn>
                <a:cxn ang="0">
                  <a:pos x="51" y="4"/>
                </a:cxn>
                <a:cxn ang="0">
                  <a:pos x="60" y="8"/>
                </a:cxn>
                <a:cxn ang="0">
                  <a:pos x="60" y="8"/>
                </a:cxn>
                <a:cxn ang="0">
                  <a:pos x="95" y="19"/>
                </a:cxn>
                <a:cxn ang="0">
                  <a:pos x="95" y="19"/>
                </a:cxn>
                <a:cxn ang="0">
                  <a:pos x="97" y="22"/>
                </a:cxn>
                <a:cxn ang="0">
                  <a:pos x="97" y="22"/>
                </a:cxn>
                <a:cxn ang="0">
                  <a:pos x="97" y="22"/>
                </a:cxn>
                <a:cxn ang="0">
                  <a:pos x="63" y="14"/>
                </a:cxn>
                <a:cxn ang="0">
                  <a:pos x="37" y="8"/>
                </a:cxn>
                <a:cxn ang="0">
                  <a:pos x="26" y="6"/>
                </a:cxn>
                <a:cxn ang="0">
                  <a:pos x="20" y="6"/>
                </a:cxn>
                <a:cxn ang="0">
                  <a:pos x="20" y="6"/>
                </a:cxn>
                <a:cxn ang="0">
                  <a:pos x="14" y="8"/>
                </a:cxn>
                <a:cxn ang="0">
                  <a:pos x="11" y="10"/>
                </a:cxn>
                <a:cxn ang="0">
                  <a:pos x="9" y="12"/>
                </a:cxn>
                <a:cxn ang="0">
                  <a:pos x="8" y="15"/>
                </a:cxn>
                <a:cxn ang="0">
                  <a:pos x="8" y="15"/>
                </a:cxn>
                <a:cxn ang="0">
                  <a:pos x="6" y="17"/>
                </a:cxn>
                <a:cxn ang="0">
                  <a:pos x="4" y="18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97" h="22">
                  <a:moveTo>
                    <a:pt x="0" y="16"/>
                  </a:moveTo>
                  <a:lnTo>
                    <a:pt x="0" y="16"/>
                  </a:lnTo>
                  <a:lnTo>
                    <a:pt x="0" y="13"/>
                  </a:lnTo>
                  <a:lnTo>
                    <a:pt x="2" y="11"/>
                  </a:lnTo>
                  <a:lnTo>
                    <a:pt x="5" y="8"/>
                  </a:lnTo>
                  <a:lnTo>
                    <a:pt x="7" y="5"/>
                  </a:lnTo>
                  <a:lnTo>
                    <a:pt x="13" y="2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40" y="1"/>
                  </a:lnTo>
                  <a:lnTo>
                    <a:pt x="51" y="4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95" y="19"/>
                  </a:lnTo>
                  <a:lnTo>
                    <a:pt x="95" y="19"/>
                  </a:lnTo>
                  <a:lnTo>
                    <a:pt x="97" y="22"/>
                  </a:lnTo>
                  <a:lnTo>
                    <a:pt x="97" y="22"/>
                  </a:lnTo>
                  <a:lnTo>
                    <a:pt x="97" y="22"/>
                  </a:lnTo>
                  <a:lnTo>
                    <a:pt x="63" y="14"/>
                  </a:lnTo>
                  <a:lnTo>
                    <a:pt x="37" y="8"/>
                  </a:lnTo>
                  <a:lnTo>
                    <a:pt x="26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14" y="8"/>
                  </a:lnTo>
                  <a:lnTo>
                    <a:pt x="11" y="10"/>
                  </a:lnTo>
                  <a:lnTo>
                    <a:pt x="9" y="12"/>
                  </a:lnTo>
                  <a:lnTo>
                    <a:pt x="8" y="15"/>
                  </a:lnTo>
                  <a:lnTo>
                    <a:pt x="8" y="15"/>
                  </a:lnTo>
                  <a:lnTo>
                    <a:pt x="6" y="17"/>
                  </a:lnTo>
                  <a:lnTo>
                    <a:pt x="4" y="18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38" name="Freeform 314"/>
            <p:cNvSpPr>
              <a:spLocks/>
            </p:cNvSpPr>
            <p:nvPr/>
          </p:nvSpPr>
          <p:spPr bwMode="auto">
            <a:xfrm>
              <a:off x="5160" y="2336"/>
              <a:ext cx="14" cy="13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0" y="38"/>
                </a:cxn>
                <a:cxn ang="0">
                  <a:pos x="1" y="33"/>
                </a:cxn>
                <a:cxn ang="0">
                  <a:pos x="3" y="28"/>
                </a:cxn>
                <a:cxn ang="0">
                  <a:pos x="7" y="23"/>
                </a:cxn>
                <a:cxn ang="0">
                  <a:pos x="13" y="16"/>
                </a:cxn>
                <a:cxn ang="0">
                  <a:pos x="20" y="10"/>
                </a:cxn>
                <a:cxn ang="0">
                  <a:pos x="30" y="4"/>
                </a:cxn>
                <a:cxn ang="0">
                  <a:pos x="43" y="0"/>
                </a:cxn>
                <a:cxn ang="0">
                  <a:pos x="43" y="0"/>
                </a:cxn>
                <a:cxn ang="0">
                  <a:pos x="43" y="0"/>
                </a:cxn>
                <a:cxn ang="0">
                  <a:pos x="44" y="1"/>
                </a:cxn>
                <a:cxn ang="0">
                  <a:pos x="43" y="2"/>
                </a:cxn>
                <a:cxn ang="0">
                  <a:pos x="39" y="4"/>
                </a:cxn>
                <a:cxn ang="0">
                  <a:pos x="39" y="4"/>
                </a:cxn>
                <a:cxn ang="0">
                  <a:pos x="33" y="6"/>
                </a:cxn>
                <a:cxn ang="0">
                  <a:pos x="27" y="10"/>
                </a:cxn>
                <a:cxn ang="0">
                  <a:pos x="21" y="14"/>
                </a:cxn>
                <a:cxn ang="0">
                  <a:pos x="16" y="19"/>
                </a:cxn>
                <a:cxn ang="0">
                  <a:pos x="7" y="29"/>
                </a:cxn>
                <a:cxn ang="0">
                  <a:pos x="3" y="36"/>
                </a:cxn>
                <a:cxn ang="0">
                  <a:pos x="3" y="3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44" h="38">
                  <a:moveTo>
                    <a:pt x="0" y="38"/>
                  </a:moveTo>
                  <a:lnTo>
                    <a:pt x="0" y="38"/>
                  </a:lnTo>
                  <a:lnTo>
                    <a:pt x="1" y="33"/>
                  </a:lnTo>
                  <a:lnTo>
                    <a:pt x="3" y="28"/>
                  </a:lnTo>
                  <a:lnTo>
                    <a:pt x="7" y="23"/>
                  </a:lnTo>
                  <a:lnTo>
                    <a:pt x="13" y="16"/>
                  </a:lnTo>
                  <a:lnTo>
                    <a:pt x="20" y="10"/>
                  </a:lnTo>
                  <a:lnTo>
                    <a:pt x="30" y="4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4" y="1"/>
                  </a:lnTo>
                  <a:lnTo>
                    <a:pt x="43" y="2"/>
                  </a:lnTo>
                  <a:lnTo>
                    <a:pt x="39" y="4"/>
                  </a:lnTo>
                  <a:lnTo>
                    <a:pt x="39" y="4"/>
                  </a:lnTo>
                  <a:lnTo>
                    <a:pt x="33" y="6"/>
                  </a:lnTo>
                  <a:lnTo>
                    <a:pt x="27" y="10"/>
                  </a:lnTo>
                  <a:lnTo>
                    <a:pt x="21" y="14"/>
                  </a:lnTo>
                  <a:lnTo>
                    <a:pt x="16" y="19"/>
                  </a:lnTo>
                  <a:lnTo>
                    <a:pt x="7" y="29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39" name="Freeform 315"/>
            <p:cNvSpPr>
              <a:spLocks/>
            </p:cNvSpPr>
            <p:nvPr/>
          </p:nvSpPr>
          <p:spPr bwMode="auto">
            <a:xfrm>
              <a:off x="5167" y="2339"/>
              <a:ext cx="7" cy="7"/>
            </a:xfrm>
            <a:custGeom>
              <a:avLst/>
              <a:gdLst/>
              <a:ahLst/>
              <a:cxnLst>
                <a:cxn ang="0">
                  <a:pos x="1" y="22"/>
                </a:cxn>
                <a:cxn ang="0">
                  <a:pos x="1" y="22"/>
                </a:cxn>
                <a:cxn ang="0">
                  <a:pos x="1" y="21"/>
                </a:cxn>
                <a:cxn ang="0">
                  <a:pos x="0" y="20"/>
                </a:cxn>
                <a:cxn ang="0">
                  <a:pos x="0" y="18"/>
                </a:cxn>
                <a:cxn ang="0">
                  <a:pos x="2" y="15"/>
                </a:cxn>
                <a:cxn ang="0">
                  <a:pos x="7" y="10"/>
                </a:cxn>
                <a:cxn ang="0">
                  <a:pos x="14" y="6"/>
                </a:cxn>
                <a:cxn ang="0">
                  <a:pos x="25" y="0"/>
                </a:cxn>
                <a:cxn ang="0">
                  <a:pos x="25" y="0"/>
                </a:cxn>
                <a:cxn ang="0">
                  <a:pos x="25" y="2"/>
                </a:cxn>
                <a:cxn ang="0">
                  <a:pos x="25" y="3"/>
                </a:cxn>
                <a:cxn ang="0">
                  <a:pos x="21" y="5"/>
                </a:cxn>
                <a:cxn ang="0">
                  <a:pos x="21" y="5"/>
                </a:cxn>
                <a:cxn ang="0">
                  <a:pos x="11" y="10"/>
                </a:cxn>
                <a:cxn ang="0">
                  <a:pos x="8" y="15"/>
                </a:cxn>
                <a:cxn ang="0">
                  <a:pos x="5" y="19"/>
                </a:cxn>
                <a:cxn ang="0">
                  <a:pos x="5" y="19"/>
                </a:cxn>
                <a:cxn ang="0">
                  <a:pos x="1" y="22"/>
                </a:cxn>
                <a:cxn ang="0">
                  <a:pos x="1" y="22"/>
                </a:cxn>
              </a:cxnLst>
              <a:rect l="0" t="0" r="r" b="b"/>
              <a:pathLst>
                <a:path w="25" h="22">
                  <a:moveTo>
                    <a:pt x="1" y="22"/>
                  </a:moveTo>
                  <a:lnTo>
                    <a:pt x="1" y="22"/>
                  </a:lnTo>
                  <a:lnTo>
                    <a:pt x="1" y="21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2" y="15"/>
                  </a:lnTo>
                  <a:lnTo>
                    <a:pt x="7" y="10"/>
                  </a:lnTo>
                  <a:lnTo>
                    <a:pt x="14" y="6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2"/>
                  </a:lnTo>
                  <a:lnTo>
                    <a:pt x="25" y="3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11" y="10"/>
                  </a:lnTo>
                  <a:lnTo>
                    <a:pt x="8" y="15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1" y="22"/>
                  </a:lnTo>
                  <a:lnTo>
                    <a:pt x="1" y="2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40" name="Freeform 316"/>
            <p:cNvSpPr>
              <a:spLocks/>
            </p:cNvSpPr>
            <p:nvPr/>
          </p:nvSpPr>
          <p:spPr bwMode="auto">
            <a:xfrm>
              <a:off x="5172" y="2325"/>
              <a:ext cx="22" cy="2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32" y="2"/>
                </a:cxn>
                <a:cxn ang="0">
                  <a:pos x="33" y="3"/>
                </a:cxn>
                <a:cxn ang="0">
                  <a:pos x="32" y="4"/>
                </a:cxn>
                <a:cxn ang="0">
                  <a:pos x="28" y="5"/>
                </a:cxn>
                <a:cxn ang="0">
                  <a:pos x="28" y="5"/>
                </a:cxn>
                <a:cxn ang="0">
                  <a:pos x="26" y="9"/>
                </a:cxn>
                <a:cxn ang="0">
                  <a:pos x="25" y="11"/>
                </a:cxn>
                <a:cxn ang="0">
                  <a:pos x="25" y="16"/>
                </a:cxn>
                <a:cxn ang="0">
                  <a:pos x="25" y="16"/>
                </a:cxn>
                <a:cxn ang="0">
                  <a:pos x="27" y="26"/>
                </a:cxn>
                <a:cxn ang="0">
                  <a:pos x="29" y="35"/>
                </a:cxn>
                <a:cxn ang="0">
                  <a:pos x="34" y="42"/>
                </a:cxn>
                <a:cxn ang="0">
                  <a:pos x="38" y="50"/>
                </a:cxn>
                <a:cxn ang="0">
                  <a:pos x="45" y="58"/>
                </a:cxn>
                <a:cxn ang="0">
                  <a:pos x="51" y="65"/>
                </a:cxn>
                <a:cxn ang="0">
                  <a:pos x="69" y="82"/>
                </a:cxn>
                <a:cxn ang="0">
                  <a:pos x="69" y="82"/>
                </a:cxn>
                <a:cxn ang="0">
                  <a:pos x="65" y="84"/>
                </a:cxn>
                <a:cxn ang="0">
                  <a:pos x="65" y="84"/>
                </a:cxn>
                <a:cxn ang="0">
                  <a:pos x="65" y="84"/>
                </a:cxn>
                <a:cxn ang="0">
                  <a:pos x="64" y="82"/>
                </a:cxn>
                <a:cxn ang="0">
                  <a:pos x="60" y="79"/>
                </a:cxn>
                <a:cxn ang="0">
                  <a:pos x="52" y="74"/>
                </a:cxn>
                <a:cxn ang="0">
                  <a:pos x="44" y="67"/>
                </a:cxn>
                <a:cxn ang="0">
                  <a:pos x="35" y="58"/>
                </a:cxn>
                <a:cxn ang="0">
                  <a:pos x="31" y="51"/>
                </a:cxn>
                <a:cxn ang="0">
                  <a:pos x="27" y="45"/>
                </a:cxn>
                <a:cxn ang="0">
                  <a:pos x="24" y="38"/>
                </a:cxn>
                <a:cxn ang="0">
                  <a:pos x="21" y="30"/>
                </a:cxn>
                <a:cxn ang="0">
                  <a:pos x="19" y="22"/>
                </a:cxn>
                <a:cxn ang="0">
                  <a:pos x="17" y="12"/>
                </a:cxn>
                <a:cxn ang="0">
                  <a:pos x="17" y="12"/>
                </a:cxn>
                <a:cxn ang="0">
                  <a:pos x="3" y="14"/>
                </a:cxn>
                <a:cxn ang="0">
                  <a:pos x="0" y="11"/>
                </a:cxn>
                <a:cxn ang="0">
                  <a:pos x="0" y="11"/>
                </a:cxn>
              </a:cxnLst>
              <a:rect l="0" t="0" r="r" b="b"/>
              <a:pathLst>
                <a:path w="69" h="84">
                  <a:moveTo>
                    <a:pt x="0" y="11"/>
                  </a:move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3" y="3"/>
                  </a:lnTo>
                  <a:lnTo>
                    <a:pt x="32" y="4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26" y="9"/>
                  </a:lnTo>
                  <a:lnTo>
                    <a:pt x="25" y="11"/>
                  </a:lnTo>
                  <a:lnTo>
                    <a:pt x="25" y="16"/>
                  </a:lnTo>
                  <a:lnTo>
                    <a:pt x="25" y="16"/>
                  </a:lnTo>
                  <a:lnTo>
                    <a:pt x="27" y="26"/>
                  </a:lnTo>
                  <a:lnTo>
                    <a:pt x="29" y="35"/>
                  </a:lnTo>
                  <a:lnTo>
                    <a:pt x="34" y="42"/>
                  </a:lnTo>
                  <a:lnTo>
                    <a:pt x="38" y="50"/>
                  </a:lnTo>
                  <a:lnTo>
                    <a:pt x="45" y="58"/>
                  </a:lnTo>
                  <a:lnTo>
                    <a:pt x="51" y="65"/>
                  </a:lnTo>
                  <a:lnTo>
                    <a:pt x="69" y="82"/>
                  </a:lnTo>
                  <a:lnTo>
                    <a:pt x="69" y="82"/>
                  </a:lnTo>
                  <a:lnTo>
                    <a:pt x="65" y="84"/>
                  </a:lnTo>
                  <a:lnTo>
                    <a:pt x="65" y="84"/>
                  </a:lnTo>
                  <a:lnTo>
                    <a:pt x="65" y="84"/>
                  </a:lnTo>
                  <a:lnTo>
                    <a:pt x="64" y="82"/>
                  </a:lnTo>
                  <a:lnTo>
                    <a:pt x="60" y="79"/>
                  </a:lnTo>
                  <a:lnTo>
                    <a:pt x="52" y="74"/>
                  </a:lnTo>
                  <a:lnTo>
                    <a:pt x="44" y="67"/>
                  </a:lnTo>
                  <a:lnTo>
                    <a:pt x="35" y="58"/>
                  </a:lnTo>
                  <a:lnTo>
                    <a:pt x="31" y="51"/>
                  </a:lnTo>
                  <a:lnTo>
                    <a:pt x="27" y="45"/>
                  </a:lnTo>
                  <a:lnTo>
                    <a:pt x="24" y="38"/>
                  </a:lnTo>
                  <a:lnTo>
                    <a:pt x="21" y="30"/>
                  </a:lnTo>
                  <a:lnTo>
                    <a:pt x="19" y="2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41" name="Freeform 317"/>
            <p:cNvSpPr>
              <a:spLocks/>
            </p:cNvSpPr>
            <p:nvPr/>
          </p:nvSpPr>
          <p:spPr bwMode="auto">
            <a:xfrm>
              <a:off x="5156" y="2332"/>
              <a:ext cx="7" cy="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3" y="1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9" y="1"/>
                </a:cxn>
                <a:cxn ang="0">
                  <a:pos x="19" y="2"/>
                </a:cxn>
                <a:cxn ang="0">
                  <a:pos x="18" y="2"/>
                </a:cxn>
                <a:cxn ang="0">
                  <a:pos x="13" y="3"/>
                </a:cxn>
                <a:cxn ang="0">
                  <a:pos x="13" y="3"/>
                </a:cxn>
                <a:cxn ang="0">
                  <a:pos x="7" y="4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9" h="7">
                  <a:moveTo>
                    <a:pt x="0" y="6"/>
                  </a:move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3" y="1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19" y="2"/>
                  </a:lnTo>
                  <a:lnTo>
                    <a:pt x="18" y="2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7" y="4"/>
                  </a:lnTo>
                  <a:lnTo>
                    <a:pt x="3" y="7"/>
                  </a:lnTo>
                  <a:lnTo>
                    <a:pt x="3" y="7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42" name="Freeform 318"/>
            <p:cNvSpPr>
              <a:spLocks/>
            </p:cNvSpPr>
            <p:nvPr/>
          </p:nvSpPr>
          <p:spPr bwMode="auto">
            <a:xfrm>
              <a:off x="5153" y="2350"/>
              <a:ext cx="53" cy="8"/>
            </a:xfrm>
            <a:custGeom>
              <a:avLst/>
              <a:gdLst/>
              <a:ahLst/>
              <a:cxnLst>
                <a:cxn ang="0">
                  <a:pos x="3" y="25"/>
                </a:cxn>
                <a:cxn ang="0">
                  <a:pos x="3" y="25"/>
                </a:cxn>
                <a:cxn ang="0">
                  <a:pos x="87" y="13"/>
                </a:cxn>
                <a:cxn ang="0">
                  <a:pos x="134" y="7"/>
                </a:cxn>
                <a:cxn ang="0">
                  <a:pos x="152" y="3"/>
                </a:cxn>
                <a:cxn ang="0">
                  <a:pos x="160" y="1"/>
                </a:cxn>
                <a:cxn ang="0">
                  <a:pos x="160" y="1"/>
                </a:cxn>
                <a:cxn ang="0">
                  <a:pos x="160" y="1"/>
                </a:cxn>
                <a:cxn ang="0">
                  <a:pos x="160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52" y="0"/>
                </a:cxn>
                <a:cxn ang="0">
                  <a:pos x="118" y="5"/>
                </a:cxn>
                <a:cxn ang="0">
                  <a:pos x="72" y="10"/>
                </a:cxn>
                <a:cxn ang="0">
                  <a:pos x="30" y="15"/>
                </a:cxn>
                <a:cxn ang="0">
                  <a:pos x="4" y="19"/>
                </a:cxn>
                <a:cxn ang="0">
                  <a:pos x="4" y="19"/>
                </a:cxn>
                <a:cxn ang="0">
                  <a:pos x="1" y="19"/>
                </a:cxn>
                <a:cxn ang="0">
                  <a:pos x="0" y="20"/>
                </a:cxn>
                <a:cxn ang="0">
                  <a:pos x="0" y="21"/>
                </a:cxn>
                <a:cxn ang="0">
                  <a:pos x="0" y="22"/>
                </a:cxn>
                <a:cxn ang="0">
                  <a:pos x="2" y="24"/>
                </a:cxn>
                <a:cxn ang="0">
                  <a:pos x="3" y="25"/>
                </a:cxn>
                <a:cxn ang="0">
                  <a:pos x="3" y="25"/>
                </a:cxn>
                <a:cxn ang="0">
                  <a:pos x="3" y="25"/>
                </a:cxn>
              </a:cxnLst>
              <a:rect l="0" t="0" r="r" b="b"/>
              <a:pathLst>
                <a:path w="160" h="25">
                  <a:moveTo>
                    <a:pt x="3" y="25"/>
                  </a:moveTo>
                  <a:lnTo>
                    <a:pt x="3" y="25"/>
                  </a:lnTo>
                  <a:lnTo>
                    <a:pt x="87" y="13"/>
                  </a:lnTo>
                  <a:lnTo>
                    <a:pt x="134" y="7"/>
                  </a:lnTo>
                  <a:lnTo>
                    <a:pt x="152" y="3"/>
                  </a:lnTo>
                  <a:lnTo>
                    <a:pt x="160" y="1"/>
                  </a:lnTo>
                  <a:lnTo>
                    <a:pt x="160" y="1"/>
                  </a:lnTo>
                  <a:lnTo>
                    <a:pt x="160" y="1"/>
                  </a:lnTo>
                  <a:lnTo>
                    <a:pt x="160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52" y="0"/>
                  </a:lnTo>
                  <a:lnTo>
                    <a:pt x="118" y="5"/>
                  </a:lnTo>
                  <a:lnTo>
                    <a:pt x="72" y="10"/>
                  </a:lnTo>
                  <a:lnTo>
                    <a:pt x="30" y="15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1" y="19"/>
                  </a:lnTo>
                  <a:lnTo>
                    <a:pt x="0" y="20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3" y="25"/>
                  </a:lnTo>
                  <a:lnTo>
                    <a:pt x="3" y="25"/>
                  </a:lnTo>
                  <a:lnTo>
                    <a:pt x="3" y="25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43" name="Freeform 319"/>
            <p:cNvSpPr>
              <a:spLocks/>
            </p:cNvSpPr>
            <p:nvPr/>
          </p:nvSpPr>
          <p:spPr bwMode="auto">
            <a:xfrm>
              <a:off x="5156" y="2348"/>
              <a:ext cx="34" cy="7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11" y="9"/>
                </a:cxn>
                <a:cxn ang="0">
                  <a:pos x="16" y="5"/>
                </a:cxn>
                <a:cxn ang="0">
                  <a:pos x="21" y="3"/>
                </a:cxn>
                <a:cxn ang="0">
                  <a:pos x="26" y="1"/>
                </a:cxn>
                <a:cxn ang="0">
                  <a:pos x="30" y="1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4" y="0"/>
                </a:cxn>
                <a:cxn ang="0">
                  <a:pos x="69" y="2"/>
                </a:cxn>
                <a:cxn ang="0">
                  <a:pos x="85" y="4"/>
                </a:cxn>
                <a:cxn ang="0">
                  <a:pos x="99" y="10"/>
                </a:cxn>
                <a:cxn ang="0">
                  <a:pos x="99" y="10"/>
                </a:cxn>
                <a:cxn ang="0">
                  <a:pos x="90" y="8"/>
                </a:cxn>
                <a:cxn ang="0">
                  <a:pos x="78" y="7"/>
                </a:cxn>
                <a:cxn ang="0">
                  <a:pos x="65" y="5"/>
                </a:cxn>
                <a:cxn ang="0">
                  <a:pos x="48" y="7"/>
                </a:cxn>
                <a:cxn ang="0">
                  <a:pos x="48" y="7"/>
                </a:cxn>
                <a:cxn ang="0">
                  <a:pos x="33" y="7"/>
                </a:cxn>
                <a:cxn ang="0">
                  <a:pos x="22" y="9"/>
                </a:cxn>
                <a:cxn ang="0">
                  <a:pos x="19" y="11"/>
                </a:cxn>
                <a:cxn ang="0">
                  <a:pos x="16" y="13"/>
                </a:cxn>
                <a:cxn ang="0">
                  <a:pos x="13" y="16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9" y="22"/>
                </a:cxn>
                <a:cxn ang="0">
                  <a:pos x="8" y="23"/>
                </a:cxn>
                <a:cxn ang="0">
                  <a:pos x="4" y="23"/>
                </a:cxn>
                <a:cxn ang="0">
                  <a:pos x="1" y="2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99" h="23">
                  <a:moveTo>
                    <a:pt x="0" y="22"/>
                  </a:moveTo>
                  <a:lnTo>
                    <a:pt x="0" y="22"/>
                  </a:lnTo>
                  <a:lnTo>
                    <a:pt x="11" y="9"/>
                  </a:lnTo>
                  <a:lnTo>
                    <a:pt x="16" y="5"/>
                  </a:lnTo>
                  <a:lnTo>
                    <a:pt x="21" y="3"/>
                  </a:lnTo>
                  <a:lnTo>
                    <a:pt x="26" y="1"/>
                  </a:lnTo>
                  <a:lnTo>
                    <a:pt x="30" y="1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4" y="0"/>
                  </a:lnTo>
                  <a:lnTo>
                    <a:pt x="69" y="2"/>
                  </a:lnTo>
                  <a:lnTo>
                    <a:pt x="85" y="4"/>
                  </a:lnTo>
                  <a:lnTo>
                    <a:pt x="99" y="10"/>
                  </a:lnTo>
                  <a:lnTo>
                    <a:pt x="99" y="10"/>
                  </a:lnTo>
                  <a:lnTo>
                    <a:pt x="90" y="8"/>
                  </a:lnTo>
                  <a:lnTo>
                    <a:pt x="78" y="7"/>
                  </a:lnTo>
                  <a:lnTo>
                    <a:pt x="65" y="5"/>
                  </a:lnTo>
                  <a:lnTo>
                    <a:pt x="48" y="7"/>
                  </a:lnTo>
                  <a:lnTo>
                    <a:pt x="48" y="7"/>
                  </a:lnTo>
                  <a:lnTo>
                    <a:pt x="33" y="7"/>
                  </a:lnTo>
                  <a:lnTo>
                    <a:pt x="22" y="9"/>
                  </a:lnTo>
                  <a:lnTo>
                    <a:pt x="19" y="11"/>
                  </a:lnTo>
                  <a:lnTo>
                    <a:pt x="16" y="13"/>
                  </a:lnTo>
                  <a:lnTo>
                    <a:pt x="13" y="16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9" y="22"/>
                  </a:lnTo>
                  <a:lnTo>
                    <a:pt x="8" y="23"/>
                  </a:lnTo>
                  <a:lnTo>
                    <a:pt x="4" y="23"/>
                  </a:lnTo>
                  <a:lnTo>
                    <a:pt x="1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44" name="Freeform 320"/>
            <p:cNvSpPr>
              <a:spLocks/>
            </p:cNvSpPr>
            <p:nvPr/>
          </p:nvSpPr>
          <p:spPr bwMode="auto">
            <a:xfrm>
              <a:off x="5048" y="2325"/>
              <a:ext cx="45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3" y="16"/>
                </a:cxn>
                <a:cxn ang="0">
                  <a:pos x="129" y="21"/>
                </a:cxn>
                <a:cxn ang="0">
                  <a:pos x="129" y="21"/>
                </a:cxn>
                <a:cxn ang="0">
                  <a:pos x="123" y="25"/>
                </a:cxn>
                <a:cxn ang="0">
                  <a:pos x="120" y="29"/>
                </a:cxn>
                <a:cxn ang="0">
                  <a:pos x="118" y="34"/>
                </a:cxn>
                <a:cxn ang="0">
                  <a:pos x="116" y="39"/>
                </a:cxn>
                <a:cxn ang="0">
                  <a:pos x="115" y="46"/>
                </a:cxn>
                <a:cxn ang="0">
                  <a:pos x="115" y="51"/>
                </a:cxn>
                <a:cxn ang="0">
                  <a:pos x="116" y="63"/>
                </a:cxn>
                <a:cxn ang="0">
                  <a:pos x="118" y="76"/>
                </a:cxn>
                <a:cxn ang="0">
                  <a:pos x="121" y="87"/>
                </a:cxn>
                <a:cxn ang="0">
                  <a:pos x="128" y="105"/>
                </a:cxn>
                <a:cxn ang="0">
                  <a:pos x="128" y="105"/>
                </a:cxn>
                <a:cxn ang="0">
                  <a:pos x="128" y="108"/>
                </a:cxn>
                <a:cxn ang="0">
                  <a:pos x="128" y="108"/>
                </a:cxn>
                <a:cxn ang="0">
                  <a:pos x="128" y="108"/>
                </a:cxn>
                <a:cxn ang="0">
                  <a:pos x="123" y="102"/>
                </a:cxn>
                <a:cxn ang="0">
                  <a:pos x="119" y="92"/>
                </a:cxn>
                <a:cxn ang="0">
                  <a:pos x="115" y="80"/>
                </a:cxn>
                <a:cxn ang="0">
                  <a:pos x="110" y="66"/>
                </a:cxn>
                <a:cxn ang="0">
                  <a:pos x="110" y="59"/>
                </a:cxn>
                <a:cxn ang="0">
                  <a:pos x="109" y="52"/>
                </a:cxn>
                <a:cxn ang="0">
                  <a:pos x="110" y="45"/>
                </a:cxn>
                <a:cxn ang="0">
                  <a:pos x="111" y="38"/>
                </a:cxn>
                <a:cxn ang="0">
                  <a:pos x="114" y="32"/>
                </a:cxn>
                <a:cxn ang="0">
                  <a:pos x="117" y="26"/>
                </a:cxn>
                <a:cxn ang="0">
                  <a:pos x="121" y="21"/>
                </a:cxn>
                <a:cxn ang="0">
                  <a:pos x="128" y="16"/>
                </a:cxn>
                <a:cxn ang="0">
                  <a:pos x="128" y="16"/>
                </a:cxn>
                <a:cxn ang="0">
                  <a:pos x="0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36" h="108">
                  <a:moveTo>
                    <a:pt x="0" y="0"/>
                  </a:move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3" y="16"/>
                  </a:lnTo>
                  <a:lnTo>
                    <a:pt x="129" y="21"/>
                  </a:lnTo>
                  <a:lnTo>
                    <a:pt x="129" y="21"/>
                  </a:lnTo>
                  <a:lnTo>
                    <a:pt x="123" y="25"/>
                  </a:lnTo>
                  <a:lnTo>
                    <a:pt x="120" y="29"/>
                  </a:lnTo>
                  <a:lnTo>
                    <a:pt x="118" y="34"/>
                  </a:lnTo>
                  <a:lnTo>
                    <a:pt x="116" y="39"/>
                  </a:lnTo>
                  <a:lnTo>
                    <a:pt x="115" y="46"/>
                  </a:lnTo>
                  <a:lnTo>
                    <a:pt x="115" y="51"/>
                  </a:lnTo>
                  <a:lnTo>
                    <a:pt x="116" y="63"/>
                  </a:lnTo>
                  <a:lnTo>
                    <a:pt x="118" y="76"/>
                  </a:lnTo>
                  <a:lnTo>
                    <a:pt x="121" y="87"/>
                  </a:lnTo>
                  <a:lnTo>
                    <a:pt x="128" y="105"/>
                  </a:lnTo>
                  <a:lnTo>
                    <a:pt x="128" y="105"/>
                  </a:lnTo>
                  <a:lnTo>
                    <a:pt x="128" y="108"/>
                  </a:lnTo>
                  <a:lnTo>
                    <a:pt x="128" y="108"/>
                  </a:lnTo>
                  <a:lnTo>
                    <a:pt x="128" y="108"/>
                  </a:lnTo>
                  <a:lnTo>
                    <a:pt x="123" y="102"/>
                  </a:lnTo>
                  <a:lnTo>
                    <a:pt x="119" y="92"/>
                  </a:lnTo>
                  <a:lnTo>
                    <a:pt x="115" y="80"/>
                  </a:lnTo>
                  <a:lnTo>
                    <a:pt x="110" y="66"/>
                  </a:lnTo>
                  <a:lnTo>
                    <a:pt x="110" y="59"/>
                  </a:lnTo>
                  <a:lnTo>
                    <a:pt x="109" y="52"/>
                  </a:lnTo>
                  <a:lnTo>
                    <a:pt x="110" y="45"/>
                  </a:lnTo>
                  <a:lnTo>
                    <a:pt x="111" y="38"/>
                  </a:lnTo>
                  <a:lnTo>
                    <a:pt x="114" y="32"/>
                  </a:lnTo>
                  <a:lnTo>
                    <a:pt x="117" y="26"/>
                  </a:lnTo>
                  <a:lnTo>
                    <a:pt x="121" y="21"/>
                  </a:lnTo>
                  <a:lnTo>
                    <a:pt x="128" y="16"/>
                  </a:lnTo>
                  <a:lnTo>
                    <a:pt x="128" y="16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45" name="Freeform 321"/>
            <p:cNvSpPr>
              <a:spLocks/>
            </p:cNvSpPr>
            <p:nvPr/>
          </p:nvSpPr>
          <p:spPr bwMode="auto">
            <a:xfrm>
              <a:off x="5046" y="2325"/>
              <a:ext cx="7" cy="29"/>
            </a:xfrm>
            <a:custGeom>
              <a:avLst/>
              <a:gdLst/>
              <a:ahLst/>
              <a:cxnLst>
                <a:cxn ang="0">
                  <a:pos x="22" y="87"/>
                </a:cxn>
                <a:cxn ang="0">
                  <a:pos x="22" y="87"/>
                </a:cxn>
                <a:cxn ang="0">
                  <a:pos x="17" y="86"/>
                </a:cxn>
                <a:cxn ang="0">
                  <a:pos x="14" y="83"/>
                </a:cxn>
                <a:cxn ang="0">
                  <a:pos x="11" y="80"/>
                </a:cxn>
                <a:cxn ang="0">
                  <a:pos x="8" y="75"/>
                </a:cxn>
                <a:cxn ang="0">
                  <a:pos x="3" y="66"/>
                </a:cxn>
                <a:cxn ang="0">
                  <a:pos x="0" y="54"/>
                </a:cxn>
                <a:cxn ang="0">
                  <a:pos x="0" y="41"/>
                </a:cxn>
                <a:cxn ang="0">
                  <a:pos x="2" y="28"/>
                </a:cxn>
                <a:cxn ang="0">
                  <a:pos x="3" y="20"/>
                </a:cxn>
                <a:cxn ang="0">
                  <a:pos x="5" y="13"/>
                </a:cxn>
                <a:cxn ang="0">
                  <a:pos x="9" y="7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21" y="1"/>
                </a:cxn>
                <a:cxn ang="0">
                  <a:pos x="21" y="1"/>
                </a:cxn>
                <a:cxn ang="0">
                  <a:pos x="21" y="1"/>
                </a:cxn>
                <a:cxn ang="0">
                  <a:pos x="17" y="5"/>
                </a:cxn>
                <a:cxn ang="0">
                  <a:pos x="14" y="9"/>
                </a:cxn>
                <a:cxn ang="0">
                  <a:pos x="10" y="19"/>
                </a:cxn>
                <a:cxn ang="0">
                  <a:pos x="8" y="31"/>
                </a:cxn>
                <a:cxn ang="0">
                  <a:pos x="7" y="43"/>
                </a:cxn>
                <a:cxn ang="0">
                  <a:pos x="8" y="56"/>
                </a:cxn>
                <a:cxn ang="0">
                  <a:pos x="11" y="68"/>
                </a:cxn>
                <a:cxn ang="0">
                  <a:pos x="15" y="79"/>
                </a:cxn>
                <a:cxn ang="0">
                  <a:pos x="18" y="83"/>
                </a:cxn>
                <a:cxn ang="0">
                  <a:pos x="22" y="87"/>
                </a:cxn>
                <a:cxn ang="0">
                  <a:pos x="22" y="87"/>
                </a:cxn>
                <a:cxn ang="0">
                  <a:pos x="22" y="87"/>
                </a:cxn>
              </a:cxnLst>
              <a:rect l="0" t="0" r="r" b="b"/>
              <a:pathLst>
                <a:path w="22" h="87">
                  <a:moveTo>
                    <a:pt x="22" y="87"/>
                  </a:moveTo>
                  <a:lnTo>
                    <a:pt x="22" y="87"/>
                  </a:lnTo>
                  <a:lnTo>
                    <a:pt x="17" y="86"/>
                  </a:lnTo>
                  <a:lnTo>
                    <a:pt x="14" y="83"/>
                  </a:lnTo>
                  <a:lnTo>
                    <a:pt x="11" y="80"/>
                  </a:lnTo>
                  <a:lnTo>
                    <a:pt x="8" y="75"/>
                  </a:lnTo>
                  <a:lnTo>
                    <a:pt x="3" y="66"/>
                  </a:lnTo>
                  <a:lnTo>
                    <a:pt x="0" y="54"/>
                  </a:lnTo>
                  <a:lnTo>
                    <a:pt x="0" y="41"/>
                  </a:lnTo>
                  <a:lnTo>
                    <a:pt x="2" y="28"/>
                  </a:lnTo>
                  <a:lnTo>
                    <a:pt x="3" y="20"/>
                  </a:lnTo>
                  <a:lnTo>
                    <a:pt x="5" y="13"/>
                  </a:lnTo>
                  <a:lnTo>
                    <a:pt x="9" y="7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21" y="1"/>
                  </a:lnTo>
                  <a:lnTo>
                    <a:pt x="21" y="1"/>
                  </a:lnTo>
                  <a:lnTo>
                    <a:pt x="21" y="1"/>
                  </a:lnTo>
                  <a:lnTo>
                    <a:pt x="17" y="5"/>
                  </a:lnTo>
                  <a:lnTo>
                    <a:pt x="14" y="9"/>
                  </a:lnTo>
                  <a:lnTo>
                    <a:pt x="10" y="19"/>
                  </a:lnTo>
                  <a:lnTo>
                    <a:pt x="8" y="31"/>
                  </a:lnTo>
                  <a:lnTo>
                    <a:pt x="7" y="43"/>
                  </a:lnTo>
                  <a:lnTo>
                    <a:pt x="8" y="56"/>
                  </a:lnTo>
                  <a:lnTo>
                    <a:pt x="11" y="68"/>
                  </a:lnTo>
                  <a:lnTo>
                    <a:pt x="15" y="79"/>
                  </a:lnTo>
                  <a:lnTo>
                    <a:pt x="18" y="83"/>
                  </a:lnTo>
                  <a:lnTo>
                    <a:pt x="22" y="87"/>
                  </a:lnTo>
                  <a:lnTo>
                    <a:pt x="22" y="87"/>
                  </a:lnTo>
                  <a:lnTo>
                    <a:pt x="22" y="8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46" name="Freeform 322"/>
            <p:cNvSpPr>
              <a:spLocks/>
            </p:cNvSpPr>
            <p:nvPr/>
          </p:nvSpPr>
          <p:spPr bwMode="auto">
            <a:xfrm>
              <a:off x="5060" y="2332"/>
              <a:ext cx="21" cy="7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7" y="15"/>
                </a:cxn>
                <a:cxn ang="0">
                  <a:pos x="15" y="10"/>
                </a:cxn>
                <a:cxn ang="0">
                  <a:pos x="22" y="6"/>
                </a:cxn>
                <a:cxn ang="0">
                  <a:pos x="30" y="4"/>
                </a:cxn>
                <a:cxn ang="0">
                  <a:pos x="38" y="2"/>
                </a:cxn>
                <a:cxn ang="0">
                  <a:pos x="44" y="0"/>
                </a:cxn>
                <a:cxn ang="0">
                  <a:pos x="51" y="0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58" y="0"/>
                </a:cxn>
                <a:cxn ang="0">
                  <a:pos x="52" y="0"/>
                </a:cxn>
                <a:cxn ang="0">
                  <a:pos x="52" y="0"/>
                </a:cxn>
                <a:cxn ang="0">
                  <a:pos x="46" y="1"/>
                </a:cxn>
                <a:cxn ang="0">
                  <a:pos x="40" y="3"/>
                </a:cxn>
                <a:cxn ang="0">
                  <a:pos x="26" y="7"/>
                </a:cxn>
                <a:cxn ang="0">
                  <a:pos x="13" y="14"/>
                </a:cxn>
                <a:cxn ang="0">
                  <a:pos x="3" y="19"/>
                </a:cxn>
                <a:cxn ang="0">
                  <a:pos x="3" y="19"/>
                </a:cxn>
                <a:cxn ang="0">
                  <a:pos x="0" y="21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0" y="20"/>
                </a:cxn>
              </a:cxnLst>
              <a:rect l="0" t="0" r="r" b="b"/>
              <a:pathLst>
                <a:path w="58" h="21">
                  <a:moveTo>
                    <a:pt x="0" y="20"/>
                  </a:moveTo>
                  <a:lnTo>
                    <a:pt x="0" y="20"/>
                  </a:lnTo>
                  <a:lnTo>
                    <a:pt x="7" y="15"/>
                  </a:lnTo>
                  <a:lnTo>
                    <a:pt x="15" y="10"/>
                  </a:lnTo>
                  <a:lnTo>
                    <a:pt x="22" y="6"/>
                  </a:lnTo>
                  <a:lnTo>
                    <a:pt x="30" y="4"/>
                  </a:lnTo>
                  <a:lnTo>
                    <a:pt x="38" y="2"/>
                  </a:lnTo>
                  <a:lnTo>
                    <a:pt x="44" y="0"/>
                  </a:lnTo>
                  <a:lnTo>
                    <a:pt x="51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8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46" y="1"/>
                  </a:lnTo>
                  <a:lnTo>
                    <a:pt x="40" y="3"/>
                  </a:lnTo>
                  <a:lnTo>
                    <a:pt x="26" y="7"/>
                  </a:lnTo>
                  <a:lnTo>
                    <a:pt x="13" y="14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47" name="Freeform 323"/>
            <p:cNvSpPr>
              <a:spLocks/>
            </p:cNvSpPr>
            <p:nvPr/>
          </p:nvSpPr>
          <p:spPr bwMode="auto">
            <a:xfrm>
              <a:off x="5068" y="2333"/>
              <a:ext cx="13" cy="4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13"/>
                </a:cxn>
                <a:cxn ang="0">
                  <a:pos x="8" y="7"/>
                </a:cxn>
                <a:cxn ang="0">
                  <a:pos x="16" y="3"/>
                </a:cxn>
                <a:cxn ang="0">
                  <a:pos x="26" y="1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35" y="1"/>
                </a:cxn>
                <a:cxn ang="0">
                  <a:pos x="35" y="1"/>
                </a:cxn>
                <a:cxn ang="0">
                  <a:pos x="29" y="2"/>
                </a:cxn>
                <a:cxn ang="0">
                  <a:pos x="29" y="2"/>
                </a:cxn>
                <a:cxn ang="0">
                  <a:pos x="20" y="3"/>
                </a:cxn>
                <a:cxn ang="0">
                  <a:pos x="15" y="6"/>
                </a:cxn>
                <a:cxn ang="0">
                  <a:pos x="3" y="11"/>
                </a:cxn>
                <a:cxn ang="0">
                  <a:pos x="3" y="11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35" h="13">
                  <a:moveTo>
                    <a:pt x="0" y="13"/>
                  </a:moveTo>
                  <a:lnTo>
                    <a:pt x="0" y="13"/>
                  </a:lnTo>
                  <a:lnTo>
                    <a:pt x="8" y="7"/>
                  </a:lnTo>
                  <a:lnTo>
                    <a:pt x="16" y="3"/>
                  </a:lnTo>
                  <a:lnTo>
                    <a:pt x="26" y="1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0" y="3"/>
                  </a:lnTo>
                  <a:lnTo>
                    <a:pt x="15" y="6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48" name="Freeform 324"/>
            <p:cNvSpPr>
              <a:spLocks/>
            </p:cNvSpPr>
            <p:nvPr/>
          </p:nvSpPr>
          <p:spPr bwMode="auto">
            <a:xfrm>
              <a:off x="5075" y="2337"/>
              <a:ext cx="6" cy="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7"/>
                </a:cxn>
                <a:cxn ang="0">
                  <a:pos x="3" y="5"/>
                </a:cxn>
                <a:cxn ang="0">
                  <a:pos x="7" y="3"/>
                </a:cxn>
                <a:cxn ang="0">
                  <a:pos x="11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7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3" y="5"/>
                </a:cxn>
                <a:cxn ang="0">
                  <a:pos x="3" y="5"/>
                </a:cxn>
                <a:cxn ang="0">
                  <a:pos x="3" y="5"/>
                </a:cxn>
                <a:cxn ang="0">
                  <a:pos x="0" y="8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7" h="8">
                  <a:moveTo>
                    <a:pt x="0" y="7"/>
                  </a:moveTo>
                  <a:lnTo>
                    <a:pt x="0" y="7"/>
                  </a:lnTo>
                  <a:lnTo>
                    <a:pt x="3" y="5"/>
                  </a:lnTo>
                  <a:lnTo>
                    <a:pt x="7" y="3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3" y="5"/>
                  </a:lnTo>
                  <a:lnTo>
                    <a:pt x="3" y="5"/>
                  </a:lnTo>
                  <a:lnTo>
                    <a:pt x="3" y="5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49" name="Freeform 325"/>
            <p:cNvSpPr>
              <a:spLocks/>
            </p:cNvSpPr>
            <p:nvPr/>
          </p:nvSpPr>
          <p:spPr bwMode="auto">
            <a:xfrm>
              <a:off x="5081" y="2325"/>
              <a:ext cx="0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"/>
                </a:cxn>
                <a:cxn ang="0">
                  <a:pos x="0" y="0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50" name="Line 326"/>
            <p:cNvSpPr>
              <a:spLocks noChangeShapeType="1"/>
            </p:cNvSpPr>
            <p:nvPr/>
          </p:nvSpPr>
          <p:spPr bwMode="auto">
            <a:xfrm>
              <a:off x="5081" y="2325"/>
              <a:ext cx="0" cy="3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51" name="Line 327"/>
            <p:cNvSpPr>
              <a:spLocks noChangeShapeType="1"/>
            </p:cNvSpPr>
            <p:nvPr/>
          </p:nvSpPr>
          <p:spPr bwMode="auto">
            <a:xfrm>
              <a:off x="5081" y="2325"/>
              <a:ext cx="0" cy="3"/>
            </a:xfrm>
            <a:prstGeom prst="line">
              <a:avLst/>
            </a:prstGeom>
            <a:noFill/>
            <a:ln w="0">
              <a:solidFill>
                <a:srgbClr val="FFFAD7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52" name="Freeform 328"/>
            <p:cNvSpPr>
              <a:spLocks/>
            </p:cNvSpPr>
            <p:nvPr/>
          </p:nvSpPr>
          <p:spPr bwMode="auto">
            <a:xfrm>
              <a:off x="5097" y="2334"/>
              <a:ext cx="7" cy="6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0" y="12"/>
                </a:cxn>
                <a:cxn ang="0">
                  <a:pos x="10" y="6"/>
                </a:cxn>
                <a:cxn ang="0">
                  <a:pos x="18" y="2"/>
                </a:cxn>
                <a:cxn ang="0">
                  <a:pos x="21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25" y="0"/>
                </a:cxn>
                <a:cxn ang="0">
                  <a:pos x="24" y="1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0" y="13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25" h="13">
                  <a:moveTo>
                    <a:pt x="0" y="12"/>
                  </a:moveTo>
                  <a:lnTo>
                    <a:pt x="0" y="12"/>
                  </a:lnTo>
                  <a:lnTo>
                    <a:pt x="10" y="6"/>
                  </a:lnTo>
                  <a:lnTo>
                    <a:pt x="18" y="2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4" y="1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53" name="Freeform 329"/>
            <p:cNvSpPr>
              <a:spLocks/>
            </p:cNvSpPr>
            <p:nvPr/>
          </p:nvSpPr>
          <p:spPr bwMode="auto">
            <a:xfrm>
              <a:off x="5099" y="2337"/>
              <a:ext cx="15" cy="7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11" y="12"/>
                </a:cxn>
                <a:cxn ang="0">
                  <a:pos x="23" y="5"/>
                </a:cxn>
                <a:cxn ang="0">
                  <a:pos x="35" y="1"/>
                </a:cxn>
                <a:cxn ang="0">
                  <a:pos x="40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7" y="0"/>
                </a:cxn>
                <a:cxn ang="0">
                  <a:pos x="45" y="1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32" y="3"/>
                </a:cxn>
                <a:cxn ang="0">
                  <a:pos x="27" y="5"/>
                </a:cxn>
                <a:cxn ang="0">
                  <a:pos x="17" y="10"/>
                </a:cxn>
                <a:cxn ang="0">
                  <a:pos x="3" y="19"/>
                </a:cxn>
                <a:cxn ang="0">
                  <a:pos x="3" y="19"/>
                </a:cxn>
                <a:cxn ang="0">
                  <a:pos x="0" y="21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0" y="20"/>
                </a:cxn>
              </a:cxnLst>
              <a:rect l="0" t="0" r="r" b="b"/>
              <a:pathLst>
                <a:path w="47" h="21">
                  <a:moveTo>
                    <a:pt x="0" y="20"/>
                  </a:moveTo>
                  <a:lnTo>
                    <a:pt x="0" y="20"/>
                  </a:lnTo>
                  <a:lnTo>
                    <a:pt x="11" y="12"/>
                  </a:lnTo>
                  <a:lnTo>
                    <a:pt x="23" y="5"/>
                  </a:lnTo>
                  <a:lnTo>
                    <a:pt x="35" y="1"/>
                  </a:lnTo>
                  <a:lnTo>
                    <a:pt x="40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45" y="1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2" y="3"/>
                  </a:lnTo>
                  <a:lnTo>
                    <a:pt x="27" y="5"/>
                  </a:lnTo>
                  <a:lnTo>
                    <a:pt x="17" y="10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54" name="Freeform 330"/>
            <p:cNvSpPr>
              <a:spLocks/>
            </p:cNvSpPr>
            <p:nvPr/>
          </p:nvSpPr>
          <p:spPr bwMode="auto">
            <a:xfrm>
              <a:off x="5103" y="2339"/>
              <a:ext cx="20" cy="10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0" y="25"/>
                </a:cxn>
                <a:cxn ang="0">
                  <a:pos x="8" y="19"/>
                </a:cxn>
                <a:cxn ang="0">
                  <a:pos x="15" y="14"/>
                </a:cxn>
                <a:cxn ang="0">
                  <a:pos x="22" y="9"/>
                </a:cxn>
                <a:cxn ang="0">
                  <a:pos x="29" y="7"/>
                </a:cxn>
                <a:cxn ang="0">
                  <a:pos x="41" y="2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55" y="0"/>
                </a:cxn>
                <a:cxn ang="0">
                  <a:pos x="54" y="0"/>
                </a:cxn>
                <a:cxn ang="0">
                  <a:pos x="48" y="2"/>
                </a:cxn>
                <a:cxn ang="0">
                  <a:pos x="48" y="2"/>
                </a:cxn>
                <a:cxn ang="0">
                  <a:pos x="38" y="5"/>
                </a:cxn>
                <a:cxn ang="0">
                  <a:pos x="29" y="8"/>
                </a:cxn>
                <a:cxn ang="0">
                  <a:pos x="19" y="14"/>
                </a:cxn>
                <a:cxn ang="0">
                  <a:pos x="8" y="21"/>
                </a:cxn>
                <a:cxn ang="0">
                  <a:pos x="8" y="21"/>
                </a:cxn>
                <a:cxn ang="0">
                  <a:pos x="2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0" y="25"/>
                </a:cxn>
              </a:cxnLst>
              <a:rect l="0" t="0" r="r" b="b"/>
              <a:pathLst>
                <a:path w="55" h="25">
                  <a:moveTo>
                    <a:pt x="0" y="25"/>
                  </a:moveTo>
                  <a:lnTo>
                    <a:pt x="0" y="25"/>
                  </a:lnTo>
                  <a:lnTo>
                    <a:pt x="8" y="19"/>
                  </a:lnTo>
                  <a:lnTo>
                    <a:pt x="15" y="14"/>
                  </a:lnTo>
                  <a:lnTo>
                    <a:pt x="22" y="9"/>
                  </a:lnTo>
                  <a:lnTo>
                    <a:pt x="29" y="7"/>
                  </a:lnTo>
                  <a:lnTo>
                    <a:pt x="41" y="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5" y="0"/>
                  </a:lnTo>
                  <a:lnTo>
                    <a:pt x="54" y="0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38" y="5"/>
                  </a:lnTo>
                  <a:lnTo>
                    <a:pt x="29" y="8"/>
                  </a:lnTo>
                  <a:lnTo>
                    <a:pt x="19" y="14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2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55" name="Freeform 331"/>
            <p:cNvSpPr>
              <a:spLocks/>
            </p:cNvSpPr>
            <p:nvPr/>
          </p:nvSpPr>
          <p:spPr bwMode="auto">
            <a:xfrm>
              <a:off x="5088" y="2327"/>
              <a:ext cx="8" cy="32"/>
            </a:xfrm>
            <a:custGeom>
              <a:avLst/>
              <a:gdLst/>
              <a:ahLst/>
              <a:cxnLst>
                <a:cxn ang="0">
                  <a:pos x="24" y="99"/>
                </a:cxn>
                <a:cxn ang="0">
                  <a:pos x="24" y="99"/>
                </a:cxn>
                <a:cxn ang="0">
                  <a:pos x="20" y="97"/>
                </a:cxn>
                <a:cxn ang="0">
                  <a:pos x="17" y="92"/>
                </a:cxn>
                <a:cxn ang="0">
                  <a:pos x="13" y="87"/>
                </a:cxn>
                <a:cxn ang="0">
                  <a:pos x="10" y="81"/>
                </a:cxn>
                <a:cxn ang="0">
                  <a:pos x="5" y="67"/>
                </a:cxn>
                <a:cxn ang="0">
                  <a:pos x="1" y="52"/>
                </a:cxn>
                <a:cxn ang="0">
                  <a:pos x="0" y="37"/>
                </a:cxn>
                <a:cxn ang="0">
                  <a:pos x="1" y="23"/>
                </a:cxn>
                <a:cxn ang="0">
                  <a:pos x="2" y="16"/>
                </a:cxn>
                <a:cxn ang="0">
                  <a:pos x="5" y="10"/>
                </a:cxn>
                <a:cxn ang="0">
                  <a:pos x="7" y="4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7" y="4"/>
                </a:cxn>
                <a:cxn ang="0">
                  <a:pos x="17" y="4"/>
                </a:cxn>
                <a:cxn ang="0">
                  <a:pos x="17" y="4"/>
                </a:cxn>
                <a:cxn ang="0">
                  <a:pos x="14" y="6"/>
                </a:cxn>
                <a:cxn ang="0">
                  <a:pos x="11" y="10"/>
                </a:cxn>
                <a:cxn ang="0">
                  <a:pos x="9" y="14"/>
                </a:cxn>
                <a:cxn ang="0">
                  <a:pos x="8" y="18"/>
                </a:cxn>
                <a:cxn ang="0">
                  <a:pos x="6" y="30"/>
                </a:cxn>
                <a:cxn ang="0">
                  <a:pos x="7" y="43"/>
                </a:cxn>
                <a:cxn ang="0">
                  <a:pos x="8" y="57"/>
                </a:cxn>
                <a:cxn ang="0">
                  <a:pos x="12" y="72"/>
                </a:cxn>
                <a:cxn ang="0">
                  <a:pos x="18" y="86"/>
                </a:cxn>
                <a:cxn ang="0">
                  <a:pos x="24" y="99"/>
                </a:cxn>
                <a:cxn ang="0">
                  <a:pos x="24" y="99"/>
                </a:cxn>
                <a:cxn ang="0">
                  <a:pos x="24" y="99"/>
                </a:cxn>
              </a:cxnLst>
              <a:rect l="0" t="0" r="r" b="b"/>
              <a:pathLst>
                <a:path w="24" h="99">
                  <a:moveTo>
                    <a:pt x="24" y="99"/>
                  </a:moveTo>
                  <a:lnTo>
                    <a:pt x="24" y="99"/>
                  </a:lnTo>
                  <a:lnTo>
                    <a:pt x="20" y="97"/>
                  </a:lnTo>
                  <a:lnTo>
                    <a:pt x="17" y="92"/>
                  </a:lnTo>
                  <a:lnTo>
                    <a:pt x="13" y="87"/>
                  </a:lnTo>
                  <a:lnTo>
                    <a:pt x="10" y="81"/>
                  </a:lnTo>
                  <a:lnTo>
                    <a:pt x="5" y="67"/>
                  </a:lnTo>
                  <a:lnTo>
                    <a:pt x="1" y="52"/>
                  </a:lnTo>
                  <a:lnTo>
                    <a:pt x="0" y="37"/>
                  </a:lnTo>
                  <a:lnTo>
                    <a:pt x="1" y="23"/>
                  </a:lnTo>
                  <a:lnTo>
                    <a:pt x="2" y="16"/>
                  </a:lnTo>
                  <a:lnTo>
                    <a:pt x="5" y="10"/>
                  </a:lnTo>
                  <a:lnTo>
                    <a:pt x="7" y="4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7" y="4"/>
                  </a:lnTo>
                  <a:lnTo>
                    <a:pt x="17" y="4"/>
                  </a:lnTo>
                  <a:lnTo>
                    <a:pt x="17" y="4"/>
                  </a:lnTo>
                  <a:lnTo>
                    <a:pt x="14" y="6"/>
                  </a:lnTo>
                  <a:lnTo>
                    <a:pt x="11" y="10"/>
                  </a:lnTo>
                  <a:lnTo>
                    <a:pt x="9" y="14"/>
                  </a:lnTo>
                  <a:lnTo>
                    <a:pt x="8" y="18"/>
                  </a:lnTo>
                  <a:lnTo>
                    <a:pt x="6" y="30"/>
                  </a:lnTo>
                  <a:lnTo>
                    <a:pt x="7" y="43"/>
                  </a:lnTo>
                  <a:lnTo>
                    <a:pt x="8" y="57"/>
                  </a:lnTo>
                  <a:lnTo>
                    <a:pt x="12" y="72"/>
                  </a:lnTo>
                  <a:lnTo>
                    <a:pt x="18" y="86"/>
                  </a:lnTo>
                  <a:lnTo>
                    <a:pt x="24" y="99"/>
                  </a:lnTo>
                  <a:lnTo>
                    <a:pt x="24" y="99"/>
                  </a:lnTo>
                  <a:lnTo>
                    <a:pt x="24" y="99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56" name="Freeform 332"/>
            <p:cNvSpPr>
              <a:spLocks/>
            </p:cNvSpPr>
            <p:nvPr/>
          </p:nvSpPr>
          <p:spPr bwMode="auto">
            <a:xfrm>
              <a:off x="5090" y="2327"/>
              <a:ext cx="46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1" y="15"/>
                </a:cxn>
                <a:cxn ang="0">
                  <a:pos x="131" y="15"/>
                </a:cxn>
                <a:cxn ang="0">
                  <a:pos x="131" y="15"/>
                </a:cxn>
                <a:cxn ang="0">
                  <a:pos x="136" y="15"/>
                </a:cxn>
                <a:cxn ang="0">
                  <a:pos x="138" y="17"/>
                </a:cxn>
                <a:cxn ang="0">
                  <a:pos x="138" y="18"/>
                </a:cxn>
                <a:cxn ang="0">
                  <a:pos x="137" y="19"/>
                </a:cxn>
                <a:cxn ang="0">
                  <a:pos x="136" y="20"/>
                </a:cxn>
                <a:cxn ang="0">
                  <a:pos x="134" y="22"/>
                </a:cxn>
                <a:cxn ang="0">
                  <a:pos x="134" y="22"/>
                </a:cxn>
                <a:cxn ang="0">
                  <a:pos x="128" y="29"/>
                </a:cxn>
                <a:cxn ang="0">
                  <a:pos x="124" y="38"/>
                </a:cxn>
                <a:cxn ang="0">
                  <a:pos x="122" y="47"/>
                </a:cxn>
                <a:cxn ang="0">
                  <a:pos x="122" y="55"/>
                </a:cxn>
                <a:cxn ang="0">
                  <a:pos x="123" y="65"/>
                </a:cxn>
                <a:cxn ang="0">
                  <a:pos x="125" y="76"/>
                </a:cxn>
                <a:cxn ang="0">
                  <a:pos x="129" y="87"/>
                </a:cxn>
                <a:cxn ang="0">
                  <a:pos x="134" y="98"/>
                </a:cxn>
                <a:cxn ang="0">
                  <a:pos x="134" y="98"/>
                </a:cxn>
                <a:cxn ang="0">
                  <a:pos x="129" y="95"/>
                </a:cxn>
                <a:cxn ang="0">
                  <a:pos x="129" y="95"/>
                </a:cxn>
                <a:cxn ang="0">
                  <a:pos x="129" y="95"/>
                </a:cxn>
                <a:cxn ang="0">
                  <a:pos x="124" y="87"/>
                </a:cxn>
                <a:cxn ang="0">
                  <a:pos x="119" y="77"/>
                </a:cxn>
                <a:cxn ang="0">
                  <a:pos x="117" y="66"/>
                </a:cxn>
                <a:cxn ang="0">
                  <a:pos x="116" y="54"/>
                </a:cxn>
                <a:cxn ang="0">
                  <a:pos x="116" y="43"/>
                </a:cxn>
                <a:cxn ang="0">
                  <a:pos x="118" y="33"/>
                </a:cxn>
                <a:cxn ang="0">
                  <a:pos x="123" y="25"/>
                </a:cxn>
                <a:cxn ang="0">
                  <a:pos x="126" y="22"/>
                </a:cxn>
                <a:cxn ang="0">
                  <a:pos x="128" y="19"/>
                </a:cxn>
                <a:cxn ang="0">
                  <a:pos x="128" y="19"/>
                </a:cxn>
                <a:cxn ang="0">
                  <a:pos x="1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38" h="98">
                  <a:moveTo>
                    <a:pt x="0" y="0"/>
                  </a:moveTo>
                  <a:lnTo>
                    <a:pt x="131" y="15"/>
                  </a:lnTo>
                  <a:lnTo>
                    <a:pt x="131" y="15"/>
                  </a:lnTo>
                  <a:lnTo>
                    <a:pt x="131" y="15"/>
                  </a:lnTo>
                  <a:lnTo>
                    <a:pt x="136" y="15"/>
                  </a:lnTo>
                  <a:lnTo>
                    <a:pt x="138" y="17"/>
                  </a:lnTo>
                  <a:lnTo>
                    <a:pt x="138" y="18"/>
                  </a:lnTo>
                  <a:lnTo>
                    <a:pt x="137" y="19"/>
                  </a:lnTo>
                  <a:lnTo>
                    <a:pt x="136" y="20"/>
                  </a:lnTo>
                  <a:lnTo>
                    <a:pt x="134" y="22"/>
                  </a:lnTo>
                  <a:lnTo>
                    <a:pt x="134" y="22"/>
                  </a:lnTo>
                  <a:lnTo>
                    <a:pt x="128" y="29"/>
                  </a:lnTo>
                  <a:lnTo>
                    <a:pt x="124" y="38"/>
                  </a:lnTo>
                  <a:lnTo>
                    <a:pt x="122" y="47"/>
                  </a:lnTo>
                  <a:lnTo>
                    <a:pt x="122" y="55"/>
                  </a:lnTo>
                  <a:lnTo>
                    <a:pt x="123" y="65"/>
                  </a:lnTo>
                  <a:lnTo>
                    <a:pt x="125" y="76"/>
                  </a:lnTo>
                  <a:lnTo>
                    <a:pt x="129" y="87"/>
                  </a:lnTo>
                  <a:lnTo>
                    <a:pt x="134" y="98"/>
                  </a:lnTo>
                  <a:lnTo>
                    <a:pt x="134" y="98"/>
                  </a:lnTo>
                  <a:lnTo>
                    <a:pt x="129" y="95"/>
                  </a:lnTo>
                  <a:lnTo>
                    <a:pt x="129" y="95"/>
                  </a:lnTo>
                  <a:lnTo>
                    <a:pt x="129" y="95"/>
                  </a:lnTo>
                  <a:lnTo>
                    <a:pt x="124" y="87"/>
                  </a:lnTo>
                  <a:lnTo>
                    <a:pt x="119" y="77"/>
                  </a:lnTo>
                  <a:lnTo>
                    <a:pt x="117" y="66"/>
                  </a:lnTo>
                  <a:lnTo>
                    <a:pt x="116" y="54"/>
                  </a:lnTo>
                  <a:lnTo>
                    <a:pt x="116" y="43"/>
                  </a:lnTo>
                  <a:lnTo>
                    <a:pt x="118" y="33"/>
                  </a:lnTo>
                  <a:lnTo>
                    <a:pt x="123" y="25"/>
                  </a:lnTo>
                  <a:lnTo>
                    <a:pt x="126" y="22"/>
                  </a:lnTo>
                  <a:lnTo>
                    <a:pt x="128" y="19"/>
                  </a:lnTo>
                  <a:lnTo>
                    <a:pt x="128" y="19"/>
                  </a:lnTo>
                  <a:lnTo>
                    <a:pt x="1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57" name="Freeform 333"/>
            <p:cNvSpPr>
              <a:spLocks/>
            </p:cNvSpPr>
            <p:nvPr/>
          </p:nvSpPr>
          <p:spPr bwMode="auto">
            <a:xfrm>
              <a:off x="5137" y="2329"/>
              <a:ext cx="7" cy="28"/>
            </a:xfrm>
            <a:custGeom>
              <a:avLst/>
              <a:gdLst/>
              <a:ahLst/>
              <a:cxnLst>
                <a:cxn ang="0">
                  <a:pos x="22" y="6"/>
                </a:cxn>
                <a:cxn ang="0">
                  <a:pos x="22" y="6"/>
                </a:cxn>
                <a:cxn ang="0">
                  <a:pos x="23" y="0"/>
                </a:cxn>
                <a:cxn ang="0">
                  <a:pos x="22" y="6"/>
                </a:cxn>
                <a:cxn ang="0">
                  <a:pos x="22" y="6"/>
                </a:cxn>
                <a:cxn ang="0">
                  <a:pos x="12" y="48"/>
                </a:cxn>
                <a:cxn ang="0">
                  <a:pos x="5" y="70"/>
                </a:cxn>
                <a:cxn ang="0">
                  <a:pos x="3" y="78"/>
                </a:cxn>
                <a:cxn ang="0">
                  <a:pos x="0" y="83"/>
                </a:cxn>
                <a:cxn ang="0">
                  <a:pos x="0" y="83"/>
                </a:cxn>
                <a:cxn ang="0">
                  <a:pos x="1" y="84"/>
                </a:cxn>
                <a:cxn ang="0">
                  <a:pos x="1" y="85"/>
                </a:cxn>
                <a:cxn ang="0">
                  <a:pos x="1" y="84"/>
                </a:cxn>
                <a:cxn ang="0">
                  <a:pos x="3" y="81"/>
                </a:cxn>
                <a:cxn ang="0">
                  <a:pos x="8" y="69"/>
                </a:cxn>
                <a:cxn ang="0">
                  <a:pos x="8" y="69"/>
                </a:cxn>
                <a:cxn ang="0">
                  <a:pos x="13" y="51"/>
                </a:cxn>
                <a:cxn ang="0">
                  <a:pos x="18" y="29"/>
                </a:cxn>
                <a:cxn ang="0">
                  <a:pos x="24" y="3"/>
                </a:cxn>
                <a:cxn ang="0">
                  <a:pos x="24" y="3"/>
                </a:cxn>
                <a:cxn ang="0">
                  <a:pos x="22" y="6"/>
                </a:cxn>
                <a:cxn ang="0">
                  <a:pos x="22" y="6"/>
                </a:cxn>
              </a:cxnLst>
              <a:rect l="0" t="0" r="r" b="b"/>
              <a:pathLst>
                <a:path w="24" h="85">
                  <a:moveTo>
                    <a:pt x="22" y="6"/>
                  </a:moveTo>
                  <a:lnTo>
                    <a:pt x="22" y="6"/>
                  </a:lnTo>
                  <a:lnTo>
                    <a:pt x="23" y="0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12" y="48"/>
                  </a:lnTo>
                  <a:lnTo>
                    <a:pt x="5" y="70"/>
                  </a:lnTo>
                  <a:lnTo>
                    <a:pt x="3" y="78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1" y="84"/>
                  </a:lnTo>
                  <a:lnTo>
                    <a:pt x="1" y="85"/>
                  </a:lnTo>
                  <a:lnTo>
                    <a:pt x="1" y="84"/>
                  </a:lnTo>
                  <a:lnTo>
                    <a:pt x="3" y="81"/>
                  </a:lnTo>
                  <a:lnTo>
                    <a:pt x="8" y="69"/>
                  </a:lnTo>
                  <a:lnTo>
                    <a:pt x="8" y="69"/>
                  </a:lnTo>
                  <a:lnTo>
                    <a:pt x="13" y="51"/>
                  </a:lnTo>
                  <a:lnTo>
                    <a:pt x="18" y="29"/>
                  </a:lnTo>
                  <a:lnTo>
                    <a:pt x="24" y="3"/>
                  </a:lnTo>
                  <a:lnTo>
                    <a:pt x="24" y="3"/>
                  </a:lnTo>
                  <a:lnTo>
                    <a:pt x="22" y="6"/>
                  </a:lnTo>
                  <a:lnTo>
                    <a:pt x="22" y="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58" name="Freeform 334"/>
            <p:cNvSpPr>
              <a:spLocks/>
            </p:cNvSpPr>
            <p:nvPr/>
          </p:nvSpPr>
          <p:spPr bwMode="auto">
            <a:xfrm>
              <a:off x="5141" y="2327"/>
              <a:ext cx="7" cy="32"/>
            </a:xfrm>
            <a:custGeom>
              <a:avLst/>
              <a:gdLst/>
              <a:ahLst/>
              <a:cxnLst>
                <a:cxn ang="0">
                  <a:pos x="16" y="7"/>
                </a:cxn>
                <a:cxn ang="0">
                  <a:pos x="16" y="7"/>
                </a:cxn>
                <a:cxn ang="0">
                  <a:pos x="13" y="26"/>
                </a:cxn>
                <a:cxn ang="0">
                  <a:pos x="8" y="55"/>
                </a:cxn>
                <a:cxn ang="0">
                  <a:pos x="0" y="94"/>
                </a:cxn>
                <a:cxn ang="0">
                  <a:pos x="0" y="94"/>
                </a:cxn>
                <a:cxn ang="0">
                  <a:pos x="0" y="94"/>
                </a:cxn>
                <a:cxn ang="0">
                  <a:pos x="0" y="92"/>
                </a:cxn>
                <a:cxn ang="0">
                  <a:pos x="2" y="88"/>
                </a:cxn>
                <a:cxn ang="0">
                  <a:pos x="5" y="77"/>
                </a:cxn>
                <a:cxn ang="0">
                  <a:pos x="5" y="77"/>
                </a:cxn>
                <a:cxn ang="0">
                  <a:pos x="10" y="59"/>
                </a:cxn>
                <a:cxn ang="0">
                  <a:pos x="15" y="33"/>
                </a:cxn>
                <a:cxn ang="0">
                  <a:pos x="21" y="1"/>
                </a:cxn>
                <a:cxn ang="0">
                  <a:pos x="21" y="1"/>
                </a:cxn>
                <a:cxn ang="0">
                  <a:pos x="17" y="0"/>
                </a:cxn>
                <a:cxn ang="0">
                  <a:pos x="16" y="7"/>
                </a:cxn>
                <a:cxn ang="0">
                  <a:pos x="16" y="7"/>
                </a:cxn>
              </a:cxnLst>
              <a:rect l="0" t="0" r="r" b="b"/>
              <a:pathLst>
                <a:path w="21" h="94">
                  <a:moveTo>
                    <a:pt x="16" y="7"/>
                  </a:moveTo>
                  <a:lnTo>
                    <a:pt x="16" y="7"/>
                  </a:lnTo>
                  <a:lnTo>
                    <a:pt x="13" y="26"/>
                  </a:lnTo>
                  <a:lnTo>
                    <a:pt x="8" y="55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0" y="92"/>
                  </a:lnTo>
                  <a:lnTo>
                    <a:pt x="2" y="88"/>
                  </a:lnTo>
                  <a:lnTo>
                    <a:pt x="5" y="77"/>
                  </a:lnTo>
                  <a:lnTo>
                    <a:pt x="5" y="77"/>
                  </a:lnTo>
                  <a:lnTo>
                    <a:pt x="10" y="59"/>
                  </a:lnTo>
                  <a:lnTo>
                    <a:pt x="15" y="33"/>
                  </a:lnTo>
                  <a:lnTo>
                    <a:pt x="21" y="1"/>
                  </a:lnTo>
                  <a:lnTo>
                    <a:pt x="21" y="1"/>
                  </a:lnTo>
                  <a:lnTo>
                    <a:pt x="17" y="0"/>
                  </a:lnTo>
                  <a:lnTo>
                    <a:pt x="16" y="7"/>
                  </a:lnTo>
                  <a:lnTo>
                    <a:pt x="16" y="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59" name="Freeform 335"/>
            <p:cNvSpPr>
              <a:spLocks/>
            </p:cNvSpPr>
            <p:nvPr/>
          </p:nvSpPr>
          <p:spPr bwMode="auto">
            <a:xfrm>
              <a:off x="5145" y="2327"/>
              <a:ext cx="6" cy="31"/>
            </a:xfrm>
            <a:custGeom>
              <a:avLst/>
              <a:gdLst/>
              <a:ahLst/>
              <a:cxnLst>
                <a:cxn ang="0">
                  <a:pos x="12" y="1"/>
                </a:cxn>
                <a:cxn ang="0">
                  <a:pos x="12" y="1"/>
                </a:cxn>
                <a:cxn ang="0">
                  <a:pos x="9" y="37"/>
                </a:cxn>
                <a:cxn ang="0">
                  <a:pos x="4" y="66"/>
                </a:cxn>
                <a:cxn ang="0">
                  <a:pos x="1" y="85"/>
                </a:cxn>
                <a:cxn ang="0">
                  <a:pos x="0" y="89"/>
                </a:cxn>
                <a:cxn ang="0">
                  <a:pos x="0" y="89"/>
                </a:cxn>
                <a:cxn ang="0">
                  <a:pos x="0" y="89"/>
                </a:cxn>
                <a:cxn ang="0">
                  <a:pos x="0" y="89"/>
                </a:cxn>
                <a:cxn ang="0">
                  <a:pos x="1" y="88"/>
                </a:cxn>
                <a:cxn ang="0">
                  <a:pos x="4" y="71"/>
                </a:cxn>
                <a:cxn ang="0">
                  <a:pos x="4" y="71"/>
                </a:cxn>
                <a:cxn ang="0">
                  <a:pos x="6" y="63"/>
                </a:cxn>
                <a:cxn ang="0">
                  <a:pos x="9" y="52"/>
                </a:cxn>
                <a:cxn ang="0">
                  <a:pos x="12" y="28"/>
                </a:cxn>
                <a:cxn ang="0">
                  <a:pos x="15" y="1"/>
                </a:cxn>
                <a:cxn ang="0">
                  <a:pos x="15" y="1"/>
                </a:cxn>
                <a:cxn ang="0">
                  <a:pos x="12" y="0"/>
                </a:cxn>
                <a:cxn ang="0">
                  <a:pos x="12" y="1"/>
                </a:cxn>
                <a:cxn ang="0">
                  <a:pos x="12" y="1"/>
                </a:cxn>
              </a:cxnLst>
              <a:rect l="0" t="0" r="r" b="b"/>
              <a:pathLst>
                <a:path w="15" h="89">
                  <a:moveTo>
                    <a:pt x="12" y="1"/>
                  </a:moveTo>
                  <a:lnTo>
                    <a:pt x="12" y="1"/>
                  </a:lnTo>
                  <a:lnTo>
                    <a:pt x="9" y="37"/>
                  </a:lnTo>
                  <a:lnTo>
                    <a:pt x="4" y="66"/>
                  </a:lnTo>
                  <a:lnTo>
                    <a:pt x="1" y="85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1" y="88"/>
                  </a:lnTo>
                  <a:lnTo>
                    <a:pt x="4" y="71"/>
                  </a:lnTo>
                  <a:lnTo>
                    <a:pt x="4" y="71"/>
                  </a:lnTo>
                  <a:lnTo>
                    <a:pt x="6" y="63"/>
                  </a:lnTo>
                  <a:lnTo>
                    <a:pt x="9" y="52"/>
                  </a:lnTo>
                  <a:lnTo>
                    <a:pt x="12" y="28"/>
                  </a:lnTo>
                  <a:lnTo>
                    <a:pt x="15" y="1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60" name="Freeform 336"/>
            <p:cNvSpPr>
              <a:spLocks/>
            </p:cNvSpPr>
            <p:nvPr/>
          </p:nvSpPr>
          <p:spPr bwMode="auto">
            <a:xfrm>
              <a:off x="5149" y="2329"/>
              <a:ext cx="3" cy="3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0"/>
                </a:cxn>
                <a:cxn ang="0">
                  <a:pos x="1" y="66"/>
                </a:cxn>
                <a:cxn ang="0">
                  <a:pos x="0" y="93"/>
                </a:cxn>
                <a:cxn ang="0">
                  <a:pos x="0" y="93"/>
                </a:cxn>
                <a:cxn ang="0">
                  <a:pos x="0" y="95"/>
                </a:cxn>
                <a:cxn ang="0">
                  <a:pos x="1" y="96"/>
                </a:cxn>
                <a:cxn ang="0">
                  <a:pos x="1" y="95"/>
                </a:cxn>
                <a:cxn ang="0">
                  <a:pos x="3" y="90"/>
                </a:cxn>
                <a:cxn ang="0">
                  <a:pos x="3" y="90"/>
                </a:cxn>
                <a:cxn ang="0">
                  <a:pos x="3" y="68"/>
                </a:cxn>
                <a:cxn ang="0">
                  <a:pos x="5" y="37"/>
                </a:cxn>
                <a:cxn ang="0">
                  <a:pos x="8" y="1"/>
                </a:cxn>
                <a:cxn ang="0">
                  <a:pos x="8" y="1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" h="96">
                  <a:moveTo>
                    <a:pt x="5" y="0"/>
                  </a:moveTo>
                  <a:lnTo>
                    <a:pt x="5" y="0"/>
                  </a:lnTo>
                  <a:lnTo>
                    <a:pt x="1" y="66"/>
                  </a:lnTo>
                  <a:lnTo>
                    <a:pt x="0" y="93"/>
                  </a:lnTo>
                  <a:lnTo>
                    <a:pt x="0" y="93"/>
                  </a:lnTo>
                  <a:lnTo>
                    <a:pt x="0" y="95"/>
                  </a:lnTo>
                  <a:lnTo>
                    <a:pt x="1" y="96"/>
                  </a:lnTo>
                  <a:lnTo>
                    <a:pt x="1" y="95"/>
                  </a:lnTo>
                  <a:lnTo>
                    <a:pt x="3" y="90"/>
                  </a:lnTo>
                  <a:lnTo>
                    <a:pt x="3" y="90"/>
                  </a:lnTo>
                  <a:lnTo>
                    <a:pt x="3" y="68"/>
                  </a:lnTo>
                  <a:lnTo>
                    <a:pt x="5" y="37"/>
                  </a:lnTo>
                  <a:lnTo>
                    <a:pt x="8" y="1"/>
                  </a:lnTo>
                  <a:lnTo>
                    <a:pt x="8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61" name="Freeform 337"/>
            <p:cNvSpPr>
              <a:spLocks/>
            </p:cNvSpPr>
            <p:nvPr/>
          </p:nvSpPr>
          <p:spPr bwMode="auto">
            <a:xfrm>
              <a:off x="5151" y="2330"/>
              <a:ext cx="4" cy="31"/>
            </a:xfrm>
            <a:custGeom>
              <a:avLst/>
              <a:gdLst/>
              <a:ahLst/>
              <a:cxnLst>
                <a:cxn ang="0">
                  <a:pos x="9" y="1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3" y="1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1" y="7"/>
                </a:cxn>
                <a:cxn ang="0">
                  <a:pos x="3" y="8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9" y="13"/>
                </a:cxn>
                <a:cxn ang="0">
                  <a:pos x="9" y="13"/>
                </a:cxn>
                <a:cxn ang="0">
                  <a:pos x="5" y="68"/>
                </a:cxn>
                <a:cxn ang="0">
                  <a:pos x="3" y="86"/>
                </a:cxn>
                <a:cxn ang="0">
                  <a:pos x="3" y="86"/>
                </a:cxn>
                <a:cxn ang="0">
                  <a:pos x="5" y="89"/>
                </a:cxn>
                <a:cxn ang="0">
                  <a:pos x="7" y="91"/>
                </a:cxn>
                <a:cxn ang="0">
                  <a:pos x="8" y="92"/>
                </a:cxn>
                <a:cxn ang="0">
                  <a:pos x="9" y="92"/>
                </a:cxn>
                <a:cxn ang="0">
                  <a:pos x="10" y="90"/>
                </a:cxn>
                <a:cxn ang="0">
                  <a:pos x="11" y="88"/>
                </a:cxn>
                <a:cxn ang="0">
                  <a:pos x="11" y="88"/>
                </a:cxn>
                <a:cxn ang="0">
                  <a:pos x="11" y="36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9" y="1"/>
                </a:cxn>
                <a:cxn ang="0">
                  <a:pos x="9" y="1"/>
                </a:cxn>
                <a:cxn ang="0">
                  <a:pos x="9" y="1"/>
                </a:cxn>
              </a:cxnLst>
              <a:rect l="0" t="0" r="r" b="b"/>
              <a:pathLst>
                <a:path w="12" h="92">
                  <a:moveTo>
                    <a:pt x="9" y="1"/>
                  </a:moveTo>
                  <a:lnTo>
                    <a:pt x="9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7"/>
                  </a:lnTo>
                  <a:lnTo>
                    <a:pt x="3" y="8"/>
                  </a:lnTo>
                  <a:lnTo>
                    <a:pt x="8" y="8"/>
                  </a:lnTo>
                  <a:lnTo>
                    <a:pt x="8" y="8"/>
                  </a:lnTo>
                  <a:lnTo>
                    <a:pt x="9" y="13"/>
                  </a:lnTo>
                  <a:lnTo>
                    <a:pt x="9" y="13"/>
                  </a:lnTo>
                  <a:lnTo>
                    <a:pt x="5" y="68"/>
                  </a:lnTo>
                  <a:lnTo>
                    <a:pt x="3" y="86"/>
                  </a:lnTo>
                  <a:lnTo>
                    <a:pt x="3" y="86"/>
                  </a:lnTo>
                  <a:lnTo>
                    <a:pt x="5" y="89"/>
                  </a:lnTo>
                  <a:lnTo>
                    <a:pt x="7" y="91"/>
                  </a:lnTo>
                  <a:lnTo>
                    <a:pt x="8" y="92"/>
                  </a:lnTo>
                  <a:lnTo>
                    <a:pt x="9" y="92"/>
                  </a:lnTo>
                  <a:lnTo>
                    <a:pt x="10" y="90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11" y="36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9" y="1"/>
                  </a:lnTo>
                  <a:lnTo>
                    <a:pt x="9" y="1"/>
                  </a:lnTo>
                  <a:lnTo>
                    <a:pt x="9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62" name="Freeform 338"/>
            <p:cNvSpPr>
              <a:spLocks/>
            </p:cNvSpPr>
            <p:nvPr/>
          </p:nvSpPr>
          <p:spPr bwMode="auto">
            <a:xfrm>
              <a:off x="4987" y="2283"/>
              <a:ext cx="76" cy="49"/>
            </a:xfrm>
            <a:custGeom>
              <a:avLst/>
              <a:gdLst/>
              <a:ahLst/>
              <a:cxnLst>
                <a:cxn ang="0">
                  <a:pos x="2" y="143"/>
                </a:cxn>
                <a:cxn ang="0">
                  <a:pos x="2" y="143"/>
                </a:cxn>
                <a:cxn ang="0">
                  <a:pos x="28" y="129"/>
                </a:cxn>
                <a:cxn ang="0">
                  <a:pos x="59" y="111"/>
                </a:cxn>
                <a:cxn ang="0">
                  <a:pos x="91" y="92"/>
                </a:cxn>
                <a:cxn ang="0">
                  <a:pos x="125" y="71"/>
                </a:cxn>
                <a:cxn ang="0">
                  <a:pos x="157" y="50"/>
                </a:cxn>
                <a:cxn ang="0">
                  <a:pos x="185" y="31"/>
                </a:cxn>
                <a:cxn ang="0">
                  <a:pos x="209" y="13"/>
                </a:cxn>
                <a:cxn ang="0">
                  <a:pos x="225" y="0"/>
                </a:cxn>
                <a:cxn ang="0">
                  <a:pos x="225" y="0"/>
                </a:cxn>
                <a:cxn ang="0">
                  <a:pos x="220" y="6"/>
                </a:cxn>
                <a:cxn ang="0">
                  <a:pos x="212" y="12"/>
                </a:cxn>
                <a:cxn ang="0">
                  <a:pos x="190" y="29"/>
                </a:cxn>
                <a:cxn ang="0">
                  <a:pos x="161" y="49"/>
                </a:cxn>
                <a:cxn ang="0">
                  <a:pos x="129" y="70"/>
                </a:cxn>
                <a:cxn ang="0">
                  <a:pos x="65" y="111"/>
                </a:cxn>
                <a:cxn ang="0">
                  <a:pos x="23" y="137"/>
                </a:cxn>
                <a:cxn ang="0">
                  <a:pos x="23" y="137"/>
                </a:cxn>
                <a:cxn ang="0">
                  <a:pos x="12" y="143"/>
                </a:cxn>
                <a:cxn ang="0">
                  <a:pos x="4" y="146"/>
                </a:cxn>
                <a:cxn ang="0">
                  <a:pos x="2" y="147"/>
                </a:cxn>
                <a:cxn ang="0">
                  <a:pos x="1" y="146"/>
                </a:cxn>
                <a:cxn ang="0">
                  <a:pos x="0" y="145"/>
                </a:cxn>
                <a:cxn ang="0">
                  <a:pos x="2" y="143"/>
                </a:cxn>
                <a:cxn ang="0">
                  <a:pos x="2" y="143"/>
                </a:cxn>
                <a:cxn ang="0">
                  <a:pos x="2" y="143"/>
                </a:cxn>
              </a:cxnLst>
              <a:rect l="0" t="0" r="r" b="b"/>
              <a:pathLst>
                <a:path w="225" h="147">
                  <a:moveTo>
                    <a:pt x="2" y="143"/>
                  </a:moveTo>
                  <a:lnTo>
                    <a:pt x="2" y="143"/>
                  </a:lnTo>
                  <a:lnTo>
                    <a:pt x="28" y="129"/>
                  </a:lnTo>
                  <a:lnTo>
                    <a:pt x="59" y="111"/>
                  </a:lnTo>
                  <a:lnTo>
                    <a:pt x="91" y="92"/>
                  </a:lnTo>
                  <a:lnTo>
                    <a:pt x="125" y="71"/>
                  </a:lnTo>
                  <a:lnTo>
                    <a:pt x="157" y="50"/>
                  </a:lnTo>
                  <a:lnTo>
                    <a:pt x="185" y="31"/>
                  </a:lnTo>
                  <a:lnTo>
                    <a:pt x="209" y="13"/>
                  </a:lnTo>
                  <a:lnTo>
                    <a:pt x="225" y="0"/>
                  </a:lnTo>
                  <a:lnTo>
                    <a:pt x="225" y="0"/>
                  </a:lnTo>
                  <a:lnTo>
                    <a:pt x="220" y="6"/>
                  </a:lnTo>
                  <a:lnTo>
                    <a:pt x="212" y="12"/>
                  </a:lnTo>
                  <a:lnTo>
                    <a:pt x="190" y="29"/>
                  </a:lnTo>
                  <a:lnTo>
                    <a:pt x="161" y="49"/>
                  </a:lnTo>
                  <a:lnTo>
                    <a:pt x="129" y="70"/>
                  </a:lnTo>
                  <a:lnTo>
                    <a:pt x="65" y="111"/>
                  </a:lnTo>
                  <a:lnTo>
                    <a:pt x="23" y="137"/>
                  </a:lnTo>
                  <a:lnTo>
                    <a:pt x="23" y="137"/>
                  </a:lnTo>
                  <a:lnTo>
                    <a:pt x="12" y="143"/>
                  </a:lnTo>
                  <a:lnTo>
                    <a:pt x="4" y="146"/>
                  </a:lnTo>
                  <a:lnTo>
                    <a:pt x="2" y="147"/>
                  </a:lnTo>
                  <a:lnTo>
                    <a:pt x="1" y="146"/>
                  </a:lnTo>
                  <a:lnTo>
                    <a:pt x="0" y="145"/>
                  </a:lnTo>
                  <a:lnTo>
                    <a:pt x="2" y="143"/>
                  </a:lnTo>
                  <a:lnTo>
                    <a:pt x="2" y="143"/>
                  </a:lnTo>
                  <a:lnTo>
                    <a:pt x="2" y="143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63" name="Freeform 339"/>
            <p:cNvSpPr>
              <a:spLocks/>
            </p:cNvSpPr>
            <p:nvPr/>
          </p:nvSpPr>
          <p:spPr bwMode="auto">
            <a:xfrm>
              <a:off x="4997" y="2278"/>
              <a:ext cx="77" cy="56"/>
            </a:xfrm>
            <a:custGeom>
              <a:avLst/>
              <a:gdLst/>
              <a:ahLst/>
              <a:cxnLst>
                <a:cxn ang="0">
                  <a:pos x="0" y="173"/>
                </a:cxn>
                <a:cxn ang="0">
                  <a:pos x="0" y="173"/>
                </a:cxn>
                <a:cxn ang="0">
                  <a:pos x="15" y="164"/>
                </a:cxn>
                <a:cxn ang="0">
                  <a:pos x="30" y="154"/>
                </a:cxn>
                <a:cxn ang="0">
                  <a:pos x="63" y="132"/>
                </a:cxn>
                <a:cxn ang="0">
                  <a:pos x="96" y="108"/>
                </a:cxn>
                <a:cxn ang="0">
                  <a:pos x="128" y="82"/>
                </a:cxn>
                <a:cxn ang="0">
                  <a:pos x="158" y="57"/>
                </a:cxn>
                <a:cxn ang="0">
                  <a:pos x="185" y="34"/>
                </a:cxn>
                <a:cxn ang="0">
                  <a:pos x="224" y="0"/>
                </a:cxn>
                <a:cxn ang="0">
                  <a:pos x="224" y="0"/>
                </a:cxn>
                <a:cxn ang="0">
                  <a:pos x="213" y="12"/>
                </a:cxn>
                <a:cxn ang="0">
                  <a:pos x="195" y="29"/>
                </a:cxn>
                <a:cxn ang="0">
                  <a:pos x="172" y="49"/>
                </a:cxn>
                <a:cxn ang="0">
                  <a:pos x="145" y="72"/>
                </a:cxn>
                <a:cxn ang="0">
                  <a:pos x="117" y="95"/>
                </a:cxn>
                <a:cxn ang="0">
                  <a:pos x="88" y="117"/>
                </a:cxn>
                <a:cxn ang="0">
                  <a:pos x="58" y="139"/>
                </a:cxn>
                <a:cxn ang="0">
                  <a:pos x="31" y="158"/>
                </a:cxn>
                <a:cxn ang="0">
                  <a:pos x="31" y="158"/>
                </a:cxn>
                <a:cxn ang="0">
                  <a:pos x="20" y="165"/>
                </a:cxn>
                <a:cxn ang="0">
                  <a:pos x="8" y="172"/>
                </a:cxn>
                <a:cxn ang="0">
                  <a:pos x="1" y="175"/>
                </a:cxn>
                <a:cxn ang="0">
                  <a:pos x="0" y="174"/>
                </a:cxn>
                <a:cxn ang="0">
                  <a:pos x="0" y="173"/>
                </a:cxn>
                <a:cxn ang="0">
                  <a:pos x="0" y="173"/>
                </a:cxn>
                <a:cxn ang="0">
                  <a:pos x="0" y="173"/>
                </a:cxn>
              </a:cxnLst>
              <a:rect l="0" t="0" r="r" b="b"/>
              <a:pathLst>
                <a:path w="224" h="175">
                  <a:moveTo>
                    <a:pt x="0" y="173"/>
                  </a:moveTo>
                  <a:lnTo>
                    <a:pt x="0" y="173"/>
                  </a:lnTo>
                  <a:lnTo>
                    <a:pt x="15" y="164"/>
                  </a:lnTo>
                  <a:lnTo>
                    <a:pt x="30" y="154"/>
                  </a:lnTo>
                  <a:lnTo>
                    <a:pt x="63" y="132"/>
                  </a:lnTo>
                  <a:lnTo>
                    <a:pt x="96" y="108"/>
                  </a:lnTo>
                  <a:lnTo>
                    <a:pt x="128" y="82"/>
                  </a:lnTo>
                  <a:lnTo>
                    <a:pt x="158" y="57"/>
                  </a:lnTo>
                  <a:lnTo>
                    <a:pt x="185" y="34"/>
                  </a:lnTo>
                  <a:lnTo>
                    <a:pt x="224" y="0"/>
                  </a:lnTo>
                  <a:lnTo>
                    <a:pt x="224" y="0"/>
                  </a:lnTo>
                  <a:lnTo>
                    <a:pt x="213" y="12"/>
                  </a:lnTo>
                  <a:lnTo>
                    <a:pt x="195" y="29"/>
                  </a:lnTo>
                  <a:lnTo>
                    <a:pt x="172" y="49"/>
                  </a:lnTo>
                  <a:lnTo>
                    <a:pt x="145" y="72"/>
                  </a:lnTo>
                  <a:lnTo>
                    <a:pt x="117" y="95"/>
                  </a:lnTo>
                  <a:lnTo>
                    <a:pt x="88" y="117"/>
                  </a:lnTo>
                  <a:lnTo>
                    <a:pt x="58" y="139"/>
                  </a:lnTo>
                  <a:lnTo>
                    <a:pt x="31" y="158"/>
                  </a:lnTo>
                  <a:lnTo>
                    <a:pt x="31" y="158"/>
                  </a:lnTo>
                  <a:lnTo>
                    <a:pt x="20" y="165"/>
                  </a:lnTo>
                  <a:lnTo>
                    <a:pt x="8" y="172"/>
                  </a:lnTo>
                  <a:lnTo>
                    <a:pt x="1" y="175"/>
                  </a:lnTo>
                  <a:lnTo>
                    <a:pt x="0" y="174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64" name="Freeform 340"/>
            <p:cNvSpPr>
              <a:spLocks/>
            </p:cNvSpPr>
            <p:nvPr/>
          </p:nvSpPr>
          <p:spPr bwMode="auto">
            <a:xfrm>
              <a:off x="5027" y="2313"/>
              <a:ext cx="18" cy="34"/>
            </a:xfrm>
            <a:custGeom>
              <a:avLst/>
              <a:gdLst/>
              <a:ahLst/>
              <a:cxnLst>
                <a:cxn ang="0">
                  <a:pos x="53" y="0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46" y="17"/>
                </a:cxn>
                <a:cxn ang="0">
                  <a:pos x="41" y="24"/>
                </a:cxn>
                <a:cxn ang="0">
                  <a:pos x="28" y="43"/>
                </a:cxn>
                <a:cxn ang="0">
                  <a:pos x="20" y="54"/>
                </a:cxn>
                <a:cxn ang="0">
                  <a:pos x="15" y="66"/>
                </a:cxn>
                <a:cxn ang="0">
                  <a:pos x="9" y="78"/>
                </a:cxn>
                <a:cxn ang="0">
                  <a:pos x="5" y="91"/>
                </a:cxn>
                <a:cxn ang="0">
                  <a:pos x="5" y="91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4" y="80"/>
                </a:cxn>
                <a:cxn ang="0">
                  <a:pos x="8" y="69"/>
                </a:cxn>
                <a:cxn ang="0">
                  <a:pos x="13" y="57"/>
                </a:cxn>
                <a:cxn ang="0">
                  <a:pos x="19" y="45"/>
                </a:cxn>
                <a:cxn ang="0">
                  <a:pos x="28" y="31"/>
                </a:cxn>
                <a:cxn ang="0">
                  <a:pos x="39" y="16"/>
                </a:cxn>
                <a:cxn ang="0">
                  <a:pos x="53" y="0"/>
                </a:cxn>
                <a:cxn ang="0">
                  <a:pos x="53" y="0"/>
                </a:cxn>
                <a:cxn ang="0">
                  <a:pos x="53" y="0"/>
                </a:cxn>
              </a:cxnLst>
              <a:rect l="0" t="0" r="r" b="b"/>
              <a:pathLst>
                <a:path w="53" h="98">
                  <a:moveTo>
                    <a:pt x="53" y="0"/>
                  </a:moveTo>
                  <a:lnTo>
                    <a:pt x="52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46" y="17"/>
                  </a:lnTo>
                  <a:lnTo>
                    <a:pt x="41" y="24"/>
                  </a:lnTo>
                  <a:lnTo>
                    <a:pt x="28" y="43"/>
                  </a:lnTo>
                  <a:lnTo>
                    <a:pt x="20" y="54"/>
                  </a:lnTo>
                  <a:lnTo>
                    <a:pt x="15" y="66"/>
                  </a:lnTo>
                  <a:lnTo>
                    <a:pt x="9" y="78"/>
                  </a:lnTo>
                  <a:lnTo>
                    <a:pt x="5" y="91"/>
                  </a:lnTo>
                  <a:lnTo>
                    <a:pt x="5" y="91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4" y="80"/>
                  </a:lnTo>
                  <a:lnTo>
                    <a:pt x="8" y="69"/>
                  </a:lnTo>
                  <a:lnTo>
                    <a:pt x="13" y="57"/>
                  </a:lnTo>
                  <a:lnTo>
                    <a:pt x="19" y="45"/>
                  </a:lnTo>
                  <a:lnTo>
                    <a:pt x="28" y="31"/>
                  </a:lnTo>
                  <a:lnTo>
                    <a:pt x="39" y="16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65" name="Freeform 341"/>
            <p:cNvSpPr>
              <a:spLocks/>
            </p:cNvSpPr>
            <p:nvPr/>
          </p:nvSpPr>
          <p:spPr bwMode="auto">
            <a:xfrm>
              <a:off x="5041" y="2299"/>
              <a:ext cx="21" cy="20"/>
            </a:xfrm>
            <a:custGeom>
              <a:avLst/>
              <a:gdLst/>
              <a:ahLst/>
              <a:cxnLst>
                <a:cxn ang="0">
                  <a:pos x="4" y="56"/>
                </a:cxn>
                <a:cxn ang="0">
                  <a:pos x="4" y="56"/>
                </a:cxn>
                <a:cxn ang="0">
                  <a:pos x="35" y="25"/>
                </a:cxn>
                <a:cxn ang="0">
                  <a:pos x="54" y="7"/>
                </a:cxn>
                <a:cxn ang="0">
                  <a:pos x="59" y="1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61" y="0"/>
                </a:cxn>
                <a:cxn ang="0">
                  <a:pos x="61" y="0"/>
                </a:cxn>
                <a:cxn ang="0">
                  <a:pos x="62" y="2"/>
                </a:cxn>
                <a:cxn ang="0">
                  <a:pos x="62" y="6"/>
                </a:cxn>
                <a:cxn ang="0">
                  <a:pos x="62" y="6"/>
                </a:cxn>
                <a:cxn ang="0">
                  <a:pos x="32" y="34"/>
                </a:cxn>
                <a:cxn ang="0">
                  <a:pos x="10" y="51"/>
                </a:cxn>
                <a:cxn ang="0">
                  <a:pos x="4" y="57"/>
                </a:cxn>
                <a:cxn ang="0">
                  <a:pos x="1" y="58"/>
                </a:cxn>
                <a:cxn ang="0">
                  <a:pos x="0" y="58"/>
                </a:cxn>
                <a:cxn ang="0">
                  <a:pos x="0" y="58"/>
                </a:cxn>
                <a:cxn ang="0">
                  <a:pos x="1" y="56"/>
                </a:cxn>
                <a:cxn ang="0">
                  <a:pos x="2" y="56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4" y="56"/>
                </a:cxn>
              </a:cxnLst>
              <a:rect l="0" t="0" r="r" b="b"/>
              <a:pathLst>
                <a:path w="62" h="58">
                  <a:moveTo>
                    <a:pt x="4" y="56"/>
                  </a:moveTo>
                  <a:lnTo>
                    <a:pt x="4" y="56"/>
                  </a:lnTo>
                  <a:lnTo>
                    <a:pt x="35" y="25"/>
                  </a:lnTo>
                  <a:lnTo>
                    <a:pt x="54" y="7"/>
                  </a:lnTo>
                  <a:lnTo>
                    <a:pt x="59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2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32" y="34"/>
                  </a:lnTo>
                  <a:lnTo>
                    <a:pt x="10" y="51"/>
                  </a:lnTo>
                  <a:lnTo>
                    <a:pt x="4" y="57"/>
                  </a:lnTo>
                  <a:lnTo>
                    <a:pt x="1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" y="56"/>
                  </a:lnTo>
                  <a:lnTo>
                    <a:pt x="2" y="56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5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66" name="Freeform 342"/>
            <p:cNvSpPr>
              <a:spLocks/>
            </p:cNvSpPr>
            <p:nvPr/>
          </p:nvSpPr>
          <p:spPr bwMode="auto">
            <a:xfrm>
              <a:off x="4980" y="2327"/>
              <a:ext cx="66" cy="46"/>
            </a:xfrm>
            <a:custGeom>
              <a:avLst/>
              <a:gdLst/>
              <a:ahLst/>
              <a:cxnLst>
                <a:cxn ang="0">
                  <a:pos x="192" y="127"/>
                </a:cxn>
                <a:cxn ang="0">
                  <a:pos x="192" y="127"/>
                </a:cxn>
                <a:cxn ang="0">
                  <a:pos x="173" y="109"/>
                </a:cxn>
                <a:cxn ang="0">
                  <a:pos x="150" y="89"/>
                </a:cxn>
                <a:cxn ang="0">
                  <a:pos x="124" y="70"/>
                </a:cxn>
                <a:cxn ang="0">
                  <a:pos x="98" y="50"/>
                </a:cxn>
                <a:cxn ang="0">
                  <a:pos x="72" y="33"/>
                </a:cxn>
                <a:cxn ang="0">
                  <a:pos x="47" y="18"/>
                </a:cxn>
                <a:cxn ang="0">
                  <a:pos x="26" y="8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3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6" y="7"/>
                </a:cxn>
                <a:cxn ang="0">
                  <a:pos x="6" y="7"/>
                </a:cxn>
                <a:cxn ang="0">
                  <a:pos x="67" y="41"/>
                </a:cxn>
                <a:cxn ang="0">
                  <a:pos x="114" y="72"/>
                </a:cxn>
                <a:cxn ang="0">
                  <a:pos x="150" y="96"/>
                </a:cxn>
                <a:cxn ang="0">
                  <a:pos x="175" y="114"/>
                </a:cxn>
                <a:cxn ang="0">
                  <a:pos x="191" y="127"/>
                </a:cxn>
                <a:cxn ang="0">
                  <a:pos x="198" y="134"/>
                </a:cxn>
                <a:cxn ang="0">
                  <a:pos x="192" y="127"/>
                </a:cxn>
                <a:cxn ang="0">
                  <a:pos x="192" y="127"/>
                </a:cxn>
                <a:cxn ang="0">
                  <a:pos x="192" y="127"/>
                </a:cxn>
              </a:cxnLst>
              <a:rect l="0" t="0" r="r" b="b"/>
              <a:pathLst>
                <a:path w="198" h="134">
                  <a:moveTo>
                    <a:pt x="192" y="127"/>
                  </a:moveTo>
                  <a:lnTo>
                    <a:pt x="192" y="127"/>
                  </a:lnTo>
                  <a:lnTo>
                    <a:pt x="173" y="109"/>
                  </a:lnTo>
                  <a:lnTo>
                    <a:pt x="150" y="89"/>
                  </a:lnTo>
                  <a:lnTo>
                    <a:pt x="124" y="70"/>
                  </a:lnTo>
                  <a:lnTo>
                    <a:pt x="98" y="50"/>
                  </a:lnTo>
                  <a:lnTo>
                    <a:pt x="72" y="33"/>
                  </a:lnTo>
                  <a:lnTo>
                    <a:pt x="47" y="18"/>
                  </a:lnTo>
                  <a:lnTo>
                    <a:pt x="26" y="8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1" y="4"/>
                  </a:lnTo>
                  <a:lnTo>
                    <a:pt x="6" y="7"/>
                  </a:lnTo>
                  <a:lnTo>
                    <a:pt x="6" y="7"/>
                  </a:lnTo>
                  <a:lnTo>
                    <a:pt x="67" y="41"/>
                  </a:lnTo>
                  <a:lnTo>
                    <a:pt x="114" y="72"/>
                  </a:lnTo>
                  <a:lnTo>
                    <a:pt x="150" y="96"/>
                  </a:lnTo>
                  <a:lnTo>
                    <a:pt x="175" y="114"/>
                  </a:lnTo>
                  <a:lnTo>
                    <a:pt x="191" y="127"/>
                  </a:lnTo>
                  <a:lnTo>
                    <a:pt x="198" y="134"/>
                  </a:lnTo>
                  <a:lnTo>
                    <a:pt x="192" y="127"/>
                  </a:lnTo>
                  <a:lnTo>
                    <a:pt x="192" y="127"/>
                  </a:lnTo>
                  <a:lnTo>
                    <a:pt x="192" y="12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67" name="Freeform 343"/>
            <p:cNvSpPr>
              <a:spLocks/>
            </p:cNvSpPr>
            <p:nvPr/>
          </p:nvSpPr>
          <p:spPr bwMode="auto">
            <a:xfrm>
              <a:off x="5004" y="2334"/>
              <a:ext cx="21" cy="11"/>
            </a:xfrm>
            <a:custGeom>
              <a:avLst/>
              <a:gdLst/>
              <a:ahLst/>
              <a:cxnLst>
                <a:cxn ang="0">
                  <a:pos x="62" y="29"/>
                </a:cxn>
                <a:cxn ang="0">
                  <a:pos x="62" y="29"/>
                </a:cxn>
                <a:cxn ang="0">
                  <a:pos x="63" y="24"/>
                </a:cxn>
                <a:cxn ang="0">
                  <a:pos x="62" y="20"/>
                </a:cxn>
                <a:cxn ang="0">
                  <a:pos x="59" y="16"/>
                </a:cxn>
                <a:cxn ang="0">
                  <a:pos x="56" y="13"/>
                </a:cxn>
                <a:cxn ang="0">
                  <a:pos x="56" y="13"/>
                </a:cxn>
                <a:cxn ang="0">
                  <a:pos x="53" y="10"/>
                </a:cxn>
                <a:cxn ang="0">
                  <a:pos x="49" y="8"/>
                </a:cxn>
                <a:cxn ang="0">
                  <a:pos x="37" y="4"/>
                </a:cxn>
                <a:cxn ang="0">
                  <a:pos x="25" y="1"/>
                </a:cxn>
                <a:cxn ang="0">
                  <a:pos x="20" y="0"/>
                </a:cxn>
                <a:cxn ang="0">
                  <a:pos x="15" y="1"/>
                </a:cxn>
                <a:cxn ang="0">
                  <a:pos x="15" y="1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6"/>
                </a:cxn>
                <a:cxn ang="0">
                  <a:pos x="1" y="6"/>
                </a:cxn>
                <a:cxn ang="0">
                  <a:pos x="4" y="6"/>
                </a:cxn>
                <a:cxn ang="0">
                  <a:pos x="19" y="6"/>
                </a:cxn>
                <a:cxn ang="0">
                  <a:pos x="27" y="7"/>
                </a:cxn>
                <a:cxn ang="0">
                  <a:pos x="36" y="9"/>
                </a:cxn>
                <a:cxn ang="0">
                  <a:pos x="45" y="13"/>
                </a:cxn>
                <a:cxn ang="0">
                  <a:pos x="52" y="17"/>
                </a:cxn>
                <a:cxn ang="0">
                  <a:pos x="52" y="17"/>
                </a:cxn>
                <a:cxn ang="0">
                  <a:pos x="54" y="20"/>
                </a:cxn>
                <a:cxn ang="0">
                  <a:pos x="57" y="22"/>
                </a:cxn>
                <a:cxn ang="0">
                  <a:pos x="59" y="29"/>
                </a:cxn>
                <a:cxn ang="0">
                  <a:pos x="59" y="29"/>
                </a:cxn>
                <a:cxn ang="0">
                  <a:pos x="60" y="31"/>
                </a:cxn>
                <a:cxn ang="0">
                  <a:pos x="61" y="30"/>
                </a:cxn>
                <a:cxn ang="0">
                  <a:pos x="62" y="29"/>
                </a:cxn>
                <a:cxn ang="0">
                  <a:pos x="62" y="29"/>
                </a:cxn>
                <a:cxn ang="0">
                  <a:pos x="62" y="29"/>
                </a:cxn>
              </a:cxnLst>
              <a:rect l="0" t="0" r="r" b="b"/>
              <a:pathLst>
                <a:path w="63" h="31">
                  <a:moveTo>
                    <a:pt x="62" y="29"/>
                  </a:moveTo>
                  <a:lnTo>
                    <a:pt x="62" y="29"/>
                  </a:lnTo>
                  <a:lnTo>
                    <a:pt x="63" y="24"/>
                  </a:lnTo>
                  <a:lnTo>
                    <a:pt x="62" y="20"/>
                  </a:lnTo>
                  <a:lnTo>
                    <a:pt x="59" y="16"/>
                  </a:lnTo>
                  <a:lnTo>
                    <a:pt x="56" y="13"/>
                  </a:lnTo>
                  <a:lnTo>
                    <a:pt x="56" y="13"/>
                  </a:lnTo>
                  <a:lnTo>
                    <a:pt x="53" y="10"/>
                  </a:lnTo>
                  <a:lnTo>
                    <a:pt x="49" y="8"/>
                  </a:lnTo>
                  <a:lnTo>
                    <a:pt x="37" y="4"/>
                  </a:lnTo>
                  <a:lnTo>
                    <a:pt x="25" y="1"/>
                  </a:lnTo>
                  <a:lnTo>
                    <a:pt x="20" y="0"/>
                  </a:lnTo>
                  <a:lnTo>
                    <a:pt x="15" y="1"/>
                  </a:lnTo>
                  <a:lnTo>
                    <a:pt x="15" y="1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6"/>
                  </a:lnTo>
                  <a:lnTo>
                    <a:pt x="4" y="6"/>
                  </a:lnTo>
                  <a:lnTo>
                    <a:pt x="19" y="6"/>
                  </a:lnTo>
                  <a:lnTo>
                    <a:pt x="27" y="7"/>
                  </a:lnTo>
                  <a:lnTo>
                    <a:pt x="36" y="9"/>
                  </a:lnTo>
                  <a:lnTo>
                    <a:pt x="45" y="13"/>
                  </a:lnTo>
                  <a:lnTo>
                    <a:pt x="52" y="17"/>
                  </a:lnTo>
                  <a:lnTo>
                    <a:pt x="52" y="17"/>
                  </a:lnTo>
                  <a:lnTo>
                    <a:pt x="54" y="20"/>
                  </a:lnTo>
                  <a:lnTo>
                    <a:pt x="57" y="22"/>
                  </a:lnTo>
                  <a:lnTo>
                    <a:pt x="59" y="29"/>
                  </a:lnTo>
                  <a:lnTo>
                    <a:pt x="59" y="29"/>
                  </a:lnTo>
                  <a:lnTo>
                    <a:pt x="60" y="31"/>
                  </a:lnTo>
                  <a:lnTo>
                    <a:pt x="61" y="30"/>
                  </a:lnTo>
                  <a:lnTo>
                    <a:pt x="62" y="29"/>
                  </a:lnTo>
                  <a:lnTo>
                    <a:pt x="62" y="29"/>
                  </a:lnTo>
                  <a:lnTo>
                    <a:pt x="62" y="29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68" name="Freeform 344"/>
            <p:cNvSpPr>
              <a:spLocks/>
            </p:cNvSpPr>
            <p:nvPr/>
          </p:nvSpPr>
          <p:spPr bwMode="auto">
            <a:xfrm>
              <a:off x="5016" y="2339"/>
              <a:ext cx="4" cy="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17"/>
                </a:cxn>
                <a:cxn ang="0">
                  <a:pos x="2" y="19"/>
                </a:cxn>
                <a:cxn ang="0">
                  <a:pos x="8" y="11"/>
                </a:cxn>
                <a:cxn ang="0">
                  <a:pos x="17" y="8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7" h="19">
                  <a:moveTo>
                    <a:pt x="11" y="0"/>
                  </a:moveTo>
                  <a:lnTo>
                    <a:pt x="0" y="17"/>
                  </a:lnTo>
                  <a:lnTo>
                    <a:pt x="2" y="19"/>
                  </a:lnTo>
                  <a:lnTo>
                    <a:pt x="8" y="11"/>
                  </a:lnTo>
                  <a:lnTo>
                    <a:pt x="17" y="8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69" name="Freeform 345"/>
            <p:cNvSpPr>
              <a:spLocks/>
            </p:cNvSpPr>
            <p:nvPr/>
          </p:nvSpPr>
          <p:spPr bwMode="auto">
            <a:xfrm>
              <a:off x="5027" y="2343"/>
              <a:ext cx="13" cy="10"/>
            </a:xfrm>
            <a:custGeom>
              <a:avLst/>
              <a:gdLst/>
              <a:ahLst/>
              <a:cxnLst>
                <a:cxn ang="0">
                  <a:pos x="35" y="26"/>
                </a:cxn>
                <a:cxn ang="0">
                  <a:pos x="35" y="26"/>
                </a:cxn>
                <a:cxn ang="0">
                  <a:pos x="36" y="22"/>
                </a:cxn>
                <a:cxn ang="0">
                  <a:pos x="36" y="19"/>
                </a:cxn>
                <a:cxn ang="0">
                  <a:pos x="35" y="17"/>
                </a:cxn>
                <a:cxn ang="0">
                  <a:pos x="32" y="15"/>
                </a:cxn>
                <a:cxn ang="0">
                  <a:pos x="29" y="10"/>
                </a:cxn>
                <a:cxn ang="0">
                  <a:pos x="25" y="7"/>
                </a:cxn>
                <a:cxn ang="0">
                  <a:pos x="25" y="7"/>
                </a:cxn>
                <a:cxn ang="0">
                  <a:pos x="23" y="5"/>
                </a:cxn>
                <a:cxn ang="0">
                  <a:pos x="17" y="3"/>
                </a:cxn>
                <a:cxn ang="0">
                  <a:pos x="11" y="1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3" y="2"/>
                </a:cxn>
                <a:cxn ang="0">
                  <a:pos x="6" y="2"/>
                </a:cxn>
                <a:cxn ang="0">
                  <a:pos x="10" y="4"/>
                </a:cxn>
                <a:cxn ang="0">
                  <a:pos x="15" y="6"/>
                </a:cxn>
                <a:cxn ang="0">
                  <a:pos x="20" y="11"/>
                </a:cxn>
                <a:cxn ang="0">
                  <a:pos x="20" y="11"/>
                </a:cxn>
                <a:cxn ang="0">
                  <a:pos x="24" y="15"/>
                </a:cxn>
                <a:cxn ang="0">
                  <a:pos x="25" y="17"/>
                </a:cxn>
                <a:cxn ang="0">
                  <a:pos x="28" y="23"/>
                </a:cxn>
                <a:cxn ang="0">
                  <a:pos x="28" y="23"/>
                </a:cxn>
                <a:cxn ang="0">
                  <a:pos x="29" y="25"/>
                </a:cxn>
                <a:cxn ang="0">
                  <a:pos x="31" y="26"/>
                </a:cxn>
                <a:cxn ang="0">
                  <a:pos x="35" y="26"/>
                </a:cxn>
                <a:cxn ang="0">
                  <a:pos x="35" y="26"/>
                </a:cxn>
                <a:cxn ang="0">
                  <a:pos x="35" y="26"/>
                </a:cxn>
              </a:cxnLst>
              <a:rect l="0" t="0" r="r" b="b"/>
              <a:pathLst>
                <a:path w="36" h="26">
                  <a:moveTo>
                    <a:pt x="35" y="26"/>
                  </a:moveTo>
                  <a:lnTo>
                    <a:pt x="35" y="26"/>
                  </a:lnTo>
                  <a:lnTo>
                    <a:pt x="36" y="22"/>
                  </a:lnTo>
                  <a:lnTo>
                    <a:pt x="36" y="19"/>
                  </a:lnTo>
                  <a:lnTo>
                    <a:pt x="35" y="17"/>
                  </a:lnTo>
                  <a:lnTo>
                    <a:pt x="32" y="15"/>
                  </a:lnTo>
                  <a:lnTo>
                    <a:pt x="29" y="10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3" y="5"/>
                  </a:lnTo>
                  <a:lnTo>
                    <a:pt x="17" y="3"/>
                  </a:lnTo>
                  <a:lnTo>
                    <a:pt x="11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2"/>
                  </a:lnTo>
                  <a:lnTo>
                    <a:pt x="6" y="2"/>
                  </a:lnTo>
                  <a:lnTo>
                    <a:pt x="10" y="4"/>
                  </a:lnTo>
                  <a:lnTo>
                    <a:pt x="15" y="6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4" y="15"/>
                  </a:lnTo>
                  <a:lnTo>
                    <a:pt x="25" y="17"/>
                  </a:lnTo>
                  <a:lnTo>
                    <a:pt x="28" y="23"/>
                  </a:lnTo>
                  <a:lnTo>
                    <a:pt x="28" y="23"/>
                  </a:lnTo>
                  <a:lnTo>
                    <a:pt x="29" y="25"/>
                  </a:lnTo>
                  <a:lnTo>
                    <a:pt x="31" y="26"/>
                  </a:lnTo>
                  <a:lnTo>
                    <a:pt x="35" y="26"/>
                  </a:lnTo>
                  <a:lnTo>
                    <a:pt x="35" y="26"/>
                  </a:lnTo>
                  <a:lnTo>
                    <a:pt x="35" y="2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70" name="Freeform 346"/>
            <p:cNvSpPr>
              <a:spLocks/>
            </p:cNvSpPr>
            <p:nvPr/>
          </p:nvSpPr>
          <p:spPr bwMode="auto">
            <a:xfrm>
              <a:off x="5041" y="2341"/>
              <a:ext cx="4" cy="1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0" y="31"/>
                </a:cxn>
                <a:cxn ang="0">
                  <a:pos x="2" y="23"/>
                </a:cxn>
                <a:cxn ang="0">
                  <a:pos x="6" y="14"/>
                </a:cxn>
                <a:cxn ang="0">
                  <a:pos x="10" y="7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14" y="7"/>
                </a:cxn>
                <a:cxn ang="0">
                  <a:pos x="14" y="10"/>
                </a:cxn>
                <a:cxn ang="0">
                  <a:pos x="15" y="11"/>
                </a:cxn>
                <a:cxn ang="0">
                  <a:pos x="15" y="11"/>
                </a:cxn>
                <a:cxn ang="0">
                  <a:pos x="15" y="11"/>
                </a:cxn>
                <a:cxn ang="0">
                  <a:pos x="13" y="13"/>
                </a:cxn>
                <a:cxn ang="0">
                  <a:pos x="10" y="15"/>
                </a:cxn>
                <a:cxn ang="0">
                  <a:pos x="8" y="17"/>
                </a:cxn>
                <a:cxn ang="0">
                  <a:pos x="7" y="20"/>
                </a:cxn>
                <a:cxn ang="0">
                  <a:pos x="3" y="31"/>
                </a:cxn>
                <a:cxn ang="0">
                  <a:pos x="3" y="31"/>
                </a:cxn>
                <a:cxn ang="0">
                  <a:pos x="2" y="33"/>
                </a:cxn>
                <a:cxn ang="0">
                  <a:pos x="1" y="33"/>
                </a:cxn>
                <a:cxn ang="0">
                  <a:pos x="0" y="31"/>
                </a:cxn>
                <a:cxn ang="0">
                  <a:pos x="0" y="31"/>
                </a:cxn>
                <a:cxn ang="0">
                  <a:pos x="0" y="31"/>
                </a:cxn>
              </a:cxnLst>
              <a:rect l="0" t="0" r="r" b="b"/>
              <a:pathLst>
                <a:path w="15" h="33">
                  <a:moveTo>
                    <a:pt x="0" y="31"/>
                  </a:moveTo>
                  <a:lnTo>
                    <a:pt x="0" y="31"/>
                  </a:lnTo>
                  <a:lnTo>
                    <a:pt x="2" y="23"/>
                  </a:lnTo>
                  <a:lnTo>
                    <a:pt x="6" y="14"/>
                  </a:lnTo>
                  <a:lnTo>
                    <a:pt x="10" y="7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4" y="7"/>
                  </a:lnTo>
                  <a:lnTo>
                    <a:pt x="14" y="10"/>
                  </a:lnTo>
                  <a:lnTo>
                    <a:pt x="15" y="11"/>
                  </a:lnTo>
                  <a:lnTo>
                    <a:pt x="15" y="11"/>
                  </a:lnTo>
                  <a:lnTo>
                    <a:pt x="15" y="11"/>
                  </a:lnTo>
                  <a:lnTo>
                    <a:pt x="13" y="13"/>
                  </a:lnTo>
                  <a:lnTo>
                    <a:pt x="10" y="15"/>
                  </a:lnTo>
                  <a:lnTo>
                    <a:pt x="8" y="17"/>
                  </a:lnTo>
                  <a:lnTo>
                    <a:pt x="7" y="20"/>
                  </a:lnTo>
                  <a:lnTo>
                    <a:pt x="3" y="31"/>
                  </a:lnTo>
                  <a:lnTo>
                    <a:pt x="3" y="31"/>
                  </a:lnTo>
                  <a:lnTo>
                    <a:pt x="2" y="33"/>
                  </a:lnTo>
                  <a:lnTo>
                    <a:pt x="1" y="33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71" name="Freeform 347"/>
            <p:cNvSpPr>
              <a:spLocks/>
            </p:cNvSpPr>
            <p:nvPr/>
          </p:nvSpPr>
          <p:spPr bwMode="auto">
            <a:xfrm>
              <a:off x="5055" y="2346"/>
              <a:ext cx="28" cy="11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26"/>
                </a:cxn>
                <a:cxn ang="0">
                  <a:pos x="0" y="24"/>
                </a:cxn>
                <a:cxn ang="0">
                  <a:pos x="0" y="20"/>
                </a:cxn>
                <a:cxn ang="0">
                  <a:pos x="1" y="12"/>
                </a:cxn>
                <a:cxn ang="0">
                  <a:pos x="2" y="9"/>
                </a:cxn>
                <a:cxn ang="0">
                  <a:pos x="4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9" y="1"/>
                </a:cxn>
                <a:cxn ang="0">
                  <a:pos x="19" y="0"/>
                </a:cxn>
                <a:cxn ang="0">
                  <a:pos x="29" y="1"/>
                </a:cxn>
                <a:cxn ang="0">
                  <a:pos x="38" y="3"/>
                </a:cxn>
                <a:cxn ang="0">
                  <a:pos x="45" y="7"/>
                </a:cxn>
                <a:cxn ang="0">
                  <a:pos x="45" y="7"/>
                </a:cxn>
                <a:cxn ang="0">
                  <a:pos x="50" y="9"/>
                </a:cxn>
                <a:cxn ang="0">
                  <a:pos x="58" y="14"/>
                </a:cxn>
                <a:cxn ang="0">
                  <a:pos x="69" y="22"/>
                </a:cxn>
                <a:cxn ang="0">
                  <a:pos x="83" y="34"/>
                </a:cxn>
                <a:cxn ang="0">
                  <a:pos x="83" y="34"/>
                </a:cxn>
                <a:cxn ang="0">
                  <a:pos x="82" y="36"/>
                </a:cxn>
                <a:cxn ang="0">
                  <a:pos x="82" y="36"/>
                </a:cxn>
                <a:cxn ang="0">
                  <a:pos x="82" y="36"/>
                </a:cxn>
                <a:cxn ang="0">
                  <a:pos x="71" y="28"/>
                </a:cxn>
                <a:cxn ang="0">
                  <a:pos x="63" y="23"/>
                </a:cxn>
                <a:cxn ang="0">
                  <a:pos x="53" y="16"/>
                </a:cxn>
                <a:cxn ang="0">
                  <a:pos x="41" y="11"/>
                </a:cxn>
                <a:cxn ang="0">
                  <a:pos x="30" y="8"/>
                </a:cxn>
                <a:cxn ang="0">
                  <a:pos x="25" y="7"/>
                </a:cxn>
                <a:cxn ang="0">
                  <a:pos x="19" y="7"/>
                </a:cxn>
                <a:cxn ang="0">
                  <a:pos x="15" y="7"/>
                </a:cxn>
                <a:cxn ang="0">
                  <a:pos x="9" y="9"/>
                </a:cxn>
                <a:cxn ang="0">
                  <a:pos x="9" y="9"/>
                </a:cxn>
                <a:cxn ang="0">
                  <a:pos x="7" y="10"/>
                </a:cxn>
                <a:cxn ang="0">
                  <a:pos x="6" y="12"/>
                </a:cxn>
                <a:cxn ang="0">
                  <a:pos x="6" y="16"/>
                </a:cxn>
                <a:cxn ang="0">
                  <a:pos x="6" y="22"/>
                </a:cxn>
                <a:cxn ang="0">
                  <a:pos x="6" y="24"/>
                </a:cxn>
                <a:cxn ang="0">
                  <a:pos x="5" y="26"/>
                </a:cxn>
                <a:cxn ang="0">
                  <a:pos x="5" y="26"/>
                </a:cxn>
                <a:cxn ang="0">
                  <a:pos x="4" y="27"/>
                </a:cxn>
                <a:cxn ang="0">
                  <a:pos x="3" y="27"/>
                </a:cxn>
                <a:cxn ang="0">
                  <a:pos x="1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83" h="36">
                  <a:moveTo>
                    <a:pt x="1" y="26"/>
                  </a:moveTo>
                  <a:lnTo>
                    <a:pt x="1" y="26"/>
                  </a:lnTo>
                  <a:lnTo>
                    <a:pt x="0" y="24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2" y="9"/>
                  </a:lnTo>
                  <a:lnTo>
                    <a:pt x="4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9" y="1"/>
                  </a:lnTo>
                  <a:lnTo>
                    <a:pt x="19" y="0"/>
                  </a:lnTo>
                  <a:lnTo>
                    <a:pt x="29" y="1"/>
                  </a:lnTo>
                  <a:lnTo>
                    <a:pt x="38" y="3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50" y="9"/>
                  </a:lnTo>
                  <a:lnTo>
                    <a:pt x="58" y="14"/>
                  </a:lnTo>
                  <a:lnTo>
                    <a:pt x="69" y="22"/>
                  </a:lnTo>
                  <a:lnTo>
                    <a:pt x="83" y="34"/>
                  </a:lnTo>
                  <a:lnTo>
                    <a:pt x="83" y="34"/>
                  </a:lnTo>
                  <a:lnTo>
                    <a:pt x="82" y="36"/>
                  </a:lnTo>
                  <a:lnTo>
                    <a:pt x="82" y="36"/>
                  </a:lnTo>
                  <a:lnTo>
                    <a:pt x="82" y="36"/>
                  </a:lnTo>
                  <a:lnTo>
                    <a:pt x="71" y="28"/>
                  </a:lnTo>
                  <a:lnTo>
                    <a:pt x="63" y="23"/>
                  </a:lnTo>
                  <a:lnTo>
                    <a:pt x="53" y="16"/>
                  </a:lnTo>
                  <a:lnTo>
                    <a:pt x="41" y="11"/>
                  </a:lnTo>
                  <a:lnTo>
                    <a:pt x="30" y="8"/>
                  </a:lnTo>
                  <a:lnTo>
                    <a:pt x="25" y="7"/>
                  </a:lnTo>
                  <a:lnTo>
                    <a:pt x="19" y="7"/>
                  </a:lnTo>
                  <a:lnTo>
                    <a:pt x="15" y="7"/>
                  </a:lnTo>
                  <a:lnTo>
                    <a:pt x="9" y="9"/>
                  </a:lnTo>
                  <a:lnTo>
                    <a:pt x="9" y="9"/>
                  </a:lnTo>
                  <a:lnTo>
                    <a:pt x="7" y="10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6" y="22"/>
                  </a:lnTo>
                  <a:lnTo>
                    <a:pt x="6" y="24"/>
                  </a:lnTo>
                  <a:lnTo>
                    <a:pt x="5" y="26"/>
                  </a:lnTo>
                  <a:lnTo>
                    <a:pt x="5" y="26"/>
                  </a:lnTo>
                  <a:lnTo>
                    <a:pt x="4" y="27"/>
                  </a:lnTo>
                  <a:lnTo>
                    <a:pt x="3" y="27"/>
                  </a:lnTo>
                  <a:lnTo>
                    <a:pt x="1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72" name="Freeform 348"/>
            <p:cNvSpPr>
              <a:spLocks/>
            </p:cNvSpPr>
            <p:nvPr/>
          </p:nvSpPr>
          <p:spPr bwMode="auto">
            <a:xfrm>
              <a:off x="5067" y="2347"/>
              <a:ext cx="0" cy="8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0" y="23"/>
                </a:cxn>
                <a:cxn ang="0">
                  <a:pos x="2" y="25"/>
                </a:cxn>
                <a:cxn ang="0">
                  <a:pos x="4" y="0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4" h="25">
                  <a:moveTo>
                    <a:pt x="1" y="1"/>
                  </a:moveTo>
                  <a:lnTo>
                    <a:pt x="0" y="23"/>
                  </a:lnTo>
                  <a:lnTo>
                    <a:pt x="2" y="25"/>
                  </a:lnTo>
                  <a:lnTo>
                    <a:pt x="4" y="0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73" name="Freeform 349"/>
            <p:cNvSpPr>
              <a:spLocks/>
            </p:cNvSpPr>
            <p:nvPr/>
          </p:nvSpPr>
          <p:spPr bwMode="auto">
            <a:xfrm>
              <a:off x="5069" y="2348"/>
              <a:ext cx="0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7"/>
                </a:cxn>
                <a:cxn ang="0">
                  <a:pos x="1" y="17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7">
                  <a:moveTo>
                    <a:pt x="0" y="0"/>
                  </a:moveTo>
                  <a:lnTo>
                    <a:pt x="0" y="17"/>
                  </a:lnTo>
                  <a:lnTo>
                    <a:pt x="1" y="17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74" name="Freeform 350"/>
            <p:cNvSpPr>
              <a:spLocks/>
            </p:cNvSpPr>
            <p:nvPr/>
          </p:nvSpPr>
          <p:spPr bwMode="auto">
            <a:xfrm>
              <a:off x="5071" y="2348"/>
              <a:ext cx="3" cy="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1"/>
                </a:cxn>
                <a:cxn ang="0">
                  <a:pos x="2" y="22"/>
                </a:cxn>
                <a:cxn ang="0">
                  <a:pos x="4" y="2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4" h="22">
                  <a:moveTo>
                    <a:pt x="1" y="0"/>
                  </a:moveTo>
                  <a:lnTo>
                    <a:pt x="0" y="21"/>
                  </a:lnTo>
                  <a:lnTo>
                    <a:pt x="2" y="22"/>
                  </a:lnTo>
                  <a:lnTo>
                    <a:pt x="4" y="2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75" name="Freeform 351"/>
            <p:cNvSpPr>
              <a:spLocks/>
            </p:cNvSpPr>
            <p:nvPr/>
          </p:nvSpPr>
          <p:spPr bwMode="auto">
            <a:xfrm>
              <a:off x="5075" y="2351"/>
              <a:ext cx="1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9"/>
                </a:cxn>
                <a:cxn ang="0">
                  <a:pos x="2" y="20"/>
                </a:cxn>
                <a:cxn ang="0">
                  <a:pos x="3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0">
                  <a:moveTo>
                    <a:pt x="0" y="0"/>
                  </a:moveTo>
                  <a:lnTo>
                    <a:pt x="1" y="19"/>
                  </a:lnTo>
                  <a:lnTo>
                    <a:pt x="2" y="20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76" name="Freeform 352"/>
            <p:cNvSpPr>
              <a:spLocks/>
            </p:cNvSpPr>
            <p:nvPr/>
          </p:nvSpPr>
          <p:spPr bwMode="auto">
            <a:xfrm>
              <a:off x="5072" y="2348"/>
              <a:ext cx="4" cy="6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0" y="12"/>
                </a:cxn>
                <a:cxn ang="0">
                  <a:pos x="3" y="11"/>
                </a:cxn>
                <a:cxn ang="0">
                  <a:pos x="6" y="10"/>
                </a:cxn>
                <a:cxn ang="0">
                  <a:pos x="9" y="11"/>
                </a:cxn>
                <a:cxn ang="0">
                  <a:pos x="11" y="13"/>
                </a:cxn>
                <a:cxn ang="0">
                  <a:pos x="11" y="13"/>
                </a:cxn>
                <a:cxn ang="0">
                  <a:pos x="12" y="6"/>
                </a:cxn>
                <a:cxn ang="0">
                  <a:pos x="1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2" h="13">
                  <a:moveTo>
                    <a:pt x="0" y="12"/>
                  </a:moveTo>
                  <a:lnTo>
                    <a:pt x="0" y="12"/>
                  </a:lnTo>
                  <a:lnTo>
                    <a:pt x="3" y="11"/>
                  </a:lnTo>
                  <a:lnTo>
                    <a:pt x="6" y="10"/>
                  </a:lnTo>
                  <a:lnTo>
                    <a:pt x="9" y="11"/>
                  </a:lnTo>
                  <a:lnTo>
                    <a:pt x="11" y="13"/>
                  </a:lnTo>
                  <a:lnTo>
                    <a:pt x="11" y="13"/>
                  </a:lnTo>
                  <a:lnTo>
                    <a:pt x="12" y="6"/>
                  </a:lnTo>
                  <a:lnTo>
                    <a:pt x="1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77" name="Freeform 353"/>
            <p:cNvSpPr>
              <a:spLocks/>
            </p:cNvSpPr>
            <p:nvPr/>
          </p:nvSpPr>
          <p:spPr bwMode="auto">
            <a:xfrm>
              <a:off x="5096" y="2350"/>
              <a:ext cx="32" cy="11"/>
            </a:xfrm>
            <a:custGeom>
              <a:avLst/>
              <a:gdLst/>
              <a:ahLst/>
              <a:cxnLst>
                <a:cxn ang="0">
                  <a:pos x="1" y="24"/>
                </a:cxn>
                <a:cxn ang="0">
                  <a:pos x="1" y="24"/>
                </a:cxn>
                <a:cxn ang="0">
                  <a:pos x="0" y="21"/>
                </a:cxn>
                <a:cxn ang="0">
                  <a:pos x="0" y="18"/>
                </a:cxn>
                <a:cxn ang="0">
                  <a:pos x="2" y="14"/>
                </a:cxn>
                <a:cxn ang="0">
                  <a:pos x="6" y="10"/>
                </a:cxn>
                <a:cxn ang="0">
                  <a:pos x="9" y="7"/>
                </a:cxn>
                <a:cxn ang="0">
                  <a:pos x="13" y="4"/>
                </a:cxn>
                <a:cxn ang="0">
                  <a:pos x="18" y="1"/>
                </a:cxn>
                <a:cxn ang="0">
                  <a:pos x="21" y="0"/>
                </a:cxn>
                <a:cxn ang="0">
                  <a:pos x="21" y="0"/>
                </a:cxn>
                <a:cxn ang="0">
                  <a:pos x="32" y="0"/>
                </a:cxn>
                <a:cxn ang="0">
                  <a:pos x="43" y="1"/>
                </a:cxn>
                <a:cxn ang="0">
                  <a:pos x="52" y="3"/>
                </a:cxn>
                <a:cxn ang="0">
                  <a:pos x="61" y="6"/>
                </a:cxn>
                <a:cxn ang="0">
                  <a:pos x="61" y="6"/>
                </a:cxn>
                <a:cxn ang="0">
                  <a:pos x="72" y="11"/>
                </a:cxn>
                <a:cxn ang="0">
                  <a:pos x="82" y="18"/>
                </a:cxn>
                <a:cxn ang="0">
                  <a:pos x="96" y="29"/>
                </a:cxn>
                <a:cxn ang="0">
                  <a:pos x="96" y="29"/>
                </a:cxn>
                <a:cxn ang="0">
                  <a:pos x="96" y="31"/>
                </a:cxn>
                <a:cxn ang="0">
                  <a:pos x="96" y="31"/>
                </a:cxn>
                <a:cxn ang="0">
                  <a:pos x="96" y="31"/>
                </a:cxn>
                <a:cxn ang="0">
                  <a:pos x="85" y="24"/>
                </a:cxn>
                <a:cxn ang="0">
                  <a:pos x="77" y="20"/>
                </a:cxn>
                <a:cxn ang="0">
                  <a:pos x="67" y="14"/>
                </a:cxn>
                <a:cxn ang="0">
                  <a:pos x="56" y="10"/>
                </a:cxn>
                <a:cxn ang="0">
                  <a:pos x="43" y="7"/>
                </a:cxn>
                <a:cxn ang="0">
                  <a:pos x="30" y="6"/>
                </a:cxn>
                <a:cxn ang="0">
                  <a:pos x="22" y="7"/>
                </a:cxn>
                <a:cxn ang="0">
                  <a:pos x="15" y="8"/>
                </a:cxn>
                <a:cxn ang="0">
                  <a:pos x="15" y="8"/>
                </a:cxn>
                <a:cxn ang="0">
                  <a:pos x="13" y="8"/>
                </a:cxn>
                <a:cxn ang="0">
                  <a:pos x="11" y="10"/>
                </a:cxn>
                <a:cxn ang="0">
                  <a:pos x="9" y="13"/>
                </a:cxn>
                <a:cxn ang="0">
                  <a:pos x="8" y="19"/>
                </a:cxn>
                <a:cxn ang="0">
                  <a:pos x="7" y="24"/>
                </a:cxn>
                <a:cxn ang="0">
                  <a:pos x="7" y="24"/>
                </a:cxn>
                <a:cxn ang="0">
                  <a:pos x="6" y="25"/>
                </a:cxn>
                <a:cxn ang="0">
                  <a:pos x="4" y="25"/>
                </a:cxn>
                <a:cxn ang="0">
                  <a:pos x="1" y="24"/>
                </a:cxn>
                <a:cxn ang="0">
                  <a:pos x="1" y="24"/>
                </a:cxn>
                <a:cxn ang="0">
                  <a:pos x="1" y="24"/>
                </a:cxn>
              </a:cxnLst>
              <a:rect l="0" t="0" r="r" b="b"/>
              <a:pathLst>
                <a:path w="96" h="31">
                  <a:moveTo>
                    <a:pt x="1" y="24"/>
                  </a:moveTo>
                  <a:lnTo>
                    <a:pt x="1" y="24"/>
                  </a:lnTo>
                  <a:lnTo>
                    <a:pt x="0" y="21"/>
                  </a:lnTo>
                  <a:lnTo>
                    <a:pt x="0" y="18"/>
                  </a:lnTo>
                  <a:lnTo>
                    <a:pt x="2" y="14"/>
                  </a:lnTo>
                  <a:lnTo>
                    <a:pt x="6" y="10"/>
                  </a:lnTo>
                  <a:lnTo>
                    <a:pt x="9" y="7"/>
                  </a:lnTo>
                  <a:lnTo>
                    <a:pt x="13" y="4"/>
                  </a:lnTo>
                  <a:lnTo>
                    <a:pt x="18" y="1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32" y="0"/>
                  </a:lnTo>
                  <a:lnTo>
                    <a:pt x="43" y="1"/>
                  </a:lnTo>
                  <a:lnTo>
                    <a:pt x="52" y="3"/>
                  </a:lnTo>
                  <a:lnTo>
                    <a:pt x="61" y="6"/>
                  </a:lnTo>
                  <a:lnTo>
                    <a:pt x="61" y="6"/>
                  </a:lnTo>
                  <a:lnTo>
                    <a:pt x="72" y="11"/>
                  </a:lnTo>
                  <a:lnTo>
                    <a:pt x="82" y="18"/>
                  </a:lnTo>
                  <a:lnTo>
                    <a:pt x="96" y="29"/>
                  </a:lnTo>
                  <a:lnTo>
                    <a:pt x="96" y="29"/>
                  </a:lnTo>
                  <a:lnTo>
                    <a:pt x="96" y="31"/>
                  </a:lnTo>
                  <a:lnTo>
                    <a:pt x="96" y="31"/>
                  </a:lnTo>
                  <a:lnTo>
                    <a:pt x="96" y="31"/>
                  </a:lnTo>
                  <a:lnTo>
                    <a:pt x="85" y="24"/>
                  </a:lnTo>
                  <a:lnTo>
                    <a:pt x="77" y="20"/>
                  </a:lnTo>
                  <a:lnTo>
                    <a:pt x="67" y="14"/>
                  </a:lnTo>
                  <a:lnTo>
                    <a:pt x="56" y="10"/>
                  </a:lnTo>
                  <a:lnTo>
                    <a:pt x="43" y="7"/>
                  </a:lnTo>
                  <a:lnTo>
                    <a:pt x="30" y="6"/>
                  </a:lnTo>
                  <a:lnTo>
                    <a:pt x="22" y="7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3" y="8"/>
                  </a:lnTo>
                  <a:lnTo>
                    <a:pt x="11" y="10"/>
                  </a:lnTo>
                  <a:lnTo>
                    <a:pt x="9" y="13"/>
                  </a:lnTo>
                  <a:lnTo>
                    <a:pt x="8" y="19"/>
                  </a:lnTo>
                  <a:lnTo>
                    <a:pt x="7" y="24"/>
                  </a:lnTo>
                  <a:lnTo>
                    <a:pt x="7" y="24"/>
                  </a:lnTo>
                  <a:lnTo>
                    <a:pt x="6" y="25"/>
                  </a:lnTo>
                  <a:lnTo>
                    <a:pt x="4" y="25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1" y="2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78" name="Freeform 354"/>
            <p:cNvSpPr>
              <a:spLocks/>
            </p:cNvSpPr>
            <p:nvPr/>
          </p:nvSpPr>
          <p:spPr bwMode="auto">
            <a:xfrm>
              <a:off x="5104" y="2353"/>
              <a:ext cx="3" cy="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4"/>
                </a:cxn>
                <a:cxn ang="0">
                  <a:pos x="2" y="25"/>
                </a:cxn>
                <a:cxn ang="0">
                  <a:pos x="4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25">
                  <a:moveTo>
                    <a:pt x="2" y="0"/>
                  </a:moveTo>
                  <a:lnTo>
                    <a:pt x="0" y="24"/>
                  </a:lnTo>
                  <a:lnTo>
                    <a:pt x="2" y="25"/>
                  </a:lnTo>
                  <a:lnTo>
                    <a:pt x="4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79" name="Freeform 355"/>
            <p:cNvSpPr>
              <a:spLocks/>
            </p:cNvSpPr>
            <p:nvPr/>
          </p:nvSpPr>
          <p:spPr bwMode="auto">
            <a:xfrm>
              <a:off x="5109" y="2353"/>
              <a:ext cx="1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4"/>
                </a:cxn>
                <a:cxn ang="0">
                  <a:pos x="1" y="25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25">
                  <a:moveTo>
                    <a:pt x="0" y="0"/>
                  </a:moveTo>
                  <a:lnTo>
                    <a:pt x="0" y="24"/>
                  </a:lnTo>
                  <a:lnTo>
                    <a:pt x="1" y="25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80" name="Freeform 356"/>
            <p:cNvSpPr>
              <a:spLocks/>
            </p:cNvSpPr>
            <p:nvPr/>
          </p:nvSpPr>
          <p:spPr bwMode="auto">
            <a:xfrm>
              <a:off x="5123" y="2355"/>
              <a:ext cx="0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"/>
                </a:cxn>
                <a:cxn ang="0">
                  <a:pos x="1" y="13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3">
                  <a:moveTo>
                    <a:pt x="0" y="0"/>
                  </a:moveTo>
                  <a:lnTo>
                    <a:pt x="0" y="13"/>
                  </a:lnTo>
                  <a:lnTo>
                    <a:pt x="1" y="13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81" name="Freeform 357"/>
            <p:cNvSpPr>
              <a:spLocks/>
            </p:cNvSpPr>
            <p:nvPr/>
          </p:nvSpPr>
          <p:spPr bwMode="auto">
            <a:xfrm>
              <a:off x="5111" y="2353"/>
              <a:ext cx="4" cy="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9"/>
                </a:cxn>
                <a:cxn ang="0">
                  <a:pos x="7" y="22"/>
                </a:cxn>
                <a:cxn ang="0">
                  <a:pos x="9" y="1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9" h="22">
                  <a:moveTo>
                    <a:pt x="1" y="0"/>
                  </a:moveTo>
                  <a:lnTo>
                    <a:pt x="0" y="19"/>
                  </a:lnTo>
                  <a:lnTo>
                    <a:pt x="7" y="22"/>
                  </a:lnTo>
                  <a:lnTo>
                    <a:pt x="9" y="1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82" name="Freeform 358"/>
            <p:cNvSpPr>
              <a:spLocks/>
            </p:cNvSpPr>
            <p:nvPr/>
          </p:nvSpPr>
          <p:spPr bwMode="auto">
            <a:xfrm>
              <a:off x="5117" y="2354"/>
              <a:ext cx="1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9"/>
                </a:cxn>
                <a:cxn ang="0">
                  <a:pos x="6" y="20"/>
                </a:cxn>
                <a:cxn ang="0">
                  <a:pos x="7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" h="20">
                  <a:moveTo>
                    <a:pt x="0" y="0"/>
                  </a:moveTo>
                  <a:lnTo>
                    <a:pt x="1" y="19"/>
                  </a:lnTo>
                  <a:lnTo>
                    <a:pt x="6" y="20"/>
                  </a:lnTo>
                  <a:lnTo>
                    <a:pt x="7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83" name="Freeform 359"/>
            <p:cNvSpPr>
              <a:spLocks/>
            </p:cNvSpPr>
            <p:nvPr/>
          </p:nvSpPr>
          <p:spPr bwMode="auto">
            <a:xfrm>
              <a:off x="5102" y="2353"/>
              <a:ext cx="1" cy="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3"/>
                </a:cxn>
                <a:cxn ang="0">
                  <a:pos x="3" y="24"/>
                </a:cxn>
                <a:cxn ang="0">
                  <a:pos x="4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4" h="24">
                  <a:moveTo>
                    <a:pt x="1" y="0"/>
                  </a:moveTo>
                  <a:lnTo>
                    <a:pt x="0" y="23"/>
                  </a:lnTo>
                  <a:lnTo>
                    <a:pt x="3" y="24"/>
                  </a:lnTo>
                  <a:lnTo>
                    <a:pt x="4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84" name="Freeform 360"/>
            <p:cNvSpPr>
              <a:spLocks/>
            </p:cNvSpPr>
            <p:nvPr/>
          </p:nvSpPr>
          <p:spPr bwMode="auto">
            <a:xfrm>
              <a:off x="5109" y="2353"/>
              <a:ext cx="4" cy="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13"/>
                </a:cxn>
                <a:cxn ang="0">
                  <a:pos x="3" y="12"/>
                </a:cxn>
                <a:cxn ang="0">
                  <a:pos x="6" y="12"/>
                </a:cxn>
                <a:cxn ang="0">
                  <a:pos x="9" y="13"/>
                </a:cxn>
                <a:cxn ang="0">
                  <a:pos x="11" y="14"/>
                </a:cxn>
                <a:cxn ang="0">
                  <a:pos x="11" y="14"/>
                </a:cxn>
                <a:cxn ang="0">
                  <a:pos x="12" y="5"/>
                </a:cxn>
                <a:cxn ang="0">
                  <a:pos x="1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12" h="14">
                  <a:moveTo>
                    <a:pt x="0" y="13"/>
                  </a:moveTo>
                  <a:lnTo>
                    <a:pt x="0" y="13"/>
                  </a:lnTo>
                  <a:lnTo>
                    <a:pt x="3" y="12"/>
                  </a:lnTo>
                  <a:lnTo>
                    <a:pt x="6" y="12"/>
                  </a:lnTo>
                  <a:lnTo>
                    <a:pt x="9" y="13"/>
                  </a:lnTo>
                  <a:lnTo>
                    <a:pt x="11" y="14"/>
                  </a:lnTo>
                  <a:lnTo>
                    <a:pt x="11" y="14"/>
                  </a:lnTo>
                  <a:lnTo>
                    <a:pt x="12" y="5"/>
                  </a:lnTo>
                  <a:lnTo>
                    <a:pt x="1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85" name="Freeform 361"/>
            <p:cNvSpPr>
              <a:spLocks/>
            </p:cNvSpPr>
            <p:nvPr/>
          </p:nvSpPr>
          <p:spPr bwMode="auto">
            <a:xfrm>
              <a:off x="4990" y="2332"/>
              <a:ext cx="207" cy="45"/>
            </a:xfrm>
            <a:custGeom>
              <a:avLst/>
              <a:gdLst/>
              <a:ahLst/>
              <a:cxnLst>
                <a:cxn ang="0">
                  <a:pos x="166" y="118"/>
                </a:cxn>
                <a:cxn ang="0">
                  <a:pos x="138" y="90"/>
                </a:cxn>
                <a:cxn ang="0">
                  <a:pos x="98" y="60"/>
                </a:cxn>
                <a:cxn ang="0">
                  <a:pos x="58" y="32"/>
                </a:cxn>
                <a:cxn ang="0">
                  <a:pos x="26" y="16"/>
                </a:cxn>
                <a:cxn ang="0">
                  <a:pos x="16" y="13"/>
                </a:cxn>
                <a:cxn ang="0">
                  <a:pos x="4" y="6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40" y="18"/>
                </a:cxn>
                <a:cxn ang="0">
                  <a:pos x="119" y="48"/>
                </a:cxn>
                <a:cxn ang="0">
                  <a:pos x="202" y="68"/>
                </a:cxn>
                <a:cxn ang="0">
                  <a:pos x="297" y="80"/>
                </a:cxn>
                <a:cxn ang="0">
                  <a:pos x="350" y="83"/>
                </a:cxn>
                <a:cxn ang="0">
                  <a:pos x="448" y="85"/>
                </a:cxn>
                <a:cxn ang="0">
                  <a:pos x="519" y="81"/>
                </a:cxn>
                <a:cxn ang="0">
                  <a:pos x="615" y="71"/>
                </a:cxn>
                <a:cxn ang="0">
                  <a:pos x="603" y="85"/>
                </a:cxn>
                <a:cxn ang="0">
                  <a:pos x="574" y="112"/>
                </a:cxn>
                <a:cxn ang="0">
                  <a:pos x="551" y="128"/>
                </a:cxn>
                <a:cxn ang="0">
                  <a:pos x="538" y="134"/>
                </a:cxn>
                <a:cxn ang="0">
                  <a:pos x="578" y="102"/>
                </a:cxn>
                <a:cxn ang="0">
                  <a:pos x="590" y="89"/>
                </a:cxn>
                <a:cxn ang="0">
                  <a:pos x="594" y="82"/>
                </a:cxn>
                <a:cxn ang="0">
                  <a:pos x="487" y="89"/>
                </a:cxn>
                <a:cxn ang="0">
                  <a:pos x="399" y="91"/>
                </a:cxn>
                <a:cxn ang="0">
                  <a:pos x="326" y="90"/>
                </a:cxn>
                <a:cxn ang="0">
                  <a:pos x="265" y="86"/>
                </a:cxn>
                <a:cxn ang="0">
                  <a:pos x="215" y="78"/>
                </a:cxn>
                <a:cxn ang="0">
                  <a:pos x="171" y="68"/>
                </a:cxn>
                <a:cxn ang="0">
                  <a:pos x="89" y="45"/>
                </a:cxn>
                <a:cxn ang="0">
                  <a:pos x="118" y="64"/>
                </a:cxn>
                <a:cxn ang="0">
                  <a:pos x="152" y="88"/>
                </a:cxn>
                <a:cxn ang="0">
                  <a:pos x="165" y="101"/>
                </a:cxn>
                <a:cxn ang="0">
                  <a:pos x="168" y="105"/>
                </a:cxn>
                <a:cxn ang="0">
                  <a:pos x="171" y="113"/>
                </a:cxn>
                <a:cxn ang="0">
                  <a:pos x="169" y="116"/>
                </a:cxn>
                <a:cxn ang="0">
                  <a:pos x="166" y="118"/>
                </a:cxn>
                <a:cxn ang="0">
                  <a:pos x="166" y="118"/>
                </a:cxn>
              </a:cxnLst>
              <a:rect l="0" t="0" r="r" b="b"/>
              <a:pathLst>
                <a:path w="615" h="134">
                  <a:moveTo>
                    <a:pt x="166" y="118"/>
                  </a:moveTo>
                  <a:lnTo>
                    <a:pt x="166" y="118"/>
                  </a:lnTo>
                  <a:lnTo>
                    <a:pt x="154" y="105"/>
                  </a:lnTo>
                  <a:lnTo>
                    <a:pt x="138" y="90"/>
                  </a:lnTo>
                  <a:lnTo>
                    <a:pt x="118" y="75"/>
                  </a:lnTo>
                  <a:lnTo>
                    <a:pt x="98" y="60"/>
                  </a:lnTo>
                  <a:lnTo>
                    <a:pt x="77" y="45"/>
                  </a:lnTo>
                  <a:lnTo>
                    <a:pt x="58" y="32"/>
                  </a:lnTo>
                  <a:lnTo>
                    <a:pt x="40" y="23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16" y="13"/>
                  </a:lnTo>
                  <a:lnTo>
                    <a:pt x="9" y="10"/>
                  </a:lnTo>
                  <a:lnTo>
                    <a:pt x="4" y="6"/>
                  </a:lnTo>
                  <a:lnTo>
                    <a:pt x="1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40" y="18"/>
                  </a:lnTo>
                  <a:lnTo>
                    <a:pt x="80" y="33"/>
                  </a:lnTo>
                  <a:lnTo>
                    <a:pt x="119" y="48"/>
                  </a:lnTo>
                  <a:lnTo>
                    <a:pt x="160" y="60"/>
                  </a:lnTo>
                  <a:lnTo>
                    <a:pt x="202" y="68"/>
                  </a:lnTo>
                  <a:lnTo>
                    <a:pt x="248" y="76"/>
                  </a:lnTo>
                  <a:lnTo>
                    <a:pt x="297" y="80"/>
                  </a:lnTo>
                  <a:lnTo>
                    <a:pt x="350" y="83"/>
                  </a:lnTo>
                  <a:lnTo>
                    <a:pt x="350" y="83"/>
                  </a:lnTo>
                  <a:lnTo>
                    <a:pt x="393" y="85"/>
                  </a:lnTo>
                  <a:lnTo>
                    <a:pt x="448" y="85"/>
                  </a:lnTo>
                  <a:lnTo>
                    <a:pt x="481" y="83"/>
                  </a:lnTo>
                  <a:lnTo>
                    <a:pt x="519" y="81"/>
                  </a:lnTo>
                  <a:lnTo>
                    <a:pt x="564" y="78"/>
                  </a:lnTo>
                  <a:lnTo>
                    <a:pt x="615" y="71"/>
                  </a:lnTo>
                  <a:lnTo>
                    <a:pt x="615" y="71"/>
                  </a:lnTo>
                  <a:lnTo>
                    <a:pt x="603" y="85"/>
                  </a:lnTo>
                  <a:lnTo>
                    <a:pt x="584" y="102"/>
                  </a:lnTo>
                  <a:lnTo>
                    <a:pt x="574" y="112"/>
                  </a:lnTo>
                  <a:lnTo>
                    <a:pt x="563" y="120"/>
                  </a:lnTo>
                  <a:lnTo>
                    <a:pt x="551" y="128"/>
                  </a:lnTo>
                  <a:lnTo>
                    <a:pt x="538" y="134"/>
                  </a:lnTo>
                  <a:lnTo>
                    <a:pt x="538" y="134"/>
                  </a:lnTo>
                  <a:lnTo>
                    <a:pt x="570" y="108"/>
                  </a:lnTo>
                  <a:lnTo>
                    <a:pt x="578" y="102"/>
                  </a:lnTo>
                  <a:lnTo>
                    <a:pt x="584" y="95"/>
                  </a:lnTo>
                  <a:lnTo>
                    <a:pt x="590" y="89"/>
                  </a:lnTo>
                  <a:lnTo>
                    <a:pt x="594" y="82"/>
                  </a:lnTo>
                  <a:lnTo>
                    <a:pt x="594" y="82"/>
                  </a:lnTo>
                  <a:lnTo>
                    <a:pt x="538" y="87"/>
                  </a:lnTo>
                  <a:lnTo>
                    <a:pt x="487" y="89"/>
                  </a:lnTo>
                  <a:lnTo>
                    <a:pt x="440" y="91"/>
                  </a:lnTo>
                  <a:lnTo>
                    <a:pt x="399" y="91"/>
                  </a:lnTo>
                  <a:lnTo>
                    <a:pt x="361" y="91"/>
                  </a:lnTo>
                  <a:lnTo>
                    <a:pt x="326" y="90"/>
                  </a:lnTo>
                  <a:lnTo>
                    <a:pt x="294" y="88"/>
                  </a:lnTo>
                  <a:lnTo>
                    <a:pt x="265" y="86"/>
                  </a:lnTo>
                  <a:lnTo>
                    <a:pt x="239" y="82"/>
                  </a:lnTo>
                  <a:lnTo>
                    <a:pt x="215" y="78"/>
                  </a:lnTo>
                  <a:lnTo>
                    <a:pt x="192" y="74"/>
                  </a:lnTo>
                  <a:lnTo>
                    <a:pt x="171" y="68"/>
                  </a:lnTo>
                  <a:lnTo>
                    <a:pt x="130" y="57"/>
                  </a:lnTo>
                  <a:lnTo>
                    <a:pt x="89" y="45"/>
                  </a:lnTo>
                  <a:lnTo>
                    <a:pt x="89" y="45"/>
                  </a:lnTo>
                  <a:lnTo>
                    <a:pt x="118" y="64"/>
                  </a:lnTo>
                  <a:lnTo>
                    <a:pt x="142" y="80"/>
                  </a:lnTo>
                  <a:lnTo>
                    <a:pt x="152" y="88"/>
                  </a:lnTo>
                  <a:lnTo>
                    <a:pt x="160" y="94"/>
                  </a:lnTo>
                  <a:lnTo>
                    <a:pt x="165" y="101"/>
                  </a:lnTo>
                  <a:lnTo>
                    <a:pt x="168" y="105"/>
                  </a:lnTo>
                  <a:lnTo>
                    <a:pt x="168" y="105"/>
                  </a:lnTo>
                  <a:lnTo>
                    <a:pt x="169" y="109"/>
                  </a:lnTo>
                  <a:lnTo>
                    <a:pt x="171" y="113"/>
                  </a:lnTo>
                  <a:lnTo>
                    <a:pt x="171" y="115"/>
                  </a:lnTo>
                  <a:lnTo>
                    <a:pt x="169" y="116"/>
                  </a:lnTo>
                  <a:lnTo>
                    <a:pt x="167" y="117"/>
                  </a:lnTo>
                  <a:lnTo>
                    <a:pt x="166" y="118"/>
                  </a:lnTo>
                  <a:lnTo>
                    <a:pt x="166" y="118"/>
                  </a:lnTo>
                  <a:lnTo>
                    <a:pt x="166" y="118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86" name="Freeform 362"/>
            <p:cNvSpPr>
              <a:spLocks/>
            </p:cNvSpPr>
            <p:nvPr/>
          </p:nvSpPr>
          <p:spPr bwMode="auto">
            <a:xfrm>
              <a:off x="5047" y="2354"/>
              <a:ext cx="15" cy="15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1" y="4"/>
                </a:cxn>
                <a:cxn ang="0">
                  <a:pos x="3" y="9"/>
                </a:cxn>
                <a:cxn ang="0">
                  <a:pos x="7" y="15"/>
                </a:cxn>
                <a:cxn ang="0">
                  <a:pos x="18" y="28"/>
                </a:cxn>
                <a:cxn ang="0">
                  <a:pos x="29" y="39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41" y="47"/>
                </a:cxn>
                <a:cxn ang="0">
                  <a:pos x="44" y="48"/>
                </a:cxn>
                <a:cxn ang="0">
                  <a:pos x="45" y="48"/>
                </a:cxn>
                <a:cxn ang="0">
                  <a:pos x="45" y="47"/>
                </a:cxn>
                <a:cxn ang="0">
                  <a:pos x="43" y="45"/>
                </a:cxn>
                <a:cxn ang="0">
                  <a:pos x="43" y="45"/>
                </a:cxn>
                <a:cxn ang="0">
                  <a:pos x="22" y="27"/>
                </a:cxn>
                <a:cxn ang="0">
                  <a:pos x="9" y="14"/>
                </a:cxn>
                <a:cxn ang="0">
                  <a:pos x="5" y="9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1" y="4"/>
                </a:cxn>
              </a:cxnLst>
              <a:rect l="0" t="0" r="r" b="b"/>
              <a:pathLst>
                <a:path w="45" h="48">
                  <a:moveTo>
                    <a:pt x="1" y="4"/>
                  </a:moveTo>
                  <a:lnTo>
                    <a:pt x="1" y="4"/>
                  </a:lnTo>
                  <a:lnTo>
                    <a:pt x="3" y="9"/>
                  </a:lnTo>
                  <a:lnTo>
                    <a:pt x="7" y="15"/>
                  </a:lnTo>
                  <a:lnTo>
                    <a:pt x="18" y="28"/>
                  </a:lnTo>
                  <a:lnTo>
                    <a:pt x="29" y="39"/>
                  </a:lnTo>
                  <a:lnTo>
                    <a:pt x="36" y="46"/>
                  </a:lnTo>
                  <a:lnTo>
                    <a:pt x="36" y="46"/>
                  </a:lnTo>
                  <a:lnTo>
                    <a:pt x="41" y="47"/>
                  </a:lnTo>
                  <a:lnTo>
                    <a:pt x="44" y="48"/>
                  </a:lnTo>
                  <a:lnTo>
                    <a:pt x="45" y="48"/>
                  </a:lnTo>
                  <a:lnTo>
                    <a:pt x="45" y="47"/>
                  </a:lnTo>
                  <a:lnTo>
                    <a:pt x="43" y="45"/>
                  </a:lnTo>
                  <a:lnTo>
                    <a:pt x="43" y="45"/>
                  </a:lnTo>
                  <a:lnTo>
                    <a:pt x="22" y="27"/>
                  </a:lnTo>
                  <a:lnTo>
                    <a:pt x="9" y="14"/>
                  </a:lnTo>
                  <a:lnTo>
                    <a:pt x="5" y="9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4"/>
                  </a:lnTo>
                  <a:lnTo>
                    <a:pt x="1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87" name="Freeform 363"/>
            <p:cNvSpPr>
              <a:spLocks/>
            </p:cNvSpPr>
            <p:nvPr/>
          </p:nvSpPr>
          <p:spPr bwMode="auto">
            <a:xfrm>
              <a:off x="5019" y="2346"/>
              <a:ext cx="83" cy="24"/>
            </a:xfrm>
            <a:custGeom>
              <a:avLst/>
              <a:gdLst/>
              <a:ahLst/>
              <a:cxnLst>
                <a:cxn ang="0">
                  <a:pos x="79" y="74"/>
                </a:cxn>
                <a:cxn ang="0">
                  <a:pos x="113" y="74"/>
                </a:cxn>
                <a:cxn ang="0">
                  <a:pos x="132" y="73"/>
                </a:cxn>
                <a:cxn ang="0">
                  <a:pos x="119" y="65"/>
                </a:cxn>
                <a:cxn ang="0">
                  <a:pos x="143" y="65"/>
                </a:cxn>
                <a:cxn ang="0">
                  <a:pos x="157" y="67"/>
                </a:cxn>
                <a:cxn ang="0">
                  <a:pos x="155" y="66"/>
                </a:cxn>
                <a:cxn ang="0">
                  <a:pos x="138" y="63"/>
                </a:cxn>
                <a:cxn ang="0">
                  <a:pos x="112" y="61"/>
                </a:cxn>
                <a:cxn ang="0">
                  <a:pos x="110" y="58"/>
                </a:cxn>
                <a:cxn ang="0">
                  <a:pos x="107" y="56"/>
                </a:cxn>
                <a:cxn ang="0">
                  <a:pos x="114" y="56"/>
                </a:cxn>
                <a:cxn ang="0">
                  <a:pos x="127" y="57"/>
                </a:cxn>
                <a:cxn ang="0">
                  <a:pos x="166" y="60"/>
                </a:cxn>
                <a:cxn ang="0">
                  <a:pos x="187" y="61"/>
                </a:cxn>
                <a:cxn ang="0">
                  <a:pos x="187" y="60"/>
                </a:cxn>
                <a:cxn ang="0">
                  <a:pos x="178" y="60"/>
                </a:cxn>
                <a:cxn ang="0">
                  <a:pos x="130" y="54"/>
                </a:cxn>
                <a:cxn ang="0">
                  <a:pos x="119" y="52"/>
                </a:cxn>
                <a:cxn ang="0">
                  <a:pos x="105" y="47"/>
                </a:cxn>
                <a:cxn ang="0">
                  <a:pos x="105" y="45"/>
                </a:cxn>
                <a:cxn ang="0">
                  <a:pos x="118" y="46"/>
                </a:cxn>
                <a:cxn ang="0">
                  <a:pos x="139" y="49"/>
                </a:cxn>
                <a:cxn ang="0">
                  <a:pos x="188" y="54"/>
                </a:cxn>
                <a:cxn ang="0">
                  <a:pos x="228" y="56"/>
                </a:cxn>
                <a:cxn ang="0">
                  <a:pos x="249" y="56"/>
                </a:cxn>
                <a:cxn ang="0">
                  <a:pos x="188" y="51"/>
                </a:cxn>
                <a:cxn ang="0">
                  <a:pos x="135" y="45"/>
                </a:cxn>
                <a:cxn ang="0">
                  <a:pos x="78" y="33"/>
                </a:cxn>
                <a:cxn ang="0">
                  <a:pos x="68" y="29"/>
                </a:cxn>
                <a:cxn ang="0">
                  <a:pos x="66" y="26"/>
                </a:cxn>
                <a:cxn ang="0">
                  <a:pos x="69" y="25"/>
                </a:cxn>
                <a:cxn ang="0">
                  <a:pos x="79" y="26"/>
                </a:cxn>
                <a:cxn ang="0">
                  <a:pos x="164" y="41"/>
                </a:cxn>
                <a:cxn ang="0">
                  <a:pos x="181" y="44"/>
                </a:cxn>
                <a:cxn ang="0">
                  <a:pos x="186" y="43"/>
                </a:cxn>
                <a:cxn ang="0">
                  <a:pos x="179" y="40"/>
                </a:cxn>
                <a:cxn ang="0">
                  <a:pos x="165" y="37"/>
                </a:cxn>
                <a:cxn ang="0">
                  <a:pos x="104" y="25"/>
                </a:cxn>
                <a:cxn ang="0">
                  <a:pos x="24" y="7"/>
                </a:cxn>
                <a:cxn ang="0">
                  <a:pos x="0" y="0"/>
                </a:cxn>
                <a:cxn ang="0">
                  <a:pos x="27" y="22"/>
                </a:cxn>
                <a:cxn ang="0">
                  <a:pos x="73" y="66"/>
                </a:cxn>
                <a:cxn ang="0">
                  <a:pos x="79" y="74"/>
                </a:cxn>
              </a:cxnLst>
              <a:rect l="0" t="0" r="r" b="b"/>
              <a:pathLst>
                <a:path w="249" h="75">
                  <a:moveTo>
                    <a:pt x="79" y="74"/>
                  </a:moveTo>
                  <a:lnTo>
                    <a:pt x="79" y="74"/>
                  </a:lnTo>
                  <a:lnTo>
                    <a:pt x="95" y="75"/>
                  </a:lnTo>
                  <a:lnTo>
                    <a:pt x="113" y="74"/>
                  </a:lnTo>
                  <a:lnTo>
                    <a:pt x="132" y="73"/>
                  </a:lnTo>
                  <a:lnTo>
                    <a:pt x="132" y="73"/>
                  </a:lnTo>
                  <a:lnTo>
                    <a:pt x="119" y="65"/>
                  </a:lnTo>
                  <a:lnTo>
                    <a:pt x="119" y="65"/>
                  </a:lnTo>
                  <a:lnTo>
                    <a:pt x="119" y="65"/>
                  </a:lnTo>
                  <a:lnTo>
                    <a:pt x="143" y="65"/>
                  </a:lnTo>
                  <a:lnTo>
                    <a:pt x="152" y="66"/>
                  </a:lnTo>
                  <a:lnTo>
                    <a:pt x="157" y="67"/>
                  </a:lnTo>
                  <a:lnTo>
                    <a:pt x="157" y="67"/>
                  </a:lnTo>
                  <a:lnTo>
                    <a:pt x="155" y="66"/>
                  </a:lnTo>
                  <a:lnTo>
                    <a:pt x="151" y="65"/>
                  </a:lnTo>
                  <a:lnTo>
                    <a:pt x="138" y="63"/>
                  </a:lnTo>
                  <a:lnTo>
                    <a:pt x="112" y="61"/>
                  </a:lnTo>
                  <a:lnTo>
                    <a:pt x="112" y="61"/>
                  </a:lnTo>
                  <a:lnTo>
                    <a:pt x="111" y="59"/>
                  </a:lnTo>
                  <a:lnTo>
                    <a:pt x="110" y="58"/>
                  </a:lnTo>
                  <a:lnTo>
                    <a:pt x="108" y="57"/>
                  </a:lnTo>
                  <a:lnTo>
                    <a:pt x="107" y="56"/>
                  </a:lnTo>
                  <a:lnTo>
                    <a:pt x="108" y="56"/>
                  </a:lnTo>
                  <a:lnTo>
                    <a:pt x="114" y="56"/>
                  </a:lnTo>
                  <a:lnTo>
                    <a:pt x="114" y="56"/>
                  </a:lnTo>
                  <a:lnTo>
                    <a:pt x="127" y="57"/>
                  </a:lnTo>
                  <a:lnTo>
                    <a:pt x="144" y="58"/>
                  </a:lnTo>
                  <a:lnTo>
                    <a:pt x="166" y="60"/>
                  </a:lnTo>
                  <a:lnTo>
                    <a:pt x="187" y="61"/>
                  </a:lnTo>
                  <a:lnTo>
                    <a:pt x="187" y="61"/>
                  </a:lnTo>
                  <a:lnTo>
                    <a:pt x="188" y="60"/>
                  </a:lnTo>
                  <a:lnTo>
                    <a:pt x="187" y="60"/>
                  </a:lnTo>
                  <a:lnTo>
                    <a:pt x="178" y="60"/>
                  </a:lnTo>
                  <a:lnTo>
                    <a:pt x="178" y="60"/>
                  </a:lnTo>
                  <a:lnTo>
                    <a:pt x="148" y="57"/>
                  </a:lnTo>
                  <a:lnTo>
                    <a:pt x="130" y="54"/>
                  </a:lnTo>
                  <a:lnTo>
                    <a:pt x="119" y="52"/>
                  </a:lnTo>
                  <a:lnTo>
                    <a:pt x="119" y="52"/>
                  </a:lnTo>
                  <a:lnTo>
                    <a:pt x="112" y="50"/>
                  </a:lnTo>
                  <a:lnTo>
                    <a:pt x="105" y="47"/>
                  </a:lnTo>
                  <a:lnTo>
                    <a:pt x="104" y="46"/>
                  </a:lnTo>
                  <a:lnTo>
                    <a:pt x="105" y="45"/>
                  </a:lnTo>
                  <a:lnTo>
                    <a:pt x="110" y="45"/>
                  </a:lnTo>
                  <a:lnTo>
                    <a:pt x="118" y="46"/>
                  </a:lnTo>
                  <a:lnTo>
                    <a:pt x="118" y="46"/>
                  </a:lnTo>
                  <a:lnTo>
                    <a:pt x="139" y="49"/>
                  </a:lnTo>
                  <a:lnTo>
                    <a:pt x="169" y="53"/>
                  </a:lnTo>
                  <a:lnTo>
                    <a:pt x="188" y="54"/>
                  </a:lnTo>
                  <a:lnTo>
                    <a:pt x="207" y="56"/>
                  </a:lnTo>
                  <a:lnTo>
                    <a:pt x="228" y="56"/>
                  </a:lnTo>
                  <a:lnTo>
                    <a:pt x="249" y="56"/>
                  </a:lnTo>
                  <a:lnTo>
                    <a:pt x="249" y="56"/>
                  </a:lnTo>
                  <a:lnTo>
                    <a:pt x="229" y="54"/>
                  </a:lnTo>
                  <a:lnTo>
                    <a:pt x="188" y="51"/>
                  </a:lnTo>
                  <a:lnTo>
                    <a:pt x="163" y="48"/>
                  </a:lnTo>
                  <a:lnTo>
                    <a:pt x="135" y="45"/>
                  </a:lnTo>
                  <a:lnTo>
                    <a:pt x="106" y="39"/>
                  </a:lnTo>
                  <a:lnTo>
                    <a:pt x="78" y="33"/>
                  </a:lnTo>
                  <a:lnTo>
                    <a:pt x="78" y="33"/>
                  </a:lnTo>
                  <a:lnTo>
                    <a:pt x="68" y="29"/>
                  </a:lnTo>
                  <a:lnTo>
                    <a:pt x="66" y="27"/>
                  </a:lnTo>
                  <a:lnTo>
                    <a:pt x="66" y="26"/>
                  </a:lnTo>
                  <a:lnTo>
                    <a:pt x="67" y="25"/>
                  </a:lnTo>
                  <a:lnTo>
                    <a:pt x="69" y="25"/>
                  </a:lnTo>
                  <a:lnTo>
                    <a:pt x="79" y="26"/>
                  </a:lnTo>
                  <a:lnTo>
                    <a:pt x="79" y="26"/>
                  </a:lnTo>
                  <a:lnTo>
                    <a:pt x="139" y="37"/>
                  </a:lnTo>
                  <a:lnTo>
                    <a:pt x="164" y="41"/>
                  </a:lnTo>
                  <a:lnTo>
                    <a:pt x="181" y="44"/>
                  </a:lnTo>
                  <a:lnTo>
                    <a:pt x="181" y="44"/>
                  </a:lnTo>
                  <a:lnTo>
                    <a:pt x="185" y="44"/>
                  </a:lnTo>
                  <a:lnTo>
                    <a:pt x="186" y="43"/>
                  </a:lnTo>
                  <a:lnTo>
                    <a:pt x="186" y="43"/>
                  </a:lnTo>
                  <a:lnTo>
                    <a:pt x="179" y="40"/>
                  </a:lnTo>
                  <a:lnTo>
                    <a:pt x="165" y="37"/>
                  </a:lnTo>
                  <a:lnTo>
                    <a:pt x="165" y="37"/>
                  </a:lnTo>
                  <a:lnTo>
                    <a:pt x="148" y="34"/>
                  </a:lnTo>
                  <a:lnTo>
                    <a:pt x="104" y="25"/>
                  </a:lnTo>
                  <a:lnTo>
                    <a:pt x="50" y="13"/>
                  </a:lnTo>
                  <a:lnTo>
                    <a:pt x="24" y="7"/>
                  </a:lnTo>
                  <a:lnTo>
                    <a:pt x="0" y="0"/>
                  </a:lnTo>
                  <a:lnTo>
                    <a:pt x="0" y="0"/>
                  </a:lnTo>
                  <a:lnTo>
                    <a:pt x="14" y="10"/>
                  </a:lnTo>
                  <a:lnTo>
                    <a:pt x="27" y="22"/>
                  </a:lnTo>
                  <a:lnTo>
                    <a:pt x="53" y="46"/>
                  </a:lnTo>
                  <a:lnTo>
                    <a:pt x="73" y="66"/>
                  </a:lnTo>
                  <a:lnTo>
                    <a:pt x="79" y="74"/>
                  </a:lnTo>
                  <a:lnTo>
                    <a:pt x="79" y="74"/>
                  </a:lnTo>
                  <a:lnTo>
                    <a:pt x="79" y="7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88" name="Freeform 364"/>
            <p:cNvSpPr>
              <a:spLocks/>
            </p:cNvSpPr>
            <p:nvPr/>
          </p:nvSpPr>
          <p:spPr bwMode="auto">
            <a:xfrm>
              <a:off x="5116" y="2355"/>
              <a:ext cx="78" cy="21"/>
            </a:xfrm>
            <a:custGeom>
              <a:avLst/>
              <a:gdLst/>
              <a:ahLst/>
              <a:cxnLst>
                <a:cxn ang="0">
                  <a:pos x="161" y="58"/>
                </a:cxn>
                <a:cxn ang="0">
                  <a:pos x="161" y="58"/>
                </a:cxn>
                <a:cxn ang="0">
                  <a:pos x="201" y="28"/>
                </a:cxn>
                <a:cxn ang="0">
                  <a:pos x="222" y="12"/>
                </a:cxn>
                <a:cxn ang="0">
                  <a:pos x="229" y="5"/>
                </a:cxn>
                <a:cxn ang="0">
                  <a:pos x="234" y="0"/>
                </a:cxn>
                <a:cxn ang="0">
                  <a:pos x="234" y="0"/>
                </a:cxn>
                <a:cxn ang="0">
                  <a:pos x="219" y="0"/>
                </a:cxn>
                <a:cxn ang="0">
                  <a:pos x="198" y="2"/>
                </a:cxn>
                <a:cxn ang="0">
                  <a:pos x="141" y="8"/>
                </a:cxn>
                <a:cxn ang="0">
                  <a:pos x="78" y="14"/>
                </a:cxn>
                <a:cxn ang="0">
                  <a:pos x="48" y="16"/>
                </a:cxn>
                <a:cxn ang="0">
                  <a:pos x="21" y="17"/>
                </a:cxn>
                <a:cxn ang="0">
                  <a:pos x="21" y="17"/>
                </a:cxn>
                <a:cxn ang="0">
                  <a:pos x="10" y="17"/>
                </a:cxn>
                <a:cxn ang="0">
                  <a:pos x="2" y="18"/>
                </a:cxn>
                <a:cxn ang="0">
                  <a:pos x="0" y="19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4" y="23"/>
                </a:cxn>
                <a:cxn ang="0">
                  <a:pos x="10" y="25"/>
                </a:cxn>
                <a:cxn ang="0">
                  <a:pos x="28" y="29"/>
                </a:cxn>
                <a:cxn ang="0">
                  <a:pos x="52" y="32"/>
                </a:cxn>
                <a:cxn ang="0">
                  <a:pos x="77" y="36"/>
                </a:cxn>
                <a:cxn ang="0">
                  <a:pos x="102" y="37"/>
                </a:cxn>
                <a:cxn ang="0">
                  <a:pos x="113" y="37"/>
                </a:cxn>
                <a:cxn ang="0">
                  <a:pos x="122" y="37"/>
                </a:cxn>
                <a:cxn ang="0">
                  <a:pos x="122" y="37"/>
                </a:cxn>
                <a:cxn ang="0">
                  <a:pos x="119" y="42"/>
                </a:cxn>
                <a:cxn ang="0">
                  <a:pos x="118" y="46"/>
                </a:cxn>
                <a:cxn ang="0">
                  <a:pos x="117" y="50"/>
                </a:cxn>
                <a:cxn ang="0">
                  <a:pos x="118" y="52"/>
                </a:cxn>
                <a:cxn ang="0">
                  <a:pos x="119" y="54"/>
                </a:cxn>
                <a:cxn ang="0">
                  <a:pos x="122" y="55"/>
                </a:cxn>
                <a:cxn ang="0">
                  <a:pos x="127" y="56"/>
                </a:cxn>
                <a:cxn ang="0">
                  <a:pos x="132" y="55"/>
                </a:cxn>
                <a:cxn ang="0">
                  <a:pos x="137" y="54"/>
                </a:cxn>
                <a:cxn ang="0">
                  <a:pos x="139" y="54"/>
                </a:cxn>
                <a:cxn ang="0">
                  <a:pos x="137" y="55"/>
                </a:cxn>
                <a:cxn ang="0">
                  <a:pos x="137" y="55"/>
                </a:cxn>
                <a:cxn ang="0">
                  <a:pos x="136" y="56"/>
                </a:cxn>
                <a:cxn ang="0">
                  <a:pos x="137" y="57"/>
                </a:cxn>
                <a:cxn ang="0">
                  <a:pos x="138" y="57"/>
                </a:cxn>
                <a:cxn ang="0">
                  <a:pos x="142" y="56"/>
                </a:cxn>
                <a:cxn ang="0">
                  <a:pos x="142" y="56"/>
                </a:cxn>
                <a:cxn ang="0">
                  <a:pos x="147" y="54"/>
                </a:cxn>
                <a:cxn ang="0">
                  <a:pos x="149" y="53"/>
                </a:cxn>
                <a:cxn ang="0">
                  <a:pos x="152" y="53"/>
                </a:cxn>
                <a:cxn ang="0">
                  <a:pos x="153" y="54"/>
                </a:cxn>
                <a:cxn ang="0">
                  <a:pos x="153" y="54"/>
                </a:cxn>
                <a:cxn ang="0">
                  <a:pos x="154" y="55"/>
                </a:cxn>
                <a:cxn ang="0">
                  <a:pos x="154" y="56"/>
                </a:cxn>
                <a:cxn ang="0">
                  <a:pos x="157" y="57"/>
                </a:cxn>
                <a:cxn ang="0">
                  <a:pos x="161" y="58"/>
                </a:cxn>
                <a:cxn ang="0">
                  <a:pos x="161" y="58"/>
                </a:cxn>
                <a:cxn ang="0">
                  <a:pos x="161" y="58"/>
                </a:cxn>
              </a:cxnLst>
              <a:rect l="0" t="0" r="r" b="b"/>
              <a:pathLst>
                <a:path w="234" h="58">
                  <a:moveTo>
                    <a:pt x="161" y="58"/>
                  </a:moveTo>
                  <a:lnTo>
                    <a:pt x="161" y="58"/>
                  </a:lnTo>
                  <a:lnTo>
                    <a:pt x="201" y="28"/>
                  </a:lnTo>
                  <a:lnTo>
                    <a:pt x="222" y="12"/>
                  </a:lnTo>
                  <a:lnTo>
                    <a:pt x="229" y="5"/>
                  </a:lnTo>
                  <a:lnTo>
                    <a:pt x="234" y="0"/>
                  </a:lnTo>
                  <a:lnTo>
                    <a:pt x="234" y="0"/>
                  </a:lnTo>
                  <a:lnTo>
                    <a:pt x="219" y="0"/>
                  </a:lnTo>
                  <a:lnTo>
                    <a:pt x="198" y="2"/>
                  </a:lnTo>
                  <a:lnTo>
                    <a:pt x="141" y="8"/>
                  </a:lnTo>
                  <a:lnTo>
                    <a:pt x="78" y="14"/>
                  </a:lnTo>
                  <a:lnTo>
                    <a:pt x="48" y="16"/>
                  </a:lnTo>
                  <a:lnTo>
                    <a:pt x="21" y="17"/>
                  </a:lnTo>
                  <a:lnTo>
                    <a:pt x="21" y="17"/>
                  </a:lnTo>
                  <a:lnTo>
                    <a:pt x="10" y="17"/>
                  </a:lnTo>
                  <a:lnTo>
                    <a:pt x="2" y="18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4" y="23"/>
                  </a:lnTo>
                  <a:lnTo>
                    <a:pt x="10" y="25"/>
                  </a:lnTo>
                  <a:lnTo>
                    <a:pt x="28" y="29"/>
                  </a:lnTo>
                  <a:lnTo>
                    <a:pt x="52" y="32"/>
                  </a:lnTo>
                  <a:lnTo>
                    <a:pt x="77" y="36"/>
                  </a:lnTo>
                  <a:lnTo>
                    <a:pt x="102" y="37"/>
                  </a:lnTo>
                  <a:lnTo>
                    <a:pt x="113" y="37"/>
                  </a:lnTo>
                  <a:lnTo>
                    <a:pt x="122" y="37"/>
                  </a:lnTo>
                  <a:lnTo>
                    <a:pt x="122" y="37"/>
                  </a:lnTo>
                  <a:lnTo>
                    <a:pt x="119" y="42"/>
                  </a:lnTo>
                  <a:lnTo>
                    <a:pt x="118" y="46"/>
                  </a:lnTo>
                  <a:lnTo>
                    <a:pt x="117" y="50"/>
                  </a:lnTo>
                  <a:lnTo>
                    <a:pt x="118" y="52"/>
                  </a:lnTo>
                  <a:lnTo>
                    <a:pt x="119" y="54"/>
                  </a:lnTo>
                  <a:lnTo>
                    <a:pt x="122" y="55"/>
                  </a:lnTo>
                  <a:lnTo>
                    <a:pt x="127" y="56"/>
                  </a:lnTo>
                  <a:lnTo>
                    <a:pt x="132" y="55"/>
                  </a:lnTo>
                  <a:lnTo>
                    <a:pt x="137" y="54"/>
                  </a:lnTo>
                  <a:lnTo>
                    <a:pt x="139" y="54"/>
                  </a:lnTo>
                  <a:lnTo>
                    <a:pt x="137" y="55"/>
                  </a:lnTo>
                  <a:lnTo>
                    <a:pt x="137" y="55"/>
                  </a:lnTo>
                  <a:lnTo>
                    <a:pt x="136" y="56"/>
                  </a:lnTo>
                  <a:lnTo>
                    <a:pt x="137" y="57"/>
                  </a:lnTo>
                  <a:lnTo>
                    <a:pt x="138" y="57"/>
                  </a:lnTo>
                  <a:lnTo>
                    <a:pt x="142" y="56"/>
                  </a:lnTo>
                  <a:lnTo>
                    <a:pt x="142" y="56"/>
                  </a:lnTo>
                  <a:lnTo>
                    <a:pt x="147" y="54"/>
                  </a:lnTo>
                  <a:lnTo>
                    <a:pt x="149" y="53"/>
                  </a:lnTo>
                  <a:lnTo>
                    <a:pt x="152" y="53"/>
                  </a:lnTo>
                  <a:lnTo>
                    <a:pt x="153" y="54"/>
                  </a:lnTo>
                  <a:lnTo>
                    <a:pt x="153" y="54"/>
                  </a:lnTo>
                  <a:lnTo>
                    <a:pt x="154" y="55"/>
                  </a:lnTo>
                  <a:lnTo>
                    <a:pt x="154" y="56"/>
                  </a:lnTo>
                  <a:lnTo>
                    <a:pt x="157" y="57"/>
                  </a:lnTo>
                  <a:lnTo>
                    <a:pt x="161" y="58"/>
                  </a:lnTo>
                  <a:lnTo>
                    <a:pt x="161" y="58"/>
                  </a:lnTo>
                  <a:lnTo>
                    <a:pt x="161" y="58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89" name="Freeform 365"/>
            <p:cNvSpPr>
              <a:spLocks/>
            </p:cNvSpPr>
            <p:nvPr/>
          </p:nvSpPr>
          <p:spPr bwMode="auto">
            <a:xfrm>
              <a:off x="5124" y="2364"/>
              <a:ext cx="1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90" name="Freeform 366"/>
            <p:cNvSpPr>
              <a:spLocks/>
            </p:cNvSpPr>
            <p:nvPr/>
          </p:nvSpPr>
          <p:spPr bwMode="auto">
            <a:xfrm>
              <a:off x="5124" y="2364"/>
              <a:ext cx="1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</a:path>
              </a:pathLst>
            </a:custGeom>
            <a:noFill/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91" name="Freeform 367"/>
            <p:cNvSpPr>
              <a:spLocks/>
            </p:cNvSpPr>
            <p:nvPr/>
          </p:nvSpPr>
          <p:spPr bwMode="auto">
            <a:xfrm>
              <a:off x="5130" y="236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92" name="Freeform 368"/>
            <p:cNvSpPr>
              <a:spLocks/>
            </p:cNvSpPr>
            <p:nvPr/>
          </p:nvSpPr>
          <p:spPr bwMode="auto">
            <a:xfrm>
              <a:off x="5130" y="236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</a:path>
              </a:pathLst>
            </a:custGeom>
            <a:noFill/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93" name="Freeform 369"/>
            <p:cNvSpPr>
              <a:spLocks/>
            </p:cNvSpPr>
            <p:nvPr/>
          </p:nvSpPr>
          <p:spPr bwMode="auto">
            <a:xfrm>
              <a:off x="5083" y="2369"/>
              <a:ext cx="25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6" y="1"/>
                </a:cxn>
                <a:cxn ang="0">
                  <a:pos x="71" y="1"/>
                </a:cxn>
                <a:cxn ang="0">
                  <a:pos x="71" y="1"/>
                </a:cxn>
                <a:cxn ang="0">
                  <a:pos x="72" y="4"/>
                </a:cxn>
                <a:cxn ang="0">
                  <a:pos x="72" y="5"/>
                </a:cxn>
                <a:cxn ang="0">
                  <a:pos x="69" y="5"/>
                </a:cxn>
                <a:cxn ang="0">
                  <a:pos x="69" y="5"/>
                </a:cxn>
                <a:cxn ang="0">
                  <a:pos x="23" y="5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2" h="5">
                  <a:moveTo>
                    <a:pt x="0" y="0"/>
                  </a:moveTo>
                  <a:lnTo>
                    <a:pt x="0" y="0"/>
                  </a:lnTo>
                  <a:lnTo>
                    <a:pt x="46" y="1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72" y="4"/>
                  </a:lnTo>
                  <a:lnTo>
                    <a:pt x="72" y="5"/>
                  </a:lnTo>
                  <a:lnTo>
                    <a:pt x="69" y="5"/>
                  </a:lnTo>
                  <a:lnTo>
                    <a:pt x="69" y="5"/>
                  </a:lnTo>
                  <a:lnTo>
                    <a:pt x="23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94" name="Freeform 370"/>
            <p:cNvSpPr>
              <a:spLocks/>
            </p:cNvSpPr>
            <p:nvPr/>
          </p:nvSpPr>
          <p:spPr bwMode="auto">
            <a:xfrm>
              <a:off x="5082" y="2371"/>
              <a:ext cx="15" cy="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22" y="0"/>
                </a:cxn>
                <a:cxn ang="0">
                  <a:pos x="32" y="1"/>
                </a:cxn>
                <a:cxn ang="0">
                  <a:pos x="38" y="3"/>
                </a:cxn>
                <a:cxn ang="0">
                  <a:pos x="42" y="3"/>
                </a:cxn>
                <a:cxn ang="0">
                  <a:pos x="42" y="3"/>
                </a:cxn>
                <a:cxn ang="0">
                  <a:pos x="45" y="4"/>
                </a:cxn>
                <a:cxn ang="0">
                  <a:pos x="47" y="4"/>
                </a:cxn>
                <a:cxn ang="0">
                  <a:pos x="45" y="4"/>
                </a:cxn>
                <a:cxn ang="0">
                  <a:pos x="42" y="5"/>
                </a:cxn>
                <a:cxn ang="0">
                  <a:pos x="42" y="5"/>
                </a:cxn>
                <a:cxn ang="0">
                  <a:pos x="20" y="5"/>
                </a:cxn>
                <a:cxn ang="0">
                  <a:pos x="10" y="5"/>
                </a:cxn>
                <a:cxn ang="0">
                  <a:pos x="4" y="5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7" h="5">
                  <a:moveTo>
                    <a:pt x="2" y="0"/>
                  </a:moveTo>
                  <a:lnTo>
                    <a:pt x="2" y="0"/>
                  </a:lnTo>
                  <a:lnTo>
                    <a:pt x="22" y="0"/>
                  </a:lnTo>
                  <a:lnTo>
                    <a:pt x="32" y="1"/>
                  </a:lnTo>
                  <a:lnTo>
                    <a:pt x="38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5" y="4"/>
                  </a:lnTo>
                  <a:lnTo>
                    <a:pt x="47" y="4"/>
                  </a:lnTo>
                  <a:lnTo>
                    <a:pt x="45" y="4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20" y="5"/>
                  </a:lnTo>
                  <a:lnTo>
                    <a:pt x="10" y="5"/>
                  </a:lnTo>
                  <a:lnTo>
                    <a:pt x="4" y="5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95" name="Freeform 371"/>
            <p:cNvSpPr>
              <a:spLocks/>
            </p:cNvSpPr>
            <p:nvPr/>
          </p:nvSpPr>
          <p:spPr bwMode="auto">
            <a:xfrm>
              <a:off x="5125" y="2367"/>
              <a:ext cx="25" cy="3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1" y="3"/>
                </a:cxn>
                <a:cxn ang="0">
                  <a:pos x="48" y="3"/>
                </a:cxn>
                <a:cxn ang="0">
                  <a:pos x="48" y="3"/>
                </a:cxn>
                <a:cxn ang="0">
                  <a:pos x="73" y="0"/>
                </a:cxn>
                <a:cxn ang="0">
                  <a:pos x="73" y="0"/>
                </a:cxn>
                <a:cxn ang="0">
                  <a:pos x="74" y="0"/>
                </a:cxn>
                <a:cxn ang="0">
                  <a:pos x="74" y="3"/>
                </a:cxn>
                <a:cxn ang="0">
                  <a:pos x="73" y="5"/>
                </a:cxn>
                <a:cxn ang="0">
                  <a:pos x="70" y="6"/>
                </a:cxn>
                <a:cxn ang="0">
                  <a:pos x="70" y="6"/>
                </a:cxn>
                <a:cxn ang="0">
                  <a:pos x="22" y="5"/>
                </a:cxn>
                <a:cxn ang="0">
                  <a:pos x="6" y="5"/>
                </a:cxn>
                <a:cxn ang="0">
                  <a:pos x="1" y="5"/>
                </a:cxn>
                <a:cxn ang="0">
                  <a:pos x="1" y="5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</a:cxnLst>
              <a:rect l="0" t="0" r="r" b="b"/>
              <a:pathLst>
                <a:path w="74" h="6">
                  <a:moveTo>
                    <a:pt x="1" y="3"/>
                  </a:moveTo>
                  <a:lnTo>
                    <a:pt x="1" y="3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4" y="0"/>
                  </a:lnTo>
                  <a:lnTo>
                    <a:pt x="74" y="3"/>
                  </a:lnTo>
                  <a:lnTo>
                    <a:pt x="73" y="5"/>
                  </a:lnTo>
                  <a:lnTo>
                    <a:pt x="70" y="6"/>
                  </a:lnTo>
                  <a:lnTo>
                    <a:pt x="70" y="6"/>
                  </a:lnTo>
                  <a:lnTo>
                    <a:pt x="22" y="5"/>
                  </a:lnTo>
                  <a:lnTo>
                    <a:pt x="6" y="5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96" name="Freeform 372"/>
            <p:cNvSpPr>
              <a:spLocks/>
            </p:cNvSpPr>
            <p:nvPr/>
          </p:nvSpPr>
          <p:spPr bwMode="auto">
            <a:xfrm>
              <a:off x="5130" y="2371"/>
              <a:ext cx="15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34" y="1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50" y="2"/>
                </a:cxn>
                <a:cxn ang="0">
                  <a:pos x="50" y="2"/>
                </a:cxn>
                <a:cxn ang="0">
                  <a:pos x="49" y="3"/>
                </a:cxn>
                <a:cxn ang="0">
                  <a:pos x="42" y="5"/>
                </a:cxn>
                <a:cxn ang="0">
                  <a:pos x="42" y="5"/>
                </a:cxn>
                <a:cxn ang="0">
                  <a:pos x="21" y="5"/>
                </a:cxn>
                <a:cxn ang="0">
                  <a:pos x="10" y="5"/>
                </a:cxn>
                <a:cxn ang="0">
                  <a:pos x="4" y="5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50" h="5">
                  <a:moveTo>
                    <a:pt x="2" y="0"/>
                  </a:moveTo>
                  <a:lnTo>
                    <a:pt x="2" y="0"/>
                  </a:lnTo>
                  <a:lnTo>
                    <a:pt x="34" y="1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49" y="3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21" y="5"/>
                  </a:lnTo>
                  <a:lnTo>
                    <a:pt x="10" y="5"/>
                  </a:lnTo>
                  <a:lnTo>
                    <a:pt x="4" y="5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97" name="Freeform 373"/>
            <p:cNvSpPr>
              <a:spLocks/>
            </p:cNvSpPr>
            <p:nvPr/>
          </p:nvSpPr>
          <p:spPr bwMode="auto">
            <a:xfrm>
              <a:off x="5156" y="2374"/>
              <a:ext cx="15" cy="3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4" y="0"/>
                </a:cxn>
                <a:cxn ang="0">
                  <a:pos x="14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6" y="3"/>
                </a:cxn>
                <a:cxn ang="0">
                  <a:pos x="9" y="4"/>
                </a:cxn>
                <a:cxn ang="0">
                  <a:pos x="14" y="4"/>
                </a:cxn>
                <a:cxn ang="0">
                  <a:pos x="31" y="5"/>
                </a:cxn>
                <a:cxn ang="0">
                  <a:pos x="31" y="5"/>
                </a:cxn>
                <a:cxn ang="0">
                  <a:pos x="41" y="4"/>
                </a:cxn>
                <a:cxn ang="0">
                  <a:pos x="44" y="2"/>
                </a:cxn>
                <a:cxn ang="0">
                  <a:pos x="44" y="1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4" y="0"/>
                </a:cxn>
              </a:cxnLst>
              <a:rect l="0" t="0" r="r" b="b"/>
              <a:pathLst>
                <a:path w="44" h="5">
                  <a:moveTo>
                    <a:pt x="44" y="0"/>
                  </a:moveTo>
                  <a:lnTo>
                    <a:pt x="44" y="0"/>
                  </a:lnTo>
                  <a:lnTo>
                    <a:pt x="14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1"/>
                  </a:lnTo>
                  <a:lnTo>
                    <a:pt x="3" y="1"/>
                  </a:lnTo>
                  <a:lnTo>
                    <a:pt x="6" y="3"/>
                  </a:lnTo>
                  <a:lnTo>
                    <a:pt x="9" y="4"/>
                  </a:lnTo>
                  <a:lnTo>
                    <a:pt x="14" y="4"/>
                  </a:lnTo>
                  <a:lnTo>
                    <a:pt x="31" y="5"/>
                  </a:lnTo>
                  <a:lnTo>
                    <a:pt x="31" y="5"/>
                  </a:lnTo>
                  <a:lnTo>
                    <a:pt x="41" y="4"/>
                  </a:lnTo>
                  <a:lnTo>
                    <a:pt x="44" y="2"/>
                  </a:lnTo>
                  <a:lnTo>
                    <a:pt x="44" y="1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98" name="Freeform 374"/>
            <p:cNvSpPr>
              <a:spLocks/>
            </p:cNvSpPr>
            <p:nvPr/>
          </p:nvSpPr>
          <p:spPr bwMode="auto">
            <a:xfrm>
              <a:off x="5156" y="2374"/>
              <a:ext cx="14" cy="0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2" y="0"/>
                </a:cxn>
                <a:cxn ang="0">
                  <a:pos x="15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3" y="3"/>
                </a:cxn>
                <a:cxn ang="0">
                  <a:pos x="12" y="3"/>
                </a:cxn>
                <a:cxn ang="0">
                  <a:pos x="38" y="3"/>
                </a:cxn>
                <a:cxn ang="0">
                  <a:pos x="38" y="3"/>
                </a:cxn>
                <a:cxn ang="0">
                  <a:pos x="41" y="2"/>
                </a:cxn>
                <a:cxn ang="0">
                  <a:pos x="42" y="1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42" y="0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15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2"/>
                  </a:lnTo>
                  <a:lnTo>
                    <a:pt x="3" y="3"/>
                  </a:lnTo>
                  <a:lnTo>
                    <a:pt x="12" y="3"/>
                  </a:lnTo>
                  <a:lnTo>
                    <a:pt x="38" y="3"/>
                  </a:lnTo>
                  <a:lnTo>
                    <a:pt x="38" y="3"/>
                  </a:lnTo>
                  <a:lnTo>
                    <a:pt x="41" y="2"/>
                  </a:lnTo>
                  <a:lnTo>
                    <a:pt x="42" y="1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99" name="Freeform 375"/>
            <p:cNvSpPr>
              <a:spLocks/>
            </p:cNvSpPr>
            <p:nvPr/>
          </p:nvSpPr>
          <p:spPr bwMode="auto">
            <a:xfrm>
              <a:off x="4986" y="2362"/>
              <a:ext cx="32" cy="7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18"/>
                </a:cxn>
                <a:cxn ang="0">
                  <a:pos x="14" y="17"/>
                </a:cxn>
                <a:cxn ang="0">
                  <a:pos x="29" y="14"/>
                </a:cxn>
                <a:cxn ang="0">
                  <a:pos x="45" y="9"/>
                </a:cxn>
                <a:cxn ang="0">
                  <a:pos x="53" y="5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59" y="7"/>
                </a:cxn>
                <a:cxn ang="0">
                  <a:pos x="59" y="11"/>
                </a:cxn>
                <a:cxn ang="0">
                  <a:pos x="62" y="14"/>
                </a:cxn>
                <a:cxn ang="0">
                  <a:pos x="66" y="17"/>
                </a:cxn>
                <a:cxn ang="0">
                  <a:pos x="71" y="18"/>
                </a:cxn>
                <a:cxn ang="0">
                  <a:pos x="79" y="18"/>
                </a:cxn>
                <a:cxn ang="0">
                  <a:pos x="88" y="17"/>
                </a:cxn>
                <a:cxn ang="0">
                  <a:pos x="97" y="14"/>
                </a:cxn>
                <a:cxn ang="0">
                  <a:pos x="97" y="14"/>
                </a:cxn>
                <a:cxn ang="0">
                  <a:pos x="91" y="18"/>
                </a:cxn>
                <a:cxn ang="0">
                  <a:pos x="83" y="21"/>
                </a:cxn>
                <a:cxn ang="0">
                  <a:pos x="76" y="23"/>
                </a:cxn>
                <a:cxn ang="0">
                  <a:pos x="69" y="24"/>
                </a:cxn>
                <a:cxn ang="0">
                  <a:pos x="63" y="23"/>
                </a:cxn>
                <a:cxn ang="0">
                  <a:pos x="57" y="21"/>
                </a:cxn>
                <a:cxn ang="0">
                  <a:pos x="56" y="20"/>
                </a:cxn>
                <a:cxn ang="0">
                  <a:pos x="55" y="18"/>
                </a:cxn>
                <a:cxn ang="0">
                  <a:pos x="54" y="14"/>
                </a:cxn>
                <a:cxn ang="0">
                  <a:pos x="54" y="11"/>
                </a:cxn>
                <a:cxn ang="0">
                  <a:pos x="54" y="11"/>
                </a:cxn>
                <a:cxn ang="0">
                  <a:pos x="42" y="17"/>
                </a:cxn>
                <a:cxn ang="0">
                  <a:pos x="28" y="20"/>
                </a:cxn>
                <a:cxn ang="0">
                  <a:pos x="20" y="20"/>
                </a:cxn>
                <a:cxn ang="0">
                  <a:pos x="13" y="20"/>
                </a:cxn>
                <a:cxn ang="0">
                  <a:pos x="6" y="20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97" h="24">
                  <a:moveTo>
                    <a:pt x="0" y="18"/>
                  </a:moveTo>
                  <a:lnTo>
                    <a:pt x="0" y="18"/>
                  </a:lnTo>
                  <a:lnTo>
                    <a:pt x="14" y="17"/>
                  </a:lnTo>
                  <a:lnTo>
                    <a:pt x="29" y="14"/>
                  </a:lnTo>
                  <a:lnTo>
                    <a:pt x="45" y="9"/>
                  </a:lnTo>
                  <a:lnTo>
                    <a:pt x="53" y="5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59" y="7"/>
                  </a:lnTo>
                  <a:lnTo>
                    <a:pt x="59" y="11"/>
                  </a:lnTo>
                  <a:lnTo>
                    <a:pt x="62" y="14"/>
                  </a:lnTo>
                  <a:lnTo>
                    <a:pt x="66" y="17"/>
                  </a:lnTo>
                  <a:lnTo>
                    <a:pt x="71" y="18"/>
                  </a:lnTo>
                  <a:lnTo>
                    <a:pt x="79" y="18"/>
                  </a:lnTo>
                  <a:lnTo>
                    <a:pt x="88" y="17"/>
                  </a:lnTo>
                  <a:lnTo>
                    <a:pt x="97" y="14"/>
                  </a:lnTo>
                  <a:lnTo>
                    <a:pt x="97" y="14"/>
                  </a:lnTo>
                  <a:lnTo>
                    <a:pt x="91" y="18"/>
                  </a:lnTo>
                  <a:lnTo>
                    <a:pt x="83" y="21"/>
                  </a:lnTo>
                  <a:lnTo>
                    <a:pt x="76" y="23"/>
                  </a:lnTo>
                  <a:lnTo>
                    <a:pt x="69" y="24"/>
                  </a:lnTo>
                  <a:lnTo>
                    <a:pt x="63" y="23"/>
                  </a:lnTo>
                  <a:lnTo>
                    <a:pt x="57" y="21"/>
                  </a:lnTo>
                  <a:lnTo>
                    <a:pt x="56" y="20"/>
                  </a:lnTo>
                  <a:lnTo>
                    <a:pt x="55" y="18"/>
                  </a:lnTo>
                  <a:lnTo>
                    <a:pt x="54" y="14"/>
                  </a:lnTo>
                  <a:lnTo>
                    <a:pt x="54" y="11"/>
                  </a:lnTo>
                  <a:lnTo>
                    <a:pt x="54" y="11"/>
                  </a:lnTo>
                  <a:lnTo>
                    <a:pt x="42" y="17"/>
                  </a:lnTo>
                  <a:lnTo>
                    <a:pt x="28" y="20"/>
                  </a:lnTo>
                  <a:lnTo>
                    <a:pt x="20" y="20"/>
                  </a:lnTo>
                  <a:lnTo>
                    <a:pt x="13" y="20"/>
                  </a:lnTo>
                  <a:lnTo>
                    <a:pt x="6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00" name="Freeform 376"/>
            <p:cNvSpPr>
              <a:spLocks/>
            </p:cNvSpPr>
            <p:nvPr/>
          </p:nvSpPr>
          <p:spPr bwMode="auto">
            <a:xfrm>
              <a:off x="4974" y="2367"/>
              <a:ext cx="250" cy="14"/>
            </a:xfrm>
            <a:custGeom>
              <a:avLst/>
              <a:gdLst/>
              <a:ahLst/>
              <a:cxnLst>
                <a:cxn ang="0">
                  <a:pos x="381" y="22"/>
                </a:cxn>
                <a:cxn ang="0">
                  <a:pos x="326" y="30"/>
                </a:cxn>
                <a:cxn ang="0">
                  <a:pos x="308" y="20"/>
                </a:cxn>
                <a:cxn ang="0">
                  <a:pos x="310" y="10"/>
                </a:cxn>
                <a:cxn ang="0">
                  <a:pos x="207" y="25"/>
                </a:cxn>
                <a:cxn ang="0">
                  <a:pos x="180" y="23"/>
                </a:cxn>
                <a:cxn ang="0">
                  <a:pos x="172" y="13"/>
                </a:cxn>
                <a:cxn ang="0">
                  <a:pos x="166" y="7"/>
                </a:cxn>
                <a:cxn ang="0">
                  <a:pos x="94" y="27"/>
                </a:cxn>
                <a:cxn ang="0">
                  <a:pos x="42" y="29"/>
                </a:cxn>
                <a:cxn ang="0">
                  <a:pos x="20" y="19"/>
                </a:cxn>
                <a:cxn ang="0">
                  <a:pos x="6" y="17"/>
                </a:cxn>
                <a:cxn ang="0">
                  <a:pos x="0" y="18"/>
                </a:cxn>
                <a:cxn ang="0">
                  <a:pos x="9" y="10"/>
                </a:cxn>
                <a:cxn ang="0">
                  <a:pos x="17" y="9"/>
                </a:cxn>
                <a:cxn ang="0">
                  <a:pos x="25" y="17"/>
                </a:cxn>
                <a:cxn ang="0">
                  <a:pos x="71" y="24"/>
                </a:cxn>
                <a:cxn ang="0">
                  <a:pos x="125" y="13"/>
                </a:cxn>
                <a:cxn ang="0">
                  <a:pos x="175" y="0"/>
                </a:cxn>
                <a:cxn ang="0">
                  <a:pos x="179" y="7"/>
                </a:cxn>
                <a:cxn ang="0">
                  <a:pos x="188" y="14"/>
                </a:cxn>
                <a:cxn ang="0">
                  <a:pos x="225" y="16"/>
                </a:cxn>
                <a:cxn ang="0">
                  <a:pos x="323" y="2"/>
                </a:cxn>
                <a:cxn ang="0">
                  <a:pos x="312" y="17"/>
                </a:cxn>
                <a:cxn ang="0">
                  <a:pos x="327" y="23"/>
                </a:cxn>
                <a:cxn ang="0">
                  <a:pos x="394" y="14"/>
                </a:cxn>
                <a:cxn ang="0">
                  <a:pos x="440" y="1"/>
                </a:cxn>
                <a:cxn ang="0">
                  <a:pos x="437" y="8"/>
                </a:cxn>
                <a:cxn ang="0">
                  <a:pos x="435" y="13"/>
                </a:cxn>
                <a:cxn ang="0">
                  <a:pos x="446" y="19"/>
                </a:cxn>
                <a:cxn ang="0">
                  <a:pos x="478" y="21"/>
                </a:cxn>
                <a:cxn ang="0">
                  <a:pos x="521" y="11"/>
                </a:cxn>
                <a:cxn ang="0">
                  <a:pos x="544" y="6"/>
                </a:cxn>
                <a:cxn ang="0">
                  <a:pos x="531" y="13"/>
                </a:cxn>
                <a:cxn ang="0">
                  <a:pos x="532" y="25"/>
                </a:cxn>
                <a:cxn ang="0">
                  <a:pos x="540" y="30"/>
                </a:cxn>
                <a:cxn ang="0">
                  <a:pos x="590" y="29"/>
                </a:cxn>
                <a:cxn ang="0">
                  <a:pos x="640" y="13"/>
                </a:cxn>
                <a:cxn ang="0">
                  <a:pos x="666" y="8"/>
                </a:cxn>
                <a:cxn ang="0">
                  <a:pos x="663" y="22"/>
                </a:cxn>
                <a:cxn ang="0">
                  <a:pos x="686" y="26"/>
                </a:cxn>
                <a:cxn ang="0">
                  <a:pos x="740" y="12"/>
                </a:cxn>
                <a:cxn ang="0">
                  <a:pos x="737" y="17"/>
                </a:cxn>
                <a:cxn ang="0">
                  <a:pos x="695" y="31"/>
                </a:cxn>
                <a:cxn ang="0">
                  <a:pos x="665" y="32"/>
                </a:cxn>
                <a:cxn ang="0">
                  <a:pos x="652" y="22"/>
                </a:cxn>
                <a:cxn ang="0">
                  <a:pos x="654" y="14"/>
                </a:cxn>
                <a:cxn ang="0">
                  <a:pos x="618" y="27"/>
                </a:cxn>
                <a:cxn ang="0">
                  <a:pos x="572" y="37"/>
                </a:cxn>
                <a:cxn ang="0">
                  <a:pos x="534" y="34"/>
                </a:cxn>
                <a:cxn ang="0">
                  <a:pos x="525" y="24"/>
                </a:cxn>
                <a:cxn ang="0">
                  <a:pos x="508" y="22"/>
                </a:cxn>
                <a:cxn ang="0">
                  <a:pos x="462" y="30"/>
                </a:cxn>
                <a:cxn ang="0">
                  <a:pos x="435" y="24"/>
                </a:cxn>
                <a:cxn ang="0">
                  <a:pos x="431" y="14"/>
                </a:cxn>
              </a:cxnLst>
              <a:rect l="0" t="0" r="r" b="b"/>
              <a:pathLst>
                <a:path w="745" h="37">
                  <a:moveTo>
                    <a:pt x="431" y="10"/>
                  </a:moveTo>
                  <a:lnTo>
                    <a:pt x="431" y="10"/>
                  </a:lnTo>
                  <a:lnTo>
                    <a:pt x="409" y="16"/>
                  </a:lnTo>
                  <a:lnTo>
                    <a:pt x="381" y="22"/>
                  </a:lnTo>
                  <a:lnTo>
                    <a:pt x="353" y="27"/>
                  </a:lnTo>
                  <a:lnTo>
                    <a:pt x="335" y="31"/>
                  </a:lnTo>
                  <a:lnTo>
                    <a:pt x="335" y="31"/>
                  </a:lnTo>
                  <a:lnTo>
                    <a:pt x="326" y="30"/>
                  </a:lnTo>
                  <a:lnTo>
                    <a:pt x="320" y="29"/>
                  </a:lnTo>
                  <a:lnTo>
                    <a:pt x="315" y="26"/>
                  </a:lnTo>
                  <a:lnTo>
                    <a:pt x="311" y="24"/>
                  </a:lnTo>
                  <a:lnTo>
                    <a:pt x="308" y="20"/>
                  </a:lnTo>
                  <a:lnTo>
                    <a:pt x="308" y="18"/>
                  </a:lnTo>
                  <a:lnTo>
                    <a:pt x="308" y="16"/>
                  </a:lnTo>
                  <a:lnTo>
                    <a:pt x="310" y="10"/>
                  </a:lnTo>
                  <a:lnTo>
                    <a:pt x="310" y="10"/>
                  </a:lnTo>
                  <a:lnTo>
                    <a:pt x="259" y="19"/>
                  </a:lnTo>
                  <a:lnTo>
                    <a:pt x="231" y="23"/>
                  </a:lnTo>
                  <a:lnTo>
                    <a:pt x="218" y="24"/>
                  </a:lnTo>
                  <a:lnTo>
                    <a:pt x="207" y="25"/>
                  </a:lnTo>
                  <a:lnTo>
                    <a:pt x="207" y="25"/>
                  </a:lnTo>
                  <a:lnTo>
                    <a:pt x="193" y="24"/>
                  </a:lnTo>
                  <a:lnTo>
                    <a:pt x="186" y="24"/>
                  </a:lnTo>
                  <a:lnTo>
                    <a:pt x="180" y="23"/>
                  </a:lnTo>
                  <a:lnTo>
                    <a:pt x="175" y="21"/>
                  </a:lnTo>
                  <a:lnTo>
                    <a:pt x="173" y="18"/>
                  </a:lnTo>
                  <a:lnTo>
                    <a:pt x="172" y="16"/>
                  </a:lnTo>
                  <a:lnTo>
                    <a:pt x="172" y="13"/>
                  </a:lnTo>
                  <a:lnTo>
                    <a:pt x="174" y="7"/>
                  </a:lnTo>
                  <a:lnTo>
                    <a:pt x="174" y="7"/>
                  </a:lnTo>
                  <a:lnTo>
                    <a:pt x="170" y="7"/>
                  </a:lnTo>
                  <a:lnTo>
                    <a:pt x="166" y="7"/>
                  </a:lnTo>
                  <a:lnTo>
                    <a:pt x="136" y="16"/>
                  </a:lnTo>
                  <a:lnTo>
                    <a:pt x="136" y="16"/>
                  </a:lnTo>
                  <a:lnTo>
                    <a:pt x="108" y="24"/>
                  </a:lnTo>
                  <a:lnTo>
                    <a:pt x="94" y="27"/>
                  </a:lnTo>
                  <a:lnTo>
                    <a:pt x="79" y="30"/>
                  </a:lnTo>
                  <a:lnTo>
                    <a:pt x="64" y="31"/>
                  </a:lnTo>
                  <a:lnTo>
                    <a:pt x="49" y="30"/>
                  </a:lnTo>
                  <a:lnTo>
                    <a:pt x="42" y="29"/>
                  </a:lnTo>
                  <a:lnTo>
                    <a:pt x="35" y="25"/>
                  </a:lnTo>
                  <a:lnTo>
                    <a:pt x="28" y="23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16" y="17"/>
                  </a:lnTo>
                  <a:lnTo>
                    <a:pt x="11" y="16"/>
                  </a:lnTo>
                  <a:lnTo>
                    <a:pt x="9" y="14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4" y="19"/>
                  </a:lnTo>
                  <a:lnTo>
                    <a:pt x="1" y="19"/>
                  </a:lnTo>
                  <a:lnTo>
                    <a:pt x="0" y="18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5" y="12"/>
                  </a:lnTo>
                  <a:lnTo>
                    <a:pt x="9" y="10"/>
                  </a:lnTo>
                  <a:lnTo>
                    <a:pt x="13" y="8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7" y="9"/>
                  </a:lnTo>
                  <a:lnTo>
                    <a:pt x="17" y="11"/>
                  </a:lnTo>
                  <a:lnTo>
                    <a:pt x="18" y="12"/>
                  </a:lnTo>
                  <a:lnTo>
                    <a:pt x="21" y="14"/>
                  </a:lnTo>
                  <a:lnTo>
                    <a:pt x="25" y="17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57" y="24"/>
                  </a:lnTo>
                  <a:lnTo>
                    <a:pt x="71" y="24"/>
                  </a:lnTo>
                  <a:lnTo>
                    <a:pt x="85" y="23"/>
                  </a:lnTo>
                  <a:lnTo>
                    <a:pt x="98" y="21"/>
                  </a:lnTo>
                  <a:lnTo>
                    <a:pt x="112" y="18"/>
                  </a:lnTo>
                  <a:lnTo>
                    <a:pt x="125" y="13"/>
                  </a:lnTo>
                  <a:lnTo>
                    <a:pt x="151" y="5"/>
                  </a:lnTo>
                  <a:lnTo>
                    <a:pt x="151" y="5"/>
                  </a:lnTo>
                  <a:lnTo>
                    <a:pt x="169" y="0"/>
                  </a:lnTo>
                  <a:lnTo>
                    <a:pt x="175" y="0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80" y="5"/>
                  </a:lnTo>
                  <a:lnTo>
                    <a:pt x="179" y="7"/>
                  </a:lnTo>
                  <a:lnTo>
                    <a:pt x="179" y="9"/>
                  </a:lnTo>
                  <a:lnTo>
                    <a:pt x="180" y="11"/>
                  </a:lnTo>
                  <a:lnTo>
                    <a:pt x="183" y="13"/>
                  </a:lnTo>
                  <a:lnTo>
                    <a:pt x="188" y="14"/>
                  </a:lnTo>
                  <a:lnTo>
                    <a:pt x="196" y="16"/>
                  </a:lnTo>
                  <a:lnTo>
                    <a:pt x="196" y="16"/>
                  </a:lnTo>
                  <a:lnTo>
                    <a:pt x="210" y="16"/>
                  </a:lnTo>
                  <a:lnTo>
                    <a:pt x="225" y="16"/>
                  </a:lnTo>
                  <a:lnTo>
                    <a:pt x="257" y="13"/>
                  </a:lnTo>
                  <a:lnTo>
                    <a:pt x="289" y="9"/>
                  </a:lnTo>
                  <a:lnTo>
                    <a:pt x="323" y="2"/>
                  </a:lnTo>
                  <a:lnTo>
                    <a:pt x="323" y="2"/>
                  </a:lnTo>
                  <a:lnTo>
                    <a:pt x="319" y="6"/>
                  </a:lnTo>
                  <a:lnTo>
                    <a:pt x="315" y="9"/>
                  </a:lnTo>
                  <a:lnTo>
                    <a:pt x="313" y="13"/>
                  </a:lnTo>
                  <a:lnTo>
                    <a:pt x="312" y="17"/>
                  </a:lnTo>
                  <a:lnTo>
                    <a:pt x="313" y="18"/>
                  </a:lnTo>
                  <a:lnTo>
                    <a:pt x="314" y="20"/>
                  </a:lnTo>
                  <a:lnTo>
                    <a:pt x="319" y="22"/>
                  </a:lnTo>
                  <a:lnTo>
                    <a:pt x="327" y="23"/>
                  </a:lnTo>
                  <a:lnTo>
                    <a:pt x="339" y="22"/>
                  </a:lnTo>
                  <a:lnTo>
                    <a:pt x="339" y="22"/>
                  </a:lnTo>
                  <a:lnTo>
                    <a:pt x="367" y="19"/>
                  </a:lnTo>
                  <a:lnTo>
                    <a:pt x="394" y="14"/>
                  </a:lnTo>
                  <a:lnTo>
                    <a:pt x="418" y="9"/>
                  </a:lnTo>
                  <a:lnTo>
                    <a:pt x="436" y="2"/>
                  </a:lnTo>
                  <a:lnTo>
                    <a:pt x="436" y="2"/>
                  </a:lnTo>
                  <a:lnTo>
                    <a:pt x="440" y="1"/>
                  </a:lnTo>
                  <a:lnTo>
                    <a:pt x="443" y="1"/>
                  </a:lnTo>
                  <a:lnTo>
                    <a:pt x="443" y="1"/>
                  </a:lnTo>
                  <a:lnTo>
                    <a:pt x="441" y="4"/>
                  </a:lnTo>
                  <a:lnTo>
                    <a:pt x="437" y="8"/>
                  </a:lnTo>
                  <a:lnTo>
                    <a:pt x="437" y="8"/>
                  </a:lnTo>
                  <a:lnTo>
                    <a:pt x="436" y="9"/>
                  </a:lnTo>
                  <a:lnTo>
                    <a:pt x="434" y="11"/>
                  </a:lnTo>
                  <a:lnTo>
                    <a:pt x="435" y="13"/>
                  </a:lnTo>
                  <a:lnTo>
                    <a:pt x="436" y="16"/>
                  </a:lnTo>
                  <a:lnTo>
                    <a:pt x="439" y="17"/>
                  </a:lnTo>
                  <a:lnTo>
                    <a:pt x="446" y="19"/>
                  </a:lnTo>
                  <a:lnTo>
                    <a:pt x="446" y="19"/>
                  </a:lnTo>
                  <a:lnTo>
                    <a:pt x="452" y="21"/>
                  </a:lnTo>
                  <a:lnTo>
                    <a:pt x="460" y="22"/>
                  </a:lnTo>
                  <a:lnTo>
                    <a:pt x="469" y="22"/>
                  </a:lnTo>
                  <a:lnTo>
                    <a:pt x="478" y="21"/>
                  </a:lnTo>
                  <a:lnTo>
                    <a:pt x="488" y="20"/>
                  </a:lnTo>
                  <a:lnTo>
                    <a:pt x="499" y="19"/>
                  </a:lnTo>
                  <a:lnTo>
                    <a:pt x="510" y="16"/>
                  </a:lnTo>
                  <a:lnTo>
                    <a:pt x="521" y="11"/>
                  </a:lnTo>
                  <a:lnTo>
                    <a:pt x="521" y="11"/>
                  </a:lnTo>
                  <a:lnTo>
                    <a:pt x="535" y="7"/>
                  </a:lnTo>
                  <a:lnTo>
                    <a:pt x="543" y="6"/>
                  </a:lnTo>
                  <a:lnTo>
                    <a:pt x="544" y="6"/>
                  </a:lnTo>
                  <a:lnTo>
                    <a:pt x="543" y="7"/>
                  </a:lnTo>
                  <a:lnTo>
                    <a:pt x="534" y="11"/>
                  </a:lnTo>
                  <a:lnTo>
                    <a:pt x="534" y="11"/>
                  </a:lnTo>
                  <a:lnTo>
                    <a:pt x="531" y="13"/>
                  </a:lnTo>
                  <a:lnTo>
                    <a:pt x="528" y="17"/>
                  </a:lnTo>
                  <a:lnTo>
                    <a:pt x="528" y="20"/>
                  </a:lnTo>
                  <a:lnTo>
                    <a:pt x="529" y="23"/>
                  </a:lnTo>
                  <a:lnTo>
                    <a:pt x="532" y="25"/>
                  </a:lnTo>
                  <a:lnTo>
                    <a:pt x="535" y="27"/>
                  </a:lnTo>
                  <a:lnTo>
                    <a:pt x="538" y="29"/>
                  </a:lnTo>
                  <a:lnTo>
                    <a:pt x="540" y="30"/>
                  </a:lnTo>
                  <a:lnTo>
                    <a:pt x="540" y="30"/>
                  </a:lnTo>
                  <a:lnTo>
                    <a:pt x="558" y="31"/>
                  </a:lnTo>
                  <a:lnTo>
                    <a:pt x="568" y="31"/>
                  </a:lnTo>
                  <a:lnTo>
                    <a:pt x="578" y="31"/>
                  </a:lnTo>
                  <a:lnTo>
                    <a:pt x="590" y="29"/>
                  </a:lnTo>
                  <a:lnTo>
                    <a:pt x="604" y="25"/>
                  </a:lnTo>
                  <a:lnTo>
                    <a:pt x="621" y="20"/>
                  </a:lnTo>
                  <a:lnTo>
                    <a:pt x="640" y="13"/>
                  </a:lnTo>
                  <a:lnTo>
                    <a:pt x="640" y="13"/>
                  </a:lnTo>
                  <a:lnTo>
                    <a:pt x="650" y="10"/>
                  </a:lnTo>
                  <a:lnTo>
                    <a:pt x="657" y="9"/>
                  </a:lnTo>
                  <a:lnTo>
                    <a:pt x="666" y="8"/>
                  </a:lnTo>
                  <a:lnTo>
                    <a:pt x="666" y="8"/>
                  </a:lnTo>
                  <a:lnTo>
                    <a:pt x="662" y="14"/>
                  </a:lnTo>
                  <a:lnTo>
                    <a:pt x="661" y="17"/>
                  </a:lnTo>
                  <a:lnTo>
                    <a:pt x="661" y="20"/>
                  </a:lnTo>
                  <a:lnTo>
                    <a:pt x="663" y="22"/>
                  </a:lnTo>
                  <a:lnTo>
                    <a:pt x="669" y="24"/>
                  </a:lnTo>
                  <a:lnTo>
                    <a:pt x="676" y="25"/>
                  </a:lnTo>
                  <a:lnTo>
                    <a:pt x="686" y="26"/>
                  </a:lnTo>
                  <a:lnTo>
                    <a:pt x="686" y="26"/>
                  </a:lnTo>
                  <a:lnTo>
                    <a:pt x="720" y="20"/>
                  </a:lnTo>
                  <a:lnTo>
                    <a:pt x="731" y="17"/>
                  </a:lnTo>
                  <a:lnTo>
                    <a:pt x="740" y="12"/>
                  </a:lnTo>
                  <a:lnTo>
                    <a:pt x="740" y="12"/>
                  </a:lnTo>
                  <a:lnTo>
                    <a:pt x="744" y="11"/>
                  </a:lnTo>
                  <a:lnTo>
                    <a:pt x="745" y="12"/>
                  </a:lnTo>
                  <a:lnTo>
                    <a:pt x="744" y="13"/>
                  </a:lnTo>
                  <a:lnTo>
                    <a:pt x="737" y="17"/>
                  </a:lnTo>
                  <a:lnTo>
                    <a:pt x="737" y="17"/>
                  </a:lnTo>
                  <a:lnTo>
                    <a:pt x="723" y="23"/>
                  </a:lnTo>
                  <a:lnTo>
                    <a:pt x="704" y="29"/>
                  </a:lnTo>
                  <a:lnTo>
                    <a:pt x="695" y="31"/>
                  </a:lnTo>
                  <a:lnTo>
                    <a:pt x="685" y="32"/>
                  </a:lnTo>
                  <a:lnTo>
                    <a:pt x="675" y="32"/>
                  </a:lnTo>
                  <a:lnTo>
                    <a:pt x="665" y="32"/>
                  </a:lnTo>
                  <a:lnTo>
                    <a:pt x="665" y="32"/>
                  </a:lnTo>
                  <a:lnTo>
                    <a:pt x="660" y="31"/>
                  </a:lnTo>
                  <a:lnTo>
                    <a:pt x="656" y="29"/>
                  </a:lnTo>
                  <a:lnTo>
                    <a:pt x="653" y="25"/>
                  </a:lnTo>
                  <a:lnTo>
                    <a:pt x="652" y="22"/>
                  </a:lnTo>
                  <a:lnTo>
                    <a:pt x="653" y="20"/>
                  </a:lnTo>
                  <a:lnTo>
                    <a:pt x="653" y="17"/>
                  </a:lnTo>
                  <a:lnTo>
                    <a:pt x="654" y="14"/>
                  </a:lnTo>
                  <a:lnTo>
                    <a:pt x="654" y="14"/>
                  </a:lnTo>
                  <a:lnTo>
                    <a:pt x="649" y="16"/>
                  </a:lnTo>
                  <a:lnTo>
                    <a:pt x="644" y="17"/>
                  </a:lnTo>
                  <a:lnTo>
                    <a:pt x="618" y="27"/>
                  </a:lnTo>
                  <a:lnTo>
                    <a:pt x="618" y="27"/>
                  </a:lnTo>
                  <a:lnTo>
                    <a:pt x="608" y="32"/>
                  </a:lnTo>
                  <a:lnTo>
                    <a:pt x="596" y="34"/>
                  </a:lnTo>
                  <a:lnTo>
                    <a:pt x="584" y="36"/>
                  </a:lnTo>
                  <a:lnTo>
                    <a:pt x="572" y="37"/>
                  </a:lnTo>
                  <a:lnTo>
                    <a:pt x="560" y="37"/>
                  </a:lnTo>
                  <a:lnTo>
                    <a:pt x="549" y="36"/>
                  </a:lnTo>
                  <a:lnTo>
                    <a:pt x="540" y="35"/>
                  </a:lnTo>
                  <a:lnTo>
                    <a:pt x="534" y="34"/>
                  </a:lnTo>
                  <a:lnTo>
                    <a:pt x="534" y="34"/>
                  </a:lnTo>
                  <a:lnTo>
                    <a:pt x="531" y="32"/>
                  </a:lnTo>
                  <a:lnTo>
                    <a:pt x="527" y="30"/>
                  </a:lnTo>
                  <a:lnTo>
                    <a:pt x="525" y="24"/>
                  </a:lnTo>
                  <a:lnTo>
                    <a:pt x="524" y="19"/>
                  </a:lnTo>
                  <a:lnTo>
                    <a:pt x="524" y="17"/>
                  </a:lnTo>
                  <a:lnTo>
                    <a:pt x="524" y="17"/>
                  </a:lnTo>
                  <a:lnTo>
                    <a:pt x="508" y="22"/>
                  </a:lnTo>
                  <a:lnTo>
                    <a:pt x="498" y="25"/>
                  </a:lnTo>
                  <a:lnTo>
                    <a:pt x="486" y="27"/>
                  </a:lnTo>
                  <a:lnTo>
                    <a:pt x="474" y="29"/>
                  </a:lnTo>
                  <a:lnTo>
                    <a:pt x="462" y="30"/>
                  </a:lnTo>
                  <a:lnTo>
                    <a:pt x="450" y="29"/>
                  </a:lnTo>
                  <a:lnTo>
                    <a:pt x="440" y="26"/>
                  </a:lnTo>
                  <a:lnTo>
                    <a:pt x="440" y="26"/>
                  </a:lnTo>
                  <a:lnTo>
                    <a:pt x="435" y="24"/>
                  </a:lnTo>
                  <a:lnTo>
                    <a:pt x="433" y="22"/>
                  </a:lnTo>
                  <a:lnTo>
                    <a:pt x="431" y="20"/>
                  </a:lnTo>
                  <a:lnTo>
                    <a:pt x="430" y="18"/>
                  </a:lnTo>
                  <a:lnTo>
                    <a:pt x="431" y="14"/>
                  </a:lnTo>
                  <a:lnTo>
                    <a:pt x="431" y="12"/>
                  </a:lnTo>
                  <a:lnTo>
                    <a:pt x="431" y="10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01" name="Freeform 377"/>
            <p:cNvSpPr>
              <a:spLocks/>
            </p:cNvSpPr>
            <p:nvPr/>
          </p:nvSpPr>
          <p:spPr bwMode="auto">
            <a:xfrm>
              <a:off x="4974" y="2367"/>
              <a:ext cx="250" cy="14"/>
            </a:xfrm>
            <a:custGeom>
              <a:avLst/>
              <a:gdLst/>
              <a:ahLst/>
              <a:cxnLst>
                <a:cxn ang="0">
                  <a:pos x="381" y="22"/>
                </a:cxn>
                <a:cxn ang="0">
                  <a:pos x="326" y="30"/>
                </a:cxn>
                <a:cxn ang="0">
                  <a:pos x="308" y="20"/>
                </a:cxn>
                <a:cxn ang="0">
                  <a:pos x="310" y="10"/>
                </a:cxn>
                <a:cxn ang="0">
                  <a:pos x="207" y="25"/>
                </a:cxn>
                <a:cxn ang="0">
                  <a:pos x="180" y="23"/>
                </a:cxn>
                <a:cxn ang="0">
                  <a:pos x="172" y="13"/>
                </a:cxn>
                <a:cxn ang="0">
                  <a:pos x="166" y="7"/>
                </a:cxn>
                <a:cxn ang="0">
                  <a:pos x="94" y="27"/>
                </a:cxn>
                <a:cxn ang="0">
                  <a:pos x="42" y="29"/>
                </a:cxn>
                <a:cxn ang="0">
                  <a:pos x="20" y="19"/>
                </a:cxn>
                <a:cxn ang="0">
                  <a:pos x="6" y="17"/>
                </a:cxn>
                <a:cxn ang="0">
                  <a:pos x="0" y="18"/>
                </a:cxn>
                <a:cxn ang="0">
                  <a:pos x="9" y="10"/>
                </a:cxn>
                <a:cxn ang="0">
                  <a:pos x="17" y="9"/>
                </a:cxn>
                <a:cxn ang="0">
                  <a:pos x="25" y="17"/>
                </a:cxn>
                <a:cxn ang="0">
                  <a:pos x="71" y="24"/>
                </a:cxn>
                <a:cxn ang="0">
                  <a:pos x="125" y="13"/>
                </a:cxn>
                <a:cxn ang="0">
                  <a:pos x="175" y="0"/>
                </a:cxn>
                <a:cxn ang="0">
                  <a:pos x="179" y="7"/>
                </a:cxn>
                <a:cxn ang="0">
                  <a:pos x="188" y="14"/>
                </a:cxn>
                <a:cxn ang="0">
                  <a:pos x="225" y="16"/>
                </a:cxn>
                <a:cxn ang="0">
                  <a:pos x="323" y="2"/>
                </a:cxn>
                <a:cxn ang="0">
                  <a:pos x="312" y="17"/>
                </a:cxn>
                <a:cxn ang="0">
                  <a:pos x="327" y="23"/>
                </a:cxn>
                <a:cxn ang="0">
                  <a:pos x="394" y="14"/>
                </a:cxn>
                <a:cxn ang="0">
                  <a:pos x="440" y="1"/>
                </a:cxn>
                <a:cxn ang="0">
                  <a:pos x="437" y="8"/>
                </a:cxn>
                <a:cxn ang="0">
                  <a:pos x="435" y="13"/>
                </a:cxn>
                <a:cxn ang="0">
                  <a:pos x="446" y="19"/>
                </a:cxn>
                <a:cxn ang="0">
                  <a:pos x="478" y="21"/>
                </a:cxn>
                <a:cxn ang="0">
                  <a:pos x="521" y="11"/>
                </a:cxn>
                <a:cxn ang="0">
                  <a:pos x="544" y="6"/>
                </a:cxn>
                <a:cxn ang="0">
                  <a:pos x="531" y="13"/>
                </a:cxn>
                <a:cxn ang="0">
                  <a:pos x="532" y="25"/>
                </a:cxn>
                <a:cxn ang="0">
                  <a:pos x="540" y="30"/>
                </a:cxn>
                <a:cxn ang="0">
                  <a:pos x="590" y="29"/>
                </a:cxn>
                <a:cxn ang="0">
                  <a:pos x="640" y="13"/>
                </a:cxn>
                <a:cxn ang="0">
                  <a:pos x="666" y="8"/>
                </a:cxn>
                <a:cxn ang="0">
                  <a:pos x="663" y="22"/>
                </a:cxn>
                <a:cxn ang="0">
                  <a:pos x="686" y="26"/>
                </a:cxn>
                <a:cxn ang="0">
                  <a:pos x="740" y="12"/>
                </a:cxn>
                <a:cxn ang="0">
                  <a:pos x="737" y="17"/>
                </a:cxn>
                <a:cxn ang="0">
                  <a:pos x="695" y="31"/>
                </a:cxn>
                <a:cxn ang="0">
                  <a:pos x="665" y="32"/>
                </a:cxn>
                <a:cxn ang="0">
                  <a:pos x="652" y="22"/>
                </a:cxn>
                <a:cxn ang="0">
                  <a:pos x="654" y="14"/>
                </a:cxn>
                <a:cxn ang="0">
                  <a:pos x="618" y="27"/>
                </a:cxn>
                <a:cxn ang="0">
                  <a:pos x="572" y="37"/>
                </a:cxn>
                <a:cxn ang="0">
                  <a:pos x="534" y="34"/>
                </a:cxn>
                <a:cxn ang="0">
                  <a:pos x="525" y="24"/>
                </a:cxn>
                <a:cxn ang="0">
                  <a:pos x="508" y="22"/>
                </a:cxn>
                <a:cxn ang="0">
                  <a:pos x="462" y="30"/>
                </a:cxn>
                <a:cxn ang="0">
                  <a:pos x="435" y="24"/>
                </a:cxn>
                <a:cxn ang="0">
                  <a:pos x="431" y="14"/>
                </a:cxn>
              </a:cxnLst>
              <a:rect l="0" t="0" r="r" b="b"/>
              <a:pathLst>
                <a:path w="745" h="37">
                  <a:moveTo>
                    <a:pt x="431" y="10"/>
                  </a:moveTo>
                  <a:lnTo>
                    <a:pt x="431" y="10"/>
                  </a:lnTo>
                  <a:lnTo>
                    <a:pt x="409" y="16"/>
                  </a:lnTo>
                  <a:lnTo>
                    <a:pt x="381" y="22"/>
                  </a:lnTo>
                  <a:lnTo>
                    <a:pt x="353" y="27"/>
                  </a:lnTo>
                  <a:lnTo>
                    <a:pt x="335" y="31"/>
                  </a:lnTo>
                  <a:lnTo>
                    <a:pt x="335" y="31"/>
                  </a:lnTo>
                  <a:lnTo>
                    <a:pt x="326" y="30"/>
                  </a:lnTo>
                  <a:lnTo>
                    <a:pt x="320" y="29"/>
                  </a:lnTo>
                  <a:lnTo>
                    <a:pt x="315" y="26"/>
                  </a:lnTo>
                  <a:lnTo>
                    <a:pt x="311" y="24"/>
                  </a:lnTo>
                  <a:lnTo>
                    <a:pt x="308" y="20"/>
                  </a:lnTo>
                  <a:lnTo>
                    <a:pt x="308" y="18"/>
                  </a:lnTo>
                  <a:lnTo>
                    <a:pt x="308" y="16"/>
                  </a:lnTo>
                  <a:lnTo>
                    <a:pt x="310" y="10"/>
                  </a:lnTo>
                  <a:lnTo>
                    <a:pt x="310" y="10"/>
                  </a:lnTo>
                  <a:lnTo>
                    <a:pt x="259" y="19"/>
                  </a:lnTo>
                  <a:lnTo>
                    <a:pt x="231" y="23"/>
                  </a:lnTo>
                  <a:lnTo>
                    <a:pt x="218" y="24"/>
                  </a:lnTo>
                  <a:lnTo>
                    <a:pt x="207" y="25"/>
                  </a:lnTo>
                  <a:lnTo>
                    <a:pt x="207" y="25"/>
                  </a:lnTo>
                  <a:lnTo>
                    <a:pt x="193" y="24"/>
                  </a:lnTo>
                  <a:lnTo>
                    <a:pt x="186" y="24"/>
                  </a:lnTo>
                  <a:lnTo>
                    <a:pt x="180" y="23"/>
                  </a:lnTo>
                  <a:lnTo>
                    <a:pt x="175" y="21"/>
                  </a:lnTo>
                  <a:lnTo>
                    <a:pt x="173" y="18"/>
                  </a:lnTo>
                  <a:lnTo>
                    <a:pt x="172" y="16"/>
                  </a:lnTo>
                  <a:lnTo>
                    <a:pt x="172" y="13"/>
                  </a:lnTo>
                  <a:lnTo>
                    <a:pt x="174" y="7"/>
                  </a:lnTo>
                  <a:lnTo>
                    <a:pt x="174" y="7"/>
                  </a:lnTo>
                  <a:lnTo>
                    <a:pt x="170" y="7"/>
                  </a:lnTo>
                  <a:lnTo>
                    <a:pt x="166" y="7"/>
                  </a:lnTo>
                  <a:lnTo>
                    <a:pt x="136" y="16"/>
                  </a:lnTo>
                  <a:lnTo>
                    <a:pt x="136" y="16"/>
                  </a:lnTo>
                  <a:lnTo>
                    <a:pt x="108" y="24"/>
                  </a:lnTo>
                  <a:lnTo>
                    <a:pt x="94" y="27"/>
                  </a:lnTo>
                  <a:lnTo>
                    <a:pt x="79" y="30"/>
                  </a:lnTo>
                  <a:lnTo>
                    <a:pt x="64" y="31"/>
                  </a:lnTo>
                  <a:lnTo>
                    <a:pt x="49" y="30"/>
                  </a:lnTo>
                  <a:lnTo>
                    <a:pt x="42" y="29"/>
                  </a:lnTo>
                  <a:lnTo>
                    <a:pt x="35" y="25"/>
                  </a:lnTo>
                  <a:lnTo>
                    <a:pt x="28" y="23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16" y="17"/>
                  </a:lnTo>
                  <a:lnTo>
                    <a:pt x="11" y="16"/>
                  </a:lnTo>
                  <a:lnTo>
                    <a:pt x="9" y="14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4" y="19"/>
                  </a:lnTo>
                  <a:lnTo>
                    <a:pt x="1" y="19"/>
                  </a:lnTo>
                  <a:lnTo>
                    <a:pt x="0" y="18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5" y="12"/>
                  </a:lnTo>
                  <a:lnTo>
                    <a:pt x="9" y="10"/>
                  </a:lnTo>
                  <a:lnTo>
                    <a:pt x="13" y="8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7" y="9"/>
                  </a:lnTo>
                  <a:lnTo>
                    <a:pt x="17" y="11"/>
                  </a:lnTo>
                  <a:lnTo>
                    <a:pt x="18" y="12"/>
                  </a:lnTo>
                  <a:lnTo>
                    <a:pt x="21" y="14"/>
                  </a:lnTo>
                  <a:lnTo>
                    <a:pt x="25" y="17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57" y="24"/>
                  </a:lnTo>
                  <a:lnTo>
                    <a:pt x="71" y="24"/>
                  </a:lnTo>
                  <a:lnTo>
                    <a:pt x="85" y="23"/>
                  </a:lnTo>
                  <a:lnTo>
                    <a:pt x="98" y="21"/>
                  </a:lnTo>
                  <a:lnTo>
                    <a:pt x="112" y="18"/>
                  </a:lnTo>
                  <a:lnTo>
                    <a:pt x="125" y="13"/>
                  </a:lnTo>
                  <a:lnTo>
                    <a:pt x="151" y="5"/>
                  </a:lnTo>
                  <a:lnTo>
                    <a:pt x="151" y="5"/>
                  </a:lnTo>
                  <a:lnTo>
                    <a:pt x="169" y="0"/>
                  </a:lnTo>
                  <a:lnTo>
                    <a:pt x="175" y="0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80" y="5"/>
                  </a:lnTo>
                  <a:lnTo>
                    <a:pt x="179" y="7"/>
                  </a:lnTo>
                  <a:lnTo>
                    <a:pt x="179" y="9"/>
                  </a:lnTo>
                  <a:lnTo>
                    <a:pt x="180" y="11"/>
                  </a:lnTo>
                  <a:lnTo>
                    <a:pt x="183" y="13"/>
                  </a:lnTo>
                  <a:lnTo>
                    <a:pt x="188" y="14"/>
                  </a:lnTo>
                  <a:lnTo>
                    <a:pt x="196" y="16"/>
                  </a:lnTo>
                  <a:lnTo>
                    <a:pt x="196" y="16"/>
                  </a:lnTo>
                  <a:lnTo>
                    <a:pt x="210" y="16"/>
                  </a:lnTo>
                  <a:lnTo>
                    <a:pt x="225" y="16"/>
                  </a:lnTo>
                  <a:lnTo>
                    <a:pt x="257" y="13"/>
                  </a:lnTo>
                  <a:lnTo>
                    <a:pt x="289" y="9"/>
                  </a:lnTo>
                  <a:lnTo>
                    <a:pt x="323" y="2"/>
                  </a:lnTo>
                  <a:lnTo>
                    <a:pt x="323" y="2"/>
                  </a:lnTo>
                  <a:lnTo>
                    <a:pt x="319" y="6"/>
                  </a:lnTo>
                  <a:lnTo>
                    <a:pt x="315" y="9"/>
                  </a:lnTo>
                  <a:lnTo>
                    <a:pt x="313" y="13"/>
                  </a:lnTo>
                  <a:lnTo>
                    <a:pt x="312" y="17"/>
                  </a:lnTo>
                  <a:lnTo>
                    <a:pt x="313" y="18"/>
                  </a:lnTo>
                  <a:lnTo>
                    <a:pt x="314" y="20"/>
                  </a:lnTo>
                  <a:lnTo>
                    <a:pt x="319" y="22"/>
                  </a:lnTo>
                  <a:lnTo>
                    <a:pt x="327" y="23"/>
                  </a:lnTo>
                  <a:lnTo>
                    <a:pt x="339" y="22"/>
                  </a:lnTo>
                  <a:lnTo>
                    <a:pt x="339" y="22"/>
                  </a:lnTo>
                  <a:lnTo>
                    <a:pt x="367" y="19"/>
                  </a:lnTo>
                  <a:lnTo>
                    <a:pt x="394" y="14"/>
                  </a:lnTo>
                  <a:lnTo>
                    <a:pt x="418" y="9"/>
                  </a:lnTo>
                  <a:lnTo>
                    <a:pt x="436" y="2"/>
                  </a:lnTo>
                  <a:lnTo>
                    <a:pt x="436" y="2"/>
                  </a:lnTo>
                  <a:lnTo>
                    <a:pt x="440" y="1"/>
                  </a:lnTo>
                  <a:lnTo>
                    <a:pt x="443" y="1"/>
                  </a:lnTo>
                  <a:lnTo>
                    <a:pt x="443" y="1"/>
                  </a:lnTo>
                  <a:lnTo>
                    <a:pt x="441" y="4"/>
                  </a:lnTo>
                  <a:lnTo>
                    <a:pt x="437" y="8"/>
                  </a:lnTo>
                  <a:lnTo>
                    <a:pt x="437" y="8"/>
                  </a:lnTo>
                  <a:lnTo>
                    <a:pt x="436" y="9"/>
                  </a:lnTo>
                  <a:lnTo>
                    <a:pt x="434" y="11"/>
                  </a:lnTo>
                  <a:lnTo>
                    <a:pt x="435" y="13"/>
                  </a:lnTo>
                  <a:lnTo>
                    <a:pt x="436" y="16"/>
                  </a:lnTo>
                  <a:lnTo>
                    <a:pt x="439" y="17"/>
                  </a:lnTo>
                  <a:lnTo>
                    <a:pt x="446" y="19"/>
                  </a:lnTo>
                  <a:lnTo>
                    <a:pt x="446" y="19"/>
                  </a:lnTo>
                  <a:lnTo>
                    <a:pt x="452" y="21"/>
                  </a:lnTo>
                  <a:lnTo>
                    <a:pt x="460" y="22"/>
                  </a:lnTo>
                  <a:lnTo>
                    <a:pt x="469" y="22"/>
                  </a:lnTo>
                  <a:lnTo>
                    <a:pt x="478" y="21"/>
                  </a:lnTo>
                  <a:lnTo>
                    <a:pt x="488" y="20"/>
                  </a:lnTo>
                  <a:lnTo>
                    <a:pt x="499" y="19"/>
                  </a:lnTo>
                  <a:lnTo>
                    <a:pt x="510" y="16"/>
                  </a:lnTo>
                  <a:lnTo>
                    <a:pt x="521" y="11"/>
                  </a:lnTo>
                  <a:lnTo>
                    <a:pt x="521" y="11"/>
                  </a:lnTo>
                  <a:lnTo>
                    <a:pt x="535" y="7"/>
                  </a:lnTo>
                  <a:lnTo>
                    <a:pt x="543" y="6"/>
                  </a:lnTo>
                  <a:lnTo>
                    <a:pt x="544" y="6"/>
                  </a:lnTo>
                  <a:lnTo>
                    <a:pt x="543" y="7"/>
                  </a:lnTo>
                  <a:lnTo>
                    <a:pt x="534" y="11"/>
                  </a:lnTo>
                  <a:lnTo>
                    <a:pt x="534" y="11"/>
                  </a:lnTo>
                  <a:lnTo>
                    <a:pt x="531" y="13"/>
                  </a:lnTo>
                  <a:lnTo>
                    <a:pt x="528" y="17"/>
                  </a:lnTo>
                  <a:lnTo>
                    <a:pt x="528" y="20"/>
                  </a:lnTo>
                  <a:lnTo>
                    <a:pt x="529" y="23"/>
                  </a:lnTo>
                  <a:lnTo>
                    <a:pt x="532" y="25"/>
                  </a:lnTo>
                  <a:lnTo>
                    <a:pt x="535" y="27"/>
                  </a:lnTo>
                  <a:lnTo>
                    <a:pt x="538" y="29"/>
                  </a:lnTo>
                  <a:lnTo>
                    <a:pt x="540" y="30"/>
                  </a:lnTo>
                  <a:lnTo>
                    <a:pt x="540" y="30"/>
                  </a:lnTo>
                  <a:lnTo>
                    <a:pt x="558" y="31"/>
                  </a:lnTo>
                  <a:lnTo>
                    <a:pt x="568" y="31"/>
                  </a:lnTo>
                  <a:lnTo>
                    <a:pt x="578" y="31"/>
                  </a:lnTo>
                  <a:lnTo>
                    <a:pt x="590" y="29"/>
                  </a:lnTo>
                  <a:lnTo>
                    <a:pt x="604" y="25"/>
                  </a:lnTo>
                  <a:lnTo>
                    <a:pt x="621" y="20"/>
                  </a:lnTo>
                  <a:lnTo>
                    <a:pt x="640" y="13"/>
                  </a:lnTo>
                  <a:lnTo>
                    <a:pt x="640" y="13"/>
                  </a:lnTo>
                  <a:lnTo>
                    <a:pt x="650" y="10"/>
                  </a:lnTo>
                  <a:lnTo>
                    <a:pt x="657" y="9"/>
                  </a:lnTo>
                  <a:lnTo>
                    <a:pt x="666" y="8"/>
                  </a:lnTo>
                  <a:lnTo>
                    <a:pt x="666" y="8"/>
                  </a:lnTo>
                  <a:lnTo>
                    <a:pt x="662" y="14"/>
                  </a:lnTo>
                  <a:lnTo>
                    <a:pt x="661" y="17"/>
                  </a:lnTo>
                  <a:lnTo>
                    <a:pt x="661" y="20"/>
                  </a:lnTo>
                  <a:lnTo>
                    <a:pt x="663" y="22"/>
                  </a:lnTo>
                  <a:lnTo>
                    <a:pt x="669" y="24"/>
                  </a:lnTo>
                  <a:lnTo>
                    <a:pt x="676" y="25"/>
                  </a:lnTo>
                  <a:lnTo>
                    <a:pt x="686" y="26"/>
                  </a:lnTo>
                  <a:lnTo>
                    <a:pt x="686" y="26"/>
                  </a:lnTo>
                  <a:lnTo>
                    <a:pt x="720" y="20"/>
                  </a:lnTo>
                  <a:lnTo>
                    <a:pt x="731" y="17"/>
                  </a:lnTo>
                  <a:lnTo>
                    <a:pt x="740" y="12"/>
                  </a:lnTo>
                  <a:lnTo>
                    <a:pt x="740" y="12"/>
                  </a:lnTo>
                  <a:lnTo>
                    <a:pt x="744" y="11"/>
                  </a:lnTo>
                  <a:lnTo>
                    <a:pt x="745" y="12"/>
                  </a:lnTo>
                  <a:lnTo>
                    <a:pt x="744" y="13"/>
                  </a:lnTo>
                  <a:lnTo>
                    <a:pt x="737" y="17"/>
                  </a:lnTo>
                  <a:lnTo>
                    <a:pt x="737" y="17"/>
                  </a:lnTo>
                  <a:lnTo>
                    <a:pt x="723" y="23"/>
                  </a:lnTo>
                  <a:lnTo>
                    <a:pt x="704" y="29"/>
                  </a:lnTo>
                  <a:lnTo>
                    <a:pt x="695" y="31"/>
                  </a:lnTo>
                  <a:lnTo>
                    <a:pt x="685" y="32"/>
                  </a:lnTo>
                  <a:lnTo>
                    <a:pt x="675" y="32"/>
                  </a:lnTo>
                  <a:lnTo>
                    <a:pt x="665" y="32"/>
                  </a:lnTo>
                  <a:lnTo>
                    <a:pt x="665" y="32"/>
                  </a:lnTo>
                  <a:lnTo>
                    <a:pt x="660" y="31"/>
                  </a:lnTo>
                  <a:lnTo>
                    <a:pt x="656" y="29"/>
                  </a:lnTo>
                  <a:lnTo>
                    <a:pt x="653" y="25"/>
                  </a:lnTo>
                  <a:lnTo>
                    <a:pt x="652" y="22"/>
                  </a:lnTo>
                  <a:lnTo>
                    <a:pt x="653" y="20"/>
                  </a:lnTo>
                  <a:lnTo>
                    <a:pt x="653" y="17"/>
                  </a:lnTo>
                  <a:lnTo>
                    <a:pt x="654" y="14"/>
                  </a:lnTo>
                  <a:lnTo>
                    <a:pt x="654" y="14"/>
                  </a:lnTo>
                  <a:lnTo>
                    <a:pt x="649" y="16"/>
                  </a:lnTo>
                  <a:lnTo>
                    <a:pt x="644" y="17"/>
                  </a:lnTo>
                  <a:lnTo>
                    <a:pt x="618" y="27"/>
                  </a:lnTo>
                  <a:lnTo>
                    <a:pt x="618" y="27"/>
                  </a:lnTo>
                  <a:lnTo>
                    <a:pt x="608" y="32"/>
                  </a:lnTo>
                  <a:lnTo>
                    <a:pt x="596" y="34"/>
                  </a:lnTo>
                  <a:lnTo>
                    <a:pt x="584" y="36"/>
                  </a:lnTo>
                  <a:lnTo>
                    <a:pt x="572" y="37"/>
                  </a:lnTo>
                  <a:lnTo>
                    <a:pt x="560" y="37"/>
                  </a:lnTo>
                  <a:lnTo>
                    <a:pt x="549" y="36"/>
                  </a:lnTo>
                  <a:lnTo>
                    <a:pt x="540" y="35"/>
                  </a:lnTo>
                  <a:lnTo>
                    <a:pt x="534" y="34"/>
                  </a:lnTo>
                  <a:lnTo>
                    <a:pt x="534" y="34"/>
                  </a:lnTo>
                  <a:lnTo>
                    <a:pt x="531" y="32"/>
                  </a:lnTo>
                  <a:lnTo>
                    <a:pt x="527" y="30"/>
                  </a:lnTo>
                  <a:lnTo>
                    <a:pt x="525" y="24"/>
                  </a:lnTo>
                  <a:lnTo>
                    <a:pt x="524" y="19"/>
                  </a:lnTo>
                  <a:lnTo>
                    <a:pt x="524" y="17"/>
                  </a:lnTo>
                  <a:lnTo>
                    <a:pt x="524" y="17"/>
                  </a:lnTo>
                  <a:lnTo>
                    <a:pt x="508" y="22"/>
                  </a:lnTo>
                  <a:lnTo>
                    <a:pt x="498" y="25"/>
                  </a:lnTo>
                  <a:lnTo>
                    <a:pt x="486" y="27"/>
                  </a:lnTo>
                  <a:lnTo>
                    <a:pt x="474" y="29"/>
                  </a:lnTo>
                  <a:lnTo>
                    <a:pt x="462" y="30"/>
                  </a:lnTo>
                  <a:lnTo>
                    <a:pt x="450" y="29"/>
                  </a:lnTo>
                  <a:lnTo>
                    <a:pt x="440" y="26"/>
                  </a:lnTo>
                  <a:lnTo>
                    <a:pt x="440" y="26"/>
                  </a:lnTo>
                  <a:lnTo>
                    <a:pt x="435" y="24"/>
                  </a:lnTo>
                  <a:lnTo>
                    <a:pt x="433" y="22"/>
                  </a:lnTo>
                  <a:lnTo>
                    <a:pt x="431" y="20"/>
                  </a:lnTo>
                  <a:lnTo>
                    <a:pt x="430" y="18"/>
                  </a:lnTo>
                  <a:lnTo>
                    <a:pt x="431" y="14"/>
                  </a:lnTo>
                  <a:lnTo>
                    <a:pt x="431" y="12"/>
                  </a:lnTo>
                </a:path>
              </a:pathLst>
            </a:custGeom>
            <a:noFill/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02" name="Freeform 378"/>
            <p:cNvSpPr>
              <a:spLocks/>
            </p:cNvSpPr>
            <p:nvPr/>
          </p:nvSpPr>
          <p:spPr bwMode="auto">
            <a:xfrm>
              <a:off x="5186" y="2362"/>
              <a:ext cx="28" cy="7"/>
            </a:xfrm>
            <a:custGeom>
              <a:avLst/>
              <a:gdLst/>
              <a:ahLst/>
              <a:cxnLst>
                <a:cxn ang="0">
                  <a:pos x="3" y="22"/>
                </a:cxn>
                <a:cxn ang="0">
                  <a:pos x="3" y="22"/>
                </a:cxn>
                <a:cxn ang="0">
                  <a:pos x="0" y="22"/>
                </a:cxn>
                <a:cxn ang="0">
                  <a:pos x="1" y="22"/>
                </a:cxn>
                <a:cxn ang="0">
                  <a:pos x="1" y="22"/>
                </a:cxn>
                <a:cxn ang="0">
                  <a:pos x="6" y="21"/>
                </a:cxn>
                <a:cxn ang="0">
                  <a:pos x="20" y="17"/>
                </a:cxn>
                <a:cxn ang="0">
                  <a:pos x="40" y="11"/>
                </a:cxn>
                <a:cxn ang="0">
                  <a:pos x="51" y="7"/>
                </a:cxn>
                <a:cxn ang="0">
                  <a:pos x="63" y="0"/>
                </a:cxn>
                <a:cxn ang="0">
                  <a:pos x="63" y="0"/>
                </a:cxn>
                <a:cxn ang="0">
                  <a:pos x="66" y="0"/>
                </a:cxn>
                <a:cxn ang="0">
                  <a:pos x="65" y="1"/>
                </a:cxn>
                <a:cxn ang="0">
                  <a:pos x="62" y="3"/>
                </a:cxn>
                <a:cxn ang="0">
                  <a:pos x="62" y="3"/>
                </a:cxn>
                <a:cxn ang="0">
                  <a:pos x="56" y="5"/>
                </a:cxn>
                <a:cxn ang="0">
                  <a:pos x="53" y="9"/>
                </a:cxn>
                <a:cxn ang="0">
                  <a:pos x="51" y="13"/>
                </a:cxn>
                <a:cxn ang="0">
                  <a:pos x="52" y="16"/>
                </a:cxn>
                <a:cxn ang="0">
                  <a:pos x="55" y="20"/>
                </a:cxn>
                <a:cxn ang="0">
                  <a:pos x="61" y="22"/>
                </a:cxn>
                <a:cxn ang="0">
                  <a:pos x="68" y="22"/>
                </a:cxn>
                <a:cxn ang="0">
                  <a:pos x="79" y="22"/>
                </a:cxn>
                <a:cxn ang="0">
                  <a:pos x="79" y="22"/>
                </a:cxn>
                <a:cxn ang="0">
                  <a:pos x="78" y="23"/>
                </a:cxn>
                <a:cxn ang="0">
                  <a:pos x="75" y="24"/>
                </a:cxn>
                <a:cxn ang="0">
                  <a:pos x="64" y="25"/>
                </a:cxn>
                <a:cxn ang="0">
                  <a:pos x="53" y="24"/>
                </a:cxn>
                <a:cxn ang="0">
                  <a:pos x="49" y="23"/>
                </a:cxn>
                <a:cxn ang="0">
                  <a:pos x="48" y="22"/>
                </a:cxn>
                <a:cxn ang="0">
                  <a:pos x="48" y="22"/>
                </a:cxn>
                <a:cxn ang="0">
                  <a:pos x="48" y="17"/>
                </a:cxn>
                <a:cxn ang="0">
                  <a:pos x="49" y="14"/>
                </a:cxn>
                <a:cxn ang="0">
                  <a:pos x="48" y="13"/>
                </a:cxn>
                <a:cxn ang="0">
                  <a:pos x="46" y="13"/>
                </a:cxn>
                <a:cxn ang="0">
                  <a:pos x="44" y="13"/>
                </a:cxn>
                <a:cxn ang="0">
                  <a:pos x="40" y="14"/>
                </a:cxn>
                <a:cxn ang="0">
                  <a:pos x="40" y="14"/>
                </a:cxn>
                <a:cxn ang="0">
                  <a:pos x="30" y="17"/>
                </a:cxn>
                <a:cxn ang="0">
                  <a:pos x="20" y="20"/>
                </a:cxn>
                <a:cxn ang="0">
                  <a:pos x="3" y="22"/>
                </a:cxn>
                <a:cxn ang="0">
                  <a:pos x="3" y="22"/>
                </a:cxn>
                <a:cxn ang="0">
                  <a:pos x="3" y="22"/>
                </a:cxn>
              </a:cxnLst>
              <a:rect l="0" t="0" r="r" b="b"/>
              <a:pathLst>
                <a:path w="79" h="25">
                  <a:moveTo>
                    <a:pt x="3" y="22"/>
                  </a:moveTo>
                  <a:lnTo>
                    <a:pt x="3" y="22"/>
                  </a:lnTo>
                  <a:lnTo>
                    <a:pt x="0" y="22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6" y="21"/>
                  </a:lnTo>
                  <a:lnTo>
                    <a:pt x="20" y="17"/>
                  </a:lnTo>
                  <a:lnTo>
                    <a:pt x="40" y="11"/>
                  </a:lnTo>
                  <a:lnTo>
                    <a:pt x="51" y="7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6" y="0"/>
                  </a:lnTo>
                  <a:lnTo>
                    <a:pt x="65" y="1"/>
                  </a:lnTo>
                  <a:lnTo>
                    <a:pt x="62" y="3"/>
                  </a:lnTo>
                  <a:lnTo>
                    <a:pt x="62" y="3"/>
                  </a:lnTo>
                  <a:lnTo>
                    <a:pt x="56" y="5"/>
                  </a:lnTo>
                  <a:lnTo>
                    <a:pt x="53" y="9"/>
                  </a:lnTo>
                  <a:lnTo>
                    <a:pt x="51" y="13"/>
                  </a:lnTo>
                  <a:lnTo>
                    <a:pt x="52" y="16"/>
                  </a:lnTo>
                  <a:lnTo>
                    <a:pt x="55" y="20"/>
                  </a:lnTo>
                  <a:lnTo>
                    <a:pt x="61" y="22"/>
                  </a:lnTo>
                  <a:lnTo>
                    <a:pt x="68" y="22"/>
                  </a:lnTo>
                  <a:lnTo>
                    <a:pt x="79" y="22"/>
                  </a:lnTo>
                  <a:lnTo>
                    <a:pt x="79" y="22"/>
                  </a:lnTo>
                  <a:lnTo>
                    <a:pt x="78" y="23"/>
                  </a:lnTo>
                  <a:lnTo>
                    <a:pt x="75" y="24"/>
                  </a:lnTo>
                  <a:lnTo>
                    <a:pt x="64" y="25"/>
                  </a:lnTo>
                  <a:lnTo>
                    <a:pt x="53" y="24"/>
                  </a:lnTo>
                  <a:lnTo>
                    <a:pt x="49" y="23"/>
                  </a:lnTo>
                  <a:lnTo>
                    <a:pt x="48" y="22"/>
                  </a:lnTo>
                  <a:lnTo>
                    <a:pt x="48" y="22"/>
                  </a:lnTo>
                  <a:lnTo>
                    <a:pt x="48" y="17"/>
                  </a:lnTo>
                  <a:lnTo>
                    <a:pt x="49" y="14"/>
                  </a:lnTo>
                  <a:lnTo>
                    <a:pt x="48" y="13"/>
                  </a:lnTo>
                  <a:lnTo>
                    <a:pt x="46" y="13"/>
                  </a:lnTo>
                  <a:lnTo>
                    <a:pt x="44" y="13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30" y="17"/>
                  </a:lnTo>
                  <a:lnTo>
                    <a:pt x="20" y="20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3" y="2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03" name="Freeform 379"/>
            <p:cNvSpPr>
              <a:spLocks/>
            </p:cNvSpPr>
            <p:nvPr/>
          </p:nvSpPr>
          <p:spPr bwMode="auto">
            <a:xfrm>
              <a:off x="4986" y="2374"/>
              <a:ext cx="239" cy="14"/>
            </a:xfrm>
            <a:custGeom>
              <a:avLst/>
              <a:gdLst/>
              <a:ahLst/>
              <a:cxnLst>
                <a:cxn ang="0">
                  <a:pos x="324" y="19"/>
                </a:cxn>
                <a:cxn ang="0">
                  <a:pos x="380" y="3"/>
                </a:cxn>
                <a:cxn ang="0">
                  <a:pos x="378" y="9"/>
                </a:cxn>
                <a:cxn ang="0">
                  <a:pos x="384" y="16"/>
                </a:cxn>
                <a:cxn ang="0">
                  <a:pos x="399" y="22"/>
                </a:cxn>
                <a:cxn ang="0">
                  <a:pos x="453" y="21"/>
                </a:cxn>
                <a:cxn ang="0">
                  <a:pos x="485" y="11"/>
                </a:cxn>
                <a:cxn ang="0">
                  <a:pos x="491" y="13"/>
                </a:cxn>
                <a:cxn ang="0">
                  <a:pos x="494" y="22"/>
                </a:cxn>
                <a:cxn ang="0">
                  <a:pos x="508" y="27"/>
                </a:cxn>
                <a:cxn ang="0">
                  <a:pos x="550" y="28"/>
                </a:cxn>
                <a:cxn ang="0">
                  <a:pos x="595" y="15"/>
                </a:cxn>
                <a:cxn ang="0">
                  <a:pos x="615" y="13"/>
                </a:cxn>
                <a:cxn ang="0">
                  <a:pos x="615" y="26"/>
                </a:cxn>
                <a:cxn ang="0">
                  <a:pos x="642" y="30"/>
                </a:cxn>
                <a:cxn ang="0">
                  <a:pos x="681" y="24"/>
                </a:cxn>
                <a:cxn ang="0">
                  <a:pos x="709" y="11"/>
                </a:cxn>
                <a:cxn ang="0">
                  <a:pos x="686" y="27"/>
                </a:cxn>
                <a:cxn ang="0">
                  <a:pos x="644" y="36"/>
                </a:cxn>
                <a:cxn ang="0">
                  <a:pos x="613" y="33"/>
                </a:cxn>
                <a:cxn ang="0">
                  <a:pos x="606" y="21"/>
                </a:cxn>
                <a:cxn ang="0">
                  <a:pos x="601" y="17"/>
                </a:cxn>
                <a:cxn ang="0">
                  <a:pos x="563" y="32"/>
                </a:cxn>
                <a:cxn ang="0">
                  <a:pos x="519" y="36"/>
                </a:cxn>
                <a:cxn ang="0">
                  <a:pos x="496" y="33"/>
                </a:cxn>
                <a:cxn ang="0">
                  <a:pos x="488" y="13"/>
                </a:cxn>
                <a:cxn ang="0">
                  <a:pos x="448" y="26"/>
                </a:cxn>
                <a:cxn ang="0">
                  <a:pos x="391" y="28"/>
                </a:cxn>
                <a:cxn ang="0">
                  <a:pos x="379" y="23"/>
                </a:cxn>
                <a:cxn ang="0">
                  <a:pos x="374" y="9"/>
                </a:cxn>
                <a:cxn ang="0">
                  <a:pos x="278" y="29"/>
                </a:cxn>
                <a:cxn ang="0">
                  <a:pos x="251" y="24"/>
                </a:cxn>
                <a:cxn ang="0">
                  <a:pos x="242" y="12"/>
                </a:cxn>
                <a:cxn ang="0">
                  <a:pos x="229" y="11"/>
                </a:cxn>
                <a:cxn ang="0">
                  <a:pos x="183" y="24"/>
                </a:cxn>
                <a:cxn ang="0">
                  <a:pos x="124" y="28"/>
                </a:cxn>
                <a:cxn ang="0">
                  <a:pos x="103" y="22"/>
                </a:cxn>
                <a:cxn ang="0">
                  <a:pos x="103" y="13"/>
                </a:cxn>
                <a:cxn ang="0">
                  <a:pos x="74" y="22"/>
                </a:cxn>
                <a:cxn ang="0">
                  <a:pos x="23" y="26"/>
                </a:cxn>
                <a:cxn ang="0">
                  <a:pos x="13" y="22"/>
                </a:cxn>
                <a:cxn ang="0">
                  <a:pos x="76" y="15"/>
                </a:cxn>
                <a:cxn ang="0">
                  <a:pos x="112" y="3"/>
                </a:cxn>
                <a:cxn ang="0">
                  <a:pos x="116" y="5"/>
                </a:cxn>
                <a:cxn ang="0">
                  <a:pos x="115" y="16"/>
                </a:cxn>
                <a:cxn ang="0">
                  <a:pos x="142" y="22"/>
                </a:cxn>
                <a:cxn ang="0">
                  <a:pos x="207" y="14"/>
                </a:cxn>
                <a:cxn ang="0">
                  <a:pos x="255" y="0"/>
                </a:cxn>
                <a:cxn ang="0">
                  <a:pos x="251" y="12"/>
                </a:cxn>
                <a:cxn ang="0">
                  <a:pos x="278" y="24"/>
                </a:cxn>
              </a:cxnLst>
              <a:rect l="0" t="0" r="r" b="b"/>
              <a:pathLst>
                <a:path w="709" h="37">
                  <a:moveTo>
                    <a:pt x="291" y="24"/>
                  </a:moveTo>
                  <a:lnTo>
                    <a:pt x="291" y="24"/>
                  </a:lnTo>
                  <a:lnTo>
                    <a:pt x="310" y="21"/>
                  </a:lnTo>
                  <a:lnTo>
                    <a:pt x="324" y="19"/>
                  </a:lnTo>
                  <a:lnTo>
                    <a:pt x="374" y="4"/>
                  </a:lnTo>
                  <a:lnTo>
                    <a:pt x="374" y="4"/>
                  </a:lnTo>
                  <a:lnTo>
                    <a:pt x="378" y="3"/>
                  </a:lnTo>
                  <a:lnTo>
                    <a:pt x="380" y="3"/>
                  </a:lnTo>
                  <a:lnTo>
                    <a:pt x="381" y="4"/>
                  </a:lnTo>
                  <a:lnTo>
                    <a:pt x="381" y="5"/>
                  </a:lnTo>
                  <a:lnTo>
                    <a:pt x="379" y="8"/>
                  </a:lnTo>
                  <a:lnTo>
                    <a:pt x="378" y="9"/>
                  </a:lnTo>
                  <a:lnTo>
                    <a:pt x="378" y="9"/>
                  </a:lnTo>
                  <a:lnTo>
                    <a:pt x="378" y="11"/>
                  </a:lnTo>
                  <a:lnTo>
                    <a:pt x="381" y="14"/>
                  </a:lnTo>
                  <a:lnTo>
                    <a:pt x="384" y="16"/>
                  </a:lnTo>
                  <a:lnTo>
                    <a:pt x="388" y="19"/>
                  </a:lnTo>
                  <a:lnTo>
                    <a:pt x="392" y="20"/>
                  </a:lnTo>
                  <a:lnTo>
                    <a:pt x="399" y="22"/>
                  </a:lnTo>
                  <a:lnTo>
                    <a:pt x="399" y="22"/>
                  </a:lnTo>
                  <a:lnTo>
                    <a:pt x="415" y="23"/>
                  </a:lnTo>
                  <a:lnTo>
                    <a:pt x="432" y="23"/>
                  </a:lnTo>
                  <a:lnTo>
                    <a:pt x="443" y="22"/>
                  </a:lnTo>
                  <a:lnTo>
                    <a:pt x="453" y="21"/>
                  </a:lnTo>
                  <a:lnTo>
                    <a:pt x="464" y="17"/>
                  </a:lnTo>
                  <a:lnTo>
                    <a:pt x="476" y="13"/>
                  </a:lnTo>
                  <a:lnTo>
                    <a:pt x="476" y="13"/>
                  </a:lnTo>
                  <a:lnTo>
                    <a:pt x="485" y="11"/>
                  </a:lnTo>
                  <a:lnTo>
                    <a:pt x="489" y="9"/>
                  </a:lnTo>
                  <a:lnTo>
                    <a:pt x="490" y="8"/>
                  </a:lnTo>
                  <a:lnTo>
                    <a:pt x="490" y="9"/>
                  </a:lnTo>
                  <a:lnTo>
                    <a:pt x="491" y="13"/>
                  </a:lnTo>
                  <a:lnTo>
                    <a:pt x="491" y="13"/>
                  </a:lnTo>
                  <a:lnTo>
                    <a:pt x="491" y="16"/>
                  </a:lnTo>
                  <a:lnTo>
                    <a:pt x="492" y="20"/>
                  </a:lnTo>
                  <a:lnTo>
                    <a:pt x="494" y="22"/>
                  </a:lnTo>
                  <a:lnTo>
                    <a:pt x="496" y="23"/>
                  </a:lnTo>
                  <a:lnTo>
                    <a:pt x="503" y="26"/>
                  </a:lnTo>
                  <a:lnTo>
                    <a:pt x="508" y="27"/>
                  </a:lnTo>
                  <a:lnTo>
                    <a:pt x="508" y="27"/>
                  </a:lnTo>
                  <a:lnTo>
                    <a:pt x="524" y="29"/>
                  </a:lnTo>
                  <a:lnTo>
                    <a:pt x="531" y="29"/>
                  </a:lnTo>
                  <a:lnTo>
                    <a:pt x="540" y="29"/>
                  </a:lnTo>
                  <a:lnTo>
                    <a:pt x="550" y="28"/>
                  </a:lnTo>
                  <a:lnTo>
                    <a:pt x="562" y="25"/>
                  </a:lnTo>
                  <a:lnTo>
                    <a:pt x="577" y="21"/>
                  </a:lnTo>
                  <a:lnTo>
                    <a:pt x="595" y="15"/>
                  </a:lnTo>
                  <a:lnTo>
                    <a:pt x="595" y="15"/>
                  </a:lnTo>
                  <a:lnTo>
                    <a:pt x="611" y="11"/>
                  </a:lnTo>
                  <a:lnTo>
                    <a:pt x="620" y="10"/>
                  </a:lnTo>
                  <a:lnTo>
                    <a:pt x="620" y="10"/>
                  </a:lnTo>
                  <a:lnTo>
                    <a:pt x="615" y="13"/>
                  </a:lnTo>
                  <a:lnTo>
                    <a:pt x="612" y="16"/>
                  </a:lnTo>
                  <a:lnTo>
                    <a:pt x="609" y="20"/>
                  </a:lnTo>
                  <a:lnTo>
                    <a:pt x="611" y="23"/>
                  </a:lnTo>
                  <a:lnTo>
                    <a:pt x="615" y="26"/>
                  </a:lnTo>
                  <a:lnTo>
                    <a:pt x="620" y="28"/>
                  </a:lnTo>
                  <a:lnTo>
                    <a:pt x="629" y="30"/>
                  </a:lnTo>
                  <a:lnTo>
                    <a:pt x="642" y="30"/>
                  </a:lnTo>
                  <a:lnTo>
                    <a:pt x="642" y="30"/>
                  </a:lnTo>
                  <a:lnTo>
                    <a:pt x="654" y="29"/>
                  </a:lnTo>
                  <a:lnTo>
                    <a:pt x="665" y="28"/>
                  </a:lnTo>
                  <a:lnTo>
                    <a:pt x="674" y="26"/>
                  </a:lnTo>
                  <a:lnTo>
                    <a:pt x="681" y="24"/>
                  </a:lnTo>
                  <a:lnTo>
                    <a:pt x="694" y="19"/>
                  </a:lnTo>
                  <a:lnTo>
                    <a:pt x="705" y="12"/>
                  </a:lnTo>
                  <a:lnTo>
                    <a:pt x="705" y="12"/>
                  </a:lnTo>
                  <a:lnTo>
                    <a:pt x="709" y="11"/>
                  </a:lnTo>
                  <a:lnTo>
                    <a:pt x="703" y="16"/>
                  </a:lnTo>
                  <a:lnTo>
                    <a:pt x="703" y="16"/>
                  </a:lnTo>
                  <a:lnTo>
                    <a:pt x="694" y="23"/>
                  </a:lnTo>
                  <a:lnTo>
                    <a:pt x="686" y="27"/>
                  </a:lnTo>
                  <a:lnTo>
                    <a:pt x="676" y="32"/>
                  </a:lnTo>
                  <a:lnTo>
                    <a:pt x="666" y="34"/>
                  </a:lnTo>
                  <a:lnTo>
                    <a:pt x="655" y="36"/>
                  </a:lnTo>
                  <a:lnTo>
                    <a:pt x="644" y="36"/>
                  </a:lnTo>
                  <a:lnTo>
                    <a:pt x="632" y="36"/>
                  </a:lnTo>
                  <a:lnTo>
                    <a:pt x="619" y="34"/>
                  </a:lnTo>
                  <a:lnTo>
                    <a:pt x="619" y="34"/>
                  </a:lnTo>
                  <a:lnTo>
                    <a:pt x="613" y="33"/>
                  </a:lnTo>
                  <a:lnTo>
                    <a:pt x="608" y="29"/>
                  </a:lnTo>
                  <a:lnTo>
                    <a:pt x="606" y="27"/>
                  </a:lnTo>
                  <a:lnTo>
                    <a:pt x="606" y="24"/>
                  </a:lnTo>
                  <a:lnTo>
                    <a:pt x="606" y="21"/>
                  </a:lnTo>
                  <a:lnTo>
                    <a:pt x="606" y="19"/>
                  </a:lnTo>
                  <a:lnTo>
                    <a:pt x="607" y="16"/>
                  </a:lnTo>
                  <a:lnTo>
                    <a:pt x="607" y="16"/>
                  </a:lnTo>
                  <a:lnTo>
                    <a:pt x="601" y="17"/>
                  </a:lnTo>
                  <a:lnTo>
                    <a:pt x="594" y="20"/>
                  </a:lnTo>
                  <a:lnTo>
                    <a:pt x="574" y="28"/>
                  </a:lnTo>
                  <a:lnTo>
                    <a:pt x="574" y="28"/>
                  </a:lnTo>
                  <a:lnTo>
                    <a:pt x="563" y="32"/>
                  </a:lnTo>
                  <a:lnTo>
                    <a:pt x="551" y="34"/>
                  </a:lnTo>
                  <a:lnTo>
                    <a:pt x="540" y="36"/>
                  </a:lnTo>
                  <a:lnTo>
                    <a:pt x="529" y="37"/>
                  </a:lnTo>
                  <a:lnTo>
                    <a:pt x="519" y="36"/>
                  </a:lnTo>
                  <a:lnTo>
                    <a:pt x="511" y="36"/>
                  </a:lnTo>
                  <a:lnTo>
                    <a:pt x="503" y="35"/>
                  </a:lnTo>
                  <a:lnTo>
                    <a:pt x="496" y="33"/>
                  </a:lnTo>
                  <a:lnTo>
                    <a:pt x="496" y="33"/>
                  </a:lnTo>
                  <a:lnTo>
                    <a:pt x="493" y="30"/>
                  </a:lnTo>
                  <a:lnTo>
                    <a:pt x="490" y="25"/>
                  </a:lnTo>
                  <a:lnTo>
                    <a:pt x="488" y="20"/>
                  </a:lnTo>
                  <a:lnTo>
                    <a:pt x="488" y="13"/>
                  </a:lnTo>
                  <a:lnTo>
                    <a:pt x="488" y="13"/>
                  </a:lnTo>
                  <a:lnTo>
                    <a:pt x="472" y="20"/>
                  </a:lnTo>
                  <a:lnTo>
                    <a:pt x="461" y="23"/>
                  </a:lnTo>
                  <a:lnTo>
                    <a:pt x="448" y="26"/>
                  </a:lnTo>
                  <a:lnTo>
                    <a:pt x="435" y="28"/>
                  </a:lnTo>
                  <a:lnTo>
                    <a:pt x="420" y="30"/>
                  </a:lnTo>
                  <a:lnTo>
                    <a:pt x="406" y="30"/>
                  </a:lnTo>
                  <a:lnTo>
                    <a:pt x="391" y="28"/>
                  </a:lnTo>
                  <a:lnTo>
                    <a:pt x="391" y="28"/>
                  </a:lnTo>
                  <a:lnTo>
                    <a:pt x="387" y="27"/>
                  </a:lnTo>
                  <a:lnTo>
                    <a:pt x="382" y="25"/>
                  </a:lnTo>
                  <a:lnTo>
                    <a:pt x="379" y="23"/>
                  </a:lnTo>
                  <a:lnTo>
                    <a:pt x="377" y="20"/>
                  </a:lnTo>
                  <a:lnTo>
                    <a:pt x="375" y="14"/>
                  </a:lnTo>
                  <a:lnTo>
                    <a:pt x="374" y="9"/>
                  </a:lnTo>
                  <a:lnTo>
                    <a:pt x="374" y="9"/>
                  </a:lnTo>
                  <a:lnTo>
                    <a:pt x="336" y="19"/>
                  </a:lnTo>
                  <a:lnTo>
                    <a:pt x="316" y="24"/>
                  </a:lnTo>
                  <a:lnTo>
                    <a:pt x="297" y="27"/>
                  </a:lnTo>
                  <a:lnTo>
                    <a:pt x="278" y="29"/>
                  </a:lnTo>
                  <a:lnTo>
                    <a:pt x="271" y="29"/>
                  </a:lnTo>
                  <a:lnTo>
                    <a:pt x="263" y="28"/>
                  </a:lnTo>
                  <a:lnTo>
                    <a:pt x="256" y="27"/>
                  </a:lnTo>
                  <a:lnTo>
                    <a:pt x="251" y="24"/>
                  </a:lnTo>
                  <a:lnTo>
                    <a:pt x="248" y="21"/>
                  </a:lnTo>
                  <a:lnTo>
                    <a:pt x="244" y="16"/>
                  </a:lnTo>
                  <a:lnTo>
                    <a:pt x="244" y="16"/>
                  </a:lnTo>
                  <a:lnTo>
                    <a:pt x="242" y="12"/>
                  </a:lnTo>
                  <a:lnTo>
                    <a:pt x="241" y="10"/>
                  </a:lnTo>
                  <a:lnTo>
                    <a:pt x="239" y="9"/>
                  </a:lnTo>
                  <a:lnTo>
                    <a:pt x="236" y="9"/>
                  </a:lnTo>
                  <a:lnTo>
                    <a:pt x="229" y="11"/>
                  </a:lnTo>
                  <a:lnTo>
                    <a:pt x="221" y="15"/>
                  </a:lnTo>
                  <a:lnTo>
                    <a:pt x="221" y="15"/>
                  </a:lnTo>
                  <a:lnTo>
                    <a:pt x="201" y="21"/>
                  </a:lnTo>
                  <a:lnTo>
                    <a:pt x="183" y="24"/>
                  </a:lnTo>
                  <a:lnTo>
                    <a:pt x="165" y="27"/>
                  </a:lnTo>
                  <a:lnTo>
                    <a:pt x="150" y="28"/>
                  </a:lnTo>
                  <a:lnTo>
                    <a:pt x="136" y="29"/>
                  </a:lnTo>
                  <a:lnTo>
                    <a:pt x="124" y="28"/>
                  </a:lnTo>
                  <a:lnTo>
                    <a:pt x="113" y="26"/>
                  </a:lnTo>
                  <a:lnTo>
                    <a:pt x="105" y="23"/>
                  </a:lnTo>
                  <a:lnTo>
                    <a:pt x="105" y="23"/>
                  </a:lnTo>
                  <a:lnTo>
                    <a:pt x="103" y="22"/>
                  </a:lnTo>
                  <a:lnTo>
                    <a:pt x="102" y="20"/>
                  </a:lnTo>
                  <a:lnTo>
                    <a:pt x="103" y="15"/>
                  </a:lnTo>
                  <a:lnTo>
                    <a:pt x="103" y="14"/>
                  </a:lnTo>
                  <a:lnTo>
                    <a:pt x="103" y="13"/>
                  </a:lnTo>
                  <a:lnTo>
                    <a:pt x="97" y="15"/>
                  </a:lnTo>
                  <a:lnTo>
                    <a:pt x="97" y="15"/>
                  </a:lnTo>
                  <a:lnTo>
                    <a:pt x="86" y="19"/>
                  </a:lnTo>
                  <a:lnTo>
                    <a:pt x="74" y="22"/>
                  </a:lnTo>
                  <a:lnTo>
                    <a:pt x="61" y="24"/>
                  </a:lnTo>
                  <a:lnTo>
                    <a:pt x="48" y="26"/>
                  </a:lnTo>
                  <a:lnTo>
                    <a:pt x="35" y="26"/>
                  </a:lnTo>
                  <a:lnTo>
                    <a:pt x="23" y="26"/>
                  </a:lnTo>
                  <a:lnTo>
                    <a:pt x="11" y="24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3" y="22"/>
                  </a:lnTo>
                  <a:lnTo>
                    <a:pt x="26" y="22"/>
                  </a:lnTo>
                  <a:lnTo>
                    <a:pt x="39" y="21"/>
                  </a:lnTo>
                  <a:lnTo>
                    <a:pt x="52" y="20"/>
                  </a:lnTo>
                  <a:lnTo>
                    <a:pt x="76" y="15"/>
                  </a:lnTo>
                  <a:lnTo>
                    <a:pt x="100" y="10"/>
                  </a:lnTo>
                  <a:lnTo>
                    <a:pt x="100" y="10"/>
                  </a:lnTo>
                  <a:lnTo>
                    <a:pt x="108" y="7"/>
                  </a:lnTo>
                  <a:lnTo>
                    <a:pt x="112" y="3"/>
                  </a:lnTo>
                  <a:lnTo>
                    <a:pt x="116" y="1"/>
                  </a:lnTo>
                  <a:lnTo>
                    <a:pt x="123" y="1"/>
                  </a:lnTo>
                  <a:lnTo>
                    <a:pt x="123" y="1"/>
                  </a:lnTo>
                  <a:lnTo>
                    <a:pt x="116" y="5"/>
                  </a:lnTo>
                  <a:lnTo>
                    <a:pt x="113" y="10"/>
                  </a:lnTo>
                  <a:lnTo>
                    <a:pt x="113" y="12"/>
                  </a:lnTo>
                  <a:lnTo>
                    <a:pt x="113" y="13"/>
                  </a:lnTo>
                  <a:lnTo>
                    <a:pt x="115" y="16"/>
                  </a:lnTo>
                  <a:lnTo>
                    <a:pt x="119" y="19"/>
                  </a:lnTo>
                  <a:lnTo>
                    <a:pt x="125" y="21"/>
                  </a:lnTo>
                  <a:lnTo>
                    <a:pt x="134" y="22"/>
                  </a:lnTo>
                  <a:lnTo>
                    <a:pt x="142" y="22"/>
                  </a:lnTo>
                  <a:lnTo>
                    <a:pt x="142" y="22"/>
                  </a:lnTo>
                  <a:lnTo>
                    <a:pt x="173" y="19"/>
                  </a:lnTo>
                  <a:lnTo>
                    <a:pt x="193" y="16"/>
                  </a:lnTo>
                  <a:lnTo>
                    <a:pt x="207" y="14"/>
                  </a:lnTo>
                  <a:lnTo>
                    <a:pt x="217" y="11"/>
                  </a:lnTo>
                  <a:lnTo>
                    <a:pt x="231" y="5"/>
                  </a:lnTo>
                  <a:lnTo>
                    <a:pt x="241" y="2"/>
                  </a:lnTo>
                  <a:lnTo>
                    <a:pt x="255" y="0"/>
                  </a:lnTo>
                  <a:lnTo>
                    <a:pt x="255" y="0"/>
                  </a:lnTo>
                  <a:lnTo>
                    <a:pt x="251" y="3"/>
                  </a:lnTo>
                  <a:lnTo>
                    <a:pt x="250" y="8"/>
                  </a:lnTo>
                  <a:lnTo>
                    <a:pt x="251" y="12"/>
                  </a:lnTo>
                  <a:lnTo>
                    <a:pt x="254" y="15"/>
                  </a:lnTo>
                  <a:lnTo>
                    <a:pt x="260" y="20"/>
                  </a:lnTo>
                  <a:lnTo>
                    <a:pt x="267" y="22"/>
                  </a:lnTo>
                  <a:lnTo>
                    <a:pt x="278" y="24"/>
                  </a:lnTo>
                  <a:lnTo>
                    <a:pt x="291" y="24"/>
                  </a:lnTo>
                  <a:lnTo>
                    <a:pt x="291" y="24"/>
                  </a:lnTo>
                  <a:close/>
                </a:path>
              </a:pathLst>
            </a:custGeom>
            <a:solidFill>
              <a:srgbClr val="FFF2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04" name="Freeform 380"/>
            <p:cNvSpPr>
              <a:spLocks/>
            </p:cNvSpPr>
            <p:nvPr/>
          </p:nvSpPr>
          <p:spPr bwMode="auto">
            <a:xfrm>
              <a:off x="4986" y="2374"/>
              <a:ext cx="239" cy="14"/>
            </a:xfrm>
            <a:custGeom>
              <a:avLst/>
              <a:gdLst/>
              <a:ahLst/>
              <a:cxnLst>
                <a:cxn ang="0">
                  <a:pos x="324" y="19"/>
                </a:cxn>
                <a:cxn ang="0">
                  <a:pos x="380" y="3"/>
                </a:cxn>
                <a:cxn ang="0">
                  <a:pos x="378" y="9"/>
                </a:cxn>
                <a:cxn ang="0">
                  <a:pos x="384" y="16"/>
                </a:cxn>
                <a:cxn ang="0">
                  <a:pos x="399" y="22"/>
                </a:cxn>
                <a:cxn ang="0">
                  <a:pos x="453" y="21"/>
                </a:cxn>
                <a:cxn ang="0">
                  <a:pos x="485" y="11"/>
                </a:cxn>
                <a:cxn ang="0">
                  <a:pos x="491" y="13"/>
                </a:cxn>
                <a:cxn ang="0">
                  <a:pos x="494" y="22"/>
                </a:cxn>
                <a:cxn ang="0">
                  <a:pos x="508" y="27"/>
                </a:cxn>
                <a:cxn ang="0">
                  <a:pos x="550" y="28"/>
                </a:cxn>
                <a:cxn ang="0">
                  <a:pos x="595" y="15"/>
                </a:cxn>
                <a:cxn ang="0">
                  <a:pos x="615" y="13"/>
                </a:cxn>
                <a:cxn ang="0">
                  <a:pos x="615" y="26"/>
                </a:cxn>
                <a:cxn ang="0">
                  <a:pos x="642" y="30"/>
                </a:cxn>
                <a:cxn ang="0">
                  <a:pos x="681" y="24"/>
                </a:cxn>
                <a:cxn ang="0">
                  <a:pos x="709" y="11"/>
                </a:cxn>
                <a:cxn ang="0">
                  <a:pos x="686" y="27"/>
                </a:cxn>
                <a:cxn ang="0">
                  <a:pos x="644" y="36"/>
                </a:cxn>
                <a:cxn ang="0">
                  <a:pos x="613" y="33"/>
                </a:cxn>
                <a:cxn ang="0">
                  <a:pos x="606" y="21"/>
                </a:cxn>
                <a:cxn ang="0">
                  <a:pos x="601" y="17"/>
                </a:cxn>
                <a:cxn ang="0">
                  <a:pos x="563" y="32"/>
                </a:cxn>
                <a:cxn ang="0">
                  <a:pos x="519" y="36"/>
                </a:cxn>
                <a:cxn ang="0">
                  <a:pos x="496" y="33"/>
                </a:cxn>
                <a:cxn ang="0">
                  <a:pos x="488" y="13"/>
                </a:cxn>
                <a:cxn ang="0">
                  <a:pos x="448" y="26"/>
                </a:cxn>
                <a:cxn ang="0">
                  <a:pos x="391" y="28"/>
                </a:cxn>
                <a:cxn ang="0">
                  <a:pos x="379" y="23"/>
                </a:cxn>
                <a:cxn ang="0">
                  <a:pos x="374" y="9"/>
                </a:cxn>
                <a:cxn ang="0">
                  <a:pos x="278" y="29"/>
                </a:cxn>
                <a:cxn ang="0">
                  <a:pos x="251" y="24"/>
                </a:cxn>
                <a:cxn ang="0">
                  <a:pos x="242" y="12"/>
                </a:cxn>
                <a:cxn ang="0">
                  <a:pos x="229" y="11"/>
                </a:cxn>
                <a:cxn ang="0">
                  <a:pos x="183" y="24"/>
                </a:cxn>
                <a:cxn ang="0">
                  <a:pos x="124" y="28"/>
                </a:cxn>
                <a:cxn ang="0">
                  <a:pos x="103" y="22"/>
                </a:cxn>
                <a:cxn ang="0">
                  <a:pos x="103" y="13"/>
                </a:cxn>
                <a:cxn ang="0">
                  <a:pos x="74" y="22"/>
                </a:cxn>
                <a:cxn ang="0">
                  <a:pos x="23" y="26"/>
                </a:cxn>
                <a:cxn ang="0">
                  <a:pos x="13" y="22"/>
                </a:cxn>
                <a:cxn ang="0">
                  <a:pos x="76" y="15"/>
                </a:cxn>
                <a:cxn ang="0">
                  <a:pos x="112" y="3"/>
                </a:cxn>
                <a:cxn ang="0">
                  <a:pos x="116" y="5"/>
                </a:cxn>
                <a:cxn ang="0">
                  <a:pos x="115" y="16"/>
                </a:cxn>
                <a:cxn ang="0">
                  <a:pos x="142" y="22"/>
                </a:cxn>
                <a:cxn ang="0">
                  <a:pos x="207" y="14"/>
                </a:cxn>
                <a:cxn ang="0">
                  <a:pos x="255" y="0"/>
                </a:cxn>
                <a:cxn ang="0">
                  <a:pos x="251" y="12"/>
                </a:cxn>
                <a:cxn ang="0">
                  <a:pos x="278" y="24"/>
                </a:cxn>
              </a:cxnLst>
              <a:rect l="0" t="0" r="r" b="b"/>
              <a:pathLst>
                <a:path w="709" h="37">
                  <a:moveTo>
                    <a:pt x="291" y="24"/>
                  </a:moveTo>
                  <a:lnTo>
                    <a:pt x="291" y="24"/>
                  </a:lnTo>
                  <a:lnTo>
                    <a:pt x="310" y="21"/>
                  </a:lnTo>
                  <a:lnTo>
                    <a:pt x="324" y="19"/>
                  </a:lnTo>
                  <a:lnTo>
                    <a:pt x="374" y="4"/>
                  </a:lnTo>
                  <a:lnTo>
                    <a:pt x="374" y="4"/>
                  </a:lnTo>
                  <a:lnTo>
                    <a:pt x="378" y="3"/>
                  </a:lnTo>
                  <a:lnTo>
                    <a:pt x="380" y="3"/>
                  </a:lnTo>
                  <a:lnTo>
                    <a:pt x="381" y="4"/>
                  </a:lnTo>
                  <a:lnTo>
                    <a:pt x="381" y="5"/>
                  </a:lnTo>
                  <a:lnTo>
                    <a:pt x="379" y="8"/>
                  </a:lnTo>
                  <a:lnTo>
                    <a:pt x="378" y="9"/>
                  </a:lnTo>
                  <a:lnTo>
                    <a:pt x="378" y="9"/>
                  </a:lnTo>
                  <a:lnTo>
                    <a:pt x="378" y="11"/>
                  </a:lnTo>
                  <a:lnTo>
                    <a:pt x="381" y="14"/>
                  </a:lnTo>
                  <a:lnTo>
                    <a:pt x="384" y="16"/>
                  </a:lnTo>
                  <a:lnTo>
                    <a:pt x="388" y="19"/>
                  </a:lnTo>
                  <a:lnTo>
                    <a:pt x="392" y="20"/>
                  </a:lnTo>
                  <a:lnTo>
                    <a:pt x="399" y="22"/>
                  </a:lnTo>
                  <a:lnTo>
                    <a:pt x="399" y="22"/>
                  </a:lnTo>
                  <a:lnTo>
                    <a:pt x="415" y="23"/>
                  </a:lnTo>
                  <a:lnTo>
                    <a:pt x="432" y="23"/>
                  </a:lnTo>
                  <a:lnTo>
                    <a:pt x="443" y="22"/>
                  </a:lnTo>
                  <a:lnTo>
                    <a:pt x="453" y="21"/>
                  </a:lnTo>
                  <a:lnTo>
                    <a:pt x="464" y="17"/>
                  </a:lnTo>
                  <a:lnTo>
                    <a:pt x="476" y="13"/>
                  </a:lnTo>
                  <a:lnTo>
                    <a:pt x="476" y="13"/>
                  </a:lnTo>
                  <a:lnTo>
                    <a:pt x="485" y="11"/>
                  </a:lnTo>
                  <a:lnTo>
                    <a:pt x="489" y="9"/>
                  </a:lnTo>
                  <a:lnTo>
                    <a:pt x="490" y="8"/>
                  </a:lnTo>
                  <a:lnTo>
                    <a:pt x="490" y="9"/>
                  </a:lnTo>
                  <a:lnTo>
                    <a:pt x="491" y="13"/>
                  </a:lnTo>
                  <a:lnTo>
                    <a:pt x="491" y="13"/>
                  </a:lnTo>
                  <a:lnTo>
                    <a:pt x="491" y="16"/>
                  </a:lnTo>
                  <a:lnTo>
                    <a:pt x="492" y="20"/>
                  </a:lnTo>
                  <a:lnTo>
                    <a:pt x="494" y="22"/>
                  </a:lnTo>
                  <a:lnTo>
                    <a:pt x="496" y="23"/>
                  </a:lnTo>
                  <a:lnTo>
                    <a:pt x="503" y="26"/>
                  </a:lnTo>
                  <a:lnTo>
                    <a:pt x="508" y="27"/>
                  </a:lnTo>
                  <a:lnTo>
                    <a:pt x="508" y="27"/>
                  </a:lnTo>
                  <a:lnTo>
                    <a:pt x="524" y="29"/>
                  </a:lnTo>
                  <a:lnTo>
                    <a:pt x="531" y="29"/>
                  </a:lnTo>
                  <a:lnTo>
                    <a:pt x="540" y="29"/>
                  </a:lnTo>
                  <a:lnTo>
                    <a:pt x="550" y="28"/>
                  </a:lnTo>
                  <a:lnTo>
                    <a:pt x="562" y="25"/>
                  </a:lnTo>
                  <a:lnTo>
                    <a:pt x="577" y="21"/>
                  </a:lnTo>
                  <a:lnTo>
                    <a:pt x="595" y="15"/>
                  </a:lnTo>
                  <a:lnTo>
                    <a:pt x="595" y="15"/>
                  </a:lnTo>
                  <a:lnTo>
                    <a:pt x="611" y="11"/>
                  </a:lnTo>
                  <a:lnTo>
                    <a:pt x="620" y="10"/>
                  </a:lnTo>
                  <a:lnTo>
                    <a:pt x="620" y="10"/>
                  </a:lnTo>
                  <a:lnTo>
                    <a:pt x="615" y="13"/>
                  </a:lnTo>
                  <a:lnTo>
                    <a:pt x="612" y="16"/>
                  </a:lnTo>
                  <a:lnTo>
                    <a:pt x="609" y="20"/>
                  </a:lnTo>
                  <a:lnTo>
                    <a:pt x="611" y="23"/>
                  </a:lnTo>
                  <a:lnTo>
                    <a:pt x="615" y="26"/>
                  </a:lnTo>
                  <a:lnTo>
                    <a:pt x="620" y="28"/>
                  </a:lnTo>
                  <a:lnTo>
                    <a:pt x="629" y="30"/>
                  </a:lnTo>
                  <a:lnTo>
                    <a:pt x="642" y="30"/>
                  </a:lnTo>
                  <a:lnTo>
                    <a:pt x="642" y="30"/>
                  </a:lnTo>
                  <a:lnTo>
                    <a:pt x="654" y="29"/>
                  </a:lnTo>
                  <a:lnTo>
                    <a:pt x="665" y="28"/>
                  </a:lnTo>
                  <a:lnTo>
                    <a:pt x="674" y="26"/>
                  </a:lnTo>
                  <a:lnTo>
                    <a:pt x="681" y="24"/>
                  </a:lnTo>
                  <a:lnTo>
                    <a:pt x="694" y="19"/>
                  </a:lnTo>
                  <a:lnTo>
                    <a:pt x="705" y="12"/>
                  </a:lnTo>
                  <a:lnTo>
                    <a:pt x="705" y="12"/>
                  </a:lnTo>
                  <a:lnTo>
                    <a:pt x="709" y="11"/>
                  </a:lnTo>
                  <a:lnTo>
                    <a:pt x="703" y="16"/>
                  </a:lnTo>
                  <a:lnTo>
                    <a:pt x="703" y="16"/>
                  </a:lnTo>
                  <a:lnTo>
                    <a:pt x="694" y="23"/>
                  </a:lnTo>
                  <a:lnTo>
                    <a:pt x="686" y="27"/>
                  </a:lnTo>
                  <a:lnTo>
                    <a:pt x="676" y="32"/>
                  </a:lnTo>
                  <a:lnTo>
                    <a:pt x="666" y="34"/>
                  </a:lnTo>
                  <a:lnTo>
                    <a:pt x="655" y="36"/>
                  </a:lnTo>
                  <a:lnTo>
                    <a:pt x="644" y="36"/>
                  </a:lnTo>
                  <a:lnTo>
                    <a:pt x="632" y="36"/>
                  </a:lnTo>
                  <a:lnTo>
                    <a:pt x="619" y="34"/>
                  </a:lnTo>
                  <a:lnTo>
                    <a:pt x="619" y="34"/>
                  </a:lnTo>
                  <a:lnTo>
                    <a:pt x="613" y="33"/>
                  </a:lnTo>
                  <a:lnTo>
                    <a:pt x="608" y="29"/>
                  </a:lnTo>
                  <a:lnTo>
                    <a:pt x="606" y="27"/>
                  </a:lnTo>
                  <a:lnTo>
                    <a:pt x="606" y="24"/>
                  </a:lnTo>
                  <a:lnTo>
                    <a:pt x="606" y="21"/>
                  </a:lnTo>
                  <a:lnTo>
                    <a:pt x="606" y="19"/>
                  </a:lnTo>
                  <a:lnTo>
                    <a:pt x="607" y="16"/>
                  </a:lnTo>
                  <a:lnTo>
                    <a:pt x="607" y="16"/>
                  </a:lnTo>
                  <a:lnTo>
                    <a:pt x="601" y="17"/>
                  </a:lnTo>
                  <a:lnTo>
                    <a:pt x="594" y="20"/>
                  </a:lnTo>
                  <a:lnTo>
                    <a:pt x="574" y="28"/>
                  </a:lnTo>
                  <a:lnTo>
                    <a:pt x="574" y="28"/>
                  </a:lnTo>
                  <a:lnTo>
                    <a:pt x="563" y="32"/>
                  </a:lnTo>
                  <a:lnTo>
                    <a:pt x="551" y="34"/>
                  </a:lnTo>
                  <a:lnTo>
                    <a:pt x="540" y="36"/>
                  </a:lnTo>
                  <a:lnTo>
                    <a:pt x="529" y="37"/>
                  </a:lnTo>
                  <a:lnTo>
                    <a:pt x="519" y="36"/>
                  </a:lnTo>
                  <a:lnTo>
                    <a:pt x="511" y="36"/>
                  </a:lnTo>
                  <a:lnTo>
                    <a:pt x="503" y="35"/>
                  </a:lnTo>
                  <a:lnTo>
                    <a:pt x="496" y="33"/>
                  </a:lnTo>
                  <a:lnTo>
                    <a:pt x="496" y="33"/>
                  </a:lnTo>
                  <a:lnTo>
                    <a:pt x="493" y="30"/>
                  </a:lnTo>
                  <a:lnTo>
                    <a:pt x="490" y="25"/>
                  </a:lnTo>
                  <a:lnTo>
                    <a:pt x="488" y="20"/>
                  </a:lnTo>
                  <a:lnTo>
                    <a:pt x="488" y="13"/>
                  </a:lnTo>
                  <a:lnTo>
                    <a:pt x="488" y="13"/>
                  </a:lnTo>
                  <a:lnTo>
                    <a:pt x="472" y="20"/>
                  </a:lnTo>
                  <a:lnTo>
                    <a:pt x="461" y="23"/>
                  </a:lnTo>
                  <a:lnTo>
                    <a:pt x="448" y="26"/>
                  </a:lnTo>
                  <a:lnTo>
                    <a:pt x="435" y="28"/>
                  </a:lnTo>
                  <a:lnTo>
                    <a:pt x="420" y="30"/>
                  </a:lnTo>
                  <a:lnTo>
                    <a:pt x="406" y="30"/>
                  </a:lnTo>
                  <a:lnTo>
                    <a:pt x="391" y="28"/>
                  </a:lnTo>
                  <a:lnTo>
                    <a:pt x="391" y="28"/>
                  </a:lnTo>
                  <a:lnTo>
                    <a:pt x="387" y="27"/>
                  </a:lnTo>
                  <a:lnTo>
                    <a:pt x="382" y="25"/>
                  </a:lnTo>
                  <a:lnTo>
                    <a:pt x="379" y="23"/>
                  </a:lnTo>
                  <a:lnTo>
                    <a:pt x="377" y="20"/>
                  </a:lnTo>
                  <a:lnTo>
                    <a:pt x="375" y="14"/>
                  </a:lnTo>
                  <a:lnTo>
                    <a:pt x="374" y="9"/>
                  </a:lnTo>
                  <a:lnTo>
                    <a:pt x="374" y="9"/>
                  </a:lnTo>
                  <a:lnTo>
                    <a:pt x="336" y="19"/>
                  </a:lnTo>
                  <a:lnTo>
                    <a:pt x="316" y="24"/>
                  </a:lnTo>
                  <a:lnTo>
                    <a:pt x="297" y="27"/>
                  </a:lnTo>
                  <a:lnTo>
                    <a:pt x="278" y="29"/>
                  </a:lnTo>
                  <a:lnTo>
                    <a:pt x="271" y="29"/>
                  </a:lnTo>
                  <a:lnTo>
                    <a:pt x="263" y="28"/>
                  </a:lnTo>
                  <a:lnTo>
                    <a:pt x="256" y="27"/>
                  </a:lnTo>
                  <a:lnTo>
                    <a:pt x="251" y="24"/>
                  </a:lnTo>
                  <a:lnTo>
                    <a:pt x="248" y="21"/>
                  </a:lnTo>
                  <a:lnTo>
                    <a:pt x="244" y="16"/>
                  </a:lnTo>
                  <a:lnTo>
                    <a:pt x="244" y="16"/>
                  </a:lnTo>
                  <a:lnTo>
                    <a:pt x="242" y="12"/>
                  </a:lnTo>
                  <a:lnTo>
                    <a:pt x="241" y="10"/>
                  </a:lnTo>
                  <a:lnTo>
                    <a:pt x="239" y="9"/>
                  </a:lnTo>
                  <a:lnTo>
                    <a:pt x="236" y="9"/>
                  </a:lnTo>
                  <a:lnTo>
                    <a:pt x="229" y="11"/>
                  </a:lnTo>
                  <a:lnTo>
                    <a:pt x="221" y="15"/>
                  </a:lnTo>
                  <a:lnTo>
                    <a:pt x="221" y="15"/>
                  </a:lnTo>
                  <a:lnTo>
                    <a:pt x="201" y="21"/>
                  </a:lnTo>
                  <a:lnTo>
                    <a:pt x="183" y="24"/>
                  </a:lnTo>
                  <a:lnTo>
                    <a:pt x="165" y="27"/>
                  </a:lnTo>
                  <a:lnTo>
                    <a:pt x="150" y="28"/>
                  </a:lnTo>
                  <a:lnTo>
                    <a:pt x="136" y="29"/>
                  </a:lnTo>
                  <a:lnTo>
                    <a:pt x="124" y="28"/>
                  </a:lnTo>
                  <a:lnTo>
                    <a:pt x="113" y="26"/>
                  </a:lnTo>
                  <a:lnTo>
                    <a:pt x="105" y="23"/>
                  </a:lnTo>
                  <a:lnTo>
                    <a:pt x="105" y="23"/>
                  </a:lnTo>
                  <a:lnTo>
                    <a:pt x="103" y="22"/>
                  </a:lnTo>
                  <a:lnTo>
                    <a:pt x="102" y="20"/>
                  </a:lnTo>
                  <a:lnTo>
                    <a:pt x="103" y="15"/>
                  </a:lnTo>
                  <a:lnTo>
                    <a:pt x="103" y="14"/>
                  </a:lnTo>
                  <a:lnTo>
                    <a:pt x="103" y="13"/>
                  </a:lnTo>
                  <a:lnTo>
                    <a:pt x="97" y="15"/>
                  </a:lnTo>
                  <a:lnTo>
                    <a:pt x="97" y="15"/>
                  </a:lnTo>
                  <a:lnTo>
                    <a:pt x="86" y="19"/>
                  </a:lnTo>
                  <a:lnTo>
                    <a:pt x="74" y="22"/>
                  </a:lnTo>
                  <a:lnTo>
                    <a:pt x="61" y="24"/>
                  </a:lnTo>
                  <a:lnTo>
                    <a:pt x="48" y="26"/>
                  </a:lnTo>
                  <a:lnTo>
                    <a:pt x="35" y="26"/>
                  </a:lnTo>
                  <a:lnTo>
                    <a:pt x="23" y="26"/>
                  </a:lnTo>
                  <a:lnTo>
                    <a:pt x="11" y="24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3" y="22"/>
                  </a:lnTo>
                  <a:lnTo>
                    <a:pt x="26" y="22"/>
                  </a:lnTo>
                  <a:lnTo>
                    <a:pt x="39" y="21"/>
                  </a:lnTo>
                  <a:lnTo>
                    <a:pt x="52" y="20"/>
                  </a:lnTo>
                  <a:lnTo>
                    <a:pt x="76" y="15"/>
                  </a:lnTo>
                  <a:lnTo>
                    <a:pt x="100" y="10"/>
                  </a:lnTo>
                  <a:lnTo>
                    <a:pt x="100" y="10"/>
                  </a:lnTo>
                  <a:lnTo>
                    <a:pt x="108" y="7"/>
                  </a:lnTo>
                  <a:lnTo>
                    <a:pt x="112" y="3"/>
                  </a:lnTo>
                  <a:lnTo>
                    <a:pt x="116" y="1"/>
                  </a:lnTo>
                  <a:lnTo>
                    <a:pt x="123" y="1"/>
                  </a:lnTo>
                  <a:lnTo>
                    <a:pt x="123" y="1"/>
                  </a:lnTo>
                  <a:lnTo>
                    <a:pt x="116" y="5"/>
                  </a:lnTo>
                  <a:lnTo>
                    <a:pt x="113" y="10"/>
                  </a:lnTo>
                  <a:lnTo>
                    <a:pt x="113" y="12"/>
                  </a:lnTo>
                  <a:lnTo>
                    <a:pt x="113" y="13"/>
                  </a:lnTo>
                  <a:lnTo>
                    <a:pt x="115" y="16"/>
                  </a:lnTo>
                  <a:lnTo>
                    <a:pt x="119" y="19"/>
                  </a:lnTo>
                  <a:lnTo>
                    <a:pt x="125" y="21"/>
                  </a:lnTo>
                  <a:lnTo>
                    <a:pt x="134" y="22"/>
                  </a:lnTo>
                  <a:lnTo>
                    <a:pt x="142" y="22"/>
                  </a:lnTo>
                  <a:lnTo>
                    <a:pt x="142" y="22"/>
                  </a:lnTo>
                  <a:lnTo>
                    <a:pt x="173" y="19"/>
                  </a:lnTo>
                  <a:lnTo>
                    <a:pt x="193" y="16"/>
                  </a:lnTo>
                  <a:lnTo>
                    <a:pt x="207" y="14"/>
                  </a:lnTo>
                  <a:lnTo>
                    <a:pt x="217" y="11"/>
                  </a:lnTo>
                  <a:lnTo>
                    <a:pt x="231" y="5"/>
                  </a:lnTo>
                  <a:lnTo>
                    <a:pt x="241" y="2"/>
                  </a:lnTo>
                  <a:lnTo>
                    <a:pt x="255" y="0"/>
                  </a:lnTo>
                  <a:lnTo>
                    <a:pt x="255" y="0"/>
                  </a:lnTo>
                  <a:lnTo>
                    <a:pt x="251" y="3"/>
                  </a:lnTo>
                  <a:lnTo>
                    <a:pt x="250" y="8"/>
                  </a:lnTo>
                  <a:lnTo>
                    <a:pt x="251" y="12"/>
                  </a:lnTo>
                  <a:lnTo>
                    <a:pt x="254" y="15"/>
                  </a:lnTo>
                  <a:lnTo>
                    <a:pt x="260" y="20"/>
                  </a:lnTo>
                  <a:lnTo>
                    <a:pt x="267" y="22"/>
                  </a:lnTo>
                  <a:lnTo>
                    <a:pt x="278" y="24"/>
                  </a:lnTo>
                  <a:lnTo>
                    <a:pt x="291" y="24"/>
                  </a:lnTo>
                </a:path>
              </a:pathLst>
            </a:custGeom>
            <a:noFill/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05" name="Freeform 381"/>
            <p:cNvSpPr>
              <a:spLocks/>
            </p:cNvSpPr>
            <p:nvPr/>
          </p:nvSpPr>
          <p:spPr bwMode="auto">
            <a:xfrm>
              <a:off x="5037" y="2353"/>
              <a:ext cx="39" cy="17"/>
            </a:xfrm>
            <a:custGeom>
              <a:avLst/>
              <a:gdLst/>
              <a:ahLst/>
              <a:cxnLst>
                <a:cxn ang="0">
                  <a:pos x="117" y="18"/>
                </a:cxn>
                <a:cxn ang="0">
                  <a:pos x="117" y="18"/>
                </a:cxn>
                <a:cxn ang="0">
                  <a:pos x="108" y="23"/>
                </a:cxn>
                <a:cxn ang="0">
                  <a:pos x="98" y="27"/>
                </a:cxn>
                <a:cxn ang="0">
                  <a:pos x="88" y="31"/>
                </a:cxn>
                <a:cxn ang="0">
                  <a:pos x="80" y="37"/>
                </a:cxn>
                <a:cxn ang="0">
                  <a:pos x="77" y="40"/>
                </a:cxn>
                <a:cxn ang="0">
                  <a:pos x="76" y="42"/>
                </a:cxn>
                <a:cxn ang="0">
                  <a:pos x="76" y="45"/>
                </a:cxn>
                <a:cxn ang="0">
                  <a:pos x="77" y="48"/>
                </a:cxn>
                <a:cxn ang="0">
                  <a:pos x="80" y="50"/>
                </a:cxn>
                <a:cxn ang="0">
                  <a:pos x="87" y="52"/>
                </a:cxn>
                <a:cxn ang="0">
                  <a:pos x="87" y="52"/>
                </a:cxn>
                <a:cxn ang="0">
                  <a:pos x="71" y="53"/>
                </a:cxn>
                <a:cxn ang="0">
                  <a:pos x="60" y="53"/>
                </a:cxn>
                <a:cxn ang="0">
                  <a:pos x="57" y="53"/>
                </a:cxn>
                <a:cxn ang="0">
                  <a:pos x="54" y="52"/>
                </a:cxn>
                <a:cxn ang="0">
                  <a:pos x="54" y="5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5" y="11"/>
                </a:cxn>
                <a:cxn ang="0">
                  <a:pos x="96" y="17"/>
                </a:cxn>
                <a:cxn ang="0">
                  <a:pos x="111" y="19"/>
                </a:cxn>
                <a:cxn ang="0">
                  <a:pos x="117" y="18"/>
                </a:cxn>
                <a:cxn ang="0">
                  <a:pos x="117" y="18"/>
                </a:cxn>
                <a:cxn ang="0">
                  <a:pos x="117" y="18"/>
                </a:cxn>
              </a:cxnLst>
              <a:rect l="0" t="0" r="r" b="b"/>
              <a:pathLst>
                <a:path w="117" h="53">
                  <a:moveTo>
                    <a:pt x="117" y="18"/>
                  </a:moveTo>
                  <a:lnTo>
                    <a:pt x="117" y="18"/>
                  </a:lnTo>
                  <a:lnTo>
                    <a:pt x="108" y="23"/>
                  </a:lnTo>
                  <a:lnTo>
                    <a:pt x="98" y="27"/>
                  </a:lnTo>
                  <a:lnTo>
                    <a:pt x="88" y="31"/>
                  </a:lnTo>
                  <a:lnTo>
                    <a:pt x="80" y="37"/>
                  </a:lnTo>
                  <a:lnTo>
                    <a:pt x="77" y="40"/>
                  </a:lnTo>
                  <a:lnTo>
                    <a:pt x="76" y="42"/>
                  </a:lnTo>
                  <a:lnTo>
                    <a:pt x="76" y="45"/>
                  </a:lnTo>
                  <a:lnTo>
                    <a:pt x="77" y="48"/>
                  </a:lnTo>
                  <a:lnTo>
                    <a:pt x="80" y="50"/>
                  </a:lnTo>
                  <a:lnTo>
                    <a:pt x="87" y="52"/>
                  </a:lnTo>
                  <a:lnTo>
                    <a:pt x="87" y="52"/>
                  </a:lnTo>
                  <a:lnTo>
                    <a:pt x="71" y="53"/>
                  </a:lnTo>
                  <a:lnTo>
                    <a:pt x="60" y="53"/>
                  </a:lnTo>
                  <a:lnTo>
                    <a:pt x="57" y="53"/>
                  </a:lnTo>
                  <a:lnTo>
                    <a:pt x="54" y="52"/>
                  </a:lnTo>
                  <a:lnTo>
                    <a:pt x="54" y="5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11"/>
                  </a:lnTo>
                  <a:lnTo>
                    <a:pt x="96" y="17"/>
                  </a:lnTo>
                  <a:lnTo>
                    <a:pt x="111" y="19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06" name="Freeform 382"/>
            <p:cNvSpPr>
              <a:spLocks/>
            </p:cNvSpPr>
            <p:nvPr/>
          </p:nvSpPr>
          <p:spPr bwMode="auto">
            <a:xfrm>
              <a:off x="4991" y="2408"/>
              <a:ext cx="96" cy="77"/>
            </a:xfrm>
            <a:custGeom>
              <a:avLst/>
              <a:gdLst/>
              <a:ahLst/>
              <a:cxnLst>
                <a:cxn ang="0">
                  <a:pos x="288" y="0"/>
                </a:cxn>
                <a:cxn ang="0">
                  <a:pos x="0" y="226"/>
                </a:cxn>
                <a:cxn ang="0">
                  <a:pos x="288" y="9"/>
                </a:cxn>
                <a:cxn ang="0">
                  <a:pos x="288" y="0"/>
                </a:cxn>
                <a:cxn ang="0">
                  <a:pos x="288" y="0"/>
                </a:cxn>
              </a:cxnLst>
              <a:rect l="0" t="0" r="r" b="b"/>
              <a:pathLst>
                <a:path w="288" h="226">
                  <a:moveTo>
                    <a:pt x="288" y="0"/>
                  </a:moveTo>
                  <a:lnTo>
                    <a:pt x="0" y="226"/>
                  </a:lnTo>
                  <a:lnTo>
                    <a:pt x="288" y="9"/>
                  </a:lnTo>
                  <a:lnTo>
                    <a:pt x="288" y="0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07" name="Freeform 383"/>
            <p:cNvSpPr>
              <a:spLocks/>
            </p:cNvSpPr>
            <p:nvPr/>
          </p:nvSpPr>
          <p:spPr bwMode="auto">
            <a:xfrm>
              <a:off x="5104" y="2411"/>
              <a:ext cx="95" cy="7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89" y="227"/>
                </a:cxn>
                <a:cxn ang="0">
                  <a:pos x="8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89" h="227">
                  <a:moveTo>
                    <a:pt x="0" y="2"/>
                  </a:moveTo>
                  <a:lnTo>
                    <a:pt x="289" y="227"/>
                  </a:lnTo>
                  <a:lnTo>
                    <a:pt x="8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08" name="Freeform 384"/>
            <p:cNvSpPr>
              <a:spLocks/>
            </p:cNvSpPr>
            <p:nvPr/>
          </p:nvSpPr>
          <p:spPr bwMode="auto">
            <a:xfrm>
              <a:off x="5086" y="2410"/>
              <a:ext cx="20" cy="10"/>
            </a:xfrm>
            <a:custGeom>
              <a:avLst/>
              <a:gdLst/>
              <a:ahLst/>
              <a:cxnLst>
                <a:cxn ang="0">
                  <a:pos x="60" y="31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60" y="31"/>
                </a:cxn>
                <a:cxn ang="0">
                  <a:pos x="60" y="31"/>
                </a:cxn>
              </a:cxnLst>
              <a:rect l="0" t="0" r="r" b="b"/>
              <a:pathLst>
                <a:path w="60" h="31">
                  <a:moveTo>
                    <a:pt x="60" y="31"/>
                  </a:moveTo>
                  <a:lnTo>
                    <a:pt x="60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60" y="31"/>
                  </a:lnTo>
                  <a:lnTo>
                    <a:pt x="60" y="31"/>
                  </a:lnTo>
                  <a:close/>
                </a:path>
              </a:pathLst>
            </a:custGeom>
            <a:solidFill>
              <a:srgbClr val="0D2B88"/>
            </a:solidFill>
            <a:ln w="0">
              <a:solidFill>
                <a:srgbClr val="3F486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09" name="Freeform 385"/>
            <p:cNvSpPr>
              <a:spLocks/>
            </p:cNvSpPr>
            <p:nvPr/>
          </p:nvSpPr>
          <p:spPr bwMode="auto">
            <a:xfrm>
              <a:off x="5086" y="2399"/>
              <a:ext cx="20" cy="11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1" y="26"/>
                </a:cxn>
                <a:cxn ang="0">
                  <a:pos x="3" y="20"/>
                </a:cxn>
                <a:cxn ang="0">
                  <a:pos x="6" y="15"/>
                </a:cxn>
                <a:cxn ang="0">
                  <a:pos x="10" y="10"/>
                </a:cxn>
                <a:cxn ang="0">
                  <a:pos x="13" y="6"/>
                </a:cxn>
                <a:cxn ang="0">
                  <a:pos x="17" y="3"/>
                </a:cxn>
                <a:cxn ang="0">
                  <a:pos x="23" y="1"/>
                </a:cxn>
                <a:cxn ang="0">
                  <a:pos x="27" y="0"/>
                </a:cxn>
                <a:cxn ang="0">
                  <a:pos x="32" y="0"/>
                </a:cxn>
                <a:cxn ang="0">
                  <a:pos x="37" y="1"/>
                </a:cxn>
                <a:cxn ang="0">
                  <a:pos x="42" y="3"/>
                </a:cxn>
                <a:cxn ang="0">
                  <a:pos x="47" y="6"/>
                </a:cxn>
                <a:cxn ang="0">
                  <a:pos x="51" y="12"/>
                </a:cxn>
                <a:cxn ang="0">
                  <a:pos x="54" y="17"/>
                </a:cxn>
                <a:cxn ang="0">
                  <a:pos x="57" y="25"/>
                </a:cxn>
                <a:cxn ang="0">
                  <a:pos x="60" y="34"/>
                </a:cxn>
                <a:cxn ang="0">
                  <a:pos x="0" y="34"/>
                </a:cxn>
              </a:cxnLst>
              <a:rect l="0" t="0" r="r" b="b"/>
              <a:pathLst>
                <a:path w="60" h="34">
                  <a:moveTo>
                    <a:pt x="0" y="34"/>
                  </a:moveTo>
                  <a:lnTo>
                    <a:pt x="0" y="34"/>
                  </a:lnTo>
                  <a:lnTo>
                    <a:pt x="1" y="26"/>
                  </a:lnTo>
                  <a:lnTo>
                    <a:pt x="3" y="20"/>
                  </a:lnTo>
                  <a:lnTo>
                    <a:pt x="6" y="15"/>
                  </a:lnTo>
                  <a:lnTo>
                    <a:pt x="10" y="10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3" y="1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7" y="1"/>
                  </a:lnTo>
                  <a:lnTo>
                    <a:pt x="42" y="3"/>
                  </a:lnTo>
                  <a:lnTo>
                    <a:pt x="47" y="6"/>
                  </a:lnTo>
                  <a:lnTo>
                    <a:pt x="51" y="12"/>
                  </a:lnTo>
                  <a:lnTo>
                    <a:pt x="54" y="17"/>
                  </a:lnTo>
                  <a:lnTo>
                    <a:pt x="57" y="25"/>
                  </a:lnTo>
                  <a:lnTo>
                    <a:pt x="6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D2B88"/>
            </a:solidFill>
            <a:ln w="0">
              <a:solidFill>
                <a:srgbClr val="3F486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40969" name="Group 386"/>
          <p:cNvGrpSpPr>
            <a:grpSpLocks noChangeAspect="1"/>
          </p:cNvGrpSpPr>
          <p:nvPr userDrawn="1"/>
        </p:nvGrpSpPr>
        <p:grpSpPr bwMode="auto">
          <a:xfrm>
            <a:off x="8112126" y="25401"/>
            <a:ext cx="839788" cy="839788"/>
            <a:chOff x="288" y="1968"/>
            <a:chExt cx="695" cy="695"/>
          </a:xfrm>
        </p:grpSpPr>
        <p:sp>
          <p:nvSpPr>
            <p:cNvPr id="1411" name="AutoShape 387"/>
            <p:cNvSpPr>
              <a:spLocks noChangeAspect="1" noChangeArrowheads="1" noTextEdit="1"/>
            </p:cNvSpPr>
            <p:nvPr/>
          </p:nvSpPr>
          <p:spPr bwMode="auto">
            <a:xfrm>
              <a:off x="288" y="1968"/>
              <a:ext cx="695" cy="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12" name="Freeform 388"/>
            <p:cNvSpPr>
              <a:spLocks/>
            </p:cNvSpPr>
            <p:nvPr/>
          </p:nvSpPr>
          <p:spPr bwMode="auto">
            <a:xfrm>
              <a:off x="289" y="1969"/>
              <a:ext cx="691" cy="691"/>
            </a:xfrm>
            <a:custGeom>
              <a:avLst/>
              <a:gdLst/>
              <a:ahLst/>
              <a:cxnLst>
                <a:cxn ang="0">
                  <a:pos x="1093" y="2080"/>
                </a:cxn>
                <a:cxn ang="0">
                  <a:pos x="1199" y="2069"/>
                </a:cxn>
                <a:cxn ang="0">
                  <a:pos x="1301" y="2048"/>
                </a:cxn>
                <a:cxn ang="0">
                  <a:pos x="1398" y="2018"/>
                </a:cxn>
                <a:cxn ang="0">
                  <a:pos x="1491" y="1978"/>
                </a:cxn>
                <a:cxn ang="0">
                  <a:pos x="1580" y="1930"/>
                </a:cxn>
                <a:cxn ang="0">
                  <a:pos x="1702" y="1843"/>
                </a:cxn>
                <a:cxn ang="0">
                  <a:pos x="1843" y="1702"/>
                </a:cxn>
                <a:cxn ang="0">
                  <a:pos x="1930" y="1580"/>
                </a:cxn>
                <a:cxn ang="0">
                  <a:pos x="1978" y="1492"/>
                </a:cxn>
                <a:cxn ang="0">
                  <a:pos x="2018" y="1398"/>
                </a:cxn>
                <a:cxn ang="0">
                  <a:pos x="2048" y="1301"/>
                </a:cxn>
                <a:cxn ang="0">
                  <a:pos x="2069" y="1199"/>
                </a:cxn>
                <a:cxn ang="0">
                  <a:pos x="2079" y="1094"/>
                </a:cxn>
                <a:cxn ang="0">
                  <a:pos x="2080" y="1014"/>
                </a:cxn>
                <a:cxn ang="0">
                  <a:pos x="2072" y="908"/>
                </a:cxn>
                <a:cxn ang="0">
                  <a:pos x="2054" y="805"/>
                </a:cxn>
                <a:cxn ang="0">
                  <a:pos x="2026" y="707"/>
                </a:cxn>
                <a:cxn ang="0">
                  <a:pos x="1988" y="612"/>
                </a:cxn>
                <a:cxn ang="0">
                  <a:pos x="1943" y="523"/>
                </a:cxn>
                <a:cxn ang="0">
                  <a:pos x="1874" y="418"/>
                </a:cxn>
                <a:cxn ang="0">
                  <a:pos x="1740" y="271"/>
                </a:cxn>
                <a:cxn ang="0">
                  <a:pos x="1601" y="164"/>
                </a:cxn>
                <a:cxn ang="0">
                  <a:pos x="1514" y="114"/>
                </a:cxn>
                <a:cxn ang="0">
                  <a:pos x="1422" y="73"/>
                </a:cxn>
                <a:cxn ang="0">
                  <a:pos x="1325" y="40"/>
                </a:cxn>
                <a:cxn ang="0">
                  <a:pos x="1224" y="16"/>
                </a:cxn>
                <a:cxn ang="0">
                  <a:pos x="1121" y="3"/>
                </a:cxn>
                <a:cxn ang="0">
                  <a:pos x="1040" y="0"/>
                </a:cxn>
                <a:cxn ang="0">
                  <a:pos x="934" y="6"/>
                </a:cxn>
                <a:cxn ang="0">
                  <a:pos x="831" y="21"/>
                </a:cxn>
                <a:cxn ang="0">
                  <a:pos x="731" y="47"/>
                </a:cxn>
                <a:cxn ang="0">
                  <a:pos x="635" y="83"/>
                </a:cxn>
                <a:cxn ang="0">
                  <a:pos x="545" y="126"/>
                </a:cxn>
                <a:cxn ang="0">
                  <a:pos x="459" y="178"/>
                </a:cxn>
                <a:cxn ang="0">
                  <a:pos x="305" y="305"/>
                </a:cxn>
                <a:cxn ang="0">
                  <a:pos x="177" y="459"/>
                </a:cxn>
                <a:cxn ang="0">
                  <a:pos x="126" y="545"/>
                </a:cxn>
                <a:cxn ang="0">
                  <a:pos x="82" y="635"/>
                </a:cxn>
                <a:cxn ang="0">
                  <a:pos x="46" y="731"/>
                </a:cxn>
                <a:cxn ang="0">
                  <a:pos x="21" y="831"/>
                </a:cxn>
                <a:cxn ang="0">
                  <a:pos x="5" y="934"/>
                </a:cxn>
                <a:cxn ang="0">
                  <a:pos x="0" y="1041"/>
                </a:cxn>
                <a:cxn ang="0">
                  <a:pos x="3" y="1121"/>
                </a:cxn>
                <a:cxn ang="0">
                  <a:pos x="16" y="1225"/>
                </a:cxn>
                <a:cxn ang="0">
                  <a:pos x="39" y="1325"/>
                </a:cxn>
                <a:cxn ang="0">
                  <a:pos x="73" y="1422"/>
                </a:cxn>
                <a:cxn ang="0">
                  <a:pos x="114" y="1514"/>
                </a:cxn>
                <a:cxn ang="0">
                  <a:pos x="164" y="1602"/>
                </a:cxn>
                <a:cxn ang="0">
                  <a:pos x="270" y="1740"/>
                </a:cxn>
                <a:cxn ang="0">
                  <a:pos x="418" y="1875"/>
                </a:cxn>
                <a:cxn ang="0">
                  <a:pos x="523" y="1943"/>
                </a:cxn>
                <a:cxn ang="0">
                  <a:pos x="612" y="1989"/>
                </a:cxn>
                <a:cxn ang="0">
                  <a:pos x="707" y="2027"/>
                </a:cxn>
                <a:cxn ang="0">
                  <a:pos x="805" y="2054"/>
                </a:cxn>
                <a:cxn ang="0">
                  <a:pos x="908" y="2073"/>
                </a:cxn>
                <a:cxn ang="0">
                  <a:pos x="1014" y="2081"/>
                </a:cxn>
              </a:cxnLst>
              <a:rect l="0" t="0" r="r" b="b"/>
              <a:pathLst>
                <a:path w="2081" h="2081">
                  <a:moveTo>
                    <a:pt x="1040" y="2081"/>
                  </a:moveTo>
                  <a:lnTo>
                    <a:pt x="1040" y="2081"/>
                  </a:lnTo>
                  <a:lnTo>
                    <a:pt x="1067" y="2081"/>
                  </a:lnTo>
                  <a:lnTo>
                    <a:pt x="1093" y="2080"/>
                  </a:lnTo>
                  <a:lnTo>
                    <a:pt x="1121" y="2078"/>
                  </a:lnTo>
                  <a:lnTo>
                    <a:pt x="1147" y="2076"/>
                  </a:lnTo>
                  <a:lnTo>
                    <a:pt x="1173" y="2073"/>
                  </a:lnTo>
                  <a:lnTo>
                    <a:pt x="1199" y="2069"/>
                  </a:lnTo>
                  <a:lnTo>
                    <a:pt x="1224" y="2065"/>
                  </a:lnTo>
                  <a:lnTo>
                    <a:pt x="1250" y="2060"/>
                  </a:lnTo>
                  <a:lnTo>
                    <a:pt x="1276" y="2054"/>
                  </a:lnTo>
                  <a:lnTo>
                    <a:pt x="1301" y="2048"/>
                  </a:lnTo>
                  <a:lnTo>
                    <a:pt x="1325" y="2042"/>
                  </a:lnTo>
                  <a:lnTo>
                    <a:pt x="1350" y="2034"/>
                  </a:lnTo>
                  <a:lnTo>
                    <a:pt x="1374" y="2027"/>
                  </a:lnTo>
                  <a:lnTo>
                    <a:pt x="1398" y="2018"/>
                  </a:lnTo>
                  <a:lnTo>
                    <a:pt x="1422" y="2008"/>
                  </a:lnTo>
                  <a:lnTo>
                    <a:pt x="1445" y="1999"/>
                  </a:lnTo>
                  <a:lnTo>
                    <a:pt x="1469" y="1989"/>
                  </a:lnTo>
                  <a:lnTo>
                    <a:pt x="1491" y="1978"/>
                  </a:lnTo>
                  <a:lnTo>
                    <a:pt x="1514" y="1967"/>
                  </a:lnTo>
                  <a:lnTo>
                    <a:pt x="1536" y="1955"/>
                  </a:lnTo>
                  <a:lnTo>
                    <a:pt x="1558" y="1943"/>
                  </a:lnTo>
                  <a:lnTo>
                    <a:pt x="1580" y="1930"/>
                  </a:lnTo>
                  <a:lnTo>
                    <a:pt x="1601" y="1917"/>
                  </a:lnTo>
                  <a:lnTo>
                    <a:pt x="1622" y="1903"/>
                  </a:lnTo>
                  <a:lnTo>
                    <a:pt x="1663" y="1875"/>
                  </a:lnTo>
                  <a:lnTo>
                    <a:pt x="1702" y="1843"/>
                  </a:lnTo>
                  <a:lnTo>
                    <a:pt x="1740" y="1810"/>
                  </a:lnTo>
                  <a:lnTo>
                    <a:pt x="1776" y="1776"/>
                  </a:lnTo>
                  <a:lnTo>
                    <a:pt x="1810" y="1740"/>
                  </a:lnTo>
                  <a:lnTo>
                    <a:pt x="1843" y="1702"/>
                  </a:lnTo>
                  <a:lnTo>
                    <a:pt x="1874" y="1663"/>
                  </a:lnTo>
                  <a:lnTo>
                    <a:pt x="1903" y="1622"/>
                  </a:lnTo>
                  <a:lnTo>
                    <a:pt x="1917" y="1602"/>
                  </a:lnTo>
                  <a:lnTo>
                    <a:pt x="1930" y="1580"/>
                  </a:lnTo>
                  <a:lnTo>
                    <a:pt x="1943" y="1558"/>
                  </a:lnTo>
                  <a:lnTo>
                    <a:pt x="1955" y="1536"/>
                  </a:lnTo>
                  <a:lnTo>
                    <a:pt x="1967" y="1514"/>
                  </a:lnTo>
                  <a:lnTo>
                    <a:pt x="1978" y="1492"/>
                  </a:lnTo>
                  <a:lnTo>
                    <a:pt x="1988" y="1469"/>
                  </a:lnTo>
                  <a:lnTo>
                    <a:pt x="1998" y="1446"/>
                  </a:lnTo>
                  <a:lnTo>
                    <a:pt x="2008" y="1422"/>
                  </a:lnTo>
                  <a:lnTo>
                    <a:pt x="2018" y="1398"/>
                  </a:lnTo>
                  <a:lnTo>
                    <a:pt x="2026" y="1374"/>
                  </a:lnTo>
                  <a:lnTo>
                    <a:pt x="2034" y="1350"/>
                  </a:lnTo>
                  <a:lnTo>
                    <a:pt x="2041" y="1325"/>
                  </a:lnTo>
                  <a:lnTo>
                    <a:pt x="2048" y="1301"/>
                  </a:lnTo>
                  <a:lnTo>
                    <a:pt x="2054" y="1276"/>
                  </a:lnTo>
                  <a:lnTo>
                    <a:pt x="2060" y="1250"/>
                  </a:lnTo>
                  <a:lnTo>
                    <a:pt x="2064" y="1225"/>
                  </a:lnTo>
                  <a:lnTo>
                    <a:pt x="2069" y="1199"/>
                  </a:lnTo>
                  <a:lnTo>
                    <a:pt x="2072" y="1173"/>
                  </a:lnTo>
                  <a:lnTo>
                    <a:pt x="2075" y="1147"/>
                  </a:lnTo>
                  <a:lnTo>
                    <a:pt x="2078" y="1121"/>
                  </a:lnTo>
                  <a:lnTo>
                    <a:pt x="2079" y="1094"/>
                  </a:lnTo>
                  <a:lnTo>
                    <a:pt x="2080" y="1067"/>
                  </a:lnTo>
                  <a:lnTo>
                    <a:pt x="2081" y="1041"/>
                  </a:lnTo>
                  <a:lnTo>
                    <a:pt x="2081" y="1041"/>
                  </a:lnTo>
                  <a:lnTo>
                    <a:pt x="2080" y="1014"/>
                  </a:lnTo>
                  <a:lnTo>
                    <a:pt x="2079" y="987"/>
                  </a:lnTo>
                  <a:lnTo>
                    <a:pt x="2078" y="960"/>
                  </a:lnTo>
                  <a:lnTo>
                    <a:pt x="2075" y="934"/>
                  </a:lnTo>
                  <a:lnTo>
                    <a:pt x="2072" y="908"/>
                  </a:lnTo>
                  <a:lnTo>
                    <a:pt x="2069" y="882"/>
                  </a:lnTo>
                  <a:lnTo>
                    <a:pt x="2064" y="857"/>
                  </a:lnTo>
                  <a:lnTo>
                    <a:pt x="2060" y="831"/>
                  </a:lnTo>
                  <a:lnTo>
                    <a:pt x="2054" y="805"/>
                  </a:lnTo>
                  <a:lnTo>
                    <a:pt x="2048" y="780"/>
                  </a:lnTo>
                  <a:lnTo>
                    <a:pt x="2041" y="756"/>
                  </a:lnTo>
                  <a:lnTo>
                    <a:pt x="2034" y="731"/>
                  </a:lnTo>
                  <a:lnTo>
                    <a:pt x="2026" y="707"/>
                  </a:lnTo>
                  <a:lnTo>
                    <a:pt x="2018" y="683"/>
                  </a:lnTo>
                  <a:lnTo>
                    <a:pt x="2008" y="659"/>
                  </a:lnTo>
                  <a:lnTo>
                    <a:pt x="1998" y="635"/>
                  </a:lnTo>
                  <a:lnTo>
                    <a:pt x="1988" y="612"/>
                  </a:lnTo>
                  <a:lnTo>
                    <a:pt x="1978" y="590"/>
                  </a:lnTo>
                  <a:lnTo>
                    <a:pt x="1967" y="567"/>
                  </a:lnTo>
                  <a:lnTo>
                    <a:pt x="1955" y="545"/>
                  </a:lnTo>
                  <a:lnTo>
                    <a:pt x="1943" y="523"/>
                  </a:lnTo>
                  <a:lnTo>
                    <a:pt x="1930" y="501"/>
                  </a:lnTo>
                  <a:lnTo>
                    <a:pt x="1917" y="480"/>
                  </a:lnTo>
                  <a:lnTo>
                    <a:pt x="1903" y="459"/>
                  </a:lnTo>
                  <a:lnTo>
                    <a:pt x="1874" y="418"/>
                  </a:lnTo>
                  <a:lnTo>
                    <a:pt x="1843" y="379"/>
                  </a:lnTo>
                  <a:lnTo>
                    <a:pt x="1810" y="341"/>
                  </a:lnTo>
                  <a:lnTo>
                    <a:pt x="1776" y="305"/>
                  </a:lnTo>
                  <a:lnTo>
                    <a:pt x="1740" y="271"/>
                  </a:lnTo>
                  <a:lnTo>
                    <a:pt x="1702" y="238"/>
                  </a:lnTo>
                  <a:lnTo>
                    <a:pt x="1663" y="207"/>
                  </a:lnTo>
                  <a:lnTo>
                    <a:pt x="1622" y="178"/>
                  </a:lnTo>
                  <a:lnTo>
                    <a:pt x="1601" y="164"/>
                  </a:lnTo>
                  <a:lnTo>
                    <a:pt x="1580" y="151"/>
                  </a:lnTo>
                  <a:lnTo>
                    <a:pt x="1558" y="138"/>
                  </a:lnTo>
                  <a:lnTo>
                    <a:pt x="1536" y="126"/>
                  </a:lnTo>
                  <a:lnTo>
                    <a:pt x="1514" y="114"/>
                  </a:lnTo>
                  <a:lnTo>
                    <a:pt x="1491" y="103"/>
                  </a:lnTo>
                  <a:lnTo>
                    <a:pt x="1469" y="93"/>
                  </a:lnTo>
                  <a:lnTo>
                    <a:pt x="1445" y="83"/>
                  </a:lnTo>
                  <a:lnTo>
                    <a:pt x="1422" y="73"/>
                  </a:lnTo>
                  <a:lnTo>
                    <a:pt x="1398" y="63"/>
                  </a:lnTo>
                  <a:lnTo>
                    <a:pt x="1374" y="55"/>
                  </a:lnTo>
                  <a:lnTo>
                    <a:pt x="1350" y="47"/>
                  </a:lnTo>
                  <a:lnTo>
                    <a:pt x="1325" y="40"/>
                  </a:lnTo>
                  <a:lnTo>
                    <a:pt x="1301" y="33"/>
                  </a:lnTo>
                  <a:lnTo>
                    <a:pt x="1276" y="27"/>
                  </a:lnTo>
                  <a:lnTo>
                    <a:pt x="1250" y="21"/>
                  </a:lnTo>
                  <a:lnTo>
                    <a:pt x="1224" y="16"/>
                  </a:lnTo>
                  <a:lnTo>
                    <a:pt x="1199" y="12"/>
                  </a:lnTo>
                  <a:lnTo>
                    <a:pt x="1173" y="9"/>
                  </a:lnTo>
                  <a:lnTo>
                    <a:pt x="1147" y="6"/>
                  </a:lnTo>
                  <a:lnTo>
                    <a:pt x="1121" y="3"/>
                  </a:lnTo>
                  <a:lnTo>
                    <a:pt x="1093" y="2"/>
                  </a:lnTo>
                  <a:lnTo>
                    <a:pt x="1067" y="1"/>
                  </a:lnTo>
                  <a:lnTo>
                    <a:pt x="1040" y="0"/>
                  </a:lnTo>
                  <a:lnTo>
                    <a:pt x="1040" y="0"/>
                  </a:lnTo>
                  <a:lnTo>
                    <a:pt x="1014" y="1"/>
                  </a:lnTo>
                  <a:lnTo>
                    <a:pt x="987" y="2"/>
                  </a:lnTo>
                  <a:lnTo>
                    <a:pt x="960" y="3"/>
                  </a:lnTo>
                  <a:lnTo>
                    <a:pt x="934" y="6"/>
                  </a:lnTo>
                  <a:lnTo>
                    <a:pt x="908" y="9"/>
                  </a:lnTo>
                  <a:lnTo>
                    <a:pt x="882" y="12"/>
                  </a:lnTo>
                  <a:lnTo>
                    <a:pt x="856" y="16"/>
                  </a:lnTo>
                  <a:lnTo>
                    <a:pt x="831" y="21"/>
                  </a:lnTo>
                  <a:lnTo>
                    <a:pt x="805" y="27"/>
                  </a:lnTo>
                  <a:lnTo>
                    <a:pt x="780" y="33"/>
                  </a:lnTo>
                  <a:lnTo>
                    <a:pt x="755" y="40"/>
                  </a:lnTo>
                  <a:lnTo>
                    <a:pt x="731" y="47"/>
                  </a:lnTo>
                  <a:lnTo>
                    <a:pt x="707" y="55"/>
                  </a:lnTo>
                  <a:lnTo>
                    <a:pt x="683" y="63"/>
                  </a:lnTo>
                  <a:lnTo>
                    <a:pt x="658" y="73"/>
                  </a:lnTo>
                  <a:lnTo>
                    <a:pt x="635" y="83"/>
                  </a:lnTo>
                  <a:lnTo>
                    <a:pt x="612" y="93"/>
                  </a:lnTo>
                  <a:lnTo>
                    <a:pt x="589" y="103"/>
                  </a:lnTo>
                  <a:lnTo>
                    <a:pt x="567" y="114"/>
                  </a:lnTo>
                  <a:lnTo>
                    <a:pt x="545" y="126"/>
                  </a:lnTo>
                  <a:lnTo>
                    <a:pt x="523" y="138"/>
                  </a:lnTo>
                  <a:lnTo>
                    <a:pt x="501" y="151"/>
                  </a:lnTo>
                  <a:lnTo>
                    <a:pt x="479" y="164"/>
                  </a:lnTo>
                  <a:lnTo>
                    <a:pt x="459" y="178"/>
                  </a:lnTo>
                  <a:lnTo>
                    <a:pt x="418" y="207"/>
                  </a:lnTo>
                  <a:lnTo>
                    <a:pt x="379" y="238"/>
                  </a:lnTo>
                  <a:lnTo>
                    <a:pt x="341" y="271"/>
                  </a:lnTo>
                  <a:lnTo>
                    <a:pt x="305" y="305"/>
                  </a:lnTo>
                  <a:lnTo>
                    <a:pt x="270" y="341"/>
                  </a:lnTo>
                  <a:lnTo>
                    <a:pt x="238" y="379"/>
                  </a:lnTo>
                  <a:lnTo>
                    <a:pt x="206" y="418"/>
                  </a:lnTo>
                  <a:lnTo>
                    <a:pt x="177" y="459"/>
                  </a:lnTo>
                  <a:lnTo>
                    <a:pt x="164" y="480"/>
                  </a:lnTo>
                  <a:lnTo>
                    <a:pt x="151" y="501"/>
                  </a:lnTo>
                  <a:lnTo>
                    <a:pt x="138" y="523"/>
                  </a:lnTo>
                  <a:lnTo>
                    <a:pt x="126" y="545"/>
                  </a:lnTo>
                  <a:lnTo>
                    <a:pt x="114" y="567"/>
                  </a:lnTo>
                  <a:lnTo>
                    <a:pt x="103" y="590"/>
                  </a:lnTo>
                  <a:lnTo>
                    <a:pt x="92" y="612"/>
                  </a:lnTo>
                  <a:lnTo>
                    <a:pt x="82" y="635"/>
                  </a:lnTo>
                  <a:lnTo>
                    <a:pt x="73" y="659"/>
                  </a:lnTo>
                  <a:lnTo>
                    <a:pt x="63" y="683"/>
                  </a:lnTo>
                  <a:lnTo>
                    <a:pt x="54" y="707"/>
                  </a:lnTo>
                  <a:lnTo>
                    <a:pt x="46" y="731"/>
                  </a:lnTo>
                  <a:lnTo>
                    <a:pt x="39" y="756"/>
                  </a:lnTo>
                  <a:lnTo>
                    <a:pt x="33" y="780"/>
                  </a:lnTo>
                  <a:lnTo>
                    <a:pt x="26" y="805"/>
                  </a:lnTo>
                  <a:lnTo>
                    <a:pt x="21" y="831"/>
                  </a:lnTo>
                  <a:lnTo>
                    <a:pt x="16" y="857"/>
                  </a:lnTo>
                  <a:lnTo>
                    <a:pt x="12" y="882"/>
                  </a:lnTo>
                  <a:lnTo>
                    <a:pt x="8" y="908"/>
                  </a:lnTo>
                  <a:lnTo>
                    <a:pt x="5" y="934"/>
                  </a:lnTo>
                  <a:lnTo>
                    <a:pt x="3" y="960"/>
                  </a:lnTo>
                  <a:lnTo>
                    <a:pt x="1" y="987"/>
                  </a:lnTo>
                  <a:lnTo>
                    <a:pt x="0" y="1014"/>
                  </a:lnTo>
                  <a:lnTo>
                    <a:pt x="0" y="1041"/>
                  </a:lnTo>
                  <a:lnTo>
                    <a:pt x="0" y="1041"/>
                  </a:lnTo>
                  <a:lnTo>
                    <a:pt x="0" y="1067"/>
                  </a:lnTo>
                  <a:lnTo>
                    <a:pt x="1" y="1094"/>
                  </a:lnTo>
                  <a:lnTo>
                    <a:pt x="3" y="1121"/>
                  </a:lnTo>
                  <a:lnTo>
                    <a:pt x="5" y="1147"/>
                  </a:lnTo>
                  <a:lnTo>
                    <a:pt x="8" y="1173"/>
                  </a:lnTo>
                  <a:lnTo>
                    <a:pt x="12" y="1199"/>
                  </a:lnTo>
                  <a:lnTo>
                    <a:pt x="16" y="1225"/>
                  </a:lnTo>
                  <a:lnTo>
                    <a:pt x="21" y="1250"/>
                  </a:lnTo>
                  <a:lnTo>
                    <a:pt x="26" y="1276"/>
                  </a:lnTo>
                  <a:lnTo>
                    <a:pt x="33" y="1301"/>
                  </a:lnTo>
                  <a:lnTo>
                    <a:pt x="39" y="1325"/>
                  </a:lnTo>
                  <a:lnTo>
                    <a:pt x="46" y="1350"/>
                  </a:lnTo>
                  <a:lnTo>
                    <a:pt x="54" y="1374"/>
                  </a:lnTo>
                  <a:lnTo>
                    <a:pt x="63" y="1398"/>
                  </a:lnTo>
                  <a:lnTo>
                    <a:pt x="73" y="1422"/>
                  </a:lnTo>
                  <a:lnTo>
                    <a:pt x="82" y="1446"/>
                  </a:lnTo>
                  <a:lnTo>
                    <a:pt x="92" y="1469"/>
                  </a:lnTo>
                  <a:lnTo>
                    <a:pt x="103" y="1492"/>
                  </a:lnTo>
                  <a:lnTo>
                    <a:pt x="114" y="1514"/>
                  </a:lnTo>
                  <a:lnTo>
                    <a:pt x="126" y="1536"/>
                  </a:lnTo>
                  <a:lnTo>
                    <a:pt x="138" y="1558"/>
                  </a:lnTo>
                  <a:lnTo>
                    <a:pt x="151" y="1580"/>
                  </a:lnTo>
                  <a:lnTo>
                    <a:pt x="164" y="1602"/>
                  </a:lnTo>
                  <a:lnTo>
                    <a:pt x="177" y="1622"/>
                  </a:lnTo>
                  <a:lnTo>
                    <a:pt x="206" y="1663"/>
                  </a:lnTo>
                  <a:lnTo>
                    <a:pt x="238" y="1702"/>
                  </a:lnTo>
                  <a:lnTo>
                    <a:pt x="270" y="1740"/>
                  </a:lnTo>
                  <a:lnTo>
                    <a:pt x="305" y="1776"/>
                  </a:lnTo>
                  <a:lnTo>
                    <a:pt x="341" y="1810"/>
                  </a:lnTo>
                  <a:lnTo>
                    <a:pt x="379" y="1843"/>
                  </a:lnTo>
                  <a:lnTo>
                    <a:pt x="418" y="1875"/>
                  </a:lnTo>
                  <a:lnTo>
                    <a:pt x="459" y="1903"/>
                  </a:lnTo>
                  <a:lnTo>
                    <a:pt x="479" y="1917"/>
                  </a:lnTo>
                  <a:lnTo>
                    <a:pt x="501" y="1930"/>
                  </a:lnTo>
                  <a:lnTo>
                    <a:pt x="523" y="1943"/>
                  </a:lnTo>
                  <a:lnTo>
                    <a:pt x="545" y="1955"/>
                  </a:lnTo>
                  <a:lnTo>
                    <a:pt x="567" y="1967"/>
                  </a:lnTo>
                  <a:lnTo>
                    <a:pt x="589" y="1978"/>
                  </a:lnTo>
                  <a:lnTo>
                    <a:pt x="612" y="1989"/>
                  </a:lnTo>
                  <a:lnTo>
                    <a:pt x="635" y="1999"/>
                  </a:lnTo>
                  <a:lnTo>
                    <a:pt x="658" y="2008"/>
                  </a:lnTo>
                  <a:lnTo>
                    <a:pt x="683" y="2018"/>
                  </a:lnTo>
                  <a:lnTo>
                    <a:pt x="707" y="2027"/>
                  </a:lnTo>
                  <a:lnTo>
                    <a:pt x="731" y="2034"/>
                  </a:lnTo>
                  <a:lnTo>
                    <a:pt x="755" y="2042"/>
                  </a:lnTo>
                  <a:lnTo>
                    <a:pt x="780" y="2048"/>
                  </a:lnTo>
                  <a:lnTo>
                    <a:pt x="805" y="2054"/>
                  </a:lnTo>
                  <a:lnTo>
                    <a:pt x="831" y="2060"/>
                  </a:lnTo>
                  <a:lnTo>
                    <a:pt x="856" y="2065"/>
                  </a:lnTo>
                  <a:lnTo>
                    <a:pt x="882" y="2069"/>
                  </a:lnTo>
                  <a:lnTo>
                    <a:pt x="908" y="2073"/>
                  </a:lnTo>
                  <a:lnTo>
                    <a:pt x="934" y="2076"/>
                  </a:lnTo>
                  <a:lnTo>
                    <a:pt x="960" y="2078"/>
                  </a:lnTo>
                  <a:lnTo>
                    <a:pt x="987" y="2080"/>
                  </a:lnTo>
                  <a:lnTo>
                    <a:pt x="1014" y="2081"/>
                  </a:lnTo>
                  <a:lnTo>
                    <a:pt x="1040" y="2081"/>
                  </a:lnTo>
                  <a:lnTo>
                    <a:pt x="1040" y="208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13" name="Line 389"/>
            <p:cNvSpPr>
              <a:spLocks noChangeShapeType="1"/>
            </p:cNvSpPr>
            <p:nvPr/>
          </p:nvSpPr>
          <p:spPr bwMode="auto">
            <a:xfrm>
              <a:off x="635" y="2316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14" name="Line 390"/>
            <p:cNvSpPr>
              <a:spLocks noChangeShapeType="1"/>
            </p:cNvSpPr>
            <p:nvPr/>
          </p:nvSpPr>
          <p:spPr bwMode="auto">
            <a:xfrm>
              <a:off x="635" y="2316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15" name="Freeform 391"/>
            <p:cNvSpPr>
              <a:spLocks/>
            </p:cNvSpPr>
            <p:nvPr/>
          </p:nvSpPr>
          <p:spPr bwMode="auto">
            <a:xfrm>
              <a:off x="356" y="2197"/>
              <a:ext cx="557" cy="398"/>
            </a:xfrm>
            <a:custGeom>
              <a:avLst/>
              <a:gdLst/>
              <a:ahLst/>
              <a:cxnLst>
                <a:cxn ang="0">
                  <a:pos x="1616" y="41"/>
                </a:cxn>
                <a:cxn ang="0">
                  <a:pos x="1646" y="127"/>
                </a:cxn>
                <a:cxn ang="0">
                  <a:pos x="1667" y="217"/>
                </a:cxn>
                <a:cxn ang="0">
                  <a:pos x="1678" y="311"/>
                </a:cxn>
                <a:cxn ang="0">
                  <a:pos x="1678" y="402"/>
                </a:cxn>
                <a:cxn ang="0">
                  <a:pos x="1652" y="568"/>
                </a:cxn>
                <a:cxn ang="0">
                  <a:pos x="1596" y="722"/>
                </a:cxn>
                <a:cxn ang="0">
                  <a:pos x="1512" y="860"/>
                </a:cxn>
                <a:cxn ang="0">
                  <a:pos x="1404" y="980"/>
                </a:cxn>
                <a:cxn ang="0">
                  <a:pos x="1275" y="1077"/>
                </a:cxn>
                <a:cxn ang="0">
                  <a:pos x="1128" y="1147"/>
                </a:cxn>
                <a:cxn ang="0">
                  <a:pos x="967" y="1189"/>
                </a:cxn>
                <a:cxn ang="0">
                  <a:pos x="839" y="1198"/>
                </a:cxn>
                <a:cxn ang="0">
                  <a:pos x="670" y="1181"/>
                </a:cxn>
                <a:cxn ang="0">
                  <a:pos x="513" y="1132"/>
                </a:cxn>
                <a:cxn ang="0">
                  <a:pos x="370" y="1055"/>
                </a:cxn>
                <a:cxn ang="0">
                  <a:pos x="246" y="952"/>
                </a:cxn>
                <a:cxn ang="0">
                  <a:pos x="143" y="828"/>
                </a:cxn>
                <a:cxn ang="0">
                  <a:pos x="66" y="685"/>
                </a:cxn>
                <a:cxn ang="0">
                  <a:pos x="17" y="528"/>
                </a:cxn>
                <a:cxn ang="0">
                  <a:pos x="0" y="359"/>
                </a:cxn>
                <a:cxn ang="0">
                  <a:pos x="4" y="269"/>
                </a:cxn>
                <a:cxn ang="0">
                  <a:pos x="26" y="155"/>
                </a:cxn>
                <a:cxn ang="0">
                  <a:pos x="53" y="131"/>
                </a:cxn>
                <a:cxn ang="0">
                  <a:pos x="98" y="158"/>
                </a:cxn>
                <a:cxn ang="0">
                  <a:pos x="177" y="235"/>
                </a:cxn>
                <a:cxn ang="0">
                  <a:pos x="232" y="305"/>
                </a:cxn>
                <a:cxn ang="0">
                  <a:pos x="325" y="396"/>
                </a:cxn>
                <a:cxn ang="0">
                  <a:pos x="398" y="452"/>
                </a:cxn>
                <a:cxn ang="0">
                  <a:pos x="490" y="502"/>
                </a:cxn>
                <a:cxn ang="0">
                  <a:pos x="597" y="543"/>
                </a:cxn>
                <a:cxn ang="0">
                  <a:pos x="723" y="569"/>
                </a:cxn>
                <a:cxn ang="0">
                  <a:pos x="830" y="576"/>
                </a:cxn>
                <a:cxn ang="0">
                  <a:pos x="772" y="610"/>
                </a:cxn>
                <a:cxn ang="0">
                  <a:pos x="612" y="668"/>
                </a:cxn>
                <a:cxn ang="0">
                  <a:pos x="562" y="695"/>
                </a:cxn>
                <a:cxn ang="0">
                  <a:pos x="623" y="716"/>
                </a:cxn>
                <a:cxn ang="0">
                  <a:pos x="665" y="721"/>
                </a:cxn>
                <a:cxn ang="0">
                  <a:pos x="751" y="706"/>
                </a:cxn>
                <a:cxn ang="0">
                  <a:pos x="834" y="674"/>
                </a:cxn>
                <a:cxn ang="0">
                  <a:pos x="990" y="603"/>
                </a:cxn>
                <a:cxn ang="0">
                  <a:pos x="1082" y="572"/>
                </a:cxn>
                <a:cxn ang="0">
                  <a:pos x="1172" y="558"/>
                </a:cxn>
                <a:cxn ang="0">
                  <a:pos x="1217" y="548"/>
                </a:cxn>
                <a:cxn ang="0">
                  <a:pos x="1200" y="529"/>
                </a:cxn>
                <a:cxn ang="0">
                  <a:pos x="1176" y="520"/>
                </a:cxn>
                <a:cxn ang="0">
                  <a:pos x="1127" y="520"/>
                </a:cxn>
                <a:cxn ang="0">
                  <a:pos x="1024" y="523"/>
                </a:cxn>
                <a:cxn ang="0">
                  <a:pos x="1032" y="512"/>
                </a:cxn>
                <a:cxn ang="0">
                  <a:pos x="1135" y="466"/>
                </a:cxn>
                <a:cxn ang="0">
                  <a:pos x="1229" y="404"/>
                </a:cxn>
                <a:cxn ang="0">
                  <a:pos x="1315" y="333"/>
                </a:cxn>
                <a:cxn ang="0">
                  <a:pos x="1444" y="198"/>
                </a:cxn>
                <a:cxn ang="0">
                  <a:pos x="1598" y="0"/>
                </a:cxn>
              </a:cxnLst>
              <a:rect l="0" t="0" r="r" b="b"/>
              <a:pathLst>
                <a:path w="1679" h="1198">
                  <a:moveTo>
                    <a:pt x="1598" y="0"/>
                  </a:moveTo>
                  <a:lnTo>
                    <a:pt x="1598" y="0"/>
                  </a:lnTo>
                  <a:lnTo>
                    <a:pt x="1607" y="20"/>
                  </a:lnTo>
                  <a:lnTo>
                    <a:pt x="1616" y="41"/>
                  </a:lnTo>
                  <a:lnTo>
                    <a:pt x="1624" y="62"/>
                  </a:lnTo>
                  <a:lnTo>
                    <a:pt x="1632" y="83"/>
                  </a:lnTo>
                  <a:lnTo>
                    <a:pt x="1639" y="105"/>
                  </a:lnTo>
                  <a:lnTo>
                    <a:pt x="1646" y="127"/>
                  </a:lnTo>
                  <a:lnTo>
                    <a:pt x="1652" y="150"/>
                  </a:lnTo>
                  <a:lnTo>
                    <a:pt x="1657" y="172"/>
                  </a:lnTo>
                  <a:lnTo>
                    <a:pt x="1663" y="194"/>
                  </a:lnTo>
                  <a:lnTo>
                    <a:pt x="1667" y="217"/>
                  </a:lnTo>
                  <a:lnTo>
                    <a:pt x="1671" y="240"/>
                  </a:lnTo>
                  <a:lnTo>
                    <a:pt x="1674" y="263"/>
                  </a:lnTo>
                  <a:lnTo>
                    <a:pt x="1676" y="288"/>
                  </a:lnTo>
                  <a:lnTo>
                    <a:pt x="1678" y="311"/>
                  </a:lnTo>
                  <a:lnTo>
                    <a:pt x="1679" y="335"/>
                  </a:lnTo>
                  <a:lnTo>
                    <a:pt x="1679" y="359"/>
                  </a:lnTo>
                  <a:lnTo>
                    <a:pt x="1679" y="359"/>
                  </a:lnTo>
                  <a:lnTo>
                    <a:pt x="1678" y="402"/>
                  </a:lnTo>
                  <a:lnTo>
                    <a:pt x="1675" y="445"/>
                  </a:lnTo>
                  <a:lnTo>
                    <a:pt x="1669" y="487"/>
                  </a:lnTo>
                  <a:lnTo>
                    <a:pt x="1662" y="528"/>
                  </a:lnTo>
                  <a:lnTo>
                    <a:pt x="1652" y="568"/>
                  </a:lnTo>
                  <a:lnTo>
                    <a:pt x="1640" y="609"/>
                  </a:lnTo>
                  <a:lnTo>
                    <a:pt x="1627" y="647"/>
                  </a:lnTo>
                  <a:lnTo>
                    <a:pt x="1612" y="685"/>
                  </a:lnTo>
                  <a:lnTo>
                    <a:pt x="1596" y="722"/>
                  </a:lnTo>
                  <a:lnTo>
                    <a:pt x="1577" y="759"/>
                  </a:lnTo>
                  <a:lnTo>
                    <a:pt x="1557" y="794"/>
                  </a:lnTo>
                  <a:lnTo>
                    <a:pt x="1536" y="828"/>
                  </a:lnTo>
                  <a:lnTo>
                    <a:pt x="1512" y="860"/>
                  </a:lnTo>
                  <a:lnTo>
                    <a:pt x="1487" y="893"/>
                  </a:lnTo>
                  <a:lnTo>
                    <a:pt x="1460" y="923"/>
                  </a:lnTo>
                  <a:lnTo>
                    <a:pt x="1433" y="952"/>
                  </a:lnTo>
                  <a:lnTo>
                    <a:pt x="1404" y="980"/>
                  </a:lnTo>
                  <a:lnTo>
                    <a:pt x="1374" y="1006"/>
                  </a:lnTo>
                  <a:lnTo>
                    <a:pt x="1341" y="1032"/>
                  </a:lnTo>
                  <a:lnTo>
                    <a:pt x="1308" y="1055"/>
                  </a:lnTo>
                  <a:lnTo>
                    <a:pt x="1275" y="1077"/>
                  </a:lnTo>
                  <a:lnTo>
                    <a:pt x="1240" y="1097"/>
                  </a:lnTo>
                  <a:lnTo>
                    <a:pt x="1203" y="1115"/>
                  </a:lnTo>
                  <a:lnTo>
                    <a:pt x="1166" y="1132"/>
                  </a:lnTo>
                  <a:lnTo>
                    <a:pt x="1128" y="1147"/>
                  </a:lnTo>
                  <a:lnTo>
                    <a:pt x="1089" y="1160"/>
                  </a:lnTo>
                  <a:lnTo>
                    <a:pt x="1049" y="1171"/>
                  </a:lnTo>
                  <a:lnTo>
                    <a:pt x="1008" y="1181"/>
                  </a:lnTo>
                  <a:lnTo>
                    <a:pt x="967" y="1189"/>
                  </a:lnTo>
                  <a:lnTo>
                    <a:pt x="926" y="1194"/>
                  </a:lnTo>
                  <a:lnTo>
                    <a:pt x="882" y="1197"/>
                  </a:lnTo>
                  <a:lnTo>
                    <a:pt x="839" y="1198"/>
                  </a:lnTo>
                  <a:lnTo>
                    <a:pt x="839" y="1198"/>
                  </a:lnTo>
                  <a:lnTo>
                    <a:pt x="796" y="1197"/>
                  </a:lnTo>
                  <a:lnTo>
                    <a:pt x="753" y="1194"/>
                  </a:lnTo>
                  <a:lnTo>
                    <a:pt x="711" y="1189"/>
                  </a:lnTo>
                  <a:lnTo>
                    <a:pt x="670" y="1181"/>
                  </a:lnTo>
                  <a:lnTo>
                    <a:pt x="630" y="1171"/>
                  </a:lnTo>
                  <a:lnTo>
                    <a:pt x="589" y="1160"/>
                  </a:lnTo>
                  <a:lnTo>
                    <a:pt x="551" y="1147"/>
                  </a:lnTo>
                  <a:lnTo>
                    <a:pt x="513" y="1132"/>
                  </a:lnTo>
                  <a:lnTo>
                    <a:pt x="476" y="1115"/>
                  </a:lnTo>
                  <a:lnTo>
                    <a:pt x="439" y="1097"/>
                  </a:lnTo>
                  <a:lnTo>
                    <a:pt x="404" y="1077"/>
                  </a:lnTo>
                  <a:lnTo>
                    <a:pt x="370" y="1055"/>
                  </a:lnTo>
                  <a:lnTo>
                    <a:pt x="337" y="1032"/>
                  </a:lnTo>
                  <a:lnTo>
                    <a:pt x="305" y="1006"/>
                  </a:lnTo>
                  <a:lnTo>
                    <a:pt x="275" y="980"/>
                  </a:lnTo>
                  <a:lnTo>
                    <a:pt x="246" y="952"/>
                  </a:lnTo>
                  <a:lnTo>
                    <a:pt x="218" y="923"/>
                  </a:lnTo>
                  <a:lnTo>
                    <a:pt x="192" y="893"/>
                  </a:lnTo>
                  <a:lnTo>
                    <a:pt x="166" y="860"/>
                  </a:lnTo>
                  <a:lnTo>
                    <a:pt x="143" y="828"/>
                  </a:lnTo>
                  <a:lnTo>
                    <a:pt x="121" y="794"/>
                  </a:lnTo>
                  <a:lnTo>
                    <a:pt x="101" y="759"/>
                  </a:lnTo>
                  <a:lnTo>
                    <a:pt x="83" y="722"/>
                  </a:lnTo>
                  <a:lnTo>
                    <a:pt x="66" y="685"/>
                  </a:lnTo>
                  <a:lnTo>
                    <a:pt x="51" y="647"/>
                  </a:lnTo>
                  <a:lnTo>
                    <a:pt x="38" y="609"/>
                  </a:lnTo>
                  <a:lnTo>
                    <a:pt x="27" y="568"/>
                  </a:lnTo>
                  <a:lnTo>
                    <a:pt x="17" y="528"/>
                  </a:lnTo>
                  <a:lnTo>
                    <a:pt x="9" y="487"/>
                  </a:lnTo>
                  <a:lnTo>
                    <a:pt x="4" y="445"/>
                  </a:lnTo>
                  <a:lnTo>
                    <a:pt x="1" y="402"/>
                  </a:lnTo>
                  <a:lnTo>
                    <a:pt x="0" y="359"/>
                  </a:lnTo>
                  <a:lnTo>
                    <a:pt x="0" y="359"/>
                  </a:lnTo>
                  <a:lnTo>
                    <a:pt x="0" y="329"/>
                  </a:lnTo>
                  <a:lnTo>
                    <a:pt x="2" y="299"/>
                  </a:lnTo>
                  <a:lnTo>
                    <a:pt x="4" y="269"/>
                  </a:lnTo>
                  <a:lnTo>
                    <a:pt x="8" y="240"/>
                  </a:lnTo>
                  <a:lnTo>
                    <a:pt x="12" y="211"/>
                  </a:lnTo>
                  <a:lnTo>
                    <a:pt x="18" y="183"/>
                  </a:lnTo>
                  <a:lnTo>
                    <a:pt x="26" y="155"/>
                  </a:lnTo>
                  <a:lnTo>
                    <a:pt x="33" y="126"/>
                  </a:lnTo>
                  <a:lnTo>
                    <a:pt x="33" y="126"/>
                  </a:lnTo>
                  <a:lnTo>
                    <a:pt x="43" y="128"/>
                  </a:lnTo>
                  <a:lnTo>
                    <a:pt x="53" y="131"/>
                  </a:lnTo>
                  <a:lnTo>
                    <a:pt x="64" y="137"/>
                  </a:lnTo>
                  <a:lnTo>
                    <a:pt x="75" y="143"/>
                  </a:lnTo>
                  <a:lnTo>
                    <a:pt x="86" y="150"/>
                  </a:lnTo>
                  <a:lnTo>
                    <a:pt x="98" y="158"/>
                  </a:lnTo>
                  <a:lnTo>
                    <a:pt x="120" y="177"/>
                  </a:lnTo>
                  <a:lnTo>
                    <a:pt x="141" y="197"/>
                  </a:lnTo>
                  <a:lnTo>
                    <a:pt x="160" y="217"/>
                  </a:lnTo>
                  <a:lnTo>
                    <a:pt x="177" y="235"/>
                  </a:lnTo>
                  <a:lnTo>
                    <a:pt x="189" y="250"/>
                  </a:lnTo>
                  <a:lnTo>
                    <a:pt x="189" y="250"/>
                  </a:lnTo>
                  <a:lnTo>
                    <a:pt x="214" y="282"/>
                  </a:lnTo>
                  <a:lnTo>
                    <a:pt x="232" y="305"/>
                  </a:lnTo>
                  <a:lnTo>
                    <a:pt x="253" y="329"/>
                  </a:lnTo>
                  <a:lnTo>
                    <a:pt x="279" y="355"/>
                  </a:lnTo>
                  <a:lnTo>
                    <a:pt x="308" y="382"/>
                  </a:lnTo>
                  <a:lnTo>
                    <a:pt x="325" y="396"/>
                  </a:lnTo>
                  <a:lnTo>
                    <a:pt x="342" y="410"/>
                  </a:lnTo>
                  <a:lnTo>
                    <a:pt x="360" y="424"/>
                  </a:lnTo>
                  <a:lnTo>
                    <a:pt x="378" y="438"/>
                  </a:lnTo>
                  <a:lnTo>
                    <a:pt x="398" y="452"/>
                  </a:lnTo>
                  <a:lnTo>
                    <a:pt x="419" y="465"/>
                  </a:lnTo>
                  <a:lnTo>
                    <a:pt x="441" y="478"/>
                  </a:lnTo>
                  <a:lnTo>
                    <a:pt x="464" y="491"/>
                  </a:lnTo>
                  <a:lnTo>
                    <a:pt x="490" y="502"/>
                  </a:lnTo>
                  <a:lnTo>
                    <a:pt x="515" y="514"/>
                  </a:lnTo>
                  <a:lnTo>
                    <a:pt x="541" y="524"/>
                  </a:lnTo>
                  <a:lnTo>
                    <a:pt x="569" y="534"/>
                  </a:lnTo>
                  <a:lnTo>
                    <a:pt x="597" y="543"/>
                  </a:lnTo>
                  <a:lnTo>
                    <a:pt x="628" y="551"/>
                  </a:lnTo>
                  <a:lnTo>
                    <a:pt x="658" y="558"/>
                  </a:lnTo>
                  <a:lnTo>
                    <a:pt x="690" y="564"/>
                  </a:lnTo>
                  <a:lnTo>
                    <a:pt x="723" y="569"/>
                  </a:lnTo>
                  <a:lnTo>
                    <a:pt x="757" y="573"/>
                  </a:lnTo>
                  <a:lnTo>
                    <a:pt x="794" y="575"/>
                  </a:lnTo>
                  <a:lnTo>
                    <a:pt x="830" y="576"/>
                  </a:lnTo>
                  <a:lnTo>
                    <a:pt x="830" y="576"/>
                  </a:lnTo>
                  <a:lnTo>
                    <a:pt x="818" y="585"/>
                  </a:lnTo>
                  <a:lnTo>
                    <a:pt x="805" y="593"/>
                  </a:lnTo>
                  <a:lnTo>
                    <a:pt x="789" y="601"/>
                  </a:lnTo>
                  <a:lnTo>
                    <a:pt x="772" y="610"/>
                  </a:lnTo>
                  <a:lnTo>
                    <a:pt x="733" y="626"/>
                  </a:lnTo>
                  <a:lnTo>
                    <a:pt x="693" y="641"/>
                  </a:lnTo>
                  <a:lnTo>
                    <a:pt x="652" y="656"/>
                  </a:lnTo>
                  <a:lnTo>
                    <a:pt x="612" y="668"/>
                  </a:lnTo>
                  <a:lnTo>
                    <a:pt x="577" y="679"/>
                  </a:lnTo>
                  <a:lnTo>
                    <a:pt x="547" y="686"/>
                  </a:lnTo>
                  <a:lnTo>
                    <a:pt x="547" y="686"/>
                  </a:lnTo>
                  <a:lnTo>
                    <a:pt x="562" y="695"/>
                  </a:lnTo>
                  <a:lnTo>
                    <a:pt x="578" y="702"/>
                  </a:lnTo>
                  <a:lnTo>
                    <a:pt x="593" y="708"/>
                  </a:lnTo>
                  <a:lnTo>
                    <a:pt x="608" y="713"/>
                  </a:lnTo>
                  <a:lnTo>
                    <a:pt x="623" y="716"/>
                  </a:lnTo>
                  <a:lnTo>
                    <a:pt x="638" y="719"/>
                  </a:lnTo>
                  <a:lnTo>
                    <a:pt x="651" y="720"/>
                  </a:lnTo>
                  <a:lnTo>
                    <a:pt x="665" y="721"/>
                  </a:lnTo>
                  <a:lnTo>
                    <a:pt x="665" y="721"/>
                  </a:lnTo>
                  <a:lnTo>
                    <a:pt x="687" y="720"/>
                  </a:lnTo>
                  <a:lnTo>
                    <a:pt x="708" y="717"/>
                  </a:lnTo>
                  <a:lnTo>
                    <a:pt x="730" y="712"/>
                  </a:lnTo>
                  <a:lnTo>
                    <a:pt x="751" y="706"/>
                  </a:lnTo>
                  <a:lnTo>
                    <a:pt x="773" y="699"/>
                  </a:lnTo>
                  <a:lnTo>
                    <a:pt x="794" y="691"/>
                  </a:lnTo>
                  <a:lnTo>
                    <a:pt x="814" y="683"/>
                  </a:lnTo>
                  <a:lnTo>
                    <a:pt x="834" y="674"/>
                  </a:lnTo>
                  <a:lnTo>
                    <a:pt x="834" y="674"/>
                  </a:lnTo>
                  <a:lnTo>
                    <a:pt x="890" y="647"/>
                  </a:lnTo>
                  <a:lnTo>
                    <a:pt x="942" y="624"/>
                  </a:lnTo>
                  <a:lnTo>
                    <a:pt x="990" y="603"/>
                  </a:lnTo>
                  <a:lnTo>
                    <a:pt x="1013" y="594"/>
                  </a:lnTo>
                  <a:lnTo>
                    <a:pt x="1036" y="586"/>
                  </a:lnTo>
                  <a:lnTo>
                    <a:pt x="1059" y="578"/>
                  </a:lnTo>
                  <a:lnTo>
                    <a:pt x="1082" y="572"/>
                  </a:lnTo>
                  <a:lnTo>
                    <a:pt x="1104" y="566"/>
                  </a:lnTo>
                  <a:lnTo>
                    <a:pt x="1127" y="562"/>
                  </a:lnTo>
                  <a:lnTo>
                    <a:pt x="1149" y="559"/>
                  </a:lnTo>
                  <a:lnTo>
                    <a:pt x="1172" y="558"/>
                  </a:lnTo>
                  <a:lnTo>
                    <a:pt x="1195" y="557"/>
                  </a:lnTo>
                  <a:lnTo>
                    <a:pt x="1220" y="558"/>
                  </a:lnTo>
                  <a:lnTo>
                    <a:pt x="1220" y="558"/>
                  </a:lnTo>
                  <a:lnTo>
                    <a:pt x="1217" y="548"/>
                  </a:lnTo>
                  <a:lnTo>
                    <a:pt x="1211" y="540"/>
                  </a:lnTo>
                  <a:lnTo>
                    <a:pt x="1208" y="536"/>
                  </a:lnTo>
                  <a:lnTo>
                    <a:pt x="1205" y="533"/>
                  </a:lnTo>
                  <a:lnTo>
                    <a:pt x="1200" y="529"/>
                  </a:lnTo>
                  <a:lnTo>
                    <a:pt x="1195" y="527"/>
                  </a:lnTo>
                  <a:lnTo>
                    <a:pt x="1190" y="524"/>
                  </a:lnTo>
                  <a:lnTo>
                    <a:pt x="1183" y="522"/>
                  </a:lnTo>
                  <a:lnTo>
                    <a:pt x="1176" y="520"/>
                  </a:lnTo>
                  <a:lnTo>
                    <a:pt x="1168" y="519"/>
                  </a:lnTo>
                  <a:lnTo>
                    <a:pt x="1150" y="518"/>
                  </a:lnTo>
                  <a:lnTo>
                    <a:pt x="1127" y="520"/>
                  </a:lnTo>
                  <a:lnTo>
                    <a:pt x="1127" y="520"/>
                  </a:lnTo>
                  <a:lnTo>
                    <a:pt x="1084" y="524"/>
                  </a:lnTo>
                  <a:lnTo>
                    <a:pt x="1049" y="525"/>
                  </a:lnTo>
                  <a:lnTo>
                    <a:pt x="1036" y="524"/>
                  </a:lnTo>
                  <a:lnTo>
                    <a:pt x="1024" y="523"/>
                  </a:lnTo>
                  <a:lnTo>
                    <a:pt x="1014" y="522"/>
                  </a:lnTo>
                  <a:lnTo>
                    <a:pt x="1006" y="520"/>
                  </a:lnTo>
                  <a:lnTo>
                    <a:pt x="1006" y="520"/>
                  </a:lnTo>
                  <a:lnTo>
                    <a:pt x="1032" y="512"/>
                  </a:lnTo>
                  <a:lnTo>
                    <a:pt x="1059" y="502"/>
                  </a:lnTo>
                  <a:lnTo>
                    <a:pt x="1085" y="491"/>
                  </a:lnTo>
                  <a:lnTo>
                    <a:pt x="1110" y="479"/>
                  </a:lnTo>
                  <a:lnTo>
                    <a:pt x="1135" y="466"/>
                  </a:lnTo>
                  <a:lnTo>
                    <a:pt x="1159" y="452"/>
                  </a:lnTo>
                  <a:lnTo>
                    <a:pt x="1183" y="437"/>
                  </a:lnTo>
                  <a:lnTo>
                    <a:pt x="1206" y="420"/>
                  </a:lnTo>
                  <a:lnTo>
                    <a:pt x="1229" y="404"/>
                  </a:lnTo>
                  <a:lnTo>
                    <a:pt x="1251" y="387"/>
                  </a:lnTo>
                  <a:lnTo>
                    <a:pt x="1273" y="370"/>
                  </a:lnTo>
                  <a:lnTo>
                    <a:pt x="1294" y="352"/>
                  </a:lnTo>
                  <a:lnTo>
                    <a:pt x="1315" y="333"/>
                  </a:lnTo>
                  <a:lnTo>
                    <a:pt x="1335" y="315"/>
                  </a:lnTo>
                  <a:lnTo>
                    <a:pt x="1374" y="275"/>
                  </a:lnTo>
                  <a:lnTo>
                    <a:pt x="1410" y="237"/>
                  </a:lnTo>
                  <a:lnTo>
                    <a:pt x="1444" y="198"/>
                  </a:lnTo>
                  <a:lnTo>
                    <a:pt x="1475" y="160"/>
                  </a:lnTo>
                  <a:lnTo>
                    <a:pt x="1504" y="123"/>
                  </a:lnTo>
                  <a:lnTo>
                    <a:pt x="1557" y="55"/>
                  </a:lnTo>
                  <a:lnTo>
                    <a:pt x="1598" y="0"/>
                  </a:lnTo>
                  <a:lnTo>
                    <a:pt x="1598" y="0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16" name="Freeform 392"/>
            <p:cNvSpPr>
              <a:spLocks/>
            </p:cNvSpPr>
            <p:nvPr/>
          </p:nvSpPr>
          <p:spPr bwMode="auto">
            <a:xfrm>
              <a:off x="408" y="2036"/>
              <a:ext cx="453" cy="331"/>
            </a:xfrm>
            <a:custGeom>
              <a:avLst/>
              <a:gdLst/>
              <a:ahLst/>
              <a:cxnLst>
                <a:cxn ang="0">
                  <a:pos x="1343" y="323"/>
                </a:cxn>
                <a:cxn ang="0">
                  <a:pos x="1296" y="267"/>
                </a:cxn>
                <a:cxn ang="0">
                  <a:pos x="1245" y="217"/>
                </a:cxn>
                <a:cxn ang="0">
                  <a:pos x="1189" y="171"/>
                </a:cxn>
                <a:cxn ang="0">
                  <a:pos x="1130" y="129"/>
                </a:cxn>
                <a:cxn ang="0">
                  <a:pos x="1067" y="93"/>
                </a:cxn>
                <a:cxn ang="0">
                  <a:pos x="1000" y="63"/>
                </a:cxn>
                <a:cxn ang="0">
                  <a:pos x="931" y="38"/>
                </a:cxn>
                <a:cxn ang="0">
                  <a:pos x="859" y="18"/>
                </a:cxn>
                <a:cxn ang="0">
                  <a:pos x="785" y="6"/>
                </a:cxn>
                <a:cxn ang="0">
                  <a:pos x="708" y="0"/>
                </a:cxn>
                <a:cxn ang="0">
                  <a:pos x="657" y="0"/>
                </a:cxn>
                <a:cxn ang="0">
                  <a:pos x="582" y="7"/>
                </a:cxn>
                <a:cxn ang="0">
                  <a:pos x="508" y="22"/>
                </a:cxn>
                <a:cxn ang="0">
                  <a:pos x="434" y="43"/>
                </a:cxn>
                <a:cxn ang="0">
                  <a:pos x="362" y="70"/>
                </a:cxn>
                <a:cxn ang="0">
                  <a:pos x="293" y="103"/>
                </a:cxn>
                <a:cxn ang="0">
                  <a:pos x="228" y="141"/>
                </a:cxn>
                <a:cxn ang="0">
                  <a:pos x="167" y="184"/>
                </a:cxn>
                <a:cxn ang="0">
                  <a:pos x="110" y="230"/>
                </a:cxn>
                <a:cxn ang="0">
                  <a:pos x="59" y="279"/>
                </a:cxn>
                <a:cxn ang="0">
                  <a:pos x="14" y="332"/>
                </a:cxn>
                <a:cxn ang="0">
                  <a:pos x="8" y="352"/>
                </a:cxn>
                <a:cxn ang="0">
                  <a:pos x="36" y="366"/>
                </a:cxn>
                <a:cxn ang="0">
                  <a:pos x="100" y="420"/>
                </a:cxn>
                <a:cxn ang="0">
                  <a:pos x="171" y="496"/>
                </a:cxn>
                <a:cxn ang="0">
                  <a:pos x="258" y="605"/>
                </a:cxn>
                <a:cxn ang="0">
                  <a:pos x="322" y="695"/>
                </a:cxn>
                <a:cxn ang="0">
                  <a:pos x="382" y="781"/>
                </a:cxn>
                <a:cxn ang="0">
                  <a:pos x="448" y="855"/>
                </a:cxn>
                <a:cxn ang="0">
                  <a:pos x="529" y="926"/>
                </a:cxn>
                <a:cxn ang="0">
                  <a:pos x="573" y="955"/>
                </a:cxn>
                <a:cxn ang="0">
                  <a:pos x="621" y="977"/>
                </a:cxn>
                <a:cxn ang="0">
                  <a:pos x="671" y="992"/>
                </a:cxn>
                <a:cxn ang="0">
                  <a:pos x="722" y="997"/>
                </a:cxn>
                <a:cxn ang="0">
                  <a:pos x="754" y="994"/>
                </a:cxn>
                <a:cxn ang="0">
                  <a:pos x="800" y="980"/>
                </a:cxn>
                <a:cxn ang="0">
                  <a:pos x="843" y="955"/>
                </a:cxn>
                <a:cxn ang="0">
                  <a:pos x="884" y="923"/>
                </a:cxn>
                <a:cxn ang="0">
                  <a:pos x="944" y="857"/>
                </a:cxn>
                <a:cxn ang="0">
                  <a:pos x="1000" y="777"/>
                </a:cxn>
                <a:cxn ang="0">
                  <a:pos x="1037" y="711"/>
                </a:cxn>
                <a:cxn ang="0">
                  <a:pos x="1065" y="655"/>
                </a:cxn>
                <a:cxn ang="0">
                  <a:pos x="1111" y="563"/>
                </a:cxn>
                <a:cxn ang="0">
                  <a:pos x="1164" y="478"/>
                </a:cxn>
                <a:cxn ang="0">
                  <a:pos x="1224" y="406"/>
                </a:cxn>
                <a:cxn ang="0">
                  <a:pos x="1255" y="379"/>
                </a:cxn>
                <a:cxn ang="0">
                  <a:pos x="1288" y="359"/>
                </a:cxn>
                <a:cxn ang="0">
                  <a:pos x="1322" y="346"/>
                </a:cxn>
                <a:cxn ang="0">
                  <a:pos x="1358" y="342"/>
                </a:cxn>
              </a:cxnLst>
              <a:rect l="0" t="0" r="r" b="b"/>
              <a:pathLst>
                <a:path w="1358" h="997">
                  <a:moveTo>
                    <a:pt x="1358" y="342"/>
                  </a:moveTo>
                  <a:lnTo>
                    <a:pt x="1358" y="342"/>
                  </a:lnTo>
                  <a:lnTo>
                    <a:pt x="1343" y="323"/>
                  </a:lnTo>
                  <a:lnTo>
                    <a:pt x="1328" y="303"/>
                  </a:lnTo>
                  <a:lnTo>
                    <a:pt x="1312" y="285"/>
                  </a:lnTo>
                  <a:lnTo>
                    <a:pt x="1296" y="267"/>
                  </a:lnTo>
                  <a:lnTo>
                    <a:pt x="1280" y="250"/>
                  </a:lnTo>
                  <a:lnTo>
                    <a:pt x="1263" y="233"/>
                  </a:lnTo>
                  <a:lnTo>
                    <a:pt x="1245" y="217"/>
                  </a:lnTo>
                  <a:lnTo>
                    <a:pt x="1227" y="201"/>
                  </a:lnTo>
                  <a:lnTo>
                    <a:pt x="1209" y="186"/>
                  </a:lnTo>
                  <a:lnTo>
                    <a:pt x="1189" y="171"/>
                  </a:lnTo>
                  <a:lnTo>
                    <a:pt x="1170" y="156"/>
                  </a:lnTo>
                  <a:lnTo>
                    <a:pt x="1150" y="142"/>
                  </a:lnTo>
                  <a:lnTo>
                    <a:pt x="1130" y="129"/>
                  </a:lnTo>
                  <a:lnTo>
                    <a:pt x="1109" y="117"/>
                  </a:lnTo>
                  <a:lnTo>
                    <a:pt x="1088" y="105"/>
                  </a:lnTo>
                  <a:lnTo>
                    <a:pt x="1067" y="93"/>
                  </a:lnTo>
                  <a:lnTo>
                    <a:pt x="1044" y="83"/>
                  </a:lnTo>
                  <a:lnTo>
                    <a:pt x="1023" y="72"/>
                  </a:lnTo>
                  <a:lnTo>
                    <a:pt x="1000" y="63"/>
                  </a:lnTo>
                  <a:lnTo>
                    <a:pt x="978" y="54"/>
                  </a:lnTo>
                  <a:lnTo>
                    <a:pt x="955" y="46"/>
                  </a:lnTo>
                  <a:lnTo>
                    <a:pt x="931" y="38"/>
                  </a:lnTo>
                  <a:lnTo>
                    <a:pt x="908" y="31"/>
                  </a:lnTo>
                  <a:lnTo>
                    <a:pt x="883" y="25"/>
                  </a:lnTo>
                  <a:lnTo>
                    <a:pt x="859" y="18"/>
                  </a:lnTo>
                  <a:lnTo>
                    <a:pt x="834" y="14"/>
                  </a:lnTo>
                  <a:lnTo>
                    <a:pt x="810" y="9"/>
                  </a:lnTo>
                  <a:lnTo>
                    <a:pt x="785" y="6"/>
                  </a:lnTo>
                  <a:lnTo>
                    <a:pt x="760" y="3"/>
                  </a:lnTo>
                  <a:lnTo>
                    <a:pt x="734" y="1"/>
                  </a:lnTo>
                  <a:lnTo>
                    <a:pt x="708" y="0"/>
                  </a:lnTo>
                  <a:lnTo>
                    <a:pt x="682" y="0"/>
                  </a:lnTo>
                  <a:lnTo>
                    <a:pt x="682" y="0"/>
                  </a:lnTo>
                  <a:lnTo>
                    <a:pt x="657" y="0"/>
                  </a:lnTo>
                  <a:lnTo>
                    <a:pt x="633" y="2"/>
                  </a:lnTo>
                  <a:lnTo>
                    <a:pt x="607" y="4"/>
                  </a:lnTo>
                  <a:lnTo>
                    <a:pt x="582" y="7"/>
                  </a:lnTo>
                  <a:lnTo>
                    <a:pt x="557" y="11"/>
                  </a:lnTo>
                  <a:lnTo>
                    <a:pt x="532" y="16"/>
                  </a:lnTo>
                  <a:lnTo>
                    <a:pt x="508" y="22"/>
                  </a:lnTo>
                  <a:lnTo>
                    <a:pt x="483" y="28"/>
                  </a:lnTo>
                  <a:lnTo>
                    <a:pt x="458" y="35"/>
                  </a:lnTo>
                  <a:lnTo>
                    <a:pt x="434" y="43"/>
                  </a:lnTo>
                  <a:lnTo>
                    <a:pt x="410" y="51"/>
                  </a:lnTo>
                  <a:lnTo>
                    <a:pt x="386" y="60"/>
                  </a:lnTo>
                  <a:lnTo>
                    <a:pt x="362" y="70"/>
                  </a:lnTo>
                  <a:lnTo>
                    <a:pt x="339" y="80"/>
                  </a:lnTo>
                  <a:lnTo>
                    <a:pt x="316" y="91"/>
                  </a:lnTo>
                  <a:lnTo>
                    <a:pt x="293" y="103"/>
                  </a:lnTo>
                  <a:lnTo>
                    <a:pt x="271" y="115"/>
                  </a:lnTo>
                  <a:lnTo>
                    <a:pt x="249" y="128"/>
                  </a:lnTo>
                  <a:lnTo>
                    <a:pt x="228" y="141"/>
                  </a:lnTo>
                  <a:lnTo>
                    <a:pt x="207" y="154"/>
                  </a:lnTo>
                  <a:lnTo>
                    <a:pt x="187" y="168"/>
                  </a:lnTo>
                  <a:lnTo>
                    <a:pt x="167" y="184"/>
                  </a:lnTo>
                  <a:lnTo>
                    <a:pt x="146" y="199"/>
                  </a:lnTo>
                  <a:lnTo>
                    <a:pt x="128" y="214"/>
                  </a:lnTo>
                  <a:lnTo>
                    <a:pt x="110" y="230"/>
                  </a:lnTo>
                  <a:lnTo>
                    <a:pt x="92" y="246"/>
                  </a:lnTo>
                  <a:lnTo>
                    <a:pt x="75" y="263"/>
                  </a:lnTo>
                  <a:lnTo>
                    <a:pt x="59" y="279"/>
                  </a:lnTo>
                  <a:lnTo>
                    <a:pt x="43" y="296"/>
                  </a:lnTo>
                  <a:lnTo>
                    <a:pt x="29" y="314"/>
                  </a:lnTo>
                  <a:lnTo>
                    <a:pt x="14" y="332"/>
                  </a:lnTo>
                  <a:lnTo>
                    <a:pt x="0" y="350"/>
                  </a:lnTo>
                  <a:lnTo>
                    <a:pt x="0" y="350"/>
                  </a:lnTo>
                  <a:lnTo>
                    <a:pt x="8" y="352"/>
                  </a:lnTo>
                  <a:lnTo>
                    <a:pt x="18" y="356"/>
                  </a:lnTo>
                  <a:lnTo>
                    <a:pt x="26" y="361"/>
                  </a:lnTo>
                  <a:lnTo>
                    <a:pt x="36" y="366"/>
                  </a:lnTo>
                  <a:lnTo>
                    <a:pt x="56" y="381"/>
                  </a:lnTo>
                  <a:lnTo>
                    <a:pt x="77" y="399"/>
                  </a:lnTo>
                  <a:lnTo>
                    <a:pt x="100" y="420"/>
                  </a:lnTo>
                  <a:lnTo>
                    <a:pt x="123" y="443"/>
                  </a:lnTo>
                  <a:lnTo>
                    <a:pt x="146" y="469"/>
                  </a:lnTo>
                  <a:lnTo>
                    <a:pt x="171" y="496"/>
                  </a:lnTo>
                  <a:lnTo>
                    <a:pt x="194" y="523"/>
                  </a:lnTo>
                  <a:lnTo>
                    <a:pt x="216" y="551"/>
                  </a:lnTo>
                  <a:lnTo>
                    <a:pt x="258" y="605"/>
                  </a:lnTo>
                  <a:lnTo>
                    <a:pt x="294" y="655"/>
                  </a:lnTo>
                  <a:lnTo>
                    <a:pt x="322" y="695"/>
                  </a:lnTo>
                  <a:lnTo>
                    <a:pt x="322" y="695"/>
                  </a:lnTo>
                  <a:lnTo>
                    <a:pt x="348" y="733"/>
                  </a:lnTo>
                  <a:lnTo>
                    <a:pt x="364" y="756"/>
                  </a:lnTo>
                  <a:lnTo>
                    <a:pt x="382" y="781"/>
                  </a:lnTo>
                  <a:lnTo>
                    <a:pt x="403" y="805"/>
                  </a:lnTo>
                  <a:lnTo>
                    <a:pt x="424" y="830"/>
                  </a:lnTo>
                  <a:lnTo>
                    <a:pt x="448" y="855"/>
                  </a:lnTo>
                  <a:lnTo>
                    <a:pt x="474" y="880"/>
                  </a:lnTo>
                  <a:lnTo>
                    <a:pt x="501" y="903"/>
                  </a:lnTo>
                  <a:lnTo>
                    <a:pt x="529" y="926"/>
                  </a:lnTo>
                  <a:lnTo>
                    <a:pt x="543" y="936"/>
                  </a:lnTo>
                  <a:lnTo>
                    <a:pt x="558" y="946"/>
                  </a:lnTo>
                  <a:lnTo>
                    <a:pt x="573" y="955"/>
                  </a:lnTo>
                  <a:lnTo>
                    <a:pt x="589" y="963"/>
                  </a:lnTo>
                  <a:lnTo>
                    <a:pt x="604" y="970"/>
                  </a:lnTo>
                  <a:lnTo>
                    <a:pt x="621" y="977"/>
                  </a:lnTo>
                  <a:lnTo>
                    <a:pt x="637" y="983"/>
                  </a:lnTo>
                  <a:lnTo>
                    <a:pt x="654" y="988"/>
                  </a:lnTo>
                  <a:lnTo>
                    <a:pt x="671" y="992"/>
                  </a:lnTo>
                  <a:lnTo>
                    <a:pt x="688" y="995"/>
                  </a:lnTo>
                  <a:lnTo>
                    <a:pt x="705" y="997"/>
                  </a:lnTo>
                  <a:lnTo>
                    <a:pt x="722" y="997"/>
                  </a:lnTo>
                  <a:lnTo>
                    <a:pt x="722" y="997"/>
                  </a:lnTo>
                  <a:lnTo>
                    <a:pt x="738" y="996"/>
                  </a:lnTo>
                  <a:lnTo>
                    <a:pt x="754" y="994"/>
                  </a:lnTo>
                  <a:lnTo>
                    <a:pt x="770" y="991"/>
                  </a:lnTo>
                  <a:lnTo>
                    <a:pt x="785" y="986"/>
                  </a:lnTo>
                  <a:lnTo>
                    <a:pt x="800" y="980"/>
                  </a:lnTo>
                  <a:lnTo>
                    <a:pt x="815" y="972"/>
                  </a:lnTo>
                  <a:lnTo>
                    <a:pt x="829" y="964"/>
                  </a:lnTo>
                  <a:lnTo>
                    <a:pt x="843" y="955"/>
                  </a:lnTo>
                  <a:lnTo>
                    <a:pt x="857" y="945"/>
                  </a:lnTo>
                  <a:lnTo>
                    <a:pt x="871" y="934"/>
                  </a:lnTo>
                  <a:lnTo>
                    <a:pt x="884" y="923"/>
                  </a:lnTo>
                  <a:lnTo>
                    <a:pt x="896" y="909"/>
                  </a:lnTo>
                  <a:lnTo>
                    <a:pt x="921" y="884"/>
                  </a:lnTo>
                  <a:lnTo>
                    <a:pt x="944" y="857"/>
                  </a:lnTo>
                  <a:lnTo>
                    <a:pt x="965" y="830"/>
                  </a:lnTo>
                  <a:lnTo>
                    <a:pt x="983" y="803"/>
                  </a:lnTo>
                  <a:lnTo>
                    <a:pt x="1000" y="777"/>
                  </a:lnTo>
                  <a:lnTo>
                    <a:pt x="1015" y="752"/>
                  </a:lnTo>
                  <a:lnTo>
                    <a:pt x="1027" y="730"/>
                  </a:lnTo>
                  <a:lnTo>
                    <a:pt x="1037" y="711"/>
                  </a:lnTo>
                  <a:lnTo>
                    <a:pt x="1050" y="686"/>
                  </a:lnTo>
                  <a:lnTo>
                    <a:pt x="1050" y="686"/>
                  </a:lnTo>
                  <a:lnTo>
                    <a:pt x="1065" y="655"/>
                  </a:lnTo>
                  <a:lnTo>
                    <a:pt x="1079" y="624"/>
                  </a:lnTo>
                  <a:lnTo>
                    <a:pt x="1095" y="593"/>
                  </a:lnTo>
                  <a:lnTo>
                    <a:pt x="1111" y="563"/>
                  </a:lnTo>
                  <a:lnTo>
                    <a:pt x="1128" y="533"/>
                  </a:lnTo>
                  <a:lnTo>
                    <a:pt x="1146" y="505"/>
                  </a:lnTo>
                  <a:lnTo>
                    <a:pt x="1164" y="478"/>
                  </a:lnTo>
                  <a:lnTo>
                    <a:pt x="1183" y="451"/>
                  </a:lnTo>
                  <a:lnTo>
                    <a:pt x="1202" y="428"/>
                  </a:lnTo>
                  <a:lnTo>
                    <a:pt x="1224" y="406"/>
                  </a:lnTo>
                  <a:lnTo>
                    <a:pt x="1234" y="397"/>
                  </a:lnTo>
                  <a:lnTo>
                    <a:pt x="1244" y="388"/>
                  </a:lnTo>
                  <a:lnTo>
                    <a:pt x="1255" y="379"/>
                  </a:lnTo>
                  <a:lnTo>
                    <a:pt x="1266" y="372"/>
                  </a:lnTo>
                  <a:lnTo>
                    <a:pt x="1277" y="365"/>
                  </a:lnTo>
                  <a:lnTo>
                    <a:pt x="1288" y="359"/>
                  </a:lnTo>
                  <a:lnTo>
                    <a:pt x="1299" y="354"/>
                  </a:lnTo>
                  <a:lnTo>
                    <a:pt x="1311" y="349"/>
                  </a:lnTo>
                  <a:lnTo>
                    <a:pt x="1322" y="346"/>
                  </a:lnTo>
                  <a:lnTo>
                    <a:pt x="1334" y="344"/>
                  </a:lnTo>
                  <a:lnTo>
                    <a:pt x="1345" y="342"/>
                  </a:lnTo>
                  <a:lnTo>
                    <a:pt x="1358" y="342"/>
                  </a:lnTo>
                  <a:lnTo>
                    <a:pt x="1358" y="34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17" name="Freeform 393"/>
            <p:cNvSpPr>
              <a:spLocks/>
            </p:cNvSpPr>
            <p:nvPr/>
          </p:nvSpPr>
          <p:spPr bwMode="auto">
            <a:xfrm>
              <a:off x="578" y="2145"/>
              <a:ext cx="47" cy="72"/>
            </a:xfrm>
            <a:custGeom>
              <a:avLst/>
              <a:gdLst/>
              <a:ahLst/>
              <a:cxnLst>
                <a:cxn ang="0">
                  <a:pos x="93" y="218"/>
                </a:cxn>
                <a:cxn ang="0">
                  <a:pos x="93" y="218"/>
                </a:cxn>
                <a:cxn ang="0">
                  <a:pos x="103" y="217"/>
                </a:cxn>
                <a:cxn ang="0">
                  <a:pos x="111" y="214"/>
                </a:cxn>
                <a:cxn ang="0">
                  <a:pos x="119" y="210"/>
                </a:cxn>
                <a:cxn ang="0">
                  <a:pos x="125" y="205"/>
                </a:cxn>
                <a:cxn ang="0">
                  <a:pos x="131" y="198"/>
                </a:cxn>
                <a:cxn ang="0">
                  <a:pos x="135" y="190"/>
                </a:cxn>
                <a:cxn ang="0">
                  <a:pos x="137" y="182"/>
                </a:cxn>
                <a:cxn ang="0">
                  <a:pos x="138" y="173"/>
                </a:cxn>
                <a:cxn ang="0">
                  <a:pos x="138" y="44"/>
                </a:cxn>
                <a:cxn ang="0">
                  <a:pos x="138" y="44"/>
                </a:cxn>
                <a:cxn ang="0">
                  <a:pos x="137" y="35"/>
                </a:cxn>
                <a:cxn ang="0">
                  <a:pos x="135" y="27"/>
                </a:cxn>
                <a:cxn ang="0">
                  <a:pos x="131" y="19"/>
                </a:cxn>
                <a:cxn ang="0">
                  <a:pos x="125" y="13"/>
                </a:cxn>
                <a:cxn ang="0">
                  <a:pos x="119" y="7"/>
                </a:cxn>
                <a:cxn ang="0">
                  <a:pos x="111" y="3"/>
                </a:cxn>
                <a:cxn ang="0">
                  <a:pos x="103" y="1"/>
                </a:cxn>
                <a:cxn ang="0">
                  <a:pos x="93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36" y="1"/>
                </a:cxn>
                <a:cxn ang="0">
                  <a:pos x="27" y="3"/>
                </a:cxn>
                <a:cxn ang="0">
                  <a:pos x="20" y="7"/>
                </a:cxn>
                <a:cxn ang="0">
                  <a:pos x="13" y="13"/>
                </a:cxn>
                <a:cxn ang="0">
                  <a:pos x="8" y="19"/>
                </a:cxn>
                <a:cxn ang="0">
                  <a:pos x="4" y="27"/>
                </a:cxn>
                <a:cxn ang="0">
                  <a:pos x="1" y="35"/>
                </a:cxn>
                <a:cxn ang="0">
                  <a:pos x="0" y="44"/>
                </a:cxn>
                <a:cxn ang="0">
                  <a:pos x="0" y="173"/>
                </a:cxn>
                <a:cxn ang="0">
                  <a:pos x="0" y="173"/>
                </a:cxn>
                <a:cxn ang="0">
                  <a:pos x="1" y="182"/>
                </a:cxn>
                <a:cxn ang="0">
                  <a:pos x="4" y="190"/>
                </a:cxn>
                <a:cxn ang="0">
                  <a:pos x="8" y="198"/>
                </a:cxn>
                <a:cxn ang="0">
                  <a:pos x="13" y="205"/>
                </a:cxn>
                <a:cxn ang="0">
                  <a:pos x="20" y="210"/>
                </a:cxn>
                <a:cxn ang="0">
                  <a:pos x="27" y="214"/>
                </a:cxn>
                <a:cxn ang="0">
                  <a:pos x="36" y="217"/>
                </a:cxn>
                <a:cxn ang="0">
                  <a:pos x="45" y="218"/>
                </a:cxn>
                <a:cxn ang="0">
                  <a:pos x="93" y="218"/>
                </a:cxn>
              </a:cxnLst>
              <a:rect l="0" t="0" r="r" b="b"/>
              <a:pathLst>
                <a:path w="138" h="218">
                  <a:moveTo>
                    <a:pt x="93" y="218"/>
                  </a:moveTo>
                  <a:lnTo>
                    <a:pt x="93" y="218"/>
                  </a:lnTo>
                  <a:lnTo>
                    <a:pt x="103" y="217"/>
                  </a:lnTo>
                  <a:lnTo>
                    <a:pt x="111" y="214"/>
                  </a:lnTo>
                  <a:lnTo>
                    <a:pt x="119" y="210"/>
                  </a:lnTo>
                  <a:lnTo>
                    <a:pt x="125" y="205"/>
                  </a:lnTo>
                  <a:lnTo>
                    <a:pt x="131" y="198"/>
                  </a:lnTo>
                  <a:lnTo>
                    <a:pt x="135" y="190"/>
                  </a:lnTo>
                  <a:lnTo>
                    <a:pt x="137" y="182"/>
                  </a:lnTo>
                  <a:lnTo>
                    <a:pt x="138" y="173"/>
                  </a:lnTo>
                  <a:lnTo>
                    <a:pt x="138" y="44"/>
                  </a:lnTo>
                  <a:lnTo>
                    <a:pt x="138" y="44"/>
                  </a:lnTo>
                  <a:lnTo>
                    <a:pt x="137" y="35"/>
                  </a:lnTo>
                  <a:lnTo>
                    <a:pt x="135" y="27"/>
                  </a:lnTo>
                  <a:lnTo>
                    <a:pt x="131" y="19"/>
                  </a:lnTo>
                  <a:lnTo>
                    <a:pt x="125" y="13"/>
                  </a:lnTo>
                  <a:lnTo>
                    <a:pt x="119" y="7"/>
                  </a:lnTo>
                  <a:lnTo>
                    <a:pt x="111" y="3"/>
                  </a:lnTo>
                  <a:lnTo>
                    <a:pt x="103" y="1"/>
                  </a:lnTo>
                  <a:lnTo>
                    <a:pt x="93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36" y="1"/>
                  </a:lnTo>
                  <a:lnTo>
                    <a:pt x="27" y="3"/>
                  </a:lnTo>
                  <a:lnTo>
                    <a:pt x="20" y="7"/>
                  </a:lnTo>
                  <a:lnTo>
                    <a:pt x="13" y="13"/>
                  </a:lnTo>
                  <a:lnTo>
                    <a:pt x="8" y="19"/>
                  </a:lnTo>
                  <a:lnTo>
                    <a:pt x="4" y="27"/>
                  </a:lnTo>
                  <a:lnTo>
                    <a:pt x="1" y="35"/>
                  </a:lnTo>
                  <a:lnTo>
                    <a:pt x="0" y="44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1" y="182"/>
                  </a:lnTo>
                  <a:lnTo>
                    <a:pt x="4" y="190"/>
                  </a:lnTo>
                  <a:lnTo>
                    <a:pt x="8" y="198"/>
                  </a:lnTo>
                  <a:lnTo>
                    <a:pt x="13" y="205"/>
                  </a:lnTo>
                  <a:lnTo>
                    <a:pt x="20" y="210"/>
                  </a:lnTo>
                  <a:lnTo>
                    <a:pt x="27" y="214"/>
                  </a:lnTo>
                  <a:lnTo>
                    <a:pt x="36" y="217"/>
                  </a:lnTo>
                  <a:lnTo>
                    <a:pt x="45" y="218"/>
                  </a:lnTo>
                  <a:lnTo>
                    <a:pt x="93" y="2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18" name="Line 394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19" name="Line 395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20" name="Line 396"/>
            <p:cNvSpPr>
              <a:spLocks noChangeShapeType="1"/>
            </p:cNvSpPr>
            <p:nvPr/>
          </p:nvSpPr>
          <p:spPr bwMode="auto">
            <a:xfrm>
              <a:off x="54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21" name="Line 397"/>
            <p:cNvSpPr>
              <a:spLocks noChangeShapeType="1"/>
            </p:cNvSpPr>
            <p:nvPr/>
          </p:nvSpPr>
          <p:spPr bwMode="auto">
            <a:xfrm>
              <a:off x="54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22" name="Freeform 398"/>
            <p:cNvSpPr>
              <a:spLocks/>
            </p:cNvSpPr>
            <p:nvPr/>
          </p:nvSpPr>
          <p:spPr bwMode="auto">
            <a:xfrm>
              <a:off x="578" y="2145"/>
              <a:ext cx="47" cy="72"/>
            </a:xfrm>
            <a:custGeom>
              <a:avLst/>
              <a:gdLst/>
              <a:ahLst/>
              <a:cxnLst>
                <a:cxn ang="0">
                  <a:pos x="93" y="218"/>
                </a:cxn>
                <a:cxn ang="0">
                  <a:pos x="93" y="218"/>
                </a:cxn>
                <a:cxn ang="0">
                  <a:pos x="103" y="217"/>
                </a:cxn>
                <a:cxn ang="0">
                  <a:pos x="111" y="214"/>
                </a:cxn>
                <a:cxn ang="0">
                  <a:pos x="119" y="210"/>
                </a:cxn>
                <a:cxn ang="0">
                  <a:pos x="125" y="205"/>
                </a:cxn>
                <a:cxn ang="0">
                  <a:pos x="131" y="198"/>
                </a:cxn>
                <a:cxn ang="0">
                  <a:pos x="135" y="190"/>
                </a:cxn>
                <a:cxn ang="0">
                  <a:pos x="137" y="182"/>
                </a:cxn>
                <a:cxn ang="0">
                  <a:pos x="138" y="173"/>
                </a:cxn>
                <a:cxn ang="0">
                  <a:pos x="138" y="44"/>
                </a:cxn>
                <a:cxn ang="0">
                  <a:pos x="138" y="44"/>
                </a:cxn>
                <a:cxn ang="0">
                  <a:pos x="137" y="35"/>
                </a:cxn>
                <a:cxn ang="0">
                  <a:pos x="135" y="27"/>
                </a:cxn>
                <a:cxn ang="0">
                  <a:pos x="131" y="19"/>
                </a:cxn>
                <a:cxn ang="0">
                  <a:pos x="125" y="13"/>
                </a:cxn>
                <a:cxn ang="0">
                  <a:pos x="119" y="7"/>
                </a:cxn>
                <a:cxn ang="0">
                  <a:pos x="111" y="3"/>
                </a:cxn>
                <a:cxn ang="0">
                  <a:pos x="103" y="1"/>
                </a:cxn>
                <a:cxn ang="0">
                  <a:pos x="93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36" y="1"/>
                </a:cxn>
                <a:cxn ang="0">
                  <a:pos x="27" y="3"/>
                </a:cxn>
                <a:cxn ang="0">
                  <a:pos x="20" y="7"/>
                </a:cxn>
                <a:cxn ang="0">
                  <a:pos x="13" y="13"/>
                </a:cxn>
                <a:cxn ang="0">
                  <a:pos x="8" y="19"/>
                </a:cxn>
                <a:cxn ang="0">
                  <a:pos x="4" y="27"/>
                </a:cxn>
                <a:cxn ang="0">
                  <a:pos x="1" y="35"/>
                </a:cxn>
                <a:cxn ang="0">
                  <a:pos x="0" y="44"/>
                </a:cxn>
                <a:cxn ang="0">
                  <a:pos x="0" y="173"/>
                </a:cxn>
                <a:cxn ang="0">
                  <a:pos x="0" y="173"/>
                </a:cxn>
                <a:cxn ang="0">
                  <a:pos x="1" y="182"/>
                </a:cxn>
                <a:cxn ang="0">
                  <a:pos x="4" y="190"/>
                </a:cxn>
                <a:cxn ang="0">
                  <a:pos x="8" y="198"/>
                </a:cxn>
                <a:cxn ang="0">
                  <a:pos x="13" y="205"/>
                </a:cxn>
                <a:cxn ang="0">
                  <a:pos x="20" y="210"/>
                </a:cxn>
                <a:cxn ang="0">
                  <a:pos x="27" y="214"/>
                </a:cxn>
                <a:cxn ang="0">
                  <a:pos x="36" y="217"/>
                </a:cxn>
                <a:cxn ang="0">
                  <a:pos x="45" y="218"/>
                </a:cxn>
                <a:cxn ang="0">
                  <a:pos x="93" y="218"/>
                </a:cxn>
              </a:cxnLst>
              <a:rect l="0" t="0" r="r" b="b"/>
              <a:pathLst>
                <a:path w="138" h="218">
                  <a:moveTo>
                    <a:pt x="93" y="218"/>
                  </a:moveTo>
                  <a:lnTo>
                    <a:pt x="93" y="218"/>
                  </a:lnTo>
                  <a:lnTo>
                    <a:pt x="103" y="217"/>
                  </a:lnTo>
                  <a:lnTo>
                    <a:pt x="111" y="214"/>
                  </a:lnTo>
                  <a:lnTo>
                    <a:pt x="119" y="210"/>
                  </a:lnTo>
                  <a:lnTo>
                    <a:pt x="125" y="205"/>
                  </a:lnTo>
                  <a:lnTo>
                    <a:pt x="131" y="198"/>
                  </a:lnTo>
                  <a:lnTo>
                    <a:pt x="135" y="190"/>
                  </a:lnTo>
                  <a:lnTo>
                    <a:pt x="137" y="182"/>
                  </a:lnTo>
                  <a:lnTo>
                    <a:pt x="138" y="173"/>
                  </a:lnTo>
                  <a:lnTo>
                    <a:pt x="138" y="44"/>
                  </a:lnTo>
                  <a:lnTo>
                    <a:pt x="138" y="44"/>
                  </a:lnTo>
                  <a:lnTo>
                    <a:pt x="137" y="35"/>
                  </a:lnTo>
                  <a:lnTo>
                    <a:pt x="135" y="27"/>
                  </a:lnTo>
                  <a:lnTo>
                    <a:pt x="131" y="19"/>
                  </a:lnTo>
                  <a:lnTo>
                    <a:pt x="125" y="13"/>
                  </a:lnTo>
                  <a:lnTo>
                    <a:pt x="119" y="7"/>
                  </a:lnTo>
                  <a:lnTo>
                    <a:pt x="111" y="3"/>
                  </a:lnTo>
                  <a:lnTo>
                    <a:pt x="103" y="1"/>
                  </a:lnTo>
                  <a:lnTo>
                    <a:pt x="93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36" y="1"/>
                  </a:lnTo>
                  <a:lnTo>
                    <a:pt x="27" y="3"/>
                  </a:lnTo>
                  <a:lnTo>
                    <a:pt x="20" y="7"/>
                  </a:lnTo>
                  <a:lnTo>
                    <a:pt x="13" y="13"/>
                  </a:lnTo>
                  <a:lnTo>
                    <a:pt x="8" y="19"/>
                  </a:lnTo>
                  <a:lnTo>
                    <a:pt x="4" y="27"/>
                  </a:lnTo>
                  <a:lnTo>
                    <a:pt x="1" y="35"/>
                  </a:lnTo>
                  <a:lnTo>
                    <a:pt x="0" y="44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1" y="182"/>
                  </a:lnTo>
                  <a:lnTo>
                    <a:pt x="4" y="190"/>
                  </a:lnTo>
                  <a:lnTo>
                    <a:pt x="8" y="198"/>
                  </a:lnTo>
                  <a:lnTo>
                    <a:pt x="13" y="205"/>
                  </a:lnTo>
                  <a:lnTo>
                    <a:pt x="20" y="210"/>
                  </a:lnTo>
                  <a:lnTo>
                    <a:pt x="27" y="214"/>
                  </a:lnTo>
                  <a:lnTo>
                    <a:pt x="36" y="217"/>
                  </a:lnTo>
                  <a:lnTo>
                    <a:pt x="45" y="218"/>
                  </a:lnTo>
                  <a:lnTo>
                    <a:pt x="93" y="2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23" name="Line 399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24" name="Line 400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25" name="Freeform 401"/>
            <p:cNvSpPr>
              <a:spLocks/>
            </p:cNvSpPr>
            <p:nvPr/>
          </p:nvSpPr>
          <p:spPr bwMode="auto">
            <a:xfrm>
              <a:off x="594" y="2159"/>
              <a:ext cx="14" cy="46"/>
            </a:xfrm>
            <a:custGeom>
              <a:avLst/>
              <a:gdLst/>
              <a:ahLst/>
              <a:cxnLst>
                <a:cxn ang="0">
                  <a:pos x="35" y="138"/>
                </a:cxn>
                <a:cxn ang="0">
                  <a:pos x="35" y="138"/>
                </a:cxn>
                <a:cxn ang="0">
                  <a:pos x="39" y="137"/>
                </a:cxn>
                <a:cxn ang="0">
                  <a:pos x="42" y="135"/>
                </a:cxn>
                <a:cxn ang="0">
                  <a:pos x="44" y="132"/>
                </a:cxn>
                <a:cxn ang="0">
                  <a:pos x="45" y="128"/>
                </a:cxn>
                <a:cxn ang="0">
                  <a:pos x="45" y="9"/>
                </a:cxn>
                <a:cxn ang="0">
                  <a:pos x="45" y="9"/>
                </a:cxn>
                <a:cxn ang="0">
                  <a:pos x="44" y="5"/>
                </a:cxn>
                <a:cxn ang="0">
                  <a:pos x="42" y="2"/>
                </a:cxn>
                <a:cxn ang="0">
                  <a:pos x="39" y="0"/>
                </a:cxn>
                <a:cxn ang="0">
                  <a:pos x="35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1" y="5"/>
                </a:cxn>
                <a:cxn ang="0">
                  <a:pos x="0" y="9"/>
                </a:cxn>
                <a:cxn ang="0">
                  <a:pos x="0" y="128"/>
                </a:cxn>
                <a:cxn ang="0">
                  <a:pos x="0" y="128"/>
                </a:cxn>
                <a:cxn ang="0">
                  <a:pos x="1" y="132"/>
                </a:cxn>
                <a:cxn ang="0">
                  <a:pos x="3" y="135"/>
                </a:cxn>
                <a:cxn ang="0">
                  <a:pos x="6" y="137"/>
                </a:cxn>
                <a:cxn ang="0">
                  <a:pos x="10" y="138"/>
                </a:cxn>
                <a:cxn ang="0">
                  <a:pos x="35" y="138"/>
                </a:cxn>
              </a:cxnLst>
              <a:rect l="0" t="0" r="r" b="b"/>
              <a:pathLst>
                <a:path w="45" h="138">
                  <a:moveTo>
                    <a:pt x="35" y="138"/>
                  </a:moveTo>
                  <a:lnTo>
                    <a:pt x="35" y="138"/>
                  </a:lnTo>
                  <a:lnTo>
                    <a:pt x="39" y="137"/>
                  </a:lnTo>
                  <a:lnTo>
                    <a:pt x="42" y="135"/>
                  </a:lnTo>
                  <a:lnTo>
                    <a:pt x="44" y="132"/>
                  </a:lnTo>
                  <a:lnTo>
                    <a:pt x="45" y="128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44" y="5"/>
                  </a:lnTo>
                  <a:lnTo>
                    <a:pt x="42" y="2"/>
                  </a:lnTo>
                  <a:lnTo>
                    <a:pt x="39" y="0"/>
                  </a:lnTo>
                  <a:lnTo>
                    <a:pt x="35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1" y="132"/>
                  </a:lnTo>
                  <a:lnTo>
                    <a:pt x="3" y="135"/>
                  </a:lnTo>
                  <a:lnTo>
                    <a:pt x="6" y="137"/>
                  </a:lnTo>
                  <a:lnTo>
                    <a:pt x="10" y="138"/>
                  </a:lnTo>
                  <a:lnTo>
                    <a:pt x="35" y="13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26" name="Line 402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27" name="Line 403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28" name="Freeform 404"/>
            <p:cNvSpPr>
              <a:spLocks/>
            </p:cNvSpPr>
            <p:nvPr/>
          </p:nvSpPr>
          <p:spPr bwMode="auto">
            <a:xfrm>
              <a:off x="521" y="2145"/>
              <a:ext cx="46" cy="72"/>
            </a:xfrm>
            <a:custGeom>
              <a:avLst/>
              <a:gdLst/>
              <a:ahLst/>
              <a:cxnLst>
                <a:cxn ang="0">
                  <a:pos x="46" y="218"/>
                </a:cxn>
                <a:cxn ang="0">
                  <a:pos x="46" y="49"/>
                </a:cxn>
                <a:cxn ang="0">
                  <a:pos x="46" y="49"/>
                </a:cxn>
                <a:cxn ang="0">
                  <a:pos x="47" y="45"/>
                </a:cxn>
                <a:cxn ang="0">
                  <a:pos x="49" y="42"/>
                </a:cxn>
                <a:cxn ang="0">
                  <a:pos x="52" y="40"/>
                </a:cxn>
                <a:cxn ang="0">
                  <a:pos x="56" y="40"/>
                </a:cxn>
                <a:cxn ang="0">
                  <a:pos x="81" y="40"/>
                </a:cxn>
                <a:cxn ang="0">
                  <a:pos x="81" y="40"/>
                </a:cxn>
                <a:cxn ang="0">
                  <a:pos x="85" y="40"/>
                </a:cxn>
                <a:cxn ang="0">
                  <a:pos x="88" y="42"/>
                </a:cxn>
                <a:cxn ang="0">
                  <a:pos x="90" y="45"/>
                </a:cxn>
                <a:cxn ang="0">
                  <a:pos x="91" y="49"/>
                </a:cxn>
                <a:cxn ang="0">
                  <a:pos x="91" y="218"/>
                </a:cxn>
                <a:cxn ang="0">
                  <a:pos x="138" y="218"/>
                </a:cxn>
                <a:cxn ang="0">
                  <a:pos x="138" y="44"/>
                </a:cxn>
                <a:cxn ang="0">
                  <a:pos x="138" y="44"/>
                </a:cxn>
                <a:cxn ang="0">
                  <a:pos x="137" y="35"/>
                </a:cxn>
                <a:cxn ang="0">
                  <a:pos x="134" y="27"/>
                </a:cxn>
                <a:cxn ang="0">
                  <a:pos x="130" y="19"/>
                </a:cxn>
                <a:cxn ang="0">
                  <a:pos x="125" y="13"/>
                </a:cxn>
                <a:cxn ang="0">
                  <a:pos x="117" y="7"/>
                </a:cxn>
                <a:cxn ang="0">
                  <a:pos x="110" y="3"/>
                </a:cxn>
                <a:cxn ang="0">
                  <a:pos x="101" y="1"/>
                </a:cxn>
                <a:cxn ang="0">
                  <a:pos x="92" y="0"/>
                </a:cxn>
                <a:cxn ang="0">
                  <a:pos x="0" y="0"/>
                </a:cxn>
                <a:cxn ang="0">
                  <a:pos x="0" y="218"/>
                </a:cxn>
                <a:cxn ang="0">
                  <a:pos x="46" y="218"/>
                </a:cxn>
              </a:cxnLst>
              <a:rect l="0" t="0" r="r" b="b"/>
              <a:pathLst>
                <a:path w="138" h="218">
                  <a:moveTo>
                    <a:pt x="46" y="218"/>
                  </a:moveTo>
                  <a:lnTo>
                    <a:pt x="46" y="49"/>
                  </a:lnTo>
                  <a:lnTo>
                    <a:pt x="46" y="49"/>
                  </a:lnTo>
                  <a:lnTo>
                    <a:pt x="47" y="45"/>
                  </a:lnTo>
                  <a:lnTo>
                    <a:pt x="49" y="42"/>
                  </a:lnTo>
                  <a:lnTo>
                    <a:pt x="52" y="40"/>
                  </a:lnTo>
                  <a:lnTo>
                    <a:pt x="56" y="40"/>
                  </a:lnTo>
                  <a:lnTo>
                    <a:pt x="81" y="40"/>
                  </a:lnTo>
                  <a:lnTo>
                    <a:pt x="81" y="40"/>
                  </a:lnTo>
                  <a:lnTo>
                    <a:pt x="85" y="40"/>
                  </a:lnTo>
                  <a:lnTo>
                    <a:pt x="88" y="42"/>
                  </a:lnTo>
                  <a:lnTo>
                    <a:pt x="90" y="45"/>
                  </a:lnTo>
                  <a:lnTo>
                    <a:pt x="91" y="49"/>
                  </a:lnTo>
                  <a:lnTo>
                    <a:pt x="91" y="218"/>
                  </a:lnTo>
                  <a:lnTo>
                    <a:pt x="138" y="218"/>
                  </a:lnTo>
                  <a:lnTo>
                    <a:pt x="138" y="44"/>
                  </a:lnTo>
                  <a:lnTo>
                    <a:pt x="138" y="44"/>
                  </a:lnTo>
                  <a:lnTo>
                    <a:pt x="137" y="35"/>
                  </a:lnTo>
                  <a:lnTo>
                    <a:pt x="134" y="27"/>
                  </a:lnTo>
                  <a:lnTo>
                    <a:pt x="130" y="19"/>
                  </a:lnTo>
                  <a:lnTo>
                    <a:pt x="125" y="13"/>
                  </a:lnTo>
                  <a:lnTo>
                    <a:pt x="117" y="7"/>
                  </a:lnTo>
                  <a:lnTo>
                    <a:pt x="110" y="3"/>
                  </a:lnTo>
                  <a:lnTo>
                    <a:pt x="101" y="1"/>
                  </a:lnTo>
                  <a:lnTo>
                    <a:pt x="92" y="0"/>
                  </a:lnTo>
                  <a:lnTo>
                    <a:pt x="0" y="0"/>
                  </a:lnTo>
                  <a:lnTo>
                    <a:pt x="0" y="218"/>
                  </a:lnTo>
                  <a:lnTo>
                    <a:pt x="46" y="2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29" name="Line 405"/>
            <p:cNvSpPr>
              <a:spLocks noChangeShapeType="1"/>
            </p:cNvSpPr>
            <p:nvPr/>
          </p:nvSpPr>
          <p:spPr bwMode="auto">
            <a:xfrm>
              <a:off x="54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30" name="Line 406"/>
            <p:cNvSpPr>
              <a:spLocks noChangeShapeType="1"/>
            </p:cNvSpPr>
            <p:nvPr/>
          </p:nvSpPr>
          <p:spPr bwMode="auto">
            <a:xfrm>
              <a:off x="542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31" name="Line 407"/>
            <p:cNvSpPr>
              <a:spLocks noChangeShapeType="1"/>
            </p:cNvSpPr>
            <p:nvPr/>
          </p:nvSpPr>
          <p:spPr bwMode="auto">
            <a:xfrm>
              <a:off x="661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32" name="Line 408"/>
            <p:cNvSpPr>
              <a:spLocks noChangeShapeType="1"/>
            </p:cNvSpPr>
            <p:nvPr/>
          </p:nvSpPr>
          <p:spPr bwMode="auto">
            <a:xfrm>
              <a:off x="661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33" name="Freeform 409"/>
            <p:cNvSpPr>
              <a:spLocks/>
            </p:cNvSpPr>
            <p:nvPr/>
          </p:nvSpPr>
          <p:spPr bwMode="auto">
            <a:xfrm>
              <a:off x="637" y="2145"/>
              <a:ext cx="46" cy="72"/>
            </a:xfrm>
            <a:custGeom>
              <a:avLst/>
              <a:gdLst/>
              <a:ahLst/>
              <a:cxnLst>
                <a:cxn ang="0">
                  <a:pos x="92" y="218"/>
                </a:cxn>
                <a:cxn ang="0">
                  <a:pos x="92" y="143"/>
                </a:cxn>
                <a:cxn ang="0">
                  <a:pos x="92" y="143"/>
                </a:cxn>
                <a:cxn ang="0">
                  <a:pos x="91" y="139"/>
                </a:cxn>
                <a:cxn ang="0">
                  <a:pos x="89" y="135"/>
                </a:cxn>
                <a:cxn ang="0">
                  <a:pos x="86" y="133"/>
                </a:cxn>
                <a:cxn ang="0">
                  <a:pos x="83" y="132"/>
                </a:cxn>
                <a:cxn ang="0">
                  <a:pos x="56" y="132"/>
                </a:cxn>
                <a:cxn ang="0">
                  <a:pos x="56" y="132"/>
                </a:cxn>
                <a:cxn ang="0">
                  <a:pos x="52" y="133"/>
                </a:cxn>
                <a:cxn ang="0">
                  <a:pos x="49" y="135"/>
                </a:cxn>
                <a:cxn ang="0">
                  <a:pos x="47" y="139"/>
                </a:cxn>
                <a:cxn ang="0">
                  <a:pos x="47" y="143"/>
                </a:cxn>
                <a:cxn ang="0">
                  <a:pos x="47" y="218"/>
                </a:cxn>
                <a:cxn ang="0">
                  <a:pos x="0" y="218"/>
                </a:cxn>
                <a:cxn ang="0">
                  <a:pos x="0" y="44"/>
                </a:cxn>
                <a:cxn ang="0">
                  <a:pos x="0" y="44"/>
                </a:cxn>
                <a:cxn ang="0">
                  <a:pos x="1" y="35"/>
                </a:cxn>
                <a:cxn ang="0">
                  <a:pos x="4" y="27"/>
                </a:cxn>
                <a:cxn ang="0">
                  <a:pos x="8" y="19"/>
                </a:cxn>
                <a:cxn ang="0">
                  <a:pos x="13" y="13"/>
                </a:cxn>
                <a:cxn ang="0">
                  <a:pos x="20" y="7"/>
                </a:cxn>
                <a:cxn ang="0">
                  <a:pos x="28" y="3"/>
                </a:cxn>
                <a:cxn ang="0">
                  <a:pos x="36" y="1"/>
                </a:cxn>
                <a:cxn ang="0">
                  <a:pos x="45" y="0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103" y="1"/>
                </a:cxn>
                <a:cxn ang="0">
                  <a:pos x="111" y="3"/>
                </a:cxn>
                <a:cxn ang="0">
                  <a:pos x="119" y="7"/>
                </a:cxn>
                <a:cxn ang="0">
                  <a:pos x="125" y="13"/>
                </a:cxn>
                <a:cxn ang="0">
                  <a:pos x="131" y="19"/>
                </a:cxn>
                <a:cxn ang="0">
                  <a:pos x="135" y="27"/>
                </a:cxn>
                <a:cxn ang="0">
                  <a:pos x="138" y="35"/>
                </a:cxn>
                <a:cxn ang="0">
                  <a:pos x="138" y="44"/>
                </a:cxn>
                <a:cxn ang="0">
                  <a:pos x="138" y="218"/>
                </a:cxn>
                <a:cxn ang="0">
                  <a:pos x="92" y="218"/>
                </a:cxn>
              </a:cxnLst>
              <a:rect l="0" t="0" r="r" b="b"/>
              <a:pathLst>
                <a:path w="138" h="218">
                  <a:moveTo>
                    <a:pt x="92" y="218"/>
                  </a:moveTo>
                  <a:lnTo>
                    <a:pt x="92" y="143"/>
                  </a:lnTo>
                  <a:lnTo>
                    <a:pt x="92" y="143"/>
                  </a:lnTo>
                  <a:lnTo>
                    <a:pt x="91" y="139"/>
                  </a:lnTo>
                  <a:lnTo>
                    <a:pt x="89" y="135"/>
                  </a:lnTo>
                  <a:lnTo>
                    <a:pt x="86" y="133"/>
                  </a:lnTo>
                  <a:lnTo>
                    <a:pt x="83" y="132"/>
                  </a:lnTo>
                  <a:lnTo>
                    <a:pt x="56" y="132"/>
                  </a:lnTo>
                  <a:lnTo>
                    <a:pt x="56" y="132"/>
                  </a:lnTo>
                  <a:lnTo>
                    <a:pt x="52" y="133"/>
                  </a:lnTo>
                  <a:lnTo>
                    <a:pt x="49" y="135"/>
                  </a:lnTo>
                  <a:lnTo>
                    <a:pt x="47" y="139"/>
                  </a:lnTo>
                  <a:lnTo>
                    <a:pt x="47" y="143"/>
                  </a:lnTo>
                  <a:lnTo>
                    <a:pt x="47" y="218"/>
                  </a:lnTo>
                  <a:lnTo>
                    <a:pt x="0" y="218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" y="35"/>
                  </a:lnTo>
                  <a:lnTo>
                    <a:pt x="4" y="27"/>
                  </a:lnTo>
                  <a:lnTo>
                    <a:pt x="8" y="19"/>
                  </a:lnTo>
                  <a:lnTo>
                    <a:pt x="13" y="13"/>
                  </a:lnTo>
                  <a:lnTo>
                    <a:pt x="20" y="7"/>
                  </a:lnTo>
                  <a:lnTo>
                    <a:pt x="28" y="3"/>
                  </a:lnTo>
                  <a:lnTo>
                    <a:pt x="36" y="1"/>
                  </a:lnTo>
                  <a:lnTo>
                    <a:pt x="45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103" y="1"/>
                  </a:lnTo>
                  <a:lnTo>
                    <a:pt x="111" y="3"/>
                  </a:lnTo>
                  <a:lnTo>
                    <a:pt x="119" y="7"/>
                  </a:lnTo>
                  <a:lnTo>
                    <a:pt x="125" y="13"/>
                  </a:lnTo>
                  <a:lnTo>
                    <a:pt x="131" y="19"/>
                  </a:lnTo>
                  <a:lnTo>
                    <a:pt x="135" y="27"/>
                  </a:lnTo>
                  <a:lnTo>
                    <a:pt x="138" y="35"/>
                  </a:lnTo>
                  <a:lnTo>
                    <a:pt x="138" y="44"/>
                  </a:lnTo>
                  <a:lnTo>
                    <a:pt x="138" y="218"/>
                  </a:lnTo>
                  <a:lnTo>
                    <a:pt x="92" y="2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34" name="Freeform 410"/>
            <p:cNvSpPr>
              <a:spLocks/>
            </p:cNvSpPr>
            <p:nvPr/>
          </p:nvSpPr>
          <p:spPr bwMode="auto">
            <a:xfrm>
              <a:off x="653" y="2159"/>
              <a:ext cx="13" cy="21"/>
            </a:xfrm>
            <a:custGeom>
              <a:avLst/>
              <a:gdLst/>
              <a:ahLst/>
              <a:cxnLst>
                <a:cxn ang="0">
                  <a:pos x="36" y="57"/>
                </a:cxn>
                <a:cxn ang="0">
                  <a:pos x="36" y="57"/>
                </a:cxn>
                <a:cxn ang="0">
                  <a:pos x="39" y="56"/>
                </a:cxn>
                <a:cxn ang="0">
                  <a:pos x="42" y="54"/>
                </a:cxn>
                <a:cxn ang="0">
                  <a:pos x="44" y="51"/>
                </a:cxn>
                <a:cxn ang="0">
                  <a:pos x="45" y="47"/>
                </a:cxn>
                <a:cxn ang="0">
                  <a:pos x="45" y="9"/>
                </a:cxn>
                <a:cxn ang="0">
                  <a:pos x="45" y="9"/>
                </a:cxn>
                <a:cxn ang="0">
                  <a:pos x="44" y="5"/>
                </a:cxn>
                <a:cxn ang="0">
                  <a:pos x="42" y="2"/>
                </a:cxn>
                <a:cxn ang="0">
                  <a:pos x="39" y="0"/>
                </a:cxn>
                <a:cxn ang="0">
                  <a:pos x="36" y="0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5" y="0"/>
                </a:cxn>
                <a:cxn ang="0">
                  <a:pos x="2" y="2"/>
                </a:cxn>
                <a:cxn ang="0">
                  <a:pos x="0" y="5"/>
                </a:cxn>
                <a:cxn ang="0">
                  <a:pos x="0" y="9"/>
                </a:cxn>
                <a:cxn ang="0">
                  <a:pos x="0" y="47"/>
                </a:cxn>
                <a:cxn ang="0">
                  <a:pos x="0" y="47"/>
                </a:cxn>
                <a:cxn ang="0">
                  <a:pos x="0" y="51"/>
                </a:cxn>
                <a:cxn ang="0">
                  <a:pos x="2" y="54"/>
                </a:cxn>
                <a:cxn ang="0">
                  <a:pos x="5" y="56"/>
                </a:cxn>
                <a:cxn ang="0">
                  <a:pos x="9" y="57"/>
                </a:cxn>
                <a:cxn ang="0">
                  <a:pos x="36" y="57"/>
                </a:cxn>
              </a:cxnLst>
              <a:rect l="0" t="0" r="r" b="b"/>
              <a:pathLst>
                <a:path w="45" h="57">
                  <a:moveTo>
                    <a:pt x="36" y="57"/>
                  </a:moveTo>
                  <a:lnTo>
                    <a:pt x="36" y="57"/>
                  </a:lnTo>
                  <a:lnTo>
                    <a:pt x="39" y="56"/>
                  </a:lnTo>
                  <a:lnTo>
                    <a:pt x="42" y="54"/>
                  </a:lnTo>
                  <a:lnTo>
                    <a:pt x="44" y="51"/>
                  </a:lnTo>
                  <a:lnTo>
                    <a:pt x="45" y="47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44" y="5"/>
                  </a:lnTo>
                  <a:lnTo>
                    <a:pt x="42" y="2"/>
                  </a:lnTo>
                  <a:lnTo>
                    <a:pt x="39" y="0"/>
                  </a:lnTo>
                  <a:lnTo>
                    <a:pt x="36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0" y="51"/>
                  </a:lnTo>
                  <a:lnTo>
                    <a:pt x="2" y="54"/>
                  </a:lnTo>
                  <a:lnTo>
                    <a:pt x="5" y="56"/>
                  </a:lnTo>
                  <a:lnTo>
                    <a:pt x="9" y="57"/>
                  </a:lnTo>
                  <a:lnTo>
                    <a:pt x="36" y="57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35" name="Line 411"/>
            <p:cNvSpPr>
              <a:spLocks noChangeShapeType="1"/>
            </p:cNvSpPr>
            <p:nvPr/>
          </p:nvSpPr>
          <p:spPr bwMode="auto">
            <a:xfrm>
              <a:off x="661" y="2168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36" name="Line 412"/>
            <p:cNvSpPr>
              <a:spLocks noChangeShapeType="1"/>
            </p:cNvSpPr>
            <p:nvPr/>
          </p:nvSpPr>
          <p:spPr bwMode="auto">
            <a:xfrm>
              <a:off x="661" y="2168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37" name="Line 413"/>
            <p:cNvSpPr>
              <a:spLocks noChangeShapeType="1"/>
            </p:cNvSpPr>
            <p:nvPr/>
          </p:nvSpPr>
          <p:spPr bwMode="auto">
            <a:xfrm>
              <a:off x="720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38" name="Line 414"/>
            <p:cNvSpPr>
              <a:spLocks noChangeShapeType="1"/>
            </p:cNvSpPr>
            <p:nvPr/>
          </p:nvSpPr>
          <p:spPr bwMode="auto">
            <a:xfrm>
              <a:off x="720" y="2181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39" name="Freeform 415"/>
            <p:cNvSpPr>
              <a:spLocks/>
            </p:cNvSpPr>
            <p:nvPr/>
          </p:nvSpPr>
          <p:spPr bwMode="auto">
            <a:xfrm>
              <a:off x="697" y="2145"/>
              <a:ext cx="46" cy="72"/>
            </a:xfrm>
            <a:custGeom>
              <a:avLst/>
              <a:gdLst/>
              <a:ahLst/>
              <a:cxnLst>
                <a:cxn ang="0">
                  <a:pos x="91" y="218"/>
                </a:cxn>
                <a:cxn ang="0">
                  <a:pos x="91" y="143"/>
                </a:cxn>
                <a:cxn ang="0">
                  <a:pos x="91" y="143"/>
                </a:cxn>
                <a:cxn ang="0">
                  <a:pos x="91" y="139"/>
                </a:cxn>
                <a:cxn ang="0">
                  <a:pos x="89" y="135"/>
                </a:cxn>
                <a:cxn ang="0">
                  <a:pos x="86" y="133"/>
                </a:cxn>
                <a:cxn ang="0">
                  <a:pos x="82" y="132"/>
                </a:cxn>
                <a:cxn ang="0">
                  <a:pos x="56" y="132"/>
                </a:cxn>
                <a:cxn ang="0">
                  <a:pos x="56" y="132"/>
                </a:cxn>
                <a:cxn ang="0">
                  <a:pos x="53" y="133"/>
                </a:cxn>
                <a:cxn ang="0">
                  <a:pos x="50" y="135"/>
                </a:cxn>
                <a:cxn ang="0">
                  <a:pos x="48" y="139"/>
                </a:cxn>
                <a:cxn ang="0">
                  <a:pos x="47" y="143"/>
                </a:cxn>
                <a:cxn ang="0">
                  <a:pos x="47" y="218"/>
                </a:cxn>
                <a:cxn ang="0">
                  <a:pos x="0" y="218"/>
                </a:cxn>
                <a:cxn ang="0">
                  <a:pos x="0" y="44"/>
                </a:cxn>
                <a:cxn ang="0">
                  <a:pos x="0" y="44"/>
                </a:cxn>
                <a:cxn ang="0">
                  <a:pos x="0" y="35"/>
                </a:cxn>
                <a:cxn ang="0">
                  <a:pos x="3" y="27"/>
                </a:cxn>
                <a:cxn ang="0">
                  <a:pos x="7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27" y="3"/>
                </a:cxn>
                <a:cxn ang="0">
                  <a:pos x="35" y="1"/>
                </a:cxn>
                <a:cxn ang="0">
                  <a:pos x="45" y="0"/>
                </a:cxn>
                <a:cxn ang="0">
                  <a:pos x="93" y="0"/>
                </a:cxn>
                <a:cxn ang="0">
                  <a:pos x="93" y="0"/>
                </a:cxn>
                <a:cxn ang="0">
                  <a:pos x="102" y="1"/>
                </a:cxn>
                <a:cxn ang="0">
                  <a:pos x="110" y="3"/>
                </a:cxn>
                <a:cxn ang="0">
                  <a:pos x="118" y="7"/>
                </a:cxn>
                <a:cxn ang="0">
                  <a:pos x="125" y="13"/>
                </a:cxn>
                <a:cxn ang="0">
                  <a:pos x="130" y="19"/>
                </a:cxn>
                <a:cxn ang="0">
                  <a:pos x="134" y="27"/>
                </a:cxn>
                <a:cxn ang="0">
                  <a:pos x="137" y="35"/>
                </a:cxn>
                <a:cxn ang="0">
                  <a:pos x="138" y="44"/>
                </a:cxn>
                <a:cxn ang="0">
                  <a:pos x="138" y="218"/>
                </a:cxn>
                <a:cxn ang="0">
                  <a:pos x="91" y="218"/>
                </a:cxn>
              </a:cxnLst>
              <a:rect l="0" t="0" r="r" b="b"/>
              <a:pathLst>
                <a:path w="138" h="218">
                  <a:moveTo>
                    <a:pt x="91" y="218"/>
                  </a:moveTo>
                  <a:lnTo>
                    <a:pt x="91" y="143"/>
                  </a:lnTo>
                  <a:lnTo>
                    <a:pt x="91" y="143"/>
                  </a:lnTo>
                  <a:lnTo>
                    <a:pt x="91" y="139"/>
                  </a:lnTo>
                  <a:lnTo>
                    <a:pt x="89" y="135"/>
                  </a:lnTo>
                  <a:lnTo>
                    <a:pt x="86" y="133"/>
                  </a:lnTo>
                  <a:lnTo>
                    <a:pt x="82" y="132"/>
                  </a:lnTo>
                  <a:lnTo>
                    <a:pt x="56" y="132"/>
                  </a:lnTo>
                  <a:lnTo>
                    <a:pt x="56" y="132"/>
                  </a:lnTo>
                  <a:lnTo>
                    <a:pt x="53" y="133"/>
                  </a:lnTo>
                  <a:lnTo>
                    <a:pt x="50" y="135"/>
                  </a:lnTo>
                  <a:lnTo>
                    <a:pt x="48" y="139"/>
                  </a:lnTo>
                  <a:lnTo>
                    <a:pt x="47" y="143"/>
                  </a:lnTo>
                  <a:lnTo>
                    <a:pt x="47" y="218"/>
                  </a:lnTo>
                  <a:lnTo>
                    <a:pt x="0" y="218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35"/>
                  </a:lnTo>
                  <a:lnTo>
                    <a:pt x="3" y="27"/>
                  </a:lnTo>
                  <a:lnTo>
                    <a:pt x="7" y="19"/>
                  </a:lnTo>
                  <a:lnTo>
                    <a:pt x="13" y="13"/>
                  </a:lnTo>
                  <a:lnTo>
                    <a:pt x="19" y="7"/>
                  </a:lnTo>
                  <a:lnTo>
                    <a:pt x="27" y="3"/>
                  </a:lnTo>
                  <a:lnTo>
                    <a:pt x="35" y="1"/>
                  </a:lnTo>
                  <a:lnTo>
                    <a:pt x="45" y="0"/>
                  </a:lnTo>
                  <a:lnTo>
                    <a:pt x="93" y="0"/>
                  </a:lnTo>
                  <a:lnTo>
                    <a:pt x="93" y="0"/>
                  </a:lnTo>
                  <a:lnTo>
                    <a:pt x="102" y="1"/>
                  </a:lnTo>
                  <a:lnTo>
                    <a:pt x="110" y="3"/>
                  </a:lnTo>
                  <a:lnTo>
                    <a:pt x="118" y="7"/>
                  </a:lnTo>
                  <a:lnTo>
                    <a:pt x="125" y="13"/>
                  </a:lnTo>
                  <a:lnTo>
                    <a:pt x="130" y="19"/>
                  </a:lnTo>
                  <a:lnTo>
                    <a:pt x="134" y="27"/>
                  </a:lnTo>
                  <a:lnTo>
                    <a:pt x="137" y="35"/>
                  </a:lnTo>
                  <a:lnTo>
                    <a:pt x="138" y="44"/>
                  </a:lnTo>
                  <a:lnTo>
                    <a:pt x="138" y="218"/>
                  </a:lnTo>
                  <a:lnTo>
                    <a:pt x="91" y="2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40" name="Freeform 416"/>
            <p:cNvSpPr>
              <a:spLocks/>
            </p:cNvSpPr>
            <p:nvPr/>
          </p:nvSpPr>
          <p:spPr bwMode="auto">
            <a:xfrm>
              <a:off x="712" y="2159"/>
              <a:ext cx="13" cy="21"/>
            </a:xfrm>
            <a:custGeom>
              <a:avLst/>
              <a:gdLst/>
              <a:ahLst/>
              <a:cxnLst>
                <a:cxn ang="0">
                  <a:pos x="35" y="57"/>
                </a:cxn>
                <a:cxn ang="0">
                  <a:pos x="35" y="57"/>
                </a:cxn>
                <a:cxn ang="0">
                  <a:pos x="39" y="56"/>
                </a:cxn>
                <a:cxn ang="0">
                  <a:pos x="42" y="54"/>
                </a:cxn>
                <a:cxn ang="0">
                  <a:pos x="44" y="51"/>
                </a:cxn>
                <a:cxn ang="0">
                  <a:pos x="44" y="47"/>
                </a:cxn>
                <a:cxn ang="0">
                  <a:pos x="44" y="9"/>
                </a:cxn>
                <a:cxn ang="0">
                  <a:pos x="44" y="9"/>
                </a:cxn>
                <a:cxn ang="0">
                  <a:pos x="44" y="5"/>
                </a:cxn>
                <a:cxn ang="0">
                  <a:pos x="42" y="2"/>
                </a:cxn>
                <a:cxn ang="0">
                  <a:pos x="39" y="0"/>
                </a:cxn>
                <a:cxn ang="0">
                  <a:pos x="35" y="0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1" y="5"/>
                </a:cxn>
                <a:cxn ang="0">
                  <a:pos x="0" y="9"/>
                </a:cxn>
                <a:cxn ang="0">
                  <a:pos x="0" y="47"/>
                </a:cxn>
                <a:cxn ang="0">
                  <a:pos x="0" y="47"/>
                </a:cxn>
                <a:cxn ang="0">
                  <a:pos x="1" y="51"/>
                </a:cxn>
                <a:cxn ang="0">
                  <a:pos x="3" y="54"/>
                </a:cxn>
                <a:cxn ang="0">
                  <a:pos x="6" y="56"/>
                </a:cxn>
                <a:cxn ang="0">
                  <a:pos x="9" y="57"/>
                </a:cxn>
                <a:cxn ang="0">
                  <a:pos x="35" y="57"/>
                </a:cxn>
              </a:cxnLst>
              <a:rect l="0" t="0" r="r" b="b"/>
              <a:pathLst>
                <a:path w="44" h="57">
                  <a:moveTo>
                    <a:pt x="35" y="57"/>
                  </a:moveTo>
                  <a:lnTo>
                    <a:pt x="35" y="57"/>
                  </a:lnTo>
                  <a:lnTo>
                    <a:pt x="39" y="56"/>
                  </a:lnTo>
                  <a:lnTo>
                    <a:pt x="42" y="54"/>
                  </a:lnTo>
                  <a:lnTo>
                    <a:pt x="44" y="51"/>
                  </a:lnTo>
                  <a:lnTo>
                    <a:pt x="44" y="47"/>
                  </a:lnTo>
                  <a:lnTo>
                    <a:pt x="44" y="9"/>
                  </a:lnTo>
                  <a:lnTo>
                    <a:pt x="44" y="9"/>
                  </a:lnTo>
                  <a:lnTo>
                    <a:pt x="44" y="5"/>
                  </a:lnTo>
                  <a:lnTo>
                    <a:pt x="42" y="2"/>
                  </a:lnTo>
                  <a:lnTo>
                    <a:pt x="39" y="0"/>
                  </a:lnTo>
                  <a:lnTo>
                    <a:pt x="35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1" y="51"/>
                  </a:lnTo>
                  <a:lnTo>
                    <a:pt x="3" y="54"/>
                  </a:lnTo>
                  <a:lnTo>
                    <a:pt x="6" y="56"/>
                  </a:lnTo>
                  <a:lnTo>
                    <a:pt x="9" y="57"/>
                  </a:lnTo>
                  <a:lnTo>
                    <a:pt x="35" y="57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41" name="Line 417"/>
            <p:cNvSpPr>
              <a:spLocks noChangeShapeType="1"/>
            </p:cNvSpPr>
            <p:nvPr/>
          </p:nvSpPr>
          <p:spPr bwMode="auto">
            <a:xfrm>
              <a:off x="720" y="2168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42" name="Line 418"/>
            <p:cNvSpPr>
              <a:spLocks noChangeShapeType="1"/>
            </p:cNvSpPr>
            <p:nvPr/>
          </p:nvSpPr>
          <p:spPr bwMode="auto">
            <a:xfrm>
              <a:off x="720" y="2168"/>
              <a:ext cx="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43" name="Freeform 419"/>
            <p:cNvSpPr>
              <a:spLocks/>
            </p:cNvSpPr>
            <p:nvPr/>
          </p:nvSpPr>
          <p:spPr bwMode="auto">
            <a:xfrm>
              <a:off x="316" y="2383"/>
              <a:ext cx="34" cy="30"/>
            </a:xfrm>
            <a:custGeom>
              <a:avLst/>
              <a:gdLst/>
              <a:ahLst/>
              <a:cxnLst>
                <a:cxn ang="0">
                  <a:pos x="3" y="35"/>
                </a:cxn>
                <a:cxn ang="0">
                  <a:pos x="0" y="24"/>
                </a:cxn>
                <a:cxn ang="0">
                  <a:pos x="85" y="0"/>
                </a:cxn>
                <a:cxn ang="0">
                  <a:pos x="88" y="13"/>
                </a:cxn>
                <a:cxn ang="0">
                  <a:pos x="31" y="76"/>
                </a:cxn>
                <a:cxn ang="0">
                  <a:pos x="31" y="76"/>
                </a:cxn>
                <a:cxn ang="0">
                  <a:pos x="100" y="57"/>
                </a:cxn>
                <a:cxn ang="0">
                  <a:pos x="103" y="69"/>
                </a:cxn>
                <a:cxn ang="0">
                  <a:pos x="18" y="92"/>
                </a:cxn>
                <a:cxn ang="0">
                  <a:pos x="14" y="78"/>
                </a:cxn>
                <a:cxn ang="0">
                  <a:pos x="72" y="16"/>
                </a:cxn>
                <a:cxn ang="0">
                  <a:pos x="71" y="16"/>
                </a:cxn>
                <a:cxn ang="0">
                  <a:pos x="3" y="35"/>
                </a:cxn>
              </a:cxnLst>
              <a:rect l="0" t="0" r="r" b="b"/>
              <a:pathLst>
                <a:path w="103" h="92">
                  <a:moveTo>
                    <a:pt x="3" y="35"/>
                  </a:moveTo>
                  <a:lnTo>
                    <a:pt x="0" y="24"/>
                  </a:lnTo>
                  <a:lnTo>
                    <a:pt x="85" y="0"/>
                  </a:lnTo>
                  <a:lnTo>
                    <a:pt x="88" y="13"/>
                  </a:lnTo>
                  <a:lnTo>
                    <a:pt x="31" y="76"/>
                  </a:lnTo>
                  <a:lnTo>
                    <a:pt x="31" y="76"/>
                  </a:lnTo>
                  <a:lnTo>
                    <a:pt x="100" y="57"/>
                  </a:lnTo>
                  <a:lnTo>
                    <a:pt x="103" y="69"/>
                  </a:lnTo>
                  <a:lnTo>
                    <a:pt x="18" y="92"/>
                  </a:lnTo>
                  <a:lnTo>
                    <a:pt x="14" y="78"/>
                  </a:lnTo>
                  <a:lnTo>
                    <a:pt x="72" y="16"/>
                  </a:lnTo>
                  <a:lnTo>
                    <a:pt x="71" y="16"/>
                  </a:lnTo>
                  <a:lnTo>
                    <a:pt x="3" y="35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44" name="Freeform 420"/>
            <p:cNvSpPr>
              <a:spLocks noEditPoints="1"/>
            </p:cNvSpPr>
            <p:nvPr/>
          </p:nvSpPr>
          <p:spPr bwMode="auto">
            <a:xfrm>
              <a:off x="312" y="2354"/>
              <a:ext cx="33" cy="26"/>
            </a:xfrm>
            <a:custGeom>
              <a:avLst/>
              <a:gdLst/>
              <a:ahLst/>
              <a:cxnLst>
                <a:cxn ang="0">
                  <a:pos x="67" y="61"/>
                </a:cxn>
                <a:cxn ang="0">
                  <a:pos x="94" y="65"/>
                </a:cxn>
                <a:cxn ang="0">
                  <a:pos x="96" y="78"/>
                </a:cxn>
                <a:cxn ang="0">
                  <a:pos x="2" y="60"/>
                </a:cxn>
                <a:cxn ang="0">
                  <a:pos x="0" y="47"/>
                </a:cxn>
                <a:cxn ang="0">
                  <a:pos x="82" y="0"/>
                </a:cxn>
                <a:cxn ang="0">
                  <a:pos x="85" y="13"/>
                </a:cxn>
                <a:cxn ang="0">
                  <a:pos x="61" y="26"/>
                </a:cxn>
                <a:cxn ang="0">
                  <a:pos x="67" y="61"/>
                </a:cxn>
                <a:cxn ang="0">
                  <a:pos x="51" y="32"/>
                </a:cxn>
                <a:cxn ang="0">
                  <a:pos x="15" y="51"/>
                </a:cxn>
                <a:cxn ang="0">
                  <a:pos x="15" y="52"/>
                </a:cxn>
                <a:cxn ang="0">
                  <a:pos x="56" y="59"/>
                </a:cxn>
                <a:cxn ang="0">
                  <a:pos x="51" y="32"/>
                </a:cxn>
              </a:cxnLst>
              <a:rect l="0" t="0" r="r" b="b"/>
              <a:pathLst>
                <a:path w="96" h="78">
                  <a:moveTo>
                    <a:pt x="67" y="61"/>
                  </a:moveTo>
                  <a:lnTo>
                    <a:pt x="94" y="65"/>
                  </a:lnTo>
                  <a:lnTo>
                    <a:pt x="96" y="78"/>
                  </a:lnTo>
                  <a:lnTo>
                    <a:pt x="2" y="60"/>
                  </a:lnTo>
                  <a:lnTo>
                    <a:pt x="0" y="47"/>
                  </a:lnTo>
                  <a:lnTo>
                    <a:pt x="82" y="0"/>
                  </a:lnTo>
                  <a:lnTo>
                    <a:pt x="85" y="13"/>
                  </a:lnTo>
                  <a:lnTo>
                    <a:pt x="61" y="26"/>
                  </a:lnTo>
                  <a:lnTo>
                    <a:pt x="67" y="61"/>
                  </a:lnTo>
                  <a:close/>
                  <a:moveTo>
                    <a:pt x="51" y="32"/>
                  </a:moveTo>
                  <a:lnTo>
                    <a:pt x="15" y="51"/>
                  </a:lnTo>
                  <a:lnTo>
                    <a:pt x="15" y="52"/>
                  </a:lnTo>
                  <a:lnTo>
                    <a:pt x="56" y="59"/>
                  </a:lnTo>
                  <a:lnTo>
                    <a:pt x="51" y="3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45" name="Freeform 421"/>
            <p:cNvSpPr>
              <a:spLocks/>
            </p:cNvSpPr>
            <p:nvPr/>
          </p:nvSpPr>
          <p:spPr bwMode="auto">
            <a:xfrm>
              <a:off x="306" y="2333"/>
              <a:ext cx="32" cy="24"/>
            </a:xfrm>
            <a:custGeom>
              <a:avLst/>
              <a:gdLst/>
              <a:ahLst/>
              <a:cxnLst>
                <a:cxn ang="0">
                  <a:pos x="7" y="73"/>
                </a:cxn>
                <a:cxn ang="0">
                  <a:pos x="0" y="1"/>
                </a:cxn>
                <a:cxn ang="0">
                  <a:pos x="11" y="0"/>
                </a:cxn>
                <a:cxn ang="0">
                  <a:pos x="13" y="30"/>
                </a:cxn>
                <a:cxn ang="0">
                  <a:pos x="92" y="24"/>
                </a:cxn>
                <a:cxn ang="0">
                  <a:pos x="93" y="35"/>
                </a:cxn>
                <a:cxn ang="0">
                  <a:pos x="14" y="42"/>
                </a:cxn>
                <a:cxn ang="0">
                  <a:pos x="18" y="72"/>
                </a:cxn>
                <a:cxn ang="0">
                  <a:pos x="7" y="73"/>
                </a:cxn>
              </a:cxnLst>
              <a:rect l="0" t="0" r="r" b="b"/>
              <a:pathLst>
                <a:path w="93" h="73">
                  <a:moveTo>
                    <a:pt x="7" y="73"/>
                  </a:moveTo>
                  <a:lnTo>
                    <a:pt x="0" y="1"/>
                  </a:lnTo>
                  <a:lnTo>
                    <a:pt x="11" y="0"/>
                  </a:lnTo>
                  <a:lnTo>
                    <a:pt x="13" y="30"/>
                  </a:lnTo>
                  <a:lnTo>
                    <a:pt x="92" y="24"/>
                  </a:lnTo>
                  <a:lnTo>
                    <a:pt x="93" y="35"/>
                  </a:lnTo>
                  <a:lnTo>
                    <a:pt x="14" y="42"/>
                  </a:lnTo>
                  <a:lnTo>
                    <a:pt x="18" y="72"/>
                  </a:lnTo>
                  <a:lnTo>
                    <a:pt x="7" y="7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46" name="Freeform 422"/>
            <p:cNvSpPr>
              <a:spLocks/>
            </p:cNvSpPr>
            <p:nvPr/>
          </p:nvSpPr>
          <p:spPr bwMode="auto">
            <a:xfrm>
              <a:off x="306" y="2323"/>
              <a:ext cx="30" cy="5"/>
            </a:xfrm>
            <a:custGeom>
              <a:avLst/>
              <a:gdLst/>
              <a:ahLst/>
              <a:cxnLst>
                <a:cxn ang="0">
                  <a:pos x="89" y="0"/>
                </a:cxn>
                <a:cxn ang="0">
                  <a:pos x="89" y="12"/>
                </a:cxn>
                <a:cxn ang="0">
                  <a:pos x="0" y="15"/>
                </a:cxn>
                <a:cxn ang="0">
                  <a:pos x="0" y="3"/>
                </a:cxn>
                <a:cxn ang="0">
                  <a:pos x="89" y="0"/>
                </a:cxn>
              </a:cxnLst>
              <a:rect l="0" t="0" r="r" b="b"/>
              <a:pathLst>
                <a:path w="89" h="15">
                  <a:moveTo>
                    <a:pt x="89" y="0"/>
                  </a:moveTo>
                  <a:lnTo>
                    <a:pt x="89" y="12"/>
                  </a:lnTo>
                  <a:lnTo>
                    <a:pt x="0" y="15"/>
                  </a:lnTo>
                  <a:lnTo>
                    <a:pt x="0" y="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47" name="Freeform 423"/>
            <p:cNvSpPr>
              <a:spLocks noEditPoints="1"/>
            </p:cNvSpPr>
            <p:nvPr/>
          </p:nvSpPr>
          <p:spPr bwMode="auto">
            <a:xfrm>
              <a:off x="306" y="2290"/>
              <a:ext cx="30" cy="29"/>
            </a:xfrm>
            <a:custGeom>
              <a:avLst/>
              <a:gdLst/>
              <a:ahLst/>
              <a:cxnLst>
                <a:cxn ang="0">
                  <a:pos x="93" y="45"/>
                </a:cxn>
                <a:cxn ang="0">
                  <a:pos x="92" y="57"/>
                </a:cxn>
                <a:cxn ang="0">
                  <a:pos x="88" y="66"/>
                </a:cxn>
                <a:cxn ang="0">
                  <a:pos x="76" y="79"/>
                </a:cxn>
                <a:cxn ang="0">
                  <a:pos x="61" y="85"/>
                </a:cxn>
                <a:cxn ang="0">
                  <a:pos x="45" y="87"/>
                </a:cxn>
                <a:cxn ang="0">
                  <a:pos x="38" y="86"/>
                </a:cxn>
                <a:cxn ang="0">
                  <a:pos x="23" y="81"/>
                </a:cxn>
                <a:cxn ang="0">
                  <a:pos x="8" y="70"/>
                </a:cxn>
                <a:cxn ang="0">
                  <a:pos x="2" y="58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1" y="31"/>
                </a:cxn>
                <a:cxn ang="0">
                  <a:pos x="5" y="21"/>
                </a:cxn>
                <a:cxn ang="0">
                  <a:pos x="17" y="9"/>
                </a:cxn>
                <a:cxn ang="0">
                  <a:pos x="33" y="1"/>
                </a:cxn>
                <a:cxn ang="0">
                  <a:pos x="49" y="0"/>
                </a:cxn>
                <a:cxn ang="0">
                  <a:pos x="56" y="0"/>
                </a:cxn>
                <a:cxn ang="0">
                  <a:pos x="71" y="6"/>
                </a:cxn>
                <a:cxn ang="0">
                  <a:pos x="85" y="17"/>
                </a:cxn>
                <a:cxn ang="0">
                  <a:pos x="91" y="29"/>
                </a:cxn>
                <a:cxn ang="0">
                  <a:pos x="93" y="39"/>
                </a:cxn>
                <a:cxn ang="0">
                  <a:pos x="93" y="45"/>
                </a:cxn>
                <a:cxn ang="0">
                  <a:pos x="10" y="42"/>
                </a:cxn>
                <a:cxn ang="0">
                  <a:pos x="12" y="55"/>
                </a:cxn>
                <a:cxn ang="0">
                  <a:pos x="21" y="65"/>
                </a:cxn>
                <a:cxn ang="0">
                  <a:pos x="32" y="72"/>
                </a:cxn>
                <a:cxn ang="0">
                  <a:pos x="46" y="74"/>
                </a:cxn>
                <a:cxn ang="0">
                  <a:pos x="53" y="74"/>
                </a:cxn>
                <a:cxn ang="0">
                  <a:pos x="67" y="70"/>
                </a:cxn>
                <a:cxn ang="0">
                  <a:pos x="76" y="63"/>
                </a:cxn>
                <a:cxn ang="0">
                  <a:pos x="82" y="52"/>
                </a:cxn>
                <a:cxn ang="0">
                  <a:pos x="83" y="45"/>
                </a:cxn>
                <a:cxn ang="0">
                  <a:pos x="81" y="32"/>
                </a:cxn>
                <a:cxn ang="0">
                  <a:pos x="74" y="22"/>
                </a:cxn>
                <a:cxn ang="0">
                  <a:pos x="62" y="16"/>
                </a:cxn>
                <a:cxn ang="0">
                  <a:pos x="48" y="13"/>
                </a:cxn>
                <a:cxn ang="0">
                  <a:pos x="41" y="13"/>
                </a:cxn>
                <a:cxn ang="0">
                  <a:pos x="27" y="17"/>
                </a:cxn>
                <a:cxn ang="0">
                  <a:pos x="17" y="24"/>
                </a:cxn>
                <a:cxn ang="0">
                  <a:pos x="11" y="36"/>
                </a:cxn>
                <a:cxn ang="0">
                  <a:pos x="10" y="42"/>
                </a:cxn>
              </a:cxnLst>
              <a:rect l="0" t="0" r="r" b="b"/>
              <a:pathLst>
                <a:path w="93" h="87">
                  <a:moveTo>
                    <a:pt x="93" y="45"/>
                  </a:moveTo>
                  <a:lnTo>
                    <a:pt x="93" y="45"/>
                  </a:lnTo>
                  <a:lnTo>
                    <a:pt x="93" y="51"/>
                  </a:lnTo>
                  <a:lnTo>
                    <a:pt x="92" y="57"/>
                  </a:lnTo>
                  <a:lnTo>
                    <a:pt x="90" y="61"/>
                  </a:lnTo>
                  <a:lnTo>
                    <a:pt x="88" y="66"/>
                  </a:lnTo>
                  <a:lnTo>
                    <a:pt x="83" y="73"/>
                  </a:lnTo>
                  <a:lnTo>
                    <a:pt x="76" y="79"/>
                  </a:lnTo>
                  <a:lnTo>
                    <a:pt x="69" y="82"/>
                  </a:lnTo>
                  <a:lnTo>
                    <a:pt x="61" y="85"/>
                  </a:lnTo>
                  <a:lnTo>
                    <a:pt x="53" y="86"/>
                  </a:lnTo>
                  <a:lnTo>
                    <a:pt x="45" y="87"/>
                  </a:lnTo>
                  <a:lnTo>
                    <a:pt x="45" y="87"/>
                  </a:lnTo>
                  <a:lnTo>
                    <a:pt x="38" y="86"/>
                  </a:lnTo>
                  <a:lnTo>
                    <a:pt x="30" y="84"/>
                  </a:lnTo>
                  <a:lnTo>
                    <a:pt x="23" y="81"/>
                  </a:lnTo>
                  <a:lnTo>
                    <a:pt x="14" y="76"/>
                  </a:lnTo>
                  <a:lnTo>
                    <a:pt x="8" y="70"/>
                  </a:lnTo>
                  <a:lnTo>
                    <a:pt x="3" y="63"/>
                  </a:lnTo>
                  <a:lnTo>
                    <a:pt x="2" y="58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1" y="31"/>
                  </a:lnTo>
                  <a:lnTo>
                    <a:pt x="3" y="26"/>
                  </a:lnTo>
                  <a:lnTo>
                    <a:pt x="5" y="21"/>
                  </a:lnTo>
                  <a:lnTo>
                    <a:pt x="10" y="14"/>
                  </a:lnTo>
                  <a:lnTo>
                    <a:pt x="17" y="9"/>
                  </a:lnTo>
                  <a:lnTo>
                    <a:pt x="25" y="5"/>
                  </a:lnTo>
                  <a:lnTo>
                    <a:pt x="33" y="1"/>
                  </a:lnTo>
                  <a:lnTo>
                    <a:pt x="41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56" y="0"/>
                  </a:lnTo>
                  <a:lnTo>
                    <a:pt x="64" y="2"/>
                  </a:lnTo>
                  <a:lnTo>
                    <a:pt x="71" y="6"/>
                  </a:lnTo>
                  <a:lnTo>
                    <a:pt x="79" y="11"/>
                  </a:lnTo>
                  <a:lnTo>
                    <a:pt x="85" y="17"/>
                  </a:lnTo>
                  <a:lnTo>
                    <a:pt x="90" y="24"/>
                  </a:lnTo>
                  <a:lnTo>
                    <a:pt x="91" y="29"/>
                  </a:lnTo>
                  <a:lnTo>
                    <a:pt x="93" y="34"/>
                  </a:lnTo>
                  <a:lnTo>
                    <a:pt x="93" y="39"/>
                  </a:lnTo>
                  <a:lnTo>
                    <a:pt x="93" y="45"/>
                  </a:lnTo>
                  <a:lnTo>
                    <a:pt x="93" y="45"/>
                  </a:lnTo>
                  <a:close/>
                  <a:moveTo>
                    <a:pt x="10" y="42"/>
                  </a:moveTo>
                  <a:lnTo>
                    <a:pt x="10" y="42"/>
                  </a:lnTo>
                  <a:lnTo>
                    <a:pt x="11" y="49"/>
                  </a:lnTo>
                  <a:lnTo>
                    <a:pt x="12" y="55"/>
                  </a:lnTo>
                  <a:lnTo>
                    <a:pt x="15" y="61"/>
                  </a:lnTo>
                  <a:lnTo>
                    <a:pt x="21" y="65"/>
                  </a:lnTo>
                  <a:lnTo>
                    <a:pt x="26" y="69"/>
                  </a:lnTo>
                  <a:lnTo>
                    <a:pt x="32" y="72"/>
                  </a:lnTo>
                  <a:lnTo>
                    <a:pt x="38" y="74"/>
                  </a:lnTo>
                  <a:lnTo>
                    <a:pt x="46" y="74"/>
                  </a:lnTo>
                  <a:lnTo>
                    <a:pt x="46" y="74"/>
                  </a:lnTo>
                  <a:lnTo>
                    <a:pt x="53" y="74"/>
                  </a:lnTo>
                  <a:lnTo>
                    <a:pt x="60" y="73"/>
                  </a:lnTo>
                  <a:lnTo>
                    <a:pt x="67" y="70"/>
                  </a:lnTo>
                  <a:lnTo>
                    <a:pt x="72" y="67"/>
                  </a:lnTo>
                  <a:lnTo>
                    <a:pt x="76" y="63"/>
                  </a:lnTo>
                  <a:lnTo>
                    <a:pt x="80" y="58"/>
                  </a:lnTo>
                  <a:lnTo>
                    <a:pt x="82" y="52"/>
                  </a:lnTo>
                  <a:lnTo>
                    <a:pt x="83" y="45"/>
                  </a:lnTo>
                  <a:lnTo>
                    <a:pt x="83" y="45"/>
                  </a:lnTo>
                  <a:lnTo>
                    <a:pt x="82" y="38"/>
                  </a:lnTo>
                  <a:lnTo>
                    <a:pt x="81" y="32"/>
                  </a:lnTo>
                  <a:lnTo>
                    <a:pt x="78" y="27"/>
                  </a:lnTo>
                  <a:lnTo>
                    <a:pt x="74" y="22"/>
                  </a:lnTo>
                  <a:lnTo>
                    <a:pt x="68" y="18"/>
                  </a:lnTo>
                  <a:lnTo>
                    <a:pt x="62" y="16"/>
                  </a:lnTo>
                  <a:lnTo>
                    <a:pt x="56" y="14"/>
                  </a:lnTo>
                  <a:lnTo>
                    <a:pt x="48" y="13"/>
                  </a:lnTo>
                  <a:lnTo>
                    <a:pt x="48" y="13"/>
                  </a:lnTo>
                  <a:lnTo>
                    <a:pt x="41" y="13"/>
                  </a:lnTo>
                  <a:lnTo>
                    <a:pt x="34" y="14"/>
                  </a:lnTo>
                  <a:lnTo>
                    <a:pt x="27" y="17"/>
                  </a:lnTo>
                  <a:lnTo>
                    <a:pt x="22" y="20"/>
                  </a:lnTo>
                  <a:lnTo>
                    <a:pt x="17" y="24"/>
                  </a:lnTo>
                  <a:lnTo>
                    <a:pt x="13" y="30"/>
                  </a:lnTo>
                  <a:lnTo>
                    <a:pt x="11" y="36"/>
                  </a:lnTo>
                  <a:lnTo>
                    <a:pt x="10" y="42"/>
                  </a:lnTo>
                  <a:lnTo>
                    <a:pt x="10" y="4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48" name="Freeform 424"/>
            <p:cNvSpPr>
              <a:spLocks/>
            </p:cNvSpPr>
            <p:nvPr/>
          </p:nvSpPr>
          <p:spPr bwMode="auto">
            <a:xfrm>
              <a:off x="308" y="2258"/>
              <a:ext cx="33" cy="29"/>
            </a:xfrm>
            <a:custGeom>
              <a:avLst/>
              <a:gdLst/>
              <a:ahLst/>
              <a:cxnLst>
                <a:cxn ang="0">
                  <a:pos x="8" y="12"/>
                </a:cxn>
                <a:cxn ang="0">
                  <a:pos x="10" y="0"/>
                </a:cxn>
                <a:cxn ang="0">
                  <a:pos x="98" y="12"/>
                </a:cxn>
                <a:cxn ang="0">
                  <a:pos x="97" y="25"/>
                </a:cxn>
                <a:cxn ang="0">
                  <a:pos x="20" y="60"/>
                </a:cxn>
                <a:cxn ang="0">
                  <a:pos x="20" y="61"/>
                </a:cxn>
                <a:cxn ang="0">
                  <a:pos x="91" y="70"/>
                </a:cxn>
                <a:cxn ang="0">
                  <a:pos x="89" y="82"/>
                </a:cxn>
                <a:cxn ang="0">
                  <a:pos x="0" y="70"/>
                </a:cxn>
                <a:cxn ang="0">
                  <a:pos x="2" y="56"/>
                </a:cxn>
                <a:cxn ang="0">
                  <a:pos x="80" y="21"/>
                </a:cxn>
                <a:cxn ang="0">
                  <a:pos x="80" y="21"/>
                </a:cxn>
                <a:cxn ang="0">
                  <a:pos x="8" y="12"/>
                </a:cxn>
              </a:cxnLst>
              <a:rect l="0" t="0" r="r" b="b"/>
              <a:pathLst>
                <a:path w="98" h="82">
                  <a:moveTo>
                    <a:pt x="8" y="12"/>
                  </a:moveTo>
                  <a:lnTo>
                    <a:pt x="10" y="0"/>
                  </a:lnTo>
                  <a:lnTo>
                    <a:pt x="98" y="12"/>
                  </a:lnTo>
                  <a:lnTo>
                    <a:pt x="97" y="25"/>
                  </a:lnTo>
                  <a:lnTo>
                    <a:pt x="20" y="60"/>
                  </a:lnTo>
                  <a:lnTo>
                    <a:pt x="20" y="61"/>
                  </a:lnTo>
                  <a:lnTo>
                    <a:pt x="91" y="70"/>
                  </a:lnTo>
                  <a:lnTo>
                    <a:pt x="89" y="82"/>
                  </a:lnTo>
                  <a:lnTo>
                    <a:pt x="0" y="70"/>
                  </a:lnTo>
                  <a:lnTo>
                    <a:pt x="2" y="56"/>
                  </a:lnTo>
                  <a:lnTo>
                    <a:pt x="80" y="21"/>
                  </a:lnTo>
                  <a:lnTo>
                    <a:pt x="80" y="21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49" name="Freeform 425"/>
            <p:cNvSpPr>
              <a:spLocks noEditPoints="1"/>
            </p:cNvSpPr>
            <p:nvPr/>
          </p:nvSpPr>
          <p:spPr bwMode="auto">
            <a:xfrm>
              <a:off x="316" y="2235"/>
              <a:ext cx="33" cy="26"/>
            </a:xfrm>
            <a:custGeom>
              <a:avLst/>
              <a:gdLst/>
              <a:ahLst/>
              <a:cxnLst>
                <a:cxn ang="0">
                  <a:pos x="58" y="51"/>
                </a:cxn>
                <a:cxn ang="0">
                  <a:pos x="81" y="66"/>
                </a:cxn>
                <a:cxn ang="0">
                  <a:pos x="79" y="78"/>
                </a:cxn>
                <a:cxn ang="0">
                  <a:pos x="0" y="25"/>
                </a:cxn>
                <a:cxn ang="0">
                  <a:pos x="3" y="11"/>
                </a:cxn>
                <a:cxn ang="0">
                  <a:pos x="96" y="0"/>
                </a:cxn>
                <a:cxn ang="0">
                  <a:pos x="93" y="13"/>
                </a:cxn>
                <a:cxn ang="0">
                  <a:pos x="66" y="15"/>
                </a:cxn>
                <a:cxn ang="0">
                  <a:pos x="58" y="51"/>
                </a:cxn>
                <a:cxn ang="0">
                  <a:pos x="55" y="17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49" y="45"/>
                </a:cxn>
                <a:cxn ang="0">
                  <a:pos x="55" y="17"/>
                </a:cxn>
              </a:cxnLst>
              <a:rect l="0" t="0" r="r" b="b"/>
              <a:pathLst>
                <a:path w="96" h="78">
                  <a:moveTo>
                    <a:pt x="58" y="51"/>
                  </a:moveTo>
                  <a:lnTo>
                    <a:pt x="81" y="66"/>
                  </a:lnTo>
                  <a:lnTo>
                    <a:pt x="79" y="78"/>
                  </a:lnTo>
                  <a:lnTo>
                    <a:pt x="0" y="25"/>
                  </a:lnTo>
                  <a:lnTo>
                    <a:pt x="3" y="11"/>
                  </a:lnTo>
                  <a:lnTo>
                    <a:pt x="96" y="0"/>
                  </a:lnTo>
                  <a:lnTo>
                    <a:pt x="93" y="13"/>
                  </a:lnTo>
                  <a:lnTo>
                    <a:pt x="66" y="15"/>
                  </a:lnTo>
                  <a:lnTo>
                    <a:pt x="58" y="51"/>
                  </a:lnTo>
                  <a:close/>
                  <a:moveTo>
                    <a:pt x="55" y="17"/>
                  </a:moveTo>
                  <a:lnTo>
                    <a:pt x="14" y="22"/>
                  </a:lnTo>
                  <a:lnTo>
                    <a:pt x="14" y="22"/>
                  </a:lnTo>
                  <a:lnTo>
                    <a:pt x="49" y="45"/>
                  </a:lnTo>
                  <a:lnTo>
                    <a:pt x="55" y="17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50" name="Freeform 426"/>
            <p:cNvSpPr>
              <a:spLocks/>
            </p:cNvSpPr>
            <p:nvPr/>
          </p:nvSpPr>
          <p:spPr bwMode="auto">
            <a:xfrm>
              <a:off x="320" y="2214"/>
              <a:ext cx="34" cy="20"/>
            </a:xfrm>
            <a:custGeom>
              <a:avLst/>
              <a:gdLst/>
              <a:ahLst/>
              <a:cxnLst>
                <a:cxn ang="0">
                  <a:pos x="78" y="42"/>
                </a:cxn>
                <a:cxn ang="0">
                  <a:pos x="91" y="0"/>
                </a:cxn>
                <a:cxn ang="0">
                  <a:pos x="101" y="3"/>
                </a:cxn>
                <a:cxn ang="0">
                  <a:pos x="84" y="57"/>
                </a:cxn>
                <a:cxn ang="0">
                  <a:pos x="0" y="30"/>
                </a:cxn>
                <a:cxn ang="0">
                  <a:pos x="3" y="19"/>
                </a:cxn>
                <a:cxn ang="0">
                  <a:pos x="78" y="42"/>
                </a:cxn>
              </a:cxnLst>
              <a:rect l="0" t="0" r="r" b="b"/>
              <a:pathLst>
                <a:path w="101" h="57">
                  <a:moveTo>
                    <a:pt x="78" y="42"/>
                  </a:moveTo>
                  <a:lnTo>
                    <a:pt x="91" y="0"/>
                  </a:lnTo>
                  <a:lnTo>
                    <a:pt x="101" y="3"/>
                  </a:lnTo>
                  <a:lnTo>
                    <a:pt x="84" y="57"/>
                  </a:lnTo>
                  <a:lnTo>
                    <a:pt x="0" y="30"/>
                  </a:lnTo>
                  <a:lnTo>
                    <a:pt x="3" y="19"/>
                  </a:lnTo>
                  <a:lnTo>
                    <a:pt x="78" y="4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51" name="Freeform 427"/>
            <p:cNvSpPr>
              <a:spLocks noEditPoints="1"/>
            </p:cNvSpPr>
            <p:nvPr/>
          </p:nvSpPr>
          <p:spPr bwMode="auto">
            <a:xfrm>
              <a:off x="335" y="2170"/>
              <a:ext cx="30" cy="29"/>
            </a:xfrm>
            <a:custGeom>
              <a:avLst/>
              <a:gdLst/>
              <a:ahLst/>
              <a:cxnLst>
                <a:cxn ang="0">
                  <a:pos x="90" y="64"/>
                </a:cxn>
                <a:cxn ang="0">
                  <a:pos x="84" y="74"/>
                </a:cxn>
                <a:cxn ang="0">
                  <a:pos x="76" y="81"/>
                </a:cxn>
                <a:cxn ang="0">
                  <a:pos x="60" y="89"/>
                </a:cxn>
                <a:cxn ang="0">
                  <a:pos x="44" y="89"/>
                </a:cxn>
                <a:cxn ang="0">
                  <a:pos x="29" y="84"/>
                </a:cxn>
                <a:cxn ang="0">
                  <a:pos x="22" y="81"/>
                </a:cxn>
                <a:cxn ang="0">
                  <a:pos x="10" y="70"/>
                </a:cxn>
                <a:cxn ang="0">
                  <a:pos x="2" y="54"/>
                </a:cxn>
                <a:cxn ang="0">
                  <a:pos x="0" y="41"/>
                </a:cxn>
                <a:cxn ang="0">
                  <a:pos x="2" y="30"/>
                </a:cxn>
                <a:cxn ang="0">
                  <a:pos x="4" y="25"/>
                </a:cxn>
                <a:cxn ang="0">
                  <a:pos x="10" y="15"/>
                </a:cxn>
                <a:cxn ang="0">
                  <a:pos x="17" y="8"/>
                </a:cxn>
                <a:cxn ang="0">
                  <a:pos x="33" y="1"/>
                </a:cxn>
                <a:cxn ang="0">
                  <a:pos x="50" y="1"/>
                </a:cxn>
                <a:cxn ang="0">
                  <a:pos x="65" y="5"/>
                </a:cxn>
                <a:cxn ang="0">
                  <a:pos x="71" y="9"/>
                </a:cxn>
                <a:cxn ang="0">
                  <a:pos x="85" y="19"/>
                </a:cxn>
                <a:cxn ang="0">
                  <a:pos x="93" y="34"/>
                </a:cxn>
                <a:cxn ang="0">
                  <a:pos x="94" y="48"/>
                </a:cxn>
                <a:cxn ang="0">
                  <a:pos x="92" y="58"/>
                </a:cxn>
                <a:cxn ang="0">
                  <a:pos x="90" y="64"/>
                </a:cxn>
                <a:cxn ang="0">
                  <a:pos x="14" y="29"/>
                </a:cxn>
                <a:cxn ang="0">
                  <a:pos x="11" y="42"/>
                </a:cxn>
                <a:cxn ang="0">
                  <a:pos x="14" y="54"/>
                </a:cxn>
                <a:cxn ang="0">
                  <a:pos x="22" y="64"/>
                </a:cxn>
                <a:cxn ang="0">
                  <a:pos x="34" y="73"/>
                </a:cxn>
                <a:cxn ang="0">
                  <a:pos x="41" y="76"/>
                </a:cxn>
                <a:cxn ang="0">
                  <a:pos x="54" y="77"/>
                </a:cxn>
                <a:cxn ang="0">
                  <a:pos x="66" y="74"/>
                </a:cxn>
                <a:cxn ang="0">
                  <a:pos x="76" y="66"/>
                </a:cxn>
                <a:cxn ang="0">
                  <a:pos x="79" y="59"/>
                </a:cxn>
                <a:cxn ang="0">
                  <a:pos x="82" y="46"/>
                </a:cxn>
                <a:cxn ang="0">
                  <a:pos x="79" y="34"/>
                </a:cxn>
                <a:cxn ang="0">
                  <a:pos x="72" y="24"/>
                </a:cxn>
                <a:cxn ang="0">
                  <a:pos x="59" y="16"/>
                </a:cxn>
                <a:cxn ang="0">
                  <a:pos x="52" y="14"/>
                </a:cxn>
                <a:cxn ang="0">
                  <a:pos x="39" y="12"/>
                </a:cxn>
                <a:cxn ang="0">
                  <a:pos x="27" y="15"/>
                </a:cxn>
                <a:cxn ang="0">
                  <a:pos x="17" y="23"/>
                </a:cxn>
                <a:cxn ang="0">
                  <a:pos x="14" y="29"/>
                </a:cxn>
              </a:cxnLst>
              <a:rect l="0" t="0" r="r" b="b"/>
              <a:pathLst>
                <a:path w="94" h="89">
                  <a:moveTo>
                    <a:pt x="90" y="64"/>
                  </a:moveTo>
                  <a:lnTo>
                    <a:pt x="90" y="64"/>
                  </a:lnTo>
                  <a:lnTo>
                    <a:pt x="87" y="70"/>
                  </a:lnTo>
                  <a:lnTo>
                    <a:pt x="84" y="74"/>
                  </a:lnTo>
                  <a:lnTo>
                    <a:pt x="80" y="78"/>
                  </a:lnTo>
                  <a:lnTo>
                    <a:pt x="76" y="81"/>
                  </a:lnTo>
                  <a:lnTo>
                    <a:pt x="68" y="86"/>
                  </a:lnTo>
                  <a:lnTo>
                    <a:pt x="60" y="89"/>
                  </a:lnTo>
                  <a:lnTo>
                    <a:pt x="52" y="89"/>
                  </a:lnTo>
                  <a:lnTo>
                    <a:pt x="44" y="89"/>
                  </a:lnTo>
                  <a:lnTo>
                    <a:pt x="36" y="87"/>
                  </a:lnTo>
                  <a:lnTo>
                    <a:pt x="29" y="84"/>
                  </a:lnTo>
                  <a:lnTo>
                    <a:pt x="29" y="84"/>
                  </a:lnTo>
                  <a:lnTo>
                    <a:pt x="22" y="81"/>
                  </a:lnTo>
                  <a:lnTo>
                    <a:pt x="16" y="76"/>
                  </a:lnTo>
                  <a:lnTo>
                    <a:pt x="10" y="70"/>
                  </a:lnTo>
                  <a:lnTo>
                    <a:pt x="5" y="62"/>
                  </a:lnTo>
                  <a:lnTo>
                    <a:pt x="2" y="54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1" y="36"/>
                  </a:lnTo>
                  <a:lnTo>
                    <a:pt x="2" y="30"/>
                  </a:lnTo>
                  <a:lnTo>
                    <a:pt x="4" y="25"/>
                  </a:lnTo>
                  <a:lnTo>
                    <a:pt x="4" y="25"/>
                  </a:lnTo>
                  <a:lnTo>
                    <a:pt x="7" y="20"/>
                  </a:lnTo>
                  <a:lnTo>
                    <a:pt x="10" y="15"/>
                  </a:lnTo>
                  <a:lnTo>
                    <a:pt x="14" y="11"/>
                  </a:lnTo>
                  <a:lnTo>
                    <a:pt x="17" y="8"/>
                  </a:lnTo>
                  <a:lnTo>
                    <a:pt x="25" y="3"/>
                  </a:lnTo>
                  <a:lnTo>
                    <a:pt x="33" y="1"/>
                  </a:lnTo>
                  <a:lnTo>
                    <a:pt x="42" y="0"/>
                  </a:lnTo>
                  <a:lnTo>
                    <a:pt x="50" y="1"/>
                  </a:lnTo>
                  <a:lnTo>
                    <a:pt x="58" y="2"/>
                  </a:lnTo>
                  <a:lnTo>
                    <a:pt x="65" y="5"/>
                  </a:lnTo>
                  <a:lnTo>
                    <a:pt x="65" y="5"/>
                  </a:lnTo>
                  <a:lnTo>
                    <a:pt x="71" y="9"/>
                  </a:lnTo>
                  <a:lnTo>
                    <a:pt x="78" y="13"/>
                  </a:lnTo>
                  <a:lnTo>
                    <a:pt x="85" y="19"/>
                  </a:lnTo>
                  <a:lnTo>
                    <a:pt x="89" y="26"/>
                  </a:lnTo>
                  <a:lnTo>
                    <a:pt x="93" y="34"/>
                  </a:lnTo>
                  <a:lnTo>
                    <a:pt x="94" y="43"/>
                  </a:lnTo>
                  <a:lnTo>
                    <a:pt x="94" y="48"/>
                  </a:lnTo>
                  <a:lnTo>
                    <a:pt x="94" y="53"/>
                  </a:lnTo>
                  <a:lnTo>
                    <a:pt x="92" y="58"/>
                  </a:lnTo>
                  <a:lnTo>
                    <a:pt x="90" y="64"/>
                  </a:lnTo>
                  <a:lnTo>
                    <a:pt x="90" y="64"/>
                  </a:lnTo>
                  <a:close/>
                  <a:moveTo>
                    <a:pt x="14" y="29"/>
                  </a:moveTo>
                  <a:lnTo>
                    <a:pt x="14" y="29"/>
                  </a:lnTo>
                  <a:lnTo>
                    <a:pt x="12" y="36"/>
                  </a:lnTo>
                  <a:lnTo>
                    <a:pt x="11" y="42"/>
                  </a:lnTo>
                  <a:lnTo>
                    <a:pt x="12" y="48"/>
                  </a:lnTo>
                  <a:lnTo>
                    <a:pt x="14" y="54"/>
                  </a:lnTo>
                  <a:lnTo>
                    <a:pt x="17" y="59"/>
                  </a:lnTo>
                  <a:lnTo>
                    <a:pt x="22" y="64"/>
                  </a:lnTo>
                  <a:lnTo>
                    <a:pt x="27" y="70"/>
                  </a:lnTo>
                  <a:lnTo>
                    <a:pt x="34" y="73"/>
                  </a:lnTo>
                  <a:lnTo>
                    <a:pt x="34" y="73"/>
                  </a:lnTo>
                  <a:lnTo>
                    <a:pt x="41" y="76"/>
                  </a:lnTo>
                  <a:lnTo>
                    <a:pt x="48" y="77"/>
                  </a:lnTo>
                  <a:lnTo>
                    <a:pt x="54" y="77"/>
                  </a:lnTo>
                  <a:lnTo>
                    <a:pt x="61" y="76"/>
                  </a:lnTo>
                  <a:lnTo>
                    <a:pt x="66" y="74"/>
                  </a:lnTo>
                  <a:lnTo>
                    <a:pt x="71" y="71"/>
                  </a:lnTo>
                  <a:lnTo>
                    <a:pt x="76" y="66"/>
                  </a:lnTo>
                  <a:lnTo>
                    <a:pt x="79" y="59"/>
                  </a:lnTo>
                  <a:lnTo>
                    <a:pt x="79" y="59"/>
                  </a:lnTo>
                  <a:lnTo>
                    <a:pt x="82" y="53"/>
                  </a:lnTo>
                  <a:lnTo>
                    <a:pt x="82" y="46"/>
                  </a:lnTo>
                  <a:lnTo>
                    <a:pt x="82" y="40"/>
                  </a:lnTo>
                  <a:lnTo>
                    <a:pt x="79" y="34"/>
                  </a:lnTo>
                  <a:lnTo>
                    <a:pt x="76" y="29"/>
                  </a:lnTo>
                  <a:lnTo>
                    <a:pt x="72" y="24"/>
                  </a:lnTo>
                  <a:lnTo>
                    <a:pt x="66" y="20"/>
                  </a:lnTo>
                  <a:lnTo>
                    <a:pt x="59" y="16"/>
                  </a:lnTo>
                  <a:lnTo>
                    <a:pt x="59" y="16"/>
                  </a:lnTo>
                  <a:lnTo>
                    <a:pt x="52" y="14"/>
                  </a:lnTo>
                  <a:lnTo>
                    <a:pt x="46" y="12"/>
                  </a:lnTo>
                  <a:lnTo>
                    <a:pt x="39" y="12"/>
                  </a:lnTo>
                  <a:lnTo>
                    <a:pt x="33" y="13"/>
                  </a:lnTo>
                  <a:lnTo>
                    <a:pt x="27" y="15"/>
                  </a:lnTo>
                  <a:lnTo>
                    <a:pt x="22" y="19"/>
                  </a:lnTo>
                  <a:lnTo>
                    <a:pt x="17" y="23"/>
                  </a:lnTo>
                  <a:lnTo>
                    <a:pt x="14" y="29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52" name="Freeform 428"/>
            <p:cNvSpPr>
              <a:spLocks/>
            </p:cNvSpPr>
            <p:nvPr/>
          </p:nvSpPr>
          <p:spPr bwMode="auto">
            <a:xfrm>
              <a:off x="350" y="2141"/>
              <a:ext cx="30" cy="30"/>
            </a:xfrm>
            <a:custGeom>
              <a:avLst/>
              <a:gdLst/>
              <a:ahLst/>
              <a:cxnLst>
                <a:cxn ang="0">
                  <a:pos x="44" y="13"/>
                </a:cxn>
                <a:cxn ang="0">
                  <a:pos x="33" y="11"/>
                </a:cxn>
                <a:cxn ang="0">
                  <a:pos x="25" y="14"/>
                </a:cxn>
                <a:cxn ang="0">
                  <a:pos x="19" y="19"/>
                </a:cxn>
                <a:cxn ang="0">
                  <a:pos x="15" y="25"/>
                </a:cxn>
                <a:cxn ang="0">
                  <a:pos x="11" y="35"/>
                </a:cxn>
                <a:cxn ang="0">
                  <a:pos x="12" y="47"/>
                </a:cxn>
                <a:cxn ang="0">
                  <a:pos x="18" y="58"/>
                </a:cxn>
                <a:cxn ang="0">
                  <a:pos x="30" y="67"/>
                </a:cxn>
                <a:cxn ang="0">
                  <a:pos x="37" y="71"/>
                </a:cxn>
                <a:cxn ang="0">
                  <a:pos x="51" y="75"/>
                </a:cxn>
                <a:cxn ang="0">
                  <a:pos x="63" y="74"/>
                </a:cxn>
                <a:cxn ang="0">
                  <a:pos x="74" y="67"/>
                </a:cxn>
                <a:cxn ang="0">
                  <a:pos x="78" y="61"/>
                </a:cxn>
                <a:cxn ang="0">
                  <a:pos x="81" y="51"/>
                </a:cxn>
                <a:cxn ang="0">
                  <a:pos x="80" y="42"/>
                </a:cxn>
                <a:cxn ang="0">
                  <a:pos x="75" y="32"/>
                </a:cxn>
                <a:cxn ang="0">
                  <a:pos x="76" y="17"/>
                </a:cxn>
                <a:cxn ang="0">
                  <a:pos x="80" y="21"/>
                </a:cxn>
                <a:cxn ang="0">
                  <a:pos x="87" y="29"/>
                </a:cxn>
                <a:cxn ang="0">
                  <a:pos x="91" y="40"/>
                </a:cxn>
                <a:cxn ang="0">
                  <a:pos x="91" y="54"/>
                </a:cxn>
                <a:cxn ang="0">
                  <a:pos x="86" y="67"/>
                </a:cxn>
                <a:cxn ang="0">
                  <a:pos x="82" y="74"/>
                </a:cxn>
                <a:cxn ang="0">
                  <a:pos x="70" y="83"/>
                </a:cxn>
                <a:cxn ang="0">
                  <a:pos x="55" y="87"/>
                </a:cxn>
                <a:cxn ang="0">
                  <a:pos x="35" y="83"/>
                </a:cxn>
                <a:cxn ang="0">
                  <a:pos x="25" y="78"/>
                </a:cxn>
                <a:cxn ang="0">
                  <a:pos x="10" y="66"/>
                </a:cxn>
                <a:cxn ang="0">
                  <a:pos x="1" y="52"/>
                </a:cxn>
                <a:cxn ang="0">
                  <a:pos x="0" y="36"/>
                </a:cxn>
                <a:cxn ang="0">
                  <a:pos x="6" y="19"/>
                </a:cxn>
                <a:cxn ang="0">
                  <a:pos x="10" y="13"/>
                </a:cxn>
                <a:cxn ang="0">
                  <a:pos x="21" y="4"/>
                </a:cxn>
                <a:cxn ang="0">
                  <a:pos x="32" y="0"/>
                </a:cxn>
                <a:cxn ang="0">
                  <a:pos x="45" y="1"/>
                </a:cxn>
                <a:cxn ang="0">
                  <a:pos x="44" y="13"/>
                </a:cxn>
              </a:cxnLst>
              <a:rect l="0" t="0" r="r" b="b"/>
              <a:pathLst>
                <a:path w="92" h="87">
                  <a:moveTo>
                    <a:pt x="44" y="13"/>
                  </a:moveTo>
                  <a:lnTo>
                    <a:pt x="44" y="13"/>
                  </a:lnTo>
                  <a:lnTo>
                    <a:pt x="39" y="11"/>
                  </a:lnTo>
                  <a:lnTo>
                    <a:pt x="33" y="11"/>
                  </a:lnTo>
                  <a:lnTo>
                    <a:pt x="29" y="12"/>
                  </a:lnTo>
                  <a:lnTo>
                    <a:pt x="25" y="14"/>
                  </a:lnTo>
                  <a:lnTo>
                    <a:pt x="22" y="16"/>
                  </a:lnTo>
                  <a:lnTo>
                    <a:pt x="19" y="19"/>
                  </a:lnTo>
                  <a:lnTo>
                    <a:pt x="15" y="25"/>
                  </a:lnTo>
                  <a:lnTo>
                    <a:pt x="15" y="25"/>
                  </a:lnTo>
                  <a:lnTo>
                    <a:pt x="12" y="30"/>
                  </a:lnTo>
                  <a:lnTo>
                    <a:pt x="11" y="35"/>
                  </a:lnTo>
                  <a:lnTo>
                    <a:pt x="11" y="41"/>
                  </a:lnTo>
                  <a:lnTo>
                    <a:pt x="12" y="47"/>
                  </a:lnTo>
                  <a:lnTo>
                    <a:pt x="15" y="52"/>
                  </a:lnTo>
                  <a:lnTo>
                    <a:pt x="18" y="58"/>
                  </a:lnTo>
                  <a:lnTo>
                    <a:pt x="24" y="63"/>
                  </a:lnTo>
                  <a:lnTo>
                    <a:pt x="30" y="67"/>
                  </a:lnTo>
                  <a:lnTo>
                    <a:pt x="30" y="67"/>
                  </a:lnTo>
                  <a:lnTo>
                    <a:pt x="37" y="71"/>
                  </a:lnTo>
                  <a:lnTo>
                    <a:pt x="45" y="73"/>
                  </a:lnTo>
                  <a:lnTo>
                    <a:pt x="51" y="75"/>
                  </a:lnTo>
                  <a:lnTo>
                    <a:pt x="57" y="75"/>
                  </a:lnTo>
                  <a:lnTo>
                    <a:pt x="63" y="74"/>
                  </a:lnTo>
                  <a:lnTo>
                    <a:pt x="69" y="71"/>
                  </a:lnTo>
                  <a:lnTo>
                    <a:pt x="74" y="67"/>
                  </a:lnTo>
                  <a:lnTo>
                    <a:pt x="78" y="61"/>
                  </a:lnTo>
                  <a:lnTo>
                    <a:pt x="78" y="61"/>
                  </a:lnTo>
                  <a:lnTo>
                    <a:pt x="81" y="54"/>
                  </a:lnTo>
                  <a:lnTo>
                    <a:pt x="81" y="51"/>
                  </a:lnTo>
                  <a:lnTo>
                    <a:pt x="81" y="46"/>
                  </a:lnTo>
                  <a:lnTo>
                    <a:pt x="80" y="42"/>
                  </a:lnTo>
                  <a:lnTo>
                    <a:pt x="78" y="37"/>
                  </a:lnTo>
                  <a:lnTo>
                    <a:pt x="75" y="32"/>
                  </a:lnTo>
                  <a:lnTo>
                    <a:pt x="70" y="27"/>
                  </a:lnTo>
                  <a:lnTo>
                    <a:pt x="76" y="17"/>
                  </a:lnTo>
                  <a:lnTo>
                    <a:pt x="76" y="17"/>
                  </a:lnTo>
                  <a:lnTo>
                    <a:pt x="80" y="21"/>
                  </a:lnTo>
                  <a:lnTo>
                    <a:pt x="84" y="25"/>
                  </a:lnTo>
                  <a:lnTo>
                    <a:pt x="87" y="29"/>
                  </a:lnTo>
                  <a:lnTo>
                    <a:pt x="89" y="33"/>
                  </a:lnTo>
                  <a:lnTo>
                    <a:pt x="91" y="40"/>
                  </a:lnTo>
                  <a:lnTo>
                    <a:pt x="92" y="48"/>
                  </a:lnTo>
                  <a:lnTo>
                    <a:pt x="91" y="54"/>
                  </a:lnTo>
                  <a:lnTo>
                    <a:pt x="90" y="60"/>
                  </a:lnTo>
                  <a:lnTo>
                    <a:pt x="86" y="67"/>
                  </a:lnTo>
                  <a:lnTo>
                    <a:pt x="86" y="67"/>
                  </a:lnTo>
                  <a:lnTo>
                    <a:pt x="82" y="74"/>
                  </a:lnTo>
                  <a:lnTo>
                    <a:pt x="77" y="79"/>
                  </a:lnTo>
                  <a:lnTo>
                    <a:pt x="70" y="83"/>
                  </a:lnTo>
                  <a:lnTo>
                    <a:pt x="63" y="86"/>
                  </a:lnTo>
                  <a:lnTo>
                    <a:pt x="55" y="87"/>
                  </a:lnTo>
                  <a:lnTo>
                    <a:pt x="46" y="86"/>
                  </a:lnTo>
                  <a:lnTo>
                    <a:pt x="35" y="83"/>
                  </a:lnTo>
                  <a:lnTo>
                    <a:pt x="25" y="78"/>
                  </a:lnTo>
                  <a:lnTo>
                    <a:pt x="25" y="78"/>
                  </a:lnTo>
                  <a:lnTo>
                    <a:pt x="16" y="73"/>
                  </a:lnTo>
                  <a:lnTo>
                    <a:pt x="10" y="66"/>
                  </a:lnTo>
                  <a:lnTo>
                    <a:pt x="5" y="59"/>
                  </a:lnTo>
                  <a:lnTo>
                    <a:pt x="1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6" y="19"/>
                  </a:lnTo>
                  <a:lnTo>
                    <a:pt x="6" y="19"/>
                  </a:lnTo>
                  <a:lnTo>
                    <a:pt x="10" y="13"/>
                  </a:lnTo>
                  <a:lnTo>
                    <a:pt x="15" y="8"/>
                  </a:lnTo>
                  <a:lnTo>
                    <a:pt x="21" y="4"/>
                  </a:lnTo>
                  <a:lnTo>
                    <a:pt x="26" y="1"/>
                  </a:lnTo>
                  <a:lnTo>
                    <a:pt x="32" y="0"/>
                  </a:lnTo>
                  <a:lnTo>
                    <a:pt x="39" y="0"/>
                  </a:lnTo>
                  <a:lnTo>
                    <a:pt x="45" y="1"/>
                  </a:lnTo>
                  <a:lnTo>
                    <a:pt x="50" y="3"/>
                  </a:lnTo>
                  <a:lnTo>
                    <a:pt x="44" y="1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53" name="Freeform 429"/>
            <p:cNvSpPr>
              <a:spLocks/>
            </p:cNvSpPr>
            <p:nvPr/>
          </p:nvSpPr>
          <p:spPr bwMode="auto">
            <a:xfrm>
              <a:off x="363" y="2115"/>
              <a:ext cx="35" cy="35"/>
            </a:xfrm>
            <a:custGeom>
              <a:avLst/>
              <a:gdLst/>
              <a:ahLst/>
              <a:cxnLst>
                <a:cxn ang="0">
                  <a:pos x="110" y="51"/>
                </a:cxn>
                <a:cxn ang="0">
                  <a:pos x="72" y="105"/>
                </a:cxn>
                <a:cxn ang="0">
                  <a:pos x="0" y="53"/>
                </a:cxn>
                <a:cxn ang="0">
                  <a:pos x="37" y="0"/>
                </a:cxn>
                <a:cxn ang="0">
                  <a:pos x="46" y="6"/>
                </a:cxn>
                <a:cxn ang="0">
                  <a:pos x="15" y="49"/>
                </a:cxn>
                <a:cxn ang="0">
                  <a:pos x="37" y="65"/>
                </a:cxn>
                <a:cxn ang="0">
                  <a:pos x="66" y="26"/>
                </a:cxn>
                <a:cxn ang="0">
                  <a:pos x="74" y="32"/>
                </a:cxn>
                <a:cxn ang="0">
                  <a:pos x="46" y="71"/>
                </a:cxn>
                <a:cxn ang="0">
                  <a:pos x="70" y="89"/>
                </a:cxn>
                <a:cxn ang="0">
                  <a:pos x="101" y="45"/>
                </a:cxn>
                <a:cxn ang="0">
                  <a:pos x="110" y="51"/>
                </a:cxn>
              </a:cxnLst>
              <a:rect l="0" t="0" r="r" b="b"/>
              <a:pathLst>
                <a:path w="110" h="105">
                  <a:moveTo>
                    <a:pt x="110" y="51"/>
                  </a:moveTo>
                  <a:lnTo>
                    <a:pt x="72" y="105"/>
                  </a:lnTo>
                  <a:lnTo>
                    <a:pt x="0" y="53"/>
                  </a:lnTo>
                  <a:lnTo>
                    <a:pt x="37" y="0"/>
                  </a:lnTo>
                  <a:lnTo>
                    <a:pt x="46" y="6"/>
                  </a:lnTo>
                  <a:lnTo>
                    <a:pt x="15" y="49"/>
                  </a:lnTo>
                  <a:lnTo>
                    <a:pt x="37" y="65"/>
                  </a:lnTo>
                  <a:lnTo>
                    <a:pt x="66" y="26"/>
                  </a:lnTo>
                  <a:lnTo>
                    <a:pt x="74" y="32"/>
                  </a:lnTo>
                  <a:lnTo>
                    <a:pt x="46" y="71"/>
                  </a:lnTo>
                  <a:lnTo>
                    <a:pt x="70" y="89"/>
                  </a:lnTo>
                  <a:lnTo>
                    <a:pt x="101" y="45"/>
                  </a:lnTo>
                  <a:lnTo>
                    <a:pt x="110" y="51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54" name="Freeform 430"/>
            <p:cNvSpPr>
              <a:spLocks noEditPoints="1"/>
            </p:cNvSpPr>
            <p:nvPr/>
          </p:nvSpPr>
          <p:spPr bwMode="auto">
            <a:xfrm>
              <a:off x="385" y="2099"/>
              <a:ext cx="33" cy="30"/>
            </a:xfrm>
            <a:custGeom>
              <a:avLst/>
              <a:gdLst/>
              <a:ahLst/>
              <a:cxnLst>
                <a:cxn ang="0">
                  <a:pos x="40" y="60"/>
                </a:cxn>
                <a:cxn ang="0">
                  <a:pos x="53" y="84"/>
                </a:cxn>
                <a:cxn ang="0">
                  <a:pos x="45" y="93"/>
                </a:cxn>
                <a:cxn ang="0">
                  <a:pos x="0" y="11"/>
                </a:cxn>
                <a:cxn ang="0">
                  <a:pos x="9" y="0"/>
                </a:cxn>
                <a:cxn ang="0">
                  <a:pos x="98" y="34"/>
                </a:cxn>
                <a:cxn ang="0">
                  <a:pos x="89" y="44"/>
                </a:cxn>
                <a:cxn ang="0">
                  <a:pos x="63" y="33"/>
                </a:cxn>
                <a:cxn ang="0">
                  <a:pos x="40" y="60"/>
                </a:cxn>
                <a:cxn ang="0">
                  <a:pos x="52" y="30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34" y="51"/>
                </a:cxn>
                <a:cxn ang="0">
                  <a:pos x="52" y="30"/>
                </a:cxn>
              </a:cxnLst>
              <a:rect l="0" t="0" r="r" b="b"/>
              <a:pathLst>
                <a:path w="98" h="93">
                  <a:moveTo>
                    <a:pt x="40" y="60"/>
                  </a:moveTo>
                  <a:lnTo>
                    <a:pt x="53" y="84"/>
                  </a:lnTo>
                  <a:lnTo>
                    <a:pt x="45" y="93"/>
                  </a:lnTo>
                  <a:lnTo>
                    <a:pt x="0" y="11"/>
                  </a:lnTo>
                  <a:lnTo>
                    <a:pt x="9" y="0"/>
                  </a:lnTo>
                  <a:lnTo>
                    <a:pt x="98" y="34"/>
                  </a:lnTo>
                  <a:lnTo>
                    <a:pt x="89" y="44"/>
                  </a:lnTo>
                  <a:lnTo>
                    <a:pt x="63" y="33"/>
                  </a:lnTo>
                  <a:lnTo>
                    <a:pt x="40" y="60"/>
                  </a:lnTo>
                  <a:close/>
                  <a:moveTo>
                    <a:pt x="52" y="30"/>
                  </a:moveTo>
                  <a:lnTo>
                    <a:pt x="14" y="14"/>
                  </a:lnTo>
                  <a:lnTo>
                    <a:pt x="14" y="14"/>
                  </a:lnTo>
                  <a:lnTo>
                    <a:pt x="34" y="51"/>
                  </a:lnTo>
                  <a:lnTo>
                    <a:pt x="52" y="3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55" name="Freeform 431"/>
            <p:cNvSpPr>
              <a:spLocks/>
            </p:cNvSpPr>
            <p:nvPr/>
          </p:nvSpPr>
          <p:spPr bwMode="auto">
            <a:xfrm>
              <a:off x="398" y="2070"/>
              <a:ext cx="38" cy="38"/>
            </a:xfrm>
            <a:custGeom>
              <a:avLst/>
              <a:gdLst/>
              <a:ahLst/>
              <a:cxnLst>
                <a:cxn ang="0">
                  <a:pos x="44" y="8"/>
                </a:cxn>
                <a:cxn ang="0">
                  <a:pos x="52" y="0"/>
                </a:cxn>
                <a:cxn ang="0">
                  <a:pos x="113" y="65"/>
                </a:cxn>
                <a:cxn ang="0">
                  <a:pos x="104" y="74"/>
                </a:cxn>
                <a:cxn ang="0">
                  <a:pos x="21" y="53"/>
                </a:cxn>
                <a:cxn ang="0">
                  <a:pos x="21" y="53"/>
                </a:cxn>
                <a:cxn ang="0">
                  <a:pos x="71" y="105"/>
                </a:cxn>
                <a:cxn ang="0">
                  <a:pos x="63" y="113"/>
                </a:cxn>
                <a:cxn ang="0">
                  <a:pos x="0" y="49"/>
                </a:cxn>
                <a:cxn ang="0">
                  <a:pos x="11" y="39"/>
                </a:cxn>
                <a:cxn ang="0">
                  <a:pos x="93" y="60"/>
                </a:cxn>
                <a:cxn ang="0">
                  <a:pos x="93" y="60"/>
                </a:cxn>
                <a:cxn ang="0">
                  <a:pos x="44" y="8"/>
                </a:cxn>
              </a:cxnLst>
              <a:rect l="0" t="0" r="r" b="b"/>
              <a:pathLst>
                <a:path w="113" h="113">
                  <a:moveTo>
                    <a:pt x="44" y="8"/>
                  </a:moveTo>
                  <a:lnTo>
                    <a:pt x="52" y="0"/>
                  </a:lnTo>
                  <a:lnTo>
                    <a:pt x="113" y="65"/>
                  </a:lnTo>
                  <a:lnTo>
                    <a:pt x="104" y="74"/>
                  </a:lnTo>
                  <a:lnTo>
                    <a:pt x="21" y="53"/>
                  </a:lnTo>
                  <a:lnTo>
                    <a:pt x="21" y="53"/>
                  </a:lnTo>
                  <a:lnTo>
                    <a:pt x="71" y="105"/>
                  </a:lnTo>
                  <a:lnTo>
                    <a:pt x="63" y="113"/>
                  </a:lnTo>
                  <a:lnTo>
                    <a:pt x="0" y="49"/>
                  </a:lnTo>
                  <a:lnTo>
                    <a:pt x="11" y="39"/>
                  </a:lnTo>
                  <a:lnTo>
                    <a:pt x="93" y="60"/>
                  </a:lnTo>
                  <a:lnTo>
                    <a:pt x="93" y="60"/>
                  </a:lnTo>
                  <a:lnTo>
                    <a:pt x="44" y="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56" name="Freeform 432"/>
            <p:cNvSpPr>
              <a:spLocks/>
            </p:cNvSpPr>
            <p:nvPr/>
          </p:nvSpPr>
          <p:spPr bwMode="auto">
            <a:xfrm>
              <a:off x="421" y="2064"/>
              <a:ext cx="25" cy="25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57" y="75"/>
                </a:cxn>
                <a:cxn ang="0">
                  <a:pos x="0" y="8"/>
                </a:cxn>
                <a:cxn ang="0">
                  <a:pos x="9" y="0"/>
                </a:cxn>
                <a:cxn ang="0">
                  <a:pos x="67" y="67"/>
                </a:cxn>
              </a:cxnLst>
              <a:rect l="0" t="0" r="r" b="b"/>
              <a:pathLst>
                <a:path w="67" h="75">
                  <a:moveTo>
                    <a:pt x="67" y="67"/>
                  </a:moveTo>
                  <a:lnTo>
                    <a:pt x="57" y="75"/>
                  </a:lnTo>
                  <a:lnTo>
                    <a:pt x="0" y="8"/>
                  </a:lnTo>
                  <a:lnTo>
                    <a:pt x="9" y="0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57" name="Freeform 433"/>
            <p:cNvSpPr>
              <a:spLocks/>
            </p:cNvSpPr>
            <p:nvPr/>
          </p:nvSpPr>
          <p:spPr bwMode="auto">
            <a:xfrm>
              <a:off x="434" y="2048"/>
              <a:ext cx="29" cy="30"/>
            </a:xfrm>
            <a:custGeom>
              <a:avLst/>
              <a:gdLst/>
              <a:ahLst/>
              <a:cxnLst>
                <a:cxn ang="0">
                  <a:pos x="54" y="17"/>
                </a:cxn>
                <a:cxn ang="0">
                  <a:pos x="45" y="11"/>
                </a:cxn>
                <a:cxn ang="0">
                  <a:pos x="37" y="11"/>
                </a:cxn>
                <a:cxn ang="0">
                  <a:pos x="29" y="13"/>
                </a:cxn>
                <a:cxn ang="0">
                  <a:pos x="23" y="17"/>
                </a:cxn>
                <a:cxn ang="0">
                  <a:pos x="16" y="25"/>
                </a:cxn>
                <a:cxn ang="0">
                  <a:pos x="12" y="36"/>
                </a:cxn>
                <a:cxn ang="0">
                  <a:pos x="14" y="48"/>
                </a:cxn>
                <a:cxn ang="0">
                  <a:pos x="21" y="62"/>
                </a:cxn>
                <a:cxn ang="0">
                  <a:pos x="26" y="68"/>
                </a:cxn>
                <a:cxn ang="0">
                  <a:pos x="36" y="77"/>
                </a:cxn>
                <a:cxn ang="0">
                  <a:pos x="48" y="80"/>
                </a:cxn>
                <a:cxn ang="0">
                  <a:pos x="60" y="78"/>
                </a:cxn>
                <a:cxn ang="0">
                  <a:pos x="66" y="74"/>
                </a:cxn>
                <a:cxn ang="0">
                  <a:pos x="73" y="66"/>
                </a:cxn>
                <a:cxn ang="0">
                  <a:pos x="76" y="58"/>
                </a:cxn>
                <a:cxn ang="0">
                  <a:pos x="75" y="46"/>
                </a:cxn>
                <a:cxn ang="0">
                  <a:pos x="82" y="33"/>
                </a:cxn>
                <a:cxn ang="0">
                  <a:pos x="85" y="38"/>
                </a:cxn>
                <a:cxn ang="0">
                  <a:pos x="88" y="48"/>
                </a:cxn>
                <a:cxn ang="0">
                  <a:pos x="88" y="61"/>
                </a:cxn>
                <a:cxn ang="0">
                  <a:pos x="81" y="74"/>
                </a:cxn>
                <a:cxn ang="0">
                  <a:pos x="71" y="84"/>
                </a:cxn>
                <a:cxn ang="0">
                  <a:pos x="65" y="88"/>
                </a:cxn>
                <a:cxn ang="0">
                  <a:pos x="51" y="92"/>
                </a:cxn>
                <a:cxn ang="0">
                  <a:pos x="35" y="89"/>
                </a:cxn>
                <a:cxn ang="0">
                  <a:pos x="19" y="78"/>
                </a:cxn>
                <a:cxn ang="0">
                  <a:pos x="11" y="70"/>
                </a:cxn>
                <a:cxn ang="0">
                  <a:pos x="3" y="53"/>
                </a:cxn>
                <a:cxn ang="0">
                  <a:pos x="0" y="36"/>
                </a:cxn>
                <a:cxn ang="0">
                  <a:pos x="5" y="21"/>
                </a:cxn>
                <a:cxn ang="0">
                  <a:pos x="17" y="8"/>
                </a:cxn>
                <a:cxn ang="0">
                  <a:pos x="24" y="4"/>
                </a:cxn>
                <a:cxn ang="0">
                  <a:pos x="37" y="0"/>
                </a:cxn>
                <a:cxn ang="0">
                  <a:pos x="49" y="1"/>
                </a:cxn>
                <a:cxn ang="0">
                  <a:pos x="59" y="6"/>
                </a:cxn>
                <a:cxn ang="0">
                  <a:pos x="54" y="17"/>
                </a:cxn>
              </a:cxnLst>
              <a:rect l="0" t="0" r="r" b="b"/>
              <a:pathLst>
                <a:path w="88" h="92">
                  <a:moveTo>
                    <a:pt x="54" y="17"/>
                  </a:moveTo>
                  <a:lnTo>
                    <a:pt x="54" y="17"/>
                  </a:lnTo>
                  <a:lnTo>
                    <a:pt x="50" y="13"/>
                  </a:lnTo>
                  <a:lnTo>
                    <a:pt x="45" y="11"/>
                  </a:lnTo>
                  <a:lnTo>
                    <a:pt x="41" y="11"/>
                  </a:lnTo>
                  <a:lnTo>
                    <a:pt x="37" y="11"/>
                  </a:lnTo>
                  <a:lnTo>
                    <a:pt x="33" y="12"/>
                  </a:lnTo>
                  <a:lnTo>
                    <a:pt x="29" y="13"/>
                  </a:lnTo>
                  <a:lnTo>
                    <a:pt x="23" y="17"/>
                  </a:lnTo>
                  <a:lnTo>
                    <a:pt x="23" y="17"/>
                  </a:lnTo>
                  <a:lnTo>
                    <a:pt x="19" y="21"/>
                  </a:lnTo>
                  <a:lnTo>
                    <a:pt x="16" y="25"/>
                  </a:lnTo>
                  <a:lnTo>
                    <a:pt x="13" y="30"/>
                  </a:lnTo>
                  <a:lnTo>
                    <a:pt x="12" y="36"/>
                  </a:lnTo>
                  <a:lnTo>
                    <a:pt x="12" y="42"/>
                  </a:lnTo>
                  <a:lnTo>
                    <a:pt x="14" y="48"/>
                  </a:lnTo>
                  <a:lnTo>
                    <a:pt x="17" y="55"/>
                  </a:lnTo>
                  <a:lnTo>
                    <a:pt x="21" y="62"/>
                  </a:lnTo>
                  <a:lnTo>
                    <a:pt x="21" y="62"/>
                  </a:lnTo>
                  <a:lnTo>
                    <a:pt x="26" y="68"/>
                  </a:lnTo>
                  <a:lnTo>
                    <a:pt x="31" y="73"/>
                  </a:lnTo>
                  <a:lnTo>
                    <a:pt x="36" y="77"/>
                  </a:lnTo>
                  <a:lnTo>
                    <a:pt x="42" y="79"/>
                  </a:lnTo>
                  <a:lnTo>
                    <a:pt x="48" y="80"/>
                  </a:lnTo>
                  <a:lnTo>
                    <a:pt x="54" y="80"/>
                  </a:lnTo>
                  <a:lnTo>
                    <a:pt x="60" y="78"/>
                  </a:lnTo>
                  <a:lnTo>
                    <a:pt x="66" y="74"/>
                  </a:lnTo>
                  <a:lnTo>
                    <a:pt x="66" y="74"/>
                  </a:lnTo>
                  <a:lnTo>
                    <a:pt x="71" y="69"/>
                  </a:lnTo>
                  <a:lnTo>
                    <a:pt x="73" y="66"/>
                  </a:lnTo>
                  <a:lnTo>
                    <a:pt x="75" y="62"/>
                  </a:lnTo>
                  <a:lnTo>
                    <a:pt x="76" y="58"/>
                  </a:lnTo>
                  <a:lnTo>
                    <a:pt x="76" y="52"/>
                  </a:lnTo>
                  <a:lnTo>
                    <a:pt x="75" y="46"/>
                  </a:lnTo>
                  <a:lnTo>
                    <a:pt x="72" y="40"/>
                  </a:lnTo>
                  <a:lnTo>
                    <a:pt x="82" y="33"/>
                  </a:lnTo>
                  <a:lnTo>
                    <a:pt x="82" y="33"/>
                  </a:lnTo>
                  <a:lnTo>
                    <a:pt x="85" y="38"/>
                  </a:lnTo>
                  <a:lnTo>
                    <a:pt x="87" y="43"/>
                  </a:lnTo>
                  <a:lnTo>
                    <a:pt x="88" y="48"/>
                  </a:lnTo>
                  <a:lnTo>
                    <a:pt x="88" y="53"/>
                  </a:lnTo>
                  <a:lnTo>
                    <a:pt x="88" y="61"/>
                  </a:lnTo>
                  <a:lnTo>
                    <a:pt x="85" y="68"/>
                  </a:lnTo>
                  <a:lnTo>
                    <a:pt x="81" y="74"/>
                  </a:lnTo>
                  <a:lnTo>
                    <a:pt x="77" y="78"/>
                  </a:lnTo>
                  <a:lnTo>
                    <a:pt x="71" y="84"/>
                  </a:lnTo>
                  <a:lnTo>
                    <a:pt x="71" y="84"/>
                  </a:lnTo>
                  <a:lnTo>
                    <a:pt x="65" y="88"/>
                  </a:lnTo>
                  <a:lnTo>
                    <a:pt x="58" y="90"/>
                  </a:lnTo>
                  <a:lnTo>
                    <a:pt x="51" y="92"/>
                  </a:lnTo>
                  <a:lnTo>
                    <a:pt x="43" y="91"/>
                  </a:lnTo>
                  <a:lnTo>
                    <a:pt x="35" y="89"/>
                  </a:lnTo>
                  <a:lnTo>
                    <a:pt x="27" y="85"/>
                  </a:lnTo>
                  <a:lnTo>
                    <a:pt x="19" y="78"/>
                  </a:lnTo>
                  <a:lnTo>
                    <a:pt x="11" y="70"/>
                  </a:lnTo>
                  <a:lnTo>
                    <a:pt x="11" y="70"/>
                  </a:lnTo>
                  <a:lnTo>
                    <a:pt x="6" y="61"/>
                  </a:lnTo>
                  <a:lnTo>
                    <a:pt x="3" y="53"/>
                  </a:lnTo>
                  <a:lnTo>
                    <a:pt x="1" y="45"/>
                  </a:lnTo>
                  <a:lnTo>
                    <a:pt x="0" y="36"/>
                  </a:lnTo>
                  <a:lnTo>
                    <a:pt x="2" y="29"/>
                  </a:lnTo>
                  <a:lnTo>
                    <a:pt x="5" y="21"/>
                  </a:lnTo>
                  <a:lnTo>
                    <a:pt x="10" y="14"/>
                  </a:lnTo>
                  <a:lnTo>
                    <a:pt x="17" y="8"/>
                  </a:lnTo>
                  <a:lnTo>
                    <a:pt x="17" y="8"/>
                  </a:lnTo>
                  <a:lnTo>
                    <a:pt x="24" y="4"/>
                  </a:lnTo>
                  <a:lnTo>
                    <a:pt x="31" y="1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9" y="1"/>
                  </a:lnTo>
                  <a:lnTo>
                    <a:pt x="55" y="3"/>
                  </a:lnTo>
                  <a:lnTo>
                    <a:pt x="59" y="6"/>
                  </a:lnTo>
                  <a:lnTo>
                    <a:pt x="63" y="10"/>
                  </a:lnTo>
                  <a:lnTo>
                    <a:pt x="54" y="17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58" name="Freeform 434"/>
            <p:cNvSpPr>
              <a:spLocks noEditPoints="1"/>
            </p:cNvSpPr>
            <p:nvPr/>
          </p:nvSpPr>
          <p:spPr bwMode="auto">
            <a:xfrm>
              <a:off x="473" y="2028"/>
              <a:ext cx="26" cy="33"/>
            </a:xfrm>
            <a:custGeom>
              <a:avLst/>
              <a:gdLst/>
              <a:ahLst/>
              <a:cxnLst>
                <a:cxn ang="0">
                  <a:pos x="20" y="68"/>
                </a:cxn>
                <a:cxn ang="0">
                  <a:pos x="25" y="95"/>
                </a:cxn>
                <a:cxn ang="0">
                  <a:pos x="14" y="101"/>
                </a:cxn>
                <a:cxn ang="0">
                  <a:pos x="0" y="7"/>
                </a:cxn>
                <a:cxn ang="0">
                  <a:pos x="12" y="0"/>
                </a:cxn>
                <a:cxn ang="0">
                  <a:pos x="83" y="63"/>
                </a:cxn>
                <a:cxn ang="0">
                  <a:pos x="72" y="69"/>
                </a:cxn>
                <a:cxn ang="0">
                  <a:pos x="51" y="51"/>
                </a:cxn>
                <a:cxn ang="0">
                  <a:pos x="20" y="68"/>
                </a:cxn>
                <a:cxn ang="0">
                  <a:pos x="42" y="43"/>
                </a:cxn>
                <a:cxn ang="0">
                  <a:pos x="12" y="15"/>
                </a:cxn>
                <a:cxn ang="0">
                  <a:pos x="12" y="15"/>
                </a:cxn>
                <a:cxn ang="0">
                  <a:pos x="18" y="57"/>
                </a:cxn>
                <a:cxn ang="0">
                  <a:pos x="42" y="43"/>
                </a:cxn>
              </a:cxnLst>
              <a:rect l="0" t="0" r="r" b="b"/>
              <a:pathLst>
                <a:path w="83" h="101">
                  <a:moveTo>
                    <a:pt x="20" y="68"/>
                  </a:moveTo>
                  <a:lnTo>
                    <a:pt x="25" y="95"/>
                  </a:lnTo>
                  <a:lnTo>
                    <a:pt x="14" y="101"/>
                  </a:lnTo>
                  <a:lnTo>
                    <a:pt x="0" y="7"/>
                  </a:lnTo>
                  <a:lnTo>
                    <a:pt x="12" y="0"/>
                  </a:lnTo>
                  <a:lnTo>
                    <a:pt x="83" y="63"/>
                  </a:lnTo>
                  <a:lnTo>
                    <a:pt x="72" y="69"/>
                  </a:lnTo>
                  <a:lnTo>
                    <a:pt x="51" y="51"/>
                  </a:lnTo>
                  <a:lnTo>
                    <a:pt x="20" y="68"/>
                  </a:lnTo>
                  <a:close/>
                  <a:moveTo>
                    <a:pt x="42" y="43"/>
                  </a:moveTo>
                  <a:lnTo>
                    <a:pt x="12" y="15"/>
                  </a:lnTo>
                  <a:lnTo>
                    <a:pt x="12" y="15"/>
                  </a:lnTo>
                  <a:lnTo>
                    <a:pt x="18" y="57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59" name="Freeform 435"/>
            <p:cNvSpPr>
              <a:spLocks/>
            </p:cNvSpPr>
            <p:nvPr/>
          </p:nvSpPr>
          <p:spPr bwMode="auto">
            <a:xfrm>
              <a:off x="492" y="2011"/>
              <a:ext cx="33" cy="34"/>
            </a:xfrm>
            <a:custGeom>
              <a:avLst/>
              <a:gdLst/>
              <a:ahLst/>
              <a:cxnLst>
                <a:cxn ang="0">
                  <a:pos x="53" y="5"/>
                </a:cxn>
                <a:cxn ang="0">
                  <a:pos x="65" y="0"/>
                </a:cxn>
                <a:cxn ang="0">
                  <a:pos x="101" y="81"/>
                </a:cxn>
                <a:cxn ang="0">
                  <a:pos x="88" y="86"/>
                </a:cxn>
                <a:cxn ang="0">
                  <a:pos x="17" y="39"/>
                </a:cxn>
                <a:cxn ang="0">
                  <a:pos x="17" y="40"/>
                </a:cxn>
                <a:cxn ang="0">
                  <a:pos x="46" y="106"/>
                </a:cxn>
                <a:cxn ang="0">
                  <a:pos x="36" y="110"/>
                </a:cxn>
                <a:cxn ang="0">
                  <a:pos x="0" y="29"/>
                </a:cxn>
                <a:cxn ang="0">
                  <a:pos x="13" y="23"/>
                </a:cxn>
                <a:cxn ang="0">
                  <a:pos x="83" y="70"/>
                </a:cxn>
                <a:cxn ang="0">
                  <a:pos x="83" y="70"/>
                </a:cxn>
                <a:cxn ang="0">
                  <a:pos x="53" y="5"/>
                </a:cxn>
              </a:cxnLst>
              <a:rect l="0" t="0" r="r" b="b"/>
              <a:pathLst>
                <a:path w="101" h="110">
                  <a:moveTo>
                    <a:pt x="53" y="5"/>
                  </a:moveTo>
                  <a:lnTo>
                    <a:pt x="65" y="0"/>
                  </a:lnTo>
                  <a:lnTo>
                    <a:pt x="101" y="81"/>
                  </a:lnTo>
                  <a:lnTo>
                    <a:pt x="88" y="86"/>
                  </a:lnTo>
                  <a:lnTo>
                    <a:pt x="17" y="39"/>
                  </a:lnTo>
                  <a:lnTo>
                    <a:pt x="17" y="40"/>
                  </a:lnTo>
                  <a:lnTo>
                    <a:pt x="46" y="106"/>
                  </a:lnTo>
                  <a:lnTo>
                    <a:pt x="36" y="110"/>
                  </a:lnTo>
                  <a:lnTo>
                    <a:pt x="0" y="29"/>
                  </a:lnTo>
                  <a:lnTo>
                    <a:pt x="13" y="23"/>
                  </a:lnTo>
                  <a:lnTo>
                    <a:pt x="83" y="70"/>
                  </a:lnTo>
                  <a:lnTo>
                    <a:pt x="83" y="70"/>
                  </a:lnTo>
                  <a:lnTo>
                    <a:pt x="53" y="5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60" name="Freeform 436"/>
            <p:cNvSpPr>
              <a:spLocks noEditPoints="1"/>
            </p:cNvSpPr>
            <p:nvPr/>
          </p:nvSpPr>
          <p:spPr bwMode="auto">
            <a:xfrm>
              <a:off x="521" y="2003"/>
              <a:ext cx="29" cy="3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34" y="2"/>
                </a:cxn>
                <a:cxn ang="0">
                  <a:pos x="34" y="2"/>
                </a:cxn>
                <a:cxn ang="0">
                  <a:pos x="42" y="0"/>
                </a:cxn>
                <a:cxn ang="0">
                  <a:pos x="50" y="0"/>
                </a:cxn>
                <a:cxn ang="0">
                  <a:pos x="57" y="2"/>
                </a:cxn>
                <a:cxn ang="0">
                  <a:pos x="64" y="5"/>
                </a:cxn>
                <a:cxn ang="0">
                  <a:pos x="70" y="9"/>
                </a:cxn>
                <a:cxn ang="0">
                  <a:pos x="75" y="15"/>
                </a:cxn>
                <a:cxn ang="0">
                  <a:pos x="79" y="22"/>
                </a:cxn>
                <a:cxn ang="0">
                  <a:pos x="83" y="31"/>
                </a:cxn>
                <a:cxn ang="0">
                  <a:pos x="83" y="31"/>
                </a:cxn>
                <a:cxn ang="0">
                  <a:pos x="85" y="38"/>
                </a:cxn>
                <a:cxn ang="0">
                  <a:pos x="86" y="46"/>
                </a:cxn>
                <a:cxn ang="0">
                  <a:pos x="86" y="54"/>
                </a:cxn>
                <a:cxn ang="0">
                  <a:pos x="85" y="62"/>
                </a:cxn>
                <a:cxn ang="0">
                  <a:pos x="82" y="69"/>
                </a:cxn>
                <a:cxn ang="0">
                  <a:pos x="78" y="76"/>
                </a:cxn>
                <a:cxn ang="0">
                  <a:pos x="75" y="79"/>
                </a:cxn>
                <a:cxn ang="0">
                  <a:pos x="71" y="82"/>
                </a:cxn>
                <a:cxn ang="0">
                  <a:pos x="67" y="84"/>
                </a:cxn>
                <a:cxn ang="0">
                  <a:pos x="62" y="86"/>
                </a:cxn>
                <a:cxn ang="0">
                  <a:pos x="28" y="97"/>
                </a:cxn>
                <a:cxn ang="0">
                  <a:pos x="0" y="13"/>
                </a:cxn>
                <a:cxn ang="0">
                  <a:pos x="36" y="84"/>
                </a:cxn>
                <a:cxn ang="0">
                  <a:pos x="58" y="76"/>
                </a:cxn>
                <a:cxn ang="0">
                  <a:pos x="58" y="76"/>
                </a:cxn>
                <a:cxn ang="0">
                  <a:pos x="63" y="74"/>
                </a:cxn>
                <a:cxn ang="0">
                  <a:pos x="68" y="71"/>
                </a:cxn>
                <a:cxn ang="0">
                  <a:pos x="71" y="67"/>
                </a:cxn>
                <a:cxn ang="0">
                  <a:pos x="73" y="62"/>
                </a:cxn>
                <a:cxn ang="0">
                  <a:pos x="74" y="56"/>
                </a:cxn>
                <a:cxn ang="0">
                  <a:pos x="75" y="50"/>
                </a:cxn>
                <a:cxn ang="0">
                  <a:pos x="74" y="43"/>
                </a:cxn>
                <a:cxn ang="0">
                  <a:pos x="72" y="36"/>
                </a:cxn>
                <a:cxn ang="0">
                  <a:pos x="72" y="36"/>
                </a:cxn>
                <a:cxn ang="0">
                  <a:pos x="69" y="28"/>
                </a:cxn>
                <a:cxn ang="0">
                  <a:pos x="65" y="22"/>
                </a:cxn>
                <a:cxn ang="0">
                  <a:pos x="61" y="18"/>
                </a:cxn>
                <a:cxn ang="0">
                  <a:pos x="57" y="14"/>
                </a:cxn>
                <a:cxn ang="0">
                  <a:pos x="52" y="12"/>
                </a:cxn>
                <a:cxn ang="0">
                  <a:pos x="47" y="11"/>
                </a:cxn>
                <a:cxn ang="0">
                  <a:pos x="42" y="11"/>
                </a:cxn>
                <a:cxn ang="0">
                  <a:pos x="36" y="12"/>
                </a:cxn>
                <a:cxn ang="0">
                  <a:pos x="15" y="19"/>
                </a:cxn>
                <a:cxn ang="0">
                  <a:pos x="36" y="84"/>
                </a:cxn>
              </a:cxnLst>
              <a:rect l="0" t="0" r="r" b="b"/>
              <a:pathLst>
                <a:path w="86" h="97">
                  <a:moveTo>
                    <a:pt x="0" y="13"/>
                  </a:moveTo>
                  <a:lnTo>
                    <a:pt x="34" y="2"/>
                  </a:lnTo>
                  <a:lnTo>
                    <a:pt x="34" y="2"/>
                  </a:lnTo>
                  <a:lnTo>
                    <a:pt x="42" y="0"/>
                  </a:lnTo>
                  <a:lnTo>
                    <a:pt x="50" y="0"/>
                  </a:lnTo>
                  <a:lnTo>
                    <a:pt x="57" y="2"/>
                  </a:lnTo>
                  <a:lnTo>
                    <a:pt x="64" y="5"/>
                  </a:lnTo>
                  <a:lnTo>
                    <a:pt x="70" y="9"/>
                  </a:lnTo>
                  <a:lnTo>
                    <a:pt x="75" y="15"/>
                  </a:lnTo>
                  <a:lnTo>
                    <a:pt x="79" y="22"/>
                  </a:lnTo>
                  <a:lnTo>
                    <a:pt x="83" y="31"/>
                  </a:lnTo>
                  <a:lnTo>
                    <a:pt x="83" y="31"/>
                  </a:lnTo>
                  <a:lnTo>
                    <a:pt x="85" y="38"/>
                  </a:lnTo>
                  <a:lnTo>
                    <a:pt x="86" y="46"/>
                  </a:lnTo>
                  <a:lnTo>
                    <a:pt x="86" y="54"/>
                  </a:lnTo>
                  <a:lnTo>
                    <a:pt x="85" y="62"/>
                  </a:lnTo>
                  <a:lnTo>
                    <a:pt x="82" y="69"/>
                  </a:lnTo>
                  <a:lnTo>
                    <a:pt x="78" y="76"/>
                  </a:lnTo>
                  <a:lnTo>
                    <a:pt x="75" y="79"/>
                  </a:lnTo>
                  <a:lnTo>
                    <a:pt x="71" y="82"/>
                  </a:lnTo>
                  <a:lnTo>
                    <a:pt x="67" y="84"/>
                  </a:lnTo>
                  <a:lnTo>
                    <a:pt x="62" y="86"/>
                  </a:lnTo>
                  <a:lnTo>
                    <a:pt x="28" y="97"/>
                  </a:lnTo>
                  <a:lnTo>
                    <a:pt x="0" y="13"/>
                  </a:lnTo>
                  <a:close/>
                  <a:moveTo>
                    <a:pt x="36" y="84"/>
                  </a:moveTo>
                  <a:lnTo>
                    <a:pt x="58" y="76"/>
                  </a:lnTo>
                  <a:lnTo>
                    <a:pt x="58" y="76"/>
                  </a:lnTo>
                  <a:lnTo>
                    <a:pt x="63" y="74"/>
                  </a:lnTo>
                  <a:lnTo>
                    <a:pt x="68" y="71"/>
                  </a:lnTo>
                  <a:lnTo>
                    <a:pt x="71" y="67"/>
                  </a:lnTo>
                  <a:lnTo>
                    <a:pt x="73" y="62"/>
                  </a:lnTo>
                  <a:lnTo>
                    <a:pt x="74" y="56"/>
                  </a:lnTo>
                  <a:lnTo>
                    <a:pt x="75" y="50"/>
                  </a:lnTo>
                  <a:lnTo>
                    <a:pt x="74" y="43"/>
                  </a:lnTo>
                  <a:lnTo>
                    <a:pt x="72" y="36"/>
                  </a:lnTo>
                  <a:lnTo>
                    <a:pt x="72" y="36"/>
                  </a:lnTo>
                  <a:lnTo>
                    <a:pt x="69" y="28"/>
                  </a:lnTo>
                  <a:lnTo>
                    <a:pt x="65" y="22"/>
                  </a:lnTo>
                  <a:lnTo>
                    <a:pt x="61" y="18"/>
                  </a:lnTo>
                  <a:lnTo>
                    <a:pt x="57" y="14"/>
                  </a:lnTo>
                  <a:lnTo>
                    <a:pt x="52" y="12"/>
                  </a:lnTo>
                  <a:lnTo>
                    <a:pt x="47" y="11"/>
                  </a:lnTo>
                  <a:lnTo>
                    <a:pt x="42" y="11"/>
                  </a:lnTo>
                  <a:lnTo>
                    <a:pt x="36" y="12"/>
                  </a:lnTo>
                  <a:lnTo>
                    <a:pt x="15" y="19"/>
                  </a:lnTo>
                  <a:lnTo>
                    <a:pt x="36" y="84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61" name="Freeform 437"/>
            <p:cNvSpPr>
              <a:spLocks noEditPoints="1"/>
            </p:cNvSpPr>
            <p:nvPr/>
          </p:nvSpPr>
          <p:spPr bwMode="auto">
            <a:xfrm>
              <a:off x="564" y="1993"/>
              <a:ext cx="25" cy="32"/>
            </a:xfrm>
            <a:custGeom>
              <a:avLst/>
              <a:gdLst/>
              <a:ahLst/>
              <a:cxnLst>
                <a:cxn ang="0">
                  <a:pos x="16" y="66"/>
                </a:cxn>
                <a:cxn ang="0">
                  <a:pos x="12" y="93"/>
                </a:cxn>
                <a:cxn ang="0">
                  <a:pos x="0" y="96"/>
                </a:cxn>
                <a:cxn ang="0">
                  <a:pos x="15" y="3"/>
                </a:cxn>
                <a:cxn ang="0">
                  <a:pos x="29" y="0"/>
                </a:cxn>
                <a:cxn ang="0">
                  <a:pos x="77" y="80"/>
                </a:cxn>
                <a:cxn ang="0">
                  <a:pos x="65" y="83"/>
                </a:cxn>
                <a:cxn ang="0">
                  <a:pos x="51" y="59"/>
                </a:cxn>
                <a:cxn ang="0">
                  <a:pos x="16" y="66"/>
                </a:cxn>
                <a:cxn ang="0">
                  <a:pos x="45" y="50"/>
                </a:cxn>
                <a:cxn ang="0">
                  <a:pos x="24" y="14"/>
                </a:cxn>
                <a:cxn ang="0">
                  <a:pos x="24" y="14"/>
                </a:cxn>
                <a:cxn ang="0">
                  <a:pos x="18" y="55"/>
                </a:cxn>
                <a:cxn ang="0">
                  <a:pos x="45" y="50"/>
                </a:cxn>
              </a:cxnLst>
              <a:rect l="0" t="0" r="r" b="b"/>
              <a:pathLst>
                <a:path w="77" h="96">
                  <a:moveTo>
                    <a:pt x="16" y="66"/>
                  </a:moveTo>
                  <a:lnTo>
                    <a:pt x="12" y="93"/>
                  </a:lnTo>
                  <a:lnTo>
                    <a:pt x="0" y="96"/>
                  </a:lnTo>
                  <a:lnTo>
                    <a:pt x="15" y="3"/>
                  </a:lnTo>
                  <a:lnTo>
                    <a:pt x="29" y="0"/>
                  </a:lnTo>
                  <a:lnTo>
                    <a:pt x="77" y="80"/>
                  </a:lnTo>
                  <a:lnTo>
                    <a:pt x="65" y="83"/>
                  </a:lnTo>
                  <a:lnTo>
                    <a:pt x="51" y="59"/>
                  </a:lnTo>
                  <a:lnTo>
                    <a:pt x="16" y="66"/>
                  </a:lnTo>
                  <a:close/>
                  <a:moveTo>
                    <a:pt x="45" y="50"/>
                  </a:moveTo>
                  <a:lnTo>
                    <a:pt x="24" y="14"/>
                  </a:lnTo>
                  <a:lnTo>
                    <a:pt x="24" y="14"/>
                  </a:lnTo>
                  <a:lnTo>
                    <a:pt x="18" y="55"/>
                  </a:lnTo>
                  <a:lnTo>
                    <a:pt x="45" y="5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62" name="Freeform 438"/>
            <p:cNvSpPr>
              <a:spLocks/>
            </p:cNvSpPr>
            <p:nvPr/>
          </p:nvSpPr>
          <p:spPr bwMode="auto">
            <a:xfrm>
              <a:off x="586" y="1988"/>
              <a:ext cx="24" cy="3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71" y="0"/>
                </a:cxn>
                <a:cxn ang="0">
                  <a:pos x="73" y="10"/>
                </a:cxn>
                <a:cxn ang="0">
                  <a:pos x="43" y="14"/>
                </a:cxn>
                <a:cxn ang="0">
                  <a:pos x="52" y="92"/>
                </a:cxn>
                <a:cxn ang="0">
                  <a:pos x="40" y="93"/>
                </a:cxn>
                <a:cxn ang="0">
                  <a:pos x="31" y="16"/>
                </a:cxn>
                <a:cxn ang="0">
                  <a:pos x="1" y="19"/>
                </a:cxn>
                <a:cxn ang="0">
                  <a:pos x="0" y="8"/>
                </a:cxn>
              </a:cxnLst>
              <a:rect l="0" t="0" r="r" b="b"/>
              <a:pathLst>
                <a:path w="73" h="93">
                  <a:moveTo>
                    <a:pt x="0" y="8"/>
                  </a:moveTo>
                  <a:lnTo>
                    <a:pt x="71" y="0"/>
                  </a:lnTo>
                  <a:lnTo>
                    <a:pt x="73" y="10"/>
                  </a:lnTo>
                  <a:lnTo>
                    <a:pt x="43" y="14"/>
                  </a:lnTo>
                  <a:lnTo>
                    <a:pt x="52" y="92"/>
                  </a:lnTo>
                  <a:lnTo>
                    <a:pt x="40" y="93"/>
                  </a:lnTo>
                  <a:lnTo>
                    <a:pt x="31" y="16"/>
                  </a:lnTo>
                  <a:lnTo>
                    <a:pt x="1" y="19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63" name="Freeform 439"/>
            <p:cNvSpPr>
              <a:spLocks/>
            </p:cNvSpPr>
            <p:nvPr/>
          </p:nvSpPr>
          <p:spPr bwMode="auto">
            <a:xfrm>
              <a:off x="615" y="1986"/>
              <a:ext cx="29" cy="30"/>
            </a:xfrm>
            <a:custGeom>
              <a:avLst/>
              <a:gdLst/>
              <a:ahLst/>
              <a:cxnLst>
                <a:cxn ang="0">
                  <a:pos x="74" y="89"/>
                </a:cxn>
                <a:cxn ang="0">
                  <a:pos x="74" y="37"/>
                </a:cxn>
                <a:cxn ang="0">
                  <a:pos x="74" y="37"/>
                </a:cxn>
                <a:cxn ang="0">
                  <a:pos x="73" y="14"/>
                </a:cxn>
                <a:cxn ang="0">
                  <a:pos x="73" y="14"/>
                </a:cxn>
                <a:cxn ang="0">
                  <a:pos x="50" y="90"/>
                </a:cxn>
                <a:cxn ang="0">
                  <a:pos x="38" y="90"/>
                </a:cxn>
                <a:cxn ang="0">
                  <a:pos x="12" y="15"/>
                </a:cxn>
                <a:cxn ang="0">
                  <a:pos x="11" y="15"/>
                </a:cxn>
                <a:cxn ang="0">
                  <a:pos x="11" y="15"/>
                </a:cxn>
                <a:cxn ang="0">
                  <a:pos x="12" y="38"/>
                </a:cxn>
                <a:cxn ang="0">
                  <a:pos x="13" y="90"/>
                </a:cxn>
                <a:cxn ang="0">
                  <a:pos x="1" y="90"/>
                </a:cxn>
                <a:cxn ang="0">
                  <a:pos x="0" y="1"/>
                </a:cxn>
                <a:cxn ang="0">
                  <a:pos x="17" y="1"/>
                </a:cxn>
                <a:cxn ang="0">
                  <a:pos x="44" y="76"/>
                </a:cxn>
                <a:cxn ang="0">
                  <a:pos x="44" y="76"/>
                </a:cxn>
                <a:cxn ang="0">
                  <a:pos x="67" y="0"/>
                </a:cxn>
                <a:cxn ang="0">
                  <a:pos x="84" y="0"/>
                </a:cxn>
                <a:cxn ang="0">
                  <a:pos x="86" y="89"/>
                </a:cxn>
                <a:cxn ang="0">
                  <a:pos x="74" y="89"/>
                </a:cxn>
              </a:cxnLst>
              <a:rect l="0" t="0" r="r" b="b"/>
              <a:pathLst>
                <a:path w="86" h="90">
                  <a:moveTo>
                    <a:pt x="74" y="89"/>
                  </a:moveTo>
                  <a:lnTo>
                    <a:pt x="74" y="37"/>
                  </a:lnTo>
                  <a:lnTo>
                    <a:pt x="74" y="37"/>
                  </a:lnTo>
                  <a:lnTo>
                    <a:pt x="73" y="14"/>
                  </a:lnTo>
                  <a:lnTo>
                    <a:pt x="73" y="14"/>
                  </a:lnTo>
                  <a:lnTo>
                    <a:pt x="50" y="90"/>
                  </a:lnTo>
                  <a:lnTo>
                    <a:pt x="38" y="90"/>
                  </a:lnTo>
                  <a:lnTo>
                    <a:pt x="12" y="15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2" y="38"/>
                  </a:lnTo>
                  <a:lnTo>
                    <a:pt x="13" y="90"/>
                  </a:lnTo>
                  <a:lnTo>
                    <a:pt x="1" y="9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44" y="76"/>
                  </a:lnTo>
                  <a:lnTo>
                    <a:pt x="44" y="76"/>
                  </a:lnTo>
                  <a:lnTo>
                    <a:pt x="67" y="0"/>
                  </a:lnTo>
                  <a:lnTo>
                    <a:pt x="84" y="0"/>
                  </a:lnTo>
                  <a:lnTo>
                    <a:pt x="86" y="89"/>
                  </a:lnTo>
                  <a:lnTo>
                    <a:pt x="74" y="8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64" name="Freeform 440"/>
            <p:cNvSpPr>
              <a:spLocks noEditPoints="1"/>
            </p:cNvSpPr>
            <p:nvPr/>
          </p:nvSpPr>
          <p:spPr bwMode="auto">
            <a:xfrm>
              <a:off x="649" y="1986"/>
              <a:ext cx="29" cy="32"/>
            </a:xfrm>
            <a:custGeom>
              <a:avLst/>
              <a:gdLst/>
              <a:ahLst/>
              <a:cxnLst>
                <a:cxn ang="0">
                  <a:pos x="40" y="94"/>
                </a:cxn>
                <a:cxn ang="0">
                  <a:pos x="28" y="92"/>
                </a:cxn>
                <a:cxn ang="0">
                  <a:pos x="19" y="88"/>
                </a:cxn>
                <a:cxn ang="0">
                  <a:pos x="7" y="75"/>
                </a:cxn>
                <a:cxn ang="0">
                  <a:pos x="1" y="60"/>
                </a:cxn>
                <a:cxn ang="0">
                  <a:pos x="0" y="44"/>
                </a:cxn>
                <a:cxn ang="0">
                  <a:pos x="1" y="37"/>
                </a:cxn>
                <a:cxn ang="0">
                  <a:pos x="7" y="22"/>
                </a:cxn>
                <a:cxn ang="0">
                  <a:pos x="18" y="8"/>
                </a:cxn>
                <a:cxn ang="0">
                  <a:pos x="31" y="2"/>
                </a:cxn>
                <a:cxn ang="0">
                  <a:pos x="42" y="0"/>
                </a:cxn>
                <a:cxn ang="0">
                  <a:pos x="48" y="1"/>
                </a:cxn>
                <a:cxn ang="0">
                  <a:pos x="59" y="3"/>
                </a:cxn>
                <a:cxn ang="0">
                  <a:pos x="68" y="7"/>
                </a:cxn>
                <a:cxn ang="0">
                  <a:pos x="81" y="21"/>
                </a:cxn>
                <a:cxn ang="0">
                  <a:pos x="86" y="36"/>
                </a:cxn>
                <a:cxn ang="0">
                  <a:pos x="87" y="52"/>
                </a:cxn>
                <a:cxn ang="0">
                  <a:pos x="86" y="59"/>
                </a:cxn>
                <a:cxn ang="0">
                  <a:pos x="80" y="74"/>
                </a:cxn>
                <a:cxn ang="0">
                  <a:pos x="69" y="87"/>
                </a:cxn>
                <a:cxn ang="0">
                  <a:pos x="56" y="93"/>
                </a:cxn>
                <a:cxn ang="0">
                  <a:pos x="46" y="94"/>
                </a:cxn>
                <a:cxn ang="0">
                  <a:pos x="40" y="94"/>
                </a:cxn>
                <a:cxn ang="0">
                  <a:pos x="47" y="11"/>
                </a:cxn>
                <a:cxn ang="0">
                  <a:pos x="33" y="13"/>
                </a:cxn>
                <a:cxn ang="0">
                  <a:pos x="23" y="20"/>
                </a:cxn>
                <a:cxn ang="0">
                  <a:pos x="16" y="31"/>
                </a:cxn>
                <a:cxn ang="0">
                  <a:pos x="12" y="45"/>
                </a:cxn>
                <a:cxn ang="0">
                  <a:pos x="12" y="53"/>
                </a:cxn>
                <a:cxn ang="0">
                  <a:pos x="15" y="66"/>
                </a:cxn>
                <a:cxn ang="0">
                  <a:pos x="22" y="76"/>
                </a:cxn>
                <a:cxn ang="0">
                  <a:pos x="33" y="82"/>
                </a:cxn>
                <a:cxn ang="0">
                  <a:pos x="41" y="84"/>
                </a:cxn>
                <a:cxn ang="0">
                  <a:pos x="54" y="82"/>
                </a:cxn>
                <a:cxn ang="0">
                  <a:pos x="64" y="76"/>
                </a:cxn>
                <a:cxn ang="0">
                  <a:pos x="71" y="65"/>
                </a:cxn>
                <a:cxn ang="0">
                  <a:pos x="75" y="51"/>
                </a:cxn>
                <a:cxn ang="0">
                  <a:pos x="75" y="43"/>
                </a:cxn>
                <a:cxn ang="0">
                  <a:pos x="72" y="30"/>
                </a:cxn>
                <a:cxn ang="0">
                  <a:pos x="65" y="20"/>
                </a:cxn>
                <a:cxn ang="0">
                  <a:pos x="54" y="12"/>
                </a:cxn>
                <a:cxn ang="0">
                  <a:pos x="47" y="11"/>
                </a:cxn>
              </a:cxnLst>
              <a:rect l="0" t="0" r="r" b="b"/>
              <a:pathLst>
                <a:path w="87" h="94">
                  <a:moveTo>
                    <a:pt x="40" y="94"/>
                  </a:moveTo>
                  <a:lnTo>
                    <a:pt x="40" y="94"/>
                  </a:lnTo>
                  <a:lnTo>
                    <a:pt x="33" y="93"/>
                  </a:lnTo>
                  <a:lnTo>
                    <a:pt x="28" y="92"/>
                  </a:lnTo>
                  <a:lnTo>
                    <a:pt x="23" y="90"/>
                  </a:lnTo>
                  <a:lnTo>
                    <a:pt x="19" y="88"/>
                  </a:lnTo>
                  <a:lnTo>
                    <a:pt x="12" y="82"/>
                  </a:lnTo>
                  <a:lnTo>
                    <a:pt x="7" y="75"/>
                  </a:lnTo>
                  <a:lnTo>
                    <a:pt x="3" y="68"/>
                  </a:lnTo>
                  <a:lnTo>
                    <a:pt x="1" y="60"/>
                  </a:lnTo>
                  <a:lnTo>
                    <a:pt x="0" y="52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" y="37"/>
                  </a:lnTo>
                  <a:lnTo>
                    <a:pt x="4" y="29"/>
                  </a:lnTo>
                  <a:lnTo>
                    <a:pt x="7" y="22"/>
                  </a:lnTo>
                  <a:lnTo>
                    <a:pt x="12" y="14"/>
                  </a:lnTo>
                  <a:lnTo>
                    <a:pt x="18" y="8"/>
                  </a:lnTo>
                  <a:lnTo>
                    <a:pt x="26" y="3"/>
                  </a:lnTo>
                  <a:lnTo>
                    <a:pt x="31" y="2"/>
                  </a:lnTo>
                  <a:lnTo>
                    <a:pt x="37" y="1"/>
                  </a:lnTo>
                  <a:lnTo>
                    <a:pt x="42" y="0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54" y="1"/>
                  </a:lnTo>
                  <a:lnTo>
                    <a:pt x="59" y="3"/>
                  </a:lnTo>
                  <a:lnTo>
                    <a:pt x="64" y="5"/>
                  </a:lnTo>
                  <a:lnTo>
                    <a:pt x="68" y="7"/>
                  </a:lnTo>
                  <a:lnTo>
                    <a:pt x="75" y="13"/>
                  </a:lnTo>
                  <a:lnTo>
                    <a:pt x="81" y="21"/>
                  </a:lnTo>
                  <a:lnTo>
                    <a:pt x="84" y="28"/>
                  </a:lnTo>
                  <a:lnTo>
                    <a:pt x="86" y="36"/>
                  </a:lnTo>
                  <a:lnTo>
                    <a:pt x="87" y="44"/>
                  </a:lnTo>
                  <a:lnTo>
                    <a:pt x="87" y="52"/>
                  </a:lnTo>
                  <a:lnTo>
                    <a:pt x="87" y="52"/>
                  </a:lnTo>
                  <a:lnTo>
                    <a:pt x="86" y="59"/>
                  </a:lnTo>
                  <a:lnTo>
                    <a:pt x="84" y="67"/>
                  </a:lnTo>
                  <a:lnTo>
                    <a:pt x="80" y="74"/>
                  </a:lnTo>
                  <a:lnTo>
                    <a:pt x="75" y="81"/>
                  </a:lnTo>
                  <a:lnTo>
                    <a:pt x="69" y="87"/>
                  </a:lnTo>
                  <a:lnTo>
                    <a:pt x="61" y="92"/>
                  </a:lnTo>
                  <a:lnTo>
                    <a:pt x="56" y="93"/>
                  </a:lnTo>
                  <a:lnTo>
                    <a:pt x="51" y="94"/>
                  </a:lnTo>
                  <a:lnTo>
                    <a:pt x="46" y="94"/>
                  </a:lnTo>
                  <a:lnTo>
                    <a:pt x="40" y="94"/>
                  </a:lnTo>
                  <a:lnTo>
                    <a:pt x="40" y="94"/>
                  </a:lnTo>
                  <a:close/>
                  <a:moveTo>
                    <a:pt x="47" y="11"/>
                  </a:moveTo>
                  <a:lnTo>
                    <a:pt x="47" y="11"/>
                  </a:lnTo>
                  <a:lnTo>
                    <a:pt x="40" y="11"/>
                  </a:lnTo>
                  <a:lnTo>
                    <a:pt x="33" y="13"/>
                  </a:lnTo>
                  <a:lnTo>
                    <a:pt x="28" y="15"/>
                  </a:lnTo>
                  <a:lnTo>
                    <a:pt x="23" y="20"/>
                  </a:lnTo>
                  <a:lnTo>
                    <a:pt x="19" y="25"/>
                  </a:lnTo>
                  <a:lnTo>
                    <a:pt x="16" y="31"/>
                  </a:lnTo>
                  <a:lnTo>
                    <a:pt x="14" y="38"/>
                  </a:lnTo>
                  <a:lnTo>
                    <a:pt x="12" y="45"/>
                  </a:lnTo>
                  <a:lnTo>
                    <a:pt x="12" y="45"/>
                  </a:lnTo>
                  <a:lnTo>
                    <a:pt x="12" y="53"/>
                  </a:lnTo>
                  <a:lnTo>
                    <a:pt x="13" y="60"/>
                  </a:lnTo>
                  <a:lnTo>
                    <a:pt x="15" y="66"/>
                  </a:lnTo>
                  <a:lnTo>
                    <a:pt x="18" y="72"/>
                  </a:lnTo>
                  <a:lnTo>
                    <a:pt x="22" y="76"/>
                  </a:lnTo>
                  <a:lnTo>
                    <a:pt x="27" y="80"/>
                  </a:lnTo>
                  <a:lnTo>
                    <a:pt x="33" y="82"/>
                  </a:lnTo>
                  <a:lnTo>
                    <a:pt x="41" y="84"/>
                  </a:lnTo>
                  <a:lnTo>
                    <a:pt x="41" y="84"/>
                  </a:lnTo>
                  <a:lnTo>
                    <a:pt x="48" y="84"/>
                  </a:lnTo>
                  <a:lnTo>
                    <a:pt x="54" y="82"/>
                  </a:lnTo>
                  <a:lnTo>
                    <a:pt x="60" y="79"/>
                  </a:lnTo>
                  <a:lnTo>
                    <a:pt x="64" y="76"/>
                  </a:lnTo>
                  <a:lnTo>
                    <a:pt x="68" y="71"/>
                  </a:lnTo>
                  <a:lnTo>
                    <a:pt x="71" y="65"/>
                  </a:lnTo>
                  <a:lnTo>
                    <a:pt x="74" y="58"/>
                  </a:lnTo>
                  <a:lnTo>
                    <a:pt x="75" y="51"/>
                  </a:lnTo>
                  <a:lnTo>
                    <a:pt x="75" y="51"/>
                  </a:lnTo>
                  <a:lnTo>
                    <a:pt x="75" y="43"/>
                  </a:lnTo>
                  <a:lnTo>
                    <a:pt x="74" y="36"/>
                  </a:lnTo>
                  <a:lnTo>
                    <a:pt x="72" y="30"/>
                  </a:lnTo>
                  <a:lnTo>
                    <a:pt x="69" y="24"/>
                  </a:lnTo>
                  <a:lnTo>
                    <a:pt x="65" y="20"/>
                  </a:lnTo>
                  <a:lnTo>
                    <a:pt x="60" y="15"/>
                  </a:lnTo>
                  <a:lnTo>
                    <a:pt x="54" y="12"/>
                  </a:lnTo>
                  <a:lnTo>
                    <a:pt x="47" y="11"/>
                  </a:lnTo>
                  <a:lnTo>
                    <a:pt x="47" y="11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65" name="Freeform 441"/>
            <p:cNvSpPr>
              <a:spLocks/>
            </p:cNvSpPr>
            <p:nvPr/>
          </p:nvSpPr>
          <p:spPr bwMode="auto">
            <a:xfrm>
              <a:off x="680" y="1992"/>
              <a:ext cx="25" cy="33"/>
            </a:xfrm>
            <a:custGeom>
              <a:avLst/>
              <a:gdLst/>
              <a:ahLst/>
              <a:cxnLst>
                <a:cxn ang="0">
                  <a:pos x="62" y="34"/>
                </a:cxn>
                <a:cxn ang="0">
                  <a:pos x="62" y="25"/>
                </a:cxn>
                <a:cxn ang="0">
                  <a:pos x="58" y="19"/>
                </a:cxn>
                <a:cxn ang="0">
                  <a:pos x="51" y="15"/>
                </a:cxn>
                <a:cxn ang="0">
                  <a:pos x="44" y="12"/>
                </a:cxn>
                <a:cxn ang="0">
                  <a:pos x="31" y="13"/>
                </a:cxn>
                <a:cxn ang="0">
                  <a:pos x="25" y="16"/>
                </a:cxn>
                <a:cxn ang="0">
                  <a:pos x="21" y="24"/>
                </a:cxn>
                <a:cxn ang="0">
                  <a:pos x="21" y="29"/>
                </a:cxn>
                <a:cxn ang="0">
                  <a:pos x="26" y="35"/>
                </a:cxn>
                <a:cxn ang="0">
                  <a:pos x="53" y="47"/>
                </a:cxn>
                <a:cxn ang="0">
                  <a:pos x="61" y="51"/>
                </a:cxn>
                <a:cxn ang="0">
                  <a:pos x="66" y="57"/>
                </a:cxn>
                <a:cxn ang="0">
                  <a:pos x="69" y="65"/>
                </a:cxn>
                <a:cxn ang="0">
                  <a:pos x="69" y="74"/>
                </a:cxn>
                <a:cxn ang="0">
                  <a:pos x="67" y="81"/>
                </a:cxn>
                <a:cxn ang="0">
                  <a:pos x="59" y="90"/>
                </a:cxn>
                <a:cxn ang="0">
                  <a:pos x="48" y="94"/>
                </a:cxn>
                <a:cxn ang="0">
                  <a:pos x="36" y="95"/>
                </a:cxn>
                <a:cxn ang="0">
                  <a:pos x="30" y="94"/>
                </a:cxn>
                <a:cxn ang="0">
                  <a:pos x="13" y="88"/>
                </a:cxn>
                <a:cxn ang="0">
                  <a:pos x="5" y="81"/>
                </a:cxn>
                <a:cxn ang="0">
                  <a:pos x="2" y="75"/>
                </a:cxn>
                <a:cxn ang="0">
                  <a:pos x="0" y="63"/>
                </a:cxn>
                <a:cxn ang="0">
                  <a:pos x="11" y="59"/>
                </a:cxn>
                <a:cxn ang="0">
                  <a:pos x="11" y="65"/>
                </a:cxn>
                <a:cxn ang="0">
                  <a:pos x="14" y="73"/>
                </a:cxn>
                <a:cxn ang="0">
                  <a:pos x="20" y="79"/>
                </a:cxn>
                <a:cxn ang="0">
                  <a:pos x="32" y="84"/>
                </a:cxn>
                <a:cxn ang="0">
                  <a:pos x="39" y="85"/>
                </a:cxn>
                <a:cxn ang="0">
                  <a:pos x="50" y="83"/>
                </a:cxn>
                <a:cxn ang="0">
                  <a:pos x="56" y="78"/>
                </a:cxn>
                <a:cxn ang="0">
                  <a:pos x="57" y="73"/>
                </a:cxn>
                <a:cxn ang="0">
                  <a:pos x="56" y="65"/>
                </a:cxn>
                <a:cxn ang="0">
                  <a:pos x="50" y="59"/>
                </a:cxn>
                <a:cxn ang="0">
                  <a:pos x="24" y="47"/>
                </a:cxn>
                <a:cxn ang="0">
                  <a:pos x="19" y="45"/>
                </a:cxn>
                <a:cxn ang="0">
                  <a:pos x="12" y="37"/>
                </a:cxn>
                <a:cxn ang="0">
                  <a:pos x="9" y="29"/>
                </a:cxn>
                <a:cxn ang="0">
                  <a:pos x="10" y="23"/>
                </a:cxn>
                <a:cxn ang="0">
                  <a:pos x="13" y="14"/>
                </a:cxn>
                <a:cxn ang="0">
                  <a:pos x="20" y="6"/>
                </a:cxn>
                <a:cxn ang="0">
                  <a:pos x="31" y="1"/>
                </a:cxn>
                <a:cxn ang="0">
                  <a:pos x="45" y="1"/>
                </a:cxn>
                <a:cxn ang="0">
                  <a:pos x="55" y="4"/>
                </a:cxn>
                <a:cxn ang="0">
                  <a:pos x="67" y="13"/>
                </a:cxn>
                <a:cxn ang="0">
                  <a:pos x="73" y="23"/>
                </a:cxn>
                <a:cxn ang="0">
                  <a:pos x="73" y="36"/>
                </a:cxn>
              </a:cxnLst>
              <a:rect l="0" t="0" r="r" b="b"/>
              <a:pathLst>
                <a:path w="74" h="95">
                  <a:moveTo>
                    <a:pt x="62" y="34"/>
                  </a:moveTo>
                  <a:lnTo>
                    <a:pt x="62" y="34"/>
                  </a:lnTo>
                  <a:lnTo>
                    <a:pt x="62" y="29"/>
                  </a:lnTo>
                  <a:lnTo>
                    <a:pt x="62" y="25"/>
                  </a:lnTo>
                  <a:lnTo>
                    <a:pt x="60" y="22"/>
                  </a:lnTo>
                  <a:lnTo>
                    <a:pt x="58" y="19"/>
                  </a:lnTo>
                  <a:lnTo>
                    <a:pt x="55" y="16"/>
                  </a:lnTo>
                  <a:lnTo>
                    <a:pt x="51" y="15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38" y="12"/>
                  </a:lnTo>
                  <a:lnTo>
                    <a:pt x="31" y="13"/>
                  </a:lnTo>
                  <a:lnTo>
                    <a:pt x="28" y="14"/>
                  </a:lnTo>
                  <a:lnTo>
                    <a:pt x="25" y="16"/>
                  </a:lnTo>
                  <a:lnTo>
                    <a:pt x="23" y="20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9"/>
                  </a:lnTo>
                  <a:lnTo>
                    <a:pt x="23" y="32"/>
                  </a:lnTo>
                  <a:lnTo>
                    <a:pt x="26" y="35"/>
                  </a:lnTo>
                  <a:lnTo>
                    <a:pt x="30" y="37"/>
                  </a:lnTo>
                  <a:lnTo>
                    <a:pt x="53" y="47"/>
                  </a:lnTo>
                  <a:lnTo>
                    <a:pt x="53" y="47"/>
                  </a:lnTo>
                  <a:lnTo>
                    <a:pt x="61" y="51"/>
                  </a:lnTo>
                  <a:lnTo>
                    <a:pt x="64" y="54"/>
                  </a:lnTo>
                  <a:lnTo>
                    <a:pt x="66" y="57"/>
                  </a:lnTo>
                  <a:lnTo>
                    <a:pt x="68" y="61"/>
                  </a:lnTo>
                  <a:lnTo>
                    <a:pt x="69" y="65"/>
                  </a:lnTo>
                  <a:lnTo>
                    <a:pt x="69" y="69"/>
                  </a:lnTo>
                  <a:lnTo>
                    <a:pt x="69" y="74"/>
                  </a:lnTo>
                  <a:lnTo>
                    <a:pt x="69" y="74"/>
                  </a:lnTo>
                  <a:lnTo>
                    <a:pt x="67" y="81"/>
                  </a:lnTo>
                  <a:lnTo>
                    <a:pt x="63" y="86"/>
                  </a:lnTo>
                  <a:lnTo>
                    <a:pt x="59" y="90"/>
                  </a:lnTo>
                  <a:lnTo>
                    <a:pt x="53" y="93"/>
                  </a:lnTo>
                  <a:lnTo>
                    <a:pt x="48" y="94"/>
                  </a:lnTo>
                  <a:lnTo>
                    <a:pt x="42" y="95"/>
                  </a:lnTo>
                  <a:lnTo>
                    <a:pt x="36" y="95"/>
                  </a:lnTo>
                  <a:lnTo>
                    <a:pt x="30" y="94"/>
                  </a:lnTo>
                  <a:lnTo>
                    <a:pt x="30" y="94"/>
                  </a:lnTo>
                  <a:lnTo>
                    <a:pt x="20" y="91"/>
                  </a:lnTo>
                  <a:lnTo>
                    <a:pt x="13" y="88"/>
                  </a:lnTo>
                  <a:lnTo>
                    <a:pt x="8" y="84"/>
                  </a:lnTo>
                  <a:lnTo>
                    <a:pt x="5" y="81"/>
                  </a:lnTo>
                  <a:lnTo>
                    <a:pt x="5" y="81"/>
                  </a:lnTo>
                  <a:lnTo>
                    <a:pt x="2" y="75"/>
                  </a:lnTo>
                  <a:lnTo>
                    <a:pt x="0" y="69"/>
                  </a:lnTo>
                  <a:lnTo>
                    <a:pt x="0" y="63"/>
                  </a:lnTo>
                  <a:lnTo>
                    <a:pt x="0" y="57"/>
                  </a:lnTo>
                  <a:lnTo>
                    <a:pt x="11" y="59"/>
                  </a:lnTo>
                  <a:lnTo>
                    <a:pt x="11" y="59"/>
                  </a:lnTo>
                  <a:lnTo>
                    <a:pt x="11" y="65"/>
                  </a:lnTo>
                  <a:lnTo>
                    <a:pt x="12" y="69"/>
                  </a:lnTo>
                  <a:lnTo>
                    <a:pt x="14" y="73"/>
                  </a:lnTo>
                  <a:lnTo>
                    <a:pt x="16" y="77"/>
                  </a:lnTo>
                  <a:lnTo>
                    <a:pt x="20" y="79"/>
                  </a:lnTo>
                  <a:lnTo>
                    <a:pt x="23" y="81"/>
                  </a:lnTo>
                  <a:lnTo>
                    <a:pt x="32" y="84"/>
                  </a:lnTo>
                  <a:lnTo>
                    <a:pt x="32" y="84"/>
                  </a:lnTo>
                  <a:lnTo>
                    <a:pt x="39" y="85"/>
                  </a:lnTo>
                  <a:lnTo>
                    <a:pt x="47" y="84"/>
                  </a:lnTo>
                  <a:lnTo>
                    <a:pt x="50" y="83"/>
                  </a:lnTo>
                  <a:lnTo>
                    <a:pt x="53" y="81"/>
                  </a:lnTo>
                  <a:lnTo>
                    <a:pt x="56" y="78"/>
                  </a:lnTo>
                  <a:lnTo>
                    <a:pt x="57" y="73"/>
                  </a:lnTo>
                  <a:lnTo>
                    <a:pt x="57" y="73"/>
                  </a:lnTo>
                  <a:lnTo>
                    <a:pt x="57" y="68"/>
                  </a:lnTo>
                  <a:lnTo>
                    <a:pt x="56" y="65"/>
                  </a:lnTo>
                  <a:lnTo>
                    <a:pt x="55" y="63"/>
                  </a:lnTo>
                  <a:lnTo>
                    <a:pt x="50" y="59"/>
                  </a:lnTo>
                  <a:lnTo>
                    <a:pt x="41" y="55"/>
                  </a:lnTo>
                  <a:lnTo>
                    <a:pt x="24" y="47"/>
                  </a:lnTo>
                  <a:lnTo>
                    <a:pt x="24" y="47"/>
                  </a:lnTo>
                  <a:lnTo>
                    <a:pt x="19" y="45"/>
                  </a:lnTo>
                  <a:lnTo>
                    <a:pt x="14" y="40"/>
                  </a:lnTo>
                  <a:lnTo>
                    <a:pt x="12" y="37"/>
                  </a:lnTo>
                  <a:lnTo>
                    <a:pt x="10" y="33"/>
                  </a:lnTo>
                  <a:lnTo>
                    <a:pt x="9" y="29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1" y="18"/>
                  </a:lnTo>
                  <a:lnTo>
                    <a:pt x="13" y="14"/>
                  </a:lnTo>
                  <a:lnTo>
                    <a:pt x="16" y="10"/>
                  </a:lnTo>
                  <a:lnTo>
                    <a:pt x="20" y="6"/>
                  </a:lnTo>
                  <a:lnTo>
                    <a:pt x="25" y="3"/>
                  </a:lnTo>
                  <a:lnTo>
                    <a:pt x="31" y="1"/>
                  </a:lnTo>
                  <a:lnTo>
                    <a:pt x="37" y="0"/>
                  </a:lnTo>
                  <a:lnTo>
                    <a:pt x="45" y="1"/>
                  </a:lnTo>
                  <a:lnTo>
                    <a:pt x="45" y="1"/>
                  </a:lnTo>
                  <a:lnTo>
                    <a:pt x="55" y="4"/>
                  </a:lnTo>
                  <a:lnTo>
                    <a:pt x="62" y="8"/>
                  </a:lnTo>
                  <a:lnTo>
                    <a:pt x="67" y="13"/>
                  </a:lnTo>
                  <a:lnTo>
                    <a:pt x="71" y="18"/>
                  </a:lnTo>
                  <a:lnTo>
                    <a:pt x="73" y="23"/>
                  </a:lnTo>
                  <a:lnTo>
                    <a:pt x="74" y="28"/>
                  </a:lnTo>
                  <a:lnTo>
                    <a:pt x="73" y="36"/>
                  </a:lnTo>
                  <a:lnTo>
                    <a:pt x="62" y="34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66" name="Freeform 442"/>
            <p:cNvSpPr>
              <a:spLocks noEditPoints="1"/>
            </p:cNvSpPr>
            <p:nvPr/>
          </p:nvSpPr>
          <p:spPr bwMode="auto">
            <a:xfrm>
              <a:off x="706" y="1996"/>
              <a:ext cx="28" cy="30"/>
            </a:xfrm>
            <a:custGeom>
              <a:avLst/>
              <a:gdLst/>
              <a:ahLst/>
              <a:cxnLst>
                <a:cxn ang="0">
                  <a:pos x="11" y="88"/>
                </a:cxn>
                <a:cxn ang="0">
                  <a:pos x="0" y="85"/>
                </a:cxn>
                <a:cxn ang="0">
                  <a:pos x="24" y="0"/>
                </a:cxn>
                <a:cxn ang="0">
                  <a:pos x="63" y="11"/>
                </a:cxn>
                <a:cxn ang="0">
                  <a:pos x="63" y="11"/>
                </a:cxn>
                <a:cxn ang="0">
                  <a:pos x="68" y="13"/>
                </a:cxn>
                <a:cxn ang="0">
                  <a:pos x="73" y="16"/>
                </a:cxn>
                <a:cxn ang="0">
                  <a:pos x="77" y="19"/>
                </a:cxn>
                <a:cxn ang="0">
                  <a:pos x="79" y="23"/>
                </a:cxn>
                <a:cxn ang="0">
                  <a:pos x="81" y="27"/>
                </a:cxn>
                <a:cxn ang="0">
                  <a:pos x="82" y="32"/>
                </a:cxn>
                <a:cxn ang="0">
                  <a:pos x="82" y="37"/>
                </a:cxn>
                <a:cxn ang="0">
                  <a:pos x="81" y="42"/>
                </a:cxn>
                <a:cxn ang="0">
                  <a:pos x="81" y="42"/>
                </a:cxn>
                <a:cxn ang="0">
                  <a:pos x="80" y="46"/>
                </a:cxn>
                <a:cxn ang="0">
                  <a:pos x="77" y="50"/>
                </a:cxn>
                <a:cxn ang="0">
                  <a:pos x="75" y="54"/>
                </a:cxn>
                <a:cxn ang="0">
                  <a:pos x="71" y="57"/>
                </a:cxn>
                <a:cxn ang="0">
                  <a:pos x="66" y="60"/>
                </a:cxn>
                <a:cxn ang="0">
                  <a:pos x="61" y="61"/>
                </a:cxn>
                <a:cxn ang="0">
                  <a:pos x="56" y="61"/>
                </a:cxn>
                <a:cxn ang="0">
                  <a:pos x="49" y="60"/>
                </a:cxn>
                <a:cxn ang="0">
                  <a:pos x="22" y="52"/>
                </a:cxn>
                <a:cxn ang="0">
                  <a:pos x="11" y="88"/>
                </a:cxn>
                <a:cxn ang="0">
                  <a:pos x="25" y="43"/>
                </a:cxn>
                <a:cxn ang="0">
                  <a:pos x="48" y="49"/>
                </a:cxn>
                <a:cxn ang="0">
                  <a:pos x="48" y="49"/>
                </a:cxn>
                <a:cxn ang="0">
                  <a:pos x="55" y="50"/>
                </a:cxn>
                <a:cxn ang="0">
                  <a:pos x="58" y="50"/>
                </a:cxn>
                <a:cxn ang="0">
                  <a:pos x="61" y="49"/>
                </a:cxn>
                <a:cxn ang="0">
                  <a:pos x="64" y="48"/>
                </a:cxn>
                <a:cxn ang="0">
                  <a:pos x="66" y="45"/>
                </a:cxn>
                <a:cxn ang="0">
                  <a:pos x="68" y="42"/>
                </a:cxn>
                <a:cxn ang="0">
                  <a:pos x="69" y="39"/>
                </a:cxn>
                <a:cxn ang="0">
                  <a:pos x="69" y="39"/>
                </a:cxn>
                <a:cxn ang="0">
                  <a:pos x="70" y="35"/>
                </a:cxn>
                <a:cxn ang="0">
                  <a:pos x="70" y="31"/>
                </a:cxn>
                <a:cxn ang="0">
                  <a:pos x="69" y="29"/>
                </a:cxn>
                <a:cxn ang="0">
                  <a:pos x="68" y="26"/>
                </a:cxn>
                <a:cxn ang="0">
                  <a:pos x="66" y="24"/>
                </a:cxn>
                <a:cxn ang="0">
                  <a:pos x="63" y="22"/>
                </a:cxn>
                <a:cxn ang="0">
                  <a:pos x="57" y="20"/>
                </a:cxn>
                <a:cxn ang="0">
                  <a:pos x="33" y="13"/>
                </a:cxn>
                <a:cxn ang="0">
                  <a:pos x="25" y="43"/>
                </a:cxn>
              </a:cxnLst>
              <a:rect l="0" t="0" r="r" b="b"/>
              <a:pathLst>
                <a:path w="82" h="88">
                  <a:moveTo>
                    <a:pt x="11" y="88"/>
                  </a:moveTo>
                  <a:lnTo>
                    <a:pt x="0" y="85"/>
                  </a:lnTo>
                  <a:lnTo>
                    <a:pt x="24" y="0"/>
                  </a:lnTo>
                  <a:lnTo>
                    <a:pt x="63" y="11"/>
                  </a:lnTo>
                  <a:lnTo>
                    <a:pt x="63" y="11"/>
                  </a:lnTo>
                  <a:lnTo>
                    <a:pt x="68" y="13"/>
                  </a:lnTo>
                  <a:lnTo>
                    <a:pt x="73" y="16"/>
                  </a:lnTo>
                  <a:lnTo>
                    <a:pt x="77" y="19"/>
                  </a:lnTo>
                  <a:lnTo>
                    <a:pt x="79" y="23"/>
                  </a:lnTo>
                  <a:lnTo>
                    <a:pt x="81" y="27"/>
                  </a:lnTo>
                  <a:lnTo>
                    <a:pt x="82" y="32"/>
                  </a:lnTo>
                  <a:lnTo>
                    <a:pt x="82" y="37"/>
                  </a:lnTo>
                  <a:lnTo>
                    <a:pt x="81" y="42"/>
                  </a:lnTo>
                  <a:lnTo>
                    <a:pt x="81" y="42"/>
                  </a:lnTo>
                  <a:lnTo>
                    <a:pt x="80" y="46"/>
                  </a:lnTo>
                  <a:lnTo>
                    <a:pt x="77" y="50"/>
                  </a:lnTo>
                  <a:lnTo>
                    <a:pt x="75" y="54"/>
                  </a:lnTo>
                  <a:lnTo>
                    <a:pt x="71" y="57"/>
                  </a:lnTo>
                  <a:lnTo>
                    <a:pt x="66" y="60"/>
                  </a:lnTo>
                  <a:lnTo>
                    <a:pt x="61" y="61"/>
                  </a:lnTo>
                  <a:lnTo>
                    <a:pt x="56" y="61"/>
                  </a:lnTo>
                  <a:lnTo>
                    <a:pt x="49" y="60"/>
                  </a:lnTo>
                  <a:lnTo>
                    <a:pt x="22" y="52"/>
                  </a:lnTo>
                  <a:lnTo>
                    <a:pt x="11" y="88"/>
                  </a:lnTo>
                  <a:close/>
                  <a:moveTo>
                    <a:pt x="25" y="43"/>
                  </a:moveTo>
                  <a:lnTo>
                    <a:pt x="48" y="49"/>
                  </a:lnTo>
                  <a:lnTo>
                    <a:pt x="48" y="49"/>
                  </a:lnTo>
                  <a:lnTo>
                    <a:pt x="55" y="50"/>
                  </a:lnTo>
                  <a:lnTo>
                    <a:pt x="58" y="50"/>
                  </a:lnTo>
                  <a:lnTo>
                    <a:pt x="61" y="49"/>
                  </a:lnTo>
                  <a:lnTo>
                    <a:pt x="64" y="48"/>
                  </a:lnTo>
                  <a:lnTo>
                    <a:pt x="66" y="45"/>
                  </a:lnTo>
                  <a:lnTo>
                    <a:pt x="68" y="42"/>
                  </a:lnTo>
                  <a:lnTo>
                    <a:pt x="69" y="39"/>
                  </a:lnTo>
                  <a:lnTo>
                    <a:pt x="69" y="39"/>
                  </a:lnTo>
                  <a:lnTo>
                    <a:pt x="70" y="35"/>
                  </a:lnTo>
                  <a:lnTo>
                    <a:pt x="70" y="31"/>
                  </a:lnTo>
                  <a:lnTo>
                    <a:pt x="69" y="29"/>
                  </a:lnTo>
                  <a:lnTo>
                    <a:pt x="68" y="26"/>
                  </a:lnTo>
                  <a:lnTo>
                    <a:pt x="66" y="24"/>
                  </a:lnTo>
                  <a:lnTo>
                    <a:pt x="63" y="22"/>
                  </a:lnTo>
                  <a:lnTo>
                    <a:pt x="57" y="20"/>
                  </a:lnTo>
                  <a:lnTo>
                    <a:pt x="33" y="13"/>
                  </a:lnTo>
                  <a:lnTo>
                    <a:pt x="25" y="4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67" name="Freeform 443"/>
            <p:cNvSpPr>
              <a:spLocks/>
            </p:cNvSpPr>
            <p:nvPr/>
          </p:nvSpPr>
          <p:spPr bwMode="auto">
            <a:xfrm>
              <a:off x="731" y="2003"/>
              <a:ext cx="33" cy="37"/>
            </a:xfrm>
            <a:custGeom>
              <a:avLst/>
              <a:gdLst/>
              <a:ahLst/>
              <a:cxnLst>
                <a:cxn ang="0">
                  <a:pos x="87" y="21"/>
                </a:cxn>
                <a:cxn ang="0">
                  <a:pos x="98" y="25"/>
                </a:cxn>
                <a:cxn ang="0">
                  <a:pos x="66" y="107"/>
                </a:cxn>
                <a:cxn ang="0">
                  <a:pos x="54" y="103"/>
                </a:cxn>
                <a:cxn ang="0">
                  <a:pos x="69" y="65"/>
                </a:cxn>
                <a:cxn ang="0">
                  <a:pos x="26" y="48"/>
                </a:cxn>
                <a:cxn ang="0">
                  <a:pos x="11" y="87"/>
                </a:cxn>
                <a:cxn ang="0">
                  <a:pos x="0" y="83"/>
                </a:cxn>
                <a:cxn ang="0">
                  <a:pos x="32" y="0"/>
                </a:cxn>
                <a:cxn ang="0">
                  <a:pos x="43" y="4"/>
                </a:cxn>
                <a:cxn ang="0">
                  <a:pos x="30" y="38"/>
                </a:cxn>
                <a:cxn ang="0">
                  <a:pos x="73" y="55"/>
                </a:cxn>
                <a:cxn ang="0">
                  <a:pos x="87" y="21"/>
                </a:cxn>
              </a:cxnLst>
              <a:rect l="0" t="0" r="r" b="b"/>
              <a:pathLst>
                <a:path w="98" h="107">
                  <a:moveTo>
                    <a:pt x="87" y="21"/>
                  </a:moveTo>
                  <a:lnTo>
                    <a:pt x="98" y="25"/>
                  </a:lnTo>
                  <a:lnTo>
                    <a:pt x="66" y="107"/>
                  </a:lnTo>
                  <a:lnTo>
                    <a:pt x="54" y="103"/>
                  </a:lnTo>
                  <a:lnTo>
                    <a:pt x="69" y="65"/>
                  </a:lnTo>
                  <a:lnTo>
                    <a:pt x="26" y="48"/>
                  </a:lnTo>
                  <a:lnTo>
                    <a:pt x="11" y="87"/>
                  </a:lnTo>
                  <a:lnTo>
                    <a:pt x="0" y="83"/>
                  </a:lnTo>
                  <a:lnTo>
                    <a:pt x="32" y="0"/>
                  </a:lnTo>
                  <a:lnTo>
                    <a:pt x="43" y="4"/>
                  </a:lnTo>
                  <a:lnTo>
                    <a:pt x="30" y="38"/>
                  </a:lnTo>
                  <a:lnTo>
                    <a:pt x="73" y="55"/>
                  </a:lnTo>
                  <a:lnTo>
                    <a:pt x="87" y="21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68" name="Freeform 444"/>
            <p:cNvSpPr>
              <a:spLocks/>
            </p:cNvSpPr>
            <p:nvPr/>
          </p:nvSpPr>
          <p:spPr bwMode="auto">
            <a:xfrm>
              <a:off x="758" y="2017"/>
              <a:ext cx="32" cy="35"/>
            </a:xfrm>
            <a:custGeom>
              <a:avLst/>
              <a:gdLst/>
              <a:ahLst/>
              <a:cxnLst>
                <a:cxn ang="0">
                  <a:pos x="59" y="109"/>
                </a:cxn>
                <a:cxn ang="0">
                  <a:pos x="0" y="80"/>
                </a:cxn>
                <a:cxn ang="0">
                  <a:pos x="39" y="0"/>
                </a:cxn>
                <a:cxn ang="0">
                  <a:pos x="97" y="28"/>
                </a:cxn>
                <a:cxn ang="0">
                  <a:pos x="93" y="38"/>
                </a:cxn>
                <a:cxn ang="0">
                  <a:pos x="46" y="15"/>
                </a:cxn>
                <a:cxn ang="0">
                  <a:pos x="34" y="39"/>
                </a:cxn>
                <a:cxn ang="0">
                  <a:pos x="77" y="60"/>
                </a:cxn>
                <a:cxn ang="0">
                  <a:pos x="72" y="70"/>
                </a:cxn>
                <a:cxn ang="0">
                  <a:pos x="29" y="49"/>
                </a:cxn>
                <a:cxn ang="0">
                  <a:pos x="16" y="75"/>
                </a:cxn>
                <a:cxn ang="0">
                  <a:pos x="64" y="99"/>
                </a:cxn>
                <a:cxn ang="0">
                  <a:pos x="59" y="109"/>
                </a:cxn>
              </a:cxnLst>
              <a:rect l="0" t="0" r="r" b="b"/>
              <a:pathLst>
                <a:path w="97" h="109">
                  <a:moveTo>
                    <a:pt x="59" y="109"/>
                  </a:moveTo>
                  <a:lnTo>
                    <a:pt x="0" y="80"/>
                  </a:lnTo>
                  <a:lnTo>
                    <a:pt x="39" y="0"/>
                  </a:lnTo>
                  <a:lnTo>
                    <a:pt x="97" y="28"/>
                  </a:lnTo>
                  <a:lnTo>
                    <a:pt x="93" y="38"/>
                  </a:lnTo>
                  <a:lnTo>
                    <a:pt x="46" y="15"/>
                  </a:lnTo>
                  <a:lnTo>
                    <a:pt x="34" y="39"/>
                  </a:lnTo>
                  <a:lnTo>
                    <a:pt x="77" y="60"/>
                  </a:lnTo>
                  <a:lnTo>
                    <a:pt x="72" y="70"/>
                  </a:lnTo>
                  <a:lnTo>
                    <a:pt x="29" y="49"/>
                  </a:lnTo>
                  <a:lnTo>
                    <a:pt x="16" y="75"/>
                  </a:lnTo>
                  <a:lnTo>
                    <a:pt x="64" y="99"/>
                  </a:lnTo>
                  <a:lnTo>
                    <a:pt x="59" y="10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69" name="Freeform 445"/>
            <p:cNvSpPr>
              <a:spLocks noEditPoints="1"/>
            </p:cNvSpPr>
            <p:nvPr/>
          </p:nvSpPr>
          <p:spPr bwMode="auto">
            <a:xfrm>
              <a:off x="782" y="2028"/>
              <a:ext cx="32" cy="38"/>
            </a:xfrm>
            <a:custGeom>
              <a:avLst/>
              <a:gdLst/>
              <a:ahLst/>
              <a:cxnLst>
                <a:cxn ang="0">
                  <a:pos x="0" y="77"/>
                </a:cxn>
                <a:cxn ang="0">
                  <a:pos x="81" y="21"/>
                </a:cxn>
                <a:cxn ang="0">
                  <a:pos x="86" y="25"/>
                </a:cxn>
                <a:cxn ang="0">
                  <a:pos x="94" y="32"/>
                </a:cxn>
                <a:cxn ang="0">
                  <a:pos x="98" y="42"/>
                </a:cxn>
                <a:cxn ang="0">
                  <a:pos x="97" y="52"/>
                </a:cxn>
                <a:cxn ang="0">
                  <a:pos x="94" y="58"/>
                </a:cxn>
                <a:cxn ang="0">
                  <a:pos x="89" y="64"/>
                </a:cxn>
                <a:cxn ang="0">
                  <a:pos x="77" y="69"/>
                </a:cxn>
                <a:cxn ang="0">
                  <a:pos x="72" y="69"/>
                </a:cxn>
                <a:cxn ang="0">
                  <a:pos x="75" y="77"/>
                </a:cxn>
                <a:cxn ang="0">
                  <a:pos x="72" y="89"/>
                </a:cxn>
                <a:cxn ang="0">
                  <a:pos x="64" y="103"/>
                </a:cxn>
                <a:cxn ang="0">
                  <a:pos x="62" y="108"/>
                </a:cxn>
                <a:cxn ang="0">
                  <a:pos x="64" y="113"/>
                </a:cxn>
                <a:cxn ang="0">
                  <a:pos x="50" y="107"/>
                </a:cxn>
                <a:cxn ang="0">
                  <a:pos x="52" y="102"/>
                </a:cxn>
                <a:cxn ang="0">
                  <a:pos x="60" y="87"/>
                </a:cxn>
                <a:cxn ang="0">
                  <a:pos x="62" y="82"/>
                </a:cxn>
                <a:cxn ang="0">
                  <a:pos x="63" y="77"/>
                </a:cxn>
                <a:cxn ang="0">
                  <a:pos x="61" y="71"/>
                </a:cxn>
                <a:cxn ang="0">
                  <a:pos x="55" y="65"/>
                </a:cxn>
                <a:cxn ang="0">
                  <a:pos x="10" y="83"/>
                </a:cxn>
                <a:cxn ang="0">
                  <a:pos x="59" y="56"/>
                </a:cxn>
                <a:cxn ang="0">
                  <a:pos x="65" y="59"/>
                </a:cxn>
                <a:cxn ang="0">
                  <a:pos x="71" y="60"/>
                </a:cxn>
                <a:cxn ang="0">
                  <a:pos x="77" y="58"/>
                </a:cxn>
                <a:cxn ang="0">
                  <a:pos x="82" y="52"/>
                </a:cxn>
                <a:cxn ang="0">
                  <a:pos x="85" y="48"/>
                </a:cxn>
                <a:cxn ang="0">
                  <a:pos x="86" y="42"/>
                </a:cxn>
                <a:cxn ang="0">
                  <a:pos x="80" y="34"/>
                </a:cxn>
                <a:cxn ang="0">
                  <a:pos x="51" y="15"/>
                </a:cxn>
              </a:cxnLst>
              <a:rect l="0" t="0" r="r" b="b"/>
              <a:pathLst>
                <a:path w="98" h="115">
                  <a:moveTo>
                    <a:pt x="10" y="83"/>
                  </a:moveTo>
                  <a:lnTo>
                    <a:pt x="0" y="77"/>
                  </a:lnTo>
                  <a:lnTo>
                    <a:pt x="46" y="0"/>
                  </a:lnTo>
                  <a:lnTo>
                    <a:pt x="81" y="21"/>
                  </a:lnTo>
                  <a:lnTo>
                    <a:pt x="81" y="21"/>
                  </a:lnTo>
                  <a:lnTo>
                    <a:pt x="86" y="25"/>
                  </a:lnTo>
                  <a:lnTo>
                    <a:pt x="90" y="28"/>
                  </a:lnTo>
                  <a:lnTo>
                    <a:pt x="94" y="32"/>
                  </a:lnTo>
                  <a:lnTo>
                    <a:pt x="96" y="36"/>
                  </a:lnTo>
                  <a:lnTo>
                    <a:pt x="98" y="42"/>
                  </a:lnTo>
                  <a:lnTo>
                    <a:pt x="98" y="47"/>
                  </a:lnTo>
                  <a:lnTo>
                    <a:pt x="97" y="52"/>
                  </a:lnTo>
                  <a:lnTo>
                    <a:pt x="94" y="58"/>
                  </a:lnTo>
                  <a:lnTo>
                    <a:pt x="94" y="58"/>
                  </a:lnTo>
                  <a:lnTo>
                    <a:pt x="92" y="62"/>
                  </a:lnTo>
                  <a:lnTo>
                    <a:pt x="89" y="64"/>
                  </a:lnTo>
                  <a:lnTo>
                    <a:pt x="82" y="68"/>
                  </a:lnTo>
                  <a:lnTo>
                    <a:pt x="77" y="69"/>
                  </a:lnTo>
                  <a:lnTo>
                    <a:pt x="72" y="69"/>
                  </a:lnTo>
                  <a:lnTo>
                    <a:pt x="72" y="69"/>
                  </a:lnTo>
                  <a:lnTo>
                    <a:pt x="74" y="73"/>
                  </a:lnTo>
                  <a:lnTo>
                    <a:pt x="75" y="77"/>
                  </a:lnTo>
                  <a:lnTo>
                    <a:pt x="75" y="82"/>
                  </a:lnTo>
                  <a:lnTo>
                    <a:pt x="72" y="89"/>
                  </a:lnTo>
                  <a:lnTo>
                    <a:pt x="64" y="103"/>
                  </a:lnTo>
                  <a:lnTo>
                    <a:pt x="64" y="103"/>
                  </a:lnTo>
                  <a:lnTo>
                    <a:pt x="63" y="106"/>
                  </a:lnTo>
                  <a:lnTo>
                    <a:pt x="62" y="108"/>
                  </a:lnTo>
                  <a:lnTo>
                    <a:pt x="62" y="110"/>
                  </a:lnTo>
                  <a:lnTo>
                    <a:pt x="64" y="113"/>
                  </a:lnTo>
                  <a:lnTo>
                    <a:pt x="62" y="115"/>
                  </a:lnTo>
                  <a:lnTo>
                    <a:pt x="50" y="107"/>
                  </a:lnTo>
                  <a:lnTo>
                    <a:pt x="50" y="107"/>
                  </a:lnTo>
                  <a:lnTo>
                    <a:pt x="52" y="102"/>
                  </a:lnTo>
                  <a:lnTo>
                    <a:pt x="55" y="96"/>
                  </a:lnTo>
                  <a:lnTo>
                    <a:pt x="60" y="87"/>
                  </a:lnTo>
                  <a:lnTo>
                    <a:pt x="60" y="87"/>
                  </a:lnTo>
                  <a:lnTo>
                    <a:pt x="62" y="82"/>
                  </a:lnTo>
                  <a:lnTo>
                    <a:pt x="63" y="79"/>
                  </a:lnTo>
                  <a:lnTo>
                    <a:pt x="63" y="77"/>
                  </a:lnTo>
                  <a:lnTo>
                    <a:pt x="63" y="74"/>
                  </a:lnTo>
                  <a:lnTo>
                    <a:pt x="61" y="71"/>
                  </a:lnTo>
                  <a:lnTo>
                    <a:pt x="58" y="68"/>
                  </a:lnTo>
                  <a:lnTo>
                    <a:pt x="55" y="65"/>
                  </a:lnTo>
                  <a:lnTo>
                    <a:pt x="30" y="50"/>
                  </a:lnTo>
                  <a:lnTo>
                    <a:pt x="10" y="83"/>
                  </a:lnTo>
                  <a:close/>
                  <a:moveTo>
                    <a:pt x="35" y="42"/>
                  </a:moveTo>
                  <a:lnTo>
                    <a:pt x="59" y="56"/>
                  </a:lnTo>
                  <a:lnTo>
                    <a:pt x="59" y="56"/>
                  </a:lnTo>
                  <a:lnTo>
                    <a:pt x="65" y="59"/>
                  </a:lnTo>
                  <a:lnTo>
                    <a:pt x="68" y="60"/>
                  </a:lnTo>
                  <a:lnTo>
                    <a:pt x="71" y="60"/>
                  </a:lnTo>
                  <a:lnTo>
                    <a:pt x="74" y="60"/>
                  </a:lnTo>
                  <a:lnTo>
                    <a:pt x="77" y="58"/>
                  </a:lnTo>
                  <a:lnTo>
                    <a:pt x="79" y="56"/>
                  </a:lnTo>
                  <a:lnTo>
                    <a:pt x="82" y="52"/>
                  </a:lnTo>
                  <a:lnTo>
                    <a:pt x="82" y="52"/>
                  </a:lnTo>
                  <a:lnTo>
                    <a:pt x="85" y="48"/>
                  </a:lnTo>
                  <a:lnTo>
                    <a:pt x="86" y="45"/>
                  </a:lnTo>
                  <a:lnTo>
                    <a:pt x="86" y="42"/>
                  </a:lnTo>
                  <a:lnTo>
                    <a:pt x="85" y="38"/>
                  </a:lnTo>
                  <a:lnTo>
                    <a:pt x="80" y="34"/>
                  </a:lnTo>
                  <a:lnTo>
                    <a:pt x="76" y="31"/>
                  </a:lnTo>
                  <a:lnTo>
                    <a:pt x="51" y="15"/>
                  </a:lnTo>
                  <a:lnTo>
                    <a:pt x="35" y="4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70" name="Freeform 446"/>
            <p:cNvSpPr>
              <a:spLocks/>
            </p:cNvSpPr>
            <p:nvPr/>
          </p:nvSpPr>
          <p:spPr bwMode="auto">
            <a:xfrm>
              <a:off x="806" y="2046"/>
              <a:ext cx="20" cy="26"/>
            </a:xfrm>
            <a:custGeom>
              <a:avLst/>
              <a:gdLst/>
              <a:ahLst/>
              <a:cxnLst>
                <a:cxn ang="0">
                  <a:pos x="10" y="79"/>
                </a:cxn>
                <a:cxn ang="0">
                  <a:pos x="0" y="72"/>
                </a:cxn>
                <a:cxn ang="0">
                  <a:pos x="52" y="0"/>
                </a:cxn>
                <a:cxn ang="0">
                  <a:pos x="62" y="7"/>
                </a:cxn>
                <a:cxn ang="0">
                  <a:pos x="10" y="79"/>
                </a:cxn>
              </a:cxnLst>
              <a:rect l="0" t="0" r="r" b="b"/>
              <a:pathLst>
                <a:path w="62" h="79">
                  <a:moveTo>
                    <a:pt x="10" y="79"/>
                  </a:moveTo>
                  <a:lnTo>
                    <a:pt x="0" y="72"/>
                  </a:lnTo>
                  <a:lnTo>
                    <a:pt x="52" y="0"/>
                  </a:lnTo>
                  <a:lnTo>
                    <a:pt x="62" y="7"/>
                  </a:lnTo>
                  <a:lnTo>
                    <a:pt x="10" y="7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71" name="Freeform 447"/>
            <p:cNvSpPr>
              <a:spLocks/>
            </p:cNvSpPr>
            <p:nvPr/>
          </p:nvSpPr>
          <p:spPr bwMode="auto">
            <a:xfrm>
              <a:off x="817" y="2056"/>
              <a:ext cx="29" cy="30"/>
            </a:xfrm>
            <a:custGeom>
              <a:avLst/>
              <a:gdLst/>
              <a:ahLst/>
              <a:cxnLst>
                <a:cxn ang="0">
                  <a:pos x="75" y="47"/>
                </a:cxn>
                <a:cxn ang="0">
                  <a:pos x="78" y="38"/>
                </a:cxn>
                <a:cxn ang="0">
                  <a:pos x="76" y="29"/>
                </a:cxn>
                <a:cxn ang="0">
                  <a:pos x="72" y="23"/>
                </a:cxn>
                <a:cxn ang="0">
                  <a:pos x="67" y="18"/>
                </a:cxn>
                <a:cxn ang="0">
                  <a:pos x="57" y="12"/>
                </a:cxn>
                <a:cxn ang="0">
                  <a:pos x="46" y="12"/>
                </a:cxn>
                <a:cxn ang="0">
                  <a:pos x="34" y="16"/>
                </a:cxn>
                <a:cxn ang="0">
                  <a:pos x="23" y="27"/>
                </a:cxn>
                <a:cxn ang="0">
                  <a:pos x="18" y="33"/>
                </a:cxn>
                <a:cxn ang="0">
                  <a:pos x="12" y="45"/>
                </a:cxn>
                <a:cxn ang="0">
                  <a:pos x="12" y="57"/>
                </a:cxn>
                <a:cxn ang="0">
                  <a:pos x="17" y="69"/>
                </a:cxn>
                <a:cxn ang="0">
                  <a:pos x="22" y="74"/>
                </a:cxn>
                <a:cxn ang="0">
                  <a:pos x="32" y="79"/>
                </a:cxn>
                <a:cxn ang="0">
                  <a:pos x="41" y="79"/>
                </a:cxn>
                <a:cxn ang="0">
                  <a:pos x="51" y="75"/>
                </a:cxn>
                <a:cxn ang="0">
                  <a:pos x="66" y="78"/>
                </a:cxn>
                <a:cxn ang="0">
                  <a:pos x="62" y="82"/>
                </a:cxn>
                <a:cxn ang="0">
                  <a:pos x="53" y="87"/>
                </a:cxn>
                <a:cxn ang="0">
                  <a:pos x="40" y="90"/>
                </a:cxn>
                <a:cxn ang="0">
                  <a:pos x="27" y="88"/>
                </a:cxn>
                <a:cxn ang="0">
                  <a:pos x="14" y="81"/>
                </a:cxn>
                <a:cxn ang="0">
                  <a:pos x="9" y="76"/>
                </a:cxn>
                <a:cxn ang="0">
                  <a:pos x="1" y="63"/>
                </a:cxn>
                <a:cxn ang="0">
                  <a:pos x="0" y="47"/>
                </a:cxn>
                <a:cxn ang="0">
                  <a:pos x="6" y="29"/>
                </a:cxn>
                <a:cxn ang="0">
                  <a:pos x="13" y="19"/>
                </a:cxn>
                <a:cxn ang="0">
                  <a:pos x="27" y="7"/>
                </a:cxn>
                <a:cxn ang="0">
                  <a:pos x="42" y="0"/>
                </a:cxn>
                <a:cxn ang="0">
                  <a:pos x="58" y="1"/>
                </a:cxn>
                <a:cxn ang="0">
                  <a:pos x="74" y="9"/>
                </a:cxn>
                <a:cxn ang="0">
                  <a:pos x="80" y="15"/>
                </a:cxn>
                <a:cxn ang="0">
                  <a:pos x="87" y="27"/>
                </a:cxn>
                <a:cxn ang="0">
                  <a:pos x="89" y="39"/>
                </a:cxn>
                <a:cxn ang="0">
                  <a:pos x="87" y="50"/>
                </a:cxn>
                <a:cxn ang="0">
                  <a:pos x="75" y="47"/>
                </a:cxn>
              </a:cxnLst>
              <a:rect l="0" t="0" r="r" b="b"/>
              <a:pathLst>
                <a:path w="89" h="90">
                  <a:moveTo>
                    <a:pt x="75" y="47"/>
                  </a:moveTo>
                  <a:lnTo>
                    <a:pt x="75" y="47"/>
                  </a:lnTo>
                  <a:lnTo>
                    <a:pt x="77" y="42"/>
                  </a:lnTo>
                  <a:lnTo>
                    <a:pt x="78" y="38"/>
                  </a:lnTo>
                  <a:lnTo>
                    <a:pt x="77" y="33"/>
                  </a:lnTo>
                  <a:lnTo>
                    <a:pt x="76" y="29"/>
                  </a:lnTo>
                  <a:lnTo>
                    <a:pt x="74" y="26"/>
                  </a:lnTo>
                  <a:lnTo>
                    <a:pt x="72" y="23"/>
                  </a:lnTo>
                  <a:lnTo>
                    <a:pt x="67" y="18"/>
                  </a:lnTo>
                  <a:lnTo>
                    <a:pt x="67" y="18"/>
                  </a:lnTo>
                  <a:lnTo>
                    <a:pt x="62" y="14"/>
                  </a:lnTo>
                  <a:lnTo>
                    <a:pt x="57" y="12"/>
                  </a:lnTo>
                  <a:lnTo>
                    <a:pt x="52" y="11"/>
                  </a:lnTo>
                  <a:lnTo>
                    <a:pt x="46" y="12"/>
                  </a:lnTo>
                  <a:lnTo>
                    <a:pt x="40" y="13"/>
                  </a:lnTo>
                  <a:lnTo>
                    <a:pt x="34" y="16"/>
                  </a:lnTo>
                  <a:lnTo>
                    <a:pt x="28" y="21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18" y="33"/>
                  </a:lnTo>
                  <a:lnTo>
                    <a:pt x="15" y="39"/>
                  </a:lnTo>
                  <a:lnTo>
                    <a:pt x="12" y="45"/>
                  </a:lnTo>
                  <a:lnTo>
                    <a:pt x="11" y="51"/>
                  </a:lnTo>
                  <a:lnTo>
                    <a:pt x="12" y="57"/>
                  </a:lnTo>
                  <a:lnTo>
                    <a:pt x="14" y="63"/>
                  </a:lnTo>
                  <a:lnTo>
                    <a:pt x="17" y="69"/>
                  </a:lnTo>
                  <a:lnTo>
                    <a:pt x="22" y="74"/>
                  </a:lnTo>
                  <a:lnTo>
                    <a:pt x="22" y="74"/>
                  </a:lnTo>
                  <a:lnTo>
                    <a:pt x="28" y="77"/>
                  </a:lnTo>
                  <a:lnTo>
                    <a:pt x="32" y="79"/>
                  </a:lnTo>
                  <a:lnTo>
                    <a:pt x="36" y="79"/>
                  </a:lnTo>
                  <a:lnTo>
                    <a:pt x="41" y="79"/>
                  </a:lnTo>
                  <a:lnTo>
                    <a:pt x="46" y="78"/>
                  </a:lnTo>
                  <a:lnTo>
                    <a:pt x="51" y="75"/>
                  </a:lnTo>
                  <a:lnTo>
                    <a:pt x="57" y="71"/>
                  </a:lnTo>
                  <a:lnTo>
                    <a:pt x="66" y="78"/>
                  </a:lnTo>
                  <a:lnTo>
                    <a:pt x="66" y="78"/>
                  </a:lnTo>
                  <a:lnTo>
                    <a:pt x="62" y="82"/>
                  </a:lnTo>
                  <a:lnTo>
                    <a:pt x="57" y="85"/>
                  </a:lnTo>
                  <a:lnTo>
                    <a:pt x="53" y="87"/>
                  </a:lnTo>
                  <a:lnTo>
                    <a:pt x="49" y="89"/>
                  </a:lnTo>
                  <a:lnTo>
                    <a:pt x="40" y="90"/>
                  </a:lnTo>
                  <a:lnTo>
                    <a:pt x="33" y="90"/>
                  </a:lnTo>
                  <a:lnTo>
                    <a:pt x="27" y="88"/>
                  </a:lnTo>
                  <a:lnTo>
                    <a:pt x="21" y="85"/>
                  </a:lnTo>
                  <a:lnTo>
                    <a:pt x="14" y="81"/>
                  </a:lnTo>
                  <a:lnTo>
                    <a:pt x="14" y="81"/>
                  </a:lnTo>
                  <a:lnTo>
                    <a:pt x="9" y="76"/>
                  </a:lnTo>
                  <a:lnTo>
                    <a:pt x="5" y="70"/>
                  </a:lnTo>
                  <a:lnTo>
                    <a:pt x="1" y="63"/>
                  </a:lnTo>
                  <a:lnTo>
                    <a:pt x="0" y="55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6" y="29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20" y="12"/>
                  </a:lnTo>
                  <a:lnTo>
                    <a:pt x="27" y="7"/>
                  </a:lnTo>
                  <a:lnTo>
                    <a:pt x="34" y="3"/>
                  </a:lnTo>
                  <a:lnTo>
                    <a:pt x="42" y="0"/>
                  </a:lnTo>
                  <a:lnTo>
                    <a:pt x="50" y="0"/>
                  </a:lnTo>
                  <a:lnTo>
                    <a:pt x="58" y="1"/>
                  </a:lnTo>
                  <a:lnTo>
                    <a:pt x="66" y="4"/>
                  </a:lnTo>
                  <a:lnTo>
                    <a:pt x="74" y="9"/>
                  </a:lnTo>
                  <a:lnTo>
                    <a:pt x="74" y="9"/>
                  </a:lnTo>
                  <a:lnTo>
                    <a:pt x="80" y="15"/>
                  </a:lnTo>
                  <a:lnTo>
                    <a:pt x="84" y="21"/>
                  </a:lnTo>
                  <a:lnTo>
                    <a:pt x="87" y="27"/>
                  </a:lnTo>
                  <a:lnTo>
                    <a:pt x="89" y="33"/>
                  </a:lnTo>
                  <a:lnTo>
                    <a:pt x="89" y="39"/>
                  </a:lnTo>
                  <a:lnTo>
                    <a:pt x="88" y="44"/>
                  </a:lnTo>
                  <a:lnTo>
                    <a:pt x="87" y="50"/>
                  </a:lnTo>
                  <a:lnTo>
                    <a:pt x="84" y="55"/>
                  </a:lnTo>
                  <a:lnTo>
                    <a:pt x="75" y="47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72" name="Freeform 448"/>
            <p:cNvSpPr>
              <a:spLocks noEditPoints="1"/>
            </p:cNvSpPr>
            <p:nvPr/>
          </p:nvSpPr>
          <p:spPr bwMode="auto">
            <a:xfrm>
              <a:off x="842" y="2086"/>
              <a:ext cx="32" cy="32"/>
            </a:xfrm>
            <a:custGeom>
              <a:avLst/>
              <a:gdLst/>
              <a:ahLst/>
              <a:cxnLst>
                <a:cxn ang="0">
                  <a:pos x="33" y="36"/>
                </a:cxn>
                <a:cxn ang="0">
                  <a:pos x="8" y="47"/>
                </a:cxn>
                <a:cxn ang="0">
                  <a:pos x="0" y="38"/>
                </a:cxn>
                <a:cxn ang="0">
                  <a:pos x="88" y="0"/>
                </a:cxn>
                <a:cxn ang="0">
                  <a:pos x="97" y="10"/>
                </a:cxn>
                <a:cxn ang="0">
                  <a:pos x="55" y="95"/>
                </a:cxn>
                <a:cxn ang="0">
                  <a:pos x="45" y="86"/>
                </a:cxn>
                <a:cxn ang="0">
                  <a:pos x="59" y="61"/>
                </a:cxn>
                <a:cxn ang="0">
                  <a:pos x="33" y="36"/>
                </a:cxn>
                <a:cxn ang="0">
                  <a:pos x="64" y="51"/>
                </a:cxn>
                <a:cxn ang="0">
                  <a:pos x="83" y="14"/>
                </a:cxn>
                <a:cxn ang="0">
                  <a:pos x="82" y="14"/>
                </a:cxn>
                <a:cxn ang="0">
                  <a:pos x="44" y="31"/>
                </a:cxn>
                <a:cxn ang="0">
                  <a:pos x="64" y="51"/>
                </a:cxn>
              </a:cxnLst>
              <a:rect l="0" t="0" r="r" b="b"/>
              <a:pathLst>
                <a:path w="97" h="95">
                  <a:moveTo>
                    <a:pt x="33" y="36"/>
                  </a:moveTo>
                  <a:lnTo>
                    <a:pt x="8" y="47"/>
                  </a:lnTo>
                  <a:lnTo>
                    <a:pt x="0" y="38"/>
                  </a:lnTo>
                  <a:lnTo>
                    <a:pt x="88" y="0"/>
                  </a:lnTo>
                  <a:lnTo>
                    <a:pt x="97" y="10"/>
                  </a:lnTo>
                  <a:lnTo>
                    <a:pt x="55" y="95"/>
                  </a:lnTo>
                  <a:lnTo>
                    <a:pt x="45" y="86"/>
                  </a:lnTo>
                  <a:lnTo>
                    <a:pt x="59" y="61"/>
                  </a:lnTo>
                  <a:lnTo>
                    <a:pt x="33" y="36"/>
                  </a:lnTo>
                  <a:close/>
                  <a:moveTo>
                    <a:pt x="64" y="51"/>
                  </a:moveTo>
                  <a:lnTo>
                    <a:pt x="83" y="14"/>
                  </a:lnTo>
                  <a:lnTo>
                    <a:pt x="82" y="14"/>
                  </a:lnTo>
                  <a:lnTo>
                    <a:pt x="44" y="31"/>
                  </a:lnTo>
                  <a:lnTo>
                    <a:pt x="64" y="51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73" name="Freeform 449"/>
            <p:cNvSpPr>
              <a:spLocks noEditPoints="1"/>
            </p:cNvSpPr>
            <p:nvPr/>
          </p:nvSpPr>
          <p:spPr bwMode="auto">
            <a:xfrm>
              <a:off x="862" y="2101"/>
              <a:ext cx="33" cy="33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91" y="28"/>
                </a:cxn>
                <a:cxn ang="0">
                  <a:pos x="91" y="28"/>
                </a:cxn>
                <a:cxn ang="0">
                  <a:pos x="96" y="35"/>
                </a:cxn>
                <a:cxn ang="0">
                  <a:pos x="98" y="42"/>
                </a:cxn>
                <a:cxn ang="0">
                  <a:pos x="99" y="49"/>
                </a:cxn>
                <a:cxn ang="0">
                  <a:pos x="99" y="57"/>
                </a:cxn>
                <a:cxn ang="0">
                  <a:pos x="96" y="64"/>
                </a:cxn>
                <a:cxn ang="0">
                  <a:pos x="93" y="71"/>
                </a:cxn>
                <a:cxn ang="0">
                  <a:pos x="87" y="78"/>
                </a:cxn>
                <a:cxn ang="0">
                  <a:pos x="81" y="84"/>
                </a:cxn>
                <a:cxn ang="0">
                  <a:pos x="81" y="84"/>
                </a:cxn>
                <a:cxn ang="0">
                  <a:pos x="74" y="88"/>
                </a:cxn>
                <a:cxn ang="0">
                  <a:pos x="68" y="92"/>
                </a:cxn>
                <a:cxn ang="0">
                  <a:pos x="60" y="95"/>
                </a:cxn>
                <a:cxn ang="0">
                  <a:pos x="52" y="96"/>
                </a:cxn>
                <a:cxn ang="0">
                  <a:pos x="44" y="96"/>
                </a:cxn>
                <a:cxn ang="0">
                  <a:pos x="36" y="94"/>
                </a:cxn>
                <a:cxn ang="0">
                  <a:pos x="33" y="92"/>
                </a:cxn>
                <a:cxn ang="0">
                  <a:pos x="29" y="90"/>
                </a:cxn>
                <a:cxn ang="0">
                  <a:pos x="25" y="87"/>
                </a:cxn>
                <a:cxn ang="0">
                  <a:pos x="22" y="83"/>
                </a:cxn>
                <a:cxn ang="0">
                  <a:pos x="0" y="55"/>
                </a:cxn>
                <a:cxn ang="0">
                  <a:pos x="69" y="0"/>
                </a:cxn>
                <a:cxn ang="0">
                  <a:pos x="15" y="58"/>
                </a:cxn>
                <a:cxn ang="0">
                  <a:pos x="30" y="76"/>
                </a:cxn>
                <a:cxn ang="0">
                  <a:pos x="30" y="76"/>
                </a:cxn>
                <a:cxn ang="0">
                  <a:pos x="33" y="80"/>
                </a:cxn>
                <a:cxn ang="0">
                  <a:pos x="38" y="83"/>
                </a:cxn>
                <a:cxn ang="0">
                  <a:pos x="43" y="85"/>
                </a:cxn>
                <a:cxn ang="0">
                  <a:pos x="48" y="85"/>
                </a:cxn>
                <a:cxn ang="0">
                  <a:pos x="54" y="84"/>
                </a:cxn>
                <a:cxn ang="0">
                  <a:pos x="60" y="82"/>
                </a:cxn>
                <a:cxn ang="0">
                  <a:pos x="66" y="79"/>
                </a:cxn>
                <a:cxn ang="0">
                  <a:pos x="72" y="75"/>
                </a:cxn>
                <a:cxn ang="0">
                  <a:pos x="72" y="75"/>
                </a:cxn>
                <a:cxn ang="0">
                  <a:pos x="78" y="69"/>
                </a:cxn>
                <a:cxn ang="0">
                  <a:pos x="83" y="64"/>
                </a:cxn>
                <a:cxn ang="0">
                  <a:pos x="86" y="59"/>
                </a:cxn>
                <a:cxn ang="0">
                  <a:pos x="88" y="53"/>
                </a:cxn>
                <a:cxn ang="0">
                  <a:pos x="88" y="48"/>
                </a:cxn>
                <a:cxn ang="0">
                  <a:pos x="87" y="43"/>
                </a:cxn>
                <a:cxn ang="0">
                  <a:pos x="85" y="38"/>
                </a:cxn>
                <a:cxn ang="0">
                  <a:pos x="82" y="33"/>
                </a:cxn>
                <a:cxn ang="0">
                  <a:pos x="68" y="16"/>
                </a:cxn>
                <a:cxn ang="0">
                  <a:pos x="15" y="58"/>
                </a:cxn>
              </a:cxnLst>
              <a:rect l="0" t="0" r="r" b="b"/>
              <a:pathLst>
                <a:path w="99" h="96">
                  <a:moveTo>
                    <a:pt x="69" y="0"/>
                  </a:moveTo>
                  <a:lnTo>
                    <a:pt x="91" y="28"/>
                  </a:lnTo>
                  <a:lnTo>
                    <a:pt x="91" y="28"/>
                  </a:lnTo>
                  <a:lnTo>
                    <a:pt x="96" y="35"/>
                  </a:lnTo>
                  <a:lnTo>
                    <a:pt x="98" y="42"/>
                  </a:lnTo>
                  <a:lnTo>
                    <a:pt x="99" y="49"/>
                  </a:lnTo>
                  <a:lnTo>
                    <a:pt x="99" y="57"/>
                  </a:lnTo>
                  <a:lnTo>
                    <a:pt x="96" y="64"/>
                  </a:lnTo>
                  <a:lnTo>
                    <a:pt x="93" y="71"/>
                  </a:lnTo>
                  <a:lnTo>
                    <a:pt x="87" y="78"/>
                  </a:lnTo>
                  <a:lnTo>
                    <a:pt x="81" y="84"/>
                  </a:lnTo>
                  <a:lnTo>
                    <a:pt x="81" y="84"/>
                  </a:lnTo>
                  <a:lnTo>
                    <a:pt x="74" y="88"/>
                  </a:lnTo>
                  <a:lnTo>
                    <a:pt x="68" y="92"/>
                  </a:lnTo>
                  <a:lnTo>
                    <a:pt x="60" y="95"/>
                  </a:lnTo>
                  <a:lnTo>
                    <a:pt x="52" y="96"/>
                  </a:lnTo>
                  <a:lnTo>
                    <a:pt x="44" y="96"/>
                  </a:lnTo>
                  <a:lnTo>
                    <a:pt x="36" y="94"/>
                  </a:lnTo>
                  <a:lnTo>
                    <a:pt x="33" y="92"/>
                  </a:lnTo>
                  <a:lnTo>
                    <a:pt x="29" y="90"/>
                  </a:lnTo>
                  <a:lnTo>
                    <a:pt x="25" y="87"/>
                  </a:lnTo>
                  <a:lnTo>
                    <a:pt x="22" y="83"/>
                  </a:lnTo>
                  <a:lnTo>
                    <a:pt x="0" y="55"/>
                  </a:lnTo>
                  <a:lnTo>
                    <a:pt x="69" y="0"/>
                  </a:lnTo>
                  <a:close/>
                  <a:moveTo>
                    <a:pt x="15" y="58"/>
                  </a:moveTo>
                  <a:lnTo>
                    <a:pt x="30" y="76"/>
                  </a:lnTo>
                  <a:lnTo>
                    <a:pt x="30" y="76"/>
                  </a:lnTo>
                  <a:lnTo>
                    <a:pt x="33" y="80"/>
                  </a:lnTo>
                  <a:lnTo>
                    <a:pt x="38" y="83"/>
                  </a:lnTo>
                  <a:lnTo>
                    <a:pt x="43" y="85"/>
                  </a:lnTo>
                  <a:lnTo>
                    <a:pt x="48" y="85"/>
                  </a:lnTo>
                  <a:lnTo>
                    <a:pt x="54" y="84"/>
                  </a:lnTo>
                  <a:lnTo>
                    <a:pt x="60" y="82"/>
                  </a:lnTo>
                  <a:lnTo>
                    <a:pt x="66" y="79"/>
                  </a:lnTo>
                  <a:lnTo>
                    <a:pt x="72" y="75"/>
                  </a:lnTo>
                  <a:lnTo>
                    <a:pt x="72" y="75"/>
                  </a:lnTo>
                  <a:lnTo>
                    <a:pt x="78" y="69"/>
                  </a:lnTo>
                  <a:lnTo>
                    <a:pt x="83" y="64"/>
                  </a:lnTo>
                  <a:lnTo>
                    <a:pt x="86" y="59"/>
                  </a:lnTo>
                  <a:lnTo>
                    <a:pt x="88" y="53"/>
                  </a:lnTo>
                  <a:lnTo>
                    <a:pt x="88" y="48"/>
                  </a:lnTo>
                  <a:lnTo>
                    <a:pt x="87" y="43"/>
                  </a:lnTo>
                  <a:lnTo>
                    <a:pt x="85" y="38"/>
                  </a:lnTo>
                  <a:lnTo>
                    <a:pt x="82" y="33"/>
                  </a:lnTo>
                  <a:lnTo>
                    <a:pt x="68" y="1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74" name="Freeform 450"/>
            <p:cNvSpPr>
              <a:spLocks/>
            </p:cNvSpPr>
            <p:nvPr/>
          </p:nvSpPr>
          <p:spPr bwMode="auto">
            <a:xfrm>
              <a:off x="879" y="2126"/>
              <a:ext cx="41" cy="41"/>
            </a:xfrm>
            <a:custGeom>
              <a:avLst/>
              <a:gdLst/>
              <a:ahLst/>
              <a:cxnLst>
                <a:cxn ang="0">
                  <a:pos x="40" y="110"/>
                </a:cxn>
                <a:cxn ang="0">
                  <a:pos x="83" y="82"/>
                </a:cxn>
                <a:cxn ang="0">
                  <a:pos x="83" y="82"/>
                </a:cxn>
                <a:cxn ang="0">
                  <a:pos x="103" y="70"/>
                </a:cxn>
                <a:cxn ang="0">
                  <a:pos x="103" y="70"/>
                </a:cxn>
                <a:cxn ang="0">
                  <a:pos x="26" y="89"/>
                </a:cxn>
                <a:cxn ang="0">
                  <a:pos x="20" y="79"/>
                </a:cxn>
                <a:cxn ang="0">
                  <a:pos x="69" y="17"/>
                </a:cxn>
                <a:cxn ang="0">
                  <a:pos x="68" y="17"/>
                </a:cxn>
                <a:cxn ang="0">
                  <a:pos x="68" y="17"/>
                </a:cxn>
                <a:cxn ang="0">
                  <a:pos x="50" y="29"/>
                </a:cxn>
                <a:cxn ang="0">
                  <a:pos x="6" y="58"/>
                </a:cxn>
                <a:cxn ang="0">
                  <a:pos x="0" y="48"/>
                </a:cxn>
                <a:cxn ang="0">
                  <a:pos x="74" y="0"/>
                </a:cxn>
                <a:cxn ang="0">
                  <a:pos x="84" y="14"/>
                </a:cxn>
                <a:cxn ang="0">
                  <a:pos x="34" y="76"/>
                </a:cxn>
                <a:cxn ang="0">
                  <a:pos x="35" y="77"/>
                </a:cxn>
                <a:cxn ang="0">
                  <a:pos x="112" y="57"/>
                </a:cxn>
                <a:cxn ang="0">
                  <a:pos x="121" y="72"/>
                </a:cxn>
                <a:cxn ang="0">
                  <a:pos x="46" y="119"/>
                </a:cxn>
                <a:cxn ang="0">
                  <a:pos x="40" y="110"/>
                </a:cxn>
              </a:cxnLst>
              <a:rect l="0" t="0" r="r" b="b"/>
              <a:pathLst>
                <a:path w="121" h="119">
                  <a:moveTo>
                    <a:pt x="40" y="110"/>
                  </a:moveTo>
                  <a:lnTo>
                    <a:pt x="83" y="82"/>
                  </a:lnTo>
                  <a:lnTo>
                    <a:pt x="83" y="82"/>
                  </a:lnTo>
                  <a:lnTo>
                    <a:pt x="103" y="70"/>
                  </a:lnTo>
                  <a:lnTo>
                    <a:pt x="103" y="70"/>
                  </a:lnTo>
                  <a:lnTo>
                    <a:pt x="26" y="89"/>
                  </a:lnTo>
                  <a:lnTo>
                    <a:pt x="20" y="79"/>
                  </a:lnTo>
                  <a:lnTo>
                    <a:pt x="69" y="17"/>
                  </a:lnTo>
                  <a:lnTo>
                    <a:pt x="68" y="17"/>
                  </a:lnTo>
                  <a:lnTo>
                    <a:pt x="68" y="17"/>
                  </a:lnTo>
                  <a:lnTo>
                    <a:pt x="50" y="29"/>
                  </a:lnTo>
                  <a:lnTo>
                    <a:pt x="6" y="58"/>
                  </a:lnTo>
                  <a:lnTo>
                    <a:pt x="0" y="48"/>
                  </a:lnTo>
                  <a:lnTo>
                    <a:pt x="74" y="0"/>
                  </a:lnTo>
                  <a:lnTo>
                    <a:pt x="84" y="14"/>
                  </a:lnTo>
                  <a:lnTo>
                    <a:pt x="34" y="76"/>
                  </a:lnTo>
                  <a:lnTo>
                    <a:pt x="35" y="77"/>
                  </a:lnTo>
                  <a:lnTo>
                    <a:pt x="112" y="57"/>
                  </a:lnTo>
                  <a:lnTo>
                    <a:pt x="121" y="72"/>
                  </a:lnTo>
                  <a:lnTo>
                    <a:pt x="46" y="119"/>
                  </a:lnTo>
                  <a:lnTo>
                    <a:pt x="40" y="11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75" name="Freeform 451"/>
            <p:cNvSpPr>
              <a:spLocks/>
            </p:cNvSpPr>
            <p:nvPr/>
          </p:nvSpPr>
          <p:spPr bwMode="auto">
            <a:xfrm>
              <a:off x="898" y="2157"/>
              <a:ext cx="29" cy="17"/>
            </a:xfrm>
            <a:custGeom>
              <a:avLst/>
              <a:gdLst/>
              <a:ahLst/>
              <a:cxnLst>
                <a:cxn ang="0">
                  <a:pos x="6" y="53"/>
                </a:cxn>
                <a:cxn ang="0">
                  <a:pos x="0" y="42"/>
                </a:cxn>
                <a:cxn ang="0">
                  <a:pos x="79" y="0"/>
                </a:cxn>
                <a:cxn ang="0">
                  <a:pos x="84" y="11"/>
                </a:cxn>
                <a:cxn ang="0">
                  <a:pos x="6" y="53"/>
                </a:cxn>
              </a:cxnLst>
              <a:rect l="0" t="0" r="r" b="b"/>
              <a:pathLst>
                <a:path w="84" h="53">
                  <a:moveTo>
                    <a:pt x="6" y="53"/>
                  </a:moveTo>
                  <a:lnTo>
                    <a:pt x="0" y="42"/>
                  </a:lnTo>
                  <a:lnTo>
                    <a:pt x="79" y="0"/>
                  </a:lnTo>
                  <a:lnTo>
                    <a:pt x="84" y="11"/>
                  </a:lnTo>
                  <a:lnTo>
                    <a:pt x="6" y="5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76" name="Freeform 452"/>
            <p:cNvSpPr>
              <a:spLocks/>
            </p:cNvSpPr>
            <p:nvPr/>
          </p:nvSpPr>
          <p:spPr bwMode="auto">
            <a:xfrm>
              <a:off x="902" y="2166"/>
              <a:ext cx="38" cy="34"/>
            </a:xfrm>
            <a:custGeom>
              <a:avLst/>
              <a:gdLst/>
              <a:ahLst/>
              <a:cxnLst>
                <a:cxn ang="0">
                  <a:pos x="106" y="53"/>
                </a:cxn>
                <a:cxn ang="0">
                  <a:pos x="111" y="63"/>
                </a:cxn>
                <a:cxn ang="0">
                  <a:pos x="30" y="101"/>
                </a:cxn>
                <a:cxn ang="0">
                  <a:pos x="25" y="89"/>
                </a:cxn>
                <a:cxn ang="0">
                  <a:pos x="71" y="17"/>
                </a:cxn>
                <a:cxn ang="0">
                  <a:pos x="71" y="17"/>
                </a:cxn>
                <a:cxn ang="0">
                  <a:pos x="5" y="47"/>
                </a:cxn>
                <a:cxn ang="0">
                  <a:pos x="0" y="36"/>
                </a:cxn>
                <a:cxn ang="0">
                  <a:pos x="81" y="0"/>
                </a:cxn>
                <a:cxn ang="0">
                  <a:pos x="87" y="12"/>
                </a:cxn>
                <a:cxn ang="0">
                  <a:pos x="41" y="83"/>
                </a:cxn>
                <a:cxn ang="0">
                  <a:pos x="41" y="83"/>
                </a:cxn>
                <a:cxn ang="0">
                  <a:pos x="106" y="53"/>
                </a:cxn>
              </a:cxnLst>
              <a:rect l="0" t="0" r="r" b="b"/>
              <a:pathLst>
                <a:path w="111" h="101">
                  <a:moveTo>
                    <a:pt x="106" y="53"/>
                  </a:moveTo>
                  <a:lnTo>
                    <a:pt x="111" y="63"/>
                  </a:lnTo>
                  <a:lnTo>
                    <a:pt x="30" y="101"/>
                  </a:lnTo>
                  <a:lnTo>
                    <a:pt x="25" y="89"/>
                  </a:lnTo>
                  <a:lnTo>
                    <a:pt x="71" y="17"/>
                  </a:lnTo>
                  <a:lnTo>
                    <a:pt x="71" y="17"/>
                  </a:lnTo>
                  <a:lnTo>
                    <a:pt x="5" y="47"/>
                  </a:lnTo>
                  <a:lnTo>
                    <a:pt x="0" y="36"/>
                  </a:lnTo>
                  <a:lnTo>
                    <a:pt x="81" y="0"/>
                  </a:lnTo>
                  <a:lnTo>
                    <a:pt x="87" y="12"/>
                  </a:lnTo>
                  <a:lnTo>
                    <a:pt x="41" y="83"/>
                  </a:lnTo>
                  <a:lnTo>
                    <a:pt x="41" y="83"/>
                  </a:lnTo>
                  <a:lnTo>
                    <a:pt x="106" y="5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77" name="Freeform 453"/>
            <p:cNvSpPr>
              <a:spLocks/>
            </p:cNvSpPr>
            <p:nvPr/>
          </p:nvSpPr>
          <p:spPr bwMode="auto">
            <a:xfrm>
              <a:off x="913" y="2195"/>
              <a:ext cx="30" cy="13"/>
            </a:xfrm>
            <a:custGeom>
              <a:avLst/>
              <a:gdLst/>
              <a:ahLst/>
              <a:cxnLst>
                <a:cxn ang="0">
                  <a:pos x="5" y="43"/>
                </a:cxn>
                <a:cxn ang="0">
                  <a:pos x="0" y="32"/>
                </a:cxn>
                <a:cxn ang="0">
                  <a:pos x="83" y="0"/>
                </a:cxn>
                <a:cxn ang="0">
                  <a:pos x="87" y="12"/>
                </a:cxn>
                <a:cxn ang="0">
                  <a:pos x="5" y="43"/>
                </a:cxn>
              </a:cxnLst>
              <a:rect l="0" t="0" r="r" b="b"/>
              <a:pathLst>
                <a:path w="87" h="43">
                  <a:moveTo>
                    <a:pt x="5" y="43"/>
                  </a:moveTo>
                  <a:lnTo>
                    <a:pt x="0" y="32"/>
                  </a:lnTo>
                  <a:lnTo>
                    <a:pt x="83" y="0"/>
                  </a:lnTo>
                  <a:lnTo>
                    <a:pt x="87" y="12"/>
                  </a:lnTo>
                  <a:lnTo>
                    <a:pt x="5" y="4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78" name="Freeform 454"/>
            <p:cNvSpPr>
              <a:spLocks/>
            </p:cNvSpPr>
            <p:nvPr/>
          </p:nvSpPr>
          <p:spPr bwMode="auto">
            <a:xfrm>
              <a:off x="919" y="2208"/>
              <a:ext cx="33" cy="25"/>
            </a:xfrm>
            <a:custGeom>
              <a:avLst/>
              <a:gdLst/>
              <a:ahLst/>
              <a:cxnLst>
                <a:cxn ang="0">
                  <a:pos x="71" y="53"/>
                </a:cxn>
                <a:cxn ang="0">
                  <a:pos x="78" y="48"/>
                </a:cxn>
                <a:cxn ang="0">
                  <a:pos x="82" y="42"/>
                </a:cxn>
                <a:cxn ang="0">
                  <a:pos x="82" y="34"/>
                </a:cxn>
                <a:cxn ang="0">
                  <a:pos x="81" y="27"/>
                </a:cxn>
                <a:cxn ang="0">
                  <a:pos x="75" y="15"/>
                </a:cxn>
                <a:cxn ang="0">
                  <a:pos x="69" y="12"/>
                </a:cxn>
                <a:cxn ang="0">
                  <a:pos x="60" y="12"/>
                </a:cxn>
                <a:cxn ang="0">
                  <a:pos x="56" y="14"/>
                </a:cxn>
                <a:cxn ang="0">
                  <a:pos x="53" y="21"/>
                </a:cxn>
                <a:cxn ang="0">
                  <a:pos x="55" y="51"/>
                </a:cxn>
                <a:cxn ang="0">
                  <a:pos x="54" y="60"/>
                </a:cxn>
                <a:cxn ang="0">
                  <a:pos x="52" y="67"/>
                </a:cxn>
                <a:cxn ang="0">
                  <a:pos x="47" y="73"/>
                </a:cxn>
                <a:cxn ang="0">
                  <a:pos x="38" y="77"/>
                </a:cxn>
                <a:cxn ang="0">
                  <a:pos x="31" y="79"/>
                </a:cxn>
                <a:cxn ang="0">
                  <a:pos x="19" y="76"/>
                </a:cxn>
                <a:cxn ang="0">
                  <a:pos x="11" y="68"/>
                </a:cxn>
                <a:cxn ang="0">
                  <a:pos x="4" y="58"/>
                </a:cxn>
                <a:cxn ang="0">
                  <a:pos x="2" y="52"/>
                </a:cxn>
                <a:cxn ang="0">
                  <a:pos x="0" y="34"/>
                </a:cxn>
                <a:cxn ang="0">
                  <a:pos x="3" y="24"/>
                </a:cxn>
                <a:cxn ang="0">
                  <a:pos x="6" y="18"/>
                </a:cxn>
                <a:cxn ang="0">
                  <a:pos x="16" y="11"/>
                </a:cxn>
                <a:cxn ang="0">
                  <a:pos x="25" y="20"/>
                </a:cxn>
                <a:cxn ang="0">
                  <a:pos x="19" y="22"/>
                </a:cxn>
                <a:cxn ang="0">
                  <a:pos x="13" y="28"/>
                </a:cxn>
                <a:cxn ang="0">
                  <a:pos x="11" y="36"/>
                </a:cxn>
                <a:cxn ang="0">
                  <a:pos x="12" y="49"/>
                </a:cxn>
                <a:cxn ang="0">
                  <a:pos x="15" y="56"/>
                </a:cxn>
                <a:cxn ang="0">
                  <a:pos x="22" y="65"/>
                </a:cxn>
                <a:cxn ang="0">
                  <a:pos x="29" y="67"/>
                </a:cxn>
                <a:cxn ang="0">
                  <a:pos x="33" y="67"/>
                </a:cxn>
                <a:cxn ang="0">
                  <a:pos x="40" y="62"/>
                </a:cxn>
                <a:cxn ang="0">
                  <a:pos x="43" y="54"/>
                </a:cxn>
                <a:cxn ang="0">
                  <a:pos x="41" y="26"/>
                </a:cxn>
                <a:cxn ang="0">
                  <a:pos x="41" y="20"/>
                </a:cxn>
                <a:cxn ang="0">
                  <a:pos x="44" y="10"/>
                </a:cxn>
                <a:cxn ang="0">
                  <a:pos x="50" y="4"/>
                </a:cxn>
                <a:cxn ang="0">
                  <a:pos x="55" y="1"/>
                </a:cxn>
                <a:cxn ang="0">
                  <a:pos x="65" y="0"/>
                </a:cxn>
                <a:cxn ang="0">
                  <a:pos x="75" y="3"/>
                </a:cxn>
                <a:cxn ang="0">
                  <a:pos x="84" y="10"/>
                </a:cxn>
                <a:cxn ang="0">
                  <a:pos x="90" y="22"/>
                </a:cxn>
                <a:cxn ang="0">
                  <a:pos x="93" y="32"/>
                </a:cxn>
                <a:cxn ang="0">
                  <a:pos x="92" y="47"/>
                </a:cxn>
                <a:cxn ang="0">
                  <a:pos x="86" y="57"/>
                </a:cxn>
                <a:cxn ang="0">
                  <a:pos x="74" y="64"/>
                </a:cxn>
              </a:cxnLst>
              <a:rect l="0" t="0" r="r" b="b"/>
              <a:pathLst>
                <a:path w="93" h="79">
                  <a:moveTo>
                    <a:pt x="71" y="53"/>
                  </a:moveTo>
                  <a:lnTo>
                    <a:pt x="71" y="53"/>
                  </a:lnTo>
                  <a:lnTo>
                    <a:pt x="75" y="51"/>
                  </a:lnTo>
                  <a:lnTo>
                    <a:pt x="78" y="48"/>
                  </a:lnTo>
                  <a:lnTo>
                    <a:pt x="80" y="45"/>
                  </a:lnTo>
                  <a:lnTo>
                    <a:pt x="82" y="42"/>
                  </a:lnTo>
                  <a:lnTo>
                    <a:pt x="82" y="38"/>
                  </a:lnTo>
                  <a:lnTo>
                    <a:pt x="82" y="34"/>
                  </a:lnTo>
                  <a:lnTo>
                    <a:pt x="81" y="27"/>
                  </a:lnTo>
                  <a:lnTo>
                    <a:pt x="81" y="27"/>
                  </a:lnTo>
                  <a:lnTo>
                    <a:pt x="79" y="21"/>
                  </a:lnTo>
                  <a:lnTo>
                    <a:pt x="75" y="15"/>
                  </a:lnTo>
                  <a:lnTo>
                    <a:pt x="72" y="13"/>
                  </a:lnTo>
                  <a:lnTo>
                    <a:pt x="69" y="12"/>
                  </a:lnTo>
                  <a:lnTo>
                    <a:pt x="65" y="11"/>
                  </a:lnTo>
                  <a:lnTo>
                    <a:pt x="60" y="12"/>
                  </a:lnTo>
                  <a:lnTo>
                    <a:pt x="60" y="12"/>
                  </a:lnTo>
                  <a:lnTo>
                    <a:pt x="56" y="14"/>
                  </a:lnTo>
                  <a:lnTo>
                    <a:pt x="54" y="18"/>
                  </a:lnTo>
                  <a:lnTo>
                    <a:pt x="53" y="21"/>
                  </a:lnTo>
                  <a:lnTo>
                    <a:pt x="53" y="25"/>
                  </a:lnTo>
                  <a:lnTo>
                    <a:pt x="55" y="51"/>
                  </a:lnTo>
                  <a:lnTo>
                    <a:pt x="55" y="51"/>
                  </a:lnTo>
                  <a:lnTo>
                    <a:pt x="54" y="60"/>
                  </a:lnTo>
                  <a:lnTo>
                    <a:pt x="53" y="63"/>
                  </a:lnTo>
                  <a:lnTo>
                    <a:pt x="52" y="67"/>
                  </a:lnTo>
                  <a:lnTo>
                    <a:pt x="50" y="70"/>
                  </a:lnTo>
                  <a:lnTo>
                    <a:pt x="47" y="73"/>
                  </a:lnTo>
                  <a:lnTo>
                    <a:pt x="43" y="75"/>
                  </a:lnTo>
                  <a:lnTo>
                    <a:pt x="38" y="77"/>
                  </a:lnTo>
                  <a:lnTo>
                    <a:pt x="38" y="77"/>
                  </a:lnTo>
                  <a:lnTo>
                    <a:pt x="31" y="79"/>
                  </a:lnTo>
                  <a:lnTo>
                    <a:pt x="25" y="78"/>
                  </a:lnTo>
                  <a:lnTo>
                    <a:pt x="19" y="76"/>
                  </a:lnTo>
                  <a:lnTo>
                    <a:pt x="15" y="73"/>
                  </a:lnTo>
                  <a:lnTo>
                    <a:pt x="11" y="68"/>
                  </a:lnTo>
                  <a:lnTo>
                    <a:pt x="7" y="63"/>
                  </a:lnTo>
                  <a:lnTo>
                    <a:pt x="4" y="58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0" y="34"/>
                  </a:lnTo>
                  <a:lnTo>
                    <a:pt x="1" y="29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6" y="18"/>
                  </a:lnTo>
                  <a:lnTo>
                    <a:pt x="10" y="14"/>
                  </a:lnTo>
                  <a:lnTo>
                    <a:pt x="16" y="11"/>
                  </a:lnTo>
                  <a:lnTo>
                    <a:pt x="21" y="9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19" y="22"/>
                  </a:lnTo>
                  <a:lnTo>
                    <a:pt x="16" y="25"/>
                  </a:lnTo>
                  <a:lnTo>
                    <a:pt x="13" y="28"/>
                  </a:lnTo>
                  <a:lnTo>
                    <a:pt x="11" y="32"/>
                  </a:lnTo>
                  <a:lnTo>
                    <a:pt x="11" y="36"/>
                  </a:lnTo>
                  <a:lnTo>
                    <a:pt x="11" y="41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5" y="56"/>
                  </a:lnTo>
                  <a:lnTo>
                    <a:pt x="19" y="62"/>
                  </a:lnTo>
                  <a:lnTo>
                    <a:pt x="22" y="65"/>
                  </a:lnTo>
                  <a:lnTo>
                    <a:pt x="25" y="67"/>
                  </a:lnTo>
                  <a:lnTo>
                    <a:pt x="29" y="67"/>
                  </a:lnTo>
                  <a:lnTo>
                    <a:pt x="33" y="67"/>
                  </a:lnTo>
                  <a:lnTo>
                    <a:pt x="33" y="67"/>
                  </a:lnTo>
                  <a:lnTo>
                    <a:pt x="39" y="64"/>
                  </a:lnTo>
                  <a:lnTo>
                    <a:pt x="40" y="62"/>
                  </a:lnTo>
                  <a:lnTo>
                    <a:pt x="42" y="60"/>
                  </a:lnTo>
                  <a:lnTo>
                    <a:pt x="43" y="54"/>
                  </a:lnTo>
                  <a:lnTo>
                    <a:pt x="43" y="44"/>
                  </a:lnTo>
                  <a:lnTo>
                    <a:pt x="41" y="26"/>
                  </a:lnTo>
                  <a:lnTo>
                    <a:pt x="41" y="26"/>
                  </a:lnTo>
                  <a:lnTo>
                    <a:pt x="41" y="20"/>
                  </a:lnTo>
                  <a:lnTo>
                    <a:pt x="42" y="13"/>
                  </a:lnTo>
                  <a:lnTo>
                    <a:pt x="44" y="10"/>
                  </a:lnTo>
                  <a:lnTo>
                    <a:pt x="47" y="6"/>
                  </a:lnTo>
                  <a:lnTo>
                    <a:pt x="50" y="4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60" y="0"/>
                  </a:lnTo>
                  <a:lnTo>
                    <a:pt x="65" y="0"/>
                  </a:lnTo>
                  <a:lnTo>
                    <a:pt x="70" y="1"/>
                  </a:lnTo>
                  <a:lnTo>
                    <a:pt x="75" y="3"/>
                  </a:lnTo>
                  <a:lnTo>
                    <a:pt x="80" y="6"/>
                  </a:lnTo>
                  <a:lnTo>
                    <a:pt x="84" y="10"/>
                  </a:lnTo>
                  <a:lnTo>
                    <a:pt x="88" y="15"/>
                  </a:lnTo>
                  <a:lnTo>
                    <a:pt x="90" y="22"/>
                  </a:lnTo>
                  <a:lnTo>
                    <a:pt x="90" y="22"/>
                  </a:lnTo>
                  <a:lnTo>
                    <a:pt x="93" y="32"/>
                  </a:lnTo>
                  <a:lnTo>
                    <a:pt x="93" y="41"/>
                  </a:lnTo>
                  <a:lnTo>
                    <a:pt x="92" y="47"/>
                  </a:lnTo>
                  <a:lnTo>
                    <a:pt x="89" y="53"/>
                  </a:lnTo>
                  <a:lnTo>
                    <a:pt x="86" y="57"/>
                  </a:lnTo>
                  <a:lnTo>
                    <a:pt x="82" y="60"/>
                  </a:lnTo>
                  <a:lnTo>
                    <a:pt x="74" y="64"/>
                  </a:lnTo>
                  <a:lnTo>
                    <a:pt x="71" y="5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79" name="Freeform 455"/>
            <p:cNvSpPr>
              <a:spLocks/>
            </p:cNvSpPr>
            <p:nvPr/>
          </p:nvSpPr>
          <p:spPr bwMode="auto">
            <a:xfrm>
              <a:off x="927" y="2231"/>
              <a:ext cx="33" cy="24"/>
            </a:xfrm>
            <a:custGeom>
              <a:avLst/>
              <a:gdLst/>
              <a:ahLst/>
              <a:cxnLst>
                <a:cxn ang="0">
                  <a:pos x="79" y="0"/>
                </a:cxn>
                <a:cxn ang="0">
                  <a:pos x="96" y="71"/>
                </a:cxn>
                <a:cxn ang="0">
                  <a:pos x="85" y="73"/>
                </a:cxn>
                <a:cxn ang="0">
                  <a:pos x="78" y="44"/>
                </a:cxn>
                <a:cxn ang="0">
                  <a:pos x="2" y="61"/>
                </a:cxn>
                <a:cxn ang="0">
                  <a:pos x="0" y="50"/>
                </a:cxn>
                <a:cxn ang="0">
                  <a:pos x="76" y="33"/>
                </a:cxn>
                <a:cxn ang="0">
                  <a:pos x="69" y="2"/>
                </a:cxn>
                <a:cxn ang="0">
                  <a:pos x="79" y="0"/>
                </a:cxn>
              </a:cxnLst>
              <a:rect l="0" t="0" r="r" b="b"/>
              <a:pathLst>
                <a:path w="96" h="73">
                  <a:moveTo>
                    <a:pt x="79" y="0"/>
                  </a:moveTo>
                  <a:lnTo>
                    <a:pt x="96" y="71"/>
                  </a:lnTo>
                  <a:lnTo>
                    <a:pt x="85" y="73"/>
                  </a:lnTo>
                  <a:lnTo>
                    <a:pt x="78" y="44"/>
                  </a:lnTo>
                  <a:lnTo>
                    <a:pt x="2" y="61"/>
                  </a:lnTo>
                  <a:lnTo>
                    <a:pt x="0" y="50"/>
                  </a:lnTo>
                  <a:lnTo>
                    <a:pt x="76" y="33"/>
                  </a:lnTo>
                  <a:lnTo>
                    <a:pt x="69" y="2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80" name="Freeform 456"/>
            <p:cNvSpPr>
              <a:spLocks noEditPoints="1"/>
            </p:cNvSpPr>
            <p:nvPr/>
          </p:nvSpPr>
          <p:spPr bwMode="auto">
            <a:xfrm>
              <a:off x="930" y="2260"/>
              <a:ext cx="32" cy="29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94" y="41"/>
                </a:cxn>
                <a:cxn ang="0">
                  <a:pos x="94" y="46"/>
                </a:cxn>
                <a:cxn ang="0">
                  <a:pos x="93" y="57"/>
                </a:cxn>
                <a:cxn ang="0">
                  <a:pos x="89" y="65"/>
                </a:cxn>
                <a:cxn ang="0">
                  <a:pos x="79" y="71"/>
                </a:cxn>
                <a:cxn ang="0">
                  <a:pos x="73" y="73"/>
                </a:cxn>
                <a:cxn ang="0">
                  <a:pos x="65" y="73"/>
                </a:cxn>
                <a:cxn ang="0">
                  <a:pos x="54" y="67"/>
                </a:cxn>
                <a:cxn ang="0">
                  <a:pos x="50" y="64"/>
                </a:cxn>
                <a:cxn ang="0">
                  <a:pos x="47" y="71"/>
                </a:cxn>
                <a:cxn ang="0">
                  <a:pos x="35" y="76"/>
                </a:cxn>
                <a:cxn ang="0">
                  <a:pos x="20" y="79"/>
                </a:cxn>
                <a:cxn ang="0">
                  <a:pos x="14" y="81"/>
                </a:cxn>
                <a:cxn ang="0">
                  <a:pos x="11" y="85"/>
                </a:cxn>
                <a:cxn ang="0">
                  <a:pos x="7" y="70"/>
                </a:cxn>
                <a:cxn ang="0">
                  <a:pos x="13" y="69"/>
                </a:cxn>
                <a:cxn ang="0">
                  <a:pos x="29" y="65"/>
                </a:cxn>
                <a:cxn ang="0">
                  <a:pos x="35" y="64"/>
                </a:cxn>
                <a:cxn ang="0">
                  <a:pos x="39" y="62"/>
                </a:cxn>
                <a:cxn ang="0">
                  <a:pos x="42" y="56"/>
                </a:cxn>
                <a:cxn ang="0">
                  <a:pos x="43" y="48"/>
                </a:cxn>
                <a:cxn ang="0">
                  <a:pos x="1" y="24"/>
                </a:cxn>
                <a:cxn ang="0">
                  <a:pos x="53" y="45"/>
                </a:cxn>
                <a:cxn ang="0">
                  <a:pos x="54" y="51"/>
                </a:cxn>
                <a:cxn ang="0">
                  <a:pos x="57" y="57"/>
                </a:cxn>
                <a:cxn ang="0">
                  <a:pos x="62" y="60"/>
                </a:cxn>
                <a:cxn ang="0">
                  <a:pos x="70" y="61"/>
                </a:cxn>
                <a:cxn ang="0">
                  <a:pos x="75" y="60"/>
                </a:cxn>
                <a:cxn ang="0">
                  <a:pos x="80" y="56"/>
                </a:cxn>
                <a:cxn ang="0">
                  <a:pos x="83" y="48"/>
                </a:cxn>
                <a:cxn ang="0">
                  <a:pos x="79" y="14"/>
                </a:cxn>
              </a:cxnLst>
              <a:rect l="0" t="0" r="r" b="b"/>
              <a:pathLst>
                <a:path w="94" h="85">
                  <a:moveTo>
                    <a:pt x="1" y="24"/>
                  </a:moveTo>
                  <a:lnTo>
                    <a:pt x="0" y="12"/>
                  </a:lnTo>
                  <a:lnTo>
                    <a:pt x="88" y="0"/>
                  </a:lnTo>
                  <a:lnTo>
                    <a:pt x="94" y="41"/>
                  </a:lnTo>
                  <a:lnTo>
                    <a:pt x="94" y="41"/>
                  </a:lnTo>
                  <a:lnTo>
                    <a:pt x="94" y="46"/>
                  </a:lnTo>
                  <a:lnTo>
                    <a:pt x="94" y="52"/>
                  </a:lnTo>
                  <a:lnTo>
                    <a:pt x="93" y="57"/>
                  </a:lnTo>
                  <a:lnTo>
                    <a:pt x="91" y="61"/>
                  </a:lnTo>
                  <a:lnTo>
                    <a:pt x="89" y="65"/>
                  </a:lnTo>
                  <a:lnTo>
                    <a:pt x="85" y="69"/>
                  </a:lnTo>
                  <a:lnTo>
                    <a:pt x="79" y="71"/>
                  </a:lnTo>
                  <a:lnTo>
                    <a:pt x="73" y="73"/>
                  </a:lnTo>
                  <a:lnTo>
                    <a:pt x="73" y="73"/>
                  </a:lnTo>
                  <a:lnTo>
                    <a:pt x="68" y="73"/>
                  </a:lnTo>
                  <a:lnTo>
                    <a:pt x="65" y="73"/>
                  </a:lnTo>
                  <a:lnTo>
                    <a:pt x="58" y="71"/>
                  </a:lnTo>
                  <a:lnTo>
                    <a:pt x="54" y="67"/>
                  </a:lnTo>
                  <a:lnTo>
                    <a:pt x="50" y="64"/>
                  </a:lnTo>
                  <a:lnTo>
                    <a:pt x="50" y="64"/>
                  </a:lnTo>
                  <a:lnTo>
                    <a:pt x="49" y="67"/>
                  </a:lnTo>
                  <a:lnTo>
                    <a:pt x="47" y="71"/>
                  </a:lnTo>
                  <a:lnTo>
                    <a:pt x="43" y="74"/>
                  </a:lnTo>
                  <a:lnTo>
                    <a:pt x="35" y="76"/>
                  </a:lnTo>
                  <a:lnTo>
                    <a:pt x="20" y="79"/>
                  </a:lnTo>
                  <a:lnTo>
                    <a:pt x="20" y="79"/>
                  </a:lnTo>
                  <a:lnTo>
                    <a:pt x="16" y="80"/>
                  </a:lnTo>
                  <a:lnTo>
                    <a:pt x="14" y="81"/>
                  </a:lnTo>
                  <a:lnTo>
                    <a:pt x="13" y="82"/>
                  </a:lnTo>
                  <a:lnTo>
                    <a:pt x="11" y="85"/>
                  </a:lnTo>
                  <a:lnTo>
                    <a:pt x="9" y="85"/>
                  </a:lnTo>
                  <a:lnTo>
                    <a:pt x="7" y="70"/>
                  </a:lnTo>
                  <a:lnTo>
                    <a:pt x="7" y="70"/>
                  </a:lnTo>
                  <a:lnTo>
                    <a:pt x="13" y="69"/>
                  </a:lnTo>
                  <a:lnTo>
                    <a:pt x="19" y="67"/>
                  </a:lnTo>
                  <a:lnTo>
                    <a:pt x="29" y="65"/>
                  </a:lnTo>
                  <a:lnTo>
                    <a:pt x="29" y="65"/>
                  </a:lnTo>
                  <a:lnTo>
                    <a:pt x="35" y="64"/>
                  </a:lnTo>
                  <a:lnTo>
                    <a:pt x="37" y="63"/>
                  </a:lnTo>
                  <a:lnTo>
                    <a:pt x="39" y="62"/>
                  </a:lnTo>
                  <a:lnTo>
                    <a:pt x="41" y="59"/>
                  </a:lnTo>
                  <a:lnTo>
                    <a:pt x="42" y="56"/>
                  </a:lnTo>
                  <a:lnTo>
                    <a:pt x="43" y="52"/>
                  </a:lnTo>
                  <a:lnTo>
                    <a:pt x="43" y="48"/>
                  </a:lnTo>
                  <a:lnTo>
                    <a:pt x="39" y="19"/>
                  </a:lnTo>
                  <a:lnTo>
                    <a:pt x="1" y="24"/>
                  </a:lnTo>
                  <a:close/>
                  <a:moveTo>
                    <a:pt x="49" y="18"/>
                  </a:moveTo>
                  <a:lnTo>
                    <a:pt x="53" y="45"/>
                  </a:lnTo>
                  <a:lnTo>
                    <a:pt x="53" y="45"/>
                  </a:lnTo>
                  <a:lnTo>
                    <a:pt x="54" y="51"/>
                  </a:lnTo>
                  <a:lnTo>
                    <a:pt x="55" y="54"/>
                  </a:lnTo>
                  <a:lnTo>
                    <a:pt x="57" y="57"/>
                  </a:lnTo>
                  <a:lnTo>
                    <a:pt x="59" y="59"/>
                  </a:lnTo>
                  <a:lnTo>
                    <a:pt x="62" y="60"/>
                  </a:lnTo>
                  <a:lnTo>
                    <a:pt x="66" y="61"/>
                  </a:lnTo>
                  <a:lnTo>
                    <a:pt x="70" y="61"/>
                  </a:lnTo>
                  <a:lnTo>
                    <a:pt x="70" y="61"/>
                  </a:lnTo>
                  <a:lnTo>
                    <a:pt x="75" y="60"/>
                  </a:lnTo>
                  <a:lnTo>
                    <a:pt x="78" y="58"/>
                  </a:lnTo>
                  <a:lnTo>
                    <a:pt x="80" y="56"/>
                  </a:lnTo>
                  <a:lnTo>
                    <a:pt x="82" y="54"/>
                  </a:lnTo>
                  <a:lnTo>
                    <a:pt x="83" y="48"/>
                  </a:lnTo>
                  <a:lnTo>
                    <a:pt x="83" y="43"/>
                  </a:lnTo>
                  <a:lnTo>
                    <a:pt x="79" y="14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81" name="Freeform 457"/>
            <p:cNvSpPr>
              <a:spLocks noEditPoints="1"/>
            </p:cNvSpPr>
            <p:nvPr/>
          </p:nvSpPr>
          <p:spPr bwMode="auto">
            <a:xfrm>
              <a:off x="934" y="2289"/>
              <a:ext cx="30" cy="29"/>
            </a:xfrm>
            <a:custGeom>
              <a:avLst/>
              <a:gdLst/>
              <a:ahLst/>
              <a:cxnLst>
                <a:cxn ang="0">
                  <a:pos x="26" y="21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90" y="30"/>
                </a:cxn>
                <a:cxn ang="0">
                  <a:pos x="91" y="44"/>
                </a:cxn>
                <a:cxn ang="0">
                  <a:pos x="3" y="79"/>
                </a:cxn>
                <a:cxn ang="0">
                  <a:pos x="2" y="66"/>
                </a:cxn>
                <a:cxn ang="0">
                  <a:pos x="28" y="57"/>
                </a:cxn>
                <a:cxn ang="0">
                  <a:pos x="26" y="21"/>
                </a:cxn>
                <a:cxn ang="0">
                  <a:pos x="38" y="52"/>
                </a:cxn>
                <a:cxn ang="0">
                  <a:pos x="77" y="37"/>
                </a:cxn>
                <a:cxn ang="0">
                  <a:pos x="77" y="37"/>
                </a:cxn>
                <a:cxn ang="0">
                  <a:pos x="37" y="25"/>
                </a:cxn>
                <a:cxn ang="0">
                  <a:pos x="38" y="52"/>
                </a:cxn>
              </a:cxnLst>
              <a:rect l="0" t="0" r="r" b="b"/>
              <a:pathLst>
                <a:path w="91" h="79">
                  <a:moveTo>
                    <a:pt x="26" y="21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90" y="30"/>
                  </a:lnTo>
                  <a:lnTo>
                    <a:pt x="91" y="44"/>
                  </a:lnTo>
                  <a:lnTo>
                    <a:pt x="3" y="79"/>
                  </a:lnTo>
                  <a:lnTo>
                    <a:pt x="2" y="66"/>
                  </a:lnTo>
                  <a:lnTo>
                    <a:pt x="28" y="57"/>
                  </a:lnTo>
                  <a:lnTo>
                    <a:pt x="26" y="21"/>
                  </a:lnTo>
                  <a:close/>
                  <a:moveTo>
                    <a:pt x="38" y="52"/>
                  </a:moveTo>
                  <a:lnTo>
                    <a:pt x="77" y="37"/>
                  </a:lnTo>
                  <a:lnTo>
                    <a:pt x="77" y="37"/>
                  </a:lnTo>
                  <a:lnTo>
                    <a:pt x="37" y="25"/>
                  </a:lnTo>
                  <a:lnTo>
                    <a:pt x="38" y="5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82" name="Freeform 458"/>
            <p:cNvSpPr>
              <a:spLocks/>
            </p:cNvSpPr>
            <p:nvPr/>
          </p:nvSpPr>
          <p:spPr bwMode="auto">
            <a:xfrm>
              <a:off x="934" y="2317"/>
              <a:ext cx="30" cy="24"/>
            </a:xfrm>
            <a:custGeom>
              <a:avLst/>
              <a:gdLst/>
              <a:ahLst/>
              <a:cxnLst>
                <a:cxn ang="0">
                  <a:pos x="91" y="1"/>
                </a:cxn>
                <a:cxn ang="0">
                  <a:pos x="88" y="73"/>
                </a:cxn>
                <a:cxn ang="0">
                  <a:pos x="78" y="73"/>
                </a:cxn>
                <a:cxn ang="0">
                  <a:pos x="79" y="42"/>
                </a:cxn>
                <a:cxn ang="0">
                  <a:pos x="0" y="39"/>
                </a:cxn>
                <a:cxn ang="0">
                  <a:pos x="1" y="27"/>
                </a:cxn>
                <a:cxn ang="0">
                  <a:pos x="79" y="30"/>
                </a:cxn>
                <a:cxn ang="0">
                  <a:pos x="81" y="0"/>
                </a:cxn>
                <a:cxn ang="0">
                  <a:pos x="91" y="1"/>
                </a:cxn>
              </a:cxnLst>
              <a:rect l="0" t="0" r="r" b="b"/>
              <a:pathLst>
                <a:path w="91" h="73">
                  <a:moveTo>
                    <a:pt x="91" y="1"/>
                  </a:moveTo>
                  <a:lnTo>
                    <a:pt x="88" y="73"/>
                  </a:lnTo>
                  <a:lnTo>
                    <a:pt x="78" y="73"/>
                  </a:lnTo>
                  <a:lnTo>
                    <a:pt x="79" y="42"/>
                  </a:lnTo>
                  <a:lnTo>
                    <a:pt x="0" y="39"/>
                  </a:lnTo>
                  <a:lnTo>
                    <a:pt x="1" y="27"/>
                  </a:lnTo>
                  <a:lnTo>
                    <a:pt x="79" y="30"/>
                  </a:lnTo>
                  <a:lnTo>
                    <a:pt x="81" y="0"/>
                  </a:lnTo>
                  <a:lnTo>
                    <a:pt x="91" y="1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83" name="Freeform 459"/>
            <p:cNvSpPr>
              <a:spLocks/>
            </p:cNvSpPr>
            <p:nvPr/>
          </p:nvSpPr>
          <p:spPr bwMode="auto">
            <a:xfrm>
              <a:off x="933" y="2342"/>
              <a:ext cx="30" cy="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" y="0"/>
                </a:cxn>
                <a:cxn ang="0">
                  <a:pos x="90" y="9"/>
                </a:cxn>
                <a:cxn ang="0">
                  <a:pos x="89" y="21"/>
                </a:cxn>
                <a:cxn ang="0">
                  <a:pos x="0" y="12"/>
                </a:cxn>
              </a:cxnLst>
              <a:rect l="0" t="0" r="r" b="b"/>
              <a:pathLst>
                <a:path w="90" h="21">
                  <a:moveTo>
                    <a:pt x="0" y="12"/>
                  </a:moveTo>
                  <a:lnTo>
                    <a:pt x="1" y="0"/>
                  </a:lnTo>
                  <a:lnTo>
                    <a:pt x="90" y="9"/>
                  </a:lnTo>
                  <a:lnTo>
                    <a:pt x="89" y="21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84" name="Freeform 460"/>
            <p:cNvSpPr>
              <a:spLocks noEditPoints="1"/>
            </p:cNvSpPr>
            <p:nvPr/>
          </p:nvSpPr>
          <p:spPr bwMode="auto">
            <a:xfrm>
              <a:off x="929" y="2353"/>
              <a:ext cx="32" cy="29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4" y="25"/>
                </a:cxn>
                <a:cxn ang="0">
                  <a:pos x="8" y="16"/>
                </a:cxn>
                <a:cxn ang="0">
                  <a:pos x="22" y="5"/>
                </a:cxn>
                <a:cxn ang="0">
                  <a:pos x="38" y="0"/>
                </a:cxn>
                <a:cxn ang="0">
                  <a:pos x="53" y="1"/>
                </a:cxn>
                <a:cxn ang="0">
                  <a:pos x="61" y="3"/>
                </a:cxn>
                <a:cxn ang="0">
                  <a:pos x="75" y="9"/>
                </a:cxn>
                <a:cxn ang="0">
                  <a:pos x="88" y="22"/>
                </a:cxn>
                <a:cxn ang="0">
                  <a:pos x="93" y="34"/>
                </a:cxn>
                <a:cxn ang="0">
                  <a:pos x="94" y="45"/>
                </a:cxn>
                <a:cxn ang="0">
                  <a:pos x="93" y="51"/>
                </a:cxn>
                <a:cxn ang="0">
                  <a:pos x="90" y="62"/>
                </a:cxn>
                <a:cxn ang="0">
                  <a:pos x="84" y="70"/>
                </a:cxn>
                <a:cxn ang="0">
                  <a:pos x="71" y="82"/>
                </a:cxn>
                <a:cxn ang="0">
                  <a:pos x="55" y="86"/>
                </a:cxn>
                <a:cxn ang="0">
                  <a:pos x="39" y="86"/>
                </a:cxn>
                <a:cxn ang="0">
                  <a:pos x="32" y="84"/>
                </a:cxn>
                <a:cxn ang="0">
                  <a:pos x="17" y="77"/>
                </a:cxn>
                <a:cxn ang="0">
                  <a:pos x="5" y="65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0" y="35"/>
                </a:cxn>
                <a:cxn ang="0">
                  <a:pos x="82" y="49"/>
                </a:cxn>
                <a:cxn ang="0">
                  <a:pos x="81" y="36"/>
                </a:cxn>
                <a:cxn ang="0">
                  <a:pos x="75" y="25"/>
                </a:cxn>
                <a:cxn ang="0">
                  <a:pos x="65" y="17"/>
                </a:cxn>
                <a:cxn ang="0">
                  <a:pos x="51" y="13"/>
                </a:cxn>
                <a:cxn ang="0">
                  <a:pos x="44" y="12"/>
                </a:cxn>
                <a:cxn ang="0">
                  <a:pos x="30" y="14"/>
                </a:cxn>
                <a:cxn ang="0">
                  <a:pos x="20" y="20"/>
                </a:cxn>
                <a:cxn ang="0">
                  <a:pos x="13" y="31"/>
                </a:cxn>
                <a:cxn ang="0">
                  <a:pos x="11" y="37"/>
                </a:cxn>
                <a:cxn ang="0">
                  <a:pos x="11" y="50"/>
                </a:cxn>
                <a:cxn ang="0">
                  <a:pos x="17" y="61"/>
                </a:cxn>
                <a:cxn ang="0">
                  <a:pos x="27" y="69"/>
                </a:cxn>
                <a:cxn ang="0">
                  <a:pos x="41" y="73"/>
                </a:cxn>
                <a:cxn ang="0">
                  <a:pos x="49" y="74"/>
                </a:cxn>
                <a:cxn ang="0">
                  <a:pos x="62" y="72"/>
                </a:cxn>
                <a:cxn ang="0">
                  <a:pos x="73" y="66"/>
                </a:cxn>
                <a:cxn ang="0">
                  <a:pos x="80" y="56"/>
                </a:cxn>
                <a:cxn ang="0">
                  <a:pos x="82" y="49"/>
                </a:cxn>
              </a:cxnLst>
              <a:rect l="0" t="0" r="r" b="b"/>
              <a:pathLst>
                <a:path w="94" h="86">
                  <a:moveTo>
                    <a:pt x="0" y="35"/>
                  </a:moveTo>
                  <a:lnTo>
                    <a:pt x="0" y="35"/>
                  </a:lnTo>
                  <a:lnTo>
                    <a:pt x="2" y="30"/>
                  </a:lnTo>
                  <a:lnTo>
                    <a:pt x="4" y="25"/>
                  </a:lnTo>
                  <a:lnTo>
                    <a:pt x="6" y="20"/>
                  </a:lnTo>
                  <a:lnTo>
                    <a:pt x="8" y="16"/>
                  </a:lnTo>
                  <a:lnTo>
                    <a:pt x="15" y="9"/>
                  </a:lnTo>
                  <a:lnTo>
                    <a:pt x="22" y="5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61" y="3"/>
                  </a:lnTo>
                  <a:lnTo>
                    <a:pt x="68" y="5"/>
                  </a:lnTo>
                  <a:lnTo>
                    <a:pt x="75" y="9"/>
                  </a:lnTo>
                  <a:lnTo>
                    <a:pt x="82" y="15"/>
                  </a:lnTo>
                  <a:lnTo>
                    <a:pt x="88" y="22"/>
                  </a:lnTo>
                  <a:lnTo>
                    <a:pt x="92" y="30"/>
                  </a:lnTo>
                  <a:lnTo>
                    <a:pt x="93" y="34"/>
                  </a:lnTo>
                  <a:lnTo>
                    <a:pt x="94" y="40"/>
                  </a:lnTo>
                  <a:lnTo>
                    <a:pt x="94" y="45"/>
                  </a:lnTo>
                  <a:lnTo>
                    <a:pt x="93" y="51"/>
                  </a:lnTo>
                  <a:lnTo>
                    <a:pt x="93" y="51"/>
                  </a:lnTo>
                  <a:lnTo>
                    <a:pt x="92" y="57"/>
                  </a:lnTo>
                  <a:lnTo>
                    <a:pt x="90" y="62"/>
                  </a:lnTo>
                  <a:lnTo>
                    <a:pt x="88" y="66"/>
                  </a:lnTo>
                  <a:lnTo>
                    <a:pt x="84" y="70"/>
                  </a:lnTo>
                  <a:lnTo>
                    <a:pt x="78" y="77"/>
                  </a:lnTo>
                  <a:lnTo>
                    <a:pt x="71" y="82"/>
                  </a:lnTo>
                  <a:lnTo>
                    <a:pt x="63" y="85"/>
                  </a:lnTo>
                  <a:lnTo>
                    <a:pt x="55" y="86"/>
                  </a:lnTo>
                  <a:lnTo>
                    <a:pt x="47" y="86"/>
                  </a:lnTo>
                  <a:lnTo>
                    <a:pt x="39" y="86"/>
                  </a:lnTo>
                  <a:lnTo>
                    <a:pt x="39" y="86"/>
                  </a:lnTo>
                  <a:lnTo>
                    <a:pt x="32" y="84"/>
                  </a:lnTo>
                  <a:lnTo>
                    <a:pt x="24" y="81"/>
                  </a:lnTo>
                  <a:lnTo>
                    <a:pt x="17" y="77"/>
                  </a:lnTo>
                  <a:lnTo>
                    <a:pt x="11" y="72"/>
                  </a:lnTo>
                  <a:lnTo>
                    <a:pt x="5" y="65"/>
                  </a:lnTo>
                  <a:lnTo>
                    <a:pt x="2" y="57"/>
                  </a:lnTo>
                  <a:lnTo>
                    <a:pt x="0" y="52"/>
                  </a:lnTo>
                  <a:lnTo>
                    <a:pt x="0" y="47"/>
                  </a:lnTo>
                  <a:lnTo>
                    <a:pt x="0" y="41"/>
                  </a:lnTo>
                  <a:lnTo>
                    <a:pt x="0" y="35"/>
                  </a:lnTo>
                  <a:lnTo>
                    <a:pt x="0" y="35"/>
                  </a:lnTo>
                  <a:close/>
                  <a:moveTo>
                    <a:pt x="82" y="49"/>
                  </a:moveTo>
                  <a:lnTo>
                    <a:pt x="82" y="49"/>
                  </a:lnTo>
                  <a:lnTo>
                    <a:pt x="82" y="42"/>
                  </a:lnTo>
                  <a:lnTo>
                    <a:pt x="81" y="36"/>
                  </a:lnTo>
                  <a:lnTo>
                    <a:pt x="79" y="30"/>
                  </a:lnTo>
                  <a:lnTo>
                    <a:pt x="75" y="25"/>
                  </a:lnTo>
                  <a:lnTo>
                    <a:pt x="71" y="21"/>
                  </a:lnTo>
                  <a:lnTo>
                    <a:pt x="65" y="17"/>
                  </a:lnTo>
                  <a:lnTo>
                    <a:pt x="59" y="15"/>
                  </a:lnTo>
                  <a:lnTo>
                    <a:pt x="51" y="13"/>
                  </a:lnTo>
                  <a:lnTo>
                    <a:pt x="51" y="13"/>
                  </a:lnTo>
                  <a:lnTo>
                    <a:pt x="44" y="12"/>
                  </a:lnTo>
                  <a:lnTo>
                    <a:pt x="37" y="13"/>
                  </a:lnTo>
                  <a:lnTo>
                    <a:pt x="30" y="14"/>
                  </a:lnTo>
                  <a:lnTo>
                    <a:pt x="25" y="17"/>
                  </a:lnTo>
                  <a:lnTo>
                    <a:pt x="20" y="20"/>
                  </a:lnTo>
                  <a:lnTo>
                    <a:pt x="16" y="25"/>
                  </a:lnTo>
                  <a:lnTo>
                    <a:pt x="13" y="31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10" y="44"/>
                  </a:lnTo>
                  <a:lnTo>
                    <a:pt x="11" y="50"/>
                  </a:lnTo>
                  <a:lnTo>
                    <a:pt x="14" y="56"/>
                  </a:lnTo>
                  <a:lnTo>
                    <a:pt x="17" y="61"/>
                  </a:lnTo>
                  <a:lnTo>
                    <a:pt x="22" y="65"/>
                  </a:lnTo>
                  <a:lnTo>
                    <a:pt x="27" y="69"/>
                  </a:lnTo>
                  <a:lnTo>
                    <a:pt x="34" y="72"/>
                  </a:lnTo>
                  <a:lnTo>
                    <a:pt x="41" y="73"/>
                  </a:lnTo>
                  <a:lnTo>
                    <a:pt x="41" y="73"/>
                  </a:lnTo>
                  <a:lnTo>
                    <a:pt x="49" y="74"/>
                  </a:lnTo>
                  <a:lnTo>
                    <a:pt x="56" y="74"/>
                  </a:lnTo>
                  <a:lnTo>
                    <a:pt x="62" y="72"/>
                  </a:lnTo>
                  <a:lnTo>
                    <a:pt x="68" y="70"/>
                  </a:lnTo>
                  <a:lnTo>
                    <a:pt x="73" y="66"/>
                  </a:lnTo>
                  <a:lnTo>
                    <a:pt x="77" y="61"/>
                  </a:lnTo>
                  <a:lnTo>
                    <a:pt x="80" y="56"/>
                  </a:lnTo>
                  <a:lnTo>
                    <a:pt x="82" y="49"/>
                  </a:lnTo>
                  <a:lnTo>
                    <a:pt x="82" y="4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85" name="Freeform 461"/>
            <p:cNvSpPr>
              <a:spLocks/>
            </p:cNvSpPr>
            <p:nvPr/>
          </p:nvSpPr>
          <p:spPr bwMode="auto">
            <a:xfrm>
              <a:off x="921" y="2383"/>
              <a:ext cx="34" cy="30"/>
            </a:xfrm>
            <a:custGeom>
              <a:avLst/>
              <a:gdLst/>
              <a:ahLst/>
              <a:cxnLst>
                <a:cxn ang="0">
                  <a:pos x="89" y="81"/>
                </a:cxn>
                <a:cxn ang="0">
                  <a:pos x="86" y="92"/>
                </a:cxn>
                <a:cxn ang="0">
                  <a:pos x="0" y="68"/>
                </a:cxn>
                <a:cxn ang="0">
                  <a:pos x="4" y="55"/>
                </a:cxn>
                <a:cxn ang="0">
                  <a:pos x="85" y="31"/>
                </a:cxn>
                <a:cxn ang="0">
                  <a:pos x="85" y="31"/>
                </a:cxn>
                <a:cxn ang="0">
                  <a:pos x="16" y="11"/>
                </a:cxn>
                <a:cxn ang="0">
                  <a:pos x="19" y="0"/>
                </a:cxn>
                <a:cxn ang="0">
                  <a:pos x="104" y="24"/>
                </a:cxn>
                <a:cxn ang="0">
                  <a:pos x="100" y="38"/>
                </a:cxn>
                <a:cxn ang="0">
                  <a:pos x="20" y="61"/>
                </a:cxn>
                <a:cxn ang="0">
                  <a:pos x="20" y="62"/>
                </a:cxn>
                <a:cxn ang="0">
                  <a:pos x="89" y="81"/>
                </a:cxn>
              </a:cxnLst>
              <a:rect l="0" t="0" r="r" b="b"/>
              <a:pathLst>
                <a:path w="104" h="92">
                  <a:moveTo>
                    <a:pt x="89" y="81"/>
                  </a:moveTo>
                  <a:lnTo>
                    <a:pt x="86" y="92"/>
                  </a:lnTo>
                  <a:lnTo>
                    <a:pt x="0" y="68"/>
                  </a:lnTo>
                  <a:lnTo>
                    <a:pt x="4" y="55"/>
                  </a:lnTo>
                  <a:lnTo>
                    <a:pt x="85" y="31"/>
                  </a:lnTo>
                  <a:lnTo>
                    <a:pt x="85" y="31"/>
                  </a:lnTo>
                  <a:lnTo>
                    <a:pt x="16" y="11"/>
                  </a:lnTo>
                  <a:lnTo>
                    <a:pt x="19" y="0"/>
                  </a:lnTo>
                  <a:lnTo>
                    <a:pt x="104" y="24"/>
                  </a:lnTo>
                  <a:lnTo>
                    <a:pt x="100" y="38"/>
                  </a:lnTo>
                  <a:lnTo>
                    <a:pt x="20" y="61"/>
                  </a:lnTo>
                  <a:lnTo>
                    <a:pt x="20" y="62"/>
                  </a:lnTo>
                  <a:lnTo>
                    <a:pt x="89" y="81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86" name="Freeform 462"/>
            <p:cNvSpPr>
              <a:spLocks/>
            </p:cNvSpPr>
            <p:nvPr/>
          </p:nvSpPr>
          <p:spPr bwMode="auto">
            <a:xfrm>
              <a:off x="339" y="2440"/>
              <a:ext cx="34" cy="29"/>
            </a:xfrm>
            <a:custGeom>
              <a:avLst/>
              <a:gdLst/>
              <a:ahLst/>
              <a:cxnLst>
                <a:cxn ang="0">
                  <a:pos x="102" y="63"/>
                </a:cxn>
                <a:cxn ang="0">
                  <a:pos x="50" y="89"/>
                </a:cxn>
                <a:cxn ang="0">
                  <a:pos x="50" y="89"/>
                </a:cxn>
                <a:cxn ang="0">
                  <a:pos x="44" y="91"/>
                </a:cxn>
                <a:cxn ang="0">
                  <a:pos x="38" y="92"/>
                </a:cxn>
                <a:cxn ang="0">
                  <a:pos x="32" y="92"/>
                </a:cxn>
                <a:cxn ang="0">
                  <a:pos x="26" y="91"/>
                </a:cxn>
                <a:cxn ang="0">
                  <a:pos x="20" y="89"/>
                </a:cxn>
                <a:cxn ang="0">
                  <a:pos x="14" y="85"/>
                </a:cxn>
                <a:cxn ang="0">
                  <a:pos x="9" y="79"/>
                </a:cxn>
                <a:cxn ang="0">
                  <a:pos x="5" y="72"/>
                </a:cxn>
                <a:cxn ang="0">
                  <a:pos x="5" y="72"/>
                </a:cxn>
                <a:cxn ang="0">
                  <a:pos x="2" y="64"/>
                </a:cxn>
                <a:cxn ang="0">
                  <a:pos x="0" y="57"/>
                </a:cxn>
                <a:cxn ang="0">
                  <a:pos x="1" y="50"/>
                </a:cxn>
                <a:cxn ang="0">
                  <a:pos x="2" y="44"/>
                </a:cxn>
                <a:cxn ang="0">
                  <a:pos x="5" y="39"/>
                </a:cxn>
                <a:cxn ang="0">
                  <a:pos x="8" y="34"/>
                </a:cxn>
                <a:cxn ang="0">
                  <a:pos x="13" y="31"/>
                </a:cxn>
                <a:cxn ang="0">
                  <a:pos x="18" y="27"/>
                </a:cxn>
                <a:cxn ang="0">
                  <a:pos x="70" y="0"/>
                </a:cxn>
                <a:cxn ang="0">
                  <a:pos x="77" y="12"/>
                </a:cxn>
                <a:cxn ang="0">
                  <a:pos x="26" y="37"/>
                </a:cxn>
                <a:cxn ang="0">
                  <a:pos x="26" y="37"/>
                </a:cxn>
                <a:cxn ang="0">
                  <a:pos x="21" y="40"/>
                </a:cxn>
                <a:cxn ang="0">
                  <a:pos x="17" y="44"/>
                </a:cxn>
                <a:cxn ang="0">
                  <a:pos x="14" y="48"/>
                </a:cxn>
                <a:cxn ang="0">
                  <a:pos x="12" y="52"/>
                </a:cxn>
                <a:cxn ang="0">
                  <a:pos x="12" y="56"/>
                </a:cxn>
                <a:cxn ang="0">
                  <a:pos x="12" y="60"/>
                </a:cxn>
                <a:cxn ang="0">
                  <a:pos x="13" y="64"/>
                </a:cxn>
                <a:cxn ang="0">
                  <a:pos x="14" y="67"/>
                </a:cxn>
                <a:cxn ang="0">
                  <a:pos x="14" y="67"/>
                </a:cxn>
                <a:cxn ang="0">
                  <a:pos x="16" y="71"/>
                </a:cxn>
                <a:cxn ang="0">
                  <a:pos x="19" y="74"/>
                </a:cxn>
                <a:cxn ang="0">
                  <a:pos x="22" y="77"/>
                </a:cxn>
                <a:cxn ang="0">
                  <a:pos x="26" y="79"/>
                </a:cxn>
                <a:cxn ang="0">
                  <a:pos x="30" y="80"/>
                </a:cxn>
                <a:cxn ang="0">
                  <a:pos x="35" y="81"/>
                </a:cxn>
                <a:cxn ang="0">
                  <a:pos x="40" y="80"/>
                </a:cxn>
                <a:cxn ang="0">
                  <a:pos x="46" y="77"/>
                </a:cxn>
                <a:cxn ang="0">
                  <a:pos x="97" y="52"/>
                </a:cxn>
                <a:cxn ang="0">
                  <a:pos x="102" y="63"/>
                </a:cxn>
              </a:cxnLst>
              <a:rect l="0" t="0" r="r" b="b"/>
              <a:pathLst>
                <a:path w="102" h="92">
                  <a:moveTo>
                    <a:pt x="102" y="63"/>
                  </a:moveTo>
                  <a:lnTo>
                    <a:pt x="50" y="89"/>
                  </a:lnTo>
                  <a:lnTo>
                    <a:pt x="50" y="89"/>
                  </a:lnTo>
                  <a:lnTo>
                    <a:pt x="44" y="91"/>
                  </a:lnTo>
                  <a:lnTo>
                    <a:pt x="38" y="92"/>
                  </a:lnTo>
                  <a:lnTo>
                    <a:pt x="32" y="92"/>
                  </a:lnTo>
                  <a:lnTo>
                    <a:pt x="26" y="91"/>
                  </a:lnTo>
                  <a:lnTo>
                    <a:pt x="20" y="89"/>
                  </a:lnTo>
                  <a:lnTo>
                    <a:pt x="14" y="85"/>
                  </a:lnTo>
                  <a:lnTo>
                    <a:pt x="9" y="79"/>
                  </a:lnTo>
                  <a:lnTo>
                    <a:pt x="5" y="72"/>
                  </a:lnTo>
                  <a:lnTo>
                    <a:pt x="5" y="72"/>
                  </a:lnTo>
                  <a:lnTo>
                    <a:pt x="2" y="64"/>
                  </a:lnTo>
                  <a:lnTo>
                    <a:pt x="0" y="57"/>
                  </a:lnTo>
                  <a:lnTo>
                    <a:pt x="1" y="50"/>
                  </a:lnTo>
                  <a:lnTo>
                    <a:pt x="2" y="44"/>
                  </a:lnTo>
                  <a:lnTo>
                    <a:pt x="5" y="39"/>
                  </a:lnTo>
                  <a:lnTo>
                    <a:pt x="8" y="34"/>
                  </a:lnTo>
                  <a:lnTo>
                    <a:pt x="13" y="31"/>
                  </a:lnTo>
                  <a:lnTo>
                    <a:pt x="18" y="27"/>
                  </a:lnTo>
                  <a:lnTo>
                    <a:pt x="70" y="0"/>
                  </a:lnTo>
                  <a:lnTo>
                    <a:pt x="77" y="12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1" y="40"/>
                  </a:lnTo>
                  <a:lnTo>
                    <a:pt x="17" y="44"/>
                  </a:lnTo>
                  <a:lnTo>
                    <a:pt x="14" y="48"/>
                  </a:lnTo>
                  <a:lnTo>
                    <a:pt x="12" y="52"/>
                  </a:lnTo>
                  <a:lnTo>
                    <a:pt x="12" y="56"/>
                  </a:lnTo>
                  <a:lnTo>
                    <a:pt x="12" y="60"/>
                  </a:lnTo>
                  <a:lnTo>
                    <a:pt x="13" y="64"/>
                  </a:lnTo>
                  <a:lnTo>
                    <a:pt x="14" y="67"/>
                  </a:lnTo>
                  <a:lnTo>
                    <a:pt x="14" y="67"/>
                  </a:lnTo>
                  <a:lnTo>
                    <a:pt x="16" y="71"/>
                  </a:lnTo>
                  <a:lnTo>
                    <a:pt x="19" y="74"/>
                  </a:lnTo>
                  <a:lnTo>
                    <a:pt x="22" y="77"/>
                  </a:lnTo>
                  <a:lnTo>
                    <a:pt x="26" y="79"/>
                  </a:lnTo>
                  <a:lnTo>
                    <a:pt x="30" y="80"/>
                  </a:lnTo>
                  <a:lnTo>
                    <a:pt x="35" y="81"/>
                  </a:lnTo>
                  <a:lnTo>
                    <a:pt x="40" y="80"/>
                  </a:lnTo>
                  <a:lnTo>
                    <a:pt x="46" y="77"/>
                  </a:lnTo>
                  <a:lnTo>
                    <a:pt x="97" y="52"/>
                  </a:lnTo>
                  <a:lnTo>
                    <a:pt x="102" y="6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87" name="Freeform 463"/>
            <p:cNvSpPr>
              <a:spLocks/>
            </p:cNvSpPr>
            <p:nvPr/>
          </p:nvSpPr>
          <p:spPr bwMode="auto">
            <a:xfrm>
              <a:off x="351" y="2478"/>
              <a:ext cx="7" cy="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0" y="7"/>
                </a:cxn>
                <a:cxn ang="0">
                  <a:pos x="11" y="0"/>
                </a:cxn>
                <a:cxn ang="0">
                  <a:pos x="17" y="11"/>
                </a:cxn>
                <a:cxn ang="0">
                  <a:pos x="6" y="18"/>
                </a:cxn>
              </a:cxnLst>
              <a:rect l="0" t="0" r="r" b="b"/>
              <a:pathLst>
                <a:path w="17" h="18">
                  <a:moveTo>
                    <a:pt x="6" y="18"/>
                  </a:moveTo>
                  <a:lnTo>
                    <a:pt x="0" y="7"/>
                  </a:lnTo>
                  <a:lnTo>
                    <a:pt x="11" y="0"/>
                  </a:lnTo>
                  <a:lnTo>
                    <a:pt x="17" y="11"/>
                  </a:lnTo>
                  <a:lnTo>
                    <a:pt x="6" y="1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88" name="Freeform 464"/>
            <p:cNvSpPr>
              <a:spLocks/>
            </p:cNvSpPr>
            <p:nvPr/>
          </p:nvSpPr>
          <p:spPr bwMode="auto">
            <a:xfrm>
              <a:off x="360" y="2478"/>
              <a:ext cx="30" cy="29"/>
            </a:xfrm>
            <a:custGeom>
              <a:avLst/>
              <a:gdLst/>
              <a:ahLst/>
              <a:cxnLst>
                <a:cxn ang="0">
                  <a:pos x="74" y="50"/>
                </a:cxn>
                <a:cxn ang="0">
                  <a:pos x="80" y="44"/>
                </a:cxn>
                <a:cxn ang="0">
                  <a:pos x="82" y="36"/>
                </a:cxn>
                <a:cxn ang="0">
                  <a:pos x="80" y="28"/>
                </a:cxn>
                <a:cxn ang="0">
                  <a:pos x="77" y="21"/>
                </a:cxn>
                <a:cxn ang="0">
                  <a:pos x="67" y="12"/>
                </a:cxn>
                <a:cxn ang="0">
                  <a:pos x="61" y="10"/>
                </a:cxn>
                <a:cxn ang="0">
                  <a:pos x="53" y="13"/>
                </a:cxn>
                <a:cxn ang="0">
                  <a:pos x="50" y="17"/>
                </a:cxn>
                <a:cxn ang="0">
                  <a:pos x="48" y="24"/>
                </a:cxn>
                <a:cxn ang="0">
                  <a:pos x="59" y="53"/>
                </a:cxn>
                <a:cxn ang="0">
                  <a:pos x="61" y="61"/>
                </a:cxn>
                <a:cxn ang="0">
                  <a:pos x="61" y="69"/>
                </a:cxn>
                <a:cxn ang="0">
                  <a:pos x="57" y="76"/>
                </a:cxn>
                <a:cxn ang="0">
                  <a:pos x="51" y="83"/>
                </a:cxn>
                <a:cxn ang="0">
                  <a:pos x="44" y="86"/>
                </a:cxn>
                <a:cxn ang="0">
                  <a:pos x="32" y="87"/>
                </a:cxn>
                <a:cxn ang="0">
                  <a:pos x="21" y="82"/>
                </a:cxn>
                <a:cxn ang="0">
                  <a:pos x="13" y="74"/>
                </a:cxn>
                <a:cxn ang="0">
                  <a:pos x="9" y="69"/>
                </a:cxn>
                <a:cxn ang="0">
                  <a:pos x="1" y="53"/>
                </a:cxn>
                <a:cxn ang="0">
                  <a:pos x="0" y="42"/>
                </a:cxn>
                <a:cxn ang="0">
                  <a:pos x="2" y="36"/>
                </a:cxn>
                <a:cxn ang="0">
                  <a:pos x="10" y="25"/>
                </a:cxn>
                <a:cxn ang="0">
                  <a:pos x="21" y="31"/>
                </a:cxn>
                <a:cxn ang="0">
                  <a:pos x="17" y="34"/>
                </a:cxn>
                <a:cxn ang="0">
                  <a:pos x="13" y="43"/>
                </a:cxn>
                <a:cxn ang="0">
                  <a:pos x="12" y="52"/>
                </a:cxn>
                <a:cxn ang="0">
                  <a:pos x="18" y="63"/>
                </a:cxn>
                <a:cxn ang="0">
                  <a:pos x="22" y="69"/>
                </a:cxn>
                <a:cxn ang="0">
                  <a:pos x="31" y="76"/>
                </a:cxn>
                <a:cxn ang="0">
                  <a:pos x="39" y="76"/>
                </a:cxn>
                <a:cxn ang="0">
                  <a:pos x="43" y="74"/>
                </a:cxn>
                <a:cxn ang="0">
                  <a:pos x="48" y="68"/>
                </a:cxn>
                <a:cxn ang="0">
                  <a:pos x="48" y="59"/>
                </a:cxn>
                <a:cxn ang="0">
                  <a:pos x="39" y="32"/>
                </a:cxn>
                <a:cxn ang="0">
                  <a:pos x="37" y="26"/>
                </a:cxn>
                <a:cxn ang="0">
                  <a:pos x="37" y="15"/>
                </a:cxn>
                <a:cxn ang="0">
                  <a:pos x="41" y="8"/>
                </a:cxn>
                <a:cxn ang="0">
                  <a:pos x="45" y="5"/>
                </a:cxn>
                <a:cxn ang="0">
                  <a:pos x="54" y="0"/>
                </a:cxn>
                <a:cxn ang="0">
                  <a:pos x="65" y="0"/>
                </a:cxn>
                <a:cxn ang="0">
                  <a:pos x="75" y="4"/>
                </a:cxn>
                <a:cxn ang="0">
                  <a:pos x="85" y="14"/>
                </a:cxn>
                <a:cxn ang="0">
                  <a:pos x="90" y="23"/>
                </a:cxn>
                <a:cxn ang="0">
                  <a:pos x="93" y="39"/>
                </a:cxn>
                <a:cxn ang="0">
                  <a:pos x="90" y="50"/>
                </a:cxn>
                <a:cxn ang="0">
                  <a:pos x="81" y="59"/>
                </a:cxn>
              </a:cxnLst>
              <a:rect l="0" t="0" r="r" b="b"/>
              <a:pathLst>
                <a:path w="93" h="87">
                  <a:moveTo>
                    <a:pt x="74" y="50"/>
                  </a:moveTo>
                  <a:lnTo>
                    <a:pt x="74" y="50"/>
                  </a:lnTo>
                  <a:lnTo>
                    <a:pt x="78" y="47"/>
                  </a:lnTo>
                  <a:lnTo>
                    <a:pt x="80" y="44"/>
                  </a:lnTo>
                  <a:lnTo>
                    <a:pt x="81" y="40"/>
                  </a:lnTo>
                  <a:lnTo>
                    <a:pt x="82" y="36"/>
                  </a:lnTo>
                  <a:lnTo>
                    <a:pt x="81" y="32"/>
                  </a:lnTo>
                  <a:lnTo>
                    <a:pt x="80" y="28"/>
                  </a:lnTo>
                  <a:lnTo>
                    <a:pt x="77" y="21"/>
                  </a:lnTo>
                  <a:lnTo>
                    <a:pt x="77" y="21"/>
                  </a:lnTo>
                  <a:lnTo>
                    <a:pt x="73" y="16"/>
                  </a:lnTo>
                  <a:lnTo>
                    <a:pt x="67" y="12"/>
                  </a:lnTo>
                  <a:lnTo>
                    <a:pt x="64" y="11"/>
                  </a:lnTo>
                  <a:lnTo>
                    <a:pt x="61" y="10"/>
                  </a:lnTo>
                  <a:lnTo>
                    <a:pt x="57" y="11"/>
                  </a:lnTo>
                  <a:lnTo>
                    <a:pt x="53" y="13"/>
                  </a:lnTo>
                  <a:lnTo>
                    <a:pt x="53" y="13"/>
                  </a:lnTo>
                  <a:lnTo>
                    <a:pt x="50" y="17"/>
                  </a:lnTo>
                  <a:lnTo>
                    <a:pt x="48" y="20"/>
                  </a:lnTo>
                  <a:lnTo>
                    <a:pt x="48" y="24"/>
                  </a:lnTo>
                  <a:lnTo>
                    <a:pt x="50" y="28"/>
                  </a:lnTo>
                  <a:lnTo>
                    <a:pt x="59" y="53"/>
                  </a:lnTo>
                  <a:lnTo>
                    <a:pt x="59" y="53"/>
                  </a:lnTo>
                  <a:lnTo>
                    <a:pt x="61" y="61"/>
                  </a:lnTo>
                  <a:lnTo>
                    <a:pt x="61" y="65"/>
                  </a:lnTo>
                  <a:lnTo>
                    <a:pt x="61" y="69"/>
                  </a:lnTo>
                  <a:lnTo>
                    <a:pt x="59" y="73"/>
                  </a:lnTo>
                  <a:lnTo>
                    <a:pt x="57" y="76"/>
                  </a:lnTo>
                  <a:lnTo>
                    <a:pt x="54" y="80"/>
                  </a:lnTo>
                  <a:lnTo>
                    <a:pt x="51" y="83"/>
                  </a:lnTo>
                  <a:lnTo>
                    <a:pt x="51" y="83"/>
                  </a:lnTo>
                  <a:lnTo>
                    <a:pt x="44" y="86"/>
                  </a:lnTo>
                  <a:lnTo>
                    <a:pt x="38" y="87"/>
                  </a:lnTo>
                  <a:lnTo>
                    <a:pt x="32" y="87"/>
                  </a:lnTo>
                  <a:lnTo>
                    <a:pt x="27" y="85"/>
                  </a:lnTo>
                  <a:lnTo>
                    <a:pt x="21" y="82"/>
                  </a:lnTo>
                  <a:lnTo>
                    <a:pt x="17" y="78"/>
                  </a:lnTo>
                  <a:lnTo>
                    <a:pt x="13" y="74"/>
                  </a:lnTo>
                  <a:lnTo>
                    <a:pt x="9" y="69"/>
                  </a:lnTo>
                  <a:lnTo>
                    <a:pt x="9" y="69"/>
                  </a:lnTo>
                  <a:lnTo>
                    <a:pt x="3" y="60"/>
                  </a:lnTo>
                  <a:lnTo>
                    <a:pt x="1" y="53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5" y="29"/>
                  </a:lnTo>
                  <a:lnTo>
                    <a:pt x="10" y="25"/>
                  </a:lnTo>
                  <a:lnTo>
                    <a:pt x="15" y="22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17" y="34"/>
                  </a:lnTo>
                  <a:lnTo>
                    <a:pt x="14" y="39"/>
                  </a:lnTo>
                  <a:lnTo>
                    <a:pt x="13" y="43"/>
                  </a:lnTo>
                  <a:lnTo>
                    <a:pt x="12" y="47"/>
                  </a:lnTo>
                  <a:lnTo>
                    <a:pt x="12" y="52"/>
                  </a:lnTo>
                  <a:lnTo>
                    <a:pt x="14" y="56"/>
                  </a:lnTo>
                  <a:lnTo>
                    <a:pt x="18" y="63"/>
                  </a:lnTo>
                  <a:lnTo>
                    <a:pt x="18" y="63"/>
                  </a:lnTo>
                  <a:lnTo>
                    <a:pt x="22" y="69"/>
                  </a:lnTo>
                  <a:lnTo>
                    <a:pt x="28" y="74"/>
                  </a:lnTo>
                  <a:lnTo>
                    <a:pt x="31" y="76"/>
                  </a:lnTo>
                  <a:lnTo>
                    <a:pt x="35" y="76"/>
                  </a:lnTo>
                  <a:lnTo>
                    <a:pt x="39" y="76"/>
                  </a:lnTo>
                  <a:lnTo>
                    <a:pt x="43" y="74"/>
                  </a:lnTo>
                  <a:lnTo>
                    <a:pt x="43" y="74"/>
                  </a:lnTo>
                  <a:lnTo>
                    <a:pt x="47" y="70"/>
                  </a:lnTo>
                  <a:lnTo>
                    <a:pt x="48" y="68"/>
                  </a:lnTo>
                  <a:lnTo>
                    <a:pt x="49" y="65"/>
                  </a:lnTo>
                  <a:lnTo>
                    <a:pt x="48" y="59"/>
                  </a:lnTo>
                  <a:lnTo>
                    <a:pt x="45" y="50"/>
                  </a:lnTo>
                  <a:lnTo>
                    <a:pt x="39" y="32"/>
                  </a:lnTo>
                  <a:lnTo>
                    <a:pt x="39" y="32"/>
                  </a:lnTo>
                  <a:lnTo>
                    <a:pt x="37" y="26"/>
                  </a:lnTo>
                  <a:lnTo>
                    <a:pt x="36" y="19"/>
                  </a:lnTo>
                  <a:lnTo>
                    <a:pt x="37" y="15"/>
                  </a:lnTo>
                  <a:lnTo>
                    <a:pt x="38" y="12"/>
                  </a:lnTo>
                  <a:lnTo>
                    <a:pt x="41" y="8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50" y="2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5" y="0"/>
                  </a:lnTo>
                  <a:lnTo>
                    <a:pt x="70" y="1"/>
                  </a:lnTo>
                  <a:lnTo>
                    <a:pt x="75" y="4"/>
                  </a:lnTo>
                  <a:lnTo>
                    <a:pt x="80" y="9"/>
                  </a:lnTo>
                  <a:lnTo>
                    <a:pt x="85" y="14"/>
                  </a:lnTo>
                  <a:lnTo>
                    <a:pt x="85" y="14"/>
                  </a:lnTo>
                  <a:lnTo>
                    <a:pt x="90" y="23"/>
                  </a:lnTo>
                  <a:lnTo>
                    <a:pt x="92" y="31"/>
                  </a:lnTo>
                  <a:lnTo>
                    <a:pt x="93" y="39"/>
                  </a:lnTo>
                  <a:lnTo>
                    <a:pt x="92" y="45"/>
                  </a:lnTo>
                  <a:lnTo>
                    <a:pt x="90" y="50"/>
                  </a:lnTo>
                  <a:lnTo>
                    <a:pt x="87" y="54"/>
                  </a:lnTo>
                  <a:lnTo>
                    <a:pt x="81" y="59"/>
                  </a:lnTo>
                  <a:lnTo>
                    <a:pt x="74" y="5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89" name="Freeform 465"/>
            <p:cNvSpPr>
              <a:spLocks/>
            </p:cNvSpPr>
            <p:nvPr/>
          </p:nvSpPr>
          <p:spPr bwMode="auto">
            <a:xfrm>
              <a:off x="375" y="2513"/>
              <a:ext cx="8" cy="5"/>
            </a:xfrm>
            <a:custGeom>
              <a:avLst/>
              <a:gdLst/>
              <a:ahLst/>
              <a:cxnLst>
                <a:cxn ang="0">
                  <a:pos x="8" y="18"/>
                </a:cxn>
                <a:cxn ang="0">
                  <a:pos x="0" y="8"/>
                </a:cxn>
                <a:cxn ang="0">
                  <a:pos x="10" y="0"/>
                </a:cxn>
                <a:cxn ang="0">
                  <a:pos x="18" y="10"/>
                </a:cxn>
                <a:cxn ang="0">
                  <a:pos x="8" y="18"/>
                </a:cxn>
              </a:cxnLst>
              <a:rect l="0" t="0" r="r" b="b"/>
              <a:pathLst>
                <a:path w="18" h="18">
                  <a:moveTo>
                    <a:pt x="8" y="18"/>
                  </a:moveTo>
                  <a:lnTo>
                    <a:pt x="0" y="8"/>
                  </a:lnTo>
                  <a:lnTo>
                    <a:pt x="10" y="0"/>
                  </a:lnTo>
                  <a:lnTo>
                    <a:pt x="18" y="10"/>
                  </a:lnTo>
                  <a:lnTo>
                    <a:pt x="8" y="1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90" name="Freeform 466"/>
            <p:cNvSpPr>
              <a:spLocks noEditPoints="1"/>
            </p:cNvSpPr>
            <p:nvPr/>
          </p:nvSpPr>
          <p:spPr bwMode="auto">
            <a:xfrm>
              <a:off x="392" y="2516"/>
              <a:ext cx="33" cy="33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89" y="26"/>
                </a:cxn>
                <a:cxn ang="0">
                  <a:pos x="89" y="26"/>
                </a:cxn>
                <a:cxn ang="0">
                  <a:pos x="94" y="32"/>
                </a:cxn>
                <a:cxn ang="0">
                  <a:pos x="97" y="39"/>
                </a:cxn>
                <a:cxn ang="0">
                  <a:pos x="99" y="46"/>
                </a:cxn>
                <a:cxn ang="0">
                  <a:pos x="99" y="53"/>
                </a:cxn>
                <a:cxn ang="0">
                  <a:pos x="98" y="61"/>
                </a:cxn>
                <a:cxn ang="0">
                  <a:pos x="95" y="69"/>
                </a:cxn>
                <a:cxn ang="0">
                  <a:pos x="90" y="76"/>
                </a:cxn>
                <a:cxn ang="0">
                  <a:pos x="84" y="83"/>
                </a:cxn>
                <a:cxn ang="0">
                  <a:pos x="84" y="83"/>
                </a:cxn>
                <a:cxn ang="0">
                  <a:pos x="78" y="88"/>
                </a:cxn>
                <a:cxn ang="0">
                  <a:pos x="72" y="93"/>
                </a:cxn>
                <a:cxn ang="0">
                  <a:pos x="65" y="96"/>
                </a:cxn>
                <a:cxn ang="0">
                  <a:pos x="56" y="98"/>
                </a:cxn>
                <a:cxn ang="0">
                  <a:pos x="48" y="99"/>
                </a:cxn>
                <a:cxn ang="0">
                  <a:pos x="40" y="98"/>
                </a:cxn>
                <a:cxn ang="0">
                  <a:pos x="32" y="94"/>
                </a:cxn>
                <a:cxn ang="0">
                  <a:pos x="29" y="91"/>
                </a:cxn>
                <a:cxn ang="0">
                  <a:pos x="25" y="88"/>
                </a:cxn>
                <a:cxn ang="0">
                  <a:pos x="0" y="62"/>
                </a:cxn>
                <a:cxn ang="0">
                  <a:pos x="64" y="0"/>
                </a:cxn>
                <a:cxn ang="0">
                  <a:pos x="16" y="63"/>
                </a:cxn>
                <a:cxn ang="0">
                  <a:pos x="32" y="81"/>
                </a:cxn>
                <a:cxn ang="0">
                  <a:pos x="32" y="81"/>
                </a:cxn>
                <a:cxn ang="0">
                  <a:pos x="36" y="84"/>
                </a:cxn>
                <a:cxn ang="0">
                  <a:pos x="41" y="87"/>
                </a:cxn>
                <a:cxn ang="0">
                  <a:pos x="46" y="88"/>
                </a:cxn>
                <a:cxn ang="0">
                  <a:pos x="51" y="88"/>
                </a:cxn>
                <a:cxn ang="0">
                  <a:pos x="57" y="86"/>
                </a:cxn>
                <a:cxn ang="0">
                  <a:pos x="63" y="84"/>
                </a:cxn>
                <a:cxn ang="0">
                  <a:pos x="69" y="80"/>
                </a:cxn>
                <a:cxn ang="0">
                  <a:pos x="75" y="75"/>
                </a:cxn>
                <a:cxn ang="0">
                  <a:pos x="75" y="75"/>
                </a:cxn>
                <a:cxn ang="0">
                  <a:pos x="80" y="69"/>
                </a:cxn>
                <a:cxn ang="0">
                  <a:pos x="84" y="62"/>
                </a:cxn>
                <a:cxn ang="0">
                  <a:pos x="87" y="57"/>
                </a:cxn>
                <a:cxn ang="0">
                  <a:pos x="88" y="51"/>
                </a:cxn>
                <a:cxn ang="0">
                  <a:pos x="88" y="46"/>
                </a:cxn>
                <a:cxn ang="0">
                  <a:pos x="87" y="41"/>
                </a:cxn>
                <a:cxn ang="0">
                  <a:pos x="84" y="36"/>
                </a:cxn>
                <a:cxn ang="0">
                  <a:pos x="80" y="32"/>
                </a:cxn>
                <a:cxn ang="0">
                  <a:pos x="65" y="16"/>
                </a:cxn>
                <a:cxn ang="0">
                  <a:pos x="16" y="63"/>
                </a:cxn>
              </a:cxnLst>
              <a:rect l="0" t="0" r="r" b="b"/>
              <a:pathLst>
                <a:path w="99" h="99">
                  <a:moveTo>
                    <a:pt x="64" y="0"/>
                  </a:moveTo>
                  <a:lnTo>
                    <a:pt x="89" y="26"/>
                  </a:lnTo>
                  <a:lnTo>
                    <a:pt x="89" y="26"/>
                  </a:lnTo>
                  <a:lnTo>
                    <a:pt x="94" y="32"/>
                  </a:lnTo>
                  <a:lnTo>
                    <a:pt x="97" y="39"/>
                  </a:lnTo>
                  <a:lnTo>
                    <a:pt x="99" y="46"/>
                  </a:lnTo>
                  <a:lnTo>
                    <a:pt x="99" y="53"/>
                  </a:lnTo>
                  <a:lnTo>
                    <a:pt x="98" y="61"/>
                  </a:lnTo>
                  <a:lnTo>
                    <a:pt x="95" y="69"/>
                  </a:lnTo>
                  <a:lnTo>
                    <a:pt x="90" y="76"/>
                  </a:lnTo>
                  <a:lnTo>
                    <a:pt x="84" y="83"/>
                  </a:lnTo>
                  <a:lnTo>
                    <a:pt x="84" y="83"/>
                  </a:lnTo>
                  <a:lnTo>
                    <a:pt x="78" y="88"/>
                  </a:lnTo>
                  <a:lnTo>
                    <a:pt x="72" y="93"/>
                  </a:lnTo>
                  <a:lnTo>
                    <a:pt x="65" y="96"/>
                  </a:lnTo>
                  <a:lnTo>
                    <a:pt x="56" y="98"/>
                  </a:lnTo>
                  <a:lnTo>
                    <a:pt x="48" y="99"/>
                  </a:lnTo>
                  <a:lnTo>
                    <a:pt x="40" y="98"/>
                  </a:lnTo>
                  <a:lnTo>
                    <a:pt x="32" y="94"/>
                  </a:lnTo>
                  <a:lnTo>
                    <a:pt x="29" y="91"/>
                  </a:lnTo>
                  <a:lnTo>
                    <a:pt x="25" y="88"/>
                  </a:lnTo>
                  <a:lnTo>
                    <a:pt x="0" y="62"/>
                  </a:lnTo>
                  <a:lnTo>
                    <a:pt x="64" y="0"/>
                  </a:lnTo>
                  <a:close/>
                  <a:moveTo>
                    <a:pt x="16" y="63"/>
                  </a:moveTo>
                  <a:lnTo>
                    <a:pt x="32" y="81"/>
                  </a:lnTo>
                  <a:lnTo>
                    <a:pt x="32" y="81"/>
                  </a:lnTo>
                  <a:lnTo>
                    <a:pt x="36" y="84"/>
                  </a:lnTo>
                  <a:lnTo>
                    <a:pt x="41" y="87"/>
                  </a:lnTo>
                  <a:lnTo>
                    <a:pt x="46" y="88"/>
                  </a:lnTo>
                  <a:lnTo>
                    <a:pt x="51" y="88"/>
                  </a:lnTo>
                  <a:lnTo>
                    <a:pt x="57" y="86"/>
                  </a:lnTo>
                  <a:lnTo>
                    <a:pt x="63" y="84"/>
                  </a:lnTo>
                  <a:lnTo>
                    <a:pt x="69" y="80"/>
                  </a:lnTo>
                  <a:lnTo>
                    <a:pt x="75" y="75"/>
                  </a:lnTo>
                  <a:lnTo>
                    <a:pt x="75" y="75"/>
                  </a:lnTo>
                  <a:lnTo>
                    <a:pt x="80" y="69"/>
                  </a:lnTo>
                  <a:lnTo>
                    <a:pt x="84" y="62"/>
                  </a:lnTo>
                  <a:lnTo>
                    <a:pt x="87" y="57"/>
                  </a:lnTo>
                  <a:lnTo>
                    <a:pt x="88" y="51"/>
                  </a:lnTo>
                  <a:lnTo>
                    <a:pt x="88" y="46"/>
                  </a:lnTo>
                  <a:lnTo>
                    <a:pt x="87" y="41"/>
                  </a:lnTo>
                  <a:lnTo>
                    <a:pt x="84" y="36"/>
                  </a:lnTo>
                  <a:lnTo>
                    <a:pt x="80" y="32"/>
                  </a:lnTo>
                  <a:lnTo>
                    <a:pt x="65" y="16"/>
                  </a:lnTo>
                  <a:lnTo>
                    <a:pt x="16" y="6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91" name="Freeform 467"/>
            <p:cNvSpPr>
              <a:spLocks/>
            </p:cNvSpPr>
            <p:nvPr/>
          </p:nvSpPr>
          <p:spPr bwMode="auto">
            <a:xfrm>
              <a:off x="415" y="2537"/>
              <a:ext cx="34" cy="37"/>
            </a:xfrm>
            <a:custGeom>
              <a:avLst/>
              <a:gdLst/>
              <a:ahLst/>
              <a:cxnLst>
                <a:cxn ang="0">
                  <a:pos x="50" y="109"/>
                </a:cxn>
                <a:cxn ang="0">
                  <a:pos x="0" y="68"/>
                </a:cxn>
                <a:cxn ang="0">
                  <a:pos x="57" y="0"/>
                </a:cxn>
                <a:cxn ang="0">
                  <a:pos x="106" y="42"/>
                </a:cxn>
                <a:cxn ang="0">
                  <a:pos x="99" y="50"/>
                </a:cxn>
                <a:cxn ang="0">
                  <a:pos x="59" y="16"/>
                </a:cxn>
                <a:cxn ang="0">
                  <a:pos x="42" y="37"/>
                </a:cxn>
                <a:cxn ang="0">
                  <a:pos x="79" y="68"/>
                </a:cxn>
                <a:cxn ang="0">
                  <a:pos x="72" y="76"/>
                </a:cxn>
                <a:cxn ang="0">
                  <a:pos x="35" y="45"/>
                </a:cxn>
                <a:cxn ang="0">
                  <a:pos x="16" y="67"/>
                </a:cxn>
                <a:cxn ang="0">
                  <a:pos x="57" y="101"/>
                </a:cxn>
                <a:cxn ang="0">
                  <a:pos x="50" y="109"/>
                </a:cxn>
              </a:cxnLst>
              <a:rect l="0" t="0" r="r" b="b"/>
              <a:pathLst>
                <a:path w="106" h="109">
                  <a:moveTo>
                    <a:pt x="50" y="109"/>
                  </a:moveTo>
                  <a:lnTo>
                    <a:pt x="0" y="68"/>
                  </a:lnTo>
                  <a:lnTo>
                    <a:pt x="57" y="0"/>
                  </a:lnTo>
                  <a:lnTo>
                    <a:pt x="106" y="42"/>
                  </a:lnTo>
                  <a:lnTo>
                    <a:pt x="99" y="50"/>
                  </a:lnTo>
                  <a:lnTo>
                    <a:pt x="59" y="16"/>
                  </a:lnTo>
                  <a:lnTo>
                    <a:pt x="42" y="37"/>
                  </a:lnTo>
                  <a:lnTo>
                    <a:pt x="79" y="68"/>
                  </a:lnTo>
                  <a:lnTo>
                    <a:pt x="72" y="76"/>
                  </a:lnTo>
                  <a:lnTo>
                    <a:pt x="35" y="45"/>
                  </a:lnTo>
                  <a:lnTo>
                    <a:pt x="16" y="67"/>
                  </a:lnTo>
                  <a:lnTo>
                    <a:pt x="57" y="101"/>
                  </a:lnTo>
                  <a:lnTo>
                    <a:pt x="50" y="10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92" name="Freeform 468"/>
            <p:cNvSpPr>
              <a:spLocks noEditPoints="1"/>
            </p:cNvSpPr>
            <p:nvPr/>
          </p:nvSpPr>
          <p:spPr bwMode="auto">
            <a:xfrm>
              <a:off x="438" y="2555"/>
              <a:ext cx="33" cy="26"/>
            </a:xfrm>
            <a:custGeom>
              <a:avLst/>
              <a:gdLst/>
              <a:ahLst/>
              <a:cxnLst>
                <a:cxn ang="0">
                  <a:pos x="10" y="79"/>
                </a:cxn>
                <a:cxn ang="0">
                  <a:pos x="0" y="72"/>
                </a:cxn>
                <a:cxn ang="0">
                  <a:pos x="50" y="0"/>
                </a:cxn>
                <a:cxn ang="0">
                  <a:pos x="84" y="23"/>
                </a:cxn>
                <a:cxn ang="0">
                  <a:pos x="84" y="23"/>
                </a:cxn>
                <a:cxn ang="0">
                  <a:pos x="88" y="27"/>
                </a:cxn>
                <a:cxn ang="0">
                  <a:pos x="92" y="31"/>
                </a:cxn>
                <a:cxn ang="0">
                  <a:pos x="94" y="35"/>
                </a:cxn>
                <a:cxn ang="0">
                  <a:pos x="95" y="40"/>
                </a:cxn>
                <a:cxn ang="0">
                  <a:pos x="96" y="44"/>
                </a:cxn>
                <a:cxn ang="0">
                  <a:pos x="95" y="49"/>
                </a:cxn>
                <a:cxn ang="0">
                  <a:pos x="93" y="54"/>
                </a:cxn>
                <a:cxn ang="0">
                  <a:pos x="91" y="58"/>
                </a:cxn>
                <a:cxn ang="0">
                  <a:pos x="91" y="58"/>
                </a:cxn>
                <a:cxn ang="0">
                  <a:pos x="88" y="62"/>
                </a:cxn>
                <a:cxn ang="0">
                  <a:pos x="84" y="65"/>
                </a:cxn>
                <a:cxn ang="0">
                  <a:pos x="80" y="67"/>
                </a:cxn>
                <a:cxn ang="0">
                  <a:pos x="76" y="69"/>
                </a:cxn>
                <a:cxn ang="0">
                  <a:pos x="70" y="70"/>
                </a:cxn>
                <a:cxn ang="0">
                  <a:pos x="65" y="70"/>
                </a:cxn>
                <a:cxn ang="0">
                  <a:pos x="59" y="68"/>
                </a:cxn>
                <a:cxn ang="0">
                  <a:pos x="54" y="64"/>
                </a:cxn>
                <a:cxn ang="0">
                  <a:pos x="31" y="49"/>
                </a:cxn>
                <a:cxn ang="0">
                  <a:pos x="10" y="79"/>
                </a:cxn>
                <a:cxn ang="0">
                  <a:pos x="37" y="40"/>
                </a:cxn>
                <a:cxn ang="0">
                  <a:pos x="56" y="54"/>
                </a:cxn>
                <a:cxn ang="0">
                  <a:pos x="56" y="54"/>
                </a:cxn>
                <a:cxn ang="0">
                  <a:pos x="63" y="57"/>
                </a:cxn>
                <a:cxn ang="0">
                  <a:pos x="66" y="58"/>
                </a:cxn>
                <a:cxn ang="0">
                  <a:pos x="69" y="58"/>
                </a:cxn>
                <a:cxn ang="0">
                  <a:pos x="73" y="58"/>
                </a:cxn>
                <a:cxn ang="0">
                  <a:pos x="75" y="57"/>
                </a:cxn>
                <a:cxn ang="0">
                  <a:pos x="78" y="54"/>
                </a:cxn>
                <a:cxn ang="0">
                  <a:pos x="81" y="51"/>
                </a:cxn>
                <a:cxn ang="0">
                  <a:pos x="81" y="51"/>
                </a:cxn>
                <a:cxn ang="0">
                  <a:pos x="83" y="48"/>
                </a:cxn>
                <a:cxn ang="0">
                  <a:pos x="84" y="45"/>
                </a:cxn>
                <a:cxn ang="0">
                  <a:pos x="84" y="42"/>
                </a:cxn>
                <a:cxn ang="0">
                  <a:pos x="83" y="39"/>
                </a:cxn>
                <a:cxn ang="0">
                  <a:pos x="82" y="36"/>
                </a:cxn>
                <a:cxn ang="0">
                  <a:pos x="80" y="34"/>
                </a:cxn>
                <a:cxn ang="0">
                  <a:pos x="75" y="29"/>
                </a:cxn>
                <a:cxn ang="0">
                  <a:pos x="54" y="15"/>
                </a:cxn>
                <a:cxn ang="0">
                  <a:pos x="37" y="40"/>
                </a:cxn>
              </a:cxnLst>
              <a:rect l="0" t="0" r="r" b="b"/>
              <a:pathLst>
                <a:path w="96" h="79">
                  <a:moveTo>
                    <a:pt x="10" y="79"/>
                  </a:moveTo>
                  <a:lnTo>
                    <a:pt x="0" y="72"/>
                  </a:lnTo>
                  <a:lnTo>
                    <a:pt x="50" y="0"/>
                  </a:lnTo>
                  <a:lnTo>
                    <a:pt x="84" y="23"/>
                  </a:lnTo>
                  <a:lnTo>
                    <a:pt x="84" y="23"/>
                  </a:lnTo>
                  <a:lnTo>
                    <a:pt x="88" y="27"/>
                  </a:lnTo>
                  <a:lnTo>
                    <a:pt x="92" y="31"/>
                  </a:lnTo>
                  <a:lnTo>
                    <a:pt x="94" y="35"/>
                  </a:lnTo>
                  <a:lnTo>
                    <a:pt x="95" y="40"/>
                  </a:lnTo>
                  <a:lnTo>
                    <a:pt x="96" y="44"/>
                  </a:lnTo>
                  <a:lnTo>
                    <a:pt x="95" y="49"/>
                  </a:lnTo>
                  <a:lnTo>
                    <a:pt x="93" y="54"/>
                  </a:lnTo>
                  <a:lnTo>
                    <a:pt x="91" y="58"/>
                  </a:lnTo>
                  <a:lnTo>
                    <a:pt x="91" y="58"/>
                  </a:lnTo>
                  <a:lnTo>
                    <a:pt x="88" y="62"/>
                  </a:lnTo>
                  <a:lnTo>
                    <a:pt x="84" y="65"/>
                  </a:lnTo>
                  <a:lnTo>
                    <a:pt x="80" y="67"/>
                  </a:lnTo>
                  <a:lnTo>
                    <a:pt x="76" y="69"/>
                  </a:lnTo>
                  <a:lnTo>
                    <a:pt x="70" y="70"/>
                  </a:lnTo>
                  <a:lnTo>
                    <a:pt x="65" y="70"/>
                  </a:lnTo>
                  <a:lnTo>
                    <a:pt x="59" y="68"/>
                  </a:lnTo>
                  <a:lnTo>
                    <a:pt x="54" y="64"/>
                  </a:lnTo>
                  <a:lnTo>
                    <a:pt x="31" y="49"/>
                  </a:lnTo>
                  <a:lnTo>
                    <a:pt x="10" y="79"/>
                  </a:lnTo>
                  <a:close/>
                  <a:moveTo>
                    <a:pt x="37" y="40"/>
                  </a:moveTo>
                  <a:lnTo>
                    <a:pt x="56" y="54"/>
                  </a:lnTo>
                  <a:lnTo>
                    <a:pt x="56" y="54"/>
                  </a:lnTo>
                  <a:lnTo>
                    <a:pt x="63" y="57"/>
                  </a:lnTo>
                  <a:lnTo>
                    <a:pt x="66" y="58"/>
                  </a:lnTo>
                  <a:lnTo>
                    <a:pt x="69" y="58"/>
                  </a:lnTo>
                  <a:lnTo>
                    <a:pt x="73" y="58"/>
                  </a:lnTo>
                  <a:lnTo>
                    <a:pt x="75" y="57"/>
                  </a:lnTo>
                  <a:lnTo>
                    <a:pt x="78" y="54"/>
                  </a:lnTo>
                  <a:lnTo>
                    <a:pt x="81" y="51"/>
                  </a:lnTo>
                  <a:lnTo>
                    <a:pt x="81" y="51"/>
                  </a:lnTo>
                  <a:lnTo>
                    <a:pt x="83" y="48"/>
                  </a:lnTo>
                  <a:lnTo>
                    <a:pt x="84" y="45"/>
                  </a:lnTo>
                  <a:lnTo>
                    <a:pt x="84" y="42"/>
                  </a:lnTo>
                  <a:lnTo>
                    <a:pt x="83" y="39"/>
                  </a:lnTo>
                  <a:lnTo>
                    <a:pt x="82" y="36"/>
                  </a:lnTo>
                  <a:lnTo>
                    <a:pt x="80" y="34"/>
                  </a:lnTo>
                  <a:lnTo>
                    <a:pt x="75" y="29"/>
                  </a:lnTo>
                  <a:lnTo>
                    <a:pt x="54" y="15"/>
                  </a:lnTo>
                  <a:lnTo>
                    <a:pt x="37" y="4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93" name="Freeform 469"/>
            <p:cNvSpPr>
              <a:spLocks noEditPoints="1"/>
            </p:cNvSpPr>
            <p:nvPr/>
          </p:nvSpPr>
          <p:spPr bwMode="auto">
            <a:xfrm>
              <a:off x="460" y="2574"/>
              <a:ext cx="28" cy="33"/>
            </a:xfrm>
            <a:custGeom>
              <a:avLst/>
              <a:gdLst/>
              <a:ahLst/>
              <a:cxnLst>
                <a:cxn ang="0">
                  <a:pos x="32" y="49"/>
                </a:cxn>
                <a:cxn ang="0">
                  <a:pos x="11" y="67"/>
                </a:cxn>
                <a:cxn ang="0">
                  <a:pos x="0" y="61"/>
                </a:cxn>
                <a:cxn ang="0">
                  <a:pos x="73" y="0"/>
                </a:cxn>
                <a:cxn ang="0">
                  <a:pos x="85" y="7"/>
                </a:cxn>
                <a:cxn ang="0">
                  <a:pos x="69" y="100"/>
                </a:cxn>
                <a:cxn ang="0">
                  <a:pos x="57" y="93"/>
                </a:cxn>
                <a:cxn ang="0">
                  <a:pos x="63" y="67"/>
                </a:cxn>
                <a:cxn ang="0">
                  <a:pos x="32" y="49"/>
                </a:cxn>
                <a:cxn ang="0">
                  <a:pos x="64" y="56"/>
                </a:cxn>
                <a:cxn ang="0">
                  <a:pos x="72" y="15"/>
                </a:cxn>
                <a:cxn ang="0">
                  <a:pos x="72" y="14"/>
                </a:cxn>
                <a:cxn ang="0">
                  <a:pos x="41" y="41"/>
                </a:cxn>
                <a:cxn ang="0">
                  <a:pos x="64" y="56"/>
                </a:cxn>
              </a:cxnLst>
              <a:rect l="0" t="0" r="r" b="b"/>
              <a:pathLst>
                <a:path w="85" h="100">
                  <a:moveTo>
                    <a:pt x="32" y="49"/>
                  </a:moveTo>
                  <a:lnTo>
                    <a:pt x="11" y="67"/>
                  </a:lnTo>
                  <a:lnTo>
                    <a:pt x="0" y="61"/>
                  </a:lnTo>
                  <a:lnTo>
                    <a:pt x="73" y="0"/>
                  </a:lnTo>
                  <a:lnTo>
                    <a:pt x="85" y="7"/>
                  </a:lnTo>
                  <a:lnTo>
                    <a:pt x="69" y="100"/>
                  </a:lnTo>
                  <a:lnTo>
                    <a:pt x="57" y="93"/>
                  </a:lnTo>
                  <a:lnTo>
                    <a:pt x="63" y="67"/>
                  </a:lnTo>
                  <a:lnTo>
                    <a:pt x="32" y="49"/>
                  </a:lnTo>
                  <a:close/>
                  <a:moveTo>
                    <a:pt x="64" y="56"/>
                  </a:moveTo>
                  <a:lnTo>
                    <a:pt x="72" y="15"/>
                  </a:lnTo>
                  <a:lnTo>
                    <a:pt x="72" y="14"/>
                  </a:lnTo>
                  <a:lnTo>
                    <a:pt x="41" y="41"/>
                  </a:lnTo>
                  <a:lnTo>
                    <a:pt x="64" y="56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94" name="Freeform 470"/>
            <p:cNvSpPr>
              <a:spLocks noEditPoints="1"/>
            </p:cNvSpPr>
            <p:nvPr/>
          </p:nvSpPr>
          <p:spPr bwMode="auto">
            <a:xfrm>
              <a:off x="489" y="2583"/>
              <a:ext cx="32" cy="37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75" y="18"/>
                </a:cxn>
                <a:cxn ang="0">
                  <a:pos x="79" y="20"/>
                </a:cxn>
                <a:cxn ang="0">
                  <a:pos x="88" y="26"/>
                </a:cxn>
                <a:cxn ang="0">
                  <a:pos x="93" y="35"/>
                </a:cxn>
                <a:cxn ang="0">
                  <a:pos x="93" y="45"/>
                </a:cxn>
                <a:cxn ang="0">
                  <a:pos x="91" y="51"/>
                </a:cxn>
                <a:cxn ang="0">
                  <a:pos x="87" y="58"/>
                </a:cxn>
                <a:cxn ang="0">
                  <a:pos x="76" y="64"/>
                </a:cxn>
                <a:cxn ang="0">
                  <a:pos x="71" y="65"/>
                </a:cxn>
                <a:cxn ang="0">
                  <a:pos x="76" y="72"/>
                </a:cxn>
                <a:cxn ang="0">
                  <a:pos x="74" y="85"/>
                </a:cxn>
                <a:cxn ang="0">
                  <a:pos x="67" y="99"/>
                </a:cxn>
                <a:cxn ang="0">
                  <a:pos x="65" y="105"/>
                </a:cxn>
                <a:cxn ang="0">
                  <a:pos x="67" y="109"/>
                </a:cxn>
                <a:cxn ang="0">
                  <a:pos x="53" y="105"/>
                </a:cxn>
                <a:cxn ang="0">
                  <a:pos x="54" y="100"/>
                </a:cxn>
                <a:cxn ang="0">
                  <a:pos x="61" y="84"/>
                </a:cxn>
                <a:cxn ang="0">
                  <a:pos x="62" y="79"/>
                </a:cxn>
                <a:cxn ang="0">
                  <a:pos x="63" y="73"/>
                </a:cxn>
                <a:cxn ang="0">
                  <a:pos x="60" y="68"/>
                </a:cxn>
                <a:cxn ang="0">
                  <a:pos x="53" y="63"/>
                </a:cxn>
                <a:cxn ang="0">
                  <a:pos x="11" y="86"/>
                </a:cxn>
                <a:cxn ang="0">
                  <a:pos x="56" y="54"/>
                </a:cxn>
                <a:cxn ang="0">
                  <a:pos x="62" y="56"/>
                </a:cxn>
                <a:cxn ang="0">
                  <a:pos x="69" y="56"/>
                </a:cxn>
                <a:cxn ang="0">
                  <a:pos x="75" y="54"/>
                </a:cxn>
                <a:cxn ang="0">
                  <a:pos x="79" y="47"/>
                </a:cxn>
                <a:cxn ang="0">
                  <a:pos x="81" y="43"/>
                </a:cxn>
                <a:cxn ang="0">
                  <a:pos x="81" y="36"/>
                </a:cxn>
                <a:cxn ang="0">
                  <a:pos x="76" y="30"/>
                </a:cxn>
                <a:cxn ang="0">
                  <a:pos x="43" y="14"/>
                </a:cxn>
              </a:cxnLst>
              <a:rect l="0" t="0" r="r" b="b"/>
              <a:pathLst>
                <a:path w="94" h="111">
                  <a:moveTo>
                    <a:pt x="11" y="86"/>
                  </a:moveTo>
                  <a:lnTo>
                    <a:pt x="0" y="81"/>
                  </a:lnTo>
                  <a:lnTo>
                    <a:pt x="37" y="0"/>
                  </a:lnTo>
                  <a:lnTo>
                    <a:pt x="75" y="18"/>
                  </a:lnTo>
                  <a:lnTo>
                    <a:pt x="75" y="18"/>
                  </a:lnTo>
                  <a:lnTo>
                    <a:pt x="79" y="20"/>
                  </a:lnTo>
                  <a:lnTo>
                    <a:pt x="84" y="23"/>
                  </a:lnTo>
                  <a:lnTo>
                    <a:pt x="88" y="26"/>
                  </a:lnTo>
                  <a:lnTo>
                    <a:pt x="91" y="30"/>
                  </a:lnTo>
                  <a:lnTo>
                    <a:pt x="93" y="35"/>
                  </a:lnTo>
                  <a:lnTo>
                    <a:pt x="94" y="40"/>
                  </a:lnTo>
                  <a:lnTo>
                    <a:pt x="93" y="45"/>
                  </a:lnTo>
                  <a:lnTo>
                    <a:pt x="91" y="51"/>
                  </a:lnTo>
                  <a:lnTo>
                    <a:pt x="91" y="51"/>
                  </a:lnTo>
                  <a:lnTo>
                    <a:pt x="89" y="55"/>
                  </a:lnTo>
                  <a:lnTo>
                    <a:pt x="87" y="58"/>
                  </a:lnTo>
                  <a:lnTo>
                    <a:pt x="82" y="62"/>
                  </a:lnTo>
                  <a:lnTo>
                    <a:pt x="76" y="64"/>
                  </a:lnTo>
                  <a:lnTo>
                    <a:pt x="71" y="65"/>
                  </a:lnTo>
                  <a:lnTo>
                    <a:pt x="71" y="65"/>
                  </a:lnTo>
                  <a:lnTo>
                    <a:pt x="74" y="68"/>
                  </a:lnTo>
                  <a:lnTo>
                    <a:pt x="76" y="72"/>
                  </a:lnTo>
                  <a:lnTo>
                    <a:pt x="76" y="77"/>
                  </a:lnTo>
                  <a:lnTo>
                    <a:pt x="74" y="85"/>
                  </a:lnTo>
                  <a:lnTo>
                    <a:pt x="67" y="99"/>
                  </a:lnTo>
                  <a:lnTo>
                    <a:pt x="67" y="99"/>
                  </a:lnTo>
                  <a:lnTo>
                    <a:pt x="66" y="102"/>
                  </a:lnTo>
                  <a:lnTo>
                    <a:pt x="65" y="105"/>
                  </a:lnTo>
                  <a:lnTo>
                    <a:pt x="66" y="107"/>
                  </a:lnTo>
                  <a:lnTo>
                    <a:pt x="67" y="109"/>
                  </a:lnTo>
                  <a:lnTo>
                    <a:pt x="66" y="111"/>
                  </a:lnTo>
                  <a:lnTo>
                    <a:pt x="53" y="105"/>
                  </a:lnTo>
                  <a:lnTo>
                    <a:pt x="53" y="105"/>
                  </a:lnTo>
                  <a:lnTo>
                    <a:pt x="54" y="100"/>
                  </a:lnTo>
                  <a:lnTo>
                    <a:pt x="57" y="93"/>
                  </a:lnTo>
                  <a:lnTo>
                    <a:pt x="61" y="84"/>
                  </a:lnTo>
                  <a:lnTo>
                    <a:pt x="61" y="84"/>
                  </a:lnTo>
                  <a:lnTo>
                    <a:pt x="62" y="79"/>
                  </a:lnTo>
                  <a:lnTo>
                    <a:pt x="63" y="76"/>
                  </a:lnTo>
                  <a:lnTo>
                    <a:pt x="63" y="73"/>
                  </a:lnTo>
                  <a:lnTo>
                    <a:pt x="62" y="71"/>
                  </a:lnTo>
                  <a:lnTo>
                    <a:pt x="60" y="68"/>
                  </a:lnTo>
                  <a:lnTo>
                    <a:pt x="57" y="66"/>
                  </a:lnTo>
                  <a:lnTo>
                    <a:pt x="53" y="63"/>
                  </a:lnTo>
                  <a:lnTo>
                    <a:pt x="27" y="51"/>
                  </a:lnTo>
                  <a:lnTo>
                    <a:pt x="11" y="86"/>
                  </a:lnTo>
                  <a:close/>
                  <a:moveTo>
                    <a:pt x="31" y="42"/>
                  </a:moveTo>
                  <a:lnTo>
                    <a:pt x="56" y="54"/>
                  </a:lnTo>
                  <a:lnTo>
                    <a:pt x="56" y="54"/>
                  </a:lnTo>
                  <a:lnTo>
                    <a:pt x="62" y="56"/>
                  </a:lnTo>
                  <a:lnTo>
                    <a:pt x="65" y="56"/>
                  </a:lnTo>
                  <a:lnTo>
                    <a:pt x="69" y="56"/>
                  </a:lnTo>
                  <a:lnTo>
                    <a:pt x="72" y="55"/>
                  </a:lnTo>
                  <a:lnTo>
                    <a:pt x="75" y="54"/>
                  </a:lnTo>
                  <a:lnTo>
                    <a:pt x="77" y="51"/>
                  </a:lnTo>
                  <a:lnTo>
                    <a:pt x="79" y="47"/>
                  </a:lnTo>
                  <a:lnTo>
                    <a:pt x="79" y="47"/>
                  </a:lnTo>
                  <a:lnTo>
                    <a:pt x="81" y="43"/>
                  </a:lnTo>
                  <a:lnTo>
                    <a:pt x="81" y="39"/>
                  </a:lnTo>
                  <a:lnTo>
                    <a:pt x="81" y="36"/>
                  </a:lnTo>
                  <a:lnTo>
                    <a:pt x="79" y="33"/>
                  </a:lnTo>
                  <a:lnTo>
                    <a:pt x="76" y="30"/>
                  </a:lnTo>
                  <a:lnTo>
                    <a:pt x="71" y="27"/>
                  </a:lnTo>
                  <a:lnTo>
                    <a:pt x="43" y="14"/>
                  </a:lnTo>
                  <a:lnTo>
                    <a:pt x="31" y="4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95" name="Freeform 471"/>
            <p:cNvSpPr>
              <a:spLocks/>
            </p:cNvSpPr>
            <p:nvPr/>
          </p:nvSpPr>
          <p:spPr bwMode="auto">
            <a:xfrm>
              <a:off x="524" y="2593"/>
              <a:ext cx="24" cy="3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71" y="24"/>
                </a:cxn>
                <a:cxn ang="0">
                  <a:pos x="67" y="34"/>
                </a:cxn>
                <a:cxn ang="0">
                  <a:pos x="39" y="24"/>
                </a:cxn>
                <a:cxn ang="0">
                  <a:pos x="13" y="97"/>
                </a:cxn>
                <a:cxn ang="0">
                  <a:pos x="2" y="93"/>
                </a:cxn>
                <a:cxn ang="0">
                  <a:pos x="28" y="20"/>
                </a:cxn>
                <a:cxn ang="0">
                  <a:pos x="0" y="10"/>
                </a:cxn>
                <a:cxn ang="0">
                  <a:pos x="3" y="0"/>
                </a:cxn>
              </a:cxnLst>
              <a:rect l="0" t="0" r="r" b="b"/>
              <a:pathLst>
                <a:path w="71" h="97">
                  <a:moveTo>
                    <a:pt x="3" y="0"/>
                  </a:moveTo>
                  <a:lnTo>
                    <a:pt x="71" y="24"/>
                  </a:lnTo>
                  <a:lnTo>
                    <a:pt x="67" y="34"/>
                  </a:lnTo>
                  <a:lnTo>
                    <a:pt x="39" y="24"/>
                  </a:lnTo>
                  <a:lnTo>
                    <a:pt x="13" y="97"/>
                  </a:lnTo>
                  <a:lnTo>
                    <a:pt x="2" y="93"/>
                  </a:lnTo>
                  <a:lnTo>
                    <a:pt x="28" y="20"/>
                  </a:lnTo>
                  <a:lnTo>
                    <a:pt x="0" y="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96" name="Freeform 472"/>
            <p:cNvSpPr>
              <a:spLocks/>
            </p:cNvSpPr>
            <p:nvPr/>
          </p:nvSpPr>
          <p:spPr bwMode="auto">
            <a:xfrm>
              <a:off x="544" y="2603"/>
              <a:ext cx="34" cy="37"/>
            </a:xfrm>
            <a:custGeom>
              <a:avLst/>
              <a:gdLst/>
              <a:ahLst/>
              <a:cxnLst>
                <a:cxn ang="0">
                  <a:pos x="71" y="102"/>
                </a:cxn>
                <a:cxn ang="0">
                  <a:pos x="84" y="52"/>
                </a:cxn>
                <a:cxn ang="0">
                  <a:pos x="84" y="52"/>
                </a:cxn>
                <a:cxn ang="0">
                  <a:pos x="89" y="31"/>
                </a:cxn>
                <a:cxn ang="0">
                  <a:pos x="89" y="31"/>
                </a:cxn>
                <a:cxn ang="0">
                  <a:pos x="46" y="96"/>
                </a:cxn>
                <a:cxn ang="0">
                  <a:pos x="35" y="94"/>
                </a:cxn>
                <a:cxn ang="0">
                  <a:pos x="28" y="16"/>
                </a:cxn>
                <a:cxn ang="0">
                  <a:pos x="28" y="16"/>
                </a:cxn>
                <a:cxn ang="0">
                  <a:pos x="28" y="16"/>
                </a:cxn>
                <a:cxn ang="0">
                  <a:pos x="23" y="37"/>
                </a:cxn>
                <a:cxn ang="0">
                  <a:pos x="11" y="88"/>
                </a:cxn>
                <a:cxn ang="0">
                  <a:pos x="0" y="85"/>
                </a:cxn>
                <a:cxn ang="0">
                  <a:pos x="21" y="0"/>
                </a:cxn>
                <a:cxn ang="0">
                  <a:pos x="37" y="4"/>
                </a:cxn>
                <a:cxn ang="0">
                  <a:pos x="44" y="82"/>
                </a:cxn>
                <a:cxn ang="0">
                  <a:pos x="44" y="82"/>
                </a:cxn>
                <a:cxn ang="0">
                  <a:pos x="87" y="16"/>
                </a:cxn>
                <a:cxn ang="0">
                  <a:pos x="103" y="20"/>
                </a:cxn>
                <a:cxn ang="0">
                  <a:pos x="82" y="106"/>
                </a:cxn>
                <a:cxn ang="0">
                  <a:pos x="71" y="102"/>
                </a:cxn>
              </a:cxnLst>
              <a:rect l="0" t="0" r="r" b="b"/>
              <a:pathLst>
                <a:path w="103" h="106">
                  <a:moveTo>
                    <a:pt x="71" y="102"/>
                  </a:moveTo>
                  <a:lnTo>
                    <a:pt x="84" y="52"/>
                  </a:lnTo>
                  <a:lnTo>
                    <a:pt x="84" y="52"/>
                  </a:lnTo>
                  <a:lnTo>
                    <a:pt x="89" y="31"/>
                  </a:lnTo>
                  <a:lnTo>
                    <a:pt x="89" y="31"/>
                  </a:lnTo>
                  <a:lnTo>
                    <a:pt x="46" y="96"/>
                  </a:lnTo>
                  <a:lnTo>
                    <a:pt x="35" y="94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3" y="37"/>
                  </a:lnTo>
                  <a:lnTo>
                    <a:pt x="11" y="88"/>
                  </a:lnTo>
                  <a:lnTo>
                    <a:pt x="0" y="85"/>
                  </a:lnTo>
                  <a:lnTo>
                    <a:pt x="21" y="0"/>
                  </a:lnTo>
                  <a:lnTo>
                    <a:pt x="37" y="4"/>
                  </a:lnTo>
                  <a:lnTo>
                    <a:pt x="44" y="82"/>
                  </a:lnTo>
                  <a:lnTo>
                    <a:pt x="44" y="82"/>
                  </a:lnTo>
                  <a:lnTo>
                    <a:pt x="87" y="16"/>
                  </a:lnTo>
                  <a:lnTo>
                    <a:pt x="103" y="20"/>
                  </a:lnTo>
                  <a:lnTo>
                    <a:pt x="82" y="106"/>
                  </a:lnTo>
                  <a:lnTo>
                    <a:pt x="71" y="102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97" name="Freeform 473"/>
            <p:cNvSpPr>
              <a:spLocks/>
            </p:cNvSpPr>
            <p:nvPr/>
          </p:nvSpPr>
          <p:spPr bwMode="auto">
            <a:xfrm>
              <a:off x="580" y="2610"/>
              <a:ext cx="25" cy="33"/>
            </a:xfrm>
            <a:custGeom>
              <a:avLst/>
              <a:gdLst/>
              <a:ahLst/>
              <a:cxnLst>
                <a:cxn ang="0">
                  <a:pos x="64" y="98"/>
                </a:cxn>
                <a:cxn ang="0">
                  <a:pos x="0" y="88"/>
                </a:cxn>
                <a:cxn ang="0">
                  <a:pos x="12" y="0"/>
                </a:cxn>
                <a:cxn ang="0">
                  <a:pos x="75" y="9"/>
                </a:cxn>
                <a:cxn ang="0">
                  <a:pos x="74" y="20"/>
                </a:cxn>
                <a:cxn ang="0">
                  <a:pos x="22" y="13"/>
                </a:cxn>
                <a:cxn ang="0">
                  <a:pos x="18" y="39"/>
                </a:cxn>
                <a:cxn ang="0">
                  <a:pos x="66" y="46"/>
                </a:cxn>
                <a:cxn ang="0">
                  <a:pos x="65" y="56"/>
                </a:cxn>
                <a:cxn ang="0">
                  <a:pos x="17" y="50"/>
                </a:cxn>
                <a:cxn ang="0">
                  <a:pos x="13" y="79"/>
                </a:cxn>
                <a:cxn ang="0">
                  <a:pos x="65" y="87"/>
                </a:cxn>
                <a:cxn ang="0">
                  <a:pos x="64" y="98"/>
                </a:cxn>
              </a:cxnLst>
              <a:rect l="0" t="0" r="r" b="b"/>
              <a:pathLst>
                <a:path w="75" h="98">
                  <a:moveTo>
                    <a:pt x="64" y="98"/>
                  </a:moveTo>
                  <a:lnTo>
                    <a:pt x="0" y="88"/>
                  </a:lnTo>
                  <a:lnTo>
                    <a:pt x="12" y="0"/>
                  </a:lnTo>
                  <a:lnTo>
                    <a:pt x="75" y="9"/>
                  </a:lnTo>
                  <a:lnTo>
                    <a:pt x="74" y="20"/>
                  </a:lnTo>
                  <a:lnTo>
                    <a:pt x="22" y="13"/>
                  </a:lnTo>
                  <a:lnTo>
                    <a:pt x="18" y="39"/>
                  </a:lnTo>
                  <a:lnTo>
                    <a:pt x="66" y="46"/>
                  </a:lnTo>
                  <a:lnTo>
                    <a:pt x="65" y="56"/>
                  </a:lnTo>
                  <a:lnTo>
                    <a:pt x="17" y="50"/>
                  </a:lnTo>
                  <a:lnTo>
                    <a:pt x="13" y="79"/>
                  </a:lnTo>
                  <a:lnTo>
                    <a:pt x="65" y="87"/>
                  </a:lnTo>
                  <a:lnTo>
                    <a:pt x="64" y="9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98" name="Freeform 474"/>
            <p:cNvSpPr>
              <a:spLocks/>
            </p:cNvSpPr>
            <p:nvPr/>
          </p:nvSpPr>
          <p:spPr bwMode="auto">
            <a:xfrm>
              <a:off x="609" y="2614"/>
              <a:ext cx="25" cy="30"/>
            </a:xfrm>
            <a:custGeom>
              <a:avLst/>
              <a:gdLst/>
              <a:ahLst/>
              <a:cxnLst>
                <a:cxn ang="0">
                  <a:pos x="63" y="3"/>
                </a:cxn>
                <a:cxn ang="0">
                  <a:pos x="74" y="3"/>
                </a:cxn>
                <a:cxn ang="0">
                  <a:pos x="70" y="92"/>
                </a:cxn>
                <a:cxn ang="0">
                  <a:pos x="57" y="91"/>
                </a:cxn>
                <a:cxn ang="0">
                  <a:pos x="16" y="17"/>
                </a:cxn>
                <a:cxn ang="0">
                  <a:pos x="15" y="17"/>
                </a:cxn>
                <a:cxn ang="0">
                  <a:pos x="12" y="89"/>
                </a:cxn>
                <a:cxn ang="0">
                  <a:pos x="0" y="89"/>
                </a:cxn>
                <a:cxn ang="0">
                  <a:pos x="4" y="0"/>
                </a:cxn>
                <a:cxn ang="0">
                  <a:pos x="19" y="1"/>
                </a:cxn>
                <a:cxn ang="0">
                  <a:pos x="59" y="75"/>
                </a:cxn>
                <a:cxn ang="0">
                  <a:pos x="59" y="75"/>
                </a:cxn>
                <a:cxn ang="0">
                  <a:pos x="63" y="3"/>
                </a:cxn>
              </a:cxnLst>
              <a:rect l="0" t="0" r="r" b="b"/>
              <a:pathLst>
                <a:path w="74" h="92">
                  <a:moveTo>
                    <a:pt x="63" y="3"/>
                  </a:moveTo>
                  <a:lnTo>
                    <a:pt x="74" y="3"/>
                  </a:lnTo>
                  <a:lnTo>
                    <a:pt x="70" y="92"/>
                  </a:lnTo>
                  <a:lnTo>
                    <a:pt x="57" y="91"/>
                  </a:lnTo>
                  <a:lnTo>
                    <a:pt x="16" y="17"/>
                  </a:lnTo>
                  <a:lnTo>
                    <a:pt x="15" y="17"/>
                  </a:lnTo>
                  <a:lnTo>
                    <a:pt x="12" y="89"/>
                  </a:lnTo>
                  <a:lnTo>
                    <a:pt x="0" y="89"/>
                  </a:lnTo>
                  <a:lnTo>
                    <a:pt x="4" y="0"/>
                  </a:lnTo>
                  <a:lnTo>
                    <a:pt x="19" y="1"/>
                  </a:lnTo>
                  <a:lnTo>
                    <a:pt x="59" y="75"/>
                  </a:lnTo>
                  <a:lnTo>
                    <a:pt x="59" y="75"/>
                  </a:lnTo>
                  <a:lnTo>
                    <a:pt x="63" y="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99" name="Freeform 475"/>
            <p:cNvSpPr>
              <a:spLocks/>
            </p:cNvSpPr>
            <p:nvPr/>
          </p:nvSpPr>
          <p:spPr bwMode="auto">
            <a:xfrm>
              <a:off x="637" y="2614"/>
              <a:ext cx="24" cy="3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72" y="0"/>
                </a:cxn>
                <a:cxn ang="0">
                  <a:pos x="72" y="11"/>
                </a:cxn>
                <a:cxn ang="0">
                  <a:pos x="42" y="12"/>
                </a:cxn>
                <a:cxn ang="0">
                  <a:pos x="45" y="90"/>
                </a:cxn>
                <a:cxn ang="0">
                  <a:pos x="33" y="91"/>
                </a:cxn>
                <a:cxn ang="0">
                  <a:pos x="30" y="13"/>
                </a:cxn>
                <a:cxn ang="0">
                  <a:pos x="0" y="14"/>
                </a:cxn>
                <a:cxn ang="0">
                  <a:pos x="0" y="3"/>
                </a:cxn>
              </a:cxnLst>
              <a:rect l="0" t="0" r="r" b="b"/>
              <a:pathLst>
                <a:path w="72" h="91">
                  <a:moveTo>
                    <a:pt x="0" y="3"/>
                  </a:moveTo>
                  <a:lnTo>
                    <a:pt x="72" y="0"/>
                  </a:lnTo>
                  <a:lnTo>
                    <a:pt x="72" y="11"/>
                  </a:lnTo>
                  <a:lnTo>
                    <a:pt x="42" y="12"/>
                  </a:lnTo>
                  <a:lnTo>
                    <a:pt x="45" y="90"/>
                  </a:lnTo>
                  <a:lnTo>
                    <a:pt x="33" y="91"/>
                  </a:lnTo>
                  <a:lnTo>
                    <a:pt x="30" y="13"/>
                  </a:lnTo>
                  <a:lnTo>
                    <a:pt x="0" y="14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00" name="Freeform 476"/>
            <p:cNvSpPr>
              <a:spLocks noEditPoints="1"/>
            </p:cNvSpPr>
            <p:nvPr/>
          </p:nvSpPr>
          <p:spPr bwMode="auto">
            <a:xfrm>
              <a:off x="678" y="2609"/>
              <a:ext cx="29" cy="32"/>
            </a:xfrm>
            <a:custGeom>
              <a:avLst/>
              <a:gdLst/>
              <a:ahLst/>
              <a:cxnLst>
                <a:cxn ang="0">
                  <a:pos x="51" y="93"/>
                </a:cxn>
                <a:cxn ang="0">
                  <a:pos x="40" y="94"/>
                </a:cxn>
                <a:cxn ang="0">
                  <a:pos x="30" y="92"/>
                </a:cxn>
                <a:cxn ang="0">
                  <a:pos x="15" y="82"/>
                </a:cxn>
                <a:cxn ang="0">
                  <a:pos x="5" y="69"/>
                </a:cxn>
                <a:cxn ang="0">
                  <a:pos x="1" y="54"/>
                </a:cxn>
                <a:cxn ang="0">
                  <a:pos x="0" y="47"/>
                </a:cxn>
                <a:cxn ang="0">
                  <a:pos x="1" y="31"/>
                </a:cxn>
                <a:cxn ang="0">
                  <a:pos x="9" y="15"/>
                </a:cxn>
                <a:cxn ang="0">
                  <a:pos x="19" y="6"/>
                </a:cxn>
                <a:cxn ang="0">
                  <a:pos x="29" y="2"/>
                </a:cxn>
                <a:cxn ang="0">
                  <a:pos x="35" y="1"/>
                </a:cxn>
                <a:cxn ang="0">
                  <a:pos x="46" y="0"/>
                </a:cxn>
                <a:cxn ang="0">
                  <a:pos x="56" y="2"/>
                </a:cxn>
                <a:cxn ang="0">
                  <a:pos x="71" y="11"/>
                </a:cxn>
                <a:cxn ang="0">
                  <a:pos x="80" y="24"/>
                </a:cxn>
                <a:cxn ang="0">
                  <a:pos x="85" y="39"/>
                </a:cxn>
                <a:cxn ang="0">
                  <a:pos x="86" y="46"/>
                </a:cxn>
                <a:cxn ang="0">
                  <a:pos x="84" y="62"/>
                </a:cxn>
                <a:cxn ang="0">
                  <a:pos x="77" y="78"/>
                </a:cxn>
                <a:cxn ang="0">
                  <a:pos x="66" y="88"/>
                </a:cxn>
                <a:cxn ang="0">
                  <a:pos x="57" y="92"/>
                </a:cxn>
                <a:cxn ang="0">
                  <a:pos x="51" y="93"/>
                </a:cxn>
                <a:cxn ang="0">
                  <a:pos x="37" y="11"/>
                </a:cxn>
                <a:cxn ang="0">
                  <a:pos x="24" y="16"/>
                </a:cxn>
                <a:cxn ang="0">
                  <a:pos x="16" y="25"/>
                </a:cxn>
                <a:cxn ang="0">
                  <a:pos x="12" y="37"/>
                </a:cxn>
                <a:cxn ang="0">
                  <a:pos x="13" y="52"/>
                </a:cxn>
                <a:cxn ang="0">
                  <a:pos x="15" y="59"/>
                </a:cxn>
                <a:cxn ang="0">
                  <a:pos x="21" y="71"/>
                </a:cxn>
                <a:cxn ang="0">
                  <a:pos x="30" y="79"/>
                </a:cxn>
                <a:cxn ang="0">
                  <a:pos x="42" y="82"/>
                </a:cxn>
                <a:cxn ang="0">
                  <a:pos x="49" y="82"/>
                </a:cxn>
                <a:cxn ang="0">
                  <a:pos x="61" y="77"/>
                </a:cxn>
                <a:cxn ang="0">
                  <a:pos x="69" y="68"/>
                </a:cxn>
                <a:cxn ang="0">
                  <a:pos x="73" y="56"/>
                </a:cxn>
                <a:cxn ang="0">
                  <a:pos x="73" y="41"/>
                </a:cxn>
                <a:cxn ang="0">
                  <a:pos x="71" y="34"/>
                </a:cxn>
                <a:cxn ang="0">
                  <a:pos x="65" y="22"/>
                </a:cxn>
                <a:cxn ang="0">
                  <a:pos x="55" y="14"/>
                </a:cxn>
                <a:cxn ang="0">
                  <a:pos x="43" y="11"/>
                </a:cxn>
                <a:cxn ang="0">
                  <a:pos x="37" y="11"/>
                </a:cxn>
              </a:cxnLst>
              <a:rect l="0" t="0" r="r" b="b"/>
              <a:pathLst>
                <a:path w="86" h="94">
                  <a:moveTo>
                    <a:pt x="51" y="93"/>
                  </a:moveTo>
                  <a:lnTo>
                    <a:pt x="51" y="93"/>
                  </a:lnTo>
                  <a:lnTo>
                    <a:pt x="45" y="94"/>
                  </a:lnTo>
                  <a:lnTo>
                    <a:pt x="40" y="94"/>
                  </a:lnTo>
                  <a:lnTo>
                    <a:pt x="35" y="93"/>
                  </a:lnTo>
                  <a:lnTo>
                    <a:pt x="30" y="92"/>
                  </a:lnTo>
                  <a:lnTo>
                    <a:pt x="22" y="88"/>
                  </a:lnTo>
                  <a:lnTo>
                    <a:pt x="15" y="82"/>
                  </a:lnTo>
                  <a:lnTo>
                    <a:pt x="10" y="76"/>
                  </a:lnTo>
                  <a:lnTo>
                    <a:pt x="5" y="69"/>
                  </a:lnTo>
                  <a:lnTo>
                    <a:pt x="2" y="61"/>
                  </a:lnTo>
                  <a:lnTo>
                    <a:pt x="1" y="54"/>
                  </a:lnTo>
                  <a:lnTo>
                    <a:pt x="1" y="54"/>
                  </a:lnTo>
                  <a:lnTo>
                    <a:pt x="0" y="47"/>
                  </a:lnTo>
                  <a:lnTo>
                    <a:pt x="0" y="39"/>
                  </a:lnTo>
                  <a:lnTo>
                    <a:pt x="1" y="31"/>
                  </a:lnTo>
                  <a:lnTo>
                    <a:pt x="4" y="23"/>
                  </a:lnTo>
                  <a:lnTo>
                    <a:pt x="9" y="15"/>
                  </a:lnTo>
                  <a:lnTo>
                    <a:pt x="15" y="9"/>
                  </a:lnTo>
                  <a:lnTo>
                    <a:pt x="19" y="6"/>
                  </a:lnTo>
                  <a:lnTo>
                    <a:pt x="24" y="4"/>
                  </a:lnTo>
                  <a:lnTo>
                    <a:pt x="29" y="2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41" y="0"/>
                  </a:lnTo>
                  <a:lnTo>
                    <a:pt x="46" y="0"/>
                  </a:lnTo>
                  <a:lnTo>
                    <a:pt x="51" y="1"/>
                  </a:lnTo>
                  <a:lnTo>
                    <a:pt x="56" y="2"/>
                  </a:lnTo>
                  <a:lnTo>
                    <a:pt x="64" y="6"/>
                  </a:lnTo>
                  <a:lnTo>
                    <a:pt x="71" y="11"/>
                  </a:lnTo>
                  <a:lnTo>
                    <a:pt x="76" y="17"/>
                  </a:lnTo>
                  <a:lnTo>
                    <a:pt x="80" y="24"/>
                  </a:lnTo>
                  <a:lnTo>
                    <a:pt x="83" y="32"/>
                  </a:lnTo>
                  <a:lnTo>
                    <a:pt x="85" y="39"/>
                  </a:lnTo>
                  <a:lnTo>
                    <a:pt x="85" y="39"/>
                  </a:lnTo>
                  <a:lnTo>
                    <a:pt x="86" y="46"/>
                  </a:lnTo>
                  <a:lnTo>
                    <a:pt x="86" y="54"/>
                  </a:lnTo>
                  <a:lnTo>
                    <a:pt x="84" y="62"/>
                  </a:lnTo>
                  <a:lnTo>
                    <a:pt x="81" y="70"/>
                  </a:lnTo>
                  <a:lnTo>
                    <a:pt x="77" y="78"/>
                  </a:lnTo>
                  <a:lnTo>
                    <a:pt x="70" y="84"/>
                  </a:lnTo>
                  <a:lnTo>
                    <a:pt x="66" y="88"/>
                  </a:lnTo>
                  <a:lnTo>
                    <a:pt x="62" y="90"/>
                  </a:lnTo>
                  <a:lnTo>
                    <a:pt x="57" y="92"/>
                  </a:lnTo>
                  <a:lnTo>
                    <a:pt x="51" y="93"/>
                  </a:lnTo>
                  <a:lnTo>
                    <a:pt x="51" y="93"/>
                  </a:lnTo>
                  <a:close/>
                  <a:moveTo>
                    <a:pt x="37" y="11"/>
                  </a:moveTo>
                  <a:lnTo>
                    <a:pt x="37" y="11"/>
                  </a:lnTo>
                  <a:lnTo>
                    <a:pt x="30" y="13"/>
                  </a:lnTo>
                  <a:lnTo>
                    <a:pt x="24" y="16"/>
                  </a:lnTo>
                  <a:lnTo>
                    <a:pt x="20" y="20"/>
                  </a:lnTo>
                  <a:lnTo>
                    <a:pt x="16" y="25"/>
                  </a:lnTo>
                  <a:lnTo>
                    <a:pt x="14" y="31"/>
                  </a:lnTo>
                  <a:lnTo>
                    <a:pt x="12" y="37"/>
                  </a:lnTo>
                  <a:lnTo>
                    <a:pt x="12" y="44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5" y="59"/>
                  </a:lnTo>
                  <a:lnTo>
                    <a:pt x="17" y="66"/>
                  </a:lnTo>
                  <a:lnTo>
                    <a:pt x="21" y="71"/>
                  </a:lnTo>
                  <a:lnTo>
                    <a:pt x="25" y="76"/>
                  </a:lnTo>
                  <a:lnTo>
                    <a:pt x="30" y="79"/>
                  </a:lnTo>
                  <a:lnTo>
                    <a:pt x="36" y="81"/>
                  </a:lnTo>
                  <a:lnTo>
                    <a:pt x="42" y="82"/>
                  </a:lnTo>
                  <a:lnTo>
                    <a:pt x="49" y="82"/>
                  </a:lnTo>
                  <a:lnTo>
                    <a:pt x="49" y="82"/>
                  </a:lnTo>
                  <a:lnTo>
                    <a:pt x="56" y="80"/>
                  </a:lnTo>
                  <a:lnTo>
                    <a:pt x="61" y="77"/>
                  </a:lnTo>
                  <a:lnTo>
                    <a:pt x="66" y="73"/>
                  </a:lnTo>
                  <a:lnTo>
                    <a:pt x="69" y="68"/>
                  </a:lnTo>
                  <a:lnTo>
                    <a:pt x="72" y="62"/>
                  </a:lnTo>
                  <a:lnTo>
                    <a:pt x="73" y="56"/>
                  </a:lnTo>
                  <a:lnTo>
                    <a:pt x="74" y="49"/>
                  </a:lnTo>
                  <a:lnTo>
                    <a:pt x="73" y="41"/>
                  </a:lnTo>
                  <a:lnTo>
                    <a:pt x="73" y="41"/>
                  </a:lnTo>
                  <a:lnTo>
                    <a:pt x="71" y="34"/>
                  </a:lnTo>
                  <a:lnTo>
                    <a:pt x="68" y="27"/>
                  </a:lnTo>
                  <a:lnTo>
                    <a:pt x="65" y="22"/>
                  </a:lnTo>
                  <a:lnTo>
                    <a:pt x="60" y="17"/>
                  </a:lnTo>
                  <a:lnTo>
                    <a:pt x="55" y="14"/>
                  </a:lnTo>
                  <a:lnTo>
                    <a:pt x="50" y="12"/>
                  </a:lnTo>
                  <a:lnTo>
                    <a:pt x="43" y="11"/>
                  </a:lnTo>
                  <a:lnTo>
                    <a:pt x="37" y="11"/>
                  </a:lnTo>
                  <a:lnTo>
                    <a:pt x="37" y="11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01" name="Freeform 477"/>
            <p:cNvSpPr>
              <a:spLocks/>
            </p:cNvSpPr>
            <p:nvPr/>
          </p:nvSpPr>
          <p:spPr bwMode="auto">
            <a:xfrm>
              <a:off x="708" y="2601"/>
              <a:ext cx="21" cy="34"/>
            </a:xfrm>
            <a:custGeom>
              <a:avLst/>
              <a:gdLst/>
              <a:ahLst/>
              <a:cxnLst>
                <a:cxn ang="0">
                  <a:pos x="36" y="98"/>
                </a:cxn>
                <a:cxn ang="0">
                  <a:pos x="25" y="101"/>
                </a:cxn>
                <a:cxn ang="0">
                  <a:pos x="0" y="17"/>
                </a:cxn>
                <a:cxn ang="0">
                  <a:pos x="59" y="0"/>
                </a:cxn>
                <a:cxn ang="0">
                  <a:pos x="62" y="11"/>
                </a:cxn>
                <a:cxn ang="0">
                  <a:pos x="15" y="24"/>
                </a:cxn>
                <a:cxn ang="0">
                  <a:pos x="22" y="50"/>
                </a:cxn>
                <a:cxn ang="0">
                  <a:pos x="64" y="38"/>
                </a:cxn>
                <a:cxn ang="0">
                  <a:pos x="67" y="48"/>
                </a:cxn>
                <a:cxn ang="0">
                  <a:pos x="25" y="60"/>
                </a:cxn>
                <a:cxn ang="0">
                  <a:pos x="36" y="98"/>
                </a:cxn>
              </a:cxnLst>
              <a:rect l="0" t="0" r="r" b="b"/>
              <a:pathLst>
                <a:path w="67" h="101">
                  <a:moveTo>
                    <a:pt x="36" y="98"/>
                  </a:moveTo>
                  <a:lnTo>
                    <a:pt x="25" y="101"/>
                  </a:lnTo>
                  <a:lnTo>
                    <a:pt x="0" y="17"/>
                  </a:lnTo>
                  <a:lnTo>
                    <a:pt x="59" y="0"/>
                  </a:lnTo>
                  <a:lnTo>
                    <a:pt x="62" y="11"/>
                  </a:lnTo>
                  <a:lnTo>
                    <a:pt x="15" y="24"/>
                  </a:lnTo>
                  <a:lnTo>
                    <a:pt x="22" y="50"/>
                  </a:lnTo>
                  <a:lnTo>
                    <a:pt x="64" y="38"/>
                  </a:lnTo>
                  <a:lnTo>
                    <a:pt x="67" y="48"/>
                  </a:lnTo>
                  <a:lnTo>
                    <a:pt x="25" y="60"/>
                  </a:lnTo>
                  <a:lnTo>
                    <a:pt x="36" y="98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02" name="Freeform 478"/>
            <p:cNvSpPr>
              <a:spLocks/>
            </p:cNvSpPr>
            <p:nvPr/>
          </p:nvSpPr>
          <p:spPr bwMode="auto">
            <a:xfrm>
              <a:off x="747" y="2589"/>
              <a:ext cx="29" cy="30"/>
            </a:xfrm>
            <a:custGeom>
              <a:avLst/>
              <a:gdLst/>
              <a:ahLst/>
              <a:cxnLst>
                <a:cxn ang="0">
                  <a:pos x="59" y="20"/>
                </a:cxn>
                <a:cxn ang="0">
                  <a:pos x="52" y="13"/>
                </a:cxn>
                <a:cxn ang="0">
                  <a:pos x="44" y="10"/>
                </a:cxn>
                <a:cxn ang="0">
                  <a:pos x="35" y="11"/>
                </a:cxn>
                <a:cxn ang="0">
                  <a:pos x="29" y="13"/>
                </a:cxn>
                <a:cxn ang="0">
                  <a:pos x="19" y="19"/>
                </a:cxn>
                <a:cxn ang="0">
                  <a:pos x="13" y="29"/>
                </a:cxn>
                <a:cxn ang="0">
                  <a:pos x="12" y="41"/>
                </a:cxn>
                <a:cxn ang="0">
                  <a:pos x="16" y="56"/>
                </a:cxn>
                <a:cxn ang="0">
                  <a:pos x="19" y="63"/>
                </a:cxn>
                <a:cxn ang="0">
                  <a:pos x="27" y="74"/>
                </a:cxn>
                <a:cxn ang="0">
                  <a:pos x="37" y="80"/>
                </a:cxn>
                <a:cxn ang="0">
                  <a:pos x="51" y="81"/>
                </a:cxn>
                <a:cxn ang="0">
                  <a:pos x="58" y="78"/>
                </a:cxn>
                <a:cxn ang="0">
                  <a:pos x="66" y="72"/>
                </a:cxn>
                <a:cxn ang="0">
                  <a:pos x="71" y="65"/>
                </a:cxn>
                <a:cxn ang="0">
                  <a:pos x="72" y="53"/>
                </a:cxn>
                <a:cxn ang="0">
                  <a:pos x="82" y="42"/>
                </a:cxn>
                <a:cxn ang="0">
                  <a:pos x="83" y="48"/>
                </a:cxn>
                <a:cxn ang="0">
                  <a:pos x="83" y="62"/>
                </a:cxn>
                <a:cxn ang="0">
                  <a:pos x="77" y="76"/>
                </a:cxn>
                <a:cxn ang="0">
                  <a:pos x="68" y="85"/>
                </a:cxn>
                <a:cxn ang="0">
                  <a:pos x="60" y="89"/>
                </a:cxn>
                <a:cxn ang="0">
                  <a:pos x="46" y="92"/>
                </a:cxn>
                <a:cxn ang="0">
                  <a:pos x="30" y="90"/>
                </a:cxn>
                <a:cxn ang="0">
                  <a:pos x="16" y="80"/>
                </a:cxn>
                <a:cxn ang="0">
                  <a:pos x="5" y="61"/>
                </a:cxn>
                <a:cxn ang="0">
                  <a:pos x="2" y="52"/>
                </a:cxn>
                <a:cxn ang="0">
                  <a:pos x="0" y="35"/>
                </a:cxn>
                <a:cxn ang="0">
                  <a:pos x="5" y="19"/>
                </a:cxn>
                <a:cxn ang="0">
                  <a:pos x="16" y="8"/>
                </a:cxn>
                <a:cxn ang="0">
                  <a:pos x="24" y="3"/>
                </a:cxn>
                <a:cxn ang="0">
                  <a:pos x="40" y="0"/>
                </a:cxn>
                <a:cxn ang="0">
                  <a:pos x="53" y="1"/>
                </a:cxn>
                <a:cxn ang="0">
                  <a:pos x="63" y="7"/>
                </a:cxn>
                <a:cxn ang="0">
                  <a:pos x="70" y="15"/>
                </a:cxn>
              </a:cxnLst>
              <a:rect l="0" t="0" r="r" b="b"/>
              <a:pathLst>
                <a:path w="84" h="92">
                  <a:moveTo>
                    <a:pt x="59" y="20"/>
                  </a:moveTo>
                  <a:lnTo>
                    <a:pt x="59" y="20"/>
                  </a:lnTo>
                  <a:lnTo>
                    <a:pt x="56" y="16"/>
                  </a:lnTo>
                  <a:lnTo>
                    <a:pt x="52" y="13"/>
                  </a:lnTo>
                  <a:lnTo>
                    <a:pt x="48" y="11"/>
                  </a:lnTo>
                  <a:lnTo>
                    <a:pt x="44" y="10"/>
                  </a:lnTo>
                  <a:lnTo>
                    <a:pt x="40" y="10"/>
                  </a:lnTo>
                  <a:lnTo>
                    <a:pt x="35" y="11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23" y="16"/>
                  </a:lnTo>
                  <a:lnTo>
                    <a:pt x="19" y="19"/>
                  </a:lnTo>
                  <a:lnTo>
                    <a:pt x="16" y="24"/>
                  </a:lnTo>
                  <a:lnTo>
                    <a:pt x="13" y="29"/>
                  </a:lnTo>
                  <a:lnTo>
                    <a:pt x="12" y="35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19" y="63"/>
                  </a:lnTo>
                  <a:lnTo>
                    <a:pt x="23" y="69"/>
                  </a:lnTo>
                  <a:lnTo>
                    <a:pt x="27" y="74"/>
                  </a:lnTo>
                  <a:lnTo>
                    <a:pt x="32" y="78"/>
                  </a:lnTo>
                  <a:lnTo>
                    <a:pt x="37" y="80"/>
                  </a:lnTo>
                  <a:lnTo>
                    <a:pt x="44" y="81"/>
                  </a:lnTo>
                  <a:lnTo>
                    <a:pt x="51" y="81"/>
                  </a:lnTo>
                  <a:lnTo>
                    <a:pt x="58" y="78"/>
                  </a:lnTo>
                  <a:lnTo>
                    <a:pt x="58" y="78"/>
                  </a:lnTo>
                  <a:lnTo>
                    <a:pt x="64" y="75"/>
                  </a:lnTo>
                  <a:lnTo>
                    <a:pt x="66" y="72"/>
                  </a:lnTo>
                  <a:lnTo>
                    <a:pt x="69" y="69"/>
                  </a:lnTo>
                  <a:lnTo>
                    <a:pt x="71" y="65"/>
                  </a:lnTo>
                  <a:lnTo>
                    <a:pt x="72" y="60"/>
                  </a:lnTo>
                  <a:lnTo>
                    <a:pt x="72" y="53"/>
                  </a:lnTo>
                  <a:lnTo>
                    <a:pt x="72" y="46"/>
                  </a:lnTo>
                  <a:lnTo>
                    <a:pt x="82" y="42"/>
                  </a:lnTo>
                  <a:lnTo>
                    <a:pt x="82" y="42"/>
                  </a:lnTo>
                  <a:lnTo>
                    <a:pt x="83" y="48"/>
                  </a:lnTo>
                  <a:lnTo>
                    <a:pt x="84" y="53"/>
                  </a:lnTo>
                  <a:lnTo>
                    <a:pt x="83" y="62"/>
                  </a:lnTo>
                  <a:lnTo>
                    <a:pt x="81" y="70"/>
                  </a:lnTo>
                  <a:lnTo>
                    <a:pt x="77" y="76"/>
                  </a:lnTo>
                  <a:lnTo>
                    <a:pt x="72" y="81"/>
                  </a:lnTo>
                  <a:lnTo>
                    <a:pt x="68" y="85"/>
                  </a:lnTo>
                  <a:lnTo>
                    <a:pt x="60" y="89"/>
                  </a:lnTo>
                  <a:lnTo>
                    <a:pt x="60" y="89"/>
                  </a:lnTo>
                  <a:lnTo>
                    <a:pt x="53" y="91"/>
                  </a:lnTo>
                  <a:lnTo>
                    <a:pt x="46" y="92"/>
                  </a:lnTo>
                  <a:lnTo>
                    <a:pt x="38" y="92"/>
                  </a:lnTo>
                  <a:lnTo>
                    <a:pt x="30" y="90"/>
                  </a:lnTo>
                  <a:lnTo>
                    <a:pt x="23" y="86"/>
                  </a:lnTo>
                  <a:lnTo>
                    <a:pt x="16" y="80"/>
                  </a:lnTo>
                  <a:lnTo>
                    <a:pt x="10" y="72"/>
                  </a:lnTo>
                  <a:lnTo>
                    <a:pt x="5" y="61"/>
                  </a:lnTo>
                  <a:lnTo>
                    <a:pt x="5" y="61"/>
                  </a:lnTo>
                  <a:lnTo>
                    <a:pt x="2" y="52"/>
                  </a:lnTo>
                  <a:lnTo>
                    <a:pt x="0" y="43"/>
                  </a:lnTo>
                  <a:lnTo>
                    <a:pt x="0" y="35"/>
                  </a:lnTo>
                  <a:lnTo>
                    <a:pt x="2" y="27"/>
                  </a:lnTo>
                  <a:lnTo>
                    <a:pt x="5" y="19"/>
                  </a:lnTo>
                  <a:lnTo>
                    <a:pt x="10" y="13"/>
                  </a:lnTo>
                  <a:lnTo>
                    <a:pt x="16" y="8"/>
                  </a:lnTo>
                  <a:lnTo>
                    <a:pt x="24" y="3"/>
                  </a:lnTo>
                  <a:lnTo>
                    <a:pt x="24" y="3"/>
                  </a:lnTo>
                  <a:lnTo>
                    <a:pt x="32" y="1"/>
                  </a:lnTo>
                  <a:lnTo>
                    <a:pt x="40" y="0"/>
                  </a:lnTo>
                  <a:lnTo>
                    <a:pt x="47" y="0"/>
                  </a:lnTo>
                  <a:lnTo>
                    <a:pt x="53" y="1"/>
                  </a:lnTo>
                  <a:lnTo>
                    <a:pt x="58" y="4"/>
                  </a:lnTo>
                  <a:lnTo>
                    <a:pt x="63" y="7"/>
                  </a:lnTo>
                  <a:lnTo>
                    <a:pt x="67" y="11"/>
                  </a:lnTo>
                  <a:lnTo>
                    <a:pt x="70" y="15"/>
                  </a:lnTo>
                  <a:lnTo>
                    <a:pt x="59" y="20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03" name="Freeform 479"/>
            <p:cNvSpPr>
              <a:spLocks noEditPoints="1"/>
            </p:cNvSpPr>
            <p:nvPr/>
          </p:nvSpPr>
          <p:spPr bwMode="auto">
            <a:xfrm>
              <a:off x="774" y="2575"/>
              <a:ext cx="30" cy="32"/>
            </a:xfrm>
            <a:custGeom>
              <a:avLst/>
              <a:gdLst/>
              <a:ahLst/>
              <a:cxnLst>
                <a:cxn ang="0">
                  <a:pos x="67" y="88"/>
                </a:cxn>
                <a:cxn ang="0">
                  <a:pos x="56" y="93"/>
                </a:cxn>
                <a:cxn ang="0">
                  <a:pos x="47" y="94"/>
                </a:cxn>
                <a:cxn ang="0">
                  <a:pos x="30" y="91"/>
                </a:cxn>
                <a:cxn ang="0">
                  <a:pos x="16" y="81"/>
                </a:cxn>
                <a:cxn ang="0">
                  <a:pos x="7" y="69"/>
                </a:cxn>
                <a:cxn ang="0">
                  <a:pos x="4" y="62"/>
                </a:cxn>
                <a:cxn ang="0">
                  <a:pos x="0" y="46"/>
                </a:cxn>
                <a:cxn ang="0">
                  <a:pos x="2" y="28"/>
                </a:cxn>
                <a:cxn ang="0">
                  <a:pos x="9" y="17"/>
                </a:cxn>
                <a:cxn ang="0">
                  <a:pos x="17" y="10"/>
                </a:cxn>
                <a:cxn ang="0">
                  <a:pos x="22" y="6"/>
                </a:cxn>
                <a:cxn ang="0">
                  <a:pos x="32" y="2"/>
                </a:cxn>
                <a:cxn ang="0">
                  <a:pos x="42" y="0"/>
                </a:cxn>
                <a:cxn ang="0">
                  <a:pos x="59" y="4"/>
                </a:cxn>
                <a:cxn ang="0">
                  <a:pos x="73" y="14"/>
                </a:cxn>
                <a:cxn ang="0">
                  <a:pos x="82" y="26"/>
                </a:cxn>
                <a:cxn ang="0">
                  <a:pos x="85" y="33"/>
                </a:cxn>
                <a:cxn ang="0">
                  <a:pos x="89" y="50"/>
                </a:cxn>
                <a:cxn ang="0">
                  <a:pos x="87" y="66"/>
                </a:cxn>
                <a:cxn ang="0">
                  <a:pos x="80" y="78"/>
                </a:cxn>
                <a:cxn ang="0">
                  <a:pos x="72" y="85"/>
                </a:cxn>
                <a:cxn ang="0">
                  <a:pos x="67" y="88"/>
                </a:cxn>
                <a:cxn ang="0">
                  <a:pos x="27" y="16"/>
                </a:cxn>
                <a:cxn ang="0">
                  <a:pos x="17" y="24"/>
                </a:cxn>
                <a:cxn ang="0">
                  <a:pos x="12" y="35"/>
                </a:cxn>
                <a:cxn ang="0">
                  <a:pos x="13" y="49"/>
                </a:cxn>
                <a:cxn ang="0">
                  <a:pos x="18" y="63"/>
                </a:cxn>
                <a:cxn ang="0">
                  <a:pos x="22" y="69"/>
                </a:cxn>
                <a:cxn ang="0">
                  <a:pos x="32" y="78"/>
                </a:cxn>
                <a:cxn ang="0">
                  <a:pos x="43" y="83"/>
                </a:cxn>
                <a:cxn ang="0">
                  <a:pos x="55" y="82"/>
                </a:cxn>
                <a:cxn ang="0">
                  <a:pos x="62" y="79"/>
                </a:cxn>
                <a:cxn ang="0">
                  <a:pos x="72" y="71"/>
                </a:cxn>
                <a:cxn ang="0">
                  <a:pos x="76" y="59"/>
                </a:cxn>
                <a:cxn ang="0">
                  <a:pos x="76" y="47"/>
                </a:cxn>
                <a:cxn ang="0">
                  <a:pos x="71" y="32"/>
                </a:cxn>
                <a:cxn ang="0">
                  <a:pos x="67" y="26"/>
                </a:cxn>
                <a:cxn ang="0">
                  <a:pos x="57" y="16"/>
                </a:cxn>
                <a:cxn ang="0">
                  <a:pos x="46" y="12"/>
                </a:cxn>
                <a:cxn ang="0">
                  <a:pos x="33" y="13"/>
                </a:cxn>
                <a:cxn ang="0">
                  <a:pos x="27" y="16"/>
                </a:cxn>
              </a:cxnLst>
              <a:rect l="0" t="0" r="r" b="b"/>
              <a:pathLst>
                <a:path w="89" h="94">
                  <a:moveTo>
                    <a:pt x="67" y="88"/>
                  </a:moveTo>
                  <a:lnTo>
                    <a:pt x="67" y="88"/>
                  </a:lnTo>
                  <a:lnTo>
                    <a:pt x="61" y="91"/>
                  </a:lnTo>
                  <a:lnTo>
                    <a:pt x="56" y="93"/>
                  </a:lnTo>
                  <a:lnTo>
                    <a:pt x="51" y="94"/>
                  </a:lnTo>
                  <a:lnTo>
                    <a:pt x="47" y="94"/>
                  </a:lnTo>
                  <a:lnTo>
                    <a:pt x="38" y="93"/>
                  </a:lnTo>
                  <a:lnTo>
                    <a:pt x="30" y="91"/>
                  </a:lnTo>
                  <a:lnTo>
                    <a:pt x="22" y="86"/>
                  </a:lnTo>
                  <a:lnTo>
                    <a:pt x="16" y="81"/>
                  </a:lnTo>
                  <a:lnTo>
                    <a:pt x="11" y="75"/>
                  </a:lnTo>
                  <a:lnTo>
                    <a:pt x="7" y="69"/>
                  </a:lnTo>
                  <a:lnTo>
                    <a:pt x="7" y="69"/>
                  </a:lnTo>
                  <a:lnTo>
                    <a:pt x="4" y="62"/>
                  </a:lnTo>
                  <a:lnTo>
                    <a:pt x="1" y="54"/>
                  </a:lnTo>
                  <a:lnTo>
                    <a:pt x="0" y="46"/>
                  </a:lnTo>
                  <a:lnTo>
                    <a:pt x="0" y="37"/>
                  </a:lnTo>
                  <a:lnTo>
                    <a:pt x="2" y="28"/>
                  </a:lnTo>
                  <a:lnTo>
                    <a:pt x="6" y="20"/>
                  </a:lnTo>
                  <a:lnTo>
                    <a:pt x="9" y="17"/>
                  </a:lnTo>
                  <a:lnTo>
                    <a:pt x="13" y="13"/>
                  </a:lnTo>
                  <a:lnTo>
                    <a:pt x="17" y="10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7" y="4"/>
                  </a:lnTo>
                  <a:lnTo>
                    <a:pt x="32" y="2"/>
                  </a:lnTo>
                  <a:lnTo>
                    <a:pt x="37" y="1"/>
                  </a:lnTo>
                  <a:lnTo>
                    <a:pt x="42" y="0"/>
                  </a:lnTo>
                  <a:lnTo>
                    <a:pt x="51" y="1"/>
                  </a:lnTo>
                  <a:lnTo>
                    <a:pt x="59" y="4"/>
                  </a:lnTo>
                  <a:lnTo>
                    <a:pt x="66" y="8"/>
                  </a:lnTo>
                  <a:lnTo>
                    <a:pt x="73" y="14"/>
                  </a:lnTo>
                  <a:lnTo>
                    <a:pt x="78" y="20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85" y="33"/>
                  </a:lnTo>
                  <a:lnTo>
                    <a:pt x="87" y="40"/>
                  </a:lnTo>
                  <a:lnTo>
                    <a:pt x="89" y="50"/>
                  </a:lnTo>
                  <a:lnTo>
                    <a:pt x="89" y="58"/>
                  </a:lnTo>
                  <a:lnTo>
                    <a:pt x="87" y="66"/>
                  </a:lnTo>
                  <a:lnTo>
                    <a:pt x="83" y="74"/>
                  </a:lnTo>
                  <a:lnTo>
                    <a:pt x="80" y="78"/>
                  </a:lnTo>
                  <a:lnTo>
                    <a:pt x="76" y="82"/>
                  </a:lnTo>
                  <a:lnTo>
                    <a:pt x="72" y="85"/>
                  </a:lnTo>
                  <a:lnTo>
                    <a:pt x="67" y="88"/>
                  </a:lnTo>
                  <a:lnTo>
                    <a:pt x="67" y="88"/>
                  </a:lnTo>
                  <a:close/>
                  <a:moveTo>
                    <a:pt x="27" y="16"/>
                  </a:moveTo>
                  <a:lnTo>
                    <a:pt x="27" y="16"/>
                  </a:lnTo>
                  <a:lnTo>
                    <a:pt x="21" y="19"/>
                  </a:lnTo>
                  <a:lnTo>
                    <a:pt x="17" y="24"/>
                  </a:lnTo>
                  <a:lnTo>
                    <a:pt x="14" y="29"/>
                  </a:lnTo>
                  <a:lnTo>
                    <a:pt x="12" y="35"/>
                  </a:lnTo>
                  <a:lnTo>
                    <a:pt x="12" y="43"/>
                  </a:lnTo>
                  <a:lnTo>
                    <a:pt x="13" y="49"/>
                  </a:lnTo>
                  <a:lnTo>
                    <a:pt x="14" y="56"/>
                  </a:lnTo>
                  <a:lnTo>
                    <a:pt x="18" y="63"/>
                  </a:lnTo>
                  <a:lnTo>
                    <a:pt x="18" y="63"/>
                  </a:lnTo>
                  <a:lnTo>
                    <a:pt x="22" y="69"/>
                  </a:lnTo>
                  <a:lnTo>
                    <a:pt x="26" y="74"/>
                  </a:lnTo>
                  <a:lnTo>
                    <a:pt x="32" y="78"/>
                  </a:lnTo>
                  <a:lnTo>
                    <a:pt x="37" y="81"/>
                  </a:lnTo>
                  <a:lnTo>
                    <a:pt x="43" y="83"/>
                  </a:lnTo>
                  <a:lnTo>
                    <a:pt x="49" y="83"/>
                  </a:lnTo>
                  <a:lnTo>
                    <a:pt x="55" y="82"/>
                  </a:lnTo>
                  <a:lnTo>
                    <a:pt x="62" y="79"/>
                  </a:lnTo>
                  <a:lnTo>
                    <a:pt x="62" y="79"/>
                  </a:lnTo>
                  <a:lnTo>
                    <a:pt x="67" y="75"/>
                  </a:lnTo>
                  <a:lnTo>
                    <a:pt x="72" y="71"/>
                  </a:lnTo>
                  <a:lnTo>
                    <a:pt x="75" y="65"/>
                  </a:lnTo>
                  <a:lnTo>
                    <a:pt x="76" y="59"/>
                  </a:lnTo>
                  <a:lnTo>
                    <a:pt x="77" y="53"/>
                  </a:lnTo>
                  <a:lnTo>
                    <a:pt x="76" y="47"/>
                  </a:lnTo>
                  <a:lnTo>
                    <a:pt x="74" y="39"/>
                  </a:lnTo>
                  <a:lnTo>
                    <a:pt x="71" y="32"/>
                  </a:lnTo>
                  <a:lnTo>
                    <a:pt x="71" y="32"/>
                  </a:lnTo>
                  <a:lnTo>
                    <a:pt x="67" y="26"/>
                  </a:lnTo>
                  <a:lnTo>
                    <a:pt x="62" y="21"/>
                  </a:lnTo>
                  <a:lnTo>
                    <a:pt x="57" y="16"/>
                  </a:lnTo>
                  <a:lnTo>
                    <a:pt x="52" y="14"/>
                  </a:lnTo>
                  <a:lnTo>
                    <a:pt x="46" y="12"/>
                  </a:lnTo>
                  <a:lnTo>
                    <a:pt x="40" y="12"/>
                  </a:lnTo>
                  <a:lnTo>
                    <a:pt x="33" y="13"/>
                  </a:lnTo>
                  <a:lnTo>
                    <a:pt x="27" y="16"/>
                  </a:lnTo>
                  <a:lnTo>
                    <a:pt x="27" y="16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04" name="Freeform 480"/>
            <p:cNvSpPr>
              <a:spLocks/>
            </p:cNvSpPr>
            <p:nvPr/>
          </p:nvSpPr>
          <p:spPr bwMode="auto">
            <a:xfrm>
              <a:off x="796" y="2553"/>
              <a:ext cx="42" cy="41"/>
            </a:xfrm>
            <a:custGeom>
              <a:avLst/>
              <a:gdLst/>
              <a:ahLst/>
              <a:cxnLst>
                <a:cxn ang="0">
                  <a:pos x="111" y="79"/>
                </a:cxn>
                <a:cxn ang="0">
                  <a:pos x="81" y="36"/>
                </a:cxn>
                <a:cxn ang="0">
                  <a:pos x="81" y="36"/>
                </a:cxn>
                <a:cxn ang="0">
                  <a:pos x="69" y="18"/>
                </a:cxn>
                <a:cxn ang="0">
                  <a:pos x="69" y="18"/>
                </a:cxn>
                <a:cxn ang="0">
                  <a:pos x="91" y="93"/>
                </a:cxn>
                <a:cxn ang="0">
                  <a:pos x="81" y="99"/>
                </a:cxn>
                <a:cxn ang="0">
                  <a:pos x="18" y="54"/>
                </a:cxn>
                <a:cxn ang="0">
                  <a:pos x="18" y="54"/>
                </a:cxn>
                <a:cxn ang="0">
                  <a:pos x="18" y="54"/>
                </a:cxn>
                <a:cxn ang="0">
                  <a:pos x="30" y="71"/>
                </a:cxn>
                <a:cxn ang="0">
                  <a:pos x="61" y="115"/>
                </a:cxn>
                <a:cxn ang="0">
                  <a:pos x="52" y="121"/>
                </a:cxn>
                <a:cxn ang="0">
                  <a:pos x="0" y="49"/>
                </a:cxn>
                <a:cxn ang="0">
                  <a:pos x="14" y="39"/>
                </a:cxn>
                <a:cxn ang="0">
                  <a:pos x="78" y="85"/>
                </a:cxn>
                <a:cxn ang="0">
                  <a:pos x="79" y="85"/>
                </a:cxn>
                <a:cxn ang="0">
                  <a:pos x="56" y="10"/>
                </a:cxn>
                <a:cxn ang="0">
                  <a:pos x="70" y="0"/>
                </a:cxn>
                <a:cxn ang="0">
                  <a:pos x="121" y="72"/>
                </a:cxn>
                <a:cxn ang="0">
                  <a:pos x="111" y="79"/>
                </a:cxn>
              </a:cxnLst>
              <a:rect l="0" t="0" r="r" b="b"/>
              <a:pathLst>
                <a:path w="121" h="121">
                  <a:moveTo>
                    <a:pt x="111" y="79"/>
                  </a:moveTo>
                  <a:lnTo>
                    <a:pt x="81" y="36"/>
                  </a:lnTo>
                  <a:lnTo>
                    <a:pt x="81" y="36"/>
                  </a:lnTo>
                  <a:lnTo>
                    <a:pt x="69" y="18"/>
                  </a:lnTo>
                  <a:lnTo>
                    <a:pt x="69" y="18"/>
                  </a:lnTo>
                  <a:lnTo>
                    <a:pt x="91" y="93"/>
                  </a:lnTo>
                  <a:lnTo>
                    <a:pt x="81" y="99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30" y="71"/>
                  </a:lnTo>
                  <a:lnTo>
                    <a:pt x="61" y="115"/>
                  </a:lnTo>
                  <a:lnTo>
                    <a:pt x="52" y="121"/>
                  </a:lnTo>
                  <a:lnTo>
                    <a:pt x="0" y="49"/>
                  </a:lnTo>
                  <a:lnTo>
                    <a:pt x="14" y="39"/>
                  </a:lnTo>
                  <a:lnTo>
                    <a:pt x="78" y="85"/>
                  </a:lnTo>
                  <a:lnTo>
                    <a:pt x="79" y="85"/>
                  </a:lnTo>
                  <a:lnTo>
                    <a:pt x="56" y="10"/>
                  </a:lnTo>
                  <a:lnTo>
                    <a:pt x="70" y="0"/>
                  </a:lnTo>
                  <a:lnTo>
                    <a:pt x="121" y="72"/>
                  </a:lnTo>
                  <a:lnTo>
                    <a:pt x="111" y="7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05" name="Freeform 481"/>
            <p:cNvSpPr>
              <a:spLocks/>
            </p:cNvSpPr>
            <p:nvPr/>
          </p:nvSpPr>
          <p:spPr bwMode="auto">
            <a:xfrm>
              <a:off x="825" y="2530"/>
              <a:ext cx="38" cy="41"/>
            </a:xfrm>
            <a:custGeom>
              <a:avLst/>
              <a:gdLst/>
              <a:ahLst/>
              <a:cxnLst>
                <a:cxn ang="0">
                  <a:pos x="114" y="74"/>
                </a:cxn>
                <a:cxn ang="0">
                  <a:pos x="78" y="35"/>
                </a:cxn>
                <a:cxn ang="0">
                  <a:pos x="78" y="35"/>
                </a:cxn>
                <a:cxn ang="0">
                  <a:pos x="64" y="18"/>
                </a:cxn>
                <a:cxn ang="0">
                  <a:pos x="64" y="18"/>
                </a:cxn>
                <a:cxn ang="0">
                  <a:pos x="94" y="90"/>
                </a:cxn>
                <a:cxn ang="0">
                  <a:pos x="85" y="98"/>
                </a:cxn>
                <a:cxn ang="0">
                  <a:pos x="18" y="60"/>
                </a:cxn>
                <a:cxn ang="0">
                  <a:pos x="18" y="60"/>
                </a:cxn>
                <a:cxn ang="0">
                  <a:pos x="18" y="60"/>
                </a:cxn>
                <a:cxn ang="0">
                  <a:pos x="33" y="76"/>
                </a:cxn>
                <a:cxn ang="0">
                  <a:pos x="67" y="115"/>
                </a:cxn>
                <a:cxn ang="0">
                  <a:pos x="58" y="122"/>
                </a:cxn>
                <a:cxn ang="0">
                  <a:pos x="0" y="57"/>
                </a:cxn>
                <a:cxn ang="0">
                  <a:pos x="13" y="45"/>
                </a:cxn>
                <a:cxn ang="0">
                  <a:pos x="81" y="84"/>
                </a:cxn>
                <a:cxn ang="0">
                  <a:pos x="81" y="84"/>
                </a:cxn>
                <a:cxn ang="0">
                  <a:pos x="51" y="11"/>
                </a:cxn>
                <a:cxn ang="0">
                  <a:pos x="63" y="0"/>
                </a:cxn>
                <a:cxn ang="0">
                  <a:pos x="122" y="67"/>
                </a:cxn>
                <a:cxn ang="0">
                  <a:pos x="114" y="74"/>
                </a:cxn>
              </a:cxnLst>
              <a:rect l="0" t="0" r="r" b="b"/>
              <a:pathLst>
                <a:path w="122" h="122">
                  <a:moveTo>
                    <a:pt x="114" y="74"/>
                  </a:moveTo>
                  <a:lnTo>
                    <a:pt x="78" y="35"/>
                  </a:lnTo>
                  <a:lnTo>
                    <a:pt x="78" y="35"/>
                  </a:lnTo>
                  <a:lnTo>
                    <a:pt x="64" y="18"/>
                  </a:lnTo>
                  <a:lnTo>
                    <a:pt x="64" y="18"/>
                  </a:lnTo>
                  <a:lnTo>
                    <a:pt x="94" y="90"/>
                  </a:lnTo>
                  <a:lnTo>
                    <a:pt x="85" y="98"/>
                  </a:lnTo>
                  <a:lnTo>
                    <a:pt x="18" y="60"/>
                  </a:lnTo>
                  <a:lnTo>
                    <a:pt x="18" y="60"/>
                  </a:lnTo>
                  <a:lnTo>
                    <a:pt x="18" y="60"/>
                  </a:lnTo>
                  <a:lnTo>
                    <a:pt x="33" y="76"/>
                  </a:lnTo>
                  <a:lnTo>
                    <a:pt x="67" y="115"/>
                  </a:lnTo>
                  <a:lnTo>
                    <a:pt x="58" y="122"/>
                  </a:lnTo>
                  <a:lnTo>
                    <a:pt x="0" y="57"/>
                  </a:lnTo>
                  <a:lnTo>
                    <a:pt x="13" y="45"/>
                  </a:lnTo>
                  <a:lnTo>
                    <a:pt x="81" y="84"/>
                  </a:lnTo>
                  <a:lnTo>
                    <a:pt x="81" y="84"/>
                  </a:lnTo>
                  <a:lnTo>
                    <a:pt x="51" y="11"/>
                  </a:lnTo>
                  <a:lnTo>
                    <a:pt x="63" y="0"/>
                  </a:lnTo>
                  <a:lnTo>
                    <a:pt x="122" y="67"/>
                  </a:lnTo>
                  <a:lnTo>
                    <a:pt x="114" y="74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06" name="Freeform 482"/>
            <p:cNvSpPr>
              <a:spLocks/>
            </p:cNvSpPr>
            <p:nvPr/>
          </p:nvSpPr>
          <p:spPr bwMode="auto">
            <a:xfrm>
              <a:off x="850" y="2511"/>
              <a:ext cx="34" cy="35"/>
            </a:xfrm>
            <a:custGeom>
              <a:avLst/>
              <a:gdLst/>
              <a:ahLst/>
              <a:cxnLst>
                <a:cxn ang="0">
                  <a:pos x="110" y="59"/>
                </a:cxn>
                <a:cxn ang="0">
                  <a:pos x="66" y="107"/>
                </a:cxn>
                <a:cxn ang="0">
                  <a:pos x="0" y="47"/>
                </a:cxn>
                <a:cxn ang="0">
                  <a:pos x="45" y="0"/>
                </a:cxn>
                <a:cxn ang="0">
                  <a:pos x="53" y="7"/>
                </a:cxn>
                <a:cxn ang="0">
                  <a:pos x="16" y="45"/>
                </a:cxn>
                <a:cxn ang="0">
                  <a:pos x="37" y="64"/>
                </a:cxn>
                <a:cxn ang="0">
                  <a:pos x="70" y="28"/>
                </a:cxn>
                <a:cxn ang="0">
                  <a:pos x="77" y="35"/>
                </a:cxn>
                <a:cxn ang="0">
                  <a:pos x="45" y="71"/>
                </a:cxn>
                <a:cxn ang="0">
                  <a:pos x="66" y="92"/>
                </a:cxn>
                <a:cxn ang="0">
                  <a:pos x="102" y="52"/>
                </a:cxn>
                <a:cxn ang="0">
                  <a:pos x="110" y="59"/>
                </a:cxn>
              </a:cxnLst>
              <a:rect l="0" t="0" r="r" b="b"/>
              <a:pathLst>
                <a:path w="110" h="107">
                  <a:moveTo>
                    <a:pt x="110" y="59"/>
                  </a:moveTo>
                  <a:lnTo>
                    <a:pt x="66" y="107"/>
                  </a:lnTo>
                  <a:lnTo>
                    <a:pt x="0" y="47"/>
                  </a:lnTo>
                  <a:lnTo>
                    <a:pt x="45" y="0"/>
                  </a:lnTo>
                  <a:lnTo>
                    <a:pt x="53" y="7"/>
                  </a:lnTo>
                  <a:lnTo>
                    <a:pt x="16" y="45"/>
                  </a:lnTo>
                  <a:lnTo>
                    <a:pt x="37" y="64"/>
                  </a:lnTo>
                  <a:lnTo>
                    <a:pt x="70" y="28"/>
                  </a:lnTo>
                  <a:lnTo>
                    <a:pt x="77" y="35"/>
                  </a:lnTo>
                  <a:lnTo>
                    <a:pt x="45" y="71"/>
                  </a:lnTo>
                  <a:lnTo>
                    <a:pt x="66" y="92"/>
                  </a:lnTo>
                  <a:lnTo>
                    <a:pt x="102" y="52"/>
                  </a:lnTo>
                  <a:lnTo>
                    <a:pt x="110" y="5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07" name="Freeform 483"/>
            <p:cNvSpPr>
              <a:spLocks noEditPoints="1"/>
            </p:cNvSpPr>
            <p:nvPr/>
          </p:nvSpPr>
          <p:spPr bwMode="auto">
            <a:xfrm>
              <a:off x="867" y="2491"/>
              <a:ext cx="38" cy="33"/>
            </a:xfrm>
            <a:custGeom>
              <a:avLst/>
              <a:gdLst/>
              <a:ahLst/>
              <a:cxnLst>
                <a:cxn ang="0">
                  <a:pos x="69" y="99"/>
                </a:cxn>
                <a:cxn ang="0">
                  <a:pos x="24" y="14"/>
                </a:cxn>
                <a:cxn ang="0">
                  <a:pos x="28" y="9"/>
                </a:cxn>
                <a:cxn ang="0">
                  <a:pos x="36" y="3"/>
                </a:cxn>
                <a:cxn ang="0">
                  <a:pos x="45" y="0"/>
                </a:cxn>
                <a:cxn ang="0">
                  <a:pos x="55" y="2"/>
                </a:cxn>
                <a:cxn ang="0">
                  <a:pos x="61" y="5"/>
                </a:cxn>
                <a:cxn ang="0">
                  <a:pos x="66" y="11"/>
                </a:cxn>
                <a:cxn ang="0">
                  <a:pos x="70" y="22"/>
                </a:cxn>
                <a:cxn ang="0">
                  <a:pos x="70" y="27"/>
                </a:cxn>
                <a:cxn ang="0">
                  <a:pos x="78" y="25"/>
                </a:cxn>
                <a:cxn ang="0">
                  <a:pos x="89" y="29"/>
                </a:cxn>
                <a:cxn ang="0">
                  <a:pos x="102" y="38"/>
                </a:cxn>
                <a:cxn ang="0">
                  <a:pos x="107" y="41"/>
                </a:cxn>
                <a:cxn ang="0">
                  <a:pos x="112" y="40"/>
                </a:cxn>
                <a:cxn ang="0">
                  <a:pos x="105" y="53"/>
                </a:cxn>
                <a:cxn ang="0">
                  <a:pos x="100" y="50"/>
                </a:cxn>
                <a:cxn ang="0">
                  <a:pos x="86" y="41"/>
                </a:cxn>
                <a:cxn ang="0">
                  <a:pos x="81" y="38"/>
                </a:cxn>
                <a:cxn ang="0">
                  <a:pos x="76" y="37"/>
                </a:cxn>
                <a:cxn ang="0">
                  <a:pos x="70" y="38"/>
                </a:cxn>
                <a:cxn ang="0">
                  <a:pos x="64" y="44"/>
                </a:cxn>
                <a:cxn ang="0">
                  <a:pos x="77" y="90"/>
                </a:cxn>
                <a:cxn ang="0">
                  <a:pos x="55" y="39"/>
                </a:cxn>
                <a:cxn ang="0">
                  <a:pos x="59" y="33"/>
                </a:cxn>
                <a:cxn ang="0">
                  <a:pos x="61" y="28"/>
                </a:cxn>
                <a:cxn ang="0">
                  <a:pos x="59" y="21"/>
                </a:cxn>
                <a:cxn ang="0">
                  <a:pos x="54" y="15"/>
                </a:cxn>
                <a:cxn ang="0">
                  <a:pos x="50" y="13"/>
                </a:cxn>
                <a:cxn ang="0">
                  <a:pos x="44" y="12"/>
                </a:cxn>
                <a:cxn ang="0">
                  <a:pos x="36" y="15"/>
                </a:cxn>
                <a:cxn ang="0">
                  <a:pos x="15" y="43"/>
                </a:cxn>
              </a:cxnLst>
              <a:rect l="0" t="0" r="r" b="b"/>
              <a:pathLst>
                <a:path w="114" h="99">
                  <a:moveTo>
                    <a:pt x="77" y="90"/>
                  </a:moveTo>
                  <a:lnTo>
                    <a:pt x="69" y="99"/>
                  </a:lnTo>
                  <a:lnTo>
                    <a:pt x="0" y="46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28" y="9"/>
                  </a:lnTo>
                  <a:lnTo>
                    <a:pt x="32" y="6"/>
                  </a:lnTo>
                  <a:lnTo>
                    <a:pt x="36" y="3"/>
                  </a:lnTo>
                  <a:lnTo>
                    <a:pt x="40" y="1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5" y="2"/>
                  </a:lnTo>
                  <a:lnTo>
                    <a:pt x="61" y="5"/>
                  </a:lnTo>
                  <a:lnTo>
                    <a:pt x="61" y="5"/>
                  </a:lnTo>
                  <a:lnTo>
                    <a:pt x="64" y="8"/>
                  </a:lnTo>
                  <a:lnTo>
                    <a:pt x="66" y="11"/>
                  </a:lnTo>
                  <a:lnTo>
                    <a:pt x="69" y="17"/>
                  </a:lnTo>
                  <a:lnTo>
                    <a:pt x="70" y="22"/>
                  </a:lnTo>
                  <a:lnTo>
                    <a:pt x="70" y="27"/>
                  </a:lnTo>
                  <a:lnTo>
                    <a:pt x="70" y="27"/>
                  </a:lnTo>
                  <a:lnTo>
                    <a:pt x="73" y="26"/>
                  </a:lnTo>
                  <a:lnTo>
                    <a:pt x="78" y="25"/>
                  </a:lnTo>
                  <a:lnTo>
                    <a:pt x="83" y="26"/>
                  </a:lnTo>
                  <a:lnTo>
                    <a:pt x="89" y="29"/>
                  </a:lnTo>
                  <a:lnTo>
                    <a:pt x="102" y="38"/>
                  </a:lnTo>
                  <a:lnTo>
                    <a:pt x="102" y="38"/>
                  </a:lnTo>
                  <a:lnTo>
                    <a:pt x="105" y="40"/>
                  </a:lnTo>
                  <a:lnTo>
                    <a:pt x="107" y="41"/>
                  </a:lnTo>
                  <a:lnTo>
                    <a:pt x="110" y="41"/>
                  </a:lnTo>
                  <a:lnTo>
                    <a:pt x="112" y="40"/>
                  </a:lnTo>
                  <a:lnTo>
                    <a:pt x="114" y="41"/>
                  </a:lnTo>
                  <a:lnTo>
                    <a:pt x="105" y="53"/>
                  </a:lnTo>
                  <a:lnTo>
                    <a:pt x="105" y="53"/>
                  </a:lnTo>
                  <a:lnTo>
                    <a:pt x="100" y="50"/>
                  </a:lnTo>
                  <a:lnTo>
                    <a:pt x="94" y="47"/>
                  </a:lnTo>
                  <a:lnTo>
                    <a:pt x="86" y="41"/>
                  </a:lnTo>
                  <a:lnTo>
                    <a:pt x="86" y="41"/>
                  </a:lnTo>
                  <a:lnTo>
                    <a:pt x="81" y="38"/>
                  </a:lnTo>
                  <a:lnTo>
                    <a:pt x="79" y="37"/>
                  </a:lnTo>
                  <a:lnTo>
                    <a:pt x="76" y="37"/>
                  </a:lnTo>
                  <a:lnTo>
                    <a:pt x="73" y="37"/>
                  </a:lnTo>
                  <a:lnTo>
                    <a:pt x="70" y="38"/>
                  </a:lnTo>
                  <a:lnTo>
                    <a:pt x="67" y="40"/>
                  </a:lnTo>
                  <a:lnTo>
                    <a:pt x="64" y="44"/>
                  </a:lnTo>
                  <a:lnTo>
                    <a:pt x="47" y="67"/>
                  </a:lnTo>
                  <a:lnTo>
                    <a:pt x="77" y="90"/>
                  </a:lnTo>
                  <a:close/>
                  <a:moveTo>
                    <a:pt x="39" y="61"/>
                  </a:moveTo>
                  <a:lnTo>
                    <a:pt x="55" y="39"/>
                  </a:lnTo>
                  <a:lnTo>
                    <a:pt x="55" y="39"/>
                  </a:lnTo>
                  <a:lnTo>
                    <a:pt x="59" y="33"/>
                  </a:lnTo>
                  <a:lnTo>
                    <a:pt x="60" y="30"/>
                  </a:lnTo>
                  <a:lnTo>
                    <a:pt x="61" y="28"/>
                  </a:lnTo>
                  <a:lnTo>
                    <a:pt x="60" y="24"/>
                  </a:lnTo>
                  <a:lnTo>
                    <a:pt x="59" y="21"/>
                  </a:lnTo>
                  <a:lnTo>
                    <a:pt x="57" y="18"/>
                  </a:lnTo>
                  <a:lnTo>
                    <a:pt x="54" y="15"/>
                  </a:lnTo>
                  <a:lnTo>
                    <a:pt x="54" y="15"/>
                  </a:lnTo>
                  <a:lnTo>
                    <a:pt x="50" y="13"/>
                  </a:lnTo>
                  <a:lnTo>
                    <a:pt x="47" y="12"/>
                  </a:lnTo>
                  <a:lnTo>
                    <a:pt x="44" y="12"/>
                  </a:lnTo>
                  <a:lnTo>
                    <a:pt x="41" y="12"/>
                  </a:lnTo>
                  <a:lnTo>
                    <a:pt x="36" y="15"/>
                  </a:lnTo>
                  <a:lnTo>
                    <a:pt x="33" y="19"/>
                  </a:lnTo>
                  <a:lnTo>
                    <a:pt x="15" y="43"/>
                  </a:lnTo>
                  <a:lnTo>
                    <a:pt x="39" y="61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08" name="Freeform 484"/>
            <p:cNvSpPr>
              <a:spLocks/>
            </p:cNvSpPr>
            <p:nvPr/>
          </p:nvSpPr>
          <p:spPr bwMode="auto">
            <a:xfrm>
              <a:off x="888" y="2466"/>
              <a:ext cx="32" cy="29"/>
            </a:xfrm>
            <a:custGeom>
              <a:avLst/>
              <a:gdLst/>
              <a:ahLst/>
              <a:cxnLst>
                <a:cxn ang="0">
                  <a:pos x="44" y="13"/>
                </a:cxn>
                <a:cxn ang="0">
                  <a:pos x="34" y="11"/>
                </a:cxn>
                <a:cxn ang="0">
                  <a:pos x="26" y="14"/>
                </a:cxn>
                <a:cxn ang="0">
                  <a:pos x="20" y="19"/>
                </a:cxn>
                <a:cxn ang="0">
                  <a:pos x="15" y="24"/>
                </a:cxn>
                <a:cxn ang="0">
                  <a:pos x="11" y="35"/>
                </a:cxn>
                <a:cxn ang="0">
                  <a:pos x="12" y="46"/>
                </a:cxn>
                <a:cxn ang="0">
                  <a:pos x="18" y="57"/>
                </a:cxn>
                <a:cxn ang="0">
                  <a:pos x="30" y="67"/>
                </a:cxn>
                <a:cxn ang="0">
                  <a:pos x="36" y="72"/>
                </a:cxn>
                <a:cxn ang="0">
                  <a:pos x="49" y="76"/>
                </a:cxn>
                <a:cxn ang="0">
                  <a:pos x="62" y="75"/>
                </a:cxn>
                <a:cxn ang="0">
                  <a:pos x="73" y="67"/>
                </a:cxn>
                <a:cxn ang="0">
                  <a:pos x="77" y="61"/>
                </a:cxn>
                <a:cxn ang="0">
                  <a:pos x="81" y="52"/>
                </a:cxn>
                <a:cxn ang="0">
                  <a:pos x="80" y="43"/>
                </a:cxn>
                <a:cxn ang="0">
                  <a:pos x="75" y="33"/>
                </a:cxn>
                <a:cxn ang="0">
                  <a:pos x="76" y="18"/>
                </a:cxn>
                <a:cxn ang="0">
                  <a:pos x="80" y="22"/>
                </a:cxn>
                <a:cxn ang="0">
                  <a:pos x="89" y="34"/>
                </a:cxn>
                <a:cxn ang="0">
                  <a:pos x="92" y="49"/>
                </a:cxn>
                <a:cxn ang="0">
                  <a:pos x="89" y="61"/>
                </a:cxn>
                <a:cxn ang="0">
                  <a:pos x="85" y="69"/>
                </a:cxn>
                <a:cxn ang="0">
                  <a:pos x="75" y="81"/>
                </a:cxn>
                <a:cxn ang="0">
                  <a:pos x="62" y="87"/>
                </a:cxn>
                <a:cxn ang="0">
                  <a:pos x="44" y="87"/>
                </a:cxn>
                <a:cxn ang="0">
                  <a:pos x="24" y="78"/>
                </a:cxn>
                <a:cxn ang="0">
                  <a:pos x="16" y="73"/>
                </a:cxn>
                <a:cxn ang="0">
                  <a:pos x="5" y="58"/>
                </a:cxn>
                <a:cxn ang="0">
                  <a:pos x="0" y="43"/>
                </a:cxn>
                <a:cxn ang="0">
                  <a:pos x="2" y="27"/>
                </a:cxn>
                <a:cxn ang="0">
                  <a:pos x="7" y="19"/>
                </a:cxn>
                <a:cxn ang="0">
                  <a:pos x="16" y="7"/>
                </a:cxn>
                <a:cxn ang="0">
                  <a:pos x="28" y="1"/>
                </a:cxn>
                <a:cxn ang="0">
                  <a:pos x="39" y="0"/>
                </a:cxn>
                <a:cxn ang="0">
                  <a:pos x="50" y="3"/>
                </a:cxn>
              </a:cxnLst>
              <a:rect l="0" t="0" r="r" b="b"/>
              <a:pathLst>
                <a:path w="92" h="88">
                  <a:moveTo>
                    <a:pt x="44" y="13"/>
                  </a:moveTo>
                  <a:lnTo>
                    <a:pt x="44" y="13"/>
                  </a:lnTo>
                  <a:lnTo>
                    <a:pt x="39" y="12"/>
                  </a:lnTo>
                  <a:lnTo>
                    <a:pt x="34" y="11"/>
                  </a:lnTo>
                  <a:lnTo>
                    <a:pt x="30" y="12"/>
                  </a:lnTo>
                  <a:lnTo>
                    <a:pt x="26" y="14"/>
                  </a:lnTo>
                  <a:lnTo>
                    <a:pt x="23" y="16"/>
                  </a:lnTo>
                  <a:lnTo>
                    <a:pt x="20" y="19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13" y="29"/>
                  </a:lnTo>
                  <a:lnTo>
                    <a:pt x="11" y="35"/>
                  </a:lnTo>
                  <a:lnTo>
                    <a:pt x="11" y="40"/>
                  </a:lnTo>
                  <a:lnTo>
                    <a:pt x="12" y="46"/>
                  </a:lnTo>
                  <a:lnTo>
                    <a:pt x="15" y="52"/>
                  </a:lnTo>
                  <a:lnTo>
                    <a:pt x="18" y="57"/>
                  </a:lnTo>
                  <a:lnTo>
                    <a:pt x="23" y="62"/>
                  </a:lnTo>
                  <a:lnTo>
                    <a:pt x="30" y="67"/>
                  </a:lnTo>
                  <a:lnTo>
                    <a:pt x="30" y="67"/>
                  </a:lnTo>
                  <a:lnTo>
                    <a:pt x="36" y="72"/>
                  </a:lnTo>
                  <a:lnTo>
                    <a:pt x="43" y="74"/>
                  </a:lnTo>
                  <a:lnTo>
                    <a:pt x="49" y="76"/>
                  </a:lnTo>
                  <a:lnTo>
                    <a:pt x="55" y="76"/>
                  </a:lnTo>
                  <a:lnTo>
                    <a:pt x="62" y="75"/>
                  </a:lnTo>
                  <a:lnTo>
                    <a:pt x="68" y="73"/>
                  </a:lnTo>
                  <a:lnTo>
                    <a:pt x="73" y="67"/>
                  </a:lnTo>
                  <a:lnTo>
                    <a:pt x="77" y="61"/>
                  </a:lnTo>
                  <a:lnTo>
                    <a:pt x="77" y="61"/>
                  </a:lnTo>
                  <a:lnTo>
                    <a:pt x="80" y="55"/>
                  </a:lnTo>
                  <a:lnTo>
                    <a:pt x="81" y="52"/>
                  </a:lnTo>
                  <a:lnTo>
                    <a:pt x="81" y="47"/>
                  </a:lnTo>
                  <a:lnTo>
                    <a:pt x="80" y="43"/>
                  </a:lnTo>
                  <a:lnTo>
                    <a:pt x="78" y="38"/>
                  </a:lnTo>
                  <a:lnTo>
                    <a:pt x="75" y="33"/>
                  </a:lnTo>
                  <a:lnTo>
                    <a:pt x="70" y="28"/>
                  </a:lnTo>
                  <a:lnTo>
                    <a:pt x="76" y="18"/>
                  </a:lnTo>
                  <a:lnTo>
                    <a:pt x="76" y="18"/>
                  </a:lnTo>
                  <a:lnTo>
                    <a:pt x="80" y="22"/>
                  </a:lnTo>
                  <a:lnTo>
                    <a:pt x="84" y="26"/>
                  </a:lnTo>
                  <a:lnTo>
                    <a:pt x="89" y="34"/>
                  </a:lnTo>
                  <a:lnTo>
                    <a:pt x="91" y="42"/>
                  </a:lnTo>
                  <a:lnTo>
                    <a:pt x="92" y="49"/>
                  </a:lnTo>
                  <a:lnTo>
                    <a:pt x="91" y="56"/>
                  </a:lnTo>
                  <a:lnTo>
                    <a:pt x="89" y="61"/>
                  </a:lnTo>
                  <a:lnTo>
                    <a:pt x="85" y="69"/>
                  </a:lnTo>
                  <a:lnTo>
                    <a:pt x="85" y="69"/>
                  </a:lnTo>
                  <a:lnTo>
                    <a:pt x="81" y="76"/>
                  </a:lnTo>
                  <a:lnTo>
                    <a:pt x="75" y="81"/>
                  </a:lnTo>
                  <a:lnTo>
                    <a:pt x="69" y="85"/>
                  </a:lnTo>
                  <a:lnTo>
                    <a:pt x="62" y="87"/>
                  </a:lnTo>
                  <a:lnTo>
                    <a:pt x="53" y="88"/>
                  </a:lnTo>
                  <a:lnTo>
                    <a:pt x="44" y="87"/>
                  </a:lnTo>
                  <a:lnTo>
                    <a:pt x="34" y="84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6" y="73"/>
                  </a:lnTo>
                  <a:lnTo>
                    <a:pt x="10" y="65"/>
                  </a:lnTo>
                  <a:lnTo>
                    <a:pt x="5" y="58"/>
                  </a:lnTo>
                  <a:lnTo>
                    <a:pt x="2" y="51"/>
                  </a:lnTo>
                  <a:lnTo>
                    <a:pt x="0" y="43"/>
                  </a:lnTo>
                  <a:lnTo>
                    <a:pt x="0" y="35"/>
                  </a:lnTo>
                  <a:lnTo>
                    <a:pt x="2" y="27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1" y="12"/>
                  </a:lnTo>
                  <a:lnTo>
                    <a:pt x="16" y="7"/>
                  </a:lnTo>
                  <a:lnTo>
                    <a:pt x="22" y="4"/>
                  </a:lnTo>
                  <a:lnTo>
                    <a:pt x="28" y="1"/>
                  </a:lnTo>
                  <a:lnTo>
                    <a:pt x="33" y="0"/>
                  </a:lnTo>
                  <a:lnTo>
                    <a:pt x="39" y="0"/>
                  </a:lnTo>
                  <a:lnTo>
                    <a:pt x="45" y="1"/>
                  </a:lnTo>
                  <a:lnTo>
                    <a:pt x="50" y="3"/>
                  </a:lnTo>
                  <a:lnTo>
                    <a:pt x="44" y="13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09" name="Freeform 485"/>
            <p:cNvSpPr>
              <a:spLocks/>
            </p:cNvSpPr>
            <p:nvPr/>
          </p:nvSpPr>
          <p:spPr bwMode="auto">
            <a:xfrm>
              <a:off x="902" y="2438"/>
              <a:ext cx="35" cy="32"/>
            </a:xfrm>
            <a:custGeom>
              <a:avLst/>
              <a:gdLst/>
              <a:ahLst/>
              <a:cxnLst>
                <a:cxn ang="0">
                  <a:pos x="108" y="39"/>
                </a:cxn>
                <a:cxn ang="0">
                  <a:pos x="79" y="97"/>
                </a:cxn>
                <a:cxn ang="0">
                  <a:pos x="0" y="58"/>
                </a:cxn>
                <a:cxn ang="0">
                  <a:pos x="29" y="0"/>
                </a:cxn>
                <a:cxn ang="0">
                  <a:pos x="38" y="6"/>
                </a:cxn>
                <a:cxn ang="0">
                  <a:pos x="14" y="53"/>
                </a:cxn>
                <a:cxn ang="0">
                  <a:pos x="39" y="64"/>
                </a:cxn>
                <a:cxn ang="0">
                  <a:pos x="61" y="21"/>
                </a:cxn>
                <a:cxn ang="0">
                  <a:pos x="70" y="26"/>
                </a:cxn>
                <a:cxn ang="0">
                  <a:pos x="49" y="69"/>
                </a:cxn>
                <a:cxn ang="0">
                  <a:pos x="75" y="82"/>
                </a:cxn>
                <a:cxn ang="0">
                  <a:pos x="99" y="35"/>
                </a:cxn>
                <a:cxn ang="0">
                  <a:pos x="108" y="39"/>
                </a:cxn>
              </a:cxnLst>
              <a:rect l="0" t="0" r="r" b="b"/>
              <a:pathLst>
                <a:path w="108" h="97">
                  <a:moveTo>
                    <a:pt x="108" y="39"/>
                  </a:moveTo>
                  <a:lnTo>
                    <a:pt x="79" y="97"/>
                  </a:lnTo>
                  <a:lnTo>
                    <a:pt x="0" y="58"/>
                  </a:lnTo>
                  <a:lnTo>
                    <a:pt x="29" y="0"/>
                  </a:lnTo>
                  <a:lnTo>
                    <a:pt x="38" y="6"/>
                  </a:lnTo>
                  <a:lnTo>
                    <a:pt x="14" y="53"/>
                  </a:lnTo>
                  <a:lnTo>
                    <a:pt x="39" y="64"/>
                  </a:lnTo>
                  <a:lnTo>
                    <a:pt x="61" y="21"/>
                  </a:lnTo>
                  <a:lnTo>
                    <a:pt x="70" y="26"/>
                  </a:lnTo>
                  <a:lnTo>
                    <a:pt x="49" y="69"/>
                  </a:lnTo>
                  <a:lnTo>
                    <a:pt x="75" y="82"/>
                  </a:lnTo>
                  <a:lnTo>
                    <a:pt x="99" y="35"/>
                  </a:lnTo>
                  <a:lnTo>
                    <a:pt x="108" y="39"/>
                  </a:lnTo>
                  <a:close/>
                </a:path>
              </a:pathLst>
            </a:custGeom>
            <a:solidFill>
              <a:srgbClr val="0D2B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5" r:id="rId2"/>
    <p:sldLayoutId id="2147483764" r:id="rId3"/>
    <p:sldLayoutId id="2147483763" r:id="rId4"/>
    <p:sldLayoutId id="2147483762" r:id="rId5"/>
    <p:sldLayoutId id="2147483761" r:id="rId6"/>
    <p:sldLayoutId id="2147483760" r:id="rId7"/>
    <p:sldLayoutId id="2147483759" r:id="rId8"/>
    <p:sldLayoutId id="2147483758" r:id="rId9"/>
    <p:sldLayoutId id="2147483757" r:id="rId10"/>
    <p:sldLayoutId id="21474837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1EEAA-BA74-48B4-A330-BF7570E222A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78230" y="2207093"/>
            <a:ext cx="64369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NWS Expectations - </a:t>
            </a:r>
          </a:p>
          <a:p>
            <a:pPr algn="ctr"/>
            <a:r>
              <a:rPr lang="en-US" sz="3200" dirty="0" smtClean="0"/>
              <a:t>2017 Satellite Data CONOPS </a:t>
            </a:r>
          </a:p>
          <a:p>
            <a:endParaRPr lang="en-US" b="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230630" y="3712043"/>
            <a:ext cx="64369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Mike Johnson </a:t>
            </a:r>
          </a:p>
          <a:p>
            <a:endParaRPr lang="en-US" b="0" i="1" dirty="0"/>
          </a:p>
        </p:txBody>
      </p:sp>
    </p:spTree>
    <p:extLst>
      <p:ext uri="{BB962C8B-B14F-4D97-AF65-F5344CB8AC3E}">
        <p14:creationId xmlns:p14="http://schemas.microsoft.com/office/powerpoint/2010/main" val="387331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6063"/>
            <a:ext cx="8229600" cy="563562"/>
          </a:xfrm>
        </p:spPr>
        <p:txBody>
          <a:bodyPr/>
          <a:lstStyle/>
          <a:p>
            <a:r>
              <a:rPr lang="en-US" b="1" dirty="0" smtClean="0"/>
              <a:t>GOES-R CONOPS</a:t>
            </a:r>
            <a:br>
              <a:rPr lang="en-US" b="1" dirty="0" smtClean="0"/>
            </a:br>
            <a:r>
              <a:rPr lang="en-US" b="1" dirty="0" smtClean="0"/>
              <a:t>2017 System Deployment Expectations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1EEAA-BA74-48B4-A330-BF7570E222A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1" y="1219199"/>
            <a:ext cx="8286751" cy="5343525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Imagery – 16 </a:t>
            </a:r>
            <a:r>
              <a:rPr lang="en-US" sz="18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Sectorized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Cloud and Moisture Imagery 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Channels disseminated and displayed in AWIPS at earliest date available from NESDIS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GOES NOP Series will continue as East and West Operational Satellite until 1 year after GOES-R launch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GOES-R imagery provided on its own dedicated SBN channel AND via GRB to direct broadcast sites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AWIPS2/ D2D displays as discussed in this workshop with continued “tuning” through additional </a:t>
            </a:r>
            <a:r>
              <a:rPr lang="en-US" sz="18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TOWRPro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RPM deployments in response to feedback from operations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NAWIPS supported through ISSats via TOWR-S and NCO development.  A2/NCP development and testing to continue.  All in coordination with centers.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Products –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Disseminated as soon as made available from ESPDS/PDA</a:t>
            </a:r>
          </a:p>
          <a:p>
            <a:pPr lvl="2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If multiple products are deployed at same time…will focus resources based on product priority</a:t>
            </a:r>
          </a:p>
          <a:p>
            <a:pPr lvl="2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Via operational end state systems where viable, otherwise based on product priority and SBN re-</a:t>
            </a:r>
            <a:r>
              <a:rPr lang="en-US" sz="18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balanacing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AWIPS2 and NAWIPS expectations same as for imagery</a:t>
            </a:r>
          </a:p>
          <a:p>
            <a:pPr marL="1371600" lvl="3" indent="0">
              <a:buNone/>
            </a:pPr>
            <a:endParaRPr lang="en-US" sz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Font typeface="+mj-lt"/>
              <a:buAutoNum type="arabicPeriod"/>
            </a:pPr>
            <a:endParaRPr lang="en-US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98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6063"/>
            <a:ext cx="8229600" cy="563562"/>
          </a:xfrm>
        </p:spPr>
        <p:txBody>
          <a:bodyPr/>
          <a:lstStyle/>
          <a:p>
            <a:r>
              <a:rPr lang="en-US" b="1" dirty="0" smtClean="0"/>
              <a:t>GOES-R 2017 Data Flow CONOPs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1EEAA-BA74-48B4-A330-BF7570E222A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1" y="1219199"/>
            <a:ext cx="8286751" cy="5343525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After GOES-R release, continuous  data except for during periods of testing (per Matt’s discussion)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Interruptions to planned testing for exceptional weather events only (per Matt’s discussion)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Method of field notification for GOES-R data interruption (per Matt’s discussion)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Method for coordination and requesting mesoscale sectors (per Matt’s 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&amp; Dan’s discussion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Method / content for “product use qualification notes” for any product introduces before “validated” declaration (per Matt’s discussion)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Coordination with NWS GOES-R OT&amp;E will coincide with NWS GOES-R pre-operations during 2017</a:t>
            </a:r>
          </a:p>
          <a:p>
            <a:pPr lvl="1"/>
            <a:r>
              <a:rPr lang="en-US" sz="18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TOWRPro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RPM deployments changes to AWIPS state, NWS dissemination system enhancements</a:t>
            </a:r>
            <a:r>
              <a:rPr lang="en-US" sz="180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sz="1800" smtClean="0">
                <a:solidFill>
                  <a:srgbClr val="000000"/>
                </a:solidFill>
                <a:latin typeface="Calibri" panose="020F0502020204030204" pitchFamily="34" charset="0"/>
              </a:rPr>
              <a:t>should</a:t>
            </a:r>
            <a:r>
              <a:rPr lang="en-US" sz="180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occur with coordination similar to DOE-4 coordination </a:t>
            </a:r>
          </a:p>
          <a:p>
            <a:pPr lvl="1"/>
            <a:endParaRPr lang="en-US" sz="18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371600" lvl="3" indent="0">
              <a:buNone/>
            </a:pPr>
            <a:endParaRPr lang="en-US" sz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Font typeface="+mj-lt"/>
              <a:buAutoNum type="arabicPeriod"/>
            </a:pPr>
            <a:endParaRPr lang="en-US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45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6063"/>
            <a:ext cx="8229600" cy="563562"/>
          </a:xfrm>
        </p:spPr>
        <p:txBody>
          <a:bodyPr/>
          <a:lstStyle/>
          <a:p>
            <a:r>
              <a:rPr lang="en-US" b="1" dirty="0" smtClean="0"/>
              <a:t>2017 CONOPs system expectations for </a:t>
            </a:r>
            <a:br>
              <a:rPr lang="en-US" b="1" dirty="0" smtClean="0"/>
            </a:br>
            <a:r>
              <a:rPr lang="en-US" b="1" dirty="0" smtClean="0"/>
              <a:t>Non-GOES-R satellite data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1EEAA-BA74-48B4-A330-BF7570E222A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1" y="1219199"/>
            <a:ext cx="8286751" cy="5343525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Himawari upgrades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Centers backup and LDM delivery upgrade is dependent on </a:t>
            </a:r>
            <a:r>
              <a:rPr lang="en-US" sz="18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ISatSS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+ Networking on-boarding </a:t>
            </a:r>
            <a:r>
              <a:rPr lang="en-US" sz="1800" smtClean="0">
                <a:solidFill>
                  <a:srgbClr val="000000"/>
                </a:solidFill>
                <a:latin typeface="Calibri" panose="020F0502020204030204" pitchFamily="34" charset="0"/>
              </a:rPr>
              <a:t>and scope 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prioritization by NWS leadership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NESDIS PDA milestone for on-boarding  Himawari delivery currently provided by STAR dictates when full resolution Himawari data is supported on an </a:t>
            </a:r>
            <a:r>
              <a:rPr lang="en-US" sz="1800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>operational 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versus </a:t>
            </a:r>
            <a:r>
              <a:rPr lang="en-US" sz="1800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experimental 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basis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SNPP, JPSS, GCOM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Dependent on </a:t>
            </a:r>
            <a:r>
              <a:rPr lang="en-US" sz="18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ISatSS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on-boarding milestones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Dependent on JPO Block 2.0 / PDA deployment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Dependent on </a:t>
            </a:r>
          </a:p>
          <a:p>
            <a:pPr lvl="2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AWIPS Data Delivery functionality with PDA</a:t>
            </a:r>
          </a:p>
          <a:p>
            <a:pPr lvl="2"/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T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errestrial communications build out</a:t>
            </a:r>
          </a:p>
          <a:p>
            <a:pPr lvl="2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any SBN rebalancing that occurs</a:t>
            </a:r>
          </a:p>
          <a:p>
            <a:pPr lvl="1"/>
            <a:r>
              <a:rPr lang="en-US" sz="1800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>Operational 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versus </a:t>
            </a:r>
            <a:r>
              <a:rPr lang="en-US" sz="1800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experimental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deployment &amp; support expectations dependent on all these factors</a:t>
            </a:r>
            <a:endParaRPr lang="en-US" sz="1800" u="sng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Jason, GPM, RadarSat-Sentinel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Same as SNPP, JPSS, GCOM</a:t>
            </a:r>
          </a:p>
          <a:p>
            <a:pPr lvl="1"/>
            <a:endParaRPr lang="en-US" sz="18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371600" lvl="3" indent="0">
              <a:buNone/>
            </a:pPr>
            <a:endParaRPr lang="en-US" sz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Font typeface="+mj-lt"/>
              <a:buAutoNum type="arabicPeriod"/>
            </a:pPr>
            <a:endParaRPr lang="en-US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18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87959</TotalTime>
  <Words>396</Words>
  <Application>Microsoft Office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Custom Design</vt:lpstr>
      <vt:lpstr>1_Custom Design</vt:lpstr>
      <vt:lpstr>2_Custom Design</vt:lpstr>
      <vt:lpstr>1_Default Design</vt:lpstr>
      <vt:lpstr>PowerPoint Presentation</vt:lpstr>
      <vt:lpstr>GOES-R CONOPS 2017 System Deployment Expectations </vt:lpstr>
      <vt:lpstr>GOES-R 2017 Data Flow CONOPs </vt:lpstr>
      <vt:lpstr>2017 CONOPs system expectations for  Non-GOES-R satellite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Goddard Space Flight Center OMS/OSSMA Planning</dc:title>
  <dc:creator>Ronla Henry</dc:creator>
  <cp:lastModifiedBy>Mike W. Johnson</cp:lastModifiedBy>
  <cp:revision>2409</cp:revision>
  <cp:lastPrinted>2016-04-18T14:47:10Z</cp:lastPrinted>
  <dcterms:created xsi:type="dcterms:W3CDTF">2006-05-01T13:53:44Z</dcterms:created>
  <dcterms:modified xsi:type="dcterms:W3CDTF">2016-05-10T14:53:39Z</dcterms:modified>
</cp:coreProperties>
</file>