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5" d="100"/>
          <a:sy n="105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9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2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0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3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7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0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8540-00CB-3945-973B-5B97F63E975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7D09-5896-AD4D-B4B9-686B8BFD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5116" y="729334"/>
            <a:ext cx="6223000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Actions:</a:t>
            </a:r>
          </a:p>
          <a:p>
            <a:endParaRPr lang="en-US" dirty="0" smtClean="0"/>
          </a:p>
          <a:p>
            <a:r>
              <a:rPr lang="en-US" dirty="0" smtClean="0"/>
              <a:t>1. The SURT will reconvene for a short period of time to identify the user readiness performance objectives.  Performance objectives will be delivered to the OCLO and NOAT (due date: July 10)</a:t>
            </a:r>
          </a:p>
          <a:p>
            <a:endParaRPr lang="en-US" dirty="0" smtClean="0"/>
          </a:p>
          <a:p>
            <a:r>
              <a:rPr lang="en-US" dirty="0" smtClean="0"/>
              <a:t>2. The OCLO will derive learning objectives from the performance objectives (due date: July 31)</a:t>
            </a:r>
          </a:p>
          <a:p>
            <a:endParaRPr lang="en-US" dirty="0" smtClean="0"/>
          </a:p>
          <a:p>
            <a:r>
              <a:rPr lang="en-US" dirty="0" smtClean="0"/>
              <a:t>3. The OCLO will map existing training, available both internally and externally, to the NWS to the learning objectives (due date: July 31)</a:t>
            </a:r>
          </a:p>
          <a:p>
            <a:endParaRPr lang="en-US" dirty="0"/>
          </a:p>
          <a:p>
            <a:r>
              <a:rPr lang="en-US" dirty="0" smtClean="0"/>
              <a:t>4. </a:t>
            </a:r>
            <a:r>
              <a:rPr lang="en-US" smtClean="0"/>
              <a:t>The OCLO will identify additional training needing development to achieve learning objectives and will specify instructional design approach and delivery mode (due date: July 31)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505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9111" y="684952"/>
            <a:ext cx="735188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5. The OCLO and NOAT will collaborate on identifying personnel to assist in training development (due date: August 14)</a:t>
            </a:r>
          </a:p>
          <a:p>
            <a:endParaRPr lang="en-US" dirty="0" smtClean="0"/>
          </a:p>
          <a:p>
            <a:r>
              <a:rPr lang="en-US" dirty="0" smtClean="0"/>
              <a:t>6. The OCLO will meet with OCONUS Regional personnel to determine how OCLO personnel can best assist the development of training for </a:t>
            </a:r>
            <a:r>
              <a:rPr lang="en-US" dirty="0" err="1" smtClean="0"/>
              <a:t>Himawari</a:t>
            </a:r>
            <a:r>
              <a:rPr lang="en-US" dirty="0" smtClean="0"/>
              <a:t> and also have that training infrastructure be applicable to GOES-R training (due date: August 14)</a:t>
            </a:r>
          </a:p>
          <a:p>
            <a:endParaRPr lang="en-US" dirty="0" smtClean="0"/>
          </a:p>
          <a:p>
            <a:r>
              <a:rPr lang="en-US" dirty="0" smtClean="0"/>
              <a:t>7. The OCLO meet with COMET to develop a user readiness pre-test to be used by the SOOs (due date: October 30)</a:t>
            </a:r>
          </a:p>
          <a:p>
            <a:endParaRPr lang="en-US" dirty="0" smtClean="0"/>
          </a:p>
          <a:p>
            <a:r>
              <a:rPr lang="en-US" dirty="0" smtClean="0"/>
              <a:t>8. The OCLO announces availability of foundational training (due date: day after GOES-R launch)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3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Carven Scott</dc:creator>
  <cp:lastModifiedBy>fyffe</cp:lastModifiedBy>
  <cp:revision>2</cp:revision>
  <dcterms:created xsi:type="dcterms:W3CDTF">2015-06-19T15:24:32Z</dcterms:created>
  <dcterms:modified xsi:type="dcterms:W3CDTF">2015-06-19T15:51:33Z</dcterms:modified>
</cp:coreProperties>
</file>